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69" r:id="rId2"/>
    <p:sldId id="270" r:id="rId3"/>
    <p:sldId id="271" r:id="rId4"/>
    <p:sldId id="272" r:id="rId5"/>
    <p:sldId id="257" r:id="rId6"/>
    <p:sldId id="258" r:id="rId7"/>
    <p:sldId id="259" r:id="rId8"/>
    <p:sldId id="260" r:id="rId9"/>
    <p:sldId id="261" r:id="rId10"/>
    <p:sldId id="262" r:id="rId11"/>
    <p:sldId id="264" r:id="rId12"/>
    <p:sldId id="273" r:id="rId13"/>
    <p:sldId id="274" r:id="rId14"/>
    <p:sldId id="275" r:id="rId15"/>
    <p:sldId id="277" r:id="rId16"/>
    <p:sldId id="276" r:id="rId1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EE1FF"/>
    <a:srgbClr val="FFFFCC"/>
    <a:srgbClr val="FAD87A"/>
    <a:srgbClr val="FDF8D3"/>
    <a:srgbClr val="D3F5FD"/>
    <a:srgbClr val="CCECFF"/>
    <a:srgbClr val="CCFFCC"/>
    <a:srgbClr val="E800F0"/>
    <a:srgbClr val="FFCC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8"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itami\Application%20Data\Microsoft\Excel\&#40658;&#28857;&#8213;&#31890;&#24452;(1&#13213;=12&#24180;)%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itami\&#12487;&#12473;&#12463;&#12488;&#12483;&#12503;\&#40658;&#28857;&#8213;&#31890;&#24452;(1&#13213;=12&#241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a:solidFill>
                <a:schemeClr val="tx1"/>
              </a:solidFill>
            </a:ln>
          </c:spPr>
          <c:marker>
            <c:symbol val="none"/>
          </c:marker>
          <c:cat>
            <c:numRef>
              <c:f>黒点!$B$2:$B$402</c:f>
              <c:numCache>
                <c:formatCode>General</c:formatCode>
                <c:ptCount val="401"/>
                <c:pt idx="0">
                  <c:v>2010</c:v>
                </c:pt>
                <c:pt idx="1">
                  <c:v>2009</c:v>
                </c:pt>
                <c:pt idx="2">
                  <c:v>2008</c:v>
                </c:pt>
                <c:pt idx="3">
                  <c:v>2007</c:v>
                </c:pt>
                <c:pt idx="4">
                  <c:v>2006</c:v>
                </c:pt>
                <c:pt idx="5">
                  <c:v>2005</c:v>
                </c:pt>
                <c:pt idx="6">
                  <c:v>2004</c:v>
                </c:pt>
                <c:pt idx="7">
                  <c:v>2003</c:v>
                </c:pt>
                <c:pt idx="8">
                  <c:v>2002</c:v>
                </c:pt>
                <c:pt idx="9">
                  <c:v>2001</c:v>
                </c:pt>
                <c:pt idx="10">
                  <c:v>2000</c:v>
                </c:pt>
                <c:pt idx="11">
                  <c:v>1999</c:v>
                </c:pt>
                <c:pt idx="12">
                  <c:v>1998</c:v>
                </c:pt>
                <c:pt idx="13">
                  <c:v>1997</c:v>
                </c:pt>
                <c:pt idx="14">
                  <c:v>1996</c:v>
                </c:pt>
                <c:pt idx="15">
                  <c:v>1995</c:v>
                </c:pt>
                <c:pt idx="16">
                  <c:v>1994</c:v>
                </c:pt>
                <c:pt idx="17">
                  <c:v>1993</c:v>
                </c:pt>
                <c:pt idx="18">
                  <c:v>1992</c:v>
                </c:pt>
                <c:pt idx="19">
                  <c:v>1991</c:v>
                </c:pt>
                <c:pt idx="20">
                  <c:v>1990</c:v>
                </c:pt>
                <c:pt idx="21">
                  <c:v>1989</c:v>
                </c:pt>
                <c:pt idx="22">
                  <c:v>1988</c:v>
                </c:pt>
                <c:pt idx="23">
                  <c:v>1987</c:v>
                </c:pt>
                <c:pt idx="24">
                  <c:v>1986</c:v>
                </c:pt>
                <c:pt idx="25">
                  <c:v>1985</c:v>
                </c:pt>
                <c:pt idx="26">
                  <c:v>1984</c:v>
                </c:pt>
                <c:pt idx="27">
                  <c:v>1983</c:v>
                </c:pt>
                <c:pt idx="28">
                  <c:v>1982</c:v>
                </c:pt>
                <c:pt idx="29">
                  <c:v>1981</c:v>
                </c:pt>
                <c:pt idx="30">
                  <c:v>1980</c:v>
                </c:pt>
                <c:pt idx="31">
                  <c:v>1979</c:v>
                </c:pt>
                <c:pt idx="32">
                  <c:v>1978</c:v>
                </c:pt>
                <c:pt idx="33">
                  <c:v>1977</c:v>
                </c:pt>
                <c:pt idx="34">
                  <c:v>1976</c:v>
                </c:pt>
                <c:pt idx="35">
                  <c:v>1975</c:v>
                </c:pt>
                <c:pt idx="36">
                  <c:v>1974</c:v>
                </c:pt>
                <c:pt idx="37">
                  <c:v>1973</c:v>
                </c:pt>
                <c:pt idx="38">
                  <c:v>1972</c:v>
                </c:pt>
                <c:pt idx="39">
                  <c:v>1971</c:v>
                </c:pt>
                <c:pt idx="40">
                  <c:v>1970</c:v>
                </c:pt>
                <c:pt idx="41">
                  <c:v>1969</c:v>
                </c:pt>
                <c:pt idx="42">
                  <c:v>1968</c:v>
                </c:pt>
                <c:pt idx="43">
                  <c:v>1967</c:v>
                </c:pt>
                <c:pt idx="44">
                  <c:v>1966</c:v>
                </c:pt>
                <c:pt idx="45">
                  <c:v>1965</c:v>
                </c:pt>
                <c:pt idx="46">
                  <c:v>1964</c:v>
                </c:pt>
                <c:pt idx="47">
                  <c:v>1963</c:v>
                </c:pt>
                <c:pt idx="48">
                  <c:v>1962</c:v>
                </c:pt>
                <c:pt idx="49">
                  <c:v>1961</c:v>
                </c:pt>
                <c:pt idx="50">
                  <c:v>1960</c:v>
                </c:pt>
                <c:pt idx="51">
                  <c:v>1959</c:v>
                </c:pt>
                <c:pt idx="52">
                  <c:v>1958</c:v>
                </c:pt>
                <c:pt idx="53">
                  <c:v>1957</c:v>
                </c:pt>
                <c:pt idx="54">
                  <c:v>1956</c:v>
                </c:pt>
                <c:pt idx="55">
                  <c:v>1955</c:v>
                </c:pt>
                <c:pt idx="56">
                  <c:v>1954</c:v>
                </c:pt>
                <c:pt idx="57">
                  <c:v>1953</c:v>
                </c:pt>
                <c:pt idx="58">
                  <c:v>1952</c:v>
                </c:pt>
                <c:pt idx="59">
                  <c:v>1951</c:v>
                </c:pt>
                <c:pt idx="60">
                  <c:v>1950</c:v>
                </c:pt>
                <c:pt idx="61">
                  <c:v>1949</c:v>
                </c:pt>
                <c:pt idx="62">
                  <c:v>1948</c:v>
                </c:pt>
                <c:pt idx="63">
                  <c:v>1947</c:v>
                </c:pt>
                <c:pt idx="64">
                  <c:v>1946</c:v>
                </c:pt>
                <c:pt idx="65">
                  <c:v>1945</c:v>
                </c:pt>
                <c:pt idx="66">
                  <c:v>1944</c:v>
                </c:pt>
                <c:pt idx="67">
                  <c:v>1943</c:v>
                </c:pt>
                <c:pt idx="68">
                  <c:v>1942</c:v>
                </c:pt>
                <c:pt idx="69">
                  <c:v>1941</c:v>
                </c:pt>
                <c:pt idx="70">
                  <c:v>1940</c:v>
                </c:pt>
                <c:pt idx="71">
                  <c:v>1939</c:v>
                </c:pt>
                <c:pt idx="72">
                  <c:v>1938</c:v>
                </c:pt>
                <c:pt idx="73">
                  <c:v>1937</c:v>
                </c:pt>
                <c:pt idx="74">
                  <c:v>1936</c:v>
                </c:pt>
                <c:pt idx="75">
                  <c:v>1935</c:v>
                </c:pt>
                <c:pt idx="76">
                  <c:v>1934</c:v>
                </c:pt>
                <c:pt idx="77">
                  <c:v>1933</c:v>
                </c:pt>
                <c:pt idx="78">
                  <c:v>1932</c:v>
                </c:pt>
                <c:pt idx="79">
                  <c:v>1931</c:v>
                </c:pt>
                <c:pt idx="80">
                  <c:v>1930</c:v>
                </c:pt>
                <c:pt idx="81">
                  <c:v>1929</c:v>
                </c:pt>
                <c:pt idx="82">
                  <c:v>1928</c:v>
                </c:pt>
                <c:pt idx="83">
                  <c:v>1927</c:v>
                </c:pt>
                <c:pt idx="84">
                  <c:v>1926</c:v>
                </c:pt>
                <c:pt idx="85">
                  <c:v>1925</c:v>
                </c:pt>
                <c:pt idx="86">
                  <c:v>1924</c:v>
                </c:pt>
                <c:pt idx="87">
                  <c:v>1923</c:v>
                </c:pt>
                <c:pt idx="88">
                  <c:v>1922</c:v>
                </c:pt>
                <c:pt idx="89">
                  <c:v>1921</c:v>
                </c:pt>
                <c:pt idx="90">
                  <c:v>1920</c:v>
                </c:pt>
                <c:pt idx="91">
                  <c:v>1919</c:v>
                </c:pt>
                <c:pt idx="92">
                  <c:v>1918</c:v>
                </c:pt>
                <c:pt idx="93">
                  <c:v>1917</c:v>
                </c:pt>
                <c:pt idx="94">
                  <c:v>1916</c:v>
                </c:pt>
                <c:pt idx="95">
                  <c:v>1915</c:v>
                </c:pt>
                <c:pt idx="96">
                  <c:v>1914</c:v>
                </c:pt>
                <c:pt idx="97">
                  <c:v>1913</c:v>
                </c:pt>
                <c:pt idx="98">
                  <c:v>1912</c:v>
                </c:pt>
                <c:pt idx="99">
                  <c:v>1911</c:v>
                </c:pt>
                <c:pt idx="100">
                  <c:v>1910</c:v>
                </c:pt>
                <c:pt idx="101">
                  <c:v>1909</c:v>
                </c:pt>
                <c:pt idx="102">
                  <c:v>1908</c:v>
                </c:pt>
                <c:pt idx="103">
                  <c:v>1907</c:v>
                </c:pt>
                <c:pt idx="104">
                  <c:v>1906</c:v>
                </c:pt>
                <c:pt idx="105">
                  <c:v>1905</c:v>
                </c:pt>
                <c:pt idx="106">
                  <c:v>1904</c:v>
                </c:pt>
                <c:pt idx="107">
                  <c:v>1903</c:v>
                </c:pt>
                <c:pt idx="108">
                  <c:v>1902</c:v>
                </c:pt>
                <c:pt idx="109">
                  <c:v>1901</c:v>
                </c:pt>
                <c:pt idx="110">
                  <c:v>1900</c:v>
                </c:pt>
                <c:pt idx="111">
                  <c:v>1899</c:v>
                </c:pt>
                <c:pt idx="112">
                  <c:v>1898</c:v>
                </c:pt>
                <c:pt idx="113">
                  <c:v>1897</c:v>
                </c:pt>
                <c:pt idx="114">
                  <c:v>1896</c:v>
                </c:pt>
                <c:pt idx="115">
                  <c:v>1895</c:v>
                </c:pt>
                <c:pt idx="116">
                  <c:v>1894</c:v>
                </c:pt>
                <c:pt idx="117">
                  <c:v>1893</c:v>
                </c:pt>
                <c:pt idx="118">
                  <c:v>1892</c:v>
                </c:pt>
                <c:pt idx="119">
                  <c:v>1891</c:v>
                </c:pt>
                <c:pt idx="120">
                  <c:v>1890</c:v>
                </c:pt>
                <c:pt idx="121">
                  <c:v>1889</c:v>
                </c:pt>
                <c:pt idx="122">
                  <c:v>1888</c:v>
                </c:pt>
                <c:pt idx="123">
                  <c:v>1887</c:v>
                </c:pt>
                <c:pt idx="124">
                  <c:v>1886</c:v>
                </c:pt>
                <c:pt idx="125">
                  <c:v>1885</c:v>
                </c:pt>
                <c:pt idx="126">
                  <c:v>1884</c:v>
                </c:pt>
                <c:pt idx="127">
                  <c:v>1883</c:v>
                </c:pt>
                <c:pt idx="128">
                  <c:v>1882</c:v>
                </c:pt>
                <c:pt idx="129">
                  <c:v>1881</c:v>
                </c:pt>
                <c:pt idx="130">
                  <c:v>1880</c:v>
                </c:pt>
                <c:pt idx="131">
                  <c:v>1879</c:v>
                </c:pt>
                <c:pt idx="132">
                  <c:v>1878</c:v>
                </c:pt>
                <c:pt idx="133">
                  <c:v>1877</c:v>
                </c:pt>
                <c:pt idx="134">
                  <c:v>1876</c:v>
                </c:pt>
                <c:pt idx="135">
                  <c:v>1875</c:v>
                </c:pt>
                <c:pt idx="136">
                  <c:v>1874</c:v>
                </c:pt>
                <c:pt idx="137">
                  <c:v>1873</c:v>
                </c:pt>
                <c:pt idx="138">
                  <c:v>1872</c:v>
                </c:pt>
                <c:pt idx="139">
                  <c:v>1871</c:v>
                </c:pt>
                <c:pt idx="140">
                  <c:v>1870</c:v>
                </c:pt>
                <c:pt idx="141">
                  <c:v>1869</c:v>
                </c:pt>
                <c:pt idx="142">
                  <c:v>1868</c:v>
                </c:pt>
                <c:pt idx="143">
                  <c:v>1867</c:v>
                </c:pt>
                <c:pt idx="144">
                  <c:v>1866</c:v>
                </c:pt>
                <c:pt idx="145">
                  <c:v>1865</c:v>
                </c:pt>
                <c:pt idx="146">
                  <c:v>1864</c:v>
                </c:pt>
                <c:pt idx="147">
                  <c:v>1863</c:v>
                </c:pt>
                <c:pt idx="148">
                  <c:v>1862</c:v>
                </c:pt>
                <c:pt idx="149">
                  <c:v>1861</c:v>
                </c:pt>
                <c:pt idx="150">
                  <c:v>1860</c:v>
                </c:pt>
                <c:pt idx="151">
                  <c:v>1859</c:v>
                </c:pt>
                <c:pt idx="152">
                  <c:v>1858</c:v>
                </c:pt>
                <c:pt idx="153">
                  <c:v>1857</c:v>
                </c:pt>
                <c:pt idx="154">
                  <c:v>1856</c:v>
                </c:pt>
                <c:pt idx="155">
                  <c:v>1855</c:v>
                </c:pt>
                <c:pt idx="156">
                  <c:v>1854</c:v>
                </c:pt>
                <c:pt idx="157">
                  <c:v>1853</c:v>
                </c:pt>
                <c:pt idx="158">
                  <c:v>1852</c:v>
                </c:pt>
                <c:pt idx="159">
                  <c:v>1851</c:v>
                </c:pt>
                <c:pt idx="160">
                  <c:v>1850</c:v>
                </c:pt>
                <c:pt idx="161">
                  <c:v>1849</c:v>
                </c:pt>
                <c:pt idx="162">
                  <c:v>1848</c:v>
                </c:pt>
                <c:pt idx="163">
                  <c:v>1847</c:v>
                </c:pt>
                <c:pt idx="164">
                  <c:v>1846</c:v>
                </c:pt>
                <c:pt idx="165">
                  <c:v>1845</c:v>
                </c:pt>
                <c:pt idx="166">
                  <c:v>1844</c:v>
                </c:pt>
                <c:pt idx="167">
                  <c:v>1843</c:v>
                </c:pt>
                <c:pt idx="168">
                  <c:v>1842</c:v>
                </c:pt>
                <c:pt idx="169">
                  <c:v>1841</c:v>
                </c:pt>
                <c:pt idx="170">
                  <c:v>1840</c:v>
                </c:pt>
                <c:pt idx="171">
                  <c:v>1839</c:v>
                </c:pt>
                <c:pt idx="172">
                  <c:v>1838</c:v>
                </c:pt>
                <c:pt idx="173">
                  <c:v>1837</c:v>
                </c:pt>
                <c:pt idx="174">
                  <c:v>1836</c:v>
                </c:pt>
                <c:pt idx="175">
                  <c:v>1835</c:v>
                </c:pt>
                <c:pt idx="176">
                  <c:v>1834</c:v>
                </c:pt>
                <c:pt idx="177">
                  <c:v>1833</c:v>
                </c:pt>
                <c:pt idx="178">
                  <c:v>1832</c:v>
                </c:pt>
                <c:pt idx="179">
                  <c:v>1831</c:v>
                </c:pt>
                <c:pt idx="180">
                  <c:v>1830</c:v>
                </c:pt>
                <c:pt idx="181">
                  <c:v>1829</c:v>
                </c:pt>
                <c:pt idx="182">
                  <c:v>1828</c:v>
                </c:pt>
                <c:pt idx="183">
                  <c:v>1827</c:v>
                </c:pt>
                <c:pt idx="184">
                  <c:v>1826</c:v>
                </c:pt>
                <c:pt idx="185">
                  <c:v>1825</c:v>
                </c:pt>
                <c:pt idx="186">
                  <c:v>1824</c:v>
                </c:pt>
                <c:pt idx="187">
                  <c:v>1823</c:v>
                </c:pt>
                <c:pt idx="188">
                  <c:v>1822</c:v>
                </c:pt>
                <c:pt idx="189">
                  <c:v>1821</c:v>
                </c:pt>
                <c:pt idx="190">
                  <c:v>1820</c:v>
                </c:pt>
                <c:pt idx="191">
                  <c:v>1819</c:v>
                </c:pt>
                <c:pt idx="192">
                  <c:v>1818</c:v>
                </c:pt>
                <c:pt idx="193">
                  <c:v>1817</c:v>
                </c:pt>
                <c:pt idx="194">
                  <c:v>1816</c:v>
                </c:pt>
                <c:pt idx="195">
                  <c:v>1815</c:v>
                </c:pt>
                <c:pt idx="196">
                  <c:v>1814</c:v>
                </c:pt>
                <c:pt idx="197">
                  <c:v>1813</c:v>
                </c:pt>
                <c:pt idx="198">
                  <c:v>1812</c:v>
                </c:pt>
                <c:pt idx="199">
                  <c:v>1811</c:v>
                </c:pt>
                <c:pt idx="200">
                  <c:v>1810</c:v>
                </c:pt>
                <c:pt idx="201">
                  <c:v>1809</c:v>
                </c:pt>
                <c:pt idx="202">
                  <c:v>1808</c:v>
                </c:pt>
                <c:pt idx="203">
                  <c:v>1807</c:v>
                </c:pt>
                <c:pt idx="204">
                  <c:v>1806</c:v>
                </c:pt>
                <c:pt idx="205">
                  <c:v>1805</c:v>
                </c:pt>
                <c:pt idx="206">
                  <c:v>1804</c:v>
                </c:pt>
                <c:pt idx="207">
                  <c:v>1803</c:v>
                </c:pt>
                <c:pt idx="208">
                  <c:v>1802</c:v>
                </c:pt>
                <c:pt idx="209">
                  <c:v>1801</c:v>
                </c:pt>
                <c:pt idx="210">
                  <c:v>1800</c:v>
                </c:pt>
                <c:pt idx="211">
                  <c:v>1799</c:v>
                </c:pt>
                <c:pt idx="212">
                  <c:v>1798</c:v>
                </c:pt>
                <c:pt idx="213">
                  <c:v>1797</c:v>
                </c:pt>
                <c:pt idx="214">
                  <c:v>1796</c:v>
                </c:pt>
                <c:pt idx="215">
                  <c:v>1795</c:v>
                </c:pt>
                <c:pt idx="216">
                  <c:v>1794</c:v>
                </c:pt>
                <c:pt idx="217">
                  <c:v>1793</c:v>
                </c:pt>
                <c:pt idx="218">
                  <c:v>1792</c:v>
                </c:pt>
                <c:pt idx="219">
                  <c:v>1791</c:v>
                </c:pt>
                <c:pt idx="220">
                  <c:v>1790</c:v>
                </c:pt>
                <c:pt idx="221">
                  <c:v>1789</c:v>
                </c:pt>
                <c:pt idx="222">
                  <c:v>1788</c:v>
                </c:pt>
                <c:pt idx="223">
                  <c:v>1787</c:v>
                </c:pt>
                <c:pt idx="224">
                  <c:v>1786</c:v>
                </c:pt>
                <c:pt idx="225">
                  <c:v>1785</c:v>
                </c:pt>
                <c:pt idx="226">
                  <c:v>1784</c:v>
                </c:pt>
                <c:pt idx="227">
                  <c:v>1783</c:v>
                </c:pt>
                <c:pt idx="228">
                  <c:v>1782</c:v>
                </c:pt>
                <c:pt idx="229">
                  <c:v>1781</c:v>
                </c:pt>
                <c:pt idx="230">
                  <c:v>1780</c:v>
                </c:pt>
                <c:pt idx="231">
                  <c:v>1779</c:v>
                </c:pt>
                <c:pt idx="232">
                  <c:v>1778</c:v>
                </c:pt>
                <c:pt idx="233">
                  <c:v>1777</c:v>
                </c:pt>
                <c:pt idx="234">
                  <c:v>1776</c:v>
                </c:pt>
                <c:pt idx="235">
                  <c:v>1775</c:v>
                </c:pt>
                <c:pt idx="236">
                  <c:v>1774</c:v>
                </c:pt>
                <c:pt idx="237">
                  <c:v>1773</c:v>
                </c:pt>
                <c:pt idx="238">
                  <c:v>1772</c:v>
                </c:pt>
                <c:pt idx="239">
                  <c:v>1771</c:v>
                </c:pt>
                <c:pt idx="240">
                  <c:v>1770</c:v>
                </c:pt>
                <c:pt idx="241">
                  <c:v>1769</c:v>
                </c:pt>
                <c:pt idx="242">
                  <c:v>1768</c:v>
                </c:pt>
                <c:pt idx="243">
                  <c:v>1767</c:v>
                </c:pt>
                <c:pt idx="244">
                  <c:v>1766</c:v>
                </c:pt>
                <c:pt idx="245">
                  <c:v>1765</c:v>
                </c:pt>
                <c:pt idx="246">
                  <c:v>1764</c:v>
                </c:pt>
                <c:pt idx="247">
                  <c:v>1763</c:v>
                </c:pt>
                <c:pt idx="248">
                  <c:v>1762</c:v>
                </c:pt>
                <c:pt idx="249">
                  <c:v>1761</c:v>
                </c:pt>
                <c:pt idx="250">
                  <c:v>1760</c:v>
                </c:pt>
                <c:pt idx="251">
                  <c:v>1759</c:v>
                </c:pt>
                <c:pt idx="252">
                  <c:v>1758</c:v>
                </c:pt>
                <c:pt idx="253">
                  <c:v>1757</c:v>
                </c:pt>
                <c:pt idx="254">
                  <c:v>1756</c:v>
                </c:pt>
                <c:pt idx="255">
                  <c:v>1755</c:v>
                </c:pt>
                <c:pt idx="256">
                  <c:v>1754</c:v>
                </c:pt>
                <c:pt idx="257">
                  <c:v>1753</c:v>
                </c:pt>
                <c:pt idx="258">
                  <c:v>1752</c:v>
                </c:pt>
                <c:pt idx="259">
                  <c:v>1751</c:v>
                </c:pt>
                <c:pt idx="260">
                  <c:v>1750</c:v>
                </c:pt>
                <c:pt idx="261">
                  <c:v>1749</c:v>
                </c:pt>
                <c:pt idx="262">
                  <c:v>1748</c:v>
                </c:pt>
                <c:pt idx="263">
                  <c:v>1747</c:v>
                </c:pt>
                <c:pt idx="264">
                  <c:v>1746</c:v>
                </c:pt>
                <c:pt idx="265">
                  <c:v>1745</c:v>
                </c:pt>
                <c:pt idx="266">
                  <c:v>1744</c:v>
                </c:pt>
                <c:pt idx="267">
                  <c:v>1743</c:v>
                </c:pt>
                <c:pt idx="268">
                  <c:v>1742</c:v>
                </c:pt>
                <c:pt idx="269">
                  <c:v>1741</c:v>
                </c:pt>
                <c:pt idx="270">
                  <c:v>1740</c:v>
                </c:pt>
                <c:pt idx="271">
                  <c:v>1739</c:v>
                </c:pt>
                <c:pt idx="272">
                  <c:v>1738</c:v>
                </c:pt>
                <c:pt idx="273">
                  <c:v>1737</c:v>
                </c:pt>
                <c:pt idx="274">
                  <c:v>1736</c:v>
                </c:pt>
                <c:pt idx="275">
                  <c:v>1735</c:v>
                </c:pt>
                <c:pt idx="276">
                  <c:v>1734</c:v>
                </c:pt>
                <c:pt idx="277">
                  <c:v>1733</c:v>
                </c:pt>
                <c:pt idx="278">
                  <c:v>1732</c:v>
                </c:pt>
                <c:pt idx="279">
                  <c:v>1731</c:v>
                </c:pt>
                <c:pt idx="280">
                  <c:v>1730</c:v>
                </c:pt>
                <c:pt idx="281">
                  <c:v>1729</c:v>
                </c:pt>
                <c:pt idx="282">
                  <c:v>1728</c:v>
                </c:pt>
                <c:pt idx="283">
                  <c:v>1727</c:v>
                </c:pt>
                <c:pt idx="284">
                  <c:v>1726</c:v>
                </c:pt>
                <c:pt idx="285">
                  <c:v>1725</c:v>
                </c:pt>
                <c:pt idx="286">
                  <c:v>1724</c:v>
                </c:pt>
                <c:pt idx="287">
                  <c:v>1723</c:v>
                </c:pt>
                <c:pt idx="288">
                  <c:v>1722</c:v>
                </c:pt>
                <c:pt idx="289">
                  <c:v>1721</c:v>
                </c:pt>
                <c:pt idx="290">
                  <c:v>1720</c:v>
                </c:pt>
                <c:pt idx="291">
                  <c:v>1719</c:v>
                </c:pt>
                <c:pt idx="292">
                  <c:v>1718</c:v>
                </c:pt>
                <c:pt idx="293">
                  <c:v>1717</c:v>
                </c:pt>
                <c:pt idx="294">
                  <c:v>1716</c:v>
                </c:pt>
                <c:pt idx="295">
                  <c:v>1715</c:v>
                </c:pt>
                <c:pt idx="296">
                  <c:v>1714</c:v>
                </c:pt>
                <c:pt idx="297">
                  <c:v>1713</c:v>
                </c:pt>
                <c:pt idx="298">
                  <c:v>1712</c:v>
                </c:pt>
                <c:pt idx="299">
                  <c:v>1711</c:v>
                </c:pt>
                <c:pt idx="300">
                  <c:v>1710</c:v>
                </c:pt>
                <c:pt idx="301">
                  <c:v>1709</c:v>
                </c:pt>
                <c:pt idx="302">
                  <c:v>1708</c:v>
                </c:pt>
                <c:pt idx="303">
                  <c:v>1707</c:v>
                </c:pt>
                <c:pt idx="304">
                  <c:v>1706</c:v>
                </c:pt>
                <c:pt idx="305">
                  <c:v>1705</c:v>
                </c:pt>
                <c:pt idx="306">
                  <c:v>1704</c:v>
                </c:pt>
                <c:pt idx="307">
                  <c:v>1703</c:v>
                </c:pt>
                <c:pt idx="308">
                  <c:v>1702</c:v>
                </c:pt>
                <c:pt idx="309">
                  <c:v>1701</c:v>
                </c:pt>
                <c:pt idx="310">
                  <c:v>1700</c:v>
                </c:pt>
                <c:pt idx="311">
                  <c:v>1699</c:v>
                </c:pt>
                <c:pt idx="312">
                  <c:v>1698</c:v>
                </c:pt>
                <c:pt idx="313">
                  <c:v>1697</c:v>
                </c:pt>
                <c:pt idx="314">
                  <c:v>1696</c:v>
                </c:pt>
                <c:pt idx="315">
                  <c:v>1695</c:v>
                </c:pt>
                <c:pt idx="316">
                  <c:v>1694</c:v>
                </c:pt>
                <c:pt idx="317">
                  <c:v>1693</c:v>
                </c:pt>
                <c:pt idx="318">
                  <c:v>1692</c:v>
                </c:pt>
                <c:pt idx="319">
                  <c:v>1691</c:v>
                </c:pt>
                <c:pt idx="320">
                  <c:v>1690</c:v>
                </c:pt>
                <c:pt idx="321">
                  <c:v>1689</c:v>
                </c:pt>
                <c:pt idx="322">
                  <c:v>1688</c:v>
                </c:pt>
                <c:pt idx="323">
                  <c:v>1687</c:v>
                </c:pt>
                <c:pt idx="324">
                  <c:v>1686</c:v>
                </c:pt>
                <c:pt idx="325">
                  <c:v>1685</c:v>
                </c:pt>
                <c:pt idx="326">
                  <c:v>1684</c:v>
                </c:pt>
                <c:pt idx="327">
                  <c:v>1683</c:v>
                </c:pt>
                <c:pt idx="328">
                  <c:v>1682</c:v>
                </c:pt>
                <c:pt idx="329">
                  <c:v>1681</c:v>
                </c:pt>
                <c:pt idx="330">
                  <c:v>1680</c:v>
                </c:pt>
                <c:pt idx="331">
                  <c:v>1679</c:v>
                </c:pt>
                <c:pt idx="332">
                  <c:v>1678</c:v>
                </c:pt>
                <c:pt idx="333">
                  <c:v>1677</c:v>
                </c:pt>
                <c:pt idx="334">
                  <c:v>1676</c:v>
                </c:pt>
                <c:pt idx="335">
                  <c:v>1675</c:v>
                </c:pt>
                <c:pt idx="336">
                  <c:v>1674</c:v>
                </c:pt>
                <c:pt idx="337">
                  <c:v>1673</c:v>
                </c:pt>
                <c:pt idx="338">
                  <c:v>1672</c:v>
                </c:pt>
                <c:pt idx="339">
                  <c:v>1671</c:v>
                </c:pt>
                <c:pt idx="340">
                  <c:v>1670</c:v>
                </c:pt>
                <c:pt idx="341">
                  <c:v>1669</c:v>
                </c:pt>
                <c:pt idx="342">
                  <c:v>1668</c:v>
                </c:pt>
                <c:pt idx="343">
                  <c:v>1667</c:v>
                </c:pt>
                <c:pt idx="344">
                  <c:v>1666</c:v>
                </c:pt>
                <c:pt idx="345">
                  <c:v>1665</c:v>
                </c:pt>
                <c:pt idx="346">
                  <c:v>1664</c:v>
                </c:pt>
                <c:pt idx="347">
                  <c:v>1663</c:v>
                </c:pt>
                <c:pt idx="348">
                  <c:v>1662</c:v>
                </c:pt>
                <c:pt idx="349">
                  <c:v>1661</c:v>
                </c:pt>
                <c:pt idx="350">
                  <c:v>1660</c:v>
                </c:pt>
                <c:pt idx="351">
                  <c:v>1659</c:v>
                </c:pt>
                <c:pt idx="352">
                  <c:v>1658</c:v>
                </c:pt>
                <c:pt idx="353">
                  <c:v>1657</c:v>
                </c:pt>
                <c:pt idx="354">
                  <c:v>1656</c:v>
                </c:pt>
                <c:pt idx="355">
                  <c:v>1655</c:v>
                </c:pt>
                <c:pt idx="356">
                  <c:v>1654</c:v>
                </c:pt>
                <c:pt idx="357">
                  <c:v>1653</c:v>
                </c:pt>
                <c:pt idx="358">
                  <c:v>1652</c:v>
                </c:pt>
                <c:pt idx="359">
                  <c:v>1651</c:v>
                </c:pt>
                <c:pt idx="360">
                  <c:v>1650</c:v>
                </c:pt>
                <c:pt idx="361">
                  <c:v>1649</c:v>
                </c:pt>
                <c:pt idx="362">
                  <c:v>1648</c:v>
                </c:pt>
                <c:pt idx="363">
                  <c:v>1647</c:v>
                </c:pt>
                <c:pt idx="364">
                  <c:v>1646</c:v>
                </c:pt>
                <c:pt idx="365">
                  <c:v>1645</c:v>
                </c:pt>
                <c:pt idx="366">
                  <c:v>1644</c:v>
                </c:pt>
                <c:pt idx="367">
                  <c:v>1643</c:v>
                </c:pt>
                <c:pt idx="368">
                  <c:v>1642</c:v>
                </c:pt>
                <c:pt idx="369">
                  <c:v>1641</c:v>
                </c:pt>
                <c:pt idx="370">
                  <c:v>1640</c:v>
                </c:pt>
                <c:pt idx="371">
                  <c:v>1639</c:v>
                </c:pt>
                <c:pt idx="372">
                  <c:v>1638</c:v>
                </c:pt>
                <c:pt idx="373">
                  <c:v>1637</c:v>
                </c:pt>
                <c:pt idx="374">
                  <c:v>1636</c:v>
                </c:pt>
                <c:pt idx="375">
                  <c:v>1635</c:v>
                </c:pt>
                <c:pt idx="376">
                  <c:v>1634</c:v>
                </c:pt>
                <c:pt idx="377">
                  <c:v>1633</c:v>
                </c:pt>
                <c:pt idx="378">
                  <c:v>1632</c:v>
                </c:pt>
                <c:pt idx="379">
                  <c:v>1631</c:v>
                </c:pt>
                <c:pt idx="380">
                  <c:v>1630</c:v>
                </c:pt>
                <c:pt idx="381">
                  <c:v>1629</c:v>
                </c:pt>
                <c:pt idx="382">
                  <c:v>1628</c:v>
                </c:pt>
                <c:pt idx="383">
                  <c:v>1627</c:v>
                </c:pt>
                <c:pt idx="384">
                  <c:v>1626</c:v>
                </c:pt>
                <c:pt idx="385">
                  <c:v>1625</c:v>
                </c:pt>
                <c:pt idx="386">
                  <c:v>1624</c:v>
                </c:pt>
                <c:pt idx="387">
                  <c:v>1623</c:v>
                </c:pt>
                <c:pt idx="388">
                  <c:v>1622</c:v>
                </c:pt>
                <c:pt idx="389">
                  <c:v>1621</c:v>
                </c:pt>
                <c:pt idx="390">
                  <c:v>1620</c:v>
                </c:pt>
                <c:pt idx="391">
                  <c:v>1619</c:v>
                </c:pt>
                <c:pt idx="392">
                  <c:v>1618</c:v>
                </c:pt>
                <c:pt idx="393">
                  <c:v>1617</c:v>
                </c:pt>
                <c:pt idx="394">
                  <c:v>1616</c:v>
                </c:pt>
                <c:pt idx="395">
                  <c:v>1615</c:v>
                </c:pt>
                <c:pt idx="396">
                  <c:v>1614</c:v>
                </c:pt>
                <c:pt idx="397">
                  <c:v>1613</c:v>
                </c:pt>
                <c:pt idx="398">
                  <c:v>1612</c:v>
                </c:pt>
                <c:pt idx="399">
                  <c:v>1611</c:v>
                </c:pt>
                <c:pt idx="400">
                  <c:v>1610</c:v>
                </c:pt>
              </c:numCache>
            </c:numRef>
          </c:cat>
          <c:val>
            <c:numRef>
              <c:f>黒点!$D$2:$D$402</c:f>
              <c:numCache>
                <c:formatCode>General</c:formatCode>
                <c:ptCount val="401"/>
                <c:pt idx="0">
                  <c:v>16.5</c:v>
                </c:pt>
                <c:pt idx="1">
                  <c:v>3.1</c:v>
                </c:pt>
                <c:pt idx="2">
                  <c:v>2.9</c:v>
                </c:pt>
                <c:pt idx="3">
                  <c:v>7.5</c:v>
                </c:pt>
                <c:pt idx="4">
                  <c:v>15.2</c:v>
                </c:pt>
                <c:pt idx="5">
                  <c:v>29.8</c:v>
                </c:pt>
                <c:pt idx="6">
                  <c:v>40.4</c:v>
                </c:pt>
                <c:pt idx="7">
                  <c:v>63.7</c:v>
                </c:pt>
                <c:pt idx="8">
                  <c:v>104</c:v>
                </c:pt>
                <c:pt idx="9">
                  <c:v>111</c:v>
                </c:pt>
                <c:pt idx="10">
                  <c:v>119.6</c:v>
                </c:pt>
                <c:pt idx="11">
                  <c:v>93.3</c:v>
                </c:pt>
                <c:pt idx="12">
                  <c:v>64.3</c:v>
                </c:pt>
                <c:pt idx="13">
                  <c:v>21.5</c:v>
                </c:pt>
                <c:pt idx="14">
                  <c:v>8.6</c:v>
                </c:pt>
                <c:pt idx="15">
                  <c:v>17.5</c:v>
                </c:pt>
                <c:pt idx="16">
                  <c:v>29.9</c:v>
                </c:pt>
                <c:pt idx="17">
                  <c:v>54.6</c:v>
                </c:pt>
                <c:pt idx="18">
                  <c:v>94.3</c:v>
                </c:pt>
                <c:pt idx="19">
                  <c:v>145.69999999999999</c:v>
                </c:pt>
                <c:pt idx="20">
                  <c:v>142.6</c:v>
                </c:pt>
                <c:pt idx="21">
                  <c:v>157.6</c:v>
                </c:pt>
                <c:pt idx="22">
                  <c:v>100.2</c:v>
                </c:pt>
                <c:pt idx="23">
                  <c:v>29.2</c:v>
                </c:pt>
                <c:pt idx="24">
                  <c:v>13.4</c:v>
                </c:pt>
                <c:pt idx="25">
                  <c:v>17.899999999999999</c:v>
                </c:pt>
                <c:pt idx="26">
                  <c:v>45.9</c:v>
                </c:pt>
                <c:pt idx="27">
                  <c:v>66.599999999999994</c:v>
                </c:pt>
                <c:pt idx="28">
                  <c:v>115.9</c:v>
                </c:pt>
                <c:pt idx="29">
                  <c:v>140.5</c:v>
                </c:pt>
                <c:pt idx="30">
                  <c:v>154.6</c:v>
                </c:pt>
                <c:pt idx="31">
                  <c:v>155.4</c:v>
                </c:pt>
                <c:pt idx="32">
                  <c:v>92.5</c:v>
                </c:pt>
                <c:pt idx="33">
                  <c:v>27.5</c:v>
                </c:pt>
                <c:pt idx="34">
                  <c:v>12.6</c:v>
                </c:pt>
                <c:pt idx="35">
                  <c:v>15.5</c:v>
                </c:pt>
                <c:pt idx="36">
                  <c:v>34.5</c:v>
                </c:pt>
                <c:pt idx="37">
                  <c:v>38</c:v>
                </c:pt>
                <c:pt idx="38">
                  <c:v>68.900000000000006</c:v>
                </c:pt>
                <c:pt idx="39">
                  <c:v>66.599999999999994</c:v>
                </c:pt>
                <c:pt idx="40">
                  <c:v>104.5</c:v>
                </c:pt>
                <c:pt idx="41">
                  <c:v>105.5</c:v>
                </c:pt>
                <c:pt idx="42">
                  <c:v>105.9</c:v>
                </c:pt>
                <c:pt idx="43">
                  <c:v>93.7</c:v>
                </c:pt>
                <c:pt idx="44">
                  <c:v>47</c:v>
                </c:pt>
                <c:pt idx="45">
                  <c:v>15.1</c:v>
                </c:pt>
                <c:pt idx="46">
                  <c:v>10.200000000000001</c:v>
                </c:pt>
                <c:pt idx="47">
                  <c:v>27.9</c:v>
                </c:pt>
                <c:pt idx="48">
                  <c:v>37.6</c:v>
                </c:pt>
                <c:pt idx="49">
                  <c:v>53.9</c:v>
                </c:pt>
                <c:pt idx="50">
                  <c:v>112.3</c:v>
                </c:pt>
                <c:pt idx="51">
                  <c:v>159</c:v>
                </c:pt>
                <c:pt idx="52">
                  <c:v>184.8</c:v>
                </c:pt>
                <c:pt idx="53">
                  <c:v>190.2</c:v>
                </c:pt>
                <c:pt idx="54">
                  <c:v>141.69999999999999</c:v>
                </c:pt>
                <c:pt idx="55">
                  <c:v>38</c:v>
                </c:pt>
                <c:pt idx="56">
                  <c:v>4.4000000000000004</c:v>
                </c:pt>
                <c:pt idx="57">
                  <c:v>13.9</c:v>
                </c:pt>
                <c:pt idx="58">
                  <c:v>31.5</c:v>
                </c:pt>
                <c:pt idx="59">
                  <c:v>69.400000000000006</c:v>
                </c:pt>
                <c:pt idx="60">
                  <c:v>83.9</c:v>
                </c:pt>
                <c:pt idx="61">
                  <c:v>134.69999999999999</c:v>
                </c:pt>
                <c:pt idx="62">
                  <c:v>136.30000000000001</c:v>
                </c:pt>
                <c:pt idx="63">
                  <c:v>151.6</c:v>
                </c:pt>
                <c:pt idx="64">
                  <c:v>92.6</c:v>
                </c:pt>
                <c:pt idx="65">
                  <c:v>33.200000000000003</c:v>
                </c:pt>
                <c:pt idx="66">
                  <c:v>9.6</c:v>
                </c:pt>
                <c:pt idx="67">
                  <c:v>16.3</c:v>
                </c:pt>
                <c:pt idx="68">
                  <c:v>30.6</c:v>
                </c:pt>
                <c:pt idx="69">
                  <c:v>47.5</c:v>
                </c:pt>
                <c:pt idx="70">
                  <c:v>67.8</c:v>
                </c:pt>
                <c:pt idx="71">
                  <c:v>88.8</c:v>
                </c:pt>
                <c:pt idx="72">
                  <c:v>109.6</c:v>
                </c:pt>
                <c:pt idx="73">
                  <c:v>114.4</c:v>
                </c:pt>
                <c:pt idx="74">
                  <c:v>79.7</c:v>
                </c:pt>
                <c:pt idx="75">
                  <c:v>36.1</c:v>
                </c:pt>
                <c:pt idx="76">
                  <c:v>8.7000000000000011</c:v>
                </c:pt>
                <c:pt idx="77">
                  <c:v>5.7</c:v>
                </c:pt>
                <c:pt idx="78">
                  <c:v>11.1</c:v>
                </c:pt>
                <c:pt idx="79">
                  <c:v>21.2</c:v>
                </c:pt>
                <c:pt idx="80">
                  <c:v>35.700000000000003</c:v>
                </c:pt>
                <c:pt idx="81">
                  <c:v>64.900000000000006</c:v>
                </c:pt>
                <c:pt idx="82">
                  <c:v>77.8</c:v>
                </c:pt>
                <c:pt idx="83">
                  <c:v>69</c:v>
                </c:pt>
                <c:pt idx="84">
                  <c:v>63.9</c:v>
                </c:pt>
                <c:pt idx="85">
                  <c:v>44.3</c:v>
                </c:pt>
                <c:pt idx="86">
                  <c:v>16.7</c:v>
                </c:pt>
                <c:pt idx="87">
                  <c:v>5.8</c:v>
                </c:pt>
                <c:pt idx="88">
                  <c:v>14.2</c:v>
                </c:pt>
                <c:pt idx="89">
                  <c:v>26.1</c:v>
                </c:pt>
                <c:pt idx="90">
                  <c:v>37.6</c:v>
                </c:pt>
                <c:pt idx="91">
                  <c:v>63.6</c:v>
                </c:pt>
                <c:pt idx="92">
                  <c:v>80.599999999999994</c:v>
                </c:pt>
                <c:pt idx="93">
                  <c:v>103.9</c:v>
                </c:pt>
                <c:pt idx="94">
                  <c:v>57.1</c:v>
                </c:pt>
                <c:pt idx="95">
                  <c:v>47.4</c:v>
                </c:pt>
                <c:pt idx="96">
                  <c:v>9.6</c:v>
                </c:pt>
                <c:pt idx="97">
                  <c:v>1.4</c:v>
                </c:pt>
                <c:pt idx="98">
                  <c:v>3.6</c:v>
                </c:pt>
                <c:pt idx="99">
                  <c:v>5.7</c:v>
                </c:pt>
                <c:pt idx="100">
                  <c:v>18.600000000000001</c:v>
                </c:pt>
                <c:pt idx="101">
                  <c:v>43.9</c:v>
                </c:pt>
                <c:pt idx="102">
                  <c:v>48.5</c:v>
                </c:pt>
                <c:pt idx="103">
                  <c:v>62</c:v>
                </c:pt>
                <c:pt idx="104">
                  <c:v>53.8</c:v>
                </c:pt>
                <c:pt idx="105">
                  <c:v>63.5</c:v>
                </c:pt>
                <c:pt idx="106">
                  <c:v>42</c:v>
                </c:pt>
                <c:pt idx="107">
                  <c:v>24.4</c:v>
                </c:pt>
                <c:pt idx="108">
                  <c:v>5</c:v>
                </c:pt>
                <c:pt idx="109">
                  <c:v>2.7</c:v>
                </c:pt>
                <c:pt idx="110">
                  <c:v>9.5</c:v>
                </c:pt>
                <c:pt idx="111">
                  <c:v>12.1</c:v>
                </c:pt>
                <c:pt idx="112">
                  <c:v>26.7</c:v>
                </c:pt>
                <c:pt idx="113">
                  <c:v>26.2</c:v>
                </c:pt>
                <c:pt idx="114">
                  <c:v>41.8</c:v>
                </c:pt>
                <c:pt idx="115">
                  <c:v>64</c:v>
                </c:pt>
                <c:pt idx="116">
                  <c:v>78</c:v>
                </c:pt>
                <c:pt idx="117">
                  <c:v>85.1</c:v>
                </c:pt>
                <c:pt idx="118">
                  <c:v>73</c:v>
                </c:pt>
                <c:pt idx="119">
                  <c:v>35.6</c:v>
                </c:pt>
                <c:pt idx="120">
                  <c:v>7.1</c:v>
                </c:pt>
                <c:pt idx="121">
                  <c:v>6.3</c:v>
                </c:pt>
                <c:pt idx="122">
                  <c:v>6.8</c:v>
                </c:pt>
                <c:pt idx="123">
                  <c:v>13.1</c:v>
                </c:pt>
                <c:pt idx="124">
                  <c:v>25.4</c:v>
                </c:pt>
                <c:pt idx="125">
                  <c:v>52.2</c:v>
                </c:pt>
                <c:pt idx="126">
                  <c:v>63.5</c:v>
                </c:pt>
                <c:pt idx="127">
                  <c:v>63.7</c:v>
                </c:pt>
                <c:pt idx="128">
                  <c:v>59.7</c:v>
                </c:pt>
                <c:pt idx="129">
                  <c:v>54.3</c:v>
                </c:pt>
                <c:pt idx="130">
                  <c:v>32.300000000000004</c:v>
                </c:pt>
                <c:pt idx="131">
                  <c:v>6</c:v>
                </c:pt>
                <c:pt idx="132">
                  <c:v>3.4</c:v>
                </c:pt>
                <c:pt idx="133">
                  <c:v>12.4</c:v>
                </c:pt>
                <c:pt idx="134">
                  <c:v>11.3</c:v>
                </c:pt>
                <c:pt idx="135">
                  <c:v>17</c:v>
                </c:pt>
                <c:pt idx="136">
                  <c:v>44.7</c:v>
                </c:pt>
                <c:pt idx="137">
                  <c:v>66.2</c:v>
                </c:pt>
                <c:pt idx="138">
                  <c:v>101.6</c:v>
                </c:pt>
                <c:pt idx="139">
                  <c:v>111.2</c:v>
                </c:pt>
                <c:pt idx="140">
                  <c:v>139</c:v>
                </c:pt>
                <c:pt idx="141">
                  <c:v>74</c:v>
                </c:pt>
                <c:pt idx="142">
                  <c:v>37.6</c:v>
                </c:pt>
                <c:pt idx="143">
                  <c:v>7.3</c:v>
                </c:pt>
                <c:pt idx="144">
                  <c:v>16.3</c:v>
                </c:pt>
                <c:pt idx="145">
                  <c:v>30.5</c:v>
                </c:pt>
                <c:pt idx="146">
                  <c:v>47</c:v>
                </c:pt>
                <c:pt idx="147">
                  <c:v>44</c:v>
                </c:pt>
                <c:pt idx="148">
                  <c:v>59.1</c:v>
                </c:pt>
                <c:pt idx="149">
                  <c:v>77.2</c:v>
                </c:pt>
                <c:pt idx="150">
                  <c:v>95.8</c:v>
                </c:pt>
                <c:pt idx="151">
                  <c:v>93.8</c:v>
                </c:pt>
                <c:pt idx="152">
                  <c:v>54.8</c:v>
                </c:pt>
                <c:pt idx="153">
                  <c:v>22.7</c:v>
                </c:pt>
                <c:pt idx="154">
                  <c:v>4.3</c:v>
                </c:pt>
                <c:pt idx="155">
                  <c:v>6.7</c:v>
                </c:pt>
                <c:pt idx="156">
                  <c:v>20.6</c:v>
                </c:pt>
                <c:pt idx="157">
                  <c:v>39</c:v>
                </c:pt>
                <c:pt idx="158">
                  <c:v>54.1</c:v>
                </c:pt>
                <c:pt idx="159">
                  <c:v>64.5</c:v>
                </c:pt>
                <c:pt idx="160">
                  <c:v>66.599999999999994</c:v>
                </c:pt>
                <c:pt idx="161">
                  <c:v>96.3</c:v>
                </c:pt>
                <c:pt idx="162">
                  <c:v>124.7</c:v>
                </c:pt>
                <c:pt idx="163">
                  <c:v>98.5</c:v>
                </c:pt>
                <c:pt idx="164">
                  <c:v>61.5</c:v>
                </c:pt>
                <c:pt idx="165">
                  <c:v>40.1</c:v>
                </c:pt>
                <c:pt idx="166">
                  <c:v>15</c:v>
                </c:pt>
                <c:pt idx="167">
                  <c:v>10.7</c:v>
                </c:pt>
                <c:pt idx="168">
                  <c:v>24.2</c:v>
                </c:pt>
                <c:pt idx="169">
                  <c:v>36.700000000000003</c:v>
                </c:pt>
                <c:pt idx="170">
                  <c:v>64.599999999999994</c:v>
                </c:pt>
                <c:pt idx="171">
                  <c:v>85.7</c:v>
                </c:pt>
                <c:pt idx="172">
                  <c:v>103.2</c:v>
                </c:pt>
                <c:pt idx="173">
                  <c:v>138.30000000000001</c:v>
                </c:pt>
                <c:pt idx="174">
                  <c:v>121.5</c:v>
                </c:pt>
                <c:pt idx="175">
                  <c:v>56.9</c:v>
                </c:pt>
                <c:pt idx="176">
                  <c:v>13.2</c:v>
                </c:pt>
                <c:pt idx="177">
                  <c:v>8.5</c:v>
                </c:pt>
                <c:pt idx="178">
                  <c:v>27.5</c:v>
                </c:pt>
                <c:pt idx="179">
                  <c:v>47.8</c:v>
                </c:pt>
                <c:pt idx="180">
                  <c:v>70.900000000000006</c:v>
                </c:pt>
                <c:pt idx="181">
                  <c:v>67</c:v>
                </c:pt>
                <c:pt idx="182">
                  <c:v>64.2</c:v>
                </c:pt>
                <c:pt idx="183">
                  <c:v>49.6</c:v>
                </c:pt>
                <c:pt idx="184">
                  <c:v>36.300000000000004</c:v>
                </c:pt>
                <c:pt idx="185">
                  <c:v>16.600000000000001</c:v>
                </c:pt>
                <c:pt idx="186">
                  <c:v>8.5</c:v>
                </c:pt>
                <c:pt idx="187">
                  <c:v>1.8</c:v>
                </c:pt>
                <c:pt idx="188">
                  <c:v>4</c:v>
                </c:pt>
                <c:pt idx="189">
                  <c:v>6.6</c:v>
                </c:pt>
                <c:pt idx="190">
                  <c:v>15.6</c:v>
                </c:pt>
                <c:pt idx="191">
                  <c:v>23.9</c:v>
                </c:pt>
                <c:pt idx="192">
                  <c:v>30.1</c:v>
                </c:pt>
                <c:pt idx="193">
                  <c:v>41</c:v>
                </c:pt>
                <c:pt idx="194">
                  <c:v>45.8</c:v>
                </c:pt>
                <c:pt idx="195">
                  <c:v>35.4</c:v>
                </c:pt>
                <c:pt idx="196">
                  <c:v>13.9</c:v>
                </c:pt>
                <c:pt idx="197">
                  <c:v>12.2</c:v>
                </c:pt>
                <c:pt idx="198">
                  <c:v>5</c:v>
                </c:pt>
                <c:pt idx="199">
                  <c:v>1.4</c:v>
                </c:pt>
                <c:pt idx="200">
                  <c:v>0</c:v>
                </c:pt>
                <c:pt idx="201">
                  <c:v>2.5</c:v>
                </c:pt>
                <c:pt idx="202">
                  <c:v>8.1</c:v>
                </c:pt>
                <c:pt idx="203">
                  <c:v>10.1</c:v>
                </c:pt>
                <c:pt idx="204">
                  <c:v>28.1</c:v>
                </c:pt>
                <c:pt idx="205">
                  <c:v>42.2</c:v>
                </c:pt>
                <c:pt idx="206">
                  <c:v>47.5</c:v>
                </c:pt>
                <c:pt idx="207">
                  <c:v>43.1</c:v>
                </c:pt>
                <c:pt idx="208">
                  <c:v>45</c:v>
                </c:pt>
                <c:pt idx="209">
                  <c:v>34</c:v>
                </c:pt>
                <c:pt idx="210">
                  <c:v>14.5</c:v>
                </c:pt>
                <c:pt idx="211">
                  <c:v>6.8</c:v>
                </c:pt>
                <c:pt idx="212">
                  <c:v>4.0999999999999996</c:v>
                </c:pt>
                <c:pt idx="213">
                  <c:v>6.4</c:v>
                </c:pt>
                <c:pt idx="214">
                  <c:v>16</c:v>
                </c:pt>
                <c:pt idx="215">
                  <c:v>21.3</c:v>
                </c:pt>
                <c:pt idx="216">
                  <c:v>41</c:v>
                </c:pt>
                <c:pt idx="217">
                  <c:v>46.9</c:v>
                </c:pt>
                <c:pt idx="218">
                  <c:v>60</c:v>
                </c:pt>
                <c:pt idx="219">
                  <c:v>66.599999999999994</c:v>
                </c:pt>
                <c:pt idx="220">
                  <c:v>89.9</c:v>
                </c:pt>
                <c:pt idx="221">
                  <c:v>118.1</c:v>
                </c:pt>
                <c:pt idx="222">
                  <c:v>130.9</c:v>
                </c:pt>
                <c:pt idx="223">
                  <c:v>132</c:v>
                </c:pt>
                <c:pt idx="224">
                  <c:v>82.9</c:v>
                </c:pt>
                <c:pt idx="225">
                  <c:v>24.1</c:v>
                </c:pt>
                <c:pt idx="226">
                  <c:v>10.200000000000001</c:v>
                </c:pt>
                <c:pt idx="227">
                  <c:v>22.8</c:v>
                </c:pt>
                <c:pt idx="228">
                  <c:v>38.5</c:v>
                </c:pt>
                <c:pt idx="229">
                  <c:v>68.099999999999994</c:v>
                </c:pt>
                <c:pt idx="230">
                  <c:v>84.8</c:v>
                </c:pt>
                <c:pt idx="231">
                  <c:v>125.9</c:v>
                </c:pt>
                <c:pt idx="232">
                  <c:v>154.4</c:v>
                </c:pt>
                <c:pt idx="233">
                  <c:v>92.5</c:v>
                </c:pt>
                <c:pt idx="234">
                  <c:v>19.8</c:v>
                </c:pt>
                <c:pt idx="235">
                  <c:v>7</c:v>
                </c:pt>
                <c:pt idx="236">
                  <c:v>30.6</c:v>
                </c:pt>
                <c:pt idx="237">
                  <c:v>34.800000000000004</c:v>
                </c:pt>
                <c:pt idx="238">
                  <c:v>66.5</c:v>
                </c:pt>
                <c:pt idx="239">
                  <c:v>81.599999999999994</c:v>
                </c:pt>
                <c:pt idx="240">
                  <c:v>100.8</c:v>
                </c:pt>
                <c:pt idx="241">
                  <c:v>106.1</c:v>
                </c:pt>
                <c:pt idx="242">
                  <c:v>69.8</c:v>
                </c:pt>
                <c:pt idx="243">
                  <c:v>37.800000000000004</c:v>
                </c:pt>
                <c:pt idx="244">
                  <c:v>11.4</c:v>
                </c:pt>
                <c:pt idx="245">
                  <c:v>20.9</c:v>
                </c:pt>
                <c:pt idx="246">
                  <c:v>36.4</c:v>
                </c:pt>
                <c:pt idx="247">
                  <c:v>45.1</c:v>
                </c:pt>
                <c:pt idx="248">
                  <c:v>61.2</c:v>
                </c:pt>
                <c:pt idx="249">
                  <c:v>85.9</c:v>
                </c:pt>
                <c:pt idx="250">
                  <c:v>62.9</c:v>
                </c:pt>
                <c:pt idx="251">
                  <c:v>54</c:v>
                </c:pt>
                <c:pt idx="252">
                  <c:v>47.6</c:v>
                </c:pt>
                <c:pt idx="253">
                  <c:v>32.4</c:v>
                </c:pt>
                <c:pt idx="254">
                  <c:v>10.200000000000001</c:v>
                </c:pt>
                <c:pt idx="255">
                  <c:v>9.6</c:v>
                </c:pt>
                <c:pt idx="256">
                  <c:v>12.2</c:v>
                </c:pt>
                <c:pt idx="257">
                  <c:v>30.7</c:v>
                </c:pt>
                <c:pt idx="258">
                  <c:v>47.8</c:v>
                </c:pt>
                <c:pt idx="259">
                  <c:v>47.7</c:v>
                </c:pt>
                <c:pt idx="260">
                  <c:v>83.4</c:v>
                </c:pt>
                <c:pt idx="261">
                  <c:v>80.900000000000006</c:v>
                </c:pt>
                <c:pt idx="262">
                  <c:v>60</c:v>
                </c:pt>
                <c:pt idx="263">
                  <c:v>40</c:v>
                </c:pt>
                <c:pt idx="264">
                  <c:v>22</c:v>
                </c:pt>
                <c:pt idx="265">
                  <c:v>11</c:v>
                </c:pt>
                <c:pt idx="266">
                  <c:v>5</c:v>
                </c:pt>
                <c:pt idx="267">
                  <c:v>16</c:v>
                </c:pt>
                <c:pt idx="268">
                  <c:v>20</c:v>
                </c:pt>
                <c:pt idx="269">
                  <c:v>40</c:v>
                </c:pt>
                <c:pt idx="270">
                  <c:v>73</c:v>
                </c:pt>
                <c:pt idx="271">
                  <c:v>101</c:v>
                </c:pt>
                <c:pt idx="272">
                  <c:v>111</c:v>
                </c:pt>
                <c:pt idx="273">
                  <c:v>81</c:v>
                </c:pt>
                <c:pt idx="274">
                  <c:v>70</c:v>
                </c:pt>
                <c:pt idx="275">
                  <c:v>34</c:v>
                </c:pt>
                <c:pt idx="276">
                  <c:v>16</c:v>
                </c:pt>
                <c:pt idx="277">
                  <c:v>5</c:v>
                </c:pt>
                <c:pt idx="278">
                  <c:v>11</c:v>
                </c:pt>
                <c:pt idx="279">
                  <c:v>35</c:v>
                </c:pt>
                <c:pt idx="280">
                  <c:v>47</c:v>
                </c:pt>
                <c:pt idx="281">
                  <c:v>73</c:v>
                </c:pt>
                <c:pt idx="282">
                  <c:v>103</c:v>
                </c:pt>
                <c:pt idx="283">
                  <c:v>122</c:v>
                </c:pt>
                <c:pt idx="284">
                  <c:v>78</c:v>
                </c:pt>
                <c:pt idx="285">
                  <c:v>40</c:v>
                </c:pt>
                <c:pt idx="286">
                  <c:v>21</c:v>
                </c:pt>
                <c:pt idx="287">
                  <c:v>11</c:v>
                </c:pt>
                <c:pt idx="288">
                  <c:v>22</c:v>
                </c:pt>
                <c:pt idx="289">
                  <c:v>26</c:v>
                </c:pt>
                <c:pt idx="290">
                  <c:v>28</c:v>
                </c:pt>
                <c:pt idx="291">
                  <c:v>39</c:v>
                </c:pt>
                <c:pt idx="292">
                  <c:v>60</c:v>
                </c:pt>
                <c:pt idx="293">
                  <c:v>63</c:v>
                </c:pt>
                <c:pt idx="294">
                  <c:v>47</c:v>
                </c:pt>
                <c:pt idx="295">
                  <c:v>27</c:v>
                </c:pt>
                <c:pt idx="296">
                  <c:v>11</c:v>
                </c:pt>
                <c:pt idx="297">
                  <c:v>2</c:v>
                </c:pt>
                <c:pt idx="298">
                  <c:v>0</c:v>
                </c:pt>
                <c:pt idx="299">
                  <c:v>0</c:v>
                </c:pt>
                <c:pt idx="300">
                  <c:v>3</c:v>
                </c:pt>
                <c:pt idx="301">
                  <c:v>8</c:v>
                </c:pt>
                <c:pt idx="302">
                  <c:v>10</c:v>
                </c:pt>
                <c:pt idx="303">
                  <c:v>20</c:v>
                </c:pt>
                <c:pt idx="304">
                  <c:v>29</c:v>
                </c:pt>
                <c:pt idx="305">
                  <c:v>58</c:v>
                </c:pt>
                <c:pt idx="306">
                  <c:v>36</c:v>
                </c:pt>
                <c:pt idx="307">
                  <c:v>23</c:v>
                </c:pt>
                <c:pt idx="308">
                  <c:v>16</c:v>
                </c:pt>
                <c:pt idx="309">
                  <c:v>11</c:v>
                </c:pt>
                <c:pt idx="310">
                  <c:v>5</c:v>
                </c:pt>
                <c:pt idx="311">
                  <c:v>0</c:v>
                </c:pt>
                <c:pt idx="312">
                  <c:v>0</c:v>
                </c:pt>
                <c:pt idx="313">
                  <c:v>0</c:v>
                </c:pt>
                <c:pt idx="314">
                  <c:v>0</c:v>
                </c:pt>
                <c:pt idx="315">
                  <c:v>0.1</c:v>
                </c:pt>
                <c:pt idx="316">
                  <c:v>0</c:v>
                </c:pt>
                <c:pt idx="317">
                  <c:v>0</c:v>
                </c:pt>
                <c:pt idx="318">
                  <c:v>0</c:v>
                </c:pt>
                <c:pt idx="319">
                  <c:v>0</c:v>
                </c:pt>
                <c:pt idx="320">
                  <c:v>0</c:v>
                </c:pt>
                <c:pt idx="321">
                  <c:v>0.2</c:v>
                </c:pt>
                <c:pt idx="322">
                  <c:v>0.5</c:v>
                </c:pt>
                <c:pt idx="323">
                  <c:v>0.1</c:v>
                </c:pt>
                <c:pt idx="324">
                  <c:v>0.60000000000000064</c:v>
                </c:pt>
                <c:pt idx="325">
                  <c:v>0</c:v>
                </c:pt>
                <c:pt idx="326">
                  <c:v>1.4</c:v>
                </c:pt>
                <c:pt idx="327">
                  <c:v>0</c:v>
                </c:pt>
                <c:pt idx="328">
                  <c:v>0</c:v>
                </c:pt>
                <c:pt idx="329">
                  <c:v>0</c:v>
                </c:pt>
                <c:pt idx="330">
                  <c:v>0.8</c:v>
                </c:pt>
                <c:pt idx="331">
                  <c:v>0</c:v>
                </c:pt>
                <c:pt idx="332">
                  <c:v>0.2</c:v>
                </c:pt>
                <c:pt idx="333">
                  <c:v>0.30000000000000032</c:v>
                </c:pt>
                <c:pt idx="334">
                  <c:v>1.8</c:v>
                </c:pt>
                <c:pt idx="335">
                  <c:v>0</c:v>
                </c:pt>
                <c:pt idx="336">
                  <c:v>0.2</c:v>
                </c:pt>
                <c:pt idx="337">
                  <c:v>0</c:v>
                </c:pt>
                <c:pt idx="338">
                  <c:v>0.4</c:v>
                </c:pt>
                <c:pt idx="339">
                  <c:v>0.9</c:v>
                </c:pt>
                <c:pt idx="340">
                  <c:v>0</c:v>
                </c:pt>
                <c:pt idx="341">
                  <c:v>0</c:v>
                </c:pt>
                <c:pt idx="342">
                  <c:v>0</c:v>
                </c:pt>
                <c:pt idx="343">
                  <c:v>0</c:v>
                </c:pt>
                <c:pt idx="344">
                  <c:v>0</c:v>
                </c:pt>
                <c:pt idx="345">
                  <c:v>0</c:v>
                </c:pt>
                <c:pt idx="346">
                  <c:v>0</c:v>
                </c:pt>
                <c:pt idx="347">
                  <c:v>0</c:v>
                </c:pt>
                <c:pt idx="348">
                  <c:v>0</c:v>
                </c:pt>
                <c:pt idx="349">
                  <c:v>0.8</c:v>
                </c:pt>
                <c:pt idx="350">
                  <c:v>2</c:v>
                </c:pt>
                <c:pt idx="351">
                  <c:v>0</c:v>
                </c:pt>
                <c:pt idx="352">
                  <c:v>0</c:v>
                </c:pt>
                <c:pt idx="353">
                  <c:v>0.2</c:v>
                </c:pt>
                <c:pt idx="354">
                  <c:v>0.60000000000000064</c:v>
                </c:pt>
                <c:pt idx="355">
                  <c:v>0.5</c:v>
                </c:pt>
                <c:pt idx="356">
                  <c:v>0.70000000000000062</c:v>
                </c:pt>
                <c:pt idx="357">
                  <c:v>0.9</c:v>
                </c:pt>
                <c:pt idx="358">
                  <c:v>4</c:v>
                </c:pt>
                <c:pt idx="359">
                  <c:v>0</c:v>
                </c:pt>
                <c:pt idx="360">
                  <c:v>0</c:v>
                </c:pt>
                <c:pt idx="361">
                  <c:v>0</c:v>
                </c:pt>
                <c:pt idx="362">
                  <c:v>0</c:v>
                </c:pt>
                <c:pt idx="363">
                  <c:v>0</c:v>
                </c:pt>
                <c:pt idx="364">
                  <c:v>0</c:v>
                </c:pt>
                <c:pt idx="365">
                  <c:v>0</c:v>
                </c:pt>
                <c:pt idx="366">
                  <c:v>11.6</c:v>
                </c:pt>
                <c:pt idx="367">
                  <c:v>17.600000000000001</c:v>
                </c:pt>
                <c:pt idx="368">
                  <c:v>47.4</c:v>
                </c:pt>
                <c:pt idx="369">
                  <c:v>0</c:v>
                </c:pt>
                <c:pt idx="370">
                  <c:v>15</c:v>
                </c:pt>
                <c:pt idx="371">
                  <c:v>76.8</c:v>
                </c:pt>
                <c:pt idx="372">
                  <c:v>68.599999999999994</c:v>
                </c:pt>
                <c:pt idx="373">
                  <c:v>0</c:v>
                </c:pt>
                <c:pt idx="374">
                  <c:v>0</c:v>
                </c:pt>
                <c:pt idx="375">
                  <c:v>4.3</c:v>
                </c:pt>
                <c:pt idx="376">
                  <c:v>3</c:v>
                </c:pt>
                <c:pt idx="377">
                  <c:v>14.3</c:v>
                </c:pt>
                <c:pt idx="378">
                  <c:v>0</c:v>
                </c:pt>
                <c:pt idx="379">
                  <c:v>4.4000000000000004</c:v>
                </c:pt>
                <c:pt idx="380">
                  <c:v>0</c:v>
                </c:pt>
                <c:pt idx="381">
                  <c:v>18.7</c:v>
                </c:pt>
                <c:pt idx="382">
                  <c:v>23.2</c:v>
                </c:pt>
                <c:pt idx="383">
                  <c:v>16.5</c:v>
                </c:pt>
                <c:pt idx="384">
                  <c:v>26.6</c:v>
                </c:pt>
                <c:pt idx="385">
                  <c:v>42.4</c:v>
                </c:pt>
                <c:pt idx="386">
                  <c:v>9.6</c:v>
                </c:pt>
                <c:pt idx="387">
                  <c:v>15</c:v>
                </c:pt>
                <c:pt idx="388">
                  <c:v>15</c:v>
                </c:pt>
                <c:pt idx="389">
                  <c:v>15</c:v>
                </c:pt>
                <c:pt idx="390">
                  <c:v>15</c:v>
                </c:pt>
                <c:pt idx="391">
                  <c:v>15</c:v>
                </c:pt>
                <c:pt idx="392">
                  <c:v>1.3</c:v>
                </c:pt>
                <c:pt idx="393">
                  <c:v>2.2999999999999998</c:v>
                </c:pt>
                <c:pt idx="394">
                  <c:v>20.100000000000001</c:v>
                </c:pt>
                <c:pt idx="395">
                  <c:v>80.3</c:v>
                </c:pt>
                <c:pt idx="396">
                  <c:v>121</c:v>
                </c:pt>
                <c:pt idx="397">
                  <c:v>109.6</c:v>
                </c:pt>
                <c:pt idx="398">
                  <c:v>92.7</c:v>
                </c:pt>
                <c:pt idx="399">
                  <c:v>34.1</c:v>
                </c:pt>
                <c:pt idx="400">
                  <c:v>36</c:v>
                </c:pt>
              </c:numCache>
            </c:numRef>
          </c:val>
        </c:ser>
        <c:marker val="1"/>
        <c:axId val="154946560"/>
        <c:axId val="155349760"/>
      </c:lineChart>
      <c:catAx>
        <c:axId val="154946560"/>
        <c:scaling>
          <c:orientation val="minMax"/>
        </c:scaling>
        <c:axPos val="b"/>
        <c:minorGridlines>
          <c:spPr>
            <a:ln>
              <a:solidFill>
                <a:schemeClr val="bg1">
                  <a:lumMod val="85000"/>
                </a:schemeClr>
              </a:solidFill>
              <a:prstDash val="sysDot"/>
            </a:ln>
          </c:spPr>
        </c:minorGridlines>
        <c:numFmt formatCode="General" sourceLinked="1"/>
        <c:tickLblPos val="nextTo"/>
        <c:crossAx val="155349760"/>
        <c:crosses val="autoZero"/>
        <c:auto val="1"/>
        <c:lblAlgn val="ctr"/>
        <c:lblOffset val="100"/>
        <c:tickLblSkip val="50"/>
        <c:tickMarkSkip val="50"/>
      </c:catAx>
      <c:valAx>
        <c:axId val="155349760"/>
        <c:scaling>
          <c:orientation val="minMax"/>
        </c:scaling>
        <c:axPos val="l"/>
        <c:majorGridlines>
          <c:spPr>
            <a:ln>
              <a:solidFill>
                <a:schemeClr val="bg1">
                  <a:lumMod val="85000"/>
                </a:schemeClr>
              </a:solidFill>
              <a:prstDash val="sysDot"/>
            </a:ln>
          </c:spPr>
        </c:majorGridlines>
        <c:numFmt formatCode="General" sourceLinked="1"/>
        <c:tickLblPos val="nextTo"/>
        <c:crossAx val="154946560"/>
        <c:crosses val="autoZero"/>
        <c:crossBetween val="between"/>
      </c:valAx>
      <c:spPr>
        <a:ln>
          <a:solidFill>
            <a:schemeClr val="tx1"/>
          </a:solidFill>
        </a:ln>
      </c:spPr>
    </c:plotArea>
    <c:plotVisOnly val="1"/>
  </c:chart>
  <c:txPr>
    <a:bodyPr/>
    <a:lstStyle/>
    <a:p>
      <a:pPr>
        <a:defRPr sz="1800" b="1">
          <a:latin typeface="+mn-ea"/>
          <a:ea typeface="+mn-ea"/>
        </a:defRPr>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4925">
              <a:solidFill>
                <a:srgbClr val="FF0000"/>
              </a:solidFill>
            </a:ln>
          </c:spPr>
          <c:marker>
            <c:symbol val="circle"/>
            <c:size val="3"/>
            <c:spPr>
              <a:solidFill>
                <a:srgbClr val="FF0000"/>
              </a:solidFill>
              <a:ln>
                <a:solidFill>
                  <a:srgbClr val="FF000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'黒点―コア1粒径(5cm移動)'!$H$9:$H$993</c:f>
              <c:numCache>
                <c:formatCode>General</c:formatCode>
                <c:ptCount val="985"/>
                <c:pt idx="0">
                  <c:v>11.727899999999998</c:v>
                </c:pt>
                <c:pt idx="12">
                  <c:v>12.896900000000002</c:v>
                </c:pt>
                <c:pt idx="24">
                  <c:v>12.7294</c:v>
                </c:pt>
                <c:pt idx="36">
                  <c:v>12.1843</c:v>
                </c:pt>
                <c:pt idx="48">
                  <c:v>9.043000000000001</c:v>
                </c:pt>
                <c:pt idx="60">
                  <c:v>9.3694000000001072</c:v>
                </c:pt>
                <c:pt idx="72">
                  <c:v>7.1175999999999755</c:v>
                </c:pt>
                <c:pt idx="84">
                  <c:v>6.1319999999999997</c:v>
                </c:pt>
                <c:pt idx="96">
                  <c:v>5.9349999999999996</c:v>
                </c:pt>
                <c:pt idx="108">
                  <c:v>6.8689999999999856</c:v>
                </c:pt>
                <c:pt idx="120">
                  <c:v>6.38</c:v>
                </c:pt>
                <c:pt idx="132">
                  <c:v>6.4548000000000005</c:v>
                </c:pt>
                <c:pt idx="144">
                  <c:v>7.0725999999999996</c:v>
                </c:pt>
                <c:pt idx="156">
                  <c:v>6.9270000000000005</c:v>
                </c:pt>
                <c:pt idx="168">
                  <c:v>7.06</c:v>
                </c:pt>
                <c:pt idx="180">
                  <c:v>7.952</c:v>
                </c:pt>
                <c:pt idx="192">
                  <c:v>9.2173999999999996</c:v>
                </c:pt>
                <c:pt idx="204">
                  <c:v>9.5642000000000014</c:v>
                </c:pt>
                <c:pt idx="216">
                  <c:v>9.9372000000000007</c:v>
                </c:pt>
                <c:pt idx="228">
                  <c:v>9.7119999999999997</c:v>
                </c:pt>
                <c:pt idx="240">
                  <c:v>8.9370000000000012</c:v>
                </c:pt>
                <c:pt idx="252">
                  <c:v>8.6218000000000004</c:v>
                </c:pt>
                <c:pt idx="264">
                  <c:v>8.2170000000000005</c:v>
                </c:pt>
                <c:pt idx="276">
                  <c:v>7.313600000000001</c:v>
                </c:pt>
                <c:pt idx="288">
                  <c:v>6.7938000000000001</c:v>
                </c:pt>
                <c:pt idx="300">
                  <c:v>6.2405999999999997</c:v>
                </c:pt>
                <c:pt idx="312">
                  <c:v>5.6927999999999965</c:v>
                </c:pt>
                <c:pt idx="324">
                  <c:v>5.1316000000000024</c:v>
                </c:pt>
                <c:pt idx="336">
                  <c:v>5.8080000000000007</c:v>
                </c:pt>
                <c:pt idx="348">
                  <c:v>5.6516000000000002</c:v>
                </c:pt>
                <c:pt idx="360">
                  <c:v>5.7111999999999998</c:v>
                </c:pt>
                <c:pt idx="372">
                  <c:v>5.8771999999999975</c:v>
                </c:pt>
                <c:pt idx="384">
                  <c:v>6.0030000000000001</c:v>
                </c:pt>
                <c:pt idx="396">
                  <c:v>5.3673999999999955</c:v>
                </c:pt>
                <c:pt idx="408">
                  <c:v>6.1361999999999997</c:v>
                </c:pt>
                <c:pt idx="420">
                  <c:v>6.1983999999999995</c:v>
                </c:pt>
                <c:pt idx="432">
                  <c:v>6.0465999999999998</c:v>
                </c:pt>
                <c:pt idx="444">
                  <c:v>5.3781999999999988</c:v>
                </c:pt>
                <c:pt idx="456">
                  <c:v>5.6807999999999996</c:v>
                </c:pt>
                <c:pt idx="468">
                  <c:v>5.3340000000000005</c:v>
                </c:pt>
                <c:pt idx="480">
                  <c:v>5.8019999999999996</c:v>
                </c:pt>
                <c:pt idx="492">
                  <c:v>5.1741999999999955</c:v>
                </c:pt>
                <c:pt idx="504">
                  <c:v>5.7539999999999996</c:v>
                </c:pt>
                <c:pt idx="516">
                  <c:v>5.0122</c:v>
                </c:pt>
                <c:pt idx="528">
                  <c:v>4.8056000000000001</c:v>
                </c:pt>
                <c:pt idx="540">
                  <c:v>3.7716000000000003</c:v>
                </c:pt>
                <c:pt idx="552">
                  <c:v>4.7219999999999995</c:v>
                </c:pt>
                <c:pt idx="564">
                  <c:v>4.819799999999999</c:v>
                </c:pt>
                <c:pt idx="576">
                  <c:v>5.8381999999999996</c:v>
                </c:pt>
                <c:pt idx="588">
                  <c:v>6.3056000000000001</c:v>
                </c:pt>
                <c:pt idx="600">
                  <c:v>6.5318000000000014</c:v>
                </c:pt>
                <c:pt idx="612">
                  <c:v>6.5414000000000003</c:v>
                </c:pt>
                <c:pt idx="624">
                  <c:v>6.9805999999999999</c:v>
                </c:pt>
                <c:pt idx="636">
                  <c:v>6.8243999999999945</c:v>
                </c:pt>
                <c:pt idx="648">
                  <c:v>6.9937999999999994</c:v>
                </c:pt>
                <c:pt idx="660">
                  <c:v>6.9705999999999992</c:v>
                </c:pt>
                <c:pt idx="672">
                  <c:v>6.2440000000000007</c:v>
                </c:pt>
                <c:pt idx="684">
                  <c:v>5.8334000000000001</c:v>
                </c:pt>
                <c:pt idx="696">
                  <c:v>5.0198</c:v>
                </c:pt>
                <c:pt idx="708">
                  <c:v>4.4781999999999993</c:v>
                </c:pt>
                <c:pt idx="720">
                  <c:v>4.6141999999999745</c:v>
                </c:pt>
                <c:pt idx="732">
                  <c:v>4.8473999999999995</c:v>
                </c:pt>
                <c:pt idx="744">
                  <c:v>5.1751999999999985</c:v>
                </c:pt>
                <c:pt idx="756">
                  <c:v>5.5873999999999997</c:v>
                </c:pt>
                <c:pt idx="768">
                  <c:v>5.3003999999999998</c:v>
                </c:pt>
                <c:pt idx="780">
                  <c:v>5.8929999999999945</c:v>
                </c:pt>
                <c:pt idx="792">
                  <c:v>5.5335999999999999</c:v>
                </c:pt>
                <c:pt idx="804">
                  <c:v>5.49</c:v>
                </c:pt>
                <c:pt idx="816">
                  <c:v>5.6077999999999975</c:v>
                </c:pt>
                <c:pt idx="828">
                  <c:v>6.0045999999999955</c:v>
                </c:pt>
                <c:pt idx="840">
                  <c:v>5.3750000000000009</c:v>
                </c:pt>
                <c:pt idx="852">
                  <c:v>5.4336000000000491</c:v>
                </c:pt>
                <c:pt idx="864">
                  <c:v>4.9014000000000024</c:v>
                </c:pt>
                <c:pt idx="876">
                  <c:v>5.0568</c:v>
                </c:pt>
                <c:pt idx="888">
                  <c:v>4.7430000000000003</c:v>
                </c:pt>
                <c:pt idx="900">
                  <c:v>5.0266000000000002</c:v>
                </c:pt>
                <c:pt idx="912">
                  <c:v>4.9778000000000002</c:v>
                </c:pt>
                <c:pt idx="924">
                  <c:v>5.1037999999999997</c:v>
                </c:pt>
                <c:pt idx="936">
                  <c:v>4.6867999999999999</c:v>
                </c:pt>
                <c:pt idx="948">
                  <c:v>4.8449999999999855</c:v>
                </c:pt>
                <c:pt idx="960">
                  <c:v>4.8216000000000001</c:v>
                </c:pt>
                <c:pt idx="972">
                  <c:v>4.7939999999999996</c:v>
                </c:pt>
                <c:pt idx="984">
                  <c:v>4.5635999999999965</c:v>
                </c:pt>
              </c:numCache>
            </c:numRef>
          </c:val>
        </c:ser>
        <c:ser>
          <c:idx val="1"/>
          <c:order val="1"/>
          <c:spPr>
            <a:ln w="34925">
              <a:solidFill>
                <a:srgbClr val="0070C0"/>
              </a:solidFill>
            </a:ln>
          </c:spPr>
          <c:marker>
            <c:symbol val="circle"/>
            <c:size val="3"/>
            <c:spPr>
              <a:solidFill>
                <a:srgbClr val="0070C0"/>
              </a:solidFill>
              <a:ln>
                <a:solidFill>
                  <a:srgbClr val="0070C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黒点―コア2粒径!$E$9:$E$1005</c:f>
              <c:numCache>
                <c:formatCode>General</c:formatCode>
                <c:ptCount val="997"/>
                <c:pt idx="0">
                  <c:v>12.591100000000001</c:v>
                </c:pt>
                <c:pt idx="12">
                  <c:v>11.911800000000001</c:v>
                </c:pt>
                <c:pt idx="24">
                  <c:v>12.353900000000024</c:v>
                </c:pt>
                <c:pt idx="36">
                  <c:v>13.292200000000001</c:v>
                </c:pt>
                <c:pt idx="48">
                  <c:v>12.363400000000103</c:v>
                </c:pt>
                <c:pt idx="60">
                  <c:v>11.913800000000002</c:v>
                </c:pt>
                <c:pt idx="72">
                  <c:v>12.0396</c:v>
                </c:pt>
                <c:pt idx="84">
                  <c:v>11.649600000000001</c:v>
                </c:pt>
                <c:pt idx="96">
                  <c:v>10.3642</c:v>
                </c:pt>
                <c:pt idx="108">
                  <c:v>10.4428</c:v>
                </c:pt>
                <c:pt idx="120">
                  <c:v>9.4904000000000028</c:v>
                </c:pt>
                <c:pt idx="132">
                  <c:v>9.4744000000000028</c:v>
                </c:pt>
                <c:pt idx="144">
                  <c:v>9.226799999999999</c:v>
                </c:pt>
                <c:pt idx="156">
                  <c:v>9.0218000000000007</c:v>
                </c:pt>
                <c:pt idx="168">
                  <c:v>8.757200000000001</c:v>
                </c:pt>
                <c:pt idx="180">
                  <c:v>10.6226</c:v>
                </c:pt>
                <c:pt idx="192">
                  <c:v>11.2852</c:v>
                </c:pt>
                <c:pt idx="204">
                  <c:v>11.335000000000004</c:v>
                </c:pt>
                <c:pt idx="216">
                  <c:v>12.2974</c:v>
                </c:pt>
                <c:pt idx="228">
                  <c:v>12.791600000000001</c:v>
                </c:pt>
                <c:pt idx="240">
                  <c:v>11.365400000000129</c:v>
                </c:pt>
                <c:pt idx="252">
                  <c:v>10.5732</c:v>
                </c:pt>
                <c:pt idx="264">
                  <c:v>10.7904</c:v>
                </c:pt>
                <c:pt idx="276">
                  <c:v>9.6368000000000009</c:v>
                </c:pt>
                <c:pt idx="288">
                  <c:v>9.0598000000000027</c:v>
                </c:pt>
                <c:pt idx="300">
                  <c:v>8.1574000000000026</c:v>
                </c:pt>
                <c:pt idx="312">
                  <c:v>7.7014000000000014</c:v>
                </c:pt>
                <c:pt idx="324">
                  <c:v>7.31</c:v>
                </c:pt>
                <c:pt idx="336">
                  <c:v>7.3394000000000004</c:v>
                </c:pt>
                <c:pt idx="348">
                  <c:v>7.3149999999999755</c:v>
                </c:pt>
                <c:pt idx="360">
                  <c:v>7.9334000000000024</c:v>
                </c:pt>
                <c:pt idx="372">
                  <c:v>8.3114000000000008</c:v>
                </c:pt>
                <c:pt idx="384">
                  <c:v>8.3708000000000027</c:v>
                </c:pt>
                <c:pt idx="396">
                  <c:v>8.3268000000000004</c:v>
                </c:pt>
                <c:pt idx="408">
                  <c:v>8.213000000000001</c:v>
                </c:pt>
                <c:pt idx="420">
                  <c:v>7.9866000000000481</c:v>
                </c:pt>
                <c:pt idx="432">
                  <c:v>7.7654000000000005</c:v>
                </c:pt>
                <c:pt idx="444">
                  <c:v>7.5280000000000005</c:v>
                </c:pt>
                <c:pt idx="456">
                  <c:v>7.4974000000000007</c:v>
                </c:pt>
                <c:pt idx="468">
                  <c:v>7.4946000000000002</c:v>
                </c:pt>
                <c:pt idx="480">
                  <c:v>7.444</c:v>
                </c:pt>
                <c:pt idx="492">
                  <c:v>7.5454000000000008</c:v>
                </c:pt>
                <c:pt idx="504">
                  <c:v>7.4976000000000003</c:v>
                </c:pt>
                <c:pt idx="516">
                  <c:v>7.3629999999999765</c:v>
                </c:pt>
                <c:pt idx="528">
                  <c:v>7.3464</c:v>
                </c:pt>
                <c:pt idx="540">
                  <c:v>7.4054000000000002</c:v>
                </c:pt>
                <c:pt idx="552">
                  <c:v>7.7352000000000034</c:v>
                </c:pt>
                <c:pt idx="564">
                  <c:v>7.6261999999999945</c:v>
                </c:pt>
                <c:pt idx="576">
                  <c:v>7.7183999999999999</c:v>
                </c:pt>
                <c:pt idx="588">
                  <c:v>7.9301999999999992</c:v>
                </c:pt>
                <c:pt idx="600">
                  <c:v>7.8010000000000002</c:v>
                </c:pt>
                <c:pt idx="612">
                  <c:v>7.3957999999999995</c:v>
                </c:pt>
                <c:pt idx="624">
                  <c:v>7.5541999999999945</c:v>
                </c:pt>
                <c:pt idx="636">
                  <c:v>7.6776</c:v>
                </c:pt>
                <c:pt idx="648">
                  <c:v>7.7170000000000005</c:v>
                </c:pt>
                <c:pt idx="660">
                  <c:v>8.3676000000000048</c:v>
                </c:pt>
                <c:pt idx="672">
                  <c:v>8.4652000000000047</c:v>
                </c:pt>
                <c:pt idx="684">
                  <c:v>8.4048000000000016</c:v>
                </c:pt>
                <c:pt idx="696">
                  <c:v>8.0154000000000067</c:v>
                </c:pt>
                <c:pt idx="708">
                  <c:v>8.027000000000001</c:v>
                </c:pt>
                <c:pt idx="720">
                  <c:v>6.4075999999999995</c:v>
                </c:pt>
                <c:pt idx="732">
                  <c:v>6.4510000000000014</c:v>
                </c:pt>
                <c:pt idx="744">
                  <c:v>6.6547999999999945</c:v>
                </c:pt>
                <c:pt idx="756">
                  <c:v>6.7949999999999955</c:v>
                </c:pt>
                <c:pt idx="768">
                  <c:v>6.5682</c:v>
                </c:pt>
                <c:pt idx="780">
                  <c:v>7.434800000000001</c:v>
                </c:pt>
                <c:pt idx="792">
                  <c:v>7.420399999999999</c:v>
                </c:pt>
                <c:pt idx="804">
                  <c:v>7.2219999999999995</c:v>
                </c:pt>
                <c:pt idx="816">
                  <c:v>7.1370000000000005</c:v>
                </c:pt>
                <c:pt idx="828">
                  <c:v>6.9072000000000013</c:v>
                </c:pt>
                <c:pt idx="840">
                  <c:v>6.8436000000000003</c:v>
                </c:pt>
                <c:pt idx="852">
                  <c:v>6.3472000000000008</c:v>
                </c:pt>
                <c:pt idx="864">
                  <c:v>6.3322000000000012</c:v>
                </c:pt>
                <c:pt idx="876">
                  <c:v>6.3301999999999996</c:v>
                </c:pt>
                <c:pt idx="888">
                  <c:v>6.4587999999999992</c:v>
                </c:pt>
                <c:pt idx="900">
                  <c:v>6.1457999999999995</c:v>
                </c:pt>
                <c:pt idx="912">
                  <c:v>6.2352000000000034</c:v>
                </c:pt>
                <c:pt idx="924">
                  <c:v>6.2070000000000007</c:v>
                </c:pt>
                <c:pt idx="936">
                  <c:v>5.9754000000000014</c:v>
                </c:pt>
                <c:pt idx="948">
                  <c:v>5.8169999999999975</c:v>
                </c:pt>
                <c:pt idx="960">
                  <c:v>6.2122000000000002</c:v>
                </c:pt>
                <c:pt idx="972">
                  <c:v>6.5273999999999965</c:v>
                </c:pt>
                <c:pt idx="984">
                  <c:v>6.8102</c:v>
                </c:pt>
                <c:pt idx="996">
                  <c:v>6.8861999999999997</c:v>
                </c:pt>
              </c:numCache>
            </c:numRef>
          </c:val>
        </c:ser>
        <c:marker val="1"/>
        <c:axId val="166397056"/>
        <c:axId val="166046720"/>
      </c:lineChart>
      <c:lineChart>
        <c:grouping val="standard"/>
        <c:ser>
          <c:idx val="2"/>
          <c:order val="2"/>
          <c:spPr>
            <a:ln w="34925">
              <a:solidFill>
                <a:schemeClr val="tx1"/>
              </a:solidFill>
            </a:ln>
          </c:spPr>
          <c:marker>
            <c:symbol val="none"/>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'黒点―コア1粒径(5cm移動)'!$C$9:$C$399</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69.118181818180517</c:v>
                </c:pt>
                <c:pt idx="10">
                  <c:v>71.990909090909227</c:v>
                </c:pt>
                <c:pt idx="11">
                  <c:v>75.445454545454552</c:v>
                </c:pt>
                <c:pt idx="12">
                  <c:v>76.072727272725899</c:v>
                </c:pt>
                <c:pt idx="13">
                  <c:v>72.88181818181819</c:v>
                </c:pt>
                <c:pt idx="14">
                  <c:v>72.145454545454058</c:v>
                </c:pt>
                <c:pt idx="15">
                  <c:v>72.990909090909227</c:v>
                </c:pt>
                <c:pt idx="16">
                  <c:v>75.572727272725899</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76.618181818180517</c:v>
                </c:pt>
                <c:pt idx="25">
                  <c:v>76.809090909090912</c:v>
                </c:pt>
                <c:pt idx="26">
                  <c:v>78.318181818180648</c:v>
                </c:pt>
                <c:pt idx="27">
                  <c:v>77.600000000000009</c:v>
                </c:pt>
                <c:pt idx="28">
                  <c:v>77.809090909090912</c:v>
                </c:pt>
                <c:pt idx="29">
                  <c:v>73.327272727272728</c:v>
                </c:pt>
                <c:pt idx="30">
                  <c:v>70.054545454545462</c:v>
                </c:pt>
                <c:pt idx="31">
                  <c:v>65.590909090909093</c:v>
                </c:pt>
                <c:pt idx="32">
                  <c:v>61.090909090909363</c:v>
                </c:pt>
                <c:pt idx="33">
                  <c:v>61.2</c:v>
                </c:pt>
                <c:pt idx="34">
                  <c:v>62.972727272727276</c:v>
                </c:pt>
                <c:pt idx="35">
                  <c:v>63.2</c:v>
                </c:pt>
                <c:pt idx="36">
                  <c:v>62.718181818182011</c:v>
                </c:pt>
                <c:pt idx="37">
                  <c:v>62.118181818182009</c:v>
                </c:pt>
                <c:pt idx="38">
                  <c:v>62.081818181817994</c:v>
                </c:pt>
                <c:pt idx="39">
                  <c:v>60.718181818182011</c:v>
                </c:pt>
                <c:pt idx="40">
                  <c:v>64.872727272725783</c:v>
                </c:pt>
                <c:pt idx="41">
                  <c:v>69.827272727272728</c:v>
                </c:pt>
                <c:pt idx="42">
                  <c:v>77.036363636363646</c:v>
                </c:pt>
                <c:pt idx="43">
                  <c:v>84.7</c:v>
                </c:pt>
                <c:pt idx="44">
                  <c:v>89.063636363636348</c:v>
                </c:pt>
                <c:pt idx="45">
                  <c:v>88.24545454545455</c:v>
                </c:pt>
                <c:pt idx="46">
                  <c:v>87.272727272725987</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71.772727272725959</c:v>
                </c:pt>
                <c:pt idx="56">
                  <c:v>69.190909090909102</c:v>
                </c:pt>
                <c:pt idx="57">
                  <c:v>70.272727272725959</c:v>
                </c:pt>
                <c:pt idx="58">
                  <c:v>71.790909090909096</c:v>
                </c:pt>
                <c:pt idx="59">
                  <c:v>73.24545454545455</c:v>
                </c:pt>
                <c:pt idx="60">
                  <c:v>73.100000000000009</c:v>
                </c:pt>
                <c:pt idx="61">
                  <c:v>73.545454545454518</c:v>
                </c:pt>
                <c:pt idx="62">
                  <c:v>71.263636363636351</c:v>
                </c:pt>
                <c:pt idx="63">
                  <c:v>69.272727272725959</c:v>
                </c:pt>
                <c:pt idx="64">
                  <c:v>62.736363636363642</c:v>
                </c:pt>
                <c:pt idx="65">
                  <c:v>57.6</c:v>
                </c:pt>
                <c:pt idx="66">
                  <c:v>55.372727272727275</c:v>
                </c:pt>
                <c:pt idx="67">
                  <c:v>55.018181818182001</c:v>
                </c:pt>
                <c:pt idx="68">
                  <c:v>54.545454545454554</c:v>
                </c:pt>
                <c:pt idx="69">
                  <c:v>53.690909090909457</c:v>
                </c:pt>
                <c:pt idx="70">
                  <c:v>52.618181818182009</c:v>
                </c:pt>
                <c:pt idx="71">
                  <c:v>52.35454545454494</c:v>
                </c:pt>
                <c:pt idx="72">
                  <c:v>51.35454545454494</c:v>
                </c:pt>
                <c:pt idx="73">
                  <c:v>47.663636363636144</c:v>
                </c:pt>
                <c:pt idx="74">
                  <c:v>43.072727272727271</c:v>
                </c:pt>
                <c:pt idx="75">
                  <c:v>39.85454545454494</c:v>
                </c:pt>
                <c:pt idx="76">
                  <c:v>38.090909090909363</c:v>
                </c:pt>
                <c:pt idx="77">
                  <c:v>37.827272727272728</c:v>
                </c:pt>
                <c:pt idx="78">
                  <c:v>38.600000000000009</c:v>
                </c:pt>
                <c:pt idx="79">
                  <c:v>39.963636363635999</c:v>
                </c:pt>
                <c:pt idx="80">
                  <c:v>41.454545454545034</c:v>
                </c:pt>
                <c:pt idx="81">
                  <c:v>43.990909090909113</c:v>
                </c:pt>
                <c:pt idx="82">
                  <c:v>45.418181818182006</c:v>
                </c:pt>
                <c:pt idx="83">
                  <c:v>47.790909090909494</c:v>
                </c:pt>
                <c:pt idx="84">
                  <c:v>46.709090909090911</c:v>
                </c:pt>
                <c:pt idx="85">
                  <c:v>45.209090909090911</c:v>
                </c:pt>
                <c:pt idx="86">
                  <c:v>42.054545454545085</c:v>
                </c:pt>
                <c:pt idx="87">
                  <c:v>40.663636363636144</c:v>
                </c:pt>
                <c:pt idx="88">
                  <c:v>40.463636363635999</c:v>
                </c:pt>
                <c:pt idx="89">
                  <c:v>39.690909090909457</c:v>
                </c:pt>
                <c:pt idx="90">
                  <c:v>39.009090909090915</c:v>
                </c:pt>
                <c:pt idx="91">
                  <c:v>39.581818181817994</c:v>
                </c:pt>
                <c:pt idx="92">
                  <c:v>38.209090909090911</c:v>
                </c:pt>
                <c:pt idx="93">
                  <c:v>36.518181818182001</c:v>
                </c:pt>
                <c:pt idx="94">
                  <c:v>31.963636363636127</c:v>
                </c:pt>
                <c:pt idx="95">
                  <c:v>32.545454545454547</c:v>
                </c:pt>
                <c:pt idx="96">
                  <c:v>32.054545454545085</c:v>
                </c:pt>
                <c:pt idx="97">
                  <c:v>33.4</c:v>
                </c:pt>
                <c:pt idx="98">
                  <c:v>33.727272727272762</c:v>
                </c:pt>
                <c:pt idx="99">
                  <c:v>33.645454545454541</c:v>
                </c:pt>
                <c:pt idx="100">
                  <c:v>33.990909090909113</c:v>
                </c:pt>
                <c:pt idx="101">
                  <c:v>33.4</c:v>
                </c:pt>
                <c:pt idx="102">
                  <c:v>31.836363636363629</c:v>
                </c:pt>
                <c:pt idx="103">
                  <c:v>29.80909090909093</c:v>
                </c:pt>
                <c:pt idx="104">
                  <c:v>27.972727272726775</c:v>
                </c:pt>
                <c:pt idx="105">
                  <c:v>28.9</c:v>
                </c:pt>
                <c:pt idx="106">
                  <c:v>30.218181818181812</c:v>
                </c:pt>
                <c:pt idx="107">
                  <c:v>34.136363636363626</c:v>
                </c:pt>
                <c:pt idx="108">
                  <c:v>38.554545454545085</c:v>
                </c:pt>
                <c:pt idx="109">
                  <c:v>41.336363636363544</c:v>
                </c:pt>
                <c:pt idx="110">
                  <c:v>41.736363636363642</c:v>
                </c:pt>
                <c:pt idx="111">
                  <c:v>41.445454545454545</c:v>
                </c:pt>
                <c:pt idx="112">
                  <c:v>40.963636363635999</c:v>
                </c:pt>
                <c:pt idx="113">
                  <c:v>39.727272727272762</c:v>
                </c:pt>
                <c:pt idx="114">
                  <c:v>39.654545454545129</c:v>
                </c:pt>
                <c:pt idx="115">
                  <c:v>40.600000000000009</c:v>
                </c:pt>
                <c:pt idx="116">
                  <c:v>40.554545454545085</c:v>
                </c:pt>
                <c:pt idx="117">
                  <c:v>39.254545454545394</c:v>
                </c:pt>
                <c:pt idx="118">
                  <c:v>36.945454545454545</c:v>
                </c:pt>
                <c:pt idx="119">
                  <c:v>35.245454545454542</c:v>
                </c:pt>
                <c:pt idx="120">
                  <c:v>34.945454545454545</c:v>
                </c:pt>
                <c:pt idx="121">
                  <c:v>34.845454545454544</c:v>
                </c:pt>
                <c:pt idx="122">
                  <c:v>34.581818181817994</c:v>
                </c:pt>
                <c:pt idx="123">
                  <c:v>35.090909090909363</c:v>
                </c:pt>
                <c:pt idx="124">
                  <c:v>34.927272727272729</c:v>
                </c:pt>
                <c:pt idx="125">
                  <c:v>34.163636363636144</c:v>
                </c:pt>
                <c:pt idx="126">
                  <c:v>33.481818181817836</c:v>
                </c:pt>
                <c:pt idx="127">
                  <c:v>33.727272727272762</c:v>
                </c:pt>
                <c:pt idx="128">
                  <c:v>37.172727272727272</c:v>
                </c:pt>
                <c:pt idx="129">
                  <c:v>41.85454545454494</c:v>
                </c:pt>
                <c:pt idx="130">
                  <c:v>49.554545454545078</c:v>
                </c:pt>
                <c:pt idx="131">
                  <c:v>53.345454545454544</c:v>
                </c:pt>
                <c:pt idx="132">
                  <c:v>56.218181818182011</c:v>
                </c:pt>
                <c:pt idx="133">
                  <c:v>56.572727272727278</c:v>
                </c:pt>
                <c:pt idx="134">
                  <c:v>56.927272727272722</c:v>
                </c:pt>
                <c:pt idx="135">
                  <c:v>58.672727272727272</c:v>
                </c:pt>
                <c:pt idx="136">
                  <c:v>61.4</c:v>
                </c:pt>
                <c:pt idx="137">
                  <c:v>61.336363636363544</c:v>
                </c:pt>
                <c:pt idx="138">
                  <c:v>60.690909090909457</c:v>
                </c:pt>
                <c:pt idx="139">
                  <c:v>58.472727272727276</c:v>
                </c:pt>
                <c:pt idx="140">
                  <c:v>57.072727272727271</c:v>
                </c:pt>
                <c:pt idx="141">
                  <c:v>52.963636363635999</c:v>
                </c:pt>
                <c:pt idx="142">
                  <c:v>51.218181818182011</c:v>
                </c:pt>
                <c:pt idx="143">
                  <c:v>49.863636363635997</c:v>
                </c:pt>
                <c:pt idx="144">
                  <c:v>49.590909090909363</c:v>
                </c:pt>
                <c:pt idx="145">
                  <c:v>48.718181818182011</c:v>
                </c:pt>
                <c:pt idx="146">
                  <c:v>47.818181818181863</c:v>
                </c:pt>
                <c:pt idx="147">
                  <c:v>47.090909090909363</c:v>
                </c:pt>
                <c:pt idx="148">
                  <c:v>48.009090909090908</c:v>
                </c:pt>
                <c:pt idx="149">
                  <c:v>48.5</c:v>
                </c:pt>
                <c:pt idx="150">
                  <c:v>47.536363636363625</c:v>
                </c:pt>
                <c:pt idx="151">
                  <c:v>47.581818181817994</c:v>
                </c:pt>
                <c:pt idx="152">
                  <c:v>50.390909090909112</c:v>
                </c:pt>
                <c:pt idx="153">
                  <c:v>54.363636363635997</c:v>
                </c:pt>
                <c:pt idx="154">
                  <c:v>57.890909090909112</c:v>
                </c:pt>
                <c:pt idx="155">
                  <c:v>61.145454545454548</c:v>
                </c:pt>
                <c:pt idx="156">
                  <c:v>61.9</c:v>
                </c:pt>
                <c:pt idx="157">
                  <c:v>61.000000000000007</c:v>
                </c:pt>
                <c:pt idx="158">
                  <c:v>59.654545454545136</c:v>
                </c:pt>
                <c:pt idx="159">
                  <c:v>58.072727272727278</c:v>
                </c:pt>
                <c:pt idx="160">
                  <c:v>58.081818181817994</c:v>
                </c:pt>
                <c:pt idx="161">
                  <c:v>59.818181818181863</c:v>
                </c:pt>
                <c:pt idx="162">
                  <c:v>60.445454545454545</c:v>
                </c:pt>
                <c:pt idx="163">
                  <c:v>61.681818181818144</c:v>
                </c:pt>
                <c:pt idx="164">
                  <c:v>63.772727272727273</c:v>
                </c:pt>
                <c:pt idx="165">
                  <c:v>63.35454545454494</c:v>
                </c:pt>
                <c:pt idx="166">
                  <c:v>60.909090909090907</c:v>
                </c:pt>
                <c:pt idx="167">
                  <c:v>60.318181818181863</c:v>
                </c:pt>
                <c:pt idx="168">
                  <c:v>61.845454545454544</c:v>
                </c:pt>
                <c:pt idx="169">
                  <c:v>63.990909090909113</c:v>
                </c:pt>
                <c:pt idx="170">
                  <c:v>67.099999999999994</c:v>
                </c:pt>
                <c:pt idx="171">
                  <c:v>67.318181818180648</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26.736363636363489</c:v>
                </c:pt>
                <c:pt idx="182">
                  <c:v>23.381818181818335</c:v>
                </c:pt>
                <c:pt idx="183">
                  <c:v>21.272727272726804</c:v>
                </c:pt>
                <c:pt idx="184">
                  <c:v>20.927272727272733</c:v>
                </c:pt>
                <c:pt idx="185">
                  <c:v>20.845454545454544</c:v>
                </c:pt>
                <c:pt idx="186">
                  <c:v>20.6</c:v>
                </c:pt>
                <c:pt idx="187">
                  <c:v>20.936363636363446</c:v>
                </c:pt>
                <c:pt idx="188">
                  <c:v>21.22727272727273</c:v>
                </c:pt>
                <c:pt idx="189">
                  <c:v>20.990909090909089</c:v>
                </c:pt>
                <c:pt idx="190">
                  <c:v>20.390909090909087</c:v>
                </c:pt>
                <c:pt idx="191">
                  <c:v>19.200000000000003</c:v>
                </c:pt>
                <c:pt idx="192">
                  <c:v>17.763636363636152</c:v>
                </c:pt>
                <c:pt idx="193">
                  <c:v>15.945454545454552</c:v>
                </c:pt>
                <c:pt idx="194">
                  <c:v>14.772727272727368</c:v>
                </c:pt>
                <c:pt idx="195">
                  <c:v>14.445454545454552</c:v>
                </c:pt>
                <c:pt idx="196">
                  <c:v>15.54545454545455</c:v>
                </c:pt>
                <c:pt idx="197">
                  <c:v>18.200000000000003</c:v>
                </c:pt>
                <c:pt idx="198">
                  <c:v>21.181818181818386</c:v>
                </c:pt>
                <c:pt idx="199">
                  <c:v>23.818181818181817</c:v>
                </c:pt>
                <c:pt idx="200">
                  <c:v>25.009090909090911</c:v>
                </c:pt>
                <c:pt idx="201">
                  <c:v>25.627272727272835</c:v>
                </c:pt>
                <c:pt idx="202">
                  <c:v>25.772727272726804</c:v>
                </c:pt>
                <c:pt idx="203">
                  <c:v>25.618181818181821</c:v>
                </c:pt>
                <c:pt idx="204">
                  <c:v>26.154545454545495</c:v>
                </c:pt>
                <c:pt idx="205">
                  <c:v>25.536363636363589</c:v>
                </c:pt>
                <c:pt idx="206">
                  <c:v>25.427272727272733</c:v>
                </c:pt>
                <c:pt idx="207">
                  <c:v>25.372727272726863</c:v>
                </c:pt>
                <c:pt idx="208">
                  <c:v>26.90909090909091</c:v>
                </c:pt>
                <c:pt idx="209">
                  <c:v>28.872727272726863</c:v>
                </c:pt>
                <c:pt idx="210">
                  <c:v>33.954545454545027</c:v>
                </c:pt>
                <c:pt idx="211">
                  <c:v>43.372727272727275</c:v>
                </c:pt>
                <c:pt idx="212">
                  <c:v>54.654545454545122</c:v>
                </c:pt>
                <c:pt idx="213">
                  <c:v>66.281818181818196</c:v>
                </c:pt>
                <c:pt idx="214">
                  <c:v>73.236363636363635</c:v>
                </c:pt>
                <c:pt idx="215">
                  <c:v>73.972727272726274</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76.018181818180707</c:v>
                </c:pt>
                <c:pt idx="224">
                  <c:v>65.818181818180648</c:v>
                </c:pt>
                <c:pt idx="225">
                  <c:v>58.918181818182006</c:v>
                </c:pt>
                <c:pt idx="226">
                  <c:v>59.509090909090901</c:v>
                </c:pt>
                <c:pt idx="227">
                  <c:v>61.745454545454542</c:v>
                </c:pt>
                <c:pt idx="228">
                  <c:v>65.718181818180696</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55.563636363636014</c:v>
                </c:pt>
                <c:pt idx="238">
                  <c:v>57.963636363635999</c:v>
                </c:pt>
                <c:pt idx="239">
                  <c:v>59.727272727272762</c:v>
                </c:pt>
                <c:pt idx="240">
                  <c:v>58.027272727272731</c:v>
                </c:pt>
                <c:pt idx="241">
                  <c:v>53.772727272727273</c:v>
                </c:pt>
                <c:pt idx="242">
                  <c:v>48.454545454545027</c:v>
                </c:pt>
                <c:pt idx="243">
                  <c:v>45.054545454545085</c:v>
                </c:pt>
                <c:pt idx="244">
                  <c:v>42.54545454545454</c:v>
                </c:pt>
                <c:pt idx="245">
                  <c:v>42.381818181817785</c:v>
                </c:pt>
                <c:pt idx="246">
                  <c:v>41.590909090909363</c:v>
                </c:pt>
                <c:pt idx="247">
                  <c:v>41.072727272727271</c:v>
                </c:pt>
                <c:pt idx="248">
                  <c:v>41.318181818181863</c:v>
                </c:pt>
                <c:pt idx="249">
                  <c:v>40.090909090909363</c:v>
                </c:pt>
                <c:pt idx="250">
                  <c:v>39.863636363635997</c:v>
                </c:pt>
                <c:pt idx="251">
                  <c:v>41.5</c:v>
                </c:pt>
                <c:pt idx="252">
                  <c:v>42.045454545454547</c:v>
                </c:pt>
                <c:pt idx="253">
                  <c:v>41.35454545454494</c:v>
                </c:pt>
                <c:pt idx="254">
                  <c:v>40.409090909090907</c:v>
                </c:pt>
                <c:pt idx="255">
                  <c:v>40.481818181817843</c:v>
                </c:pt>
                <c:pt idx="256">
                  <c:v>40.063636363636014</c:v>
                </c:pt>
                <c:pt idx="257">
                  <c:v>40.409090909090907</c:v>
                </c:pt>
                <c:pt idx="258">
                  <c:v>39.436363636363595</c:v>
                </c:pt>
                <c:pt idx="259">
                  <c:v>38.727272727272762</c:v>
                </c:pt>
                <c:pt idx="260">
                  <c:v>41.027272727272731</c:v>
                </c:pt>
                <c:pt idx="261">
                  <c:v>42.627272727272732</c:v>
                </c:pt>
                <c:pt idx="262">
                  <c:v>45.363636363635997</c:v>
                </c:pt>
                <c:pt idx="263">
                  <c:v>47.272727272727273</c:v>
                </c:pt>
                <c:pt idx="264">
                  <c:v>50</c:v>
                </c:pt>
                <c:pt idx="265">
                  <c:v>51.090909090909363</c:v>
                </c:pt>
                <c:pt idx="266">
                  <c:v>51.545454545454547</c:v>
                </c:pt>
                <c:pt idx="267">
                  <c:v>51.545454545454547</c:v>
                </c:pt>
                <c:pt idx="268">
                  <c:v>51.090909090909363</c:v>
                </c:pt>
                <c:pt idx="269">
                  <c:v>52.454545454545027</c:v>
                </c:pt>
                <c:pt idx="270">
                  <c:v>53.090909090909363</c:v>
                </c:pt>
                <c:pt idx="271">
                  <c:v>53.090909090909363</c:v>
                </c:pt>
                <c:pt idx="272">
                  <c:v>53.272727272727273</c:v>
                </c:pt>
                <c:pt idx="273">
                  <c:v>54.272727272727273</c:v>
                </c:pt>
                <c:pt idx="274">
                  <c:v>54</c:v>
                </c:pt>
                <c:pt idx="275">
                  <c:v>51.272727272727273</c:v>
                </c:pt>
                <c:pt idx="276">
                  <c:v>50.090909090909363</c:v>
                </c:pt>
                <c:pt idx="277">
                  <c:v>49.636363636363626</c:v>
                </c:pt>
                <c:pt idx="278">
                  <c:v>51.181818181818144</c:v>
                </c:pt>
                <c:pt idx="279">
                  <c:v>52.545454545454547</c:v>
                </c:pt>
                <c:pt idx="280">
                  <c:v>51.909090909090907</c:v>
                </c:pt>
                <c:pt idx="281">
                  <c:v>51.181818181818144</c:v>
                </c:pt>
                <c:pt idx="282">
                  <c:v>50</c:v>
                </c:pt>
                <c:pt idx="283">
                  <c:v>46.363636363635997</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14.272727272727368</c:v>
                </c:pt>
                <c:pt idx="295">
                  <c:v>15.272727272727368</c:v>
                </c:pt>
                <c:pt idx="296">
                  <c:v>16.090909090909086</c:v>
                </c:pt>
                <c:pt idx="297">
                  <c:v>17.181818181818386</c:v>
                </c:pt>
                <c:pt idx="298">
                  <c:v>18.454545454545453</c:v>
                </c:pt>
                <c:pt idx="299">
                  <c:v>19.454545454545453</c:v>
                </c:pt>
                <c:pt idx="300">
                  <c:v>19.90909090909091</c:v>
                </c:pt>
                <c:pt idx="301">
                  <c:v>19.636363636363626</c:v>
                </c:pt>
                <c:pt idx="302">
                  <c:v>18.90909090909091</c:v>
                </c:pt>
                <c:pt idx="303">
                  <c:v>18</c:v>
                </c:pt>
                <c:pt idx="304">
                  <c:v>16.181818181818386</c:v>
                </c:pt>
                <c:pt idx="305">
                  <c:v>13.554545454545456</c:v>
                </c:pt>
                <c:pt idx="306">
                  <c:v>8.2818181818180161</c:v>
                </c:pt>
                <c:pt idx="307">
                  <c:v>5.0090909090909088</c:v>
                </c:pt>
                <c:pt idx="308">
                  <c:v>2.9181818181818202</c:v>
                </c:pt>
                <c:pt idx="309">
                  <c:v>1.4636363636363638</c:v>
                </c:pt>
                <c:pt idx="310">
                  <c:v>0.46363636363636362</c:v>
                </c:pt>
                <c:pt idx="311">
                  <c:v>2.7272727272727657E-2</c:v>
                </c:pt>
                <c:pt idx="312">
                  <c:v>7.2727272727272738E-2</c:v>
                </c:pt>
                <c:pt idx="313">
                  <c:v>8.1818181818180596E-2</c:v>
                </c:pt>
                <c:pt idx="314">
                  <c:v>0.13636363636363635</c:v>
                </c:pt>
                <c:pt idx="315">
                  <c:v>0.13636363636363635</c:v>
                </c:pt>
                <c:pt idx="316">
                  <c:v>0.25454545454545424</c:v>
                </c:pt>
                <c:pt idx="317">
                  <c:v>0.25454545454545424</c:v>
                </c:pt>
                <c:pt idx="318">
                  <c:v>0.25454545454545424</c:v>
                </c:pt>
                <c:pt idx="319">
                  <c:v>0.25454545454545424</c:v>
                </c:pt>
                <c:pt idx="320">
                  <c:v>0.32727272727273177</c:v>
                </c:pt>
                <c:pt idx="321">
                  <c:v>0.32727272727273177</c:v>
                </c:pt>
                <c:pt idx="322">
                  <c:v>0.32727272727273177</c:v>
                </c:pt>
                <c:pt idx="323">
                  <c:v>0.30909090909091264</c:v>
                </c:pt>
                <c:pt idx="324">
                  <c:v>0.46363636363636362</c:v>
                </c:pt>
                <c:pt idx="325">
                  <c:v>0.40909090909091195</c:v>
                </c:pt>
                <c:pt idx="326">
                  <c:v>0.42727272727273063</c:v>
                </c:pt>
                <c:pt idx="327">
                  <c:v>0.30000000000000032</c:v>
                </c:pt>
                <c:pt idx="328">
                  <c:v>0.33636363636364003</c:v>
                </c:pt>
                <c:pt idx="329">
                  <c:v>0.41818181818181832</c:v>
                </c:pt>
                <c:pt idx="330">
                  <c:v>0.41818181818181832</c:v>
                </c:pt>
                <c:pt idx="331">
                  <c:v>0.34545454545454835</c:v>
                </c:pt>
                <c:pt idx="332">
                  <c:v>0.34545454545454835</c:v>
                </c:pt>
                <c:pt idx="333">
                  <c:v>0.32727272727273177</c:v>
                </c:pt>
                <c:pt idx="334">
                  <c:v>0.30000000000000032</c:v>
                </c:pt>
                <c:pt idx="335">
                  <c:v>0.13636363636363635</c:v>
                </c:pt>
                <c:pt idx="336">
                  <c:v>0.13636363636363635</c:v>
                </c:pt>
                <c:pt idx="337">
                  <c:v>0.11818181818181818</c:v>
                </c:pt>
                <c:pt idx="338">
                  <c:v>0.11818181818181818</c:v>
                </c:pt>
                <c:pt idx="339">
                  <c:v>0.15454545454545751</c:v>
                </c:pt>
                <c:pt idx="340">
                  <c:v>0.25454545454545424</c:v>
                </c:pt>
                <c:pt idx="341">
                  <c:v>0.25454545454545424</c:v>
                </c:pt>
                <c:pt idx="342">
                  <c:v>0.25454545454545424</c:v>
                </c:pt>
                <c:pt idx="343">
                  <c:v>0.27272727272727282</c:v>
                </c:pt>
                <c:pt idx="344">
                  <c:v>0.32727272727273177</c:v>
                </c:pt>
                <c:pt idx="345">
                  <c:v>0.3727272727272759</c:v>
                </c:pt>
                <c:pt idx="346">
                  <c:v>0.43636363636363912</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0.55454545454546023</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21.936363636363446</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14.427272727272648</c:v>
                </c:pt>
                <c:pt idx="377">
                  <c:v>15.518181818181819</c:v>
                </c:pt>
                <c:pt idx="378">
                  <c:v>15.581818181818059</c:v>
                </c:pt>
                <c:pt idx="379">
                  <c:v>16.945454545454542</c:v>
                </c:pt>
                <c:pt idx="380">
                  <c:v>17.90909090909091</c:v>
                </c:pt>
                <c:pt idx="381">
                  <c:v>19.272727272726804</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6533376"/>
        <c:axId val="166531840"/>
      </c:lineChart>
      <c:catAx>
        <c:axId val="166397056"/>
        <c:scaling>
          <c:orientation val="minMax"/>
        </c:scaling>
        <c:axPos val="b"/>
        <c:minorGridlines>
          <c:spPr>
            <a:ln>
              <a:solidFill>
                <a:schemeClr val="bg1">
                  <a:lumMod val="75000"/>
                </a:schemeClr>
              </a:solidFill>
              <a:prstDash val="sysDot"/>
            </a:ln>
          </c:spPr>
        </c:minorGridlines>
        <c:numFmt formatCode="General" sourceLinked="1"/>
        <c:tickLblPos val="nextTo"/>
        <c:crossAx val="166046720"/>
        <c:crosses val="autoZero"/>
        <c:auto val="1"/>
        <c:lblAlgn val="ctr"/>
        <c:lblOffset val="0"/>
        <c:tickLblSkip val="150"/>
        <c:tickMarkSkip val="300"/>
      </c:catAx>
      <c:valAx>
        <c:axId val="166046720"/>
        <c:scaling>
          <c:orientation val="minMax"/>
        </c:scaling>
        <c:axPos val="l"/>
        <c:minorGridlines>
          <c:spPr>
            <a:ln>
              <a:solidFill>
                <a:schemeClr val="bg1">
                  <a:lumMod val="75000"/>
                </a:schemeClr>
              </a:solidFill>
              <a:prstDash val="sysDot"/>
            </a:ln>
          </c:spPr>
        </c:minorGridlines>
        <c:numFmt formatCode="General" sourceLinked="1"/>
        <c:tickLblPos val="nextTo"/>
        <c:crossAx val="166397056"/>
        <c:crosses val="autoZero"/>
        <c:crossBetween val="between"/>
        <c:minorUnit val="2"/>
      </c:valAx>
      <c:valAx>
        <c:axId val="166531840"/>
        <c:scaling>
          <c:orientation val="minMax"/>
          <c:max val="200"/>
        </c:scaling>
        <c:axPos val="r"/>
        <c:numFmt formatCode="General" sourceLinked="1"/>
        <c:tickLblPos val="nextTo"/>
        <c:crossAx val="166533376"/>
        <c:crosses val="max"/>
        <c:crossBetween val="between"/>
      </c:valAx>
      <c:catAx>
        <c:axId val="166533376"/>
        <c:scaling>
          <c:orientation val="minMax"/>
        </c:scaling>
        <c:delete val="1"/>
        <c:axPos val="b"/>
        <c:numFmt formatCode="General" sourceLinked="1"/>
        <c:tickLblPos val="none"/>
        <c:crossAx val="166531840"/>
        <c:crosses val="autoZero"/>
        <c:auto val="1"/>
        <c:lblAlgn val="ctr"/>
        <c:lblOffset val="100"/>
      </c:catAx>
      <c:spPr>
        <a:ln>
          <a:solidFill>
            <a:schemeClr val="tx1"/>
          </a:solidFill>
        </a:ln>
      </c:spPr>
    </c:plotArea>
    <c:plotVisOnly val="1"/>
    <c:dispBlanksAs val="span"/>
  </c:chart>
  <c:txPr>
    <a:bodyPr/>
    <a:lstStyle/>
    <a:p>
      <a:pPr>
        <a:defRPr sz="1100" b="1">
          <a:latin typeface="HGPｺﾞｼｯｸE" pitchFamily="50" charset="-128"/>
          <a:ea typeface="HGPｺﾞｼｯｸE" pitchFamily="50" charset="-128"/>
        </a:defRPr>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1750">
              <a:solidFill>
                <a:srgbClr val="FF0000"/>
              </a:solidFill>
            </a:ln>
          </c:spPr>
          <c:marker>
            <c:symbol val="circle"/>
            <c:size val="3"/>
            <c:spPr>
              <a:solidFill>
                <a:srgbClr val="FF0000"/>
              </a:solidFill>
              <a:ln>
                <a:solidFill>
                  <a:srgbClr val="FF0000"/>
                </a:solidFill>
              </a:ln>
            </c:spPr>
          </c:marker>
          <c:cat>
            <c:numRef>
              <c:f>黒点―コア３含水率!$A$9:$A$1137</c:f>
              <c:numCache>
                <c:formatCode>General</c:formatCode>
                <c:ptCount val="1129"/>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pt idx="985">
                  <c:v>1020</c:v>
                </c:pt>
                <c:pt idx="986">
                  <c:v>1019</c:v>
                </c:pt>
                <c:pt idx="987">
                  <c:v>1018</c:v>
                </c:pt>
                <c:pt idx="988">
                  <c:v>1017</c:v>
                </c:pt>
                <c:pt idx="989">
                  <c:v>1016</c:v>
                </c:pt>
                <c:pt idx="990">
                  <c:v>1015</c:v>
                </c:pt>
                <c:pt idx="991">
                  <c:v>1014</c:v>
                </c:pt>
                <c:pt idx="992">
                  <c:v>1013</c:v>
                </c:pt>
                <c:pt idx="993">
                  <c:v>1012</c:v>
                </c:pt>
                <c:pt idx="994">
                  <c:v>1011</c:v>
                </c:pt>
                <c:pt idx="995">
                  <c:v>1010</c:v>
                </c:pt>
                <c:pt idx="996">
                  <c:v>1009</c:v>
                </c:pt>
                <c:pt idx="997">
                  <c:v>1008</c:v>
                </c:pt>
                <c:pt idx="998">
                  <c:v>1007</c:v>
                </c:pt>
                <c:pt idx="999">
                  <c:v>1006</c:v>
                </c:pt>
                <c:pt idx="1000">
                  <c:v>1005</c:v>
                </c:pt>
                <c:pt idx="1001">
                  <c:v>1004</c:v>
                </c:pt>
                <c:pt idx="1002">
                  <c:v>1003</c:v>
                </c:pt>
                <c:pt idx="1003">
                  <c:v>1002</c:v>
                </c:pt>
                <c:pt idx="1004">
                  <c:v>1001</c:v>
                </c:pt>
                <c:pt idx="1005">
                  <c:v>1000</c:v>
                </c:pt>
                <c:pt idx="1006">
                  <c:v>999</c:v>
                </c:pt>
                <c:pt idx="1007">
                  <c:v>998</c:v>
                </c:pt>
                <c:pt idx="1008">
                  <c:v>997</c:v>
                </c:pt>
                <c:pt idx="1009">
                  <c:v>996</c:v>
                </c:pt>
                <c:pt idx="1010">
                  <c:v>995</c:v>
                </c:pt>
                <c:pt idx="1011">
                  <c:v>994</c:v>
                </c:pt>
                <c:pt idx="1012">
                  <c:v>993</c:v>
                </c:pt>
                <c:pt idx="1013">
                  <c:v>992</c:v>
                </c:pt>
                <c:pt idx="1014">
                  <c:v>991</c:v>
                </c:pt>
                <c:pt idx="1015">
                  <c:v>990</c:v>
                </c:pt>
                <c:pt idx="1016">
                  <c:v>989</c:v>
                </c:pt>
                <c:pt idx="1017">
                  <c:v>988</c:v>
                </c:pt>
                <c:pt idx="1018">
                  <c:v>987</c:v>
                </c:pt>
                <c:pt idx="1019">
                  <c:v>986</c:v>
                </c:pt>
                <c:pt idx="1020">
                  <c:v>985</c:v>
                </c:pt>
                <c:pt idx="1021">
                  <c:v>984</c:v>
                </c:pt>
                <c:pt idx="1022">
                  <c:v>983</c:v>
                </c:pt>
                <c:pt idx="1023">
                  <c:v>982</c:v>
                </c:pt>
                <c:pt idx="1024">
                  <c:v>981</c:v>
                </c:pt>
                <c:pt idx="1025">
                  <c:v>980</c:v>
                </c:pt>
                <c:pt idx="1026">
                  <c:v>979</c:v>
                </c:pt>
                <c:pt idx="1027">
                  <c:v>978</c:v>
                </c:pt>
                <c:pt idx="1028">
                  <c:v>977</c:v>
                </c:pt>
                <c:pt idx="1029">
                  <c:v>976</c:v>
                </c:pt>
                <c:pt idx="1030">
                  <c:v>975</c:v>
                </c:pt>
                <c:pt idx="1031">
                  <c:v>974</c:v>
                </c:pt>
                <c:pt idx="1032">
                  <c:v>973</c:v>
                </c:pt>
                <c:pt idx="1033">
                  <c:v>972</c:v>
                </c:pt>
                <c:pt idx="1034">
                  <c:v>971</c:v>
                </c:pt>
                <c:pt idx="1035">
                  <c:v>970</c:v>
                </c:pt>
                <c:pt idx="1036">
                  <c:v>969</c:v>
                </c:pt>
                <c:pt idx="1037">
                  <c:v>968</c:v>
                </c:pt>
                <c:pt idx="1038">
                  <c:v>967</c:v>
                </c:pt>
                <c:pt idx="1039">
                  <c:v>966</c:v>
                </c:pt>
                <c:pt idx="1040">
                  <c:v>965</c:v>
                </c:pt>
                <c:pt idx="1041">
                  <c:v>964</c:v>
                </c:pt>
                <c:pt idx="1042">
                  <c:v>963</c:v>
                </c:pt>
                <c:pt idx="1043">
                  <c:v>962</c:v>
                </c:pt>
                <c:pt idx="1044">
                  <c:v>961</c:v>
                </c:pt>
                <c:pt idx="1045">
                  <c:v>960</c:v>
                </c:pt>
                <c:pt idx="1046">
                  <c:v>959</c:v>
                </c:pt>
                <c:pt idx="1047">
                  <c:v>958</c:v>
                </c:pt>
                <c:pt idx="1048">
                  <c:v>957</c:v>
                </c:pt>
                <c:pt idx="1049">
                  <c:v>956</c:v>
                </c:pt>
                <c:pt idx="1050">
                  <c:v>955</c:v>
                </c:pt>
                <c:pt idx="1051">
                  <c:v>954</c:v>
                </c:pt>
                <c:pt idx="1052">
                  <c:v>953</c:v>
                </c:pt>
                <c:pt idx="1053">
                  <c:v>952</c:v>
                </c:pt>
                <c:pt idx="1054">
                  <c:v>951</c:v>
                </c:pt>
                <c:pt idx="1055">
                  <c:v>950</c:v>
                </c:pt>
                <c:pt idx="1056">
                  <c:v>949</c:v>
                </c:pt>
                <c:pt idx="1057">
                  <c:v>948</c:v>
                </c:pt>
                <c:pt idx="1058">
                  <c:v>947</c:v>
                </c:pt>
                <c:pt idx="1059">
                  <c:v>946</c:v>
                </c:pt>
                <c:pt idx="1060">
                  <c:v>945</c:v>
                </c:pt>
                <c:pt idx="1061">
                  <c:v>944</c:v>
                </c:pt>
                <c:pt idx="1062">
                  <c:v>943</c:v>
                </c:pt>
                <c:pt idx="1063">
                  <c:v>942</c:v>
                </c:pt>
                <c:pt idx="1064">
                  <c:v>941</c:v>
                </c:pt>
                <c:pt idx="1065">
                  <c:v>940</c:v>
                </c:pt>
                <c:pt idx="1066">
                  <c:v>939</c:v>
                </c:pt>
                <c:pt idx="1067">
                  <c:v>938</c:v>
                </c:pt>
                <c:pt idx="1068">
                  <c:v>937</c:v>
                </c:pt>
                <c:pt idx="1069">
                  <c:v>936</c:v>
                </c:pt>
                <c:pt idx="1070">
                  <c:v>935</c:v>
                </c:pt>
                <c:pt idx="1071">
                  <c:v>934</c:v>
                </c:pt>
                <c:pt idx="1072">
                  <c:v>933</c:v>
                </c:pt>
                <c:pt idx="1073">
                  <c:v>932</c:v>
                </c:pt>
                <c:pt idx="1074">
                  <c:v>931</c:v>
                </c:pt>
                <c:pt idx="1075">
                  <c:v>930</c:v>
                </c:pt>
                <c:pt idx="1076">
                  <c:v>929</c:v>
                </c:pt>
                <c:pt idx="1077">
                  <c:v>928</c:v>
                </c:pt>
                <c:pt idx="1078">
                  <c:v>927</c:v>
                </c:pt>
                <c:pt idx="1079">
                  <c:v>926</c:v>
                </c:pt>
                <c:pt idx="1080">
                  <c:v>925</c:v>
                </c:pt>
                <c:pt idx="1081">
                  <c:v>924</c:v>
                </c:pt>
                <c:pt idx="1082">
                  <c:v>923</c:v>
                </c:pt>
                <c:pt idx="1083">
                  <c:v>922</c:v>
                </c:pt>
                <c:pt idx="1084">
                  <c:v>921</c:v>
                </c:pt>
                <c:pt idx="1085">
                  <c:v>920</c:v>
                </c:pt>
                <c:pt idx="1086">
                  <c:v>919</c:v>
                </c:pt>
                <c:pt idx="1087">
                  <c:v>918</c:v>
                </c:pt>
                <c:pt idx="1088">
                  <c:v>917</c:v>
                </c:pt>
                <c:pt idx="1089">
                  <c:v>916</c:v>
                </c:pt>
                <c:pt idx="1090">
                  <c:v>915</c:v>
                </c:pt>
                <c:pt idx="1091">
                  <c:v>914</c:v>
                </c:pt>
                <c:pt idx="1092">
                  <c:v>913</c:v>
                </c:pt>
                <c:pt idx="1093">
                  <c:v>912</c:v>
                </c:pt>
                <c:pt idx="1094">
                  <c:v>911</c:v>
                </c:pt>
                <c:pt idx="1095">
                  <c:v>910</c:v>
                </c:pt>
                <c:pt idx="1096">
                  <c:v>909</c:v>
                </c:pt>
                <c:pt idx="1097">
                  <c:v>908</c:v>
                </c:pt>
                <c:pt idx="1098">
                  <c:v>907</c:v>
                </c:pt>
                <c:pt idx="1099">
                  <c:v>906</c:v>
                </c:pt>
                <c:pt idx="1100">
                  <c:v>905</c:v>
                </c:pt>
                <c:pt idx="1101">
                  <c:v>904</c:v>
                </c:pt>
                <c:pt idx="1102">
                  <c:v>903</c:v>
                </c:pt>
                <c:pt idx="1103">
                  <c:v>902</c:v>
                </c:pt>
                <c:pt idx="1104">
                  <c:v>901</c:v>
                </c:pt>
                <c:pt idx="1105">
                  <c:v>900</c:v>
                </c:pt>
                <c:pt idx="1106">
                  <c:v>899</c:v>
                </c:pt>
                <c:pt idx="1107">
                  <c:v>898</c:v>
                </c:pt>
                <c:pt idx="1108">
                  <c:v>897</c:v>
                </c:pt>
                <c:pt idx="1109">
                  <c:v>896</c:v>
                </c:pt>
                <c:pt idx="1110">
                  <c:v>895</c:v>
                </c:pt>
                <c:pt idx="1111">
                  <c:v>894</c:v>
                </c:pt>
                <c:pt idx="1112">
                  <c:v>893</c:v>
                </c:pt>
                <c:pt idx="1113">
                  <c:v>892</c:v>
                </c:pt>
                <c:pt idx="1114">
                  <c:v>891</c:v>
                </c:pt>
                <c:pt idx="1115">
                  <c:v>890</c:v>
                </c:pt>
                <c:pt idx="1116">
                  <c:v>889</c:v>
                </c:pt>
                <c:pt idx="1117">
                  <c:v>888</c:v>
                </c:pt>
                <c:pt idx="1118">
                  <c:v>887</c:v>
                </c:pt>
                <c:pt idx="1119">
                  <c:v>886</c:v>
                </c:pt>
                <c:pt idx="1120">
                  <c:v>885</c:v>
                </c:pt>
                <c:pt idx="1121">
                  <c:v>884</c:v>
                </c:pt>
                <c:pt idx="1122">
                  <c:v>883</c:v>
                </c:pt>
                <c:pt idx="1123">
                  <c:v>882</c:v>
                </c:pt>
                <c:pt idx="1124">
                  <c:v>881</c:v>
                </c:pt>
                <c:pt idx="1125">
                  <c:v>880</c:v>
                </c:pt>
                <c:pt idx="1126">
                  <c:v>879</c:v>
                </c:pt>
                <c:pt idx="1127">
                  <c:v>878</c:v>
                </c:pt>
                <c:pt idx="1128">
                  <c:v>877</c:v>
                </c:pt>
              </c:numCache>
            </c:numRef>
          </c:cat>
          <c:val>
            <c:numRef>
              <c:f>黒点―コア1含水率!$E$9:$E$993</c:f>
              <c:numCache>
                <c:formatCode>General</c:formatCode>
                <c:ptCount val="985"/>
                <c:pt idx="0">
                  <c:v>88.156834891592894</c:v>
                </c:pt>
                <c:pt idx="12">
                  <c:v>86.30510374299638</c:v>
                </c:pt>
                <c:pt idx="24">
                  <c:v>84.576212783820012</c:v>
                </c:pt>
                <c:pt idx="36">
                  <c:v>82.877756854483479</c:v>
                </c:pt>
                <c:pt idx="48">
                  <c:v>81.135662136282647</c:v>
                </c:pt>
                <c:pt idx="60">
                  <c:v>79.602570178875467</c:v>
                </c:pt>
                <c:pt idx="72">
                  <c:v>78.528575762078319</c:v>
                </c:pt>
                <c:pt idx="84">
                  <c:v>77.420054855366857</c:v>
                </c:pt>
                <c:pt idx="96">
                  <c:v>76.099374601093842</c:v>
                </c:pt>
                <c:pt idx="108">
                  <c:v>74.710057043102395</c:v>
                </c:pt>
                <c:pt idx="120">
                  <c:v>73.427869449963367</c:v>
                </c:pt>
                <c:pt idx="132">
                  <c:v>72.072774123028452</c:v>
                </c:pt>
                <c:pt idx="144">
                  <c:v>71.016931878452993</c:v>
                </c:pt>
                <c:pt idx="156">
                  <c:v>70.481272434510629</c:v>
                </c:pt>
                <c:pt idx="168">
                  <c:v>70.537497586947225</c:v>
                </c:pt>
                <c:pt idx="180">
                  <c:v>70.923691005305727</c:v>
                </c:pt>
                <c:pt idx="192">
                  <c:v>71.609321212125138</c:v>
                </c:pt>
                <c:pt idx="204">
                  <c:v>71.919217897457514</c:v>
                </c:pt>
                <c:pt idx="216">
                  <c:v>71.906026851419909</c:v>
                </c:pt>
                <c:pt idx="228">
                  <c:v>71.340529558103327</c:v>
                </c:pt>
                <c:pt idx="240">
                  <c:v>70.865571215276688</c:v>
                </c:pt>
                <c:pt idx="252">
                  <c:v>69.995224155169197</c:v>
                </c:pt>
                <c:pt idx="264">
                  <c:v>68.992006587975197</c:v>
                </c:pt>
                <c:pt idx="276">
                  <c:v>68.181707510626183</c:v>
                </c:pt>
                <c:pt idx="288">
                  <c:v>67.714438998125573</c:v>
                </c:pt>
                <c:pt idx="300">
                  <c:v>66.843121199766102</c:v>
                </c:pt>
                <c:pt idx="312">
                  <c:v>66.531522048219642</c:v>
                </c:pt>
                <c:pt idx="324">
                  <c:v>66.410690444869317</c:v>
                </c:pt>
                <c:pt idx="336">
                  <c:v>66.367468999074077</c:v>
                </c:pt>
                <c:pt idx="348">
                  <c:v>66.38362508491808</c:v>
                </c:pt>
                <c:pt idx="360">
                  <c:v>66.502556297360286</c:v>
                </c:pt>
                <c:pt idx="372">
                  <c:v>66.270197756691999</c:v>
                </c:pt>
                <c:pt idx="384">
                  <c:v>66.289441169865</c:v>
                </c:pt>
                <c:pt idx="396">
                  <c:v>66.306203296977728</c:v>
                </c:pt>
                <c:pt idx="408">
                  <c:v>66.163426705614384</c:v>
                </c:pt>
                <c:pt idx="420">
                  <c:v>66.090545184246707</c:v>
                </c:pt>
                <c:pt idx="432">
                  <c:v>66.067997618781718</c:v>
                </c:pt>
                <c:pt idx="444">
                  <c:v>66.150869553304759</c:v>
                </c:pt>
                <c:pt idx="456">
                  <c:v>66.355916835849484</c:v>
                </c:pt>
                <c:pt idx="468">
                  <c:v>66.683549818394326</c:v>
                </c:pt>
                <c:pt idx="480">
                  <c:v>66.80479552714803</c:v>
                </c:pt>
                <c:pt idx="492">
                  <c:v>66.860682983026408</c:v>
                </c:pt>
                <c:pt idx="504">
                  <c:v>66.682945937892399</c:v>
                </c:pt>
                <c:pt idx="516">
                  <c:v>65.991898937994648</c:v>
                </c:pt>
                <c:pt idx="528">
                  <c:v>65.623464787449649</c:v>
                </c:pt>
                <c:pt idx="540">
                  <c:v>65.5401177012847</c:v>
                </c:pt>
                <c:pt idx="552">
                  <c:v>65.323081411047582</c:v>
                </c:pt>
                <c:pt idx="564">
                  <c:v>65.177448050322994</c:v>
                </c:pt>
                <c:pt idx="576">
                  <c:v>65.399059370329383</c:v>
                </c:pt>
                <c:pt idx="588">
                  <c:v>65.314389009675722</c:v>
                </c:pt>
                <c:pt idx="600">
                  <c:v>65.192788262845795</c:v>
                </c:pt>
                <c:pt idx="612">
                  <c:v>65.150232060803859</c:v>
                </c:pt>
                <c:pt idx="624">
                  <c:v>65.127259180505575</c:v>
                </c:pt>
                <c:pt idx="636">
                  <c:v>65.129666750891758</c:v>
                </c:pt>
                <c:pt idx="648">
                  <c:v>65.193051954419118</c:v>
                </c:pt>
                <c:pt idx="660">
                  <c:v>64.974735631693008</c:v>
                </c:pt>
                <c:pt idx="672">
                  <c:v>64.690497655816444</c:v>
                </c:pt>
                <c:pt idx="684">
                  <c:v>64.321572674962738</c:v>
                </c:pt>
                <c:pt idx="696">
                  <c:v>63.885272748743226</c:v>
                </c:pt>
                <c:pt idx="708">
                  <c:v>63.279823996584113</c:v>
                </c:pt>
                <c:pt idx="720">
                  <c:v>62.939719728426581</c:v>
                </c:pt>
                <c:pt idx="732">
                  <c:v>62.789402667471961</c:v>
                </c:pt>
                <c:pt idx="744">
                  <c:v>62.90127468399654</c:v>
                </c:pt>
                <c:pt idx="756">
                  <c:v>62.86456489245397</c:v>
                </c:pt>
                <c:pt idx="768">
                  <c:v>63.06330431242904</c:v>
                </c:pt>
                <c:pt idx="780">
                  <c:v>63.028796386315399</c:v>
                </c:pt>
                <c:pt idx="792">
                  <c:v>63.023560770176012</c:v>
                </c:pt>
                <c:pt idx="804">
                  <c:v>62.95437649854987</c:v>
                </c:pt>
                <c:pt idx="816">
                  <c:v>62.781449335219804</c:v>
                </c:pt>
                <c:pt idx="828">
                  <c:v>62.420705696751995</c:v>
                </c:pt>
                <c:pt idx="840">
                  <c:v>62.252330596610022</c:v>
                </c:pt>
                <c:pt idx="852">
                  <c:v>62.117716153309594</c:v>
                </c:pt>
                <c:pt idx="864">
                  <c:v>62.076564090969455</c:v>
                </c:pt>
                <c:pt idx="876">
                  <c:v>62.348446569045258</c:v>
                </c:pt>
                <c:pt idx="888">
                  <c:v>62.707612593256357</c:v>
                </c:pt>
                <c:pt idx="900">
                  <c:v>62.859117764406044</c:v>
                </c:pt>
                <c:pt idx="912">
                  <c:v>62.759490434791964</c:v>
                </c:pt>
                <c:pt idx="924">
                  <c:v>62.489901384991427</c:v>
                </c:pt>
                <c:pt idx="936">
                  <c:v>62.125005789014516</c:v>
                </c:pt>
                <c:pt idx="948">
                  <c:v>61.436236110143604</c:v>
                </c:pt>
                <c:pt idx="960">
                  <c:v>60.784615156737345</c:v>
                </c:pt>
                <c:pt idx="972">
                  <c:v>60.102271408705931</c:v>
                </c:pt>
                <c:pt idx="984">
                  <c:v>59.152075119883811</c:v>
                </c:pt>
              </c:numCache>
            </c:numRef>
          </c:val>
        </c:ser>
        <c:ser>
          <c:idx val="1"/>
          <c:order val="1"/>
          <c:spPr>
            <a:ln w="31750">
              <a:solidFill>
                <a:srgbClr val="0070C0"/>
              </a:solidFill>
            </a:ln>
          </c:spPr>
          <c:marker>
            <c:symbol val="circle"/>
            <c:size val="3"/>
            <c:spPr>
              <a:solidFill>
                <a:srgbClr val="0070C0"/>
              </a:solidFill>
              <a:ln>
                <a:solidFill>
                  <a:srgbClr val="0070C0"/>
                </a:solidFill>
              </a:ln>
            </c:spPr>
          </c:marker>
          <c:cat>
            <c:numRef>
              <c:f>黒点―コア３含水率!$A$9:$A$1137</c:f>
              <c:numCache>
                <c:formatCode>General</c:formatCode>
                <c:ptCount val="1129"/>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pt idx="985">
                  <c:v>1020</c:v>
                </c:pt>
                <c:pt idx="986">
                  <c:v>1019</c:v>
                </c:pt>
                <c:pt idx="987">
                  <c:v>1018</c:v>
                </c:pt>
                <c:pt idx="988">
                  <c:v>1017</c:v>
                </c:pt>
                <c:pt idx="989">
                  <c:v>1016</c:v>
                </c:pt>
                <c:pt idx="990">
                  <c:v>1015</c:v>
                </c:pt>
                <c:pt idx="991">
                  <c:v>1014</c:v>
                </c:pt>
                <c:pt idx="992">
                  <c:v>1013</c:v>
                </c:pt>
                <c:pt idx="993">
                  <c:v>1012</c:v>
                </c:pt>
                <c:pt idx="994">
                  <c:v>1011</c:v>
                </c:pt>
                <c:pt idx="995">
                  <c:v>1010</c:v>
                </c:pt>
                <c:pt idx="996">
                  <c:v>1009</c:v>
                </c:pt>
                <c:pt idx="997">
                  <c:v>1008</c:v>
                </c:pt>
                <c:pt idx="998">
                  <c:v>1007</c:v>
                </c:pt>
                <c:pt idx="999">
                  <c:v>1006</c:v>
                </c:pt>
                <c:pt idx="1000">
                  <c:v>1005</c:v>
                </c:pt>
                <c:pt idx="1001">
                  <c:v>1004</c:v>
                </c:pt>
                <c:pt idx="1002">
                  <c:v>1003</c:v>
                </c:pt>
                <c:pt idx="1003">
                  <c:v>1002</c:v>
                </c:pt>
                <c:pt idx="1004">
                  <c:v>1001</c:v>
                </c:pt>
                <c:pt idx="1005">
                  <c:v>1000</c:v>
                </c:pt>
                <c:pt idx="1006">
                  <c:v>999</c:v>
                </c:pt>
                <c:pt idx="1007">
                  <c:v>998</c:v>
                </c:pt>
                <c:pt idx="1008">
                  <c:v>997</c:v>
                </c:pt>
                <c:pt idx="1009">
                  <c:v>996</c:v>
                </c:pt>
                <c:pt idx="1010">
                  <c:v>995</c:v>
                </c:pt>
                <c:pt idx="1011">
                  <c:v>994</c:v>
                </c:pt>
                <c:pt idx="1012">
                  <c:v>993</c:v>
                </c:pt>
                <c:pt idx="1013">
                  <c:v>992</c:v>
                </c:pt>
                <c:pt idx="1014">
                  <c:v>991</c:v>
                </c:pt>
                <c:pt idx="1015">
                  <c:v>990</c:v>
                </c:pt>
                <c:pt idx="1016">
                  <c:v>989</c:v>
                </c:pt>
                <c:pt idx="1017">
                  <c:v>988</c:v>
                </c:pt>
                <c:pt idx="1018">
                  <c:v>987</c:v>
                </c:pt>
                <c:pt idx="1019">
                  <c:v>986</c:v>
                </c:pt>
                <c:pt idx="1020">
                  <c:v>985</c:v>
                </c:pt>
                <c:pt idx="1021">
                  <c:v>984</c:v>
                </c:pt>
                <c:pt idx="1022">
                  <c:v>983</c:v>
                </c:pt>
                <c:pt idx="1023">
                  <c:v>982</c:v>
                </c:pt>
                <c:pt idx="1024">
                  <c:v>981</c:v>
                </c:pt>
                <c:pt idx="1025">
                  <c:v>980</c:v>
                </c:pt>
                <c:pt idx="1026">
                  <c:v>979</c:v>
                </c:pt>
                <c:pt idx="1027">
                  <c:v>978</c:v>
                </c:pt>
                <c:pt idx="1028">
                  <c:v>977</c:v>
                </c:pt>
                <c:pt idx="1029">
                  <c:v>976</c:v>
                </c:pt>
                <c:pt idx="1030">
                  <c:v>975</c:v>
                </c:pt>
                <c:pt idx="1031">
                  <c:v>974</c:v>
                </c:pt>
                <c:pt idx="1032">
                  <c:v>973</c:v>
                </c:pt>
                <c:pt idx="1033">
                  <c:v>972</c:v>
                </c:pt>
                <c:pt idx="1034">
                  <c:v>971</c:v>
                </c:pt>
                <c:pt idx="1035">
                  <c:v>970</c:v>
                </c:pt>
                <c:pt idx="1036">
                  <c:v>969</c:v>
                </c:pt>
                <c:pt idx="1037">
                  <c:v>968</c:v>
                </c:pt>
                <c:pt idx="1038">
                  <c:v>967</c:v>
                </c:pt>
                <c:pt idx="1039">
                  <c:v>966</c:v>
                </c:pt>
                <c:pt idx="1040">
                  <c:v>965</c:v>
                </c:pt>
                <c:pt idx="1041">
                  <c:v>964</c:v>
                </c:pt>
                <c:pt idx="1042">
                  <c:v>963</c:v>
                </c:pt>
                <c:pt idx="1043">
                  <c:v>962</c:v>
                </c:pt>
                <c:pt idx="1044">
                  <c:v>961</c:v>
                </c:pt>
                <c:pt idx="1045">
                  <c:v>960</c:v>
                </c:pt>
                <c:pt idx="1046">
                  <c:v>959</c:v>
                </c:pt>
                <c:pt idx="1047">
                  <c:v>958</c:v>
                </c:pt>
                <c:pt idx="1048">
                  <c:v>957</c:v>
                </c:pt>
                <c:pt idx="1049">
                  <c:v>956</c:v>
                </c:pt>
                <c:pt idx="1050">
                  <c:v>955</c:v>
                </c:pt>
                <c:pt idx="1051">
                  <c:v>954</c:v>
                </c:pt>
                <c:pt idx="1052">
                  <c:v>953</c:v>
                </c:pt>
                <c:pt idx="1053">
                  <c:v>952</c:v>
                </c:pt>
                <c:pt idx="1054">
                  <c:v>951</c:v>
                </c:pt>
                <c:pt idx="1055">
                  <c:v>950</c:v>
                </c:pt>
                <c:pt idx="1056">
                  <c:v>949</c:v>
                </c:pt>
                <c:pt idx="1057">
                  <c:v>948</c:v>
                </c:pt>
                <c:pt idx="1058">
                  <c:v>947</c:v>
                </c:pt>
                <c:pt idx="1059">
                  <c:v>946</c:v>
                </c:pt>
                <c:pt idx="1060">
                  <c:v>945</c:v>
                </c:pt>
                <c:pt idx="1061">
                  <c:v>944</c:v>
                </c:pt>
                <c:pt idx="1062">
                  <c:v>943</c:v>
                </c:pt>
                <c:pt idx="1063">
                  <c:v>942</c:v>
                </c:pt>
                <c:pt idx="1064">
                  <c:v>941</c:v>
                </c:pt>
                <c:pt idx="1065">
                  <c:v>940</c:v>
                </c:pt>
                <c:pt idx="1066">
                  <c:v>939</c:v>
                </c:pt>
                <c:pt idx="1067">
                  <c:v>938</c:v>
                </c:pt>
                <c:pt idx="1068">
                  <c:v>937</c:v>
                </c:pt>
                <c:pt idx="1069">
                  <c:v>936</c:v>
                </c:pt>
                <c:pt idx="1070">
                  <c:v>935</c:v>
                </c:pt>
                <c:pt idx="1071">
                  <c:v>934</c:v>
                </c:pt>
                <c:pt idx="1072">
                  <c:v>933</c:v>
                </c:pt>
                <c:pt idx="1073">
                  <c:v>932</c:v>
                </c:pt>
                <c:pt idx="1074">
                  <c:v>931</c:v>
                </c:pt>
                <c:pt idx="1075">
                  <c:v>930</c:v>
                </c:pt>
                <c:pt idx="1076">
                  <c:v>929</c:v>
                </c:pt>
                <c:pt idx="1077">
                  <c:v>928</c:v>
                </c:pt>
                <c:pt idx="1078">
                  <c:v>927</c:v>
                </c:pt>
                <c:pt idx="1079">
                  <c:v>926</c:v>
                </c:pt>
                <c:pt idx="1080">
                  <c:v>925</c:v>
                </c:pt>
                <c:pt idx="1081">
                  <c:v>924</c:v>
                </c:pt>
                <c:pt idx="1082">
                  <c:v>923</c:v>
                </c:pt>
                <c:pt idx="1083">
                  <c:v>922</c:v>
                </c:pt>
                <c:pt idx="1084">
                  <c:v>921</c:v>
                </c:pt>
                <c:pt idx="1085">
                  <c:v>920</c:v>
                </c:pt>
                <c:pt idx="1086">
                  <c:v>919</c:v>
                </c:pt>
                <c:pt idx="1087">
                  <c:v>918</c:v>
                </c:pt>
                <c:pt idx="1088">
                  <c:v>917</c:v>
                </c:pt>
                <c:pt idx="1089">
                  <c:v>916</c:v>
                </c:pt>
                <c:pt idx="1090">
                  <c:v>915</c:v>
                </c:pt>
                <c:pt idx="1091">
                  <c:v>914</c:v>
                </c:pt>
                <c:pt idx="1092">
                  <c:v>913</c:v>
                </c:pt>
                <c:pt idx="1093">
                  <c:v>912</c:v>
                </c:pt>
                <c:pt idx="1094">
                  <c:v>911</c:v>
                </c:pt>
                <c:pt idx="1095">
                  <c:v>910</c:v>
                </c:pt>
                <c:pt idx="1096">
                  <c:v>909</c:v>
                </c:pt>
                <c:pt idx="1097">
                  <c:v>908</c:v>
                </c:pt>
                <c:pt idx="1098">
                  <c:v>907</c:v>
                </c:pt>
                <c:pt idx="1099">
                  <c:v>906</c:v>
                </c:pt>
                <c:pt idx="1100">
                  <c:v>905</c:v>
                </c:pt>
                <c:pt idx="1101">
                  <c:v>904</c:v>
                </c:pt>
                <c:pt idx="1102">
                  <c:v>903</c:v>
                </c:pt>
                <c:pt idx="1103">
                  <c:v>902</c:v>
                </c:pt>
                <c:pt idx="1104">
                  <c:v>901</c:v>
                </c:pt>
                <c:pt idx="1105">
                  <c:v>900</c:v>
                </c:pt>
                <c:pt idx="1106">
                  <c:v>899</c:v>
                </c:pt>
                <c:pt idx="1107">
                  <c:v>898</c:v>
                </c:pt>
                <c:pt idx="1108">
                  <c:v>897</c:v>
                </c:pt>
                <c:pt idx="1109">
                  <c:v>896</c:v>
                </c:pt>
                <c:pt idx="1110">
                  <c:v>895</c:v>
                </c:pt>
                <c:pt idx="1111">
                  <c:v>894</c:v>
                </c:pt>
                <c:pt idx="1112">
                  <c:v>893</c:v>
                </c:pt>
                <c:pt idx="1113">
                  <c:v>892</c:v>
                </c:pt>
                <c:pt idx="1114">
                  <c:v>891</c:v>
                </c:pt>
                <c:pt idx="1115">
                  <c:v>890</c:v>
                </c:pt>
                <c:pt idx="1116">
                  <c:v>889</c:v>
                </c:pt>
                <c:pt idx="1117">
                  <c:v>888</c:v>
                </c:pt>
                <c:pt idx="1118">
                  <c:v>887</c:v>
                </c:pt>
                <c:pt idx="1119">
                  <c:v>886</c:v>
                </c:pt>
                <c:pt idx="1120">
                  <c:v>885</c:v>
                </c:pt>
                <c:pt idx="1121">
                  <c:v>884</c:v>
                </c:pt>
                <c:pt idx="1122">
                  <c:v>883</c:v>
                </c:pt>
                <c:pt idx="1123">
                  <c:v>882</c:v>
                </c:pt>
                <c:pt idx="1124">
                  <c:v>881</c:v>
                </c:pt>
                <c:pt idx="1125">
                  <c:v>880</c:v>
                </c:pt>
                <c:pt idx="1126">
                  <c:v>879</c:v>
                </c:pt>
                <c:pt idx="1127">
                  <c:v>878</c:v>
                </c:pt>
                <c:pt idx="1128">
                  <c:v>877</c:v>
                </c:pt>
              </c:numCache>
            </c:numRef>
          </c:cat>
          <c:val>
            <c:numRef>
              <c:f>黒点―コア2含水率!$E$9:$E$1005</c:f>
              <c:numCache>
                <c:formatCode>General</c:formatCode>
                <c:ptCount val="997"/>
                <c:pt idx="0">
                  <c:v>87.321000160940841</c:v>
                </c:pt>
                <c:pt idx="12">
                  <c:v>87.220979045012626</c:v>
                </c:pt>
                <c:pt idx="24">
                  <c:v>86.164575626661019</c:v>
                </c:pt>
                <c:pt idx="36">
                  <c:v>84.639573154835148</c:v>
                </c:pt>
                <c:pt idx="48">
                  <c:v>83.245474932879418</c:v>
                </c:pt>
                <c:pt idx="60">
                  <c:v>81.887929962508025</c:v>
                </c:pt>
                <c:pt idx="72">
                  <c:v>80.545612469524912</c:v>
                </c:pt>
                <c:pt idx="84">
                  <c:v>79.233655077020074</c:v>
                </c:pt>
                <c:pt idx="96">
                  <c:v>74.579981952220038</c:v>
                </c:pt>
                <c:pt idx="108">
                  <c:v>73.436271706419589</c:v>
                </c:pt>
                <c:pt idx="120">
                  <c:v>72.386289419530172</c:v>
                </c:pt>
                <c:pt idx="132">
                  <c:v>71.253807953462058</c:v>
                </c:pt>
                <c:pt idx="144">
                  <c:v>70.143438306342972</c:v>
                </c:pt>
                <c:pt idx="156">
                  <c:v>72.639575833072868</c:v>
                </c:pt>
                <c:pt idx="168">
                  <c:v>71.746398055485614</c:v>
                </c:pt>
                <c:pt idx="180">
                  <c:v>71.090260275478826</c:v>
                </c:pt>
                <c:pt idx="192">
                  <c:v>71.005090052375948</c:v>
                </c:pt>
                <c:pt idx="204">
                  <c:v>71.483392687117771</c:v>
                </c:pt>
                <c:pt idx="216">
                  <c:v>71.721737182075458</c:v>
                </c:pt>
                <c:pt idx="228">
                  <c:v>71.399305736895258</c:v>
                </c:pt>
                <c:pt idx="240">
                  <c:v>70.920948409030913</c:v>
                </c:pt>
                <c:pt idx="252">
                  <c:v>70.370035853143634</c:v>
                </c:pt>
                <c:pt idx="264">
                  <c:v>69.319169791926228</c:v>
                </c:pt>
                <c:pt idx="276">
                  <c:v>68.076386972348118</c:v>
                </c:pt>
                <c:pt idx="288">
                  <c:v>67.131101487756609</c:v>
                </c:pt>
                <c:pt idx="300">
                  <c:v>66.109597179560041</c:v>
                </c:pt>
                <c:pt idx="312">
                  <c:v>65.379620641371716</c:v>
                </c:pt>
                <c:pt idx="324">
                  <c:v>65.219962074775893</c:v>
                </c:pt>
                <c:pt idx="336">
                  <c:v>65.455375296353978</c:v>
                </c:pt>
                <c:pt idx="348">
                  <c:v>65.744683861840542</c:v>
                </c:pt>
                <c:pt idx="360">
                  <c:v>66.065873359937569</c:v>
                </c:pt>
                <c:pt idx="372">
                  <c:v>66.185460284687309</c:v>
                </c:pt>
                <c:pt idx="384">
                  <c:v>63.514355806686304</c:v>
                </c:pt>
                <c:pt idx="396">
                  <c:v>64.994997690770987</c:v>
                </c:pt>
                <c:pt idx="408">
                  <c:v>65.063981437827508</c:v>
                </c:pt>
                <c:pt idx="420">
                  <c:v>65.143320259650878</c:v>
                </c:pt>
                <c:pt idx="432">
                  <c:v>65.402955242370965</c:v>
                </c:pt>
                <c:pt idx="444">
                  <c:v>68.201826039094641</c:v>
                </c:pt>
                <c:pt idx="456">
                  <c:v>66.968832844955188</c:v>
                </c:pt>
                <c:pt idx="468">
                  <c:v>67.009957745616504</c:v>
                </c:pt>
                <c:pt idx="480">
                  <c:v>67.255658229233134</c:v>
                </c:pt>
                <c:pt idx="492">
                  <c:v>67.191180741170626</c:v>
                </c:pt>
                <c:pt idx="504">
                  <c:v>67.086822678893981</c:v>
                </c:pt>
                <c:pt idx="516">
                  <c:v>66.549848158708258</c:v>
                </c:pt>
                <c:pt idx="528">
                  <c:v>66.090334628101672</c:v>
                </c:pt>
                <c:pt idx="540">
                  <c:v>65.70663544767892</c:v>
                </c:pt>
                <c:pt idx="552">
                  <c:v>65.651288780609818</c:v>
                </c:pt>
                <c:pt idx="564">
                  <c:v>65.427471137862469</c:v>
                </c:pt>
                <c:pt idx="576">
                  <c:v>65.343466039693652</c:v>
                </c:pt>
                <c:pt idx="588">
                  <c:v>65.595724282700672</c:v>
                </c:pt>
                <c:pt idx="600">
                  <c:v>65.565373648671908</c:v>
                </c:pt>
                <c:pt idx="612">
                  <c:v>65.212522643020606</c:v>
                </c:pt>
                <c:pt idx="624">
                  <c:v>65.018563145024615</c:v>
                </c:pt>
                <c:pt idx="636">
                  <c:v>65.041100607581484</c:v>
                </c:pt>
                <c:pt idx="648">
                  <c:v>64.701818262434458</c:v>
                </c:pt>
                <c:pt idx="660">
                  <c:v>64.336180841941712</c:v>
                </c:pt>
                <c:pt idx="672">
                  <c:v>63.93317893300911</c:v>
                </c:pt>
                <c:pt idx="684">
                  <c:v>63.381795687962075</c:v>
                </c:pt>
                <c:pt idx="696">
                  <c:v>62.687833260024021</c:v>
                </c:pt>
                <c:pt idx="708">
                  <c:v>62.355030991901529</c:v>
                </c:pt>
                <c:pt idx="720">
                  <c:v>62.520357567948324</c:v>
                </c:pt>
                <c:pt idx="732">
                  <c:v>62.476403683567725</c:v>
                </c:pt>
                <c:pt idx="744">
                  <c:v>62.596924718237524</c:v>
                </c:pt>
                <c:pt idx="756">
                  <c:v>62.765776454552011</c:v>
                </c:pt>
                <c:pt idx="768">
                  <c:v>62.868862841258625</c:v>
                </c:pt>
                <c:pt idx="780">
                  <c:v>62.445549240507617</c:v>
                </c:pt>
                <c:pt idx="792">
                  <c:v>62.360236928526362</c:v>
                </c:pt>
                <c:pt idx="804">
                  <c:v>62.304053315697843</c:v>
                </c:pt>
                <c:pt idx="816">
                  <c:v>62.307540297133876</c:v>
                </c:pt>
                <c:pt idx="828">
                  <c:v>62.125647649227346</c:v>
                </c:pt>
                <c:pt idx="840">
                  <c:v>62.017101914622806</c:v>
                </c:pt>
                <c:pt idx="852">
                  <c:v>61.840295955385344</c:v>
                </c:pt>
                <c:pt idx="864">
                  <c:v>61.873792566224445</c:v>
                </c:pt>
                <c:pt idx="876">
                  <c:v>62.084865919660267</c:v>
                </c:pt>
                <c:pt idx="888">
                  <c:v>62.326800838932009</c:v>
                </c:pt>
                <c:pt idx="900">
                  <c:v>62.567076370814789</c:v>
                </c:pt>
                <c:pt idx="912">
                  <c:v>62.807693128581228</c:v>
                </c:pt>
                <c:pt idx="924">
                  <c:v>62.744162354496005</c:v>
                </c:pt>
                <c:pt idx="936">
                  <c:v>62.275118239057029</c:v>
                </c:pt>
                <c:pt idx="948">
                  <c:v>61.808100665291235</c:v>
                </c:pt>
                <c:pt idx="960">
                  <c:v>61.604303298728361</c:v>
                </c:pt>
                <c:pt idx="972">
                  <c:v>61.709301486330979</c:v>
                </c:pt>
                <c:pt idx="984">
                  <c:v>61.551544288146047</c:v>
                </c:pt>
                <c:pt idx="996">
                  <c:v>61.269295052515581</c:v>
                </c:pt>
              </c:numCache>
            </c:numRef>
          </c:val>
        </c:ser>
        <c:ser>
          <c:idx val="3"/>
          <c:order val="3"/>
          <c:spPr>
            <a:ln w="31750">
              <a:solidFill>
                <a:srgbClr val="00B050"/>
              </a:solidFill>
            </a:ln>
          </c:spPr>
          <c:marker>
            <c:symbol val="circle"/>
            <c:size val="3"/>
            <c:spPr>
              <a:solidFill>
                <a:srgbClr val="00B050"/>
              </a:solidFill>
              <a:ln>
                <a:solidFill>
                  <a:srgbClr val="00B050"/>
                </a:solidFill>
              </a:ln>
            </c:spPr>
          </c:marker>
          <c:val>
            <c:numRef>
              <c:f>黒点―コア３含水率!$E$9:$E$1137</c:f>
              <c:numCache>
                <c:formatCode>General</c:formatCode>
                <c:ptCount val="1129"/>
                <c:pt idx="0">
                  <c:v>86.546283024522893</c:v>
                </c:pt>
                <c:pt idx="12">
                  <c:v>84.518823639043347</c:v>
                </c:pt>
                <c:pt idx="24">
                  <c:v>83.125443522293153</c:v>
                </c:pt>
                <c:pt idx="36">
                  <c:v>82.255878137537181</c:v>
                </c:pt>
                <c:pt idx="48">
                  <c:v>81.219774402090678</c:v>
                </c:pt>
                <c:pt idx="60">
                  <c:v>76.056545664214696</c:v>
                </c:pt>
                <c:pt idx="72">
                  <c:v>74.47022301442766</c:v>
                </c:pt>
                <c:pt idx="84">
                  <c:v>72.464469678553527</c:v>
                </c:pt>
                <c:pt idx="96">
                  <c:v>70.245273510733085</c:v>
                </c:pt>
                <c:pt idx="108">
                  <c:v>68.392089259985639</c:v>
                </c:pt>
                <c:pt idx="120">
                  <c:v>71.249932433027283</c:v>
                </c:pt>
                <c:pt idx="132">
                  <c:v>70.996949060405697</c:v>
                </c:pt>
                <c:pt idx="144">
                  <c:v>70.86828678274216</c:v>
                </c:pt>
                <c:pt idx="156">
                  <c:v>70.922169090272547</c:v>
                </c:pt>
                <c:pt idx="168">
                  <c:v>71.262963090984883</c:v>
                </c:pt>
                <c:pt idx="180">
                  <c:v>71.725381058915659</c:v>
                </c:pt>
                <c:pt idx="192">
                  <c:v>71.627862099702483</c:v>
                </c:pt>
                <c:pt idx="204">
                  <c:v>71.24868628454179</c:v>
                </c:pt>
                <c:pt idx="216">
                  <c:v>70.85842134537782</c:v>
                </c:pt>
                <c:pt idx="228">
                  <c:v>69.621628978154178</c:v>
                </c:pt>
                <c:pt idx="240">
                  <c:v>68.189881564423757</c:v>
                </c:pt>
                <c:pt idx="252">
                  <c:v>66.930134104482278</c:v>
                </c:pt>
                <c:pt idx="264">
                  <c:v>66.069525196245706</c:v>
                </c:pt>
                <c:pt idx="276">
                  <c:v>65.156736795816258</c:v>
                </c:pt>
                <c:pt idx="288">
                  <c:v>64.744793022277889</c:v>
                </c:pt>
                <c:pt idx="300">
                  <c:v>64.258344700450834</c:v>
                </c:pt>
                <c:pt idx="312">
                  <c:v>64.976193494390927</c:v>
                </c:pt>
                <c:pt idx="324">
                  <c:v>64.286616971533704</c:v>
                </c:pt>
                <c:pt idx="336">
                  <c:v>63.731039734346304</c:v>
                </c:pt>
                <c:pt idx="348">
                  <c:v>63.827677355325079</c:v>
                </c:pt>
                <c:pt idx="360">
                  <c:v>64.239043252794488</c:v>
                </c:pt>
                <c:pt idx="372">
                  <c:v>63.550277036418024</c:v>
                </c:pt>
                <c:pt idx="384">
                  <c:v>64.295908184483679</c:v>
                </c:pt>
                <c:pt idx="396">
                  <c:v>65.262009291141226</c:v>
                </c:pt>
                <c:pt idx="408">
                  <c:v>65.692722457783958</c:v>
                </c:pt>
                <c:pt idx="420">
                  <c:v>65.481134115180609</c:v>
                </c:pt>
                <c:pt idx="432">
                  <c:v>65.154803933445748</c:v>
                </c:pt>
                <c:pt idx="444">
                  <c:v>64.871163782311427</c:v>
                </c:pt>
                <c:pt idx="456">
                  <c:v>64.188224063737024</c:v>
                </c:pt>
                <c:pt idx="468">
                  <c:v>63.636101616136365</c:v>
                </c:pt>
                <c:pt idx="480">
                  <c:v>63.661195140537899</c:v>
                </c:pt>
                <c:pt idx="492">
                  <c:v>63.755103145458563</c:v>
                </c:pt>
                <c:pt idx="504">
                  <c:v>66.723192260972226</c:v>
                </c:pt>
                <c:pt idx="516">
                  <c:v>66.557467090569489</c:v>
                </c:pt>
                <c:pt idx="528">
                  <c:v>66.178270666092558</c:v>
                </c:pt>
                <c:pt idx="540">
                  <c:v>65.666288376252055</c:v>
                </c:pt>
                <c:pt idx="552">
                  <c:v>65.130424746614679</c:v>
                </c:pt>
                <c:pt idx="564">
                  <c:v>61.748615452031018</c:v>
                </c:pt>
                <c:pt idx="576">
                  <c:v>61.581637922626342</c:v>
                </c:pt>
                <c:pt idx="588">
                  <c:v>61.505878697148184</c:v>
                </c:pt>
                <c:pt idx="600">
                  <c:v>61.523904980818052</c:v>
                </c:pt>
                <c:pt idx="612">
                  <c:v>61.662392602712615</c:v>
                </c:pt>
                <c:pt idx="624">
                  <c:v>61.542898224661961</c:v>
                </c:pt>
                <c:pt idx="636">
                  <c:v>61.331555263894714</c:v>
                </c:pt>
                <c:pt idx="648">
                  <c:v>61.207931635867425</c:v>
                </c:pt>
                <c:pt idx="660">
                  <c:v>60.840894311740847</c:v>
                </c:pt>
                <c:pt idx="672">
                  <c:v>60.2854232643624</c:v>
                </c:pt>
                <c:pt idx="684">
                  <c:v>59.880027282679791</c:v>
                </c:pt>
                <c:pt idx="696">
                  <c:v>59.743875412588409</c:v>
                </c:pt>
                <c:pt idx="708">
                  <c:v>59.849847507692374</c:v>
                </c:pt>
                <c:pt idx="720">
                  <c:v>60.325977493543284</c:v>
                </c:pt>
                <c:pt idx="732">
                  <c:v>60.951987514734576</c:v>
                </c:pt>
                <c:pt idx="744">
                  <c:v>61.550835735899646</c:v>
                </c:pt>
                <c:pt idx="756">
                  <c:v>62.022704010744818</c:v>
                </c:pt>
                <c:pt idx="768">
                  <c:v>62.120575468264086</c:v>
                </c:pt>
                <c:pt idx="780">
                  <c:v>61.770249695355645</c:v>
                </c:pt>
                <c:pt idx="792">
                  <c:v>61.375865786866079</c:v>
                </c:pt>
                <c:pt idx="804">
                  <c:v>61.090516806131667</c:v>
                </c:pt>
                <c:pt idx="816">
                  <c:v>60.893997711418876</c:v>
                </c:pt>
                <c:pt idx="828">
                  <c:v>60.752165644445512</c:v>
                </c:pt>
                <c:pt idx="840">
                  <c:v>60.787876854153104</c:v>
                </c:pt>
                <c:pt idx="852">
                  <c:v>60.902096776658723</c:v>
                </c:pt>
                <c:pt idx="864">
                  <c:v>60.828473315885368</c:v>
                </c:pt>
                <c:pt idx="876">
                  <c:v>60.575048327307684</c:v>
                </c:pt>
                <c:pt idx="888">
                  <c:v>60.336703369944772</c:v>
                </c:pt>
                <c:pt idx="900">
                  <c:v>60.115004475772068</c:v>
                </c:pt>
                <c:pt idx="912">
                  <c:v>59.982714679386405</c:v>
                </c:pt>
                <c:pt idx="924">
                  <c:v>60.309825544790144</c:v>
                </c:pt>
                <c:pt idx="936">
                  <c:v>60.71090629419151</c:v>
                </c:pt>
                <c:pt idx="948">
                  <c:v>61.068096588801332</c:v>
                </c:pt>
                <c:pt idx="960">
                  <c:v>61.188032895029139</c:v>
                </c:pt>
                <c:pt idx="972">
                  <c:v>61.039218439700065</c:v>
                </c:pt>
                <c:pt idx="984">
                  <c:v>60.4720097064667</c:v>
                </c:pt>
                <c:pt idx="996">
                  <c:v>59.978697675948894</c:v>
                </c:pt>
                <c:pt idx="1008">
                  <c:v>59.662142928150679</c:v>
                </c:pt>
                <c:pt idx="1020">
                  <c:v>59.593672757033154</c:v>
                </c:pt>
                <c:pt idx="1032">
                  <c:v>59.706868577201391</c:v>
                </c:pt>
                <c:pt idx="1044">
                  <c:v>59.782091338017139</c:v>
                </c:pt>
                <c:pt idx="1056">
                  <c:v>59.641126997282342</c:v>
                </c:pt>
                <c:pt idx="1068">
                  <c:v>59.223278844086025</c:v>
                </c:pt>
                <c:pt idx="1080">
                  <c:v>58.670082894439382</c:v>
                </c:pt>
                <c:pt idx="1092">
                  <c:v>58.059485685929999</c:v>
                </c:pt>
                <c:pt idx="1104">
                  <c:v>57.333988998003953</c:v>
                </c:pt>
                <c:pt idx="1116">
                  <c:v>56.317090833284169</c:v>
                </c:pt>
                <c:pt idx="1128">
                  <c:v>55.337842779369154</c:v>
                </c:pt>
              </c:numCache>
            </c:numRef>
          </c:val>
        </c:ser>
        <c:marker val="1"/>
        <c:axId val="166841344"/>
        <c:axId val="166855424"/>
      </c:lineChart>
      <c:lineChart>
        <c:grouping val="standard"/>
        <c:ser>
          <c:idx val="2"/>
          <c:order val="2"/>
          <c:spPr>
            <a:ln w="34925">
              <a:solidFill>
                <a:schemeClr val="tx1"/>
              </a:solidFill>
            </a:ln>
          </c:spPr>
          <c:marker>
            <c:symbol val="none"/>
          </c:marker>
          <c:cat>
            <c:numRef>
              <c:f>黒点―コア1含水率!$A$9:$A$993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黒点―コア1含水率!$C$9:$C$399</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69.118181818180972</c:v>
                </c:pt>
                <c:pt idx="10">
                  <c:v>71.990909090909227</c:v>
                </c:pt>
                <c:pt idx="11">
                  <c:v>75.445454545454552</c:v>
                </c:pt>
                <c:pt idx="12">
                  <c:v>76.072727272726482</c:v>
                </c:pt>
                <c:pt idx="13">
                  <c:v>72.88181818181819</c:v>
                </c:pt>
                <c:pt idx="14">
                  <c:v>72.145454545454129</c:v>
                </c:pt>
                <c:pt idx="15">
                  <c:v>72.990909090909227</c:v>
                </c:pt>
                <c:pt idx="16">
                  <c:v>75.572727272726482</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76.618181818180972</c:v>
                </c:pt>
                <c:pt idx="25">
                  <c:v>76.809090909090912</c:v>
                </c:pt>
                <c:pt idx="26">
                  <c:v>78.318181818181088</c:v>
                </c:pt>
                <c:pt idx="27">
                  <c:v>77.600000000000009</c:v>
                </c:pt>
                <c:pt idx="28">
                  <c:v>77.809090909090912</c:v>
                </c:pt>
                <c:pt idx="29">
                  <c:v>73.327272727272728</c:v>
                </c:pt>
                <c:pt idx="30">
                  <c:v>70.054545454545462</c:v>
                </c:pt>
                <c:pt idx="31">
                  <c:v>65.590909090909093</c:v>
                </c:pt>
                <c:pt idx="32">
                  <c:v>61.090909090909285</c:v>
                </c:pt>
                <c:pt idx="33">
                  <c:v>61.2</c:v>
                </c:pt>
                <c:pt idx="34">
                  <c:v>62.972727272727276</c:v>
                </c:pt>
                <c:pt idx="35">
                  <c:v>63.2</c:v>
                </c:pt>
                <c:pt idx="36">
                  <c:v>62.718181818182011</c:v>
                </c:pt>
                <c:pt idx="37">
                  <c:v>62.118181818182009</c:v>
                </c:pt>
                <c:pt idx="38">
                  <c:v>62.081818181818001</c:v>
                </c:pt>
                <c:pt idx="39">
                  <c:v>60.718181818182011</c:v>
                </c:pt>
                <c:pt idx="40">
                  <c:v>64.87272727272638</c:v>
                </c:pt>
                <c:pt idx="41">
                  <c:v>69.827272727272728</c:v>
                </c:pt>
                <c:pt idx="42">
                  <c:v>77.036363636363646</c:v>
                </c:pt>
                <c:pt idx="43">
                  <c:v>84.7</c:v>
                </c:pt>
                <c:pt idx="44">
                  <c:v>89.063636363636348</c:v>
                </c:pt>
                <c:pt idx="45">
                  <c:v>88.24545454545455</c:v>
                </c:pt>
                <c:pt idx="46">
                  <c:v>87.272727272726485</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71.772727272726456</c:v>
                </c:pt>
                <c:pt idx="56">
                  <c:v>69.190909090909102</c:v>
                </c:pt>
                <c:pt idx="57">
                  <c:v>70.272727272726456</c:v>
                </c:pt>
                <c:pt idx="58">
                  <c:v>71.790909090909096</c:v>
                </c:pt>
                <c:pt idx="59">
                  <c:v>73.24545454545455</c:v>
                </c:pt>
                <c:pt idx="60">
                  <c:v>73.100000000000009</c:v>
                </c:pt>
                <c:pt idx="61">
                  <c:v>73.545454545454518</c:v>
                </c:pt>
                <c:pt idx="62">
                  <c:v>71.263636363636351</c:v>
                </c:pt>
                <c:pt idx="63">
                  <c:v>69.272727272726456</c:v>
                </c:pt>
                <c:pt idx="64">
                  <c:v>62.736363636363642</c:v>
                </c:pt>
                <c:pt idx="65">
                  <c:v>57.6</c:v>
                </c:pt>
                <c:pt idx="66">
                  <c:v>55.372727272727275</c:v>
                </c:pt>
                <c:pt idx="67">
                  <c:v>55.018181818182001</c:v>
                </c:pt>
                <c:pt idx="68">
                  <c:v>54.545454545454554</c:v>
                </c:pt>
                <c:pt idx="69">
                  <c:v>53.690909090909322</c:v>
                </c:pt>
                <c:pt idx="70">
                  <c:v>52.618181818182009</c:v>
                </c:pt>
                <c:pt idx="71">
                  <c:v>52.354545454545118</c:v>
                </c:pt>
                <c:pt idx="72">
                  <c:v>51.354545454545118</c:v>
                </c:pt>
                <c:pt idx="73">
                  <c:v>47.663636363636165</c:v>
                </c:pt>
                <c:pt idx="74">
                  <c:v>43.072727272727271</c:v>
                </c:pt>
                <c:pt idx="75">
                  <c:v>39.854545454545118</c:v>
                </c:pt>
                <c:pt idx="76">
                  <c:v>38.090909090909285</c:v>
                </c:pt>
                <c:pt idx="77">
                  <c:v>37.827272727272728</c:v>
                </c:pt>
                <c:pt idx="78">
                  <c:v>38.600000000000009</c:v>
                </c:pt>
                <c:pt idx="79">
                  <c:v>39.96363636363612</c:v>
                </c:pt>
                <c:pt idx="80">
                  <c:v>41.45454545454519</c:v>
                </c:pt>
                <c:pt idx="81">
                  <c:v>43.990909090909113</c:v>
                </c:pt>
                <c:pt idx="82">
                  <c:v>45.418181818182006</c:v>
                </c:pt>
                <c:pt idx="83">
                  <c:v>47.790909090909345</c:v>
                </c:pt>
                <c:pt idx="84">
                  <c:v>46.709090909090911</c:v>
                </c:pt>
                <c:pt idx="85">
                  <c:v>45.209090909090911</c:v>
                </c:pt>
                <c:pt idx="86">
                  <c:v>42.054545454545227</c:v>
                </c:pt>
                <c:pt idx="87">
                  <c:v>40.663636363636172</c:v>
                </c:pt>
                <c:pt idx="88">
                  <c:v>40.46363636363612</c:v>
                </c:pt>
                <c:pt idx="89">
                  <c:v>39.690909090909322</c:v>
                </c:pt>
                <c:pt idx="90">
                  <c:v>39.009090909090915</c:v>
                </c:pt>
                <c:pt idx="91">
                  <c:v>39.581818181817994</c:v>
                </c:pt>
                <c:pt idx="92">
                  <c:v>38.209090909090911</c:v>
                </c:pt>
                <c:pt idx="93">
                  <c:v>36.518181818182001</c:v>
                </c:pt>
                <c:pt idx="94">
                  <c:v>31.963636363636216</c:v>
                </c:pt>
                <c:pt idx="95">
                  <c:v>32.545454545454547</c:v>
                </c:pt>
                <c:pt idx="96">
                  <c:v>32.054545454545227</c:v>
                </c:pt>
                <c:pt idx="97">
                  <c:v>33.4</c:v>
                </c:pt>
                <c:pt idx="98">
                  <c:v>33.727272727272762</c:v>
                </c:pt>
                <c:pt idx="99">
                  <c:v>33.645454545454541</c:v>
                </c:pt>
                <c:pt idx="100">
                  <c:v>33.990909090909113</c:v>
                </c:pt>
                <c:pt idx="101">
                  <c:v>33.4</c:v>
                </c:pt>
                <c:pt idx="102">
                  <c:v>31.836363636363629</c:v>
                </c:pt>
                <c:pt idx="103">
                  <c:v>29.80909090909093</c:v>
                </c:pt>
                <c:pt idx="104">
                  <c:v>27.97272727272696</c:v>
                </c:pt>
                <c:pt idx="105">
                  <c:v>28.9</c:v>
                </c:pt>
                <c:pt idx="106">
                  <c:v>30.218181818181812</c:v>
                </c:pt>
                <c:pt idx="107">
                  <c:v>34.136363636363626</c:v>
                </c:pt>
                <c:pt idx="108">
                  <c:v>38.554545454545227</c:v>
                </c:pt>
                <c:pt idx="109">
                  <c:v>41.336363636363544</c:v>
                </c:pt>
                <c:pt idx="110">
                  <c:v>41.736363636363642</c:v>
                </c:pt>
                <c:pt idx="111">
                  <c:v>41.445454545454545</c:v>
                </c:pt>
                <c:pt idx="112">
                  <c:v>40.96363636363612</c:v>
                </c:pt>
                <c:pt idx="113">
                  <c:v>39.727272727272762</c:v>
                </c:pt>
                <c:pt idx="114">
                  <c:v>39.654545454545257</c:v>
                </c:pt>
                <c:pt idx="115">
                  <c:v>40.600000000000009</c:v>
                </c:pt>
                <c:pt idx="116">
                  <c:v>40.554545454545227</c:v>
                </c:pt>
                <c:pt idx="117">
                  <c:v>39.254545454545394</c:v>
                </c:pt>
                <c:pt idx="118">
                  <c:v>36.945454545454545</c:v>
                </c:pt>
                <c:pt idx="119">
                  <c:v>35.245454545454542</c:v>
                </c:pt>
                <c:pt idx="120">
                  <c:v>34.945454545454545</c:v>
                </c:pt>
                <c:pt idx="121">
                  <c:v>34.845454545454544</c:v>
                </c:pt>
                <c:pt idx="122">
                  <c:v>34.581818181817994</c:v>
                </c:pt>
                <c:pt idx="123">
                  <c:v>35.090909090909278</c:v>
                </c:pt>
                <c:pt idx="124">
                  <c:v>34.927272727272729</c:v>
                </c:pt>
                <c:pt idx="125">
                  <c:v>34.163636363636172</c:v>
                </c:pt>
                <c:pt idx="126">
                  <c:v>33.481818181817964</c:v>
                </c:pt>
                <c:pt idx="127">
                  <c:v>33.727272727272762</c:v>
                </c:pt>
                <c:pt idx="128">
                  <c:v>37.172727272727272</c:v>
                </c:pt>
                <c:pt idx="129">
                  <c:v>41.854545454545118</c:v>
                </c:pt>
                <c:pt idx="130">
                  <c:v>49.55454545454522</c:v>
                </c:pt>
                <c:pt idx="131">
                  <c:v>53.345454545454544</c:v>
                </c:pt>
                <c:pt idx="132">
                  <c:v>56.218181818182011</c:v>
                </c:pt>
                <c:pt idx="133">
                  <c:v>56.572727272727278</c:v>
                </c:pt>
                <c:pt idx="134">
                  <c:v>56.927272727272722</c:v>
                </c:pt>
                <c:pt idx="135">
                  <c:v>58.672727272727272</c:v>
                </c:pt>
                <c:pt idx="136">
                  <c:v>61.4</c:v>
                </c:pt>
                <c:pt idx="137">
                  <c:v>61.336363636363544</c:v>
                </c:pt>
                <c:pt idx="138">
                  <c:v>60.690909090909322</c:v>
                </c:pt>
                <c:pt idx="139">
                  <c:v>58.472727272727276</c:v>
                </c:pt>
                <c:pt idx="140">
                  <c:v>57.072727272727271</c:v>
                </c:pt>
                <c:pt idx="141">
                  <c:v>52.96363636363612</c:v>
                </c:pt>
                <c:pt idx="142">
                  <c:v>51.218181818182011</c:v>
                </c:pt>
                <c:pt idx="143">
                  <c:v>49.863636363636054</c:v>
                </c:pt>
                <c:pt idx="144">
                  <c:v>49.590909090909285</c:v>
                </c:pt>
                <c:pt idx="145">
                  <c:v>48.718181818182011</c:v>
                </c:pt>
                <c:pt idx="146">
                  <c:v>47.818181818181863</c:v>
                </c:pt>
                <c:pt idx="147">
                  <c:v>47.090909090909285</c:v>
                </c:pt>
                <c:pt idx="148">
                  <c:v>48.009090909090908</c:v>
                </c:pt>
                <c:pt idx="149">
                  <c:v>48.5</c:v>
                </c:pt>
                <c:pt idx="150">
                  <c:v>47.536363636363625</c:v>
                </c:pt>
                <c:pt idx="151">
                  <c:v>47.581818181817994</c:v>
                </c:pt>
                <c:pt idx="152">
                  <c:v>50.390909090909112</c:v>
                </c:pt>
                <c:pt idx="153">
                  <c:v>54.363636363636054</c:v>
                </c:pt>
                <c:pt idx="154">
                  <c:v>57.890909090909112</c:v>
                </c:pt>
                <c:pt idx="155">
                  <c:v>61.145454545454548</c:v>
                </c:pt>
                <c:pt idx="156">
                  <c:v>61.9</c:v>
                </c:pt>
                <c:pt idx="157">
                  <c:v>61.000000000000007</c:v>
                </c:pt>
                <c:pt idx="158">
                  <c:v>59.654545454545264</c:v>
                </c:pt>
                <c:pt idx="159">
                  <c:v>58.072727272727278</c:v>
                </c:pt>
                <c:pt idx="160">
                  <c:v>58.081818181818001</c:v>
                </c:pt>
                <c:pt idx="161">
                  <c:v>59.818181818181863</c:v>
                </c:pt>
                <c:pt idx="162">
                  <c:v>60.445454545454545</c:v>
                </c:pt>
                <c:pt idx="163">
                  <c:v>61.681818181818144</c:v>
                </c:pt>
                <c:pt idx="164">
                  <c:v>63.772727272727273</c:v>
                </c:pt>
                <c:pt idx="165">
                  <c:v>63.354545454545118</c:v>
                </c:pt>
                <c:pt idx="166">
                  <c:v>60.909090909090907</c:v>
                </c:pt>
                <c:pt idx="167">
                  <c:v>60.318181818181863</c:v>
                </c:pt>
                <c:pt idx="168">
                  <c:v>61.845454545454544</c:v>
                </c:pt>
                <c:pt idx="169">
                  <c:v>63.990909090909113</c:v>
                </c:pt>
                <c:pt idx="170">
                  <c:v>67.099999999999994</c:v>
                </c:pt>
                <c:pt idx="171">
                  <c:v>67.318181818181088</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26.736363636363528</c:v>
                </c:pt>
                <c:pt idx="182">
                  <c:v>23.381818181818304</c:v>
                </c:pt>
                <c:pt idx="183">
                  <c:v>21.272727272726982</c:v>
                </c:pt>
                <c:pt idx="184">
                  <c:v>20.927272727272733</c:v>
                </c:pt>
                <c:pt idx="185">
                  <c:v>20.845454545454544</c:v>
                </c:pt>
                <c:pt idx="186">
                  <c:v>20.6</c:v>
                </c:pt>
                <c:pt idx="187">
                  <c:v>20.936363636363513</c:v>
                </c:pt>
                <c:pt idx="188">
                  <c:v>21.22727272727273</c:v>
                </c:pt>
                <c:pt idx="189">
                  <c:v>20.990909090909089</c:v>
                </c:pt>
                <c:pt idx="190">
                  <c:v>20.390909090909087</c:v>
                </c:pt>
                <c:pt idx="191">
                  <c:v>19.200000000000003</c:v>
                </c:pt>
                <c:pt idx="192">
                  <c:v>17.763636363636223</c:v>
                </c:pt>
                <c:pt idx="193">
                  <c:v>15.945454545454552</c:v>
                </c:pt>
                <c:pt idx="194">
                  <c:v>14.772727272727332</c:v>
                </c:pt>
                <c:pt idx="195">
                  <c:v>14.445454545454552</c:v>
                </c:pt>
                <c:pt idx="196">
                  <c:v>15.54545454545455</c:v>
                </c:pt>
                <c:pt idx="197">
                  <c:v>18.200000000000003</c:v>
                </c:pt>
                <c:pt idx="198">
                  <c:v>21.181818181818308</c:v>
                </c:pt>
                <c:pt idx="199">
                  <c:v>23.818181818181817</c:v>
                </c:pt>
                <c:pt idx="200">
                  <c:v>25.009090909090911</c:v>
                </c:pt>
                <c:pt idx="201">
                  <c:v>25.627272727272835</c:v>
                </c:pt>
                <c:pt idx="202">
                  <c:v>25.772727272726982</c:v>
                </c:pt>
                <c:pt idx="203">
                  <c:v>25.618181818181821</c:v>
                </c:pt>
                <c:pt idx="204">
                  <c:v>26.154545454545495</c:v>
                </c:pt>
                <c:pt idx="205">
                  <c:v>25.536363636363589</c:v>
                </c:pt>
                <c:pt idx="206">
                  <c:v>25.427272727272733</c:v>
                </c:pt>
                <c:pt idx="207">
                  <c:v>25.372727272727015</c:v>
                </c:pt>
                <c:pt idx="208">
                  <c:v>26.90909090909091</c:v>
                </c:pt>
                <c:pt idx="209">
                  <c:v>28.872727272727015</c:v>
                </c:pt>
                <c:pt idx="210">
                  <c:v>33.954545454545183</c:v>
                </c:pt>
                <c:pt idx="211">
                  <c:v>43.372727272727275</c:v>
                </c:pt>
                <c:pt idx="212">
                  <c:v>54.65454545454525</c:v>
                </c:pt>
                <c:pt idx="213">
                  <c:v>66.281818181818196</c:v>
                </c:pt>
                <c:pt idx="214">
                  <c:v>73.236363636363635</c:v>
                </c:pt>
                <c:pt idx="215">
                  <c:v>73.972727272726715</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76.018181818181148</c:v>
                </c:pt>
                <c:pt idx="224">
                  <c:v>65.818181818181088</c:v>
                </c:pt>
                <c:pt idx="225">
                  <c:v>58.918181818181999</c:v>
                </c:pt>
                <c:pt idx="226">
                  <c:v>59.509090909090901</c:v>
                </c:pt>
                <c:pt idx="227">
                  <c:v>61.745454545454542</c:v>
                </c:pt>
                <c:pt idx="228">
                  <c:v>65.718181818181137</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55.563636363636142</c:v>
                </c:pt>
                <c:pt idx="238">
                  <c:v>57.96363636363612</c:v>
                </c:pt>
                <c:pt idx="239">
                  <c:v>59.727272727272762</c:v>
                </c:pt>
                <c:pt idx="240">
                  <c:v>58.027272727272731</c:v>
                </c:pt>
                <c:pt idx="241">
                  <c:v>53.772727272727273</c:v>
                </c:pt>
                <c:pt idx="242">
                  <c:v>48.454545454545183</c:v>
                </c:pt>
                <c:pt idx="243">
                  <c:v>45.054545454545227</c:v>
                </c:pt>
                <c:pt idx="244">
                  <c:v>42.54545454545454</c:v>
                </c:pt>
                <c:pt idx="245">
                  <c:v>42.381818181817934</c:v>
                </c:pt>
                <c:pt idx="246">
                  <c:v>41.590909090909285</c:v>
                </c:pt>
                <c:pt idx="247">
                  <c:v>41.072727272727271</c:v>
                </c:pt>
                <c:pt idx="248">
                  <c:v>41.318181818181863</c:v>
                </c:pt>
                <c:pt idx="249">
                  <c:v>40.090909090909285</c:v>
                </c:pt>
                <c:pt idx="250">
                  <c:v>39.863636363636054</c:v>
                </c:pt>
                <c:pt idx="251">
                  <c:v>41.5</c:v>
                </c:pt>
                <c:pt idx="252">
                  <c:v>42.045454545454547</c:v>
                </c:pt>
                <c:pt idx="253">
                  <c:v>41.354545454545118</c:v>
                </c:pt>
                <c:pt idx="254">
                  <c:v>40.409090909090907</c:v>
                </c:pt>
                <c:pt idx="255">
                  <c:v>40.481818181817971</c:v>
                </c:pt>
                <c:pt idx="256">
                  <c:v>40.063636363636142</c:v>
                </c:pt>
                <c:pt idx="257">
                  <c:v>40.409090909090907</c:v>
                </c:pt>
                <c:pt idx="258">
                  <c:v>39.436363636363595</c:v>
                </c:pt>
                <c:pt idx="259">
                  <c:v>38.727272727272762</c:v>
                </c:pt>
                <c:pt idx="260">
                  <c:v>41.027272727272731</c:v>
                </c:pt>
                <c:pt idx="261">
                  <c:v>42.627272727272732</c:v>
                </c:pt>
                <c:pt idx="262">
                  <c:v>45.363636363636054</c:v>
                </c:pt>
                <c:pt idx="263">
                  <c:v>47.272727272727273</c:v>
                </c:pt>
                <c:pt idx="264">
                  <c:v>50</c:v>
                </c:pt>
                <c:pt idx="265">
                  <c:v>51.090909090909285</c:v>
                </c:pt>
                <c:pt idx="266">
                  <c:v>51.545454545454547</c:v>
                </c:pt>
                <c:pt idx="267">
                  <c:v>51.545454545454547</c:v>
                </c:pt>
                <c:pt idx="268">
                  <c:v>51.090909090909285</c:v>
                </c:pt>
                <c:pt idx="269">
                  <c:v>52.454545454545183</c:v>
                </c:pt>
                <c:pt idx="270">
                  <c:v>53.090909090909285</c:v>
                </c:pt>
                <c:pt idx="271">
                  <c:v>53.090909090909285</c:v>
                </c:pt>
                <c:pt idx="272">
                  <c:v>53.272727272727273</c:v>
                </c:pt>
                <c:pt idx="273">
                  <c:v>54.272727272727273</c:v>
                </c:pt>
                <c:pt idx="274">
                  <c:v>54</c:v>
                </c:pt>
                <c:pt idx="275">
                  <c:v>51.272727272727273</c:v>
                </c:pt>
                <c:pt idx="276">
                  <c:v>50.090909090909285</c:v>
                </c:pt>
                <c:pt idx="277">
                  <c:v>49.636363636363626</c:v>
                </c:pt>
                <c:pt idx="278">
                  <c:v>51.181818181818144</c:v>
                </c:pt>
                <c:pt idx="279">
                  <c:v>52.545454545454547</c:v>
                </c:pt>
                <c:pt idx="280">
                  <c:v>51.909090909090907</c:v>
                </c:pt>
                <c:pt idx="281">
                  <c:v>51.181818181818144</c:v>
                </c:pt>
                <c:pt idx="282">
                  <c:v>50</c:v>
                </c:pt>
                <c:pt idx="283">
                  <c:v>46.363636363636054</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14.272727272727332</c:v>
                </c:pt>
                <c:pt idx="295">
                  <c:v>15.272727272727332</c:v>
                </c:pt>
                <c:pt idx="296">
                  <c:v>16.090909090909086</c:v>
                </c:pt>
                <c:pt idx="297">
                  <c:v>17.181818181818308</c:v>
                </c:pt>
                <c:pt idx="298">
                  <c:v>18.454545454545453</c:v>
                </c:pt>
                <c:pt idx="299">
                  <c:v>19.454545454545453</c:v>
                </c:pt>
                <c:pt idx="300">
                  <c:v>19.90909090909091</c:v>
                </c:pt>
                <c:pt idx="301">
                  <c:v>19.636363636363626</c:v>
                </c:pt>
                <c:pt idx="302">
                  <c:v>18.90909090909091</c:v>
                </c:pt>
                <c:pt idx="303">
                  <c:v>18</c:v>
                </c:pt>
                <c:pt idx="304">
                  <c:v>16.181818181818308</c:v>
                </c:pt>
                <c:pt idx="305">
                  <c:v>13.554545454545456</c:v>
                </c:pt>
                <c:pt idx="306">
                  <c:v>8.2818181818180765</c:v>
                </c:pt>
                <c:pt idx="307">
                  <c:v>5.0090909090909088</c:v>
                </c:pt>
                <c:pt idx="308">
                  <c:v>2.9181818181818202</c:v>
                </c:pt>
                <c:pt idx="309">
                  <c:v>1.4636363636363638</c:v>
                </c:pt>
                <c:pt idx="310">
                  <c:v>0.46363636363636362</c:v>
                </c:pt>
                <c:pt idx="311">
                  <c:v>2.7272727272727504E-2</c:v>
                </c:pt>
                <c:pt idx="312">
                  <c:v>7.2727272727272738E-2</c:v>
                </c:pt>
                <c:pt idx="313">
                  <c:v>8.1818181818181027E-2</c:v>
                </c:pt>
                <c:pt idx="314">
                  <c:v>0.13636363636363635</c:v>
                </c:pt>
                <c:pt idx="315">
                  <c:v>0.13636363636363635</c:v>
                </c:pt>
                <c:pt idx="316">
                  <c:v>0.25454545454545424</c:v>
                </c:pt>
                <c:pt idx="317">
                  <c:v>0.25454545454545424</c:v>
                </c:pt>
                <c:pt idx="318">
                  <c:v>0.25454545454545424</c:v>
                </c:pt>
                <c:pt idx="319">
                  <c:v>0.25454545454545424</c:v>
                </c:pt>
                <c:pt idx="320">
                  <c:v>0.32727272727272994</c:v>
                </c:pt>
                <c:pt idx="321">
                  <c:v>0.32727272727272994</c:v>
                </c:pt>
                <c:pt idx="322">
                  <c:v>0.32727272727272994</c:v>
                </c:pt>
                <c:pt idx="323">
                  <c:v>0.30909090909091136</c:v>
                </c:pt>
                <c:pt idx="324">
                  <c:v>0.46363636363636362</c:v>
                </c:pt>
                <c:pt idx="325">
                  <c:v>0.40909090909091084</c:v>
                </c:pt>
                <c:pt idx="326">
                  <c:v>0.42727272727272941</c:v>
                </c:pt>
                <c:pt idx="327">
                  <c:v>0.30000000000000032</c:v>
                </c:pt>
                <c:pt idx="328">
                  <c:v>0.33636363636363853</c:v>
                </c:pt>
                <c:pt idx="329">
                  <c:v>0.41818181818181832</c:v>
                </c:pt>
                <c:pt idx="330">
                  <c:v>0.41818181818181832</c:v>
                </c:pt>
                <c:pt idx="331">
                  <c:v>0.34545454545454718</c:v>
                </c:pt>
                <c:pt idx="332">
                  <c:v>0.34545454545454718</c:v>
                </c:pt>
                <c:pt idx="333">
                  <c:v>0.32727272727272994</c:v>
                </c:pt>
                <c:pt idx="334">
                  <c:v>0.30000000000000032</c:v>
                </c:pt>
                <c:pt idx="335">
                  <c:v>0.13636363636363635</c:v>
                </c:pt>
                <c:pt idx="336">
                  <c:v>0.13636363636363635</c:v>
                </c:pt>
                <c:pt idx="337">
                  <c:v>0.11818181818181818</c:v>
                </c:pt>
                <c:pt idx="338">
                  <c:v>0.11818181818181818</c:v>
                </c:pt>
                <c:pt idx="339">
                  <c:v>0.1545454545454564</c:v>
                </c:pt>
                <c:pt idx="340">
                  <c:v>0.25454545454545424</c:v>
                </c:pt>
                <c:pt idx="341">
                  <c:v>0.25454545454545424</c:v>
                </c:pt>
                <c:pt idx="342">
                  <c:v>0.25454545454545424</c:v>
                </c:pt>
                <c:pt idx="343">
                  <c:v>0.27272727272727282</c:v>
                </c:pt>
                <c:pt idx="344">
                  <c:v>0.32727272727272994</c:v>
                </c:pt>
                <c:pt idx="345">
                  <c:v>0.37272727272727457</c:v>
                </c:pt>
                <c:pt idx="346">
                  <c:v>0.43636363636363801</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0.55454545454545801</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21.936363636363513</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14.427272727272673</c:v>
                </c:pt>
                <c:pt idx="377">
                  <c:v>15.518181818181819</c:v>
                </c:pt>
                <c:pt idx="378">
                  <c:v>15.581818181818099</c:v>
                </c:pt>
                <c:pt idx="379">
                  <c:v>16.945454545454542</c:v>
                </c:pt>
                <c:pt idx="380">
                  <c:v>17.90909090909091</c:v>
                </c:pt>
                <c:pt idx="381">
                  <c:v>19.272727272726982</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6862848"/>
        <c:axId val="166856960"/>
      </c:lineChart>
      <c:catAx>
        <c:axId val="166841344"/>
        <c:scaling>
          <c:orientation val="minMax"/>
        </c:scaling>
        <c:axPos val="b"/>
        <c:minorGridlines>
          <c:spPr>
            <a:ln>
              <a:solidFill>
                <a:schemeClr val="bg1">
                  <a:lumMod val="75000"/>
                </a:schemeClr>
              </a:solidFill>
              <a:prstDash val="sysDot"/>
            </a:ln>
          </c:spPr>
        </c:minorGridlines>
        <c:numFmt formatCode="General" sourceLinked="1"/>
        <c:tickLblPos val="nextTo"/>
        <c:crossAx val="166855424"/>
        <c:crosses val="autoZero"/>
        <c:auto val="1"/>
        <c:lblAlgn val="ctr"/>
        <c:lblOffset val="0"/>
        <c:tickLblSkip val="150"/>
        <c:tickMarkSkip val="300"/>
      </c:catAx>
      <c:valAx>
        <c:axId val="166855424"/>
        <c:scaling>
          <c:orientation val="minMax"/>
          <c:max val="90"/>
          <c:min val="50"/>
        </c:scaling>
        <c:axPos val="l"/>
        <c:minorGridlines>
          <c:spPr>
            <a:ln>
              <a:solidFill>
                <a:schemeClr val="bg1">
                  <a:lumMod val="75000"/>
                </a:schemeClr>
              </a:solidFill>
            </a:ln>
          </c:spPr>
        </c:minorGridlines>
        <c:numFmt formatCode="General" sourceLinked="1"/>
        <c:tickLblPos val="nextTo"/>
        <c:crossAx val="166841344"/>
        <c:crosses val="autoZero"/>
        <c:crossBetween val="between"/>
        <c:minorUnit val="5"/>
      </c:valAx>
      <c:valAx>
        <c:axId val="166856960"/>
        <c:scaling>
          <c:orientation val="minMax"/>
          <c:max val="200"/>
        </c:scaling>
        <c:axPos val="r"/>
        <c:numFmt formatCode="General" sourceLinked="1"/>
        <c:tickLblPos val="nextTo"/>
        <c:crossAx val="166862848"/>
        <c:crosses val="max"/>
        <c:crossBetween val="between"/>
      </c:valAx>
      <c:catAx>
        <c:axId val="166862848"/>
        <c:scaling>
          <c:orientation val="minMax"/>
        </c:scaling>
        <c:delete val="1"/>
        <c:axPos val="b"/>
        <c:numFmt formatCode="General" sourceLinked="1"/>
        <c:tickLblPos val="none"/>
        <c:crossAx val="166856960"/>
        <c:crosses val="autoZero"/>
        <c:auto val="1"/>
        <c:lblAlgn val="ctr"/>
        <c:lblOffset val="100"/>
      </c:catAx>
      <c:spPr>
        <a:ln>
          <a:solidFill>
            <a:schemeClr val="tx1"/>
          </a:solidFill>
        </a:ln>
      </c:spPr>
    </c:plotArea>
    <c:plotVisOnly val="1"/>
    <c:dispBlanksAs val="span"/>
  </c:chart>
  <c:txPr>
    <a:bodyPr/>
    <a:lstStyle/>
    <a:p>
      <a:pPr>
        <a:defRPr sz="1200" b="1">
          <a:latin typeface="+mj-ea"/>
          <a:ea typeface="+mj-ea"/>
        </a:defRPr>
      </a:pPr>
      <a:endParaRPr lang="ja-JP"/>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4925">
              <a:solidFill>
                <a:srgbClr val="FF0000"/>
              </a:solidFill>
            </a:ln>
          </c:spPr>
          <c:marker>
            <c:symbol val="circle"/>
            <c:size val="3"/>
            <c:spPr>
              <a:solidFill>
                <a:srgbClr val="FF0000"/>
              </a:solidFill>
              <a:ln>
                <a:solidFill>
                  <a:srgbClr val="FF000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'黒点―コア1粒径(5cm移動)'!$H$9:$H$993</c:f>
              <c:numCache>
                <c:formatCode>General</c:formatCode>
                <c:ptCount val="985"/>
                <c:pt idx="0">
                  <c:v>11.727899999999998</c:v>
                </c:pt>
                <c:pt idx="13">
                  <c:v>12.896900000000002</c:v>
                </c:pt>
                <c:pt idx="26">
                  <c:v>12.7294</c:v>
                </c:pt>
                <c:pt idx="39">
                  <c:v>12.1843</c:v>
                </c:pt>
                <c:pt idx="52">
                  <c:v>9.043000000000001</c:v>
                </c:pt>
                <c:pt idx="65">
                  <c:v>9.369400000000061</c:v>
                </c:pt>
                <c:pt idx="78">
                  <c:v>7.1175999999999755</c:v>
                </c:pt>
                <c:pt idx="91">
                  <c:v>6.1319999999999997</c:v>
                </c:pt>
                <c:pt idx="104">
                  <c:v>5.9349999999999996</c:v>
                </c:pt>
                <c:pt idx="117">
                  <c:v>6.8689999999999856</c:v>
                </c:pt>
                <c:pt idx="130">
                  <c:v>6.38</c:v>
                </c:pt>
                <c:pt idx="143">
                  <c:v>6.4548000000000005</c:v>
                </c:pt>
                <c:pt idx="156">
                  <c:v>7.0725999999999996</c:v>
                </c:pt>
                <c:pt idx="169">
                  <c:v>6.9270000000000005</c:v>
                </c:pt>
                <c:pt idx="182">
                  <c:v>7.06</c:v>
                </c:pt>
                <c:pt idx="195">
                  <c:v>7.952</c:v>
                </c:pt>
                <c:pt idx="208">
                  <c:v>9.2173999999999996</c:v>
                </c:pt>
                <c:pt idx="221">
                  <c:v>9.5642000000000014</c:v>
                </c:pt>
                <c:pt idx="234">
                  <c:v>9.9371999999999989</c:v>
                </c:pt>
                <c:pt idx="247">
                  <c:v>9.7119999999999997</c:v>
                </c:pt>
                <c:pt idx="260">
                  <c:v>8.9370000000000012</c:v>
                </c:pt>
                <c:pt idx="273">
                  <c:v>8.6218000000000004</c:v>
                </c:pt>
                <c:pt idx="286">
                  <c:v>8.2170000000000005</c:v>
                </c:pt>
                <c:pt idx="299">
                  <c:v>7.313600000000001</c:v>
                </c:pt>
                <c:pt idx="312">
                  <c:v>6.7938000000000001</c:v>
                </c:pt>
                <c:pt idx="325">
                  <c:v>6.2405999999999997</c:v>
                </c:pt>
                <c:pt idx="338">
                  <c:v>5.6927999999999965</c:v>
                </c:pt>
                <c:pt idx="351">
                  <c:v>5.1316000000000024</c:v>
                </c:pt>
                <c:pt idx="364">
                  <c:v>5.8080000000000007</c:v>
                </c:pt>
                <c:pt idx="377">
                  <c:v>5.6516000000000002</c:v>
                </c:pt>
                <c:pt idx="390">
                  <c:v>5.7111999999999998</c:v>
                </c:pt>
                <c:pt idx="403">
                  <c:v>5.8771999999999975</c:v>
                </c:pt>
                <c:pt idx="416">
                  <c:v>6.0030000000000001</c:v>
                </c:pt>
                <c:pt idx="429">
                  <c:v>5.3673999999999955</c:v>
                </c:pt>
                <c:pt idx="442">
                  <c:v>6.1361999999999997</c:v>
                </c:pt>
                <c:pt idx="455">
                  <c:v>6.1983999999999995</c:v>
                </c:pt>
                <c:pt idx="468">
                  <c:v>6.0465999999999998</c:v>
                </c:pt>
                <c:pt idx="481">
                  <c:v>5.3781999999999988</c:v>
                </c:pt>
                <c:pt idx="494">
                  <c:v>5.6807999999999996</c:v>
                </c:pt>
                <c:pt idx="507">
                  <c:v>5.3340000000000005</c:v>
                </c:pt>
                <c:pt idx="520">
                  <c:v>5.8019999999999996</c:v>
                </c:pt>
                <c:pt idx="533">
                  <c:v>5.1741999999999955</c:v>
                </c:pt>
                <c:pt idx="546">
                  <c:v>5.7539999999999996</c:v>
                </c:pt>
                <c:pt idx="559">
                  <c:v>5.0122</c:v>
                </c:pt>
                <c:pt idx="572">
                  <c:v>4.8056000000000001</c:v>
                </c:pt>
                <c:pt idx="585">
                  <c:v>3.7716000000000003</c:v>
                </c:pt>
                <c:pt idx="598">
                  <c:v>4.7219999999999995</c:v>
                </c:pt>
                <c:pt idx="611">
                  <c:v>4.819799999999999</c:v>
                </c:pt>
                <c:pt idx="624">
                  <c:v>5.8381999999999996</c:v>
                </c:pt>
                <c:pt idx="637">
                  <c:v>6.3056000000000001</c:v>
                </c:pt>
                <c:pt idx="650">
                  <c:v>6.5318000000000014</c:v>
                </c:pt>
                <c:pt idx="663">
                  <c:v>6.5414000000000003</c:v>
                </c:pt>
                <c:pt idx="676">
                  <c:v>6.9805999999999999</c:v>
                </c:pt>
                <c:pt idx="689">
                  <c:v>6.8243999999999945</c:v>
                </c:pt>
                <c:pt idx="702">
                  <c:v>6.9937999999999994</c:v>
                </c:pt>
                <c:pt idx="715">
                  <c:v>6.9705999999999992</c:v>
                </c:pt>
                <c:pt idx="728">
                  <c:v>6.2440000000000007</c:v>
                </c:pt>
                <c:pt idx="741">
                  <c:v>5.8334000000000001</c:v>
                </c:pt>
                <c:pt idx="754">
                  <c:v>5.0198</c:v>
                </c:pt>
                <c:pt idx="767">
                  <c:v>4.4781999999999993</c:v>
                </c:pt>
                <c:pt idx="780">
                  <c:v>4.6141999999999745</c:v>
                </c:pt>
                <c:pt idx="793">
                  <c:v>4.8473999999999995</c:v>
                </c:pt>
                <c:pt idx="806">
                  <c:v>5.1751999999999985</c:v>
                </c:pt>
                <c:pt idx="819">
                  <c:v>5.5873999999999997</c:v>
                </c:pt>
                <c:pt idx="832">
                  <c:v>5.3003999999999998</c:v>
                </c:pt>
                <c:pt idx="845">
                  <c:v>5.8929999999999945</c:v>
                </c:pt>
                <c:pt idx="858">
                  <c:v>5.5335999999999999</c:v>
                </c:pt>
                <c:pt idx="871">
                  <c:v>5.49</c:v>
                </c:pt>
                <c:pt idx="884">
                  <c:v>5.6077999999999975</c:v>
                </c:pt>
                <c:pt idx="897">
                  <c:v>6.0045999999999955</c:v>
                </c:pt>
                <c:pt idx="910">
                  <c:v>5.3750000000000009</c:v>
                </c:pt>
                <c:pt idx="923">
                  <c:v>5.4336000000000242</c:v>
                </c:pt>
                <c:pt idx="936">
                  <c:v>4.9014000000000024</c:v>
                </c:pt>
                <c:pt idx="949">
                  <c:v>5.0568</c:v>
                </c:pt>
                <c:pt idx="962">
                  <c:v>4.7430000000000003</c:v>
                </c:pt>
                <c:pt idx="975">
                  <c:v>5.0266000000000002</c:v>
                </c:pt>
              </c:numCache>
            </c:numRef>
          </c:val>
        </c:ser>
        <c:ser>
          <c:idx val="1"/>
          <c:order val="1"/>
          <c:spPr>
            <a:ln w="34925">
              <a:solidFill>
                <a:srgbClr val="0070C0"/>
              </a:solidFill>
            </a:ln>
          </c:spPr>
          <c:marker>
            <c:symbol val="circle"/>
            <c:size val="3"/>
            <c:spPr>
              <a:solidFill>
                <a:srgbClr val="0070C0"/>
              </a:solidFill>
              <a:ln>
                <a:solidFill>
                  <a:srgbClr val="0070C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黒点―コア2粒径!$E$9:$E$1005</c:f>
              <c:numCache>
                <c:formatCode>General</c:formatCode>
                <c:ptCount val="997"/>
                <c:pt idx="1">
                  <c:v>0.99308507230000065</c:v>
                </c:pt>
                <c:pt idx="2">
                  <c:v>0.97623652569999997</c:v>
                </c:pt>
                <c:pt idx="3">
                  <c:v>0.95461919010000063</c:v>
                </c:pt>
                <c:pt idx="4">
                  <c:v>0.93233926370000009</c:v>
                </c:pt>
                <c:pt idx="5">
                  <c:v>0.91143995310000003</c:v>
                </c:pt>
                <c:pt idx="6">
                  <c:v>0.89233741179999959</c:v>
                </c:pt>
                <c:pt idx="7">
                  <c:v>0.87373379740000312</c:v>
                </c:pt>
                <c:pt idx="8">
                  <c:v>0.85348705030000005</c:v>
                </c:pt>
                <c:pt idx="9">
                  <c:v>0.82994985120000486</c:v>
                </c:pt>
                <c:pt idx="10">
                  <c:v>0.80276320779999999</c:v>
                </c:pt>
                <c:pt idx="11">
                  <c:v>0.77421091760000371</c:v>
                </c:pt>
                <c:pt idx="12">
                  <c:v>0.74778253090000002</c:v>
                </c:pt>
                <c:pt idx="13">
                  <c:v>0.72451675669999993</c:v>
                </c:pt>
                <c:pt idx="14">
                  <c:v>0.70392803360000589</c:v>
                </c:pt>
                <c:pt idx="15">
                  <c:v>0.68489629870000002</c:v>
                </c:pt>
                <c:pt idx="16">
                  <c:v>0.66596506530000277</c:v>
                </c:pt>
                <c:pt idx="17">
                  <c:v>0.64571510970000001</c:v>
                </c:pt>
                <c:pt idx="18">
                  <c:v>0.62393939080000005</c:v>
                </c:pt>
                <c:pt idx="19">
                  <c:v>0.60140963900000277</c:v>
                </c:pt>
                <c:pt idx="20">
                  <c:v>0.57938523130000064</c:v>
                </c:pt>
                <c:pt idx="21">
                  <c:v>0.55945330719999997</c:v>
                </c:pt>
                <c:pt idx="22">
                  <c:v>0.54197531450000358</c:v>
                </c:pt>
                <c:pt idx="23">
                  <c:v>0.52595732049999999</c:v>
                </c:pt>
                <c:pt idx="24">
                  <c:v>0.51001002350000002</c:v>
                </c:pt>
                <c:pt idx="25">
                  <c:v>0.49316584949999998</c:v>
                </c:pt>
                <c:pt idx="26">
                  <c:v>0.47505978310000185</c:v>
                </c:pt>
                <c:pt idx="27">
                  <c:v>0.45646560650000001</c:v>
                </c:pt>
                <c:pt idx="28">
                  <c:v>0.4386476145</c:v>
                </c:pt>
                <c:pt idx="29">
                  <c:v>0.42215023629999998</c:v>
                </c:pt>
                <c:pt idx="30">
                  <c:v>0.4072396097</c:v>
                </c:pt>
                <c:pt idx="31">
                  <c:v>0.39360037220000255</c:v>
                </c:pt>
                <c:pt idx="32">
                  <c:v>0.38040905940000008</c:v>
                </c:pt>
                <c:pt idx="33">
                  <c:v>0.36681114590000186</c:v>
                </c:pt>
                <c:pt idx="34">
                  <c:v>0.35288217560000318</c:v>
                </c:pt>
                <c:pt idx="35">
                  <c:v>0.33903801490000185</c:v>
                </c:pt>
                <c:pt idx="36">
                  <c:v>0.32613453890000038</c:v>
                </c:pt>
                <c:pt idx="37">
                  <c:v>0.31523860790000185</c:v>
                </c:pt>
                <c:pt idx="38">
                  <c:v>0.30637882570000313</c:v>
                </c:pt>
                <c:pt idx="39">
                  <c:v>0.29878976430000243</c:v>
                </c:pt>
                <c:pt idx="40">
                  <c:v>0.29140228960000203</c:v>
                </c:pt>
                <c:pt idx="41">
                  <c:v>0.283100554</c:v>
                </c:pt>
                <c:pt idx="42">
                  <c:v>0.27322436720000243</c:v>
                </c:pt>
                <c:pt idx="43">
                  <c:v>0.26188054550000156</c:v>
                </c:pt>
                <c:pt idx="44">
                  <c:v>0.2501940017</c:v>
                </c:pt>
                <c:pt idx="45">
                  <c:v>0.23948804440000113</c:v>
                </c:pt>
                <c:pt idx="46">
                  <c:v>0.23061081159999999</c:v>
                </c:pt>
                <c:pt idx="47">
                  <c:v>0.22346612880000041</c:v>
                </c:pt>
                <c:pt idx="48">
                  <c:v>0.21688896860000001</c:v>
                </c:pt>
                <c:pt idx="49">
                  <c:v>0.20969145620000001</c:v>
                </c:pt>
                <c:pt idx="50">
                  <c:v>0.2008768477</c:v>
                </c:pt>
                <c:pt idx="51">
                  <c:v>0.19018830919999999</c:v>
                </c:pt>
                <c:pt idx="52">
                  <c:v>0.17805910550000084</c:v>
                </c:pt>
                <c:pt idx="53">
                  <c:v>0.16572823980000098</c:v>
                </c:pt>
                <c:pt idx="54">
                  <c:v>0.15456457879999999</c:v>
                </c:pt>
                <c:pt idx="55">
                  <c:v>0.1455575298</c:v>
                </c:pt>
                <c:pt idx="56">
                  <c:v>0.1384748177</c:v>
                </c:pt>
                <c:pt idx="57">
                  <c:v>0.13230803020000001</c:v>
                </c:pt>
                <c:pt idx="58">
                  <c:v>0.12569050499999987</c:v>
                </c:pt>
                <c:pt idx="59">
                  <c:v>0.11770118240000051</c:v>
                </c:pt>
                <c:pt idx="60">
                  <c:v>0.1079770867</c:v>
                </c:pt>
                <c:pt idx="61">
                  <c:v>9.6898918900000006E-2</c:v>
                </c:pt>
                <c:pt idx="62">
                  <c:v>8.5191923800000027E-2</c:v>
                </c:pt>
                <c:pt idx="63">
                  <c:v>7.3591037499999998E-2</c:v>
                </c:pt>
                <c:pt idx="64">
                  <c:v>6.2489653200000023E-2</c:v>
                </c:pt>
                <c:pt idx="65">
                  <c:v>5.1853451400000014E-2</c:v>
                </c:pt>
                <c:pt idx="66">
                  <c:v>4.1148467999999966E-2</c:v>
                </c:pt>
                <c:pt idx="67">
                  <c:v>3.00234152E-2</c:v>
                </c:pt>
                <c:pt idx="68">
                  <c:v>1.8387381400000003E-2</c:v>
                </c:pt>
                <c:pt idx="69">
                  <c:v>6.8336588000000309E-3</c:v>
                </c:pt>
                <c:pt idx="70">
                  <c:v>-4.1713301000000239E-3</c:v>
                </c:pt>
                <c:pt idx="71">
                  <c:v>-1.4083265499999999E-2</c:v>
                </c:pt>
                <c:pt idx="72">
                  <c:v>-2.2577253900000011E-2</c:v>
                </c:pt>
                <c:pt idx="73">
                  <c:v>-2.9632109200000006E-2</c:v>
                </c:pt>
                <c:pt idx="74">
                  <c:v>-3.5355049E-2</c:v>
                </c:pt>
                <c:pt idx="75">
                  <c:v>-3.9877973400000294E-2</c:v>
                </c:pt>
                <c:pt idx="76">
                  <c:v>-4.3107758499999746E-2</c:v>
                </c:pt>
                <c:pt idx="77">
                  <c:v>-4.4947288600000003E-2</c:v>
                </c:pt>
                <c:pt idx="78">
                  <c:v>-4.54252401E-2</c:v>
                </c:pt>
                <c:pt idx="79">
                  <c:v>-4.4636632799999999E-2</c:v>
                </c:pt>
                <c:pt idx="80">
                  <c:v>-4.3107036100000003E-2</c:v>
                </c:pt>
                <c:pt idx="81">
                  <c:v>-4.1184503299999856E-2</c:v>
                </c:pt>
                <c:pt idx="82">
                  <c:v>-3.9432926500000055E-2</c:v>
                </c:pt>
                <c:pt idx="83">
                  <c:v>-3.8314426799999989E-2</c:v>
                </c:pt>
                <c:pt idx="84">
                  <c:v>-3.7960589299999993E-2</c:v>
                </c:pt>
                <c:pt idx="85">
                  <c:v>-3.7980612000000052E-2</c:v>
                </c:pt>
                <c:pt idx="86">
                  <c:v>-3.8081827400000205E-2</c:v>
                </c:pt>
                <c:pt idx="87">
                  <c:v>-3.8293111400000052E-2</c:v>
                </c:pt>
                <c:pt idx="88">
                  <c:v>-3.8876950600000001E-2</c:v>
                </c:pt>
                <c:pt idx="89">
                  <c:v>-3.9966999500000003E-2</c:v>
                </c:pt>
                <c:pt idx="90">
                  <c:v>-4.1613345699999645E-2</c:v>
                </c:pt>
                <c:pt idx="91">
                  <c:v>-4.35874256E-2</c:v>
                </c:pt>
                <c:pt idx="92">
                  <c:v>-4.5541310599999746E-2</c:v>
                </c:pt>
                <c:pt idx="93">
                  <c:v>-4.6975207900000003E-2</c:v>
                </c:pt>
                <c:pt idx="94">
                  <c:v>-4.7162329699999998E-2</c:v>
                </c:pt>
                <c:pt idx="95">
                  <c:v>-4.5562856200000001E-2</c:v>
                </c:pt>
                <c:pt idx="96">
                  <c:v>-4.2339698600000024E-2</c:v>
                </c:pt>
                <c:pt idx="97">
                  <c:v>-3.7953622100000001E-2</c:v>
                </c:pt>
                <c:pt idx="98">
                  <c:v>-3.2818154400000001E-2</c:v>
                </c:pt>
                <c:pt idx="99">
                  <c:v>-2.7170166100000011E-2</c:v>
                </c:pt>
                <c:pt idx="100">
                  <c:v>-2.1174564699999999E-2</c:v>
                </c:pt>
                <c:pt idx="101">
                  <c:v>-1.4984187800000003E-2</c:v>
                </c:pt>
                <c:pt idx="102">
                  <c:v>-8.7130808000000226E-3</c:v>
                </c:pt>
                <c:pt idx="103">
                  <c:v>-2.3171652E-3</c:v>
                </c:pt>
                <c:pt idx="104">
                  <c:v>4.4523837000000274E-3</c:v>
                </c:pt>
                <c:pt idx="105">
                  <c:v>1.1352109900000001E-2</c:v>
                </c:pt>
                <c:pt idx="106">
                  <c:v>1.7907881000000021E-2</c:v>
                </c:pt>
                <c:pt idx="107">
                  <c:v>2.3862989499999997E-2</c:v>
                </c:pt>
                <c:pt idx="108">
                  <c:v>2.915104650000001E-2</c:v>
                </c:pt>
                <c:pt idx="109">
                  <c:v>3.3777871899999999E-2</c:v>
                </c:pt>
                <c:pt idx="110">
                  <c:v>3.7512015800000006E-2</c:v>
                </c:pt>
                <c:pt idx="111">
                  <c:v>4.0012136599999998E-2</c:v>
                </c:pt>
                <c:pt idx="112">
                  <c:v>4.1078445099999701E-2</c:v>
                </c:pt>
                <c:pt idx="113">
                  <c:v>4.1074259099999746E-2</c:v>
                </c:pt>
                <c:pt idx="114">
                  <c:v>4.0385054500000003E-2</c:v>
                </c:pt>
                <c:pt idx="115">
                  <c:v>3.9216986799999999E-2</c:v>
                </c:pt>
                <c:pt idx="116">
                  <c:v>3.7936803600000096E-2</c:v>
                </c:pt>
                <c:pt idx="117">
                  <c:v>3.6857055000000055E-2</c:v>
                </c:pt>
                <c:pt idx="118">
                  <c:v>3.5865151800000002E-2</c:v>
                </c:pt>
                <c:pt idx="119">
                  <c:v>3.44330043E-2</c:v>
                </c:pt>
                <c:pt idx="120">
                  <c:v>3.1955804400000051E-2</c:v>
                </c:pt>
                <c:pt idx="121">
                  <c:v>2.8256228099999999E-2</c:v>
                </c:pt>
                <c:pt idx="122">
                  <c:v>2.3593127999999998E-2</c:v>
                </c:pt>
                <c:pt idx="123">
                  <c:v>1.8681241200000021E-2</c:v>
                </c:pt>
                <c:pt idx="124">
                  <c:v>1.4095102899999998E-2</c:v>
                </c:pt>
                <c:pt idx="125">
                  <c:v>1.0254147099999998E-2</c:v>
                </c:pt>
                <c:pt idx="126">
                  <c:v>6.9822502000000319E-3</c:v>
                </c:pt>
                <c:pt idx="127">
                  <c:v>3.6102065000000092E-3</c:v>
                </c:pt>
                <c:pt idx="128">
                  <c:v>-3.7226210000000279E-4</c:v>
                </c:pt>
                <c:pt idx="129">
                  <c:v>-5.0850147000000004E-3</c:v>
                </c:pt>
                <c:pt idx="130">
                  <c:v>-1.0562563400000001E-2</c:v>
                </c:pt>
                <c:pt idx="131">
                  <c:v>-1.6950870500000093E-2</c:v>
                </c:pt>
                <c:pt idx="132">
                  <c:v>-2.3638905600000096E-2</c:v>
                </c:pt>
                <c:pt idx="133">
                  <c:v>-2.9842149200000001E-2</c:v>
                </c:pt>
                <c:pt idx="134">
                  <c:v>-3.5188770299999998E-2</c:v>
                </c:pt>
                <c:pt idx="135">
                  <c:v>-3.9949011200000002E-2</c:v>
                </c:pt>
                <c:pt idx="136">
                  <c:v>-4.4496435300000442E-2</c:v>
                </c:pt>
                <c:pt idx="137">
                  <c:v>-4.8614403200000003E-2</c:v>
                </c:pt>
                <c:pt idx="138">
                  <c:v>-5.1649402099999651E-2</c:v>
                </c:pt>
                <c:pt idx="139">
                  <c:v>-5.3604496799999957E-2</c:v>
                </c:pt>
                <c:pt idx="140">
                  <c:v>-5.5012042400000002E-2</c:v>
                </c:pt>
                <c:pt idx="141">
                  <c:v>-5.5914405399999985E-2</c:v>
                </c:pt>
                <c:pt idx="142">
                  <c:v>-5.5932378599999985E-2</c:v>
                </c:pt>
                <c:pt idx="143">
                  <c:v>-5.5251402699999855E-2</c:v>
                </c:pt>
                <c:pt idx="144">
                  <c:v>-5.4318637800000749E-2</c:v>
                </c:pt>
                <c:pt idx="145">
                  <c:v>-5.3292382000000013E-2</c:v>
                </c:pt>
                <c:pt idx="146">
                  <c:v>-5.2020058699999865E-2</c:v>
                </c:pt>
                <c:pt idx="147">
                  <c:v>-5.0365078899999999E-2</c:v>
                </c:pt>
                <c:pt idx="148">
                  <c:v>-4.8702411300000407E-2</c:v>
                </c:pt>
                <c:pt idx="149">
                  <c:v>-4.7814457300000134E-2</c:v>
                </c:pt>
                <c:pt idx="150">
                  <c:v>-4.8170490599999977E-2</c:v>
                </c:pt>
                <c:pt idx="151">
                  <c:v>-4.9743450400000014E-2</c:v>
                </c:pt>
                <c:pt idx="152">
                  <c:v>-5.2220835299999865E-2</c:v>
                </c:pt>
                <c:pt idx="153">
                  <c:v>-5.5151188299999765E-2</c:v>
                </c:pt>
                <c:pt idx="154">
                  <c:v>-5.7807832900000133E-2</c:v>
                </c:pt>
                <c:pt idx="155">
                  <c:v>-5.9469643400000022E-2</c:v>
                </c:pt>
                <c:pt idx="156">
                  <c:v>-5.9684392099999997E-2</c:v>
                </c:pt>
                <c:pt idx="157">
                  <c:v>-5.8280609599999957E-2</c:v>
                </c:pt>
                <c:pt idx="158">
                  <c:v>-5.5646433000000023E-2</c:v>
                </c:pt>
                <c:pt idx="159">
                  <c:v>-5.2435548499999846E-2</c:v>
                </c:pt>
                <c:pt idx="160">
                  <c:v>-4.9228641699999985E-2</c:v>
                </c:pt>
                <c:pt idx="161">
                  <c:v>-4.6182613300000022E-2</c:v>
                </c:pt>
                <c:pt idx="162">
                  <c:v>-4.3125364799999663E-2</c:v>
                </c:pt>
                <c:pt idx="163">
                  <c:v>-3.9782535100000002E-2</c:v>
                </c:pt>
                <c:pt idx="164">
                  <c:v>-3.5957440399999999E-2</c:v>
                </c:pt>
                <c:pt idx="165">
                  <c:v>-3.1598691499999998E-2</c:v>
                </c:pt>
                <c:pt idx="166">
                  <c:v>-2.6776390800000011E-2</c:v>
                </c:pt>
                <c:pt idx="167">
                  <c:v>-2.1932999400000052E-2</c:v>
                </c:pt>
                <c:pt idx="168">
                  <c:v>-1.78935499E-2</c:v>
                </c:pt>
                <c:pt idx="169">
                  <c:v>-1.5415633200000001E-2</c:v>
                </c:pt>
                <c:pt idx="170">
                  <c:v>-1.4965101500000001E-2</c:v>
                </c:pt>
                <c:pt idx="171">
                  <c:v>-1.6336297199999999E-2</c:v>
                </c:pt>
                <c:pt idx="172">
                  <c:v>-1.8785888500000091E-2</c:v>
                </c:pt>
                <c:pt idx="173">
                  <c:v>-2.1467924999999999E-2</c:v>
                </c:pt>
                <c:pt idx="174">
                  <c:v>-2.3723363500000001E-2</c:v>
                </c:pt>
                <c:pt idx="175">
                  <c:v>-2.50828619E-2</c:v>
                </c:pt>
                <c:pt idx="176">
                  <c:v>-2.5550016600000006E-2</c:v>
                </c:pt>
                <c:pt idx="177">
                  <c:v>-2.5624614299999997E-2</c:v>
                </c:pt>
                <c:pt idx="178">
                  <c:v>-2.5928440999999997E-2</c:v>
                </c:pt>
                <c:pt idx="179">
                  <c:v>-2.6953294500000002E-2</c:v>
                </c:pt>
                <c:pt idx="180">
                  <c:v>-2.8543260100000002E-2</c:v>
                </c:pt>
                <c:pt idx="181">
                  <c:v>-2.9804541300000001E-2</c:v>
                </c:pt>
                <c:pt idx="182">
                  <c:v>-2.9747500999999999E-2</c:v>
                </c:pt>
                <c:pt idx="183">
                  <c:v>-2.7879048300000216E-2</c:v>
                </c:pt>
                <c:pt idx="184">
                  <c:v>-2.4129272100000002E-2</c:v>
                </c:pt>
                <c:pt idx="185">
                  <c:v>-1.9004748800000009E-2</c:v>
                </c:pt>
                <c:pt idx="186">
                  <c:v>-1.3348565600000096E-2</c:v>
                </c:pt>
                <c:pt idx="187">
                  <c:v>-7.8712732000000528E-3</c:v>
                </c:pt>
                <c:pt idx="188">
                  <c:v>-2.9139564999999998E-3</c:v>
                </c:pt>
                <c:pt idx="189">
                  <c:v>1.4229595000000001E-3</c:v>
                </c:pt>
                <c:pt idx="190">
                  <c:v>5.7163155000000002E-3</c:v>
                </c:pt>
                <c:pt idx="191">
                  <c:v>1.05436955E-2</c:v>
                </c:pt>
                <c:pt idx="192">
                  <c:v>1.59648368E-2</c:v>
                </c:pt>
                <c:pt idx="193">
                  <c:v>2.1415372800000217E-2</c:v>
                </c:pt>
                <c:pt idx="194">
                  <c:v>2.6232221200000006E-2</c:v>
                </c:pt>
                <c:pt idx="195">
                  <c:v>2.9911615600000052E-2</c:v>
                </c:pt>
                <c:pt idx="196">
                  <c:v>3.2473071400000282E-2</c:v>
                </c:pt>
                <c:pt idx="197">
                  <c:v>3.4398213000000004E-2</c:v>
                </c:pt>
                <c:pt idx="198">
                  <c:v>3.6109464899999999E-2</c:v>
                </c:pt>
                <c:pt idx="199">
                  <c:v>3.8155989299999998E-2</c:v>
                </c:pt>
                <c:pt idx="200">
                  <c:v>4.1070097299999976E-2</c:v>
                </c:pt>
                <c:pt idx="201">
                  <c:v>4.4469006100000014E-2</c:v>
                </c:pt>
                <c:pt idx="202">
                  <c:v>4.7393573400000312E-2</c:v>
                </c:pt>
                <c:pt idx="203">
                  <c:v>4.9317863300000132E-2</c:v>
                </c:pt>
                <c:pt idx="204">
                  <c:v>5.0435265299999976E-2</c:v>
                </c:pt>
                <c:pt idx="205">
                  <c:v>5.1357342399999846E-2</c:v>
                </c:pt>
                <c:pt idx="206">
                  <c:v>5.2831782200000003E-2</c:v>
                </c:pt>
                <c:pt idx="207">
                  <c:v>5.5295379999999977E-2</c:v>
                </c:pt>
                <c:pt idx="208">
                  <c:v>5.8571440199999845E-2</c:v>
                </c:pt>
                <c:pt idx="209">
                  <c:v>6.2079075399999885E-2</c:v>
                </c:pt>
                <c:pt idx="210">
                  <c:v>6.4910080699999997E-2</c:v>
                </c:pt>
                <c:pt idx="211">
                  <c:v>6.603288979999998E-2</c:v>
                </c:pt>
                <c:pt idx="212">
                  <c:v>6.5434815600000001E-2</c:v>
                </c:pt>
                <c:pt idx="213">
                  <c:v>6.3952211199999998E-2</c:v>
                </c:pt>
                <c:pt idx="214">
                  <c:v>6.25995783E-2</c:v>
                </c:pt>
                <c:pt idx="215">
                  <c:v>6.2095289499999998E-2</c:v>
                </c:pt>
                <c:pt idx="216">
                  <c:v>6.2604440999999997E-2</c:v>
                </c:pt>
                <c:pt idx="217">
                  <c:v>6.358786669999994E-2</c:v>
                </c:pt>
                <c:pt idx="218">
                  <c:v>6.4198931200000475E-2</c:v>
                </c:pt>
                <c:pt idx="219">
                  <c:v>6.378760980000045E-2</c:v>
                </c:pt>
                <c:pt idx="220">
                  <c:v>6.1915428600000003E-2</c:v>
                </c:pt>
                <c:pt idx="221">
                  <c:v>5.8455052199999767E-2</c:v>
                </c:pt>
                <c:pt idx="222">
                  <c:v>5.4131843399999865E-2</c:v>
                </c:pt>
                <c:pt idx="223">
                  <c:v>4.9755454200000104E-2</c:v>
                </c:pt>
                <c:pt idx="224">
                  <c:v>4.6146237700000002E-2</c:v>
                </c:pt>
                <c:pt idx="225">
                  <c:v>4.3361460599999985E-2</c:v>
                </c:pt>
                <c:pt idx="226">
                  <c:v>4.0879139499999856E-2</c:v>
                </c:pt>
                <c:pt idx="227">
                  <c:v>3.8018942300000004E-2</c:v>
                </c:pt>
                <c:pt idx="228">
                  <c:v>3.4448229800000001E-2</c:v>
                </c:pt>
                <c:pt idx="229">
                  <c:v>2.9958487899999997E-2</c:v>
                </c:pt>
                <c:pt idx="230">
                  <c:v>2.4384750699999999E-2</c:v>
                </c:pt>
                <c:pt idx="231">
                  <c:v>1.7929980599999999E-2</c:v>
                </c:pt>
                <c:pt idx="232">
                  <c:v>1.09976632E-2</c:v>
                </c:pt>
                <c:pt idx="233">
                  <c:v>3.9394976000000012E-3</c:v>
                </c:pt>
                <c:pt idx="234">
                  <c:v>-2.9788980000000002E-3</c:v>
                </c:pt>
                <c:pt idx="235">
                  <c:v>-9.9338218000000027E-3</c:v>
                </c:pt>
                <c:pt idx="236">
                  <c:v>-1.7074690799999997E-2</c:v>
                </c:pt>
                <c:pt idx="237">
                  <c:v>-2.44203565E-2</c:v>
                </c:pt>
                <c:pt idx="238">
                  <c:v>-3.18288506E-2</c:v>
                </c:pt>
                <c:pt idx="239">
                  <c:v>-3.9217231200000001E-2</c:v>
                </c:pt>
                <c:pt idx="240">
                  <c:v>-4.63544257E-2</c:v>
                </c:pt>
                <c:pt idx="241">
                  <c:v>-5.2738526100000134E-2</c:v>
                </c:pt>
                <c:pt idx="242">
                  <c:v>-5.8163703900000113E-2</c:v>
                </c:pt>
                <c:pt idx="243">
                  <c:v>-6.2551257599999979E-2</c:v>
                </c:pt>
                <c:pt idx="244">
                  <c:v>-6.6077986599999985E-2</c:v>
                </c:pt>
                <c:pt idx="245">
                  <c:v>-6.9099521299999994E-2</c:v>
                </c:pt>
                <c:pt idx="246">
                  <c:v>-7.194743559999997E-2</c:v>
                </c:pt>
                <c:pt idx="247">
                  <c:v>-7.4644757399999997E-2</c:v>
                </c:pt>
                <c:pt idx="248">
                  <c:v>-7.7033378900000032E-2</c:v>
                </c:pt>
                <c:pt idx="249">
                  <c:v>-7.9190752399999995E-2</c:v>
                </c:pt>
                <c:pt idx="250">
                  <c:v>-8.1237575400000026E-2</c:v>
                </c:pt>
                <c:pt idx="251">
                  <c:v>-8.3562239800000021E-2</c:v>
                </c:pt>
                <c:pt idx="252">
                  <c:v>-8.6523445800000265E-2</c:v>
                </c:pt>
                <c:pt idx="253">
                  <c:v>-9.0445093900000023E-2</c:v>
                </c:pt>
                <c:pt idx="254">
                  <c:v>-9.5447934499999998E-2</c:v>
                </c:pt>
                <c:pt idx="255">
                  <c:v>-0.10153312250000029</c:v>
                </c:pt>
                <c:pt idx="256">
                  <c:v>-0.10859141370000019</c:v>
                </c:pt>
                <c:pt idx="257">
                  <c:v>-0.11633960959999998</c:v>
                </c:pt>
                <c:pt idx="258">
                  <c:v>-0.12467929570000012</c:v>
                </c:pt>
                <c:pt idx="259">
                  <c:v>-0.13350148070000084</c:v>
                </c:pt>
                <c:pt idx="260">
                  <c:v>-0.1426445268</c:v>
                </c:pt>
                <c:pt idx="261">
                  <c:v>-0.15215854209999999</c:v>
                </c:pt>
                <c:pt idx="262">
                  <c:v>-0.16194659220000004</c:v>
                </c:pt>
                <c:pt idx="263">
                  <c:v>-0.17194473790000084</c:v>
                </c:pt>
                <c:pt idx="264">
                  <c:v>-0.18179501100000084</c:v>
                </c:pt>
                <c:pt idx="265">
                  <c:v>-0.19120227249999999</c:v>
                </c:pt>
                <c:pt idx="266">
                  <c:v>-0.20002615130000001</c:v>
                </c:pt>
                <c:pt idx="267">
                  <c:v>-0.2081709095</c:v>
                </c:pt>
                <c:pt idx="268">
                  <c:v>-0.21575686669999999</c:v>
                </c:pt>
                <c:pt idx="269">
                  <c:v>-0.22280987759999998</c:v>
                </c:pt>
                <c:pt idx="270">
                  <c:v>-0.22970546280000093</c:v>
                </c:pt>
                <c:pt idx="271">
                  <c:v>-0.23669542909999999</c:v>
                </c:pt>
                <c:pt idx="272">
                  <c:v>-0.24376731100000096</c:v>
                </c:pt>
                <c:pt idx="273">
                  <c:v>-0.25065924989999999</c:v>
                </c:pt>
                <c:pt idx="274">
                  <c:v>-0.25717709800000005</c:v>
                </c:pt>
                <c:pt idx="275">
                  <c:v>-0.26319309649999861</c:v>
                </c:pt>
                <c:pt idx="276">
                  <c:v>-0.26868685170000156</c:v>
                </c:pt>
                <c:pt idx="277">
                  <c:v>-0.27388888280000312</c:v>
                </c:pt>
                <c:pt idx="278">
                  <c:v>-0.27929823209999999</c:v>
                </c:pt>
                <c:pt idx="279">
                  <c:v>-0.28532876600000312</c:v>
                </c:pt>
                <c:pt idx="280">
                  <c:v>-0.29217062770000185</c:v>
                </c:pt>
                <c:pt idx="281">
                  <c:v>-0.29957563640000001</c:v>
                </c:pt>
                <c:pt idx="282">
                  <c:v>-0.30709071280000139</c:v>
                </c:pt>
                <c:pt idx="283">
                  <c:v>-0.31425802100000139</c:v>
                </c:pt>
                <c:pt idx="284">
                  <c:v>-0.32082187370000376</c:v>
                </c:pt>
                <c:pt idx="285">
                  <c:v>-0.32669396100000203</c:v>
                </c:pt>
                <c:pt idx="286">
                  <c:v>-0.33191280290000319</c:v>
                </c:pt>
                <c:pt idx="287">
                  <c:v>-0.33660269230000311</c:v>
                </c:pt>
                <c:pt idx="288">
                  <c:v>-0.34081651350000203</c:v>
                </c:pt>
                <c:pt idx="289">
                  <c:v>-0.34452052470000138</c:v>
                </c:pt>
                <c:pt idx="290">
                  <c:v>-0.34774224729999997</c:v>
                </c:pt>
                <c:pt idx="291">
                  <c:v>-0.35050647590000283</c:v>
                </c:pt>
                <c:pt idx="292">
                  <c:v>-0.3526734104</c:v>
                </c:pt>
                <c:pt idx="293">
                  <c:v>-0.35417448710000243</c:v>
                </c:pt>
                <c:pt idx="294">
                  <c:v>-0.35507587150000203</c:v>
                </c:pt>
                <c:pt idx="295">
                  <c:v>-0.35551474190000243</c:v>
                </c:pt>
                <c:pt idx="296">
                  <c:v>-0.35576200409999997</c:v>
                </c:pt>
                <c:pt idx="297">
                  <c:v>-0.35572712410000001</c:v>
                </c:pt>
                <c:pt idx="298">
                  <c:v>-0.35554420580000157</c:v>
                </c:pt>
                <c:pt idx="299">
                  <c:v>-0.3552000468</c:v>
                </c:pt>
                <c:pt idx="300">
                  <c:v>-0.35472936410000139</c:v>
                </c:pt>
                <c:pt idx="301">
                  <c:v>-0.35391146530000311</c:v>
                </c:pt>
                <c:pt idx="302">
                  <c:v>-0.35261555760000002</c:v>
                </c:pt>
                <c:pt idx="303">
                  <c:v>-0.35087846850000243</c:v>
                </c:pt>
                <c:pt idx="304">
                  <c:v>-0.34882369460000157</c:v>
                </c:pt>
                <c:pt idx="305">
                  <c:v>-0.34663642750000001</c:v>
                </c:pt>
                <c:pt idx="306">
                  <c:v>-0.34436851100000243</c:v>
                </c:pt>
                <c:pt idx="307">
                  <c:v>-0.34171257140000139</c:v>
                </c:pt>
                <c:pt idx="308">
                  <c:v>-0.33880891870000318</c:v>
                </c:pt>
                <c:pt idx="309">
                  <c:v>-0.33581462510000409</c:v>
                </c:pt>
                <c:pt idx="310">
                  <c:v>-0.33278327190000312</c:v>
                </c:pt>
                <c:pt idx="311">
                  <c:v>-0.32946884490000278</c:v>
                </c:pt>
                <c:pt idx="312">
                  <c:v>-0.32581360790000313</c:v>
                </c:pt>
                <c:pt idx="313">
                  <c:v>-0.32177019400000156</c:v>
                </c:pt>
                <c:pt idx="314">
                  <c:v>-0.31742420300000318</c:v>
                </c:pt>
                <c:pt idx="315">
                  <c:v>-0.31303129640000005</c:v>
                </c:pt>
                <c:pt idx="316">
                  <c:v>-0.30867526570000203</c:v>
                </c:pt>
                <c:pt idx="317">
                  <c:v>-0.30446893850000156</c:v>
                </c:pt>
                <c:pt idx="318">
                  <c:v>-0.30080703560000038</c:v>
                </c:pt>
                <c:pt idx="319">
                  <c:v>-0.29797868950000306</c:v>
                </c:pt>
                <c:pt idx="320">
                  <c:v>-0.29556034320000185</c:v>
                </c:pt>
                <c:pt idx="321">
                  <c:v>-0.29313084859999999</c:v>
                </c:pt>
                <c:pt idx="322">
                  <c:v>-0.29039673210000139</c:v>
                </c:pt>
                <c:pt idx="323">
                  <c:v>-0.28706932210000002</c:v>
                </c:pt>
                <c:pt idx="324">
                  <c:v>-0.28306870280000185</c:v>
                </c:pt>
                <c:pt idx="325">
                  <c:v>-0.27858394420000032</c:v>
                </c:pt>
                <c:pt idx="326">
                  <c:v>-0.27367429310000185</c:v>
                </c:pt>
                <c:pt idx="327">
                  <c:v>-0.26850755249999975</c:v>
                </c:pt>
                <c:pt idx="328">
                  <c:v>-0.26347025110000138</c:v>
                </c:pt>
                <c:pt idx="329">
                  <c:v>-0.25851202699999998</c:v>
                </c:pt>
                <c:pt idx="330">
                  <c:v>-0.253264194</c:v>
                </c:pt>
                <c:pt idx="331">
                  <c:v>-0.24739701780000084</c:v>
                </c:pt>
                <c:pt idx="332">
                  <c:v>-0.24071455460000021</c:v>
                </c:pt>
                <c:pt idx="333">
                  <c:v>-0.23304929100000113</c:v>
                </c:pt>
                <c:pt idx="334">
                  <c:v>-0.22451340250000096</c:v>
                </c:pt>
                <c:pt idx="335">
                  <c:v>-0.21548684260000084</c:v>
                </c:pt>
                <c:pt idx="336">
                  <c:v>-0.20629257300000001</c:v>
                </c:pt>
                <c:pt idx="337">
                  <c:v>-0.19751858740000044</c:v>
                </c:pt>
                <c:pt idx="338">
                  <c:v>-0.18943794550000156</c:v>
                </c:pt>
                <c:pt idx="339">
                  <c:v>-0.18156804440000113</c:v>
                </c:pt>
                <c:pt idx="340">
                  <c:v>-0.17370955760000001</c:v>
                </c:pt>
                <c:pt idx="341">
                  <c:v>-0.16593153290000001</c:v>
                </c:pt>
                <c:pt idx="342">
                  <c:v>-0.15842732900000084</c:v>
                </c:pt>
                <c:pt idx="343">
                  <c:v>-0.15131877329999999</c:v>
                </c:pt>
                <c:pt idx="344">
                  <c:v>-0.14498182709999999</c:v>
                </c:pt>
                <c:pt idx="345">
                  <c:v>-0.13956804770000075</c:v>
                </c:pt>
                <c:pt idx="346">
                  <c:v>-0.13504316240000044</c:v>
                </c:pt>
                <c:pt idx="347">
                  <c:v>-0.13134208529999999</c:v>
                </c:pt>
                <c:pt idx="348">
                  <c:v>-0.12800225230000001</c:v>
                </c:pt>
                <c:pt idx="349">
                  <c:v>-0.1244983632</c:v>
                </c:pt>
                <c:pt idx="350">
                  <c:v>-0.12089072369999999</c:v>
                </c:pt>
                <c:pt idx="351">
                  <c:v>-0.1174137115</c:v>
                </c:pt>
                <c:pt idx="352">
                  <c:v>-0.1139488978999993</c:v>
                </c:pt>
                <c:pt idx="353">
                  <c:v>-0.1105137085</c:v>
                </c:pt>
                <c:pt idx="354">
                  <c:v>-0.1070615186</c:v>
                </c:pt>
                <c:pt idx="355">
                  <c:v>-0.1034186553</c:v>
                </c:pt>
                <c:pt idx="356">
                  <c:v>-9.9459069300000605E-2</c:v>
                </c:pt>
                <c:pt idx="357">
                  <c:v>-9.5213223399999991E-2</c:v>
                </c:pt>
                <c:pt idx="358">
                  <c:v>-9.0628171900000026E-2</c:v>
                </c:pt>
                <c:pt idx="359">
                  <c:v>-8.5865597400000063E-2</c:v>
                </c:pt>
                <c:pt idx="360">
                  <c:v>-8.1428517399999997E-2</c:v>
                </c:pt>
                <c:pt idx="361">
                  <c:v>-7.7606046200000001E-2</c:v>
                </c:pt>
                <c:pt idx="362">
                  <c:v>-7.4133819599999998E-2</c:v>
                </c:pt>
                <c:pt idx="363">
                  <c:v>-7.0677303799999855E-2</c:v>
                </c:pt>
                <c:pt idx="364">
                  <c:v>-6.6790284400000371E-2</c:v>
                </c:pt>
                <c:pt idx="365">
                  <c:v>-6.2409103799999956E-2</c:v>
                </c:pt>
                <c:pt idx="366">
                  <c:v>-5.7578847699999845E-2</c:v>
                </c:pt>
                <c:pt idx="367">
                  <c:v>-5.2644001000000003E-2</c:v>
                </c:pt>
                <c:pt idx="368">
                  <c:v>-4.7871919999999998E-2</c:v>
                </c:pt>
                <c:pt idx="369">
                  <c:v>-4.3570714099999977E-2</c:v>
                </c:pt>
                <c:pt idx="370">
                  <c:v>-3.9907475600000006E-2</c:v>
                </c:pt>
                <c:pt idx="371">
                  <c:v>-3.6580781899999998E-2</c:v>
                </c:pt>
                <c:pt idx="372">
                  <c:v>-3.3301754599999997E-2</c:v>
                </c:pt>
                <c:pt idx="373">
                  <c:v>-2.9808354500000002E-2</c:v>
                </c:pt>
                <c:pt idx="374">
                  <c:v>-2.6134222800000002E-2</c:v>
                </c:pt>
                <c:pt idx="375">
                  <c:v>-2.2488740400000189E-2</c:v>
                </c:pt>
                <c:pt idx="376">
                  <c:v>-1.8970299199999999E-2</c:v>
                </c:pt>
                <c:pt idx="377">
                  <c:v>-1.5761801600000121E-2</c:v>
                </c:pt>
                <c:pt idx="378">
                  <c:v>-1.3005369400000001E-2</c:v>
                </c:pt>
                <c:pt idx="379">
                  <c:v>-1.0785559800000084E-2</c:v>
                </c:pt>
                <c:pt idx="380">
                  <c:v>-8.9350482000000227E-3</c:v>
                </c:pt>
                <c:pt idx="381">
                  <c:v>-7.1817442000000134E-3</c:v>
                </c:pt>
                <c:pt idx="382">
                  <c:v>-5.3854373000000004E-3</c:v>
                </c:pt>
                <c:pt idx="383">
                  <c:v>-3.4665216000000186E-3</c:v>
                </c:pt>
                <c:pt idx="384">
                  <c:v>-1.6124799000000092E-3</c:v>
                </c:pt>
                <c:pt idx="385">
                  <c:v>-1.069896E-4</c:v>
                </c:pt>
                <c:pt idx="386">
                  <c:v>8.0424830000000599E-4</c:v>
                </c:pt>
                <c:pt idx="387">
                  <c:v>1.1011892999999999E-3</c:v>
                </c:pt>
                <c:pt idx="388">
                  <c:v>9.1605630000000265E-4</c:v>
                </c:pt>
                <c:pt idx="389">
                  <c:v>5.119402000000029E-4</c:v>
                </c:pt>
              </c:numCache>
            </c:numRef>
          </c:val>
        </c:ser>
        <c:marker val="1"/>
        <c:axId val="166878208"/>
        <c:axId val="167068416"/>
      </c:lineChart>
      <c:lineChart>
        <c:grouping val="standard"/>
        <c:ser>
          <c:idx val="2"/>
          <c:order val="2"/>
          <c:spPr>
            <a:ln w="34925">
              <a:solidFill>
                <a:schemeClr val="tx1"/>
              </a:solidFill>
            </a:ln>
          </c:spPr>
          <c:marker>
            <c:symbol val="none"/>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'黒点―コア1粒径(5cm移動)'!$C$9:$C$399</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69.118181818181029</c:v>
                </c:pt>
                <c:pt idx="10">
                  <c:v>71.990909090909227</c:v>
                </c:pt>
                <c:pt idx="11">
                  <c:v>75.445454545454552</c:v>
                </c:pt>
                <c:pt idx="12">
                  <c:v>76.072727272726553</c:v>
                </c:pt>
                <c:pt idx="13">
                  <c:v>72.88181818181819</c:v>
                </c:pt>
                <c:pt idx="14">
                  <c:v>72.145454545454157</c:v>
                </c:pt>
                <c:pt idx="15">
                  <c:v>72.990909090909227</c:v>
                </c:pt>
                <c:pt idx="16">
                  <c:v>75.572727272726553</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76.618181818181029</c:v>
                </c:pt>
                <c:pt idx="25">
                  <c:v>76.809090909090912</c:v>
                </c:pt>
                <c:pt idx="26">
                  <c:v>78.318181818181145</c:v>
                </c:pt>
                <c:pt idx="27">
                  <c:v>77.600000000000009</c:v>
                </c:pt>
                <c:pt idx="28">
                  <c:v>77.809090909090912</c:v>
                </c:pt>
                <c:pt idx="29">
                  <c:v>73.327272727272728</c:v>
                </c:pt>
                <c:pt idx="30">
                  <c:v>70.054545454545462</c:v>
                </c:pt>
                <c:pt idx="31">
                  <c:v>65.590909090909093</c:v>
                </c:pt>
                <c:pt idx="32">
                  <c:v>61.090909090909271</c:v>
                </c:pt>
                <c:pt idx="33">
                  <c:v>61.2</c:v>
                </c:pt>
                <c:pt idx="34">
                  <c:v>62.972727272727276</c:v>
                </c:pt>
                <c:pt idx="35">
                  <c:v>63.2</c:v>
                </c:pt>
                <c:pt idx="36">
                  <c:v>62.718181818182011</c:v>
                </c:pt>
                <c:pt idx="37">
                  <c:v>62.118181818182009</c:v>
                </c:pt>
                <c:pt idx="38">
                  <c:v>62.081818181818015</c:v>
                </c:pt>
                <c:pt idx="39">
                  <c:v>60.718181818182011</c:v>
                </c:pt>
                <c:pt idx="40">
                  <c:v>64.872727272726451</c:v>
                </c:pt>
                <c:pt idx="41">
                  <c:v>69.827272727272728</c:v>
                </c:pt>
                <c:pt idx="42">
                  <c:v>77.036363636363646</c:v>
                </c:pt>
                <c:pt idx="43">
                  <c:v>84.7</c:v>
                </c:pt>
                <c:pt idx="44">
                  <c:v>89.063636363636348</c:v>
                </c:pt>
                <c:pt idx="45">
                  <c:v>88.24545454545455</c:v>
                </c:pt>
                <c:pt idx="46">
                  <c:v>87.272727272726556</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71.772727272726527</c:v>
                </c:pt>
                <c:pt idx="56">
                  <c:v>69.190909090909102</c:v>
                </c:pt>
                <c:pt idx="57">
                  <c:v>70.272727272726527</c:v>
                </c:pt>
                <c:pt idx="58">
                  <c:v>71.790909090909096</c:v>
                </c:pt>
                <c:pt idx="59">
                  <c:v>73.24545454545455</c:v>
                </c:pt>
                <c:pt idx="60">
                  <c:v>73.100000000000009</c:v>
                </c:pt>
                <c:pt idx="61">
                  <c:v>73.545454545454518</c:v>
                </c:pt>
                <c:pt idx="62">
                  <c:v>71.263636363636351</c:v>
                </c:pt>
                <c:pt idx="63">
                  <c:v>69.272727272726527</c:v>
                </c:pt>
                <c:pt idx="64">
                  <c:v>62.736363636363642</c:v>
                </c:pt>
                <c:pt idx="65">
                  <c:v>57.6</c:v>
                </c:pt>
                <c:pt idx="66">
                  <c:v>55.372727272727275</c:v>
                </c:pt>
                <c:pt idx="67">
                  <c:v>55.018181818182001</c:v>
                </c:pt>
                <c:pt idx="68">
                  <c:v>54.545454545454554</c:v>
                </c:pt>
                <c:pt idx="69">
                  <c:v>53.690909090909308</c:v>
                </c:pt>
                <c:pt idx="70">
                  <c:v>52.618181818182009</c:v>
                </c:pt>
                <c:pt idx="71">
                  <c:v>52.354545454545139</c:v>
                </c:pt>
                <c:pt idx="72">
                  <c:v>51.354545454545139</c:v>
                </c:pt>
                <c:pt idx="73">
                  <c:v>47.663636363636179</c:v>
                </c:pt>
                <c:pt idx="74">
                  <c:v>43.072727272727271</c:v>
                </c:pt>
                <c:pt idx="75">
                  <c:v>39.854545454545139</c:v>
                </c:pt>
                <c:pt idx="76">
                  <c:v>38.090909090909271</c:v>
                </c:pt>
                <c:pt idx="77">
                  <c:v>37.827272727272728</c:v>
                </c:pt>
                <c:pt idx="78">
                  <c:v>38.600000000000009</c:v>
                </c:pt>
                <c:pt idx="79">
                  <c:v>39.963636363636134</c:v>
                </c:pt>
                <c:pt idx="80">
                  <c:v>41.454545454545205</c:v>
                </c:pt>
                <c:pt idx="81">
                  <c:v>43.990909090909113</c:v>
                </c:pt>
                <c:pt idx="82">
                  <c:v>45.418181818181999</c:v>
                </c:pt>
                <c:pt idx="83">
                  <c:v>47.790909090909324</c:v>
                </c:pt>
                <c:pt idx="84">
                  <c:v>46.709090909090911</c:v>
                </c:pt>
                <c:pt idx="85">
                  <c:v>45.209090909090911</c:v>
                </c:pt>
                <c:pt idx="86">
                  <c:v>42.054545454545242</c:v>
                </c:pt>
                <c:pt idx="87">
                  <c:v>40.663636363636186</c:v>
                </c:pt>
                <c:pt idx="88">
                  <c:v>40.463636363636134</c:v>
                </c:pt>
                <c:pt idx="89">
                  <c:v>39.690909090909308</c:v>
                </c:pt>
                <c:pt idx="90">
                  <c:v>39.009090909090915</c:v>
                </c:pt>
                <c:pt idx="91">
                  <c:v>39.581818181818001</c:v>
                </c:pt>
                <c:pt idx="92">
                  <c:v>38.209090909090911</c:v>
                </c:pt>
                <c:pt idx="93">
                  <c:v>36.518181818182001</c:v>
                </c:pt>
                <c:pt idx="94">
                  <c:v>31.963636363636223</c:v>
                </c:pt>
                <c:pt idx="95">
                  <c:v>32.545454545454547</c:v>
                </c:pt>
                <c:pt idx="96">
                  <c:v>32.054545454545242</c:v>
                </c:pt>
                <c:pt idx="97">
                  <c:v>33.4</c:v>
                </c:pt>
                <c:pt idx="98">
                  <c:v>33.727272727272762</c:v>
                </c:pt>
                <c:pt idx="99">
                  <c:v>33.645454545454541</c:v>
                </c:pt>
                <c:pt idx="100">
                  <c:v>33.990909090909113</c:v>
                </c:pt>
                <c:pt idx="101">
                  <c:v>33.4</c:v>
                </c:pt>
                <c:pt idx="102">
                  <c:v>31.836363636363629</c:v>
                </c:pt>
                <c:pt idx="103">
                  <c:v>29.80909090909093</c:v>
                </c:pt>
                <c:pt idx="104">
                  <c:v>27.972727272726981</c:v>
                </c:pt>
                <c:pt idx="105">
                  <c:v>28.9</c:v>
                </c:pt>
                <c:pt idx="106">
                  <c:v>30.218181818181812</c:v>
                </c:pt>
                <c:pt idx="107">
                  <c:v>34.136363636363626</c:v>
                </c:pt>
                <c:pt idx="108">
                  <c:v>38.554545454545242</c:v>
                </c:pt>
                <c:pt idx="109">
                  <c:v>41.336363636363544</c:v>
                </c:pt>
                <c:pt idx="110">
                  <c:v>41.736363636363642</c:v>
                </c:pt>
                <c:pt idx="111">
                  <c:v>41.445454545454545</c:v>
                </c:pt>
                <c:pt idx="112">
                  <c:v>40.963636363636134</c:v>
                </c:pt>
                <c:pt idx="113">
                  <c:v>39.727272727272762</c:v>
                </c:pt>
                <c:pt idx="114">
                  <c:v>39.654545454545271</c:v>
                </c:pt>
                <c:pt idx="115">
                  <c:v>40.600000000000009</c:v>
                </c:pt>
                <c:pt idx="116">
                  <c:v>40.554545454545242</c:v>
                </c:pt>
                <c:pt idx="117">
                  <c:v>39.254545454545394</c:v>
                </c:pt>
                <c:pt idx="118">
                  <c:v>36.945454545454545</c:v>
                </c:pt>
                <c:pt idx="119">
                  <c:v>35.245454545454542</c:v>
                </c:pt>
                <c:pt idx="120">
                  <c:v>34.945454545454545</c:v>
                </c:pt>
                <c:pt idx="121">
                  <c:v>34.845454545454544</c:v>
                </c:pt>
                <c:pt idx="122">
                  <c:v>34.581818181818001</c:v>
                </c:pt>
                <c:pt idx="123">
                  <c:v>35.090909090909264</c:v>
                </c:pt>
                <c:pt idx="124">
                  <c:v>34.927272727272729</c:v>
                </c:pt>
                <c:pt idx="125">
                  <c:v>34.163636363636186</c:v>
                </c:pt>
                <c:pt idx="126">
                  <c:v>33.481818181817978</c:v>
                </c:pt>
                <c:pt idx="127">
                  <c:v>33.727272727272762</c:v>
                </c:pt>
                <c:pt idx="128">
                  <c:v>37.172727272727272</c:v>
                </c:pt>
                <c:pt idx="129">
                  <c:v>41.854545454545139</c:v>
                </c:pt>
                <c:pt idx="130">
                  <c:v>49.554545454545234</c:v>
                </c:pt>
                <c:pt idx="131">
                  <c:v>53.345454545454544</c:v>
                </c:pt>
                <c:pt idx="132">
                  <c:v>56.218181818182011</c:v>
                </c:pt>
                <c:pt idx="133">
                  <c:v>56.572727272727278</c:v>
                </c:pt>
                <c:pt idx="134">
                  <c:v>56.927272727272722</c:v>
                </c:pt>
                <c:pt idx="135">
                  <c:v>58.672727272727272</c:v>
                </c:pt>
                <c:pt idx="136">
                  <c:v>61.4</c:v>
                </c:pt>
                <c:pt idx="137">
                  <c:v>61.336363636363544</c:v>
                </c:pt>
                <c:pt idx="138">
                  <c:v>60.690909090909308</c:v>
                </c:pt>
                <c:pt idx="139">
                  <c:v>58.472727272727276</c:v>
                </c:pt>
                <c:pt idx="140">
                  <c:v>57.072727272727271</c:v>
                </c:pt>
                <c:pt idx="141">
                  <c:v>52.963636363636134</c:v>
                </c:pt>
                <c:pt idx="142">
                  <c:v>51.218181818182011</c:v>
                </c:pt>
                <c:pt idx="143">
                  <c:v>49.863636363636083</c:v>
                </c:pt>
                <c:pt idx="144">
                  <c:v>49.590909090909271</c:v>
                </c:pt>
                <c:pt idx="145">
                  <c:v>48.718181818182011</c:v>
                </c:pt>
                <c:pt idx="146">
                  <c:v>47.818181818181863</c:v>
                </c:pt>
                <c:pt idx="147">
                  <c:v>47.090909090909271</c:v>
                </c:pt>
                <c:pt idx="148">
                  <c:v>48.009090909090908</c:v>
                </c:pt>
                <c:pt idx="149">
                  <c:v>48.5</c:v>
                </c:pt>
                <c:pt idx="150">
                  <c:v>47.536363636363625</c:v>
                </c:pt>
                <c:pt idx="151">
                  <c:v>47.581818181818001</c:v>
                </c:pt>
                <c:pt idx="152">
                  <c:v>50.390909090909112</c:v>
                </c:pt>
                <c:pt idx="153">
                  <c:v>54.363636363636083</c:v>
                </c:pt>
                <c:pt idx="154">
                  <c:v>57.890909090909112</c:v>
                </c:pt>
                <c:pt idx="155">
                  <c:v>61.145454545454548</c:v>
                </c:pt>
                <c:pt idx="156">
                  <c:v>61.9</c:v>
                </c:pt>
                <c:pt idx="157">
                  <c:v>61.000000000000007</c:v>
                </c:pt>
                <c:pt idx="158">
                  <c:v>59.654545454545278</c:v>
                </c:pt>
                <c:pt idx="159">
                  <c:v>58.072727272727278</c:v>
                </c:pt>
                <c:pt idx="160">
                  <c:v>58.081818181818015</c:v>
                </c:pt>
                <c:pt idx="161">
                  <c:v>59.818181818181863</c:v>
                </c:pt>
                <c:pt idx="162">
                  <c:v>60.445454545454545</c:v>
                </c:pt>
                <c:pt idx="163">
                  <c:v>61.681818181818144</c:v>
                </c:pt>
                <c:pt idx="164">
                  <c:v>63.772727272727273</c:v>
                </c:pt>
                <c:pt idx="165">
                  <c:v>63.354545454545139</c:v>
                </c:pt>
                <c:pt idx="166">
                  <c:v>60.909090909090907</c:v>
                </c:pt>
                <c:pt idx="167">
                  <c:v>60.318181818181863</c:v>
                </c:pt>
                <c:pt idx="168">
                  <c:v>61.845454545454544</c:v>
                </c:pt>
                <c:pt idx="169">
                  <c:v>63.990909090909113</c:v>
                </c:pt>
                <c:pt idx="170">
                  <c:v>67.099999999999994</c:v>
                </c:pt>
                <c:pt idx="171">
                  <c:v>67.318181818181145</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26.736363636363539</c:v>
                </c:pt>
                <c:pt idx="182">
                  <c:v>23.381818181818296</c:v>
                </c:pt>
                <c:pt idx="183">
                  <c:v>21.272727272727</c:v>
                </c:pt>
                <c:pt idx="184">
                  <c:v>20.927272727272733</c:v>
                </c:pt>
                <c:pt idx="185">
                  <c:v>20.845454545454544</c:v>
                </c:pt>
                <c:pt idx="186">
                  <c:v>20.6</c:v>
                </c:pt>
                <c:pt idx="187">
                  <c:v>20.93636363636352</c:v>
                </c:pt>
                <c:pt idx="188">
                  <c:v>21.22727272727273</c:v>
                </c:pt>
                <c:pt idx="189">
                  <c:v>20.990909090909089</c:v>
                </c:pt>
                <c:pt idx="190">
                  <c:v>20.390909090909087</c:v>
                </c:pt>
                <c:pt idx="191">
                  <c:v>19.200000000000003</c:v>
                </c:pt>
                <c:pt idx="192">
                  <c:v>17.763636363636234</c:v>
                </c:pt>
                <c:pt idx="193">
                  <c:v>15.945454545454552</c:v>
                </c:pt>
                <c:pt idx="194">
                  <c:v>14.772727272727328</c:v>
                </c:pt>
                <c:pt idx="195">
                  <c:v>14.445454545454552</c:v>
                </c:pt>
                <c:pt idx="196">
                  <c:v>15.54545454545455</c:v>
                </c:pt>
                <c:pt idx="197">
                  <c:v>18.200000000000003</c:v>
                </c:pt>
                <c:pt idx="198">
                  <c:v>21.181818181818301</c:v>
                </c:pt>
                <c:pt idx="199">
                  <c:v>23.818181818181817</c:v>
                </c:pt>
                <c:pt idx="200">
                  <c:v>25.009090909090911</c:v>
                </c:pt>
                <c:pt idx="201">
                  <c:v>25.627272727272828</c:v>
                </c:pt>
                <c:pt idx="202">
                  <c:v>25.772727272727</c:v>
                </c:pt>
                <c:pt idx="203">
                  <c:v>25.618181818181821</c:v>
                </c:pt>
                <c:pt idx="204">
                  <c:v>26.154545454545495</c:v>
                </c:pt>
                <c:pt idx="205">
                  <c:v>25.536363636363589</c:v>
                </c:pt>
                <c:pt idx="206">
                  <c:v>25.427272727272733</c:v>
                </c:pt>
                <c:pt idx="207">
                  <c:v>25.372727272727033</c:v>
                </c:pt>
                <c:pt idx="208">
                  <c:v>26.90909090909091</c:v>
                </c:pt>
                <c:pt idx="209">
                  <c:v>28.872727272727033</c:v>
                </c:pt>
                <c:pt idx="210">
                  <c:v>33.954545454545197</c:v>
                </c:pt>
                <c:pt idx="211">
                  <c:v>43.372727272727275</c:v>
                </c:pt>
                <c:pt idx="212">
                  <c:v>54.654545454545264</c:v>
                </c:pt>
                <c:pt idx="213">
                  <c:v>66.281818181818196</c:v>
                </c:pt>
                <c:pt idx="214">
                  <c:v>73.236363636363635</c:v>
                </c:pt>
                <c:pt idx="215">
                  <c:v>73.972727272726772</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76.018181818181205</c:v>
                </c:pt>
                <c:pt idx="224">
                  <c:v>65.818181818181145</c:v>
                </c:pt>
                <c:pt idx="225">
                  <c:v>58.918181818181985</c:v>
                </c:pt>
                <c:pt idx="226">
                  <c:v>59.509090909090901</c:v>
                </c:pt>
                <c:pt idx="227">
                  <c:v>61.745454545454542</c:v>
                </c:pt>
                <c:pt idx="228">
                  <c:v>65.718181818181193</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55.563636363636157</c:v>
                </c:pt>
                <c:pt idx="238">
                  <c:v>57.963636363636134</c:v>
                </c:pt>
                <c:pt idx="239">
                  <c:v>59.727272727272762</c:v>
                </c:pt>
                <c:pt idx="240">
                  <c:v>58.027272727272731</c:v>
                </c:pt>
                <c:pt idx="241">
                  <c:v>53.772727272727273</c:v>
                </c:pt>
                <c:pt idx="242">
                  <c:v>48.454545454545197</c:v>
                </c:pt>
                <c:pt idx="243">
                  <c:v>45.054545454545242</c:v>
                </c:pt>
                <c:pt idx="244">
                  <c:v>42.54545454545454</c:v>
                </c:pt>
                <c:pt idx="245">
                  <c:v>42.381818181817948</c:v>
                </c:pt>
                <c:pt idx="246">
                  <c:v>41.590909090909271</c:v>
                </c:pt>
                <c:pt idx="247">
                  <c:v>41.072727272727271</c:v>
                </c:pt>
                <c:pt idx="248">
                  <c:v>41.318181818181863</c:v>
                </c:pt>
                <c:pt idx="249">
                  <c:v>40.090909090909271</c:v>
                </c:pt>
                <c:pt idx="250">
                  <c:v>39.863636363636083</c:v>
                </c:pt>
                <c:pt idx="251">
                  <c:v>41.5</c:v>
                </c:pt>
                <c:pt idx="252">
                  <c:v>42.045454545454547</c:v>
                </c:pt>
                <c:pt idx="253">
                  <c:v>41.354545454545139</c:v>
                </c:pt>
                <c:pt idx="254">
                  <c:v>40.409090909090907</c:v>
                </c:pt>
                <c:pt idx="255">
                  <c:v>40.481818181817985</c:v>
                </c:pt>
                <c:pt idx="256">
                  <c:v>40.063636363636157</c:v>
                </c:pt>
                <c:pt idx="257">
                  <c:v>40.409090909090907</c:v>
                </c:pt>
                <c:pt idx="258">
                  <c:v>39.436363636363595</c:v>
                </c:pt>
                <c:pt idx="259">
                  <c:v>38.727272727272762</c:v>
                </c:pt>
                <c:pt idx="260">
                  <c:v>41.027272727272731</c:v>
                </c:pt>
                <c:pt idx="261">
                  <c:v>42.627272727272732</c:v>
                </c:pt>
                <c:pt idx="262">
                  <c:v>45.363636363636083</c:v>
                </c:pt>
                <c:pt idx="263">
                  <c:v>47.272727272727273</c:v>
                </c:pt>
                <c:pt idx="264">
                  <c:v>50</c:v>
                </c:pt>
                <c:pt idx="265">
                  <c:v>51.090909090909271</c:v>
                </c:pt>
                <c:pt idx="266">
                  <c:v>51.545454545454547</c:v>
                </c:pt>
                <c:pt idx="267">
                  <c:v>51.545454545454547</c:v>
                </c:pt>
                <c:pt idx="268">
                  <c:v>51.090909090909271</c:v>
                </c:pt>
                <c:pt idx="269">
                  <c:v>52.454545454545197</c:v>
                </c:pt>
                <c:pt idx="270">
                  <c:v>53.090909090909271</c:v>
                </c:pt>
                <c:pt idx="271">
                  <c:v>53.090909090909271</c:v>
                </c:pt>
                <c:pt idx="272">
                  <c:v>53.272727272727273</c:v>
                </c:pt>
                <c:pt idx="273">
                  <c:v>54.272727272727273</c:v>
                </c:pt>
                <c:pt idx="274">
                  <c:v>54</c:v>
                </c:pt>
                <c:pt idx="275">
                  <c:v>51.272727272727273</c:v>
                </c:pt>
                <c:pt idx="276">
                  <c:v>50.090909090909271</c:v>
                </c:pt>
                <c:pt idx="277">
                  <c:v>49.636363636363626</c:v>
                </c:pt>
                <c:pt idx="278">
                  <c:v>51.181818181818144</c:v>
                </c:pt>
                <c:pt idx="279">
                  <c:v>52.545454545454547</c:v>
                </c:pt>
                <c:pt idx="280">
                  <c:v>51.909090909090907</c:v>
                </c:pt>
                <c:pt idx="281">
                  <c:v>51.181818181818144</c:v>
                </c:pt>
                <c:pt idx="282">
                  <c:v>50</c:v>
                </c:pt>
                <c:pt idx="283">
                  <c:v>46.363636363636083</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14.272727272727328</c:v>
                </c:pt>
                <c:pt idx="295">
                  <c:v>15.272727272727328</c:v>
                </c:pt>
                <c:pt idx="296">
                  <c:v>16.090909090909086</c:v>
                </c:pt>
                <c:pt idx="297">
                  <c:v>17.181818181818301</c:v>
                </c:pt>
                <c:pt idx="298">
                  <c:v>18.454545454545453</c:v>
                </c:pt>
                <c:pt idx="299">
                  <c:v>19.454545454545453</c:v>
                </c:pt>
                <c:pt idx="300">
                  <c:v>19.90909090909091</c:v>
                </c:pt>
                <c:pt idx="301">
                  <c:v>19.636363636363626</c:v>
                </c:pt>
                <c:pt idx="302">
                  <c:v>18.90909090909091</c:v>
                </c:pt>
                <c:pt idx="303">
                  <c:v>18</c:v>
                </c:pt>
                <c:pt idx="304">
                  <c:v>16.181818181818301</c:v>
                </c:pt>
                <c:pt idx="305">
                  <c:v>13.554545454545456</c:v>
                </c:pt>
                <c:pt idx="306">
                  <c:v>8.2818181818180836</c:v>
                </c:pt>
                <c:pt idx="307">
                  <c:v>5.0090909090909088</c:v>
                </c:pt>
                <c:pt idx="308">
                  <c:v>2.9181818181818202</c:v>
                </c:pt>
                <c:pt idx="309">
                  <c:v>1.4636363636363638</c:v>
                </c:pt>
                <c:pt idx="310">
                  <c:v>0.46363636363636362</c:v>
                </c:pt>
                <c:pt idx="311">
                  <c:v>2.727272727272749E-2</c:v>
                </c:pt>
                <c:pt idx="312">
                  <c:v>7.2727272727272738E-2</c:v>
                </c:pt>
                <c:pt idx="313">
                  <c:v>8.1818181818181096E-2</c:v>
                </c:pt>
                <c:pt idx="314">
                  <c:v>0.13636363636363635</c:v>
                </c:pt>
                <c:pt idx="315">
                  <c:v>0.13636363636363635</c:v>
                </c:pt>
                <c:pt idx="316">
                  <c:v>0.25454545454545424</c:v>
                </c:pt>
                <c:pt idx="317">
                  <c:v>0.25454545454545424</c:v>
                </c:pt>
                <c:pt idx="318">
                  <c:v>0.25454545454545424</c:v>
                </c:pt>
                <c:pt idx="319">
                  <c:v>0.25454545454545424</c:v>
                </c:pt>
                <c:pt idx="320">
                  <c:v>0.32727272727272977</c:v>
                </c:pt>
                <c:pt idx="321">
                  <c:v>0.32727272727272977</c:v>
                </c:pt>
                <c:pt idx="322">
                  <c:v>0.32727272727272977</c:v>
                </c:pt>
                <c:pt idx="323">
                  <c:v>0.30909090909091114</c:v>
                </c:pt>
                <c:pt idx="324">
                  <c:v>0.46363636363636362</c:v>
                </c:pt>
                <c:pt idx="325">
                  <c:v>0.40909090909091067</c:v>
                </c:pt>
                <c:pt idx="326">
                  <c:v>0.42727272727272925</c:v>
                </c:pt>
                <c:pt idx="327">
                  <c:v>0.30000000000000032</c:v>
                </c:pt>
                <c:pt idx="328">
                  <c:v>0.33636363636363842</c:v>
                </c:pt>
                <c:pt idx="329">
                  <c:v>0.41818181818181832</c:v>
                </c:pt>
                <c:pt idx="330">
                  <c:v>0.41818181818181832</c:v>
                </c:pt>
                <c:pt idx="331">
                  <c:v>0.34545454545454707</c:v>
                </c:pt>
                <c:pt idx="332">
                  <c:v>0.34545454545454707</c:v>
                </c:pt>
                <c:pt idx="333">
                  <c:v>0.32727272727272977</c:v>
                </c:pt>
                <c:pt idx="334">
                  <c:v>0.30000000000000032</c:v>
                </c:pt>
                <c:pt idx="335">
                  <c:v>0.13636363636363635</c:v>
                </c:pt>
                <c:pt idx="336">
                  <c:v>0.13636363636363635</c:v>
                </c:pt>
                <c:pt idx="337">
                  <c:v>0.11818181818181818</c:v>
                </c:pt>
                <c:pt idx="338">
                  <c:v>0.11818181818181818</c:v>
                </c:pt>
                <c:pt idx="339">
                  <c:v>0.15454545454545626</c:v>
                </c:pt>
                <c:pt idx="340">
                  <c:v>0.25454545454545424</c:v>
                </c:pt>
                <c:pt idx="341">
                  <c:v>0.25454545454545424</c:v>
                </c:pt>
                <c:pt idx="342">
                  <c:v>0.25454545454545424</c:v>
                </c:pt>
                <c:pt idx="343">
                  <c:v>0.27272727272727282</c:v>
                </c:pt>
                <c:pt idx="344">
                  <c:v>0.32727272727272977</c:v>
                </c:pt>
                <c:pt idx="345">
                  <c:v>0.37272727272727446</c:v>
                </c:pt>
                <c:pt idx="346">
                  <c:v>0.4363636363636379</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0.55454545454545778</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21.93636363636352</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14.427272727272678</c:v>
                </c:pt>
                <c:pt idx="377">
                  <c:v>15.518181818181819</c:v>
                </c:pt>
                <c:pt idx="378">
                  <c:v>15.581818181818106</c:v>
                </c:pt>
                <c:pt idx="379">
                  <c:v>16.945454545454542</c:v>
                </c:pt>
                <c:pt idx="380">
                  <c:v>17.90909090909091</c:v>
                </c:pt>
                <c:pt idx="381">
                  <c:v>19.272727272727</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7071744"/>
        <c:axId val="167069952"/>
      </c:lineChart>
      <c:catAx>
        <c:axId val="166878208"/>
        <c:scaling>
          <c:orientation val="minMax"/>
        </c:scaling>
        <c:axPos val="b"/>
        <c:minorGridlines>
          <c:spPr>
            <a:ln>
              <a:solidFill>
                <a:schemeClr val="bg1">
                  <a:lumMod val="75000"/>
                </a:schemeClr>
              </a:solidFill>
              <a:prstDash val="sysDot"/>
            </a:ln>
          </c:spPr>
        </c:minorGridlines>
        <c:numFmt formatCode="General" sourceLinked="1"/>
        <c:tickLblPos val="nextTo"/>
        <c:crossAx val="167068416"/>
        <c:crosses val="autoZero"/>
        <c:auto val="1"/>
        <c:lblAlgn val="ctr"/>
        <c:lblOffset val="0"/>
        <c:tickLblSkip val="150"/>
        <c:tickMarkSkip val="300"/>
      </c:catAx>
      <c:valAx>
        <c:axId val="167068416"/>
        <c:scaling>
          <c:orientation val="minMax"/>
        </c:scaling>
        <c:axPos val="l"/>
        <c:minorGridlines>
          <c:spPr>
            <a:ln>
              <a:solidFill>
                <a:schemeClr val="bg1">
                  <a:lumMod val="75000"/>
                </a:schemeClr>
              </a:solidFill>
              <a:prstDash val="sysDot"/>
            </a:ln>
          </c:spPr>
        </c:minorGridlines>
        <c:numFmt formatCode="General" sourceLinked="1"/>
        <c:tickLblPos val="nextTo"/>
        <c:crossAx val="166878208"/>
        <c:crosses val="autoZero"/>
        <c:crossBetween val="between"/>
        <c:minorUnit val="2"/>
      </c:valAx>
      <c:valAx>
        <c:axId val="167069952"/>
        <c:scaling>
          <c:orientation val="minMax"/>
          <c:max val="200"/>
        </c:scaling>
        <c:axPos val="r"/>
        <c:numFmt formatCode="General" sourceLinked="1"/>
        <c:tickLblPos val="nextTo"/>
        <c:crossAx val="167071744"/>
        <c:crosses val="max"/>
        <c:crossBetween val="between"/>
      </c:valAx>
      <c:catAx>
        <c:axId val="167071744"/>
        <c:scaling>
          <c:orientation val="minMax"/>
        </c:scaling>
        <c:delete val="1"/>
        <c:axPos val="b"/>
        <c:numFmt formatCode="General" sourceLinked="1"/>
        <c:tickLblPos val="none"/>
        <c:crossAx val="167069952"/>
        <c:crosses val="autoZero"/>
        <c:auto val="1"/>
        <c:lblAlgn val="ctr"/>
        <c:lblOffset val="100"/>
      </c:catAx>
      <c:spPr>
        <a:ln>
          <a:solidFill>
            <a:schemeClr val="tx1"/>
          </a:solidFill>
        </a:ln>
      </c:spPr>
    </c:plotArea>
    <c:plotVisOnly val="1"/>
    <c:dispBlanksAs val="span"/>
  </c:chart>
  <c:txPr>
    <a:bodyPr/>
    <a:lstStyle/>
    <a:p>
      <a:pPr>
        <a:defRPr b="1">
          <a:latin typeface="HGPｺﾞｼｯｸM" pitchFamily="50" charset="-128"/>
          <a:ea typeface="HGPｺﾞｼｯｸM" pitchFamily="50" charset="-128"/>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4925">
              <a:solidFill>
                <a:srgbClr val="FF0000"/>
              </a:solidFill>
            </a:ln>
          </c:spPr>
          <c:marker>
            <c:symbol val="circle"/>
            <c:size val="3"/>
            <c:spPr>
              <a:solidFill>
                <a:srgbClr val="FF0000"/>
              </a:solidFill>
              <a:ln>
                <a:solidFill>
                  <a:srgbClr val="FF0000"/>
                </a:solidFill>
              </a:ln>
            </c:spPr>
          </c:marker>
          <c:cat>
            <c:numRef>
              <c:f>'黒点―コア1粒径(生データ)'!$A$7:$A$1207</c:f>
              <c:numCache>
                <c:formatCode>General</c:formatCode>
                <c:ptCount val="1201"/>
                <c:pt idx="0">
                  <c:v>0</c:v>
                </c:pt>
                <c:pt idx="12">
                  <c:v>1</c:v>
                </c:pt>
                <c:pt idx="24">
                  <c:v>2</c:v>
                </c:pt>
                <c:pt idx="36">
                  <c:v>3</c:v>
                </c:pt>
                <c:pt idx="48">
                  <c:v>4</c:v>
                </c:pt>
                <c:pt idx="60">
                  <c:v>5</c:v>
                </c:pt>
                <c:pt idx="72">
                  <c:v>6</c:v>
                </c:pt>
                <c:pt idx="84">
                  <c:v>7</c:v>
                </c:pt>
                <c:pt idx="96">
                  <c:v>8</c:v>
                </c:pt>
                <c:pt idx="108">
                  <c:v>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pt idx="312">
                  <c:v>26</c:v>
                </c:pt>
                <c:pt idx="324">
                  <c:v>27</c:v>
                </c:pt>
                <c:pt idx="336">
                  <c:v>28</c:v>
                </c:pt>
                <c:pt idx="348">
                  <c:v>29</c:v>
                </c:pt>
                <c:pt idx="360">
                  <c:v>30</c:v>
                </c:pt>
                <c:pt idx="372">
                  <c:v>31</c:v>
                </c:pt>
                <c:pt idx="384">
                  <c:v>32</c:v>
                </c:pt>
                <c:pt idx="396">
                  <c:v>33</c:v>
                </c:pt>
                <c:pt idx="408">
                  <c:v>34</c:v>
                </c:pt>
                <c:pt idx="420">
                  <c:v>35</c:v>
                </c:pt>
                <c:pt idx="432">
                  <c:v>36</c:v>
                </c:pt>
                <c:pt idx="444">
                  <c:v>37</c:v>
                </c:pt>
                <c:pt idx="456">
                  <c:v>38</c:v>
                </c:pt>
                <c:pt idx="468">
                  <c:v>39</c:v>
                </c:pt>
                <c:pt idx="480">
                  <c:v>40</c:v>
                </c:pt>
                <c:pt idx="492">
                  <c:v>41</c:v>
                </c:pt>
                <c:pt idx="504">
                  <c:v>42</c:v>
                </c:pt>
                <c:pt idx="516">
                  <c:v>43</c:v>
                </c:pt>
                <c:pt idx="528">
                  <c:v>44</c:v>
                </c:pt>
                <c:pt idx="540">
                  <c:v>45</c:v>
                </c:pt>
                <c:pt idx="552">
                  <c:v>46</c:v>
                </c:pt>
                <c:pt idx="564">
                  <c:v>47</c:v>
                </c:pt>
                <c:pt idx="576">
                  <c:v>48</c:v>
                </c:pt>
                <c:pt idx="588">
                  <c:v>49</c:v>
                </c:pt>
                <c:pt idx="600">
                  <c:v>50</c:v>
                </c:pt>
                <c:pt idx="612">
                  <c:v>51</c:v>
                </c:pt>
                <c:pt idx="624">
                  <c:v>52</c:v>
                </c:pt>
                <c:pt idx="636">
                  <c:v>53</c:v>
                </c:pt>
                <c:pt idx="648">
                  <c:v>54</c:v>
                </c:pt>
                <c:pt idx="660">
                  <c:v>55</c:v>
                </c:pt>
                <c:pt idx="672">
                  <c:v>56</c:v>
                </c:pt>
                <c:pt idx="684">
                  <c:v>57</c:v>
                </c:pt>
                <c:pt idx="696">
                  <c:v>58</c:v>
                </c:pt>
                <c:pt idx="708">
                  <c:v>59</c:v>
                </c:pt>
                <c:pt idx="720">
                  <c:v>60</c:v>
                </c:pt>
                <c:pt idx="732">
                  <c:v>61</c:v>
                </c:pt>
                <c:pt idx="744">
                  <c:v>62</c:v>
                </c:pt>
                <c:pt idx="756">
                  <c:v>63</c:v>
                </c:pt>
                <c:pt idx="768">
                  <c:v>64</c:v>
                </c:pt>
                <c:pt idx="780">
                  <c:v>65</c:v>
                </c:pt>
                <c:pt idx="792">
                  <c:v>66</c:v>
                </c:pt>
                <c:pt idx="804">
                  <c:v>67</c:v>
                </c:pt>
                <c:pt idx="816">
                  <c:v>68</c:v>
                </c:pt>
                <c:pt idx="828">
                  <c:v>69</c:v>
                </c:pt>
                <c:pt idx="840">
                  <c:v>70</c:v>
                </c:pt>
                <c:pt idx="852">
                  <c:v>71</c:v>
                </c:pt>
                <c:pt idx="864">
                  <c:v>72</c:v>
                </c:pt>
                <c:pt idx="876">
                  <c:v>73</c:v>
                </c:pt>
                <c:pt idx="888">
                  <c:v>74</c:v>
                </c:pt>
                <c:pt idx="900">
                  <c:v>75</c:v>
                </c:pt>
                <c:pt idx="912">
                  <c:v>76</c:v>
                </c:pt>
                <c:pt idx="924">
                  <c:v>77</c:v>
                </c:pt>
                <c:pt idx="936">
                  <c:v>78</c:v>
                </c:pt>
                <c:pt idx="948">
                  <c:v>79</c:v>
                </c:pt>
                <c:pt idx="960">
                  <c:v>80</c:v>
                </c:pt>
                <c:pt idx="972">
                  <c:v>81</c:v>
                </c:pt>
                <c:pt idx="984">
                  <c:v>82</c:v>
                </c:pt>
                <c:pt idx="996">
                  <c:v>83</c:v>
                </c:pt>
                <c:pt idx="1008">
                  <c:v>84</c:v>
                </c:pt>
                <c:pt idx="1020">
                  <c:v>85</c:v>
                </c:pt>
                <c:pt idx="1032">
                  <c:v>86</c:v>
                </c:pt>
                <c:pt idx="1044">
                  <c:v>87</c:v>
                </c:pt>
                <c:pt idx="1056">
                  <c:v>88</c:v>
                </c:pt>
                <c:pt idx="1068">
                  <c:v>89</c:v>
                </c:pt>
                <c:pt idx="1080">
                  <c:v>90</c:v>
                </c:pt>
                <c:pt idx="1092">
                  <c:v>91</c:v>
                </c:pt>
                <c:pt idx="1104">
                  <c:v>92</c:v>
                </c:pt>
                <c:pt idx="1116">
                  <c:v>93</c:v>
                </c:pt>
                <c:pt idx="1128">
                  <c:v>94</c:v>
                </c:pt>
                <c:pt idx="1140">
                  <c:v>95</c:v>
                </c:pt>
                <c:pt idx="1152">
                  <c:v>96</c:v>
                </c:pt>
                <c:pt idx="1164">
                  <c:v>97</c:v>
                </c:pt>
                <c:pt idx="1176">
                  <c:v>98</c:v>
                </c:pt>
                <c:pt idx="1188">
                  <c:v>99</c:v>
                </c:pt>
                <c:pt idx="1200">
                  <c:v>100</c:v>
                </c:pt>
              </c:numCache>
            </c:numRef>
          </c:cat>
          <c:val>
            <c:numRef>
              <c:f>'黒点―コア1粒径(生データ)'!$I$7:$I$1039</c:f>
              <c:numCache>
                <c:formatCode>General</c:formatCode>
                <c:ptCount val="1033"/>
                <c:pt idx="0">
                  <c:v>9.7169999999999987</c:v>
                </c:pt>
                <c:pt idx="12">
                  <c:v>10.0145</c:v>
                </c:pt>
                <c:pt idx="24">
                  <c:v>11.595500000000024</c:v>
                </c:pt>
                <c:pt idx="36">
                  <c:v>19.042499999999773</c:v>
                </c:pt>
                <c:pt idx="48">
                  <c:v>8.27</c:v>
                </c:pt>
                <c:pt idx="60">
                  <c:v>15.562000000000006</c:v>
                </c:pt>
                <c:pt idx="72">
                  <c:v>9.1770000000000014</c:v>
                </c:pt>
                <c:pt idx="84">
                  <c:v>8.8700000000000028</c:v>
                </c:pt>
                <c:pt idx="96">
                  <c:v>3.3359999999999967</c:v>
                </c:pt>
                <c:pt idx="108">
                  <c:v>9.9020000000000028</c:v>
                </c:pt>
                <c:pt idx="120">
                  <c:v>4.3029999999999955</c:v>
                </c:pt>
                <c:pt idx="132">
                  <c:v>4.2489999999999997</c:v>
                </c:pt>
                <c:pt idx="144">
                  <c:v>7.8849999999999945</c:v>
                </c:pt>
                <c:pt idx="156">
                  <c:v>8.0060000000000002</c:v>
                </c:pt>
                <c:pt idx="168">
                  <c:v>7.4569999999999999</c:v>
                </c:pt>
                <c:pt idx="180">
                  <c:v>4.6769999999999996</c:v>
                </c:pt>
                <c:pt idx="192">
                  <c:v>7.3380000000000001</c:v>
                </c:pt>
                <c:pt idx="204">
                  <c:v>7.1569999999999965</c:v>
                </c:pt>
                <c:pt idx="216">
                  <c:v>8.6710000000000012</c:v>
                </c:pt>
                <c:pt idx="228">
                  <c:v>11.917</c:v>
                </c:pt>
                <c:pt idx="240">
                  <c:v>11.004</c:v>
                </c:pt>
                <c:pt idx="252">
                  <c:v>9.0720000000000027</c:v>
                </c:pt>
                <c:pt idx="264">
                  <c:v>9.0220000000000002</c:v>
                </c:pt>
                <c:pt idx="276">
                  <c:v>7.5449999999999955</c:v>
                </c:pt>
                <c:pt idx="288">
                  <c:v>8.0419999999999998</c:v>
                </c:pt>
                <c:pt idx="300">
                  <c:v>9.427999999999999</c:v>
                </c:pt>
                <c:pt idx="312">
                  <c:v>7.048</c:v>
                </c:pt>
                <c:pt idx="324">
                  <c:v>4.5049999999999955</c:v>
                </c:pt>
                <c:pt idx="336">
                  <c:v>4.9459999999999997</c:v>
                </c:pt>
                <c:pt idx="348">
                  <c:v>5.2759999999999998</c:v>
                </c:pt>
                <c:pt idx="360">
                  <c:v>6.6890000000000001</c:v>
                </c:pt>
                <c:pt idx="372">
                  <c:v>4.242</c:v>
                </c:pt>
                <c:pt idx="384">
                  <c:v>7.8869999999999996</c:v>
                </c:pt>
                <c:pt idx="396">
                  <c:v>4.1639999999999855</c:v>
                </c:pt>
                <c:pt idx="408">
                  <c:v>5.5739999999999998</c:v>
                </c:pt>
                <c:pt idx="420">
                  <c:v>7.5190000000000001</c:v>
                </c:pt>
                <c:pt idx="432">
                  <c:v>4.8710000000000004</c:v>
                </c:pt>
                <c:pt idx="444">
                  <c:v>4.7089999999999996</c:v>
                </c:pt>
                <c:pt idx="456">
                  <c:v>8.0080000000000009</c:v>
                </c:pt>
                <c:pt idx="468">
                  <c:v>5.8849999999999945</c:v>
                </c:pt>
                <c:pt idx="480">
                  <c:v>6.76</c:v>
                </c:pt>
                <c:pt idx="492">
                  <c:v>1.5289999999999893</c:v>
                </c:pt>
                <c:pt idx="504">
                  <c:v>6.2219999999999995</c:v>
                </c:pt>
                <c:pt idx="516">
                  <c:v>6.274</c:v>
                </c:pt>
                <c:pt idx="528">
                  <c:v>8.2249999999999996</c:v>
                </c:pt>
                <c:pt idx="540">
                  <c:v>3.621</c:v>
                </c:pt>
                <c:pt idx="552">
                  <c:v>4.4279999999999955</c:v>
                </c:pt>
                <c:pt idx="564">
                  <c:v>2.5129999999999977</c:v>
                </c:pt>
                <c:pt idx="576">
                  <c:v>5.2409999999999997</c:v>
                </c:pt>
                <c:pt idx="588">
                  <c:v>3.0549999999999997</c:v>
                </c:pt>
                <c:pt idx="600">
                  <c:v>8.3730000000000047</c:v>
                </c:pt>
                <c:pt idx="612">
                  <c:v>4.9169999999999998</c:v>
                </c:pt>
                <c:pt idx="624">
                  <c:v>7.6049999999999756</c:v>
                </c:pt>
                <c:pt idx="636">
                  <c:v>7.5780000000000003</c:v>
                </c:pt>
                <c:pt idx="648">
                  <c:v>4.1859999999999955</c:v>
                </c:pt>
                <c:pt idx="660">
                  <c:v>8.4210000000000012</c:v>
                </c:pt>
                <c:pt idx="672">
                  <c:v>7.1129999999999765</c:v>
                </c:pt>
                <c:pt idx="684">
                  <c:v>6.8239999999999945</c:v>
                </c:pt>
                <c:pt idx="696">
                  <c:v>8.4250000000000007</c:v>
                </c:pt>
                <c:pt idx="708">
                  <c:v>4.07</c:v>
                </c:pt>
                <c:pt idx="720">
                  <c:v>4.7880000000000003</c:v>
                </c:pt>
                <c:pt idx="732">
                  <c:v>5.0599999999999996</c:v>
                </c:pt>
                <c:pt idx="744">
                  <c:v>2.7559999999999998</c:v>
                </c:pt>
                <c:pt idx="756">
                  <c:v>5.7169999999999996</c:v>
                </c:pt>
                <c:pt idx="768">
                  <c:v>4.75</c:v>
                </c:pt>
                <c:pt idx="780">
                  <c:v>5.9539999999999997</c:v>
                </c:pt>
                <c:pt idx="792">
                  <c:v>6.6989999999999945</c:v>
                </c:pt>
                <c:pt idx="804">
                  <c:v>4.8169999999999975</c:v>
                </c:pt>
                <c:pt idx="816">
                  <c:v>4.282</c:v>
                </c:pt>
                <c:pt idx="828">
                  <c:v>7.7130000000000001</c:v>
                </c:pt>
                <c:pt idx="840">
                  <c:v>4.1569999999999965</c:v>
                </c:pt>
                <c:pt idx="852">
                  <c:v>6.4809999999999999</c:v>
                </c:pt>
                <c:pt idx="864">
                  <c:v>5.4059999999999997</c:v>
                </c:pt>
                <c:pt idx="876">
                  <c:v>6.266</c:v>
                </c:pt>
                <c:pt idx="888">
                  <c:v>4.5649999999999755</c:v>
                </c:pt>
                <c:pt idx="900">
                  <c:v>4.45</c:v>
                </c:pt>
                <c:pt idx="912">
                  <c:v>3.82</c:v>
                </c:pt>
                <c:pt idx="924">
                  <c:v>6.1829999999999945</c:v>
                </c:pt>
                <c:pt idx="936">
                  <c:v>4.6969999999999965</c:v>
                </c:pt>
                <c:pt idx="948">
                  <c:v>5.9829999999999997</c:v>
                </c:pt>
                <c:pt idx="960">
                  <c:v>4.2060000000000004</c:v>
                </c:pt>
                <c:pt idx="972">
                  <c:v>4.45</c:v>
                </c:pt>
                <c:pt idx="984">
                  <c:v>4.0979999999999945</c:v>
                </c:pt>
                <c:pt idx="996">
                  <c:v>5.4880000000000004</c:v>
                </c:pt>
                <c:pt idx="1008">
                  <c:v>5.8659999999999846</c:v>
                </c:pt>
                <c:pt idx="1020">
                  <c:v>4.0679999999999845</c:v>
                </c:pt>
                <c:pt idx="1032">
                  <c:v>3.298</c:v>
                </c:pt>
              </c:numCache>
            </c:numRef>
          </c:val>
        </c:ser>
        <c:ser>
          <c:idx val="1"/>
          <c:order val="1"/>
          <c:spPr>
            <a:ln w="34925">
              <a:solidFill>
                <a:srgbClr val="0070C0"/>
              </a:solidFill>
            </a:ln>
          </c:spPr>
          <c:marker>
            <c:symbol val="circle"/>
            <c:size val="3"/>
            <c:spPr>
              <a:solidFill>
                <a:srgbClr val="0070C0"/>
              </a:solidFill>
              <a:ln>
                <a:solidFill>
                  <a:srgbClr val="0070C0"/>
                </a:solidFill>
              </a:ln>
            </c:spPr>
          </c:marker>
          <c:cat>
            <c:numRef>
              <c:f>'黒点―コア1粒径(生データ)'!$A$7:$A$1207</c:f>
              <c:numCache>
                <c:formatCode>General</c:formatCode>
                <c:ptCount val="1201"/>
                <c:pt idx="0">
                  <c:v>0</c:v>
                </c:pt>
                <c:pt idx="12">
                  <c:v>1</c:v>
                </c:pt>
                <c:pt idx="24">
                  <c:v>2</c:v>
                </c:pt>
                <c:pt idx="36">
                  <c:v>3</c:v>
                </c:pt>
                <c:pt idx="48">
                  <c:v>4</c:v>
                </c:pt>
                <c:pt idx="60">
                  <c:v>5</c:v>
                </c:pt>
                <c:pt idx="72">
                  <c:v>6</c:v>
                </c:pt>
                <c:pt idx="84">
                  <c:v>7</c:v>
                </c:pt>
                <c:pt idx="96">
                  <c:v>8</c:v>
                </c:pt>
                <c:pt idx="108">
                  <c:v>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pt idx="312">
                  <c:v>26</c:v>
                </c:pt>
                <c:pt idx="324">
                  <c:v>27</c:v>
                </c:pt>
                <c:pt idx="336">
                  <c:v>28</c:v>
                </c:pt>
                <c:pt idx="348">
                  <c:v>29</c:v>
                </c:pt>
                <c:pt idx="360">
                  <c:v>30</c:v>
                </c:pt>
                <c:pt idx="372">
                  <c:v>31</c:v>
                </c:pt>
                <c:pt idx="384">
                  <c:v>32</c:v>
                </c:pt>
                <c:pt idx="396">
                  <c:v>33</c:v>
                </c:pt>
                <c:pt idx="408">
                  <c:v>34</c:v>
                </c:pt>
                <c:pt idx="420">
                  <c:v>35</c:v>
                </c:pt>
                <c:pt idx="432">
                  <c:v>36</c:v>
                </c:pt>
                <c:pt idx="444">
                  <c:v>37</c:v>
                </c:pt>
                <c:pt idx="456">
                  <c:v>38</c:v>
                </c:pt>
                <c:pt idx="468">
                  <c:v>39</c:v>
                </c:pt>
                <c:pt idx="480">
                  <c:v>40</c:v>
                </c:pt>
                <c:pt idx="492">
                  <c:v>41</c:v>
                </c:pt>
                <c:pt idx="504">
                  <c:v>42</c:v>
                </c:pt>
                <c:pt idx="516">
                  <c:v>43</c:v>
                </c:pt>
                <c:pt idx="528">
                  <c:v>44</c:v>
                </c:pt>
                <c:pt idx="540">
                  <c:v>45</c:v>
                </c:pt>
                <c:pt idx="552">
                  <c:v>46</c:v>
                </c:pt>
                <c:pt idx="564">
                  <c:v>47</c:v>
                </c:pt>
                <c:pt idx="576">
                  <c:v>48</c:v>
                </c:pt>
                <c:pt idx="588">
                  <c:v>49</c:v>
                </c:pt>
                <c:pt idx="600">
                  <c:v>50</c:v>
                </c:pt>
                <c:pt idx="612">
                  <c:v>51</c:v>
                </c:pt>
                <c:pt idx="624">
                  <c:v>52</c:v>
                </c:pt>
                <c:pt idx="636">
                  <c:v>53</c:v>
                </c:pt>
                <c:pt idx="648">
                  <c:v>54</c:v>
                </c:pt>
                <c:pt idx="660">
                  <c:v>55</c:v>
                </c:pt>
                <c:pt idx="672">
                  <c:v>56</c:v>
                </c:pt>
                <c:pt idx="684">
                  <c:v>57</c:v>
                </c:pt>
                <c:pt idx="696">
                  <c:v>58</c:v>
                </c:pt>
                <c:pt idx="708">
                  <c:v>59</c:v>
                </c:pt>
                <c:pt idx="720">
                  <c:v>60</c:v>
                </c:pt>
                <c:pt idx="732">
                  <c:v>61</c:v>
                </c:pt>
                <c:pt idx="744">
                  <c:v>62</c:v>
                </c:pt>
                <c:pt idx="756">
                  <c:v>63</c:v>
                </c:pt>
                <c:pt idx="768">
                  <c:v>64</c:v>
                </c:pt>
                <c:pt idx="780">
                  <c:v>65</c:v>
                </c:pt>
                <c:pt idx="792">
                  <c:v>66</c:v>
                </c:pt>
                <c:pt idx="804">
                  <c:v>67</c:v>
                </c:pt>
                <c:pt idx="816">
                  <c:v>68</c:v>
                </c:pt>
                <c:pt idx="828">
                  <c:v>69</c:v>
                </c:pt>
                <c:pt idx="840">
                  <c:v>70</c:v>
                </c:pt>
                <c:pt idx="852">
                  <c:v>71</c:v>
                </c:pt>
                <c:pt idx="864">
                  <c:v>72</c:v>
                </c:pt>
                <c:pt idx="876">
                  <c:v>73</c:v>
                </c:pt>
                <c:pt idx="888">
                  <c:v>74</c:v>
                </c:pt>
                <c:pt idx="900">
                  <c:v>75</c:v>
                </c:pt>
                <c:pt idx="912">
                  <c:v>76</c:v>
                </c:pt>
                <c:pt idx="924">
                  <c:v>77</c:v>
                </c:pt>
                <c:pt idx="936">
                  <c:v>78</c:v>
                </c:pt>
                <c:pt idx="948">
                  <c:v>79</c:v>
                </c:pt>
                <c:pt idx="960">
                  <c:v>80</c:v>
                </c:pt>
                <c:pt idx="972">
                  <c:v>81</c:v>
                </c:pt>
                <c:pt idx="984">
                  <c:v>82</c:v>
                </c:pt>
                <c:pt idx="996">
                  <c:v>83</c:v>
                </c:pt>
                <c:pt idx="1008">
                  <c:v>84</c:v>
                </c:pt>
                <c:pt idx="1020">
                  <c:v>85</c:v>
                </c:pt>
                <c:pt idx="1032">
                  <c:v>86</c:v>
                </c:pt>
                <c:pt idx="1044">
                  <c:v>87</c:v>
                </c:pt>
                <c:pt idx="1056">
                  <c:v>88</c:v>
                </c:pt>
                <c:pt idx="1068">
                  <c:v>89</c:v>
                </c:pt>
                <c:pt idx="1080">
                  <c:v>90</c:v>
                </c:pt>
                <c:pt idx="1092">
                  <c:v>91</c:v>
                </c:pt>
                <c:pt idx="1104">
                  <c:v>92</c:v>
                </c:pt>
                <c:pt idx="1116">
                  <c:v>93</c:v>
                </c:pt>
                <c:pt idx="1128">
                  <c:v>94</c:v>
                </c:pt>
                <c:pt idx="1140">
                  <c:v>95</c:v>
                </c:pt>
                <c:pt idx="1152">
                  <c:v>96</c:v>
                </c:pt>
                <c:pt idx="1164">
                  <c:v>97</c:v>
                </c:pt>
                <c:pt idx="1176">
                  <c:v>98</c:v>
                </c:pt>
                <c:pt idx="1188">
                  <c:v>99</c:v>
                </c:pt>
                <c:pt idx="1200">
                  <c:v>100</c:v>
                </c:pt>
              </c:numCache>
            </c:numRef>
          </c:cat>
          <c:val>
            <c:numRef>
              <c:f>黒点―コア2粒径!$K$7:$K$1051</c:f>
              <c:numCache>
                <c:formatCode>General</c:formatCode>
                <c:ptCount val="1045"/>
                <c:pt idx="0">
                  <c:v>12.2585</c:v>
                </c:pt>
                <c:pt idx="12">
                  <c:v>9.6835000000000004</c:v>
                </c:pt>
                <c:pt idx="24">
                  <c:v>11.830500000000002</c:v>
                </c:pt>
                <c:pt idx="36">
                  <c:v>13.871</c:v>
                </c:pt>
                <c:pt idx="48">
                  <c:v>15.312000000000006</c:v>
                </c:pt>
                <c:pt idx="60">
                  <c:v>8.8620000000000267</c:v>
                </c:pt>
                <c:pt idx="72">
                  <c:v>11.894</c:v>
                </c:pt>
                <c:pt idx="84">
                  <c:v>16.521999999999988</c:v>
                </c:pt>
                <c:pt idx="96">
                  <c:v>9.2269999999999985</c:v>
                </c:pt>
                <c:pt idx="108">
                  <c:v>13.064</c:v>
                </c:pt>
                <c:pt idx="120">
                  <c:v>9.4910000000000014</c:v>
                </c:pt>
                <c:pt idx="132">
                  <c:v>9.9439999999999991</c:v>
                </c:pt>
                <c:pt idx="144">
                  <c:v>10.095000000000002</c:v>
                </c:pt>
                <c:pt idx="156">
                  <c:v>9.620000000000001</c:v>
                </c:pt>
                <c:pt idx="168">
                  <c:v>8.3020000000000067</c:v>
                </c:pt>
                <c:pt idx="180">
                  <c:v>9.4110000000000014</c:v>
                </c:pt>
                <c:pt idx="192">
                  <c:v>8.7060000000000013</c:v>
                </c:pt>
                <c:pt idx="204">
                  <c:v>9.07</c:v>
                </c:pt>
                <c:pt idx="216">
                  <c:v>8.2969999999999988</c:v>
                </c:pt>
                <c:pt idx="228">
                  <c:v>17.629000000000001</c:v>
                </c:pt>
                <c:pt idx="240">
                  <c:v>12.723999999999998</c:v>
                </c:pt>
                <c:pt idx="252">
                  <c:v>8.9550000000000267</c:v>
                </c:pt>
                <c:pt idx="264">
                  <c:v>13.882000000000026</c:v>
                </c:pt>
                <c:pt idx="276">
                  <c:v>10.768000000000001</c:v>
                </c:pt>
                <c:pt idx="288">
                  <c:v>10.498000000000001</c:v>
                </c:pt>
                <c:pt idx="300">
                  <c:v>8.7630000000000035</c:v>
                </c:pt>
                <c:pt idx="312">
                  <c:v>10.040999999999999</c:v>
                </c:pt>
                <c:pt idx="324">
                  <c:v>8.113999999999999</c:v>
                </c:pt>
                <c:pt idx="336">
                  <c:v>7.883</c:v>
                </c:pt>
                <c:pt idx="348">
                  <c:v>5.9859999999999998</c:v>
                </c:pt>
                <c:pt idx="360">
                  <c:v>6.4829999999999997</c:v>
                </c:pt>
                <c:pt idx="372">
                  <c:v>8.0840000000000014</c:v>
                </c:pt>
                <c:pt idx="384">
                  <c:v>8.261000000000001</c:v>
                </c:pt>
                <c:pt idx="396">
                  <c:v>7.7610000000000001</c:v>
                </c:pt>
                <c:pt idx="408">
                  <c:v>9.0780000000000012</c:v>
                </c:pt>
                <c:pt idx="420">
                  <c:v>8.3730000000000047</c:v>
                </c:pt>
                <c:pt idx="432">
                  <c:v>8.3810000000000002</c:v>
                </c:pt>
                <c:pt idx="444">
                  <c:v>8.0409999999999986</c:v>
                </c:pt>
                <c:pt idx="456">
                  <c:v>7.1919999999999975</c:v>
                </c:pt>
                <c:pt idx="468">
                  <c:v>7.9459999999999997</c:v>
                </c:pt>
                <c:pt idx="480">
                  <c:v>7.2669999999999995</c:v>
                </c:pt>
                <c:pt idx="492">
                  <c:v>7.1939999999999955</c:v>
                </c:pt>
                <c:pt idx="504">
                  <c:v>7.8879999999999955</c:v>
                </c:pt>
                <c:pt idx="516">
                  <c:v>7.1779999999999955</c:v>
                </c:pt>
                <c:pt idx="528">
                  <c:v>7.6929999999999845</c:v>
                </c:pt>
                <c:pt idx="540">
                  <c:v>7.774</c:v>
                </c:pt>
                <c:pt idx="552">
                  <c:v>6.9550000000000001</c:v>
                </c:pt>
                <c:pt idx="564">
                  <c:v>7.2149999999999945</c:v>
                </c:pt>
                <c:pt idx="576">
                  <c:v>7.0949999999999855</c:v>
                </c:pt>
                <c:pt idx="588">
                  <c:v>7.9880000000000004</c:v>
                </c:pt>
                <c:pt idx="600">
                  <c:v>9.423</c:v>
                </c:pt>
                <c:pt idx="612">
                  <c:v>6.41</c:v>
                </c:pt>
                <c:pt idx="624">
                  <c:v>7.6760000000000002</c:v>
                </c:pt>
                <c:pt idx="636">
                  <c:v>8.1540000000000035</c:v>
                </c:pt>
                <c:pt idx="648">
                  <c:v>7.3419999999999996</c:v>
                </c:pt>
                <c:pt idx="660">
                  <c:v>7.3969999999999985</c:v>
                </c:pt>
                <c:pt idx="672">
                  <c:v>7.202</c:v>
                </c:pt>
                <c:pt idx="684">
                  <c:v>8.293000000000001</c:v>
                </c:pt>
                <c:pt idx="696">
                  <c:v>8.3510000000000026</c:v>
                </c:pt>
                <c:pt idx="708">
                  <c:v>10.595000000000002</c:v>
                </c:pt>
                <c:pt idx="720">
                  <c:v>7.8849999999999945</c:v>
                </c:pt>
                <c:pt idx="732">
                  <c:v>6.9</c:v>
                </c:pt>
                <c:pt idx="744">
                  <c:v>6.3460000000000001</c:v>
                </c:pt>
                <c:pt idx="756">
                  <c:v>8.4090000000000007</c:v>
                </c:pt>
                <c:pt idx="768">
                  <c:v>2.4979999999999998</c:v>
                </c:pt>
                <c:pt idx="780">
                  <c:v>8.1020000000000003</c:v>
                </c:pt>
                <c:pt idx="792">
                  <c:v>7.9189999999999996</c:v>
                </c:pt>
                <c:pt idx="804">
                  <c:v>7.0469999999999997</c:v>
                </c:pt>
                <c:pt idx="816">
                  <c:v>7.2750000000000004</c:v>
                </c:pt>
                <c:pt idx="828">
                  <c:v>6.8310000000000004</c:v>
                </c:pt>
                <c:pt idx="840">
                  <c:v>8.0300000000000011</c:v>
                </c:pt>
                <c:pt idx="852">
                  <c:v>6.9269999999999996</c:v>
                </c:pt>
                <c:pt idx="864">
                  <c:v>6.6219999999999946</c:v>
                </c:pt>
                <c:pt idx="876">
                  <c:v>6.1259999999999755</c:v>
                </c:pt>
                <c:pt idx="888">
                  <c:v>6.5129999999999955</c:v>
                </c:pt>
                <c:pt idx="900">
                  <c:v>5.548</c:v>
                </c:pt>
                <c:pt idx="912">
                  <c:v>6.8519999999999985</c:v>
                </c:pt>
                <c:pt idx="924">
                  <c:v>6.6119999999999965</c:v>
                </c:pt>
                <c:pt idx="936">
                  <c:v>6.7690000000000001</c:v>
                </c:pt>
                <c:pt idx="948">
                  <c:v>4.9480000000000004</c:v>
                </c:pt>
                <c:pt idx="960">
                  <c:v>5.9950000000000001</c:v>
                </c:pt>
                <c:pt idx="972">
                  <c:v>6.7110000000000003</c:v>
                </c:pt>
                <c:pt idx="984">
                  <c:v>5.4539999999999997</c:v>
                </c:pt>
                <c:pt idx="996">
                  <c:v>5.9770000000000003</c:v>
                </c:pt>
                <c:pt idx="1008">
                  <c:v>6.9239999999999995</c:v>
                </c:pt>
                <c:pt idx="1020">
                  <c:v>7.5709999999999997</c:v>
                </c:pt>
                <c:pt idx="1032">
                  <c:v>8.125</c:v>
                </c:pt>
                <c:pt idx="1044">
                  <c:v>5.8339999999999996</c:v>
                </c:pt>
              </c:numCache>
            </c:numRef>
          </c:val>
        </c:ser>
        <c:marker val="1"/>
        <c:axId val="162552832"/>
        <c:axId val="162559104"/>
      </c:lineChart>
      <c:dateAx>
        <c:axId val="162552832"/>
        <c:scaling>
          <c:orientation val="minMax"/>
        </c:scaling>
        <c:axPos val="b"/>
        <c:majorGridlines>
          <c:spPr>
            <a:ln>
              <a:solidFill>
                <a:schemeClr val="bg1">
                  <a:lumMod val="75000"/>
                </a:schemeClr>
              </a:solidFill>
              <a:prstDash val="sysDot"/>
            </a:ln>
          </c:spPr>
        </c:majorGridlines>
        <c:numFmt formatCode="General" sourceLinked="1"/>
        <c:tickLblPos val="nextTo"/>
        <c:crossAx val="162559104"/>
        <c:crosses val="autoZero"/>
        <c:auto val="1"/>
        <c:lblOffset val="0"/>
        <c:baseTimeUnit val="days"/>
        <c:majorUnit val="20"/>
        <c:minorUnit val="120"/>
        <c:minorTimeUnit val="days"/>
      </c:dateAx>
      <c:valAx>
        <c:axId val="162559104"/>
        <c:scaling>
          <c:orientation val="minMax"/>
        </c:scaling>
        <c:axPos val="l"/>
        <c:majorGridlines>
          <c:spPr>
            <a:ln>
              <a:solidFill>
                <a:schemeClr val="bg1">
                  <a:lumMod val="75000"/>
                </a:schemeClr>
              </a:solidFill>
              <a:prstDash val="sysDot"/>
            </a:ln>
          </c:spPr>
        </c:majorGridlines>
        <c:numFmt formatCode="General" sourceLinked="1"/>
        <c:tickLblPos val="nextTo"/>
        <c:crossAx val="162552832"/>
        <c:crosses val="autoZero"/>
        <c:crossBetween val="between"/>
      </c:valAx>
      <c:spPr>
        <a:ln>
          <a:solidFill>
            <a:schemeClr val="tx1"/>
          </a:solidFill>
        </a:ln>
      </c:spPr>
    </c:plotArea>
    <c:plotVisOnly val="1"/>
    <c:dispBlanksAs val="span"/>
  </c:chart>
  <c:txPr>
    <a:bodyPr/>
    <a:lstStyle/>
    <a:p>
      <a:pPr>
        <a:defRPr sz="1100" b="1">
          <a:latin typeface="HGPｺﾞｼｯｸM" pitchFamily="50" charset="-128"/>
          <a:ea typeface="HGPｺﾞｼｯｸM" pitchFamily="50" charset="-128"/>
        </a:defRPr>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7.7570299145299171E-2"/>
          <c:y val="5.7956349206349213E-2"/>
          <c:w val="0.86894935897435965"/>
          <c:h val="0.79153373015873019"/>
        </c:manualLayout>
      </c:layout>
      <c:lineChart>
        <c:grouping val="standard"/>
        <c:ser>
          <c:idx val="0"/>
          <c:order val="0"/>
          <c:spPr>
            <a:ln w="31750">
              <a:solidFill>
                <a:srgbClr val="FF0000"/>
              </a:solidFill>
            </a:ln>
          </c:spPr>
          <c:marker>
            <c:symbol val="circle"/>
            <c:size val="3"/>
            <c:spPr>
              <a:solidFill>
                <a:srgbClr val="FF0000"/>
              </a:solidFill>
              <a:ln>
                <a:solidFill>
                  <a:srgbClr val="FF0000"/>
                </a:solidFill>
              </a:ln>
            </c:spPr>
          </c:marker>
          <c:cat>
            <c:numRef>
              <c:f>'黒点―コア1粒径(生データ)'!$A$7:$A$1207</c:f>
              <c:numCache>
                <c:formatCode>General</c:formatCode>
                <c:ptCount val="1201"/>
                <c:pt idx="0">
                  <c:v>0</c:v>
                </c:pt>
                <c:pt idx="12">
                  <c:v>1</c:v>
                </c:pt>
                <c:pt idx="24">
                  <c:v>2</c:v>
                </c:pt>
                <c:pt idx="36">
                  <c:v>3</c:v>
                </c:pt>
                <c:pt idx="48">
                  <c:v>4</c:v>
                </c:pt>
                <c:pt idx="60">
                  <c:v>5</c:v>
                </c:pt>
                <c:pt idx="72">
                  <c:v>6</c:v>
                </c:pt>
                <c:pt idx="84">
                  <c:v>7</c:v>
                </c:pt>
                <c:pt idx="96">
                  <c:v>8</c:v>
                </c:pt>
                <c:pt idx="108">
                  <c:v>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pt idx="312">
                  <c:v>26</c:v>
                </c:pt>
                <c:pt idx="324">
                  <c:v>27</c:v>
                </c:pt>
                <c:pt idx="336">
                  <c:v>28</c:v>
                </c:pt>
                <c:pt idx="348">
                  <c:v>29</c:v>
                </c:pt>
                <c:pt idx="360">
                  <c:v>30</c:v>
                </c:pt>
                <c:pt idx="372">
                  <c:v>31</c:v>
                </c:pt>
                <c:pt idx="384">
                  <c:v>32</c:v>
                </c:pt>
                <c:pt idx="396">
                  <c:v>33</c:v>
                </c:pt>
                <c:pt idx="408">
                  <c:v>34</c:v>
                </c:pt>
                <c:pt idx="420">
                  <c:v>35</c:v>
                </c:pt>
                <c:pt idx="432">
                  <c:v>36</c:v>
                </c:pt>
                <c:pt idx="444">
                  <c:v>37</c:v>
                </c:pt>
                <c:pt idx="456">
                  <c:v>38</c:v>
                </c:pt>
                <c:pt idx="468">
                  <c:v>39</c:v>
                </c:pt>
                <c:pt idx="480">
                  <c:v>40</c:v>
                </c:pt>
                <c:pt idx="492">
                  <c:v>41</c:v>
                </c:pt>
                <c:pt idx="504">
                  <c:v>42</c:v>
                </c:pt>
                <c:pt idx="516">
                  <c:v>43</c:v>
                </c:pt>
                <c:pt idx="528">
                  <c:v>44</c:v>
                </c:pt>
                <c:pt idx="540">
                  <c:v>45</c:v>
                </c:pt>
                <c:pt idx="552">
                  <c:v>46</c:v>
                </c:pt>
                <c:pt idx="564">
                  <c:v>47</c:v>
                </c:pt>
                <c:pt idx="576">
                  <c:v>48</c:v>
                </c:pt>
                <c:pt idx="588">
                  <c:v>49</c:v>
                </c:pt>
                <c:pt idx="600">
                  <c:v>50</c:v>
                </c:pt>
                <c:pt idx="612">
                  <c:v>51</c:v>
                </c:pt>
                <c:pt idx="624">
                  <c:v>52</c:v>
                </c:pt>
                <c:pt idx="636">
                  <c:v>53</c:v>
                </c:pt>
                <c:pt idx="648">
                  <c:v>54</c:v>
                </c:pt>
                <c:pt idx="660">
                  <c:v>55</c:v>
                </c:pt>
                <c:pt idx="672">
                  <c:v>56</c:v>
                </c:pt>
                <c:pt idx="684">
                  <c:v>57</c:v>
                </c:pt>
                <c:pt idx="696">
                  <c:v>58</c:v>
                </c:pt>
                <c:pt idx="708">
                  <c:v>59</c:v>
                </c:pt>
                <c:pt idx="720">
                  <c:v>60</c:v>
                </c:pt>
                <c:pt idx="732">
                  <c:v>61</c:v>
                </c:pt>
                <c:pt idx="744">
                  <c:v>62</c:v>
                </c:pt>
                <c:pt idx="756">
                  <c:v>63</c:v>
                </c:pt>
                <c:pt idx="768">
                  <c:v>64</c:v>
                </c:pt>
                <c:pt idx="780">
                  <c:v>65</c:v>
                </c:pt>
                <c:pt idx="792">
                  <c:v>66</c:v>
                </c:pt>
                <c:pt idx="804">
                  <c:v>67</c:v>
                </c:pt>
                <c:pt idx="816">
                  <c:v>68</c:v>
                </c:pt>
                <c:pt idx="828">
                  <c:v>69</c:v>
                </c:pt>
                <c:pt idx="840">
                  <c:v>70</c:v>
                </c:pt>
                <c:pt idx="852">
                  <c:v>71</c:v>
                </c:pt>
                <c:pt idx="864">
                  <c:v>72</c:v>
                </c:pt>
                <c:pt idx="876">
                  <c:v>73</c:v>
                </c:pt>
                <c:pt idx="888">
                  <c:v>74</c:v>
                </c:pt>
                <c:pt idx="900">
                  <c:v>75</c:v>
                </c:pt>
                <c:pt idx="912">
                  <c:v>76</c:v>
                </c:pt>
                <c:pt idx="924">
                  <c:v>77</c:v>
                </c:pt>
                <c:pt idx="936">
                  <c:v>78</c:v>
                </c:pt>
                <c:pt idx="948">
                  <c:v>79</c:v>
                </c:pt>
                <c:pt idx="960">
                  <c:v>80</c:v>
                </c:pt>
                <c:pt idx="972">
                  <c:v>81</c:v>
                </c:pt>
                <c:pt idx="984">
                  <c:v>82</c:v>
                </c:pt>
                <c:pt idx="996">
                  <c:v>83</c:v>
                </c:pt>
                <c:pt idx="1008">
                  <c:v>84</c:v>
                </c:pt>
                <c:pt idx="1020">
                  <c:v>85</c:v>
                </c:pt>
                <c:pt idx="1032">
                  <c:v>86</c:v>
                </c:pt>
                <c:pt idx="1044">
                  <c:v>87</c:v>
                </c:pt>
                <c:pt idx="1056">
                  <c:v>88</c:v>
                </c:pt>
                <c:pt idx="1068">
                  <c:v>89</c:v>
                </c:pt>
                <c:pt idx="1080">
                  <c:v>90</c:v>
                </c:pt>
                <c:pt idx="1092">
                  <c:v>91</c:v>
                </c:pt>
                <c:pt idx="1104">
                  <c:v>92</c:v>
                </c:pt>
                <c:pt idx="1116">
                  <c:v>93</c:v>
                </c:pt>
                <c:pt idx="1128">
                  <c:v>94</c:v>
                </c:pt>
                <c:pt idx="1140">
                  <c:v>95</c:v>
                </c:pt>
                <c:pt idx="1152">
                  <c:v>96</c:v>
                </c:pt>
                <c:pt idx="1164">
                  <c:v>97</c:v>
                </c:pt>
                <c:pt idx="1176">
                  <c:v>98</c:v>
                </c:pt>
                <c:pt idx="1188">
                  <c:v>99</c:v>
                </c:pt>
                <c:pt idx="1200">
                  <c:v>100</c:v>
                </c:pt>
              </c:numCache>
            </c:numRef>
          </c:cat>
          <c:val>
            <c:numRef>
              <c:f>黒点―コア1含水率!$J$7:$J$1039</c:f>
              <c:numCache>
                <c:formatCode>General</c:formatCode>
                <c:ptCount val="1033"/>
                <c:pt idx="0">
                  <c:v>91.42351117081742</c:v>
                </c:pt>
                <c:pt idx="12">
                  <c:v>89.801882733797058</c:v>
                </c:pt>
                <c:pt idx="24">
                  <c:v>88.340773125062242</c:v>
                </c:pt>
                <c:pt idx="36">
                  <c:v>86.800427551577272</c:v>
                </c:pt>
                <c:pt idx="48">
                  <c:v>84.417579876713233</c:v>
                </c:pt>
                <c:pt idx="60">
                  <c:v>82.16485542783164</c:v>
                </c:pt>
                <c:pt idx="72">
                  <c:v>81.157427937915713</c:v>
                </c:pt>
                <c:pt idx="84">
                  <c:v>79.848493478384682</c:v>
                </c:pt>
                <c:pt idx="96">
                  <c:v>78.089953960571364</c:v>
                </c:pt>
                <c:pt idx="108">
                  <c:v>76.752120089678087</c:v>
                </c:pt>
                <c:pt idx="120">
                  <c:v>76.794883343842926</c:v>
                </c:pt>
                <c:pt idx="132">
                  <c:v>75.61482340435883</c:v>
                </c:pt>
                <c:pt idx="144">
                  <c:v>73.245092207019582</c:v>
                </c:pt>
                <c:pt idx="156">
                  <c:v>71.143366170614058</c:v>
                </c:pt>
                <c:pt idx="168">
                  <c:v>70.341182123978811</c:v>
                </c:pt>
                <c:pt idx="180">
                  <c:v>70.019406709176593</c:v>
                </c:pt>
                <c:pt idx="192">
                  <c:v>70.335612181479178</c:v>
                </c:pt>
                <c:pt idx="204">
                  <c:v>70.566794987304405</c:v>
                </c:pt>
                <c:pt idx="216">
                  <c:v>71.424491932797068</c:v>
                </c:pt>
                <c:pt idx="228">
                  <c:v>72.272149215769318</c:v>
                </c:pt>
                <c:pt idx="240">
                  <c:v>73.447557743279788</c:v>
                </c:pt>
                <c:pt idx="252">
                  <c:v>71.885095608137632</c:v>
                </c:pt>
                <c:pt idx="264">
                  <c:v>70.50083975711641</c:v>
                </c:pt>
                <c:pt idx="276">
                  <c:v>68.597005466213275</c:v>
                </c:pt>
                <c:pt idx="288">
                  <c:v>69.897357501637913</c:v>
                </c:pt>
                <c:pt idx="300">
                  <c:v>69.095822442741309</c:v>
                </c:pt>
                <c:pt idx="312">
                  <c:v>66.869007772167649</c:v>
                </c:pt>
                <c:pt idx="324">
                  <c:v>66.449344370375826</c:v>
                </c:pt>
                <c:pt idx="336">
                  <c:v>66.260662903704983</c:v>
                </c:pt>
                <c:pt idx="348">
                  <c:v>65.540768509840646</c:v>
                </c:pt>
                <c:pt idx="360">
                  <c:v>67.537826685008142</c:v>
                </c:pt>
                <c:pt idx="372">
                  <c:v>66.264849755415767</c:v>
                </c:pt>
                <c:pt idx="384">
                  <c:v>66.233237141402128</c:v>
                </c:pt>
                <c:pt idx="396">
                  <c:v>66.341443332921358</c:v>
                </c:pt>
                <c:pt idx="408">
                  <c:v>66.135424572053907</c:v>
                </c:pt>
                <c:pt idx="420">
                  <c:v>66.376033981667774</c:v>
                </c:pt>
                <c:pt idx="432">
                  <c:v>66.361066821278527</c:v>
                </c:pt>
                <c:pt idx="444">
                  <c:v>66.317047776963648</c:v>
                </c:pt>
                <c:pt idx="456">
                  <c:v>65.627560376107056</c:v>
                </c:pt>
                <c:pt idx="468">
                  <c:v>65.77101696521747</c:v>
                </c:pt>
                <c:pt idx="480">
                  <c:v>66.263296154343067</c:v>
                </c:pt>
                <c:pt idx="492">
                  <c:v>66.775426493893889</c:v>
                </c:pt>
                <c:pt idx="504">
                  <c:v>67.342284189689309</c:v>
                </c:pt>
                <c:pt idx="516">
                  <c:v>67.265725288831817</c:v>
                </c:pt>
                <c:pt idx="528">
                  <c:v>66.377245508982043</c:v>
                </c:pt>
                <c:pt idx="540">
                  <c:v>66.542733433734085</c:v>
                </c:pt>
                <c:pt idx="552">
                  <c:v>65.886741268226459</c:v>
                </c:pt>
                <c:pt idx="564">
                  <c:v>63.887049190197722</c:v>
                </c:pt>
                <c:pt idx="576">
                  <c:v>65.423554536106849</c:v>
                </c:pt>
                <c:pt idx="588">
                  <c:v>65.960510078157327</c:v>
                </c:pt>
                <c:pt idx="600">
                  <c:v>65.457551982549361</c:v>
                </c:pt>
                <c:pt idx="612">
                  <c:v>65.158574464606758</c:v>
                </c:pt>
                <c:pt idx="624">
                  <c:v>64.995105790226631</c:v>
                </c:pt>
                <c:pt idx="636">
                  <c:v>65.000202732838588</c:v>
                </c:pt>
                <c:pt idx="648">
                  <c:v>65.352506344010848</c:v>
                </c:pt>
                <c:pt idx="660">
                  <c:v>65.244770972336752</c:v>
                </c:pt>
                <c:pt idx="672">
                  <c:v>65.043710063114972</c:v>
                </c:pt>
                <c:pt idx="684">
                  <c:v>65.007143642158496</c:v>
                </c:pt>
                <c:pt idx="696">
                  <c:v>65.317128750474708</c:v>
                </c:pt>
                <c:pt idx="708">
                  <c:v>64.260924730380296</c:v>
                </c:pt>
                <c:pt idx="720">
                  <c:v>63.823581092953802</c:v>
                </c:pt>
                <c:pt idx="732">
                  <c:v>63.199085158846444</c:v>
                </c:pt>
                <c:pt idx="744">
                  <c:v>62.825644011060945</c:v>
                </c:pt>
                <c:pt idx="756">
                  <c:v>62.289884989678207</c:v>
                </c:pt>
                <c:pt idx="768">
                  <c:v>62.560403389593105</c:v>
                </c:pt>
                <c:pt idx="780">
                  <c:v>63.071995788180601</c:v>
                </c:pt>
                <c:pt idx="792">
                  <c:v>63.758445241471463</c:v>
                </c:pt>
                <c:pt idx="804">
                  <c:v>62.642095053345997</c:v>
                </c:pt>
                <c:pt idx="816">
                  <c:v>63.283582089552247</c:v>
                </c:pt>
                <c:pt idx="828">
                  <c:v>62.387863759025016</c:v>
                </c:pt>
                <c:pt idx="840">
                  <c:v>63.045817707484105</c:v>
                </c:pt>
                <c:pt idx="852">
                  <c:v>63.412523883341144</c:v>
                </c:pt>
                <c:pt idx="864">
                  <c:v>61.777459236695961</c:v>
                </c:pt>
                <c:pt idx="876">
                  <c:v>61.479863897211558</c:v>
                </c:pt>
                <c:pt idx="888">
                  <c:v>61.545988258316996</c:v>
                </c:pt>
                <c:pt idx="900">
                  <c:v>62.372745490981963</c:v>
                </c:pt>
                <c:pt idx="912">
                  <c:v>63.206763571639975</c:v>
                </c:pt>
                <c:pt idx="924">
                  <c:v>63.136871627076843</c:v>
                </c:pt>
                <c:pt idx="936">
                  <c:v>63.275694018266201</c:v>
                </c:pt>
                <c:pt idx="948">
                  <c:v>62.303514114064676</c:v>
                </c:pt>
                <c:pt idx="960">
                  <c:v>61.874608842911314</c:v>
                </c:pt>
                <c:pt idx="972">
                  <c:v>61.858818322637781</c:v>
                </c:pt>
                <c:pt idx="984">
                  <c:v>61.312393647192295</c:v>
                </c:pt>
                <c:pt idx="996">
                  <c:v>59.831845623911974</c:v>
                </c:pt>
                <c:pt idx="1008">
                  <c:v>59.045409347033456</c:v>
                </c:pt>
                <c:pt idx="1020">
                  <c:v>58.462890102754116</c:v>
                </c:pt>
                <c:pt idx="1032">
                  <c:v>57.10783687852711</c:v>
                </c:pt>
              </c:numCache>
            </c:numRef>
          </c:val>
        </c:ser>
        <c:ser>
          <c:idx val="1"/>
          <c:order val="1"/>
          <c:spPr>
            <a:ln w="31750">
              <a:solidFill>
                <a:srgbClr val="0070C0"/>
              </a:solidFill>
            </a:ln>
          </c:spPr>
          <c:marker>
            <c:symbol val="circle"/>
            <c:size val="3"/>
            <c:spPr>
              <a:solidFill>
                <a:srgbClr val="0070C0"/>
              </a:solidFill>
              <a:ln>
                <a:solidFill>
                  <a:srgbClr val="0070C0"/>
                </a:solidFill>
              </a:ln>
            </c:spPr>
          </c:marker>
          <c:cat>
            <c:numRef>
              <c:f>'黒点―コア1粒径(生データ)'!$A$7:$A$1207</c:f>
              <c:numCache>
                <c:formatCode>General</c:formatCode>
                <c:ptCount val="1201"/>
                <c:pt idx="0">
                  <c:v>0</c:v>
                </c:pt>
                <c:pt idx="12">
                  <c:v>1</c:v>
                </c:pt>
                <c:pt idx="24">
                  <c:v>2</c:v>
                </c:pt>
                <c:pt idx="36">
                  <c:v>3</c:v>
                </c:pt>
                <c:pt idx="48">
                  <c:v>4</c:v>
                </c:pt>
                <c:pt idx="60">
                  <c:v>5</c:v>
                </c:pt>
                <c:pt idx="72">
                  <c:v>6</c:v>
                </c:pt>
                <c:pt idx="84">
                  <c:v>7</c:v>
                </c:pt>
                <c:pt idx="96">
                  <c:v>8</c:v>
                </c:pt>
                <c:pt idx="108">
                  <c:v>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pt idx="312">
                  <c:v>26</c:v>
                </c:pt>
                <c:pt idx="324">
                  <c:v>27</c:v>
                </c:pt>
                <c:pt idx="336">
                  <c:v>28</c:v>
                </c:pt>
                <c:pt idx="348">
                  <c:v>29</c:v>
                </c:pt>
                <c:pt idx="360">
                  <c:v>30</c:v>
                </c:pt>
                <c:pt idx="372">
                  <c:v>31</c:v>
                </c:pt>
                <c:pt idx="384">
                  <c:v>32</c:v>
                </c:pt>
                <c:pt idx="396">
                  <c:v>33</c:v>
                </c:pt>
                <c:pt idx="408">
                  <c:v>34</c:v>
                </c:pt>
                <c:pt idx="420">
                  <c:v>35</c:v>
                </c:pt>
                <c:pt idx="432">
                  <c:v>36</c:v>
                </c:pt>
                <c:pt idx="444">
                  <c:v>37</c:v>
                </c:pt>
                <c:pt idx="456">
                  <c:v>38</c:v>
                </c:pt>
                <c:pt idx="468">
                  <c:v>39</c:v>
                </c:pt>
                <c:pt idx="480">
                  <c:v>40</c:v>
                </c:pt>
                <c:pt idx="492">
                  <c:v>41</c:v>
                </c:pt>
                <c:pt idx="504">
                  <c:v>42</c:v>
                </c:pt>
                <c:pt idx="516">
                  <c:v>43</c:v>
                </c:pt>
                <c:pt idx="528">
                  <c:v>44</c:v>
                </c:pt>
                <c:pt idx="540">
                  <c:v>45</c:v>
                </c:pt>
                <c:pt idx="552">
                  <c:v>46</c:v>
                </c:pt>
                <c:pt idx="564">
                  <c:v>47</c:v>
                </c:pt>
                <c:pt idx="576">
                  <c:v>48</c:v>
                </c:pt>
                <c:pt idx="588">
                  <c:v>49</c:v>
                </c:pt>
                <c:pt idx="600">
                  <c:v>50</c:v>
                </c:pt>
                <c:pt idx="612">
                  <c:v>51</c:v>
                </c:pt>
                <c:pt idx="624">
                  <c:v>52</c:v>
                </c:pt>
                <c:pt idx="636">
                  <c:v>53</c:v>
                </c:pt>
                <c:pt idx="648">
                  <c:v>54</c:v>
                </c:pt>
                <c:pt idx="660">
                  <c:v>55</c:v>
                </c:pt>
                <c:pt idx="672">
                  <c:v>56</c:v>
                </c:pt>
                <c:pt idx="684">
                  <c:v>57</c:v>
                </c:pt>
                <c:pt idx="696">
                  <c:v>58</c:v>
                </c:pt>
                <c:pt idx="708">
                  <c:v>59</c:v>
                </c:pt>
                <c:pt idx="720">
                  <c:v>60</c:v>
                </c:pt>
                <c:pt idx="732">
                  <c:v>61</c:v>
                </c:pt>
                <c:pt idx="744">
                  <c:v>62</c:v>
                </c:pt>
                <c:pt idx="756">
                  <c:v>63</c:v>
                </c:pt>
                <c:pt idx="768">
                  <c:v>64</c:v>
                </c:pt>
                <c:pt idx="780">
                  <c:v>65</c:v>
                </c:pt>
                <c:pt idx="792">
                  <c:v>66</c:v>
                </c:pt>
                <c:pt idx="804">
                  <c:v>67</c:v>
                </c:pt>
                <c:pt idx="816">
                  <c:v>68</c:v>
                </c:pt>
                <c:pt idx="828">
                  <c:v>69</c:v>
                </c:pt>
                <c:pt idx="840">
                  <c:v>70</c:v>
                </c:pt>
                <c:pt idx="852">
                  <c:v>71</c:v>
                </c:pt>
                <c:pt idx="864">
                  <c:v>72</c:v>
                </c:pt>
                <c:pt idx="876">
                  <c:v>73</c:v>
                </c:pt>
                <c:pt idx="888">
                  <c:v>74</c:v>
                </c:pt>
                <c:pt idx="900">
                  <c:v>75</c:v>
                </c:pt>
                <c:pt idx="912">
                  <c:v>76</c:v>
                </c:pt>
                <c:pt idx="924">
                  <c:v>77</c:v>
                </c:pt>
                <c:pt idx="936">
                  <c:v>78</c:v>
                </c:pt>
                <c:pt idx="948">
                  <c:v>79</c:v>
                </c:pt>
                <c:pt idx="960">
                  <c:v>80</c:v>
                </c:pt>
                <c:pt idx="972">
                  <c:v>81</c:v>
                </c:pt>
                <c:pt idx="984">
                  <c:v>82</c:v>
                </c:pt>
                <c:pt idx="996">
                  <c:v>83</c:v>
                </c:pt>
                <c:pt idx="1008">
                  <c:v>84</c:v>
                </c:pt>
                <c:pt idx="1020">
                  <c:v>85</c:v>
                </c:pt>
                <c:pt idx="1032">
                  <c:v>86</c:v>
                </c:pt>
                <c:pt idx="1044">
                  <c:v>87</c:v>
                </c:pt>
                <c:pt idx="1056">
                  <c:v>88</c:v>
                </c:pt>
                <c:pt idx="1068">
                  <c:v>89</c:v>
                </c:pt>
                <c:pt idx="1080">
                  <c:v>90</c:v>
                </c:pt>
                <c:pt idx="1092">
                  <c:v>91</c:v>
                </c:pt>
                <c:pt idx="1104">
                  <c:v>92</c:v>
                </c:pt>
                <c:pt idx="1116">
                  <c:v>93</c:v>
                </c:pt>
                <c:pt idx="1128">
                  <c:v>94</c:v>
                </c:pt>
                <c:pt idx="1140">
                  <c:v>95</c:v>
                </c:pt>
                <c:pt idx="1152">
                  <c:v>96</c:v>
                </c:pt>
                <c:pt idx="1164">
                  <c:v>97</c:v>
                </c:pt>
                <c:pt idx="1176">
                  <c:v>98</c:v>
                </c:pt>
                <c:pt idx="1188">
                  <c:v>99</c:v>
                </c:pt>
                <c:pt idx="1200">
                  <c:v>100</c:v>
                </c:pt>
              </c:numCache>
            </c:numRef>
          </c:cat>
          <c:val>
            <c:numRef>
              <c:f>黒点―コア2含水率!$J$7:$J$1051</c:f>
              <c:numCache>
                <c:formatCode>General</c:formatCode>
                <c:ptCount val="1045"/>
                <c:pt idx="0">
                  <c:v>85.128761511286825</c:v>
                </c:pt>
                <c:pt idx="12">
                  <c:v>87.63574883622293</c:v>
                </c:pt>
                <c:pt idx="24">
                  <c:v>88.67376170897937</c:v>
                </c:pt>
                <c:pt idx="36">
                  <c:v>88.328857241041149</c:v>
                </c:pt>
                <c:pt idx="48">
                  <c:v>86.837871507168984</c:v>
                </c:pt>
                <c:pt idx="60">
                  <c:v>84.628655931646378</c:v>
                </c:pt>
                <c:pt idx="72">
                  <c:v>82.353731744466288</c:v>
                </c:pt>
                <c:pt idx="84">
                  <c:v>81.04874934985105</c:v>
                </c:pt>
                <c:pt idx="96">
                  <c:v>81.358366131262358</c:v>
                </c:pt>
                <c:pt idx="108">
                  <c:v>80.050146655313227</c:v>
                </c:pt>
                <c:pt idx="120">
                  <c:v>77.917068466730967</c:v>
                </c:pt>
                <c:pt idx="132">
                  <c:v>75.79394478194402</c:v>
                </c:pt>
                <c:pt idx="144">
                  <c:v>57.780383725854257</c:v>
                </c:pt>
                <c:pt idx="156">
                  <c:v>75.639814902257072</c:v>
                </c:pt>
                <c:pt idx="168">
                  <c:v>74.80023522086546</c:v>
                </c:pt>
                <c:pt idx="180">
                  <c:v>72.254661136391078</c:v>
                </c:pt>
                <c:pt idx="192">
                  <c:v>70.242096546349032</c:v>
                </c:pt>
                <c:pt idx="204">
                  <c:v>70.261071359504186</c:v>
                </c:pt>
                <c:pt idx="216">
                  <c:v>71.173926014319719</c:v>
                </c:pt>
                <c:pt idx="228">
                  <c:v>71.519546320829278</c:v>
                </c:pt>
                <c:pt idx="240">
                  <c:v>71.828810020876759</c:v>
                </c:pt>
                <c:pt idx="252">
                  <c:v>72.63360972005583</c:v>
                </c:pt>
                <c:pt idx="264">
                  <c:v>71.452793834296358</c:v>
                </c:pt>
                <c:pt idx="276">
                  <c:v>69.56176878841957</c:v>
                </c:pt>
                <c:pt idx="288">
                  <c:v>69.127759681505623</c:v>
                </c:pt>
                <c:pt idx="300">
                  <c:v>69.0742472414438</c:v>
                </c:pt>
                <c:pt idx="312">
                  <c:v>67.379279413963218</c:v>
                </c:pt>
                <c:pt idx="324">
                  <c:v>65.23887973640754</c:v>
                </c:pt>
                <c:pt idx="336">
                  <c:v>64.835341365460806</c:v>
                </c:pt>
                <c:pt idx="348">
                  <c:v>64.020238140524555</c:v>
                </c:pt>
                <c:pt idx="360">
                  <c:v>65.424364550496719</c:v>
                </c:pt>
                <c:pt idx="372">
                  <c:v>66.580986580986519</c:v>
                </c:pt>
                <c:pt idx="384">
                  <c:v>66.415945844302527</c:v>
                </c:pt>
                <c:pt idx="396">
                  <c:v>66.281884192887759</c:v>
                </c:pt>
                <c:pt idx="408">
                  <c:v>65.626185631014351</c:v>
                </c:pt>
                <c:pt idx="420">
                  <c:v>66.022299174245575</c:v>
                </c:pt>
                <c:pt idx="432">
                  <c:v>53.225464190981462</c:v>
                </c:pt>
                <c:pt idx="444">
                  <c:v>73.819155264723392</c:v>
                </c:pt>
                <c:pt idx="456">
                  <c:v>66.626802928172808</c:v>
                </c:pt>
                <c:pt idx="468">
                  <c:v>66.022879740131359</c:v>
                </c:pt>
                <c:pt idx="480">
                  <c:v>67.320474087845668</c:v>
                </c:pt>
                <c:pt idx="492">
                  <c:v>67.219818174599055</c:v>
                </c:pt>
                <c:pt idx="504">
                  <c:v>67.654189294026409</c:v>
                </c:pt>
                <c:pt idx="516">
                  <c:v>66.832427431479019</c:v>
                </c:pt>
                <c:pt idx="528">
                  <c:v>67.251382158213858</c:v>
                </c:pt>
                <c:pt idx="540">
                  <c:v>66.998086647533114</c:v>
                </c:pt>
                <c:pt idx="552">
                  <c:v>66.698027863216879</c:v>
                </c:pt>
                <c:pt idx="564">
                  <c:v>64.969316693097994</c:v>
                </c:pt>
                <c:pt idx="576">
                  <c:v>64.534859778445835</c:v>
                </c:pt>
                <c:pt idx="588">
                  <c:v>65.332886256099627</c:v>
                </c:pt>
                <c:pt idx="600">
                  <c:v>66.721353312187759</c:v>
                </c:pt>
                <c:pt idx="612">
                  <c:v>65.578939649482948</c:v>
                </c:pt>
                <c:pt idx="624">
                  <c:v>64.549291202250828</c:v>
                </c:pt>
                <c:pt idx="636">
                  <c:v>65.796150993480879</c:v>
                </c:pt>
                <c:pt idx="648">
                  <c:v>65.181133085956972</c:v>
                </c:pt>
                <c:pt idx="660">
                  <c:v>64.957098283931387</c:v>
                </c:pt>
                <c:pt idx="672">
                  <c:v>64.609142159502127</c:v>
                </c:pt>
                <c:pt idx="684">
                  <c:v>64.661978515035159</c:v>
                </c:pt>
                <c:pt idx="696">
                  <c:v>64.09973926774633</c:v>
                </c:pt>
                <c:pt idx="708">
                  <c:v>63.352945983492219</c:v>
                </c:pt>
                <c:pt idx="720">
                  <c:v>62.942088739266794</c:v>
                </c:pt>
                <c:pt idx="732">
                  <c:v>61.852225934270862</c:v>
                </c:pt>
                <c:pt idx="744">
                  <c:v>61.192166375343326</c:v>
                </c:pt>
                <c:pt idx="756">
                  <c:v>62.435727927133811</c:v>
                </c:pt>
                <c:pt idx="768">
                  <c:v>64.179578863725183</c:v>
                </c:pt>
                <c:pt idx="780">
                  <c:v>62.722319317364466</c:v>
                </c:pt>
                <c:pt idx="792">
                  <c:v>62.454831107619128</c:v>
                </c:pt>
                <c:pt idx="804">
                  <c:v>62.036425056914155</c:v>
                </c:pt>
                <c:pt idx="816">
                  <c:v>62.951159860668135</c:v>
                </c:pt>
                <c:pt idx="828">
                  <c:v>62.063010859971612</c:v>
                </c:pt>
                <c:pt idx="840">
                  <c:v>62.295757757457658</c:v>
                </c:pt>
                <c:pt idx="852">
                  <c:v>62.173913043478592</c:v>
                </c:pt>
                <c:pt idx="864">
                  <c:v>62.053859964093029</c:v>
                </c:pt>
                <c:pt idx="876">
                  <c:v>62.04169662113587</c:v>
                </c:pt>
                <c:pt idx="888">
                  <c:v>61.520282186948862</c:v>
                </c:pt>
                <c:pt idx="900">
                  <c:v>61.411727961270792</c:v>
                </c:pt>
                <c:pt idx="912">
                  <c:v>62.341396097672799</c:v>
                </c:pt>
                <c:pt idx="924">
                  <c:v>63.109226731273957</c:v>
                </c:pt>
                <c:pt idx="936">
                  <c:v>63.251371217491872</c:v>
                </c:pt>
                <c:pt idx="948">
                  <c:v>62.721659846363863</c:v>
                </c:pt>
                <c:pt idx="960">
                  <c:v>62.614811750103144</c:v>
                </c:pt>
                <c:pt idx="972">
                  <c:v>62.02374222724707</c:v>
                </c:pt>
                <c:pt idx="984">
                  <c:v>60.764006154077066</c:v>
                </c:pt>
                <c:pt idx="996">
                  <c:v>60.916283348665999</c:v>
                </c:pt>
                <c:pt idx="1008">
                  <c:v>61.702673013548157</c:v>
                </c:pt>
                <c:pt idx="1020">
                  <c:v>63.139802688116596</c:v>
                </c:pt>
                <c:pt idx="1032">
                  <c:v>61.23495623632423</c:v>
                </c:pt>
                <c:pt idx="1044">
                  <c:v>59.352759975923256</c:v>
                </c:pt>
              </c:numCache>
            </c:numRef>
          </c:val>
        </c:ser>
        <c:ser>
          <c:idx val="3"/>
          <c:order val="2"/>
          <c:spPr>
            <a:ln w="31750">
              <a:solidFill>
                <a:srgbClr val="00B050"/>
              </a:solidFill>
            </a:ln>
          </c:spPr>
          <c:marker>
            <c:symbol val="circle"/>
            <c:size val="3"/>
            <c:spPr>
              <a:solidFill>
                <a:srgbClr val="00B050"/>
              </a:solidFill>
              <a:ln>
                <a:solidFill>
                  <a:srgbClr val="00B050"/>
                </a:solidFill>
              </a:ln>
            </c:spPr>
          </c:marker>
          <c:cat>
            <c:numRef>
              <c:f>'黒点―コア1粒径(生データ)'!$A$7:$A$1207</c:f>
              <c:numCache>
                <c:formatCode>General</c:formatCode>
                <c:ptCount val="1201"/>
                <c:pt idx="0">
                  <c:v>0</c:v>
                </c:pt>
                <c:pt idx="12">
                  <c:v>1</c:v>
                </c:pt>
                <c:pt idx="24">
                  <c:v>2</c:v>
                </c:pt>
                <c:pt idx="36">
                  <c:v>3</c:v>
                </c:pt>
                <c:pt idx="48">
                  <c:v>4</c:v>
                </c:pt>
                <c:pt idx="60">
                  <c:v>5</c:v>
                </c:pt>
                <c:pt idx="72">
                  <c:v>6</c:v>
                </c:pt>
                <c:pt idx="84">
                  <c:v>7</c:v>
                </c:pt>
                <c:pt idx="96">
                  <c:v>8</c:v>
                </c:pt>
                <c:pt idx="108">
                  <c:v>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pt idx="312">
                  <c:v>26</c:v>
                </c:pt>
                <c:pt idx="324">
                  <c:v>27</c:v>
                </c:pt>
                <c:pt idx="336">
                  <c:v>28</c:v>
                </c:pt>
                <c:pt idx="348">
                  <c:v>29</c:v>
                </c:pt>
                <c:pt idx="360">
                  <c:v>30</c:v>
                </c:pt>
                <c:pt idx="372">
                  <c:v>31</c:v>
                </c:pt>
                <c:pt idx="384">
                  <c:v>32</c:v>
                </c:pt>
                <c:pt idx="396">
                  <c:v>33</c:v>
                </c:pt>
                <c:pt idx="408">
                  <c:v>34</c:v>
                </c:pt>
                <c:pt idx="420">
                  <c:v>35</c:v>
                </c:pt>
                <c:pt idx="432">
                  <c:v>36</c:v>
                </c:pt>
                <c:pt idx="444">
                  <c:v>37</c:v>
                </c:pt>
                <c:pt idx="456">
                  <c:v>38</c:v>
                </c:pt>
                <c:pt idx="468">
                  <c:v>39</c:v>
                </c:pt>
                <c:pt idx="480">
                  <c:v>40</c:v>
                </c:pt>
                <c:pt idx="492">
                  <c:v>41</c:v>
                </c:pt>
                <c:pt idx="504">
                  <c:v>42</c:v>
                </c:pt>
                <c:pt idx="516">
                  <c:v>43</c:v>
                </c:pt>
                <c:pt idx="528">
                  <c:v>44</c:v>
                </c:pt>
                <c:pt idx="540">
                  <c:v>45</c:v>
                </c:pt>
                <c:pt idx="552">
                  <c:v>46</c:v>
                </c:pt>
                <c:pt idx="564">
                  <c:v>47</c:v>
                </c:pt>
                <c:pt idx="576">
                  <c:v>48</c:v>
                </c:pt>
                <c:pt idx="588">
                  <c:v>49</c:v>
                </c:pt>
                <c:pt idx="600">
                  <c:v>50</c:v>
                </c:pt>
                <c:pt idx="612">
                  <c:v>51</c:v>
                </c:pt>
                <c:pt idx="624">
                  <c:v>52</c:v>
                </c:pt>
                <c:pt idx="636">
                  <c:v>53</c:v>
                </c:pt>
                <c:pt idx="648">
                  <c:v>54</c:v>
                </c:pt>
                <c:pt idx="660">
                  <c:v>55</c:v>
                </c:pt>
                <c:pt idx="672">
                  <c:v>56</c:v>
                </c:pt>
                <c:pt idx="684">
                  <c:v>57</c:v>
                </c:pt>
                <c:pt idx="696">
                  <c:v>58</c:v>
                </c:pt>
                <c:pt idx="708">
                  <c:v>59</c:v>
                </c:pt>
                <c:pt idx="720">
                  <c:v>60</c:v>
                </c:pt>
                <c:pt idx="732">
                  <c:v>61</c:v>
                </c:pt>
                <c:pt idx="744">
                  <c:v>62</c:v>
                </c:pt>
                <c:pt idx="756">
                  <c:v>63</c:v>
                </c:pt>
                <c:pt idx="768">
                  <c:v>64</c:v>
                </c:pt>
                <c:pt idx="780">
                  <c:v>65</c:v>
                </c:pt>
                <c:pt idx="792">
                  <c:v>66</c:v>
                </c:pt>
                <c:pt idx="804">
                  <c:v>67</c:v>
                </c:pt>
                <c:pt idx="816">
                  <c:v>68</c:v>
                </c:pt>
                <c:pt idx="828">
                  <c:v>69</c:v>
                </c:pt>
                <c:pt idx="840">
                  <c:v>70</c:v>
                </c:pt>
                <c:pt idx="852">
                  <c:v>71</c:v>
                </c:pt>
                <c:pt idx="864">
                  <c:v>72</c:v>
                </c:pt>
                <c:pt idx="876">
                  <c:v>73</c:v>
                </c:pt>
                <c:pt idx="888">
                  <c:v>74</c:v>
                </c:pt>
                <c:pt idx="900">
                  <c:v>75</c:v>
                </c:pt>
                <c:pt idx="912">
                  <c:v>76</c:v>
                </c:pt>
                <c:pt idx="924">
                  <c:v>77</c:v>
                </c:pt>
                <c:pt idx="936">
                  <c:v>78</c:v>
                </c:pt>
                <c:pt idx="948">
                  <c:v>79</c:v>
                </c:pt>
                <c:pt idx="960">
                  <c:v>80</c:v>
                </c:pt>
                <c:pt idx="972">
                  <c:v>81</c:v>
                </c:pt>
                <c:pt idx="984">
                  <c:v>82</c:v>
                </c:pt>
                <c:pt idx="996">
                  <c:v>83</c:v>
                </c:pt>
                <c:pt idx="1008">
                  <c:v>84</c:v>
                </c:pt>
                <c:pt idx="1020">
                  <c:v>85</c:v>
                </c:pt>
                <c:pt idx="1032">
                  <c:v>86</c:v>
                </c:pt>
                <c:pt idx="1044">
                  <c:v>87</c:v>
                </c:pt>
                <c:pt idx="1056">
                  <c:v>88</c:v>
                </c:pt>
                <c:pt idx="1068">
                  <c:v>89</c:v>
                </c:pt>
                <c:pt idx="1080">
                  <c:v>90</c:v>
                </c:pt>
                <c:pt idx="1092">
                  <c:v>91</c:v>
                </c:pt>
                <c:pt idx="1104">
                  <c:v>92</c:v>
                </c:pt>
                <c:pt idx="1116">
                  <c:v>93</c:v>
                </c:pt>
                <c:pt idx="1128">
                  <c:v>94</c:v>
                </c:pt>
                <c:pt idx="1140">
                  <c:v>95</c:v>
                </c:pt>
                <c:pt idx="1152">
                  <c:v>96</c:v>
                </c:pt>
                <c:pt idx="1164">
                  <c:v>97</c:v>
                </c:pt>
                <c:pt idx="1176">
                  <c:v>98</c:v>
                </c:pt>
                <c:pt idx="1188">
                  <c:v>99</c:v>
                </c:pt>
                <c:pt idx="1200">
                  <c:v>100</c:v>
                </c:pt>
              </c:numCache>
            </c:numRef>
          </c:cat>
          <c:val>
            <c:numRef>
              <c:f>黒点―コア３含水率!$J$7:$J$1183</c:f>
              <c:numCache>
                <c:formatCode>General</c:formatCode>
                <c:ptCount val="1177"/>
                <c:pt idx="0">
                  <c:v>90.966224819132904</c:v>
                </c:pt>
                <c:pt idx="12">
                  <c:v>88.806951227340747</c:v>
                </c:pt>
                <c:pt idx="24">
                  <c:v>86.389883372167318</c:v>
                </c:pt>
                <c:pt idx="36">
                  <c:v>84.635737888940227</c:v>
                </c:pt>
                <c:pt idx="48">
                  <c:v>81.932617815033041</c:v>
                </c:pt>
                <c:pt idx="60">
                  <c:v>80.828927891730984</c:v>
                </c:pt>
                <c:pt idx="72">
                  <c:v>81.840050643595703</c:v>
                </c:pt>
                <c:pt idx="84">
                  <c:v>82.042056448388905</c:v>
                </c:pt>
                <c:pt idx="96">
                  <c:v>79.455219211704133</c:v>
                </c:pt>
                <c:pt idx="108">
                  <c:v>56.116474125652744</c:v>
                </c:pt>
                <c:pt idx="120">
                  <c:v>72.8973146427968</c:v>
                </c:pt>
                <c:pt idx="132">
                  <c:v>71.811283964224401</c:v>
                </c:pt>
                <c:pt idx="144">
                  <c:v>70.946075609288627</c:v>
                </c:pt>
                <c:pt idx="156">
                  <c:v>70.189297957966858</c:v>
                </c:pt>
                <c:pt idx="168">
                  <c:v>70.405689990861063</c:v>
                </c:pt>
                <c:pt idx="180">
                  <c:v>71.632397779687764</c:v>
                </c:pt>
                <c:pt idx="192">
                  <c:v>71.167972575905949</c:v>
                </c:pt>
                <c:pt idx="204">
                  <c:v>71.215487146937448</c:v>
                </c:pt>
                <c:pt idx="216">
                  <c:v>71.893267961531194</c:v>
                </c:pt>
                <c:pt idx="228">
                  <c:v>72.717779830515255</c:v>
                </c:pt>
                <c:pt idx="240">
                  <c:v>71.144802983622512</c:v>
                </c:pt>
                <c:pt idx="252">
                  <c:v>69.272093500102514</c:v>
                </c:pt>
                <c:pt idx="264">
                  <c:v>69.264162451118651</c:v>
                </c:pt>
                <c:pt idx="276">
                  <c:v>65.709306125413008</c:v>
                </c:pt>
                <c:pt idx="288">
                  <c:v>65.559042761867403</c:v>
                </c:pt>
                <c:pt idx="300">
                  <c:v>64.84606568391176</c:v>
                </c:pt>
                <c:pt idx="312">
                  <c:v>64.969048958919529</c:v>
                </c:pt>
                <c:pt idx="324">
                  <c:v>64.700220448971692</c:v>
                </c:pt>
                <c:pt idx="336">
                  <c:v>63.649587257717954</c:v>
                </c:pt>
                <c:pt idx="348">
                  <c:v>63.126801152737741</c:v>
                </c:pt>
                <c:pt idx="360">
                  <c:v>68.435309653607831</c:v>
                </c:pt>
                <c:pt idx="372">
                  <c:v>61.521166344633762</c:v>
                </c:pt>
                <c:pt idx="384">
                  <c:v>61.922334263033697</c:v>
                </c:pt>
                <c:pt idx="396">
                  <c:v>64.132775362612236</c:v>
                </c:pt>
                <c:pt idx="408">
                  <c:v>65.183630640083848</c:v>
                </c:pt>
                <c:pt idx="420">
                  <c:v>64.991478571725509</c:v>
                </c:pt>
                <c:pt idx="432">
                  <c:v>65.249322084965527</c:v>
                </c:pt>
                <c:pt idx="444">
                  <c:v>66.752839796318071</c:v>
                </c:pt>
                <c:pt idx="456">
                  <c:v>66.286341195830758</c:v>
                </c:pt>
                <c:pt idx="468">
                  <c:v>64.125688927062356</c:v>
                </c:pt>
                <c:pt idx="480">
                  <c:v>63.359827663050872</c:v>
                </c:pt>
                <c:pt idx="492">
                  <c:v>63.831121329291975</c:v>
                </c:pt>
                <c:pt idx="504">
                  <c:v>63.338141203446874</c:v>
                </c:pt>
                <c:pt idx="516">
                  <c:v>63.525728957828079</c:v>
                </c:pt>
                <c:pt idx="528">
                  <c:v>64.251156549069464</c:v>
                </c:pt>
                <c:pt idx="540">
                  <c:v>63.829367687655974</c:v>
                </c:pt>
                <c:pt idx="552">
                  <c:v>78.671566906860988</c:v>
                </c:pt>
                <c:pt idx="564">
                  <c:v>62.509515351433635</c:v>
                </c:pt>
                <c:pt idx="576">
                  <c:v>61.629746835443036</c:v>
                </c:pt>
                <c:pt idx="588">
                  <c:v>61.691245099869306</c:v>
                </c:pt>
                <c:pt idx="600">
                  <c:v>61.150049539465996</c:v>
                </c:pt>
                <c:pt idx="612">
                  <c:v>61.762520433942655</c:v>
                </c:pt>
                <c:pt idx="624">
                  <c:v>61.674627704411144</c:v>
                </c:pt>
                <c:pt idx="636">
                  <c:v>61.250950708051263</c:v>
                </c:pt>
                <c:pt idx="648">
                  <c:v>61.781376518218494</c:v>
                </c:pt>
                <c:pt idx="660">
                  <c:v>61.842487648939255</c:v>
                </c:pt>
                <c:pt idx="672">
                  <c:v>61.165048543689316</c:v>
                </c:pt>
                <c:pt idx="684">
                  <c:v>60.61791290057571</c:v>
                </c:pt>
                <c:pt idx="696">
                  <c:v>60.632832567914711</c:v>
                </c:pt>
                <c:pt idx="708">
                  <c:v>59.946189897587246</c:v>
                </c:pt>
                <c:pt idx="720">
                  <c:v>59.065132412046452</c:v>
                </c:pt>
                <c:pt idx="732">
                  <c:v>59.138068635275353</c:v>
                </c:pt>
                <c:pt idx="744">
                  <c:v>59.937153550118296</c:v>
                </c:pt>
                <c:pt idx="756">
                  <c:v>61.162693043437656</c:v>
                </c:pt>
                <c:pt idx="768">
                  <c:v>62.326839826840001</c:v>
                </c:pt>
                <c:pt idx="780">
                  <c:v>62.195182518003513</c:v>
                </c:pt>
                <c:pt idx="792">
                  <c:v>62.132309741099213</c:v>
                </c:pt>
                <c:pt idx="804">
                  <c:v>62.296494924344017</c:v>
                </c:pt>
                <c:pt idx="816">
                  <c:v>61.652050331034012</c:v>
                </c:pt>
                <c:pt idx="828">
                  <c:v>60.575210962297753</c:v>
                </c:pt>
                <c:pt idx="840">
                  <c:v>60.223262975556558</c:v>
                </c:pt>
                <c:pt idx="852">
                  <c:v>60.705564837424511</c:v>
                </c:pt>
                <c:pt idx="864">
                  <c:v>61.313899450780973</c:v>
                </c:pt>
                <c:pt idx="876">
                  <c:v>60.942889996167075</c:v>
                </c:pt>
                <c:pt idx="888">
                  <c:v>60.753767010835851</c:v>
                </c:pt>
                <c:pt idx="900">
                  <c:v>60.794362588084581</c:v>
                </c:pt>
                <c:pt idx="912">
                  <c:v>60.337447533557253</c:v>
                </c:pt>
                <c:pt idx="924">
                  <c:v>60.04677450789282</c:v>
                </c:pt>
                <c:pt idx="936">
                  <c:v>59.751165209352394</c:v>
                </c:pt>
                <c:pt idx="948">
                  <c:v>59.645272539974357</c:v>
                </c:pt>
                <c:pt idx="960">
                  <c:v>60.132913606156336</c:v>
                </c:pt>
                <c:pt idx="972">
                  <c:v>61.973001860575607</c:v>
                </c:pt>
                <c:pt idx="984">
                  <c:v>62.052178254899502</c:v>
                </c:pt>
                <c:pt idx="996">
                  <c:v>61.537116682401503</c:v>
                </c:pt>
                <c:pt idx="1008">
                  <c:v>60.244954071111444</c:v>
                </c:pt>
                <c:pt idx="1020">
                  <c:v>59.388841329511997</c:v>
                </c:pt>
                <c:pt idx="1032">
                  <c:v>59.136958194409317</c:v>
                </c:pt>
                <c:pt idx="1044">
                  <c:v>59.585618102311379</c:v>
                </c:pt>
                <c:pt idx="1056">
                  <c:v>59.954342943407326</c:v>
                </c:pt>
                <c:pt idx="1068">
                  <c:v>59.902603215526206</c:v>
                </c:pt>
                <c:pt idx="1080">
                  <c:v>59.954820430354069</c:v>
                </c:pt>
                <c:pt idx="1092">
                  <c:v>59.513071998486204</c:v>
                </c:pt>
                <c:pt idx="1104">
                  <c:v>58.880796398638495</c:v>
                </c:pt>
                <c:pt idx="1116">
                  <c:v>57.865102177422543</c:v>
                </c:pt>
                <c:pt idx="1128">
                  <c:v>57.136623467294427</c:v>
                </c:pt>
                <c:pt idx="1140">
                  <c:v>56.901834387807845</c:v>
                </c:pt>
                <c:pt idx="1152">
                  <c:v>55.885588558855858</c:v>
                </c:pt>
                <c:pt idx="1164">
                  <c:v>53.796305575040961</c:v>
                </c:pt>
                <c:pt idx="1176">
                  <c:v>52.968861907847234</c:v>
                </c:pt>
              </c:numCache>
            </c:numRef>
          </c:val>
        </c:ser>
        <c:marker val="1"/>
        <c:axId val="162416128"/>
        <c:axId val="162417664"/>
      </c:lineChart>
      <c:catAx>
        <c:axId val="162416128"/>
        <c:scaling>
          <c:orientation val="minMax"/>
        </c:scaling>
        <c:axPos val="b"/>
        <c:minorGridlines>
          <c:spPr>
            <a:ln>
              <a:solidFill>
                <a:schemeClr val="bg1">
                  <a:lumMod val="75000"/>
                </a:schemeClr>
              </a:solidFill>
              <a:prstDash val="sysDot"/>
            </a:ln>
          </c:spPr>
        </c:minorGridlines>
        <c:numFmt formatCode="General" sourceLinked="1"/>
        <c:tickLblPos val="nextTo"/>
        <c:crossAx val="162417664"/>
        <c:crosses val="autoZero"/>
        <c:auto val="1"/>
        <c:lblAlgn val="ctr"/>
        <c:lblOffset val="0"/>
        <c:tickLblSkip val="20"/>
        <c:tickMarkSkip val="240"/>
      </c:catAx>
      <c:valAx>
        <c:axId val="162417664"/>
        <c:scaling>
          <c:orientation val="minMax"/>
          <c:min val="50"/>
        </c:scaling>
        <c:axPos val="l"/>
        <c:minorGridlines>
          <c:spPr>
            <a:ln>
              <a:solidFill>
                <a:schemeClr val="bg1">
                  <a:lumMod val="75000"/>
                </a:schemeClr>
              </a:solidFill>
              <a:prstDash val="sysDot"/>
            </a:ln>
          </c:spPr>
        </c:minorGridlines>
        <c:numFmt formatCode="General" sourceLinked="1"/>
        <c:tickLblPos val="nextTo"/>
        <c:crossAx val="162416128"/>
        <c:crosses val="autoZero"/>
        <c:crossBetween val="between"/>
        <c:minorUnit val="5"/>
      </c:valAx>
      <c:spPr>
        <a:ln>
          <a:solidFill>
            <a:schemeClr val="tx1"/>
          </a:solidFill>
        </a:ln>
      </c:spPr>
    </c:plotArea>
    <c:plotVisOnly val="1"/>
    <c:dispBlanksAs val="span"/>
  </c:chart>
  <c:txPr>
    <a:bodyPr/>
    <a:lstStyle/>
    <a:p>
      <a:pPr>
        <a:defRPr sz="1100" b="1">
          <a:latin typeface="HGPｺﾞｼｯｸM" pitchFamily="50" charset="-128"/>
          <a:ea typeface="HGPｺﾞｼｯｸM" pitchFamily="50" charset="-128"/>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41275">
              <a:solidFill>
                <a:schemeClr val="tx1"/>
              </a:solidFill>
            </a:ln>
          </c:spPr>
          <c:marker>
            <c:symbol val="none"/>
          </c:marker>
          <c:cat>
            <c:numRef>
              <c:f>黒点!$B$7:$B$397</c:f>
              <c:numCache>
                <c:formatCode>General</c:formatCode>
                <c:ptCount val="391"/>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numCache>
            </c:numRef>
          </c:cat>
          <c:val>
            <c:numRef>
              <c:f>黒点!$G$7:$G$397</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69.118181818181</c:v>
                </c:pt>
                <c:pt idx="10">
                  <c:v>71.990909090909227</c:v>
                </c:pt>
                <c:pt idx="11">
                  <c:v>75.445454545454552</c:v>
                </c:pt>
                <c:pt idx="12">
                  <c:v>76.072727272726524</c:v>
                </c:pt>
                <c:pt idx="13">
                  <c:v>72.88181818181819</c:v>
                </c:pt>
                <c:pt idx="14">
                  <c:v>72.145454545454143</c:v>
                </c:pt>
                <c:pt idx="15">
                  <c:v>72.990909090909227</c:v>
                </c:pt>
                <c:pt idx="16">
                  <c:v>75.572727272726524</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76.618181818181</c:v>
                </c:pt>
                <c:pt idx="25">
                  <c:v>76.809090909090912</c:v>
                </c:pt>
                <c:pt idx="26">
                  <c:v>78.318181818181117</c:v>
                </c:pt>
                <c:pt idx="27">
                  <c:v>77.600000000000009</c:v>
                </c:pt>
                <c:pt idx="28">
                  <c:v>77.809090909090912</c:v>
                </c:pt>
                <c:pt idx="29">
                  <c:v>73.327272727272728</c:v>
                </c:pt>
                <c:pt idx="30">
                  <c:v>70.054545454545462</c:v>
                </c:pt>
                <c:pt idx="31">
                  <c:v>65.590909090909093</c:v>
                </c:pt>
                <c:pt idx="32">
                  <c:v>61.090909090909278</c:v>
                </c:pt>
                <c:pt idx="33">
                  <c:v>61.2</c:v>
                </c:pt>
                <c:pt idx="34">
                  <c:v>62.972727272727276</c:v>
                </c:pt>
                <c:pt idx="35">
                  <c:v>63.2</c:v>
                </c:pt>
                <c:pt idx="36">
                  <c:v>62.718181818182011</c:v>
                </c:pt>
                <c:pt idx="37">
                  <c:v>62.118181818182009</c:v>
                </c:pt>
                <c:pt idx="38">
                  <c:v>62.081818181818008</c:v>
                </c:pt>
                <c:pt idx="39">
                  <c:v>60.718181818182011</c:v>
                </c:pt>
                <c:pt idx="40">
                  <c:v>64.872727272726422</c:v>
                </c:pt>
                <c:pt idx="41">
                  <c:v>69.827272727272728</c:v>
                </c:pt>
                <c:pt idx="42">
                  <c:v>77.036363636363646</c:v>
                </c:pt>
                <c:pt idx="43">
                  <c:v>84.7</c:v>
                </c:pt>
                <c:pt idx="44">
                  <c:v>89.063636363636348</c:v>
                </c:pt>
                <c:pt idx="45">
                  <c:v>88.24545454545455</c:v>
                </c:pt>
                <c:pt idx="46">
                  <c:v>87.272727272726527</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71.772727272726485</c:v>
                </c:pt>
                <c:pt idx="56">
                  <c:v>69.190909090909102</c:v>
                </c:pt>
                <c:pt idx="57">
                  <c:v>70.272727272726485</c:v>
                </c:pt>
                <c:pt idx="58">
                  <c:v>71.790909090909096</c:v>
                </c:pt>
                <c:pt idx="59">
                  <c:v>73.24545454545455</c:v>
                </c:pt>
                <c:pt idx="60">
                  <c:v>73.100000000000009</c:v>
                </c:pt>
                <c:pt idx="61">
                  <c:v>73.545454545454518</c:v>
                </c:pt>
                <c:pt idx="62">
                  <c:v>71.263636363636351</c:v>
                </c:pt>
                <c:pt idx="63">
                  <c:v>69.272727272726485</c:v>
                </c:pt>
                <c:pt idx="64">
                  <c:v>62.736363636363642</c:v>
                </c:pt>
                <c:pt idx="65">
                  <c:v>57.6</c:v>
                </c:pt>
                <c:pt idx="66">
                  <c:v>55.372727272727275</c:v>
                </c:pt>
                <c:pt idx="67">
                  <c:v>55.018181818182001</c:v>
                </c:pt>
                <c:pt idx="68">
                  <c:v>54.545454545454554</c:v>
                </c:pt>
                <c:pt idx="69">
                  <c:v>53.690909090909315</c:v>
                </c:pt>
                <c:pt idx="70">
                  <c:v>52.618181818182009</c:v>
                </c:pt>
                <c:pt idx="71">
                  <c:v>52.354545454545125</c:v>
                </c:pt>
                <c:pt idx="72">
                  <c:v>51.354545454545125</c:v>
                </c:pt>
                <c:pt idx="73">
                  <c:v>47.663636363636172</c:v>
                </c:pt>
                <c:pt idx="74">
                  <c:v>43.072727272727271</c:v>
                </c:pt>
                <c:pt idx="75">
                  <c:v>39.854545454545125</c:v>
                </c:pt>
                <c:pt idx="76">
                  <c:v>38.090909090909278</c:v>
                </c:pt>
                <c:pt idx="77">
                  <c:v>37.827272727272728</c:v>
                </c:pt>
                <c:pt idx="78">
                  <c:v>38.600000000000009</c:v>
                </c:pt>
                <c:pt idx="79">
                  <c:v>39.963636363636127</c:v>
                </c:pt>
                <c:pt idx="80">
                  <c:v>41.454545454545197</c:v>
                </c:pt>
                <c:pt idx="81">
                  <c:v>43.990909090909113</c:v>
                </c:pt>
                <c:pt idx="82">
                  <c:v>45.418181818182006</c:v>
                </c:pt>
                <c:pt idx="83">
                  <c:v>47.790909090909338</c:v>
                </c:pt>
                <c:pt idx="84">
                  <c:v>46.709090909090911</c:v>
                </c:pt>
                <c:pt idx="85">
                  <c:v>45.209090909090911</c:v>
                </c:pt>
                <c:pt idx="86">
                  <c:v>42.054545454545234</c:v>
                </c:pt>
                <c:pt idx="87">
                  <c:v>40.663636363636179</c:v>
                </c:pt>
                <c:pt idx="88">
                  <c:v>40.463636363636127</c:v>
                </c:pt>
                <c:pt idx="89">
                  <c:v>39.690909090909315</c:v>
                </c:pt>
                <c:pt idx="90">
                  <c:v>39.009090909090915</c:v>
                </c:pt>
                <c:pt idx="91">
                  <c:v>39.581818181817994</c:v>
                </c:pt>
                <c:pt idx="92">
                  <c:v>38.209090909090911</c:v>
                </c:pt>
                <c:pt idx="93">
                  <c:v>36.518181818182001</c:v>
                </c:pt>
                <c:pt idx="94">
                  <c:v>31.963636363636219</c:v>
                </c:pt>
                <c:pt idx="95">
                  <c:v>32.545454545454547</c:v>
                </c:pt>
                <c:pt idx="96">
                  <c:v>32.054545454545234</c:v>
                </c:pt>
                <c:pt idx="97">
                  <c:v>33.4</c:v>
                </c:pt>
                <c:pt idx="98">
                  <c:v>33.727272727272762</c:v>
                </c:pt>
                <c:pt idx="99">
                  <c:v>33.645454545454541</c:v>
                </c:pt>
                <c:pt idx="100">
                  <c:v>33.990909090909113</c:v>
                </c:pt>
                <c:pt idx="101">
                  <c:v>33.4</c:v>
                </c:pt>
                <c:pt idx="102">
                  <c:v>31.836363636363629</c:v>
                </c:pt>
                <c:pt idx="103">
                  <c:v>29.80909090909093</c:v>
                </c:pt>
                <c:pt idx="104">
                  <c:v>27.972727272726971</c:v>
                </c:pt>
                <c:pt idx="105">
                  <c:v>28.9</c:v>
                </c:pt>
                <c:pt idx="106">
                  <c:v>30.218181818181812</c:v>
                </c:pt>
                <c:pt idx="107">
                  <c:v>34.136363636363626</c:v>
                </c:pt>
                <c:pt idx="108">
                  <c:v>38.554545454545234</c:v>
                </c:pt>
                <c:pt idx="109">
                  <c:v>41.336363636363544</c:v>
                </c:pt>
                <c:pt idx="110">
                  <c:v>41.736363636363642</c:v>
                </c:pt>
                <c:pt idx="111">
                  <c:v>41.445454545454545</c:v>
                </c:pt>
                <c:pt idx="112">
                  <c:v>40.963636363636127</c:v>
                </c:pt>
                <c:pt idx="113">
                  <c:v>39.727272727272762</c:v>
                </c:pt>
                <c:pt idx="114">
                  <c:v>39.654545454545264</c:v>
                </c:pt>
                <c:pt idx="115">
                  <c:v>40.600000000000009</c:v>
                </c:pt>
                <c:pt idx="116">
                  <c:v>40.554545454545234</c:v>
                </c:pt>
                <c:pt idx="117">
                  <c:v>39.254545454545394</c:v>
                </c:pt>
                <c:pt idx="118">
                  <c:v>36.945454545454545</c:v>
                </c:pt>
                <c:pt idx="119">
                  <c:v>35.245454545454542</c:v>
                </c:pt>
                <c:pt idx="120">
                  <c:v>34.945454545454545</c:v>
                </c:pt>
                <c:pt idx="121">
                  <c:v>34.845454545454544</c:v>
                </c:pt>
                <c:pt idx="122">
                  <c:v>34.581818181817994</c:v>
                </c:pt>
                <c:pt idx="123">
                  <c:v>35.090909090909271</c:v>
                </c:pt>
                <c:pt idx="124">
                  <c:v>34.927272727272729</c:v>
                </c:pt>
                <c:pt idx="125">
                  <c:v>34.163636363636179</c:v>
                </c:pt>
                <c:pt idx="126">
                  <c:v>33.481818181817971</c:v>
                </c:pt>
                <c:pt idx="127">
                  <c:v>33.727272727272762</c:v>
                </c:pt>
                <c:pt idx="128">
                  <c:v>37.172727272727272</c:v>
                </c:pt>
                <c:pt idx="129">
                  <c:v>41.854545454545125</c:v>
                </c:pt>
                <c:pt idx="130">
                  <c:v>49.554545454545227</c:v>
                </c:pt>
                <c:pt idx="131">
                  <c:v>53.345454545454544</c:v>
                </c:pt>
                <c:pt idx="132">
                  <c:v>56.218181818182011</c:v>
                </c:pt>
                <c:pt idx="133">
                  <c:v>56.572727272727278</c:v>
                </c:pt>
                <c:pt idx="134">
                  <c:v>56.927272727272722</c:v>
                </c:pt>
                <c:pt idx="135">
                  <c:v>58.672727272727272</c:v>
                </c:pt>
                <c:pt idx="136">
                  <c:v>61.4</c:v>
                </c:pt>
                <c:pt idx="137">
                  <c:v>61.336363636363544</c:v>
                </c:pt>
                <c:pt idx="138">
                  <c:v>60.690909090909315</c:v>
                </c:pt>
                <c:pt idx="139">
                  <c:v>58.472727272727276</c:v>
                </c:pt>
                <c:pt idx="140">
                  <c:v>57.072727272727271</c:v>
                </c:pt>
                <c:pt idx="141">
                  <c:v>52.963636363636127</c:v>
                </c:pt>
                <c:pt idx="142">
                  <c:v>51.218181818182011</c:v>
                </c:pt>
                <c:pt idx="143">
                  <c:v>49.863636363636068</c:v>
                </c:pt>
                <c:pt idx="144">
                  <c:v>49.590909090909278</c:v>
                </c:pt>
                <c:pt idx="145">
                  <c:v>48.718181818182011</c:v>
                </c:pt>
                <c:pt idx="146">
                  <c:v>47.818181818181863</c:v>
                </c:pt>
                <c:pt idx="147">
                  <c:v>47.090909090909278</c:v>
                </c:pt>
                <c:pt idx="148">
                  <c:v>48.009090909090908</c:v>
                </c:pt>
                <c:pt idx="149">
                  <c:v>48.5</c:v>
                </c:pt>
                <c:pt idx="150">
                  <c:v>47.536363636363625</c:v>
                </c:pt>
                <c:pt idx="151">
                  <c:v>47.581818181817994</c:v>
                </c:pt>
                <c:pt idx="152">
                  <c:v>50.390909090909112</c:v>
                </c:pt>
                <c:pt idx="153">
                  <c:v>54.363636363636068</c:v>
                </c:pt>
                <c:pt idx="154">
                  <c:v>57.890909090909112</c:v>
                </c:pt>
                <c:pt idx="155">
                  <c:v>61.145454545454548</c:v>
                </c:pt>
                <c:pt idx="156">
                  <c:v>61.9</c:v>
                </c:pt>
                <c:pt idx="157">
                  <c:v>61.000000000000007</c:v>
                </c:pt>
                <c:pt idx="158">
                  <c:v>59.654545454545271</c:v>
                </c:pt>
                <c:pt idx="159">
                  <c:v>58.072727272727278</c:v>
                </c:pt>
                <c:pt idx="160">
                  <c:v>58.081818181818008</c:v>
                </c:pt>
                <c:pt idx="161">
                  <c:v>59.818181818181863</c:v>
                </c:pt>
                <c:pt idx="162">
                  <c:v>60.445454545454545</c:v>
                </c:pt>
                <c:pt idx="163">
                  <c:v>61.681818181818144</c:v>
                </c:pt>
                <c:pt idx="164">
                  <c:v>63.772727272727273</c:v>
                </c:pt>
                <c:pt idx="165">
                  <c:v>63.354545454545125</c:v>
                </c:pt>
                <c:pt idx="166">
                  <c:v>60.909090909090907</c:v>
                </c:pt>
                <c:pt idx="167">
                  <c:v>60.318181818181863</c:v>
                </c:pt>
                <c:pt idx="168">
                  <c:v>61.845454545454544</c:v>
                </c:pt>
                <c:pt idx="169">
                  <c:v>63.990909090909113</c:v>
                </c:pt>
                <c:pt idx="170">
                  <c:v>67.099999999999994</c:v>
                </c:pt>
                <c:pt idx="171">
                  <c:v>67.318181818181117</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26.736363636363535</c:v>
                </c:pt>
                <c:pt idx="182">
                  <c:v>23.3818181818183</c:v>
                </c:pt>
                <c:pt idx="183">
                  <c:v>21.272727272726989</c:v>
                </c:pt>
                <c:pt idx="184">
                  <c:v>20.927272727272733</c:v>
                </c:pt>
                <c:pt idx="185">
                  <c:v>20.845454545454544</c:v>
                </c:pt>
                <c:pt idx="186">
                  <c:v>20.6</c:v>
                </c:pt>
                <c:pt idx="187">
                  <c:v>20.936363636363517</c:v>
                </c:pt>
                <c:pt idx="188">
                  <c:v>21.22727272727273</c:v>
                </c:pt>
                <c:pt idx="189">
                  <c:v>20.990909090909089</c:v>
                </c:pt>
                <c:pt idx="190">
                  <c:v>20.390909090909087</c:v>
                </c:pt>
                <c:pt idx="191">
                  <c:v>19.200000000000003</c:v>
                </c:pt>
                <c:pt idx="192">
                  <c:v>17.763636363636227</c:v>
                </c:pt>
                <c:pt idx="193">
                  <c:v>15.945454545454552</c:v>
                </c:pt>
                <c:pt idx="194">
                  <c:v>14.77272727272733</c:v>
                </c:pt>
                <c:pt idx="195">
                  <c:v>14.445454545454552</c:v>
                </c:pt>
                <c:pt idx="196">
                  <c:v>15.54545454545455</c:v>
                </c:pt>
                <c:pt idx="197">
                  <c:v>18.200000000000003</c:v>
                </c:pt>
                <c:pt idx="198">
                  <c:v>21.181818181818304</c:v>
                </c:pt>
                <c:pt idx="199">
                  <c:v>23.818181818181817</c:v>
                </c:pt>
                <c:pt idx="200">
                  <c:v>25.009090909090911</c:v>
                </c:pt>
                <c:pt idx="201">
                  <c:v>25.627272727272832</c:v>
                </c:pt>
                <c:pt idx="202">
                  <c:v>25.772727272726989</c:v>
                </c:pt>
                <c:pt idx="203">
                  <c:v>25.618181818181821</c:v>
                </c:pt>
                <c:pt idx="204">
                  <c:v>26.154545454545495</c:v>
                </c:pt>
                <c:pt idx="205">
                  <c:v>25.536363636363589</c:v>
                </c:pt>
                <c:pt idx="206">
                  <c:v>25.427272727272733</c:v>
                </c:pt>
                <c:pt idx="207">
                  <c:v>25.372727272727023</c:v>
                </c:pt>
                <c:pt idx="208">
                  <c:v>26.90909090909091</c:v>
                </c:pt>
                <c:pt idx="209">
                  <c:v>28.872727272727023</c:v>
                </c:pt>
                <c:pt idx="210">
                  <c:v>33.95454545454519</c:v>
                </c:pt>
                <c:pt idx="211">
                  <c:v>43.372727272727275</c:v>
                </c:pt>
                <c:pt idx="212">
                  <c:v>54.654545454545257</c:v>
                </c:pt>
                <c:pt idx="213">
                  <c:v>66.281818181818196</c:v>
                </c:pt>
                <c:pt idx="214">
                  <c:v>73.236363636363635</c:v>
                </c:pt>
                <c:pt idx="215">
                  <c:v>73.972727272726743</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76.018181818181176</c:v>
                </c:pt>
                <c:pt idx="224">
                  <c:v>65.818181818181117</c:v>
                </c:pt>
                <c:pt idx="225">
                  <c:v>58.918181818181992</c:v>
                </c:pt>
                <c:pt idx="226">
                  <c:v>59.509090909090901</c:v>
                </c:pt>
                <c:pt idx="227">
                  <c:v>61.745454545454542</c:v>
                </c:pt>
                <c:pt idx="228">
                  <c:v>65.718181818181165</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55.563636363636149</c:v>
                </c:pt>
                <c:pt idx="238">
                  <c:v>57.963636363636127</c:v>
                </c:pt>
                <c:pt idx="239">
                  <c:v>59.727272727272762</c:v>
                </c:pt>
                <c:pt idx="240">
                  <c:v>58.027272727272731</c:v>
                </c:pt>
                <c:pt idx="241">
                  <c:v>53.772727272727273</c:v>
                </c:pt>
                <c:pt idx="242">
                  <c:v>48.45454545454519</c:v>
                </c:pt>
                <c:pt idx="243">
                  <c:v>45.054545454545234</c:v>
                </c:pt>
                <c:pt idx="244">
                  <c:v>42.54545454545454</c:v>
                </c:pt>
                <c:pt idx="245">
                  <c:v>42.381818181817941</c:v>
                </c:pt>
                <c:pt idx="246">
                  <c:v>41.590909090909278</c:v>
                </c:pt>
                <c:pt idx="247">
                  <c:v>41.072727272727271</c:v>
                </c:pt>
                <c:pt idx="248">
                  <c:v>41.318181818181863</c:v>
                </c:pt>
                <c:pt idx="249">
                  <c:v>40.090909090909278</c:v>
                </c:pt>
                <c:pt idx="250">
                  <c:v>39.863636363636068</c:v>
                </c:pt>
                <c:pt idx="251">
                  <c:v>41.5</c:v>
                </c:pt>
                <c:pt idx="252">
                  <c:v>42.045454545454547</c:v>
                </c:pt>
                <c:pt idx="253">
                  <c:v>41.354545454545125</c:v>
                </c:pt>
                <c:pt idx="254">
                  <c:v>40.409090909090907</c:v>
                </c:pt>
                <c:pt idx="255">
                  <c:v>40.481818181817978</c:v>
                </c:pt>
                <c:pt idx="256">
                  <c:v>40.063636363636149</c:v>
                </c:pt>
                <c:pt idx="257">
                  <c:v>40.409090909090907</c:v>
                </c:pt>
                <c:pt idx="258">
                  <c:v>39.436363636363595</c:v>
                </c:pt>
                <c:pt idx="259">
                  <c:v>38.727272727272762</c:v>
                </c:pt>
                <c:pt idx="260">
                  <c:v>41.027272727272731</c:v>
                </c:pt>
                <c:pt idx="261">
                  <c:v>42.627272727272732</c:v>
                </c:pt>
                <c:pt idx="262">
                  <c:v>45.363636363636068</c:v>
                </c:pt>
                <c:pt idx="263">
                  <c:v>47.272727272727273</c:v>
                </c:pt>
                <c:pt idx="264">
                  <c:v>50</c:v>
                </c:pt>
                <c:pt idx="265">
                  <c:v>51.090909090909278</c:v>
                </c:pt>
                <c:pt idx="266">
                  <c:v>51.545454545454547</c:v>
                </c:pt>
                <c:pt idx="267">
                  <c:v>51.545454545454547</c:v>
                </c:pt>
                <c:pt idx="268">
                  <c:v>51.090909090909278</c:v>
                </c:pt>
                <c:pt idx="269">
                  <c:v>52.45454545454519</c:v>
                </c:pt>
                <c:pt idx="270">
                  <c:v>53.090909090909278</c:v>
                </c:pt>
                <c:pt idx="271">
                  <c:v>53.090909090909278</c:v>
                </c:pt>
                <c:pt idx="272">
                  <c:v>53.272727272727273</c:v>
                </c:pt>
                <c:pt idx="273">
                  <c:v>54.272727272727273</c:v>
                </c:pt>
                <c:pt idx="274">
                  <c:v>54</c:v>
                </c:pt>
                <c:pt idx="275">
                  <c:v>51.272727272727273</c:v>
                </c:pt>
                <c:pt idx="276">
                  <c:v>50.090909090909278</c:v>
                </c:pt>
                <c:pt idx="277">
                  <c:v>49.636363636363626</c:v>
                </c:pt>
                <c:pt idx="278">
                  <c:v>51.181818181818144</c:v>
                </c:pt>
                <c:pt idx="279">
                  <c:v>52.545454545454547</c:v>
                </c:pt>
                <c:pt idx="280">
                  <c:v>51.909090909090907</c:v>
                </c:pt>
                <c:pt idx="281">
                  <c:v>51.181818181818144</c:v>
                </c:pt>
                <c:pt idx="282">
                  <c:v>50</c:v>
                </c:pt>
                <c:pt idx="283">
                  <c:v>46.363636363636068</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14.27272727272733</c:v>
                </c:pt>
                <c:pt idx="295">
                  <c:v>15.27272727272733</c:v>
                </c:pt>
                <c:pt idx="296">
                  <c:v>16.090909090909086</c:v>
                </c:pt>
                <c:pt idx="297">
                  <c:v>17.181818181818304</c:v>
                </c:pt>
                <c:pt idx="298">
                  <c:v>18.454545454545453</c:v>
                </c:pt>
                <c:pt idx="299">
                  <c:v>19.454545454545453</c:v>
                </c:pt>
                <c:pt idx="300">
                  <c:v>19.90909090909091</c:v>
                </c:pt>
                <c:pt idx="301">
                  <c:v>19.636363636363626</c:v>
                </c:pt>
                <c:pt idx="302">
                  <c:v>18.90909090909091</c:v>
                </c:pt>
                <c:pt idx="303">
                  <c:v>18</c:v>
                </c:pt>
                <c:pt idx="304">
                  <c:v>16.181818181818304</c:v>
                </c:pt>
                <c:pt idx="305">
                  <c:v>13.554545454545456</c:v>
                </c:pt>
                <c:pt idx="306">
                  <c:v>8.28181818181808</c:v>
                </c:pt>
                <c:pt idx="307">
                  <c:v>5.0090909090909088</c:v>
                </c:pt>
                <c:pt idx="308">
                  <c:v>2.9181818181818202</c:v>
                </c:pt>
                <c:pt idx="309">
                  <c:v>1.4636363636363638</c:v>
                </c:pt>
                <c:pt idx="310">
                  <c:v>0.46363636363636362</c:v>
                </c:pt>
                <c:pt idx="311">
                  <c:v>2.7272727272727497E-2</c:v>
                </c:pt>
                <c:pt idx="312">
                  <c:v>7.2727272727272738E-2</c:v>
                </c:pt>
                <c:pt idx="313">
                  <c:v>8.1818181818181068E-2</c:v>
                </c:pt>
                <c:pt idx="314">
                  <c:v>0.13636363636363635</c:v>
                </c:pt>
                <c:pt idx="315">
                  <c:v>0.13636363636363635</c:v>
                </c:pt>
                <c:pt idx="316">
                  <c:v>0.25454545454545424</c:v>
                </c:pt>
                <c:pt idx="317">
                  <c:v>0.25454545454545424</c:v>
                </c:pt>
                <c:pt idx="318">
                  <c:v>0.25454545454545424</c:v>
                </c:pt>
                <c:pt idx="319">
                  <c:v>0.25454545454545424</c:v>
                </c:pt>
                <c:pt idx="320">
                  <c:v>0.32727272727272988</c:v>
                </c:pt>
                <c:pt idx="321">
                  <c:v>0.32727272727272988</c:v>
                </c:pt>
                <c:pt idx="322">
                  <c:v>0.32727272727272988</c:v>
                </c:pt>
                <c:pt idx="323">
                  <c:v>0.30909090909091125</c:v>
                </c:pt>
                <c:pt idx="324">
                  <c:v>0.46363636363636362</c:v>
                </c:pt>
                <c:pt idx="325">
                  <c:v>0.40909090909091073</c:v>
                </c:pt>
                <c:pt idx="326">
                  <c:v>0.42727272727272936</c:v>
                </c:pt>
                <c:pt idx="327">
                  <c:v>0.30000000000000032</c:v>
                </c:pt>
                <c:pt idx="328">
                  <c:v>0.33636363636363847</c:v>
                </c:pt>
                <c:pt idx="329">
                  <c:v>0.41818181818181832</c:v>
                </c:pt>
                <c:pt idx="330">
                  <c:v>0.41818181818181832</c:v>
                </c:pt>
                <c:pt idx="331">
                  <c:v>0.34545454545454712</c:v>
                </c:pt>
                <c:pt idx="332">
                  <c:v>0.34545454545454712</c:v>
                </c:pt>
                <c:pt idx="333">
                  <c:v>0.32727272727272988</c:v>
                </c:pt>
                <c:pt idx="334">
                  <c:v>0.30000000000000032</c:v>
                </c:pt>
                <c:pt idx="335">
                  <c:v>0.13636363636363635</c:v>
                </c:pt>
                <c:pt idx="336">
                  <c:v>0.13636363636363635</c:v>
                </c:pt>
                <c:pt idx="337">
                  <c:v>0.11818181818181818</c:v>
                </c:pt>
                <c:pt idx="338">
                  <c:v>0.11818181818181818</c:v>
                </c:pt>
                <c:pt idx="339">
                  <c:v>0.15454545454545632</c:v>
                </c:pt>
                <c:pt idx="340">
                  <c:v>0.25454545454545424</c:v>
                </c:pt>
                <c:pt idx="341">
                  <c:v>0.25454545454545424</c:v>
                </c:pt>
                <c:pt idx="342">
                  <c:v>0.25454545454545424</c:v>
                </c:pt>
                <c:pt idx="343">
                  <c:v>0.27272727272727282</c:v>
                </c:pt>
                <c:pt idx="344">
                  <c:v>0.32727272727272988</c:v>
                </c:pt>
                <c:pt idx="345">
                  <c:v>0.37272727272727452</c:v>
                </c:pt>
                <c:pt idx="346">
                  <c:v>0.43636363636363795</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0.55454545454545789</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21.936363636363517</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14.427272727272676</c:v>
                </c:pt>
                <c:pt idx="377">
                  <c:v>15.518181818181819</c:v>
                </c:pt>
                <c:pt idx="378">
                  <c:v>15.581818181818102</c:v>
                </c:pt>
                <c:pt idx="379">
                  <c:v>16.945454545454542</c:v>
                </c:pt>
                <c:pt idx="380">
                  <c:v>17.90909090909091</c:v>
                </c:pt>
                <c:pt idx="381">
                  <c:v>19.272727272726989</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2441088"/>
        <c:axId val="162442624"/>
      </c:lineChart>
      <c:catAx>
        <c:axId val="162441088"/>
        <c:scaling>
          <c:orientation val="minMax"/>
        </c:scaling>
        <c:axPos val="b"/>
        <c:minorGridlines>
          <c:spPr>
            <a:ln>
              <a:solidFill>
                <a:schemeClr val="bg1">
                  <a:lumMod val="85000"/>
                </a:schemeClr>
              </a:solidFill>
            </a:ln>
          </c:spPr>
        </c:minorGridlines>
        <c:numFmt formatCode="General" sourceLinked="1"/>
        <c:majorTickMark val="none"/>
        <c:tickLblPos val="nextTo"/>
        <c:crossAx val="162442624"/>
        <c:crosses val="autoZero"/>
        <c:auto val="1"/>
        <c:lblAlgn val="ctr"/>
        <c:lblOffset val="1"/>
        <c:tickLblSkip val="50"/>
        <c:tickMarkSkip val="50"/>
      </c:catAx>
      <c:valAx>
        <c:axId val="162442624"/>
        <c:scaling>
          <c:orientation val="minMax"/>
          <c:max val="100"/>
        </c:scaling>
        <c:axPos val="l"/>
        <c:minorGridlines>
          <c:spPr>
            <a:ln>
              <a:solidFill>
                <a:schemeClr val="bg1">
                  <a:lumMod val="85000"/>
                </a:schemeClr>
              </a:solidFill>
              <a:prstDash val="sysDot"/>
            </a:ln>
          </c:spPr>
        </c:minorGridlines>
        <c:numFmt formatCode="General" sourceLinked="1"/>
        <c:majorTickMark val="none"/>
        <c:tickLblPos val="nextTo"/>
        <c:crossAx val="162441088"/>
        <c:crosses val="autoZero"/>
        <c:crossBetween val="between"/>
        <c:majorUnit val="20"/>
        <c:minorUnit val="20"/>
      </c:valAx>
      <c:spPr>
        <a:ln>
          <a:solidFill>
            <a:schemeClr val="tx1"/>
          </a:solidFill>
        </a:ln>
      </c:spPr>
    </c:plotArea>
    <c:plotVisOnly val="1"/>
  </c:chart>
  <c:txPr>
    <a:bodyPr/>
    <a:lstStyle/>
    <a:p>
      <a:pPr>
        <a:defRPr sz="1400" b="1">
          <a:latin typeface="+mj-ea"/>
          <a:ea typeface="+mj-ea"/>
        </a:defRPr>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spPr>
            <a:ln w="34925">
              <a:solidFill>
                <a:srgbClr val="7030A0"/>
              </a:solidFill>
            </a:ln>
          </c:spPr>
          <c:marker>
            <c:symbol val="circle"/>
            <c:size val="5"/>
            <c:spPr>
              <a:solidFill>
                <a:srgbClr val="7030A0"/>
              </a:solidFill>
              <a:ln>
                <a:solidFill>
                  <a:srgbClr val="7030A0"/>
                </a:solidFill>
              </a:ln>
            </c:spPr>
          </c:marker>
          <c:cat>
            <c:numRef>
              <c:f>'1sennti '!$B$3:$B$13</c:f>
              <c:numCache>
                <c:formatCode>General</c:formatCode>
                <c:ptCount val="11"/>
                <c:pt idx="0">
                  <c:v>16</c:v>
                </c:pt>
                <c:pt idx="1">
                  <c:v>15</c:v>
                </c:pt>
                <c:pt idx="2">
                  <c:v>14</c:v>
                </c:pt>
                <c:pt idx="3">
                  <c:v>13</c:v>
                </c:pt>
                <c:pt idx="4">
                  <c:v>12</c:v>
                </c:pt>
                <c:pt idx="5">
                  <c:v>11</c:v>
                </c:pt>
                <c:pt idx="6">
                  <c:v>10</c:v>
                </c:pt>
                <c:pt idx="7">
                  <c:v>9</c:v>
                </c:pt>
                <c:pt idx="8">
                  <c:v>8</c:v>
                </c:pt>
                <c:pt idx="9">
                  <c:v>7</c:v>
                </c:pt>
                <c:pt idx="10">
                  <c:v>6</c:v>
                </c:pt>
              </c:numCache>
            </c:numRef>
          </c:cat>
          <c:val>
            <c:numRef>
              <c:f>'1sennti '!$A$3:$A$13</c:f>
              <c:numCache>
                <c:formatCode>General</c:formatCode>
                <c:ptCount val="11"/>
                <c:pt idx="0">
                  <c:v>0.3873379529597259</c:v>
                </c:pt>
                <c:pt idx="1">
                  <c:v>0.4881692248122968</c:v>
                </c:pt>
                <c:pt idx="2">
                  <c:v>0.60857286048018533</c:v>
                </c:pt>
                <c:pt idx="3">
                  <c:v>0.61243403294479726</c:v>
                </c:pt>
                <c:pt idx="4">
                  <c:v>0.67030473310670646</c:v>
                </c:pt>
                <c:pt idx="5">
                  <c:v>0.60018412419537071</c:v>
                </c:pt>
                <c:pt idx="6">
                  <c:v>0.54265682513190749</c:v>
                </c:pt>
                <c:pt idx="7">
                  <c:v>0.55693396387757543</c:v>
                </c:pt>
                <c:pt idx="8">
                  <c:v>0.53415649837147372</c:v>
                </c:pt>
                <c:pt idx="9">
                  <c:v>0.44670315938539629</c:v>
                </c:pt>
                <c:pt idx="10">
                  <c:v>0.26633252575468452</c:v>
                </c:pt>
              </c:numCache>
            </c:numRef>
          </c:val>
        </c:ser>
        <c:marker val="1"/>
        <c:axId val="162561024"/>
        <c:axId val="165413248"/>
      </c:lineChart>
      <c:catAx>
        <c:axId val="162561024"/>
        <c:scaling>
          <c:orientation val="maxMin"/>
        </c:scaling>
        <c:axPos val="b"/>
        <c:minorGridlines>
          <c:spPr>
            <a:ln>
              <a:solidFill>
                <a:schemeClr val="bg1">
                  <a:lumMod val="85000"/>
                </a:schemeClr>
              </a:solidFill>
              <a:prstDash val="sysDot"/>
            </a:ln>
          </c:spPr>
        </c:minorGridlines>
        <c:numFmt formatCode="General" sourceLinked="1"/>
        <c:majorTickMark val="none"/>
        <c:tickLblPos val="nextTo"/>
        <c:crossAx val="165413248"/>
        <c:crosses val="autoZero"/>
        <c:auto val="1"/>
        <c:lblAlgn val="ctr"/>
        <c:lblOffset val="0"/>
        <c:tickLblSkip val="1"/>
      </c:catAx>
      <c:valAx>
        <c:axId val="165413248"/>
        <c:scaling>
          <c:orientation val="minMax"/>
          <c:max val="0.8"/>
          <c:min val="0.2"/>
        </c:scaling>
        <c:axPos val="r"/>
        <c:minorGridlines>
          <c:spPr>
            <a:ln>
              <a:solidFill>
                <a:schemeClr val="bg1">
                  <a:lumMod val="85000"/>
                </a:schemeClr>
              </a:solidFill>
              <a:prstDash val="sysDot"/>
            </a:ln>
          </c:spPr>
        </c:minorGridlines>
        <c:numFmt formatCode="General" sourceLinked="1"/>
        <c:majorTickMark val="none"/>
        <c:tickLblPos val="nextTo"/>
        <c:crossAx val="162561024"/>
        <c:crosses val="autoZero"/>
        <c:crossBetween val="between"/>
        <c:majorUnit val="0.2"/>
        <c:minorUnit val="0.1"/>
      </c:valAx>
      <c:spPr>
        <a:ln>
          <a:solidFill>
            <a:schemeClr val="tx1"/>
          </a:solidFill>
        </a:ln>
      </c:spPr>
    </c:plotArea>
    <c:plotVisOnly val="1"/>
  </c:chart>
  <c:txPr>
    <a:bodyPr/>
    <a:lstStyle/>
    <a:p>
      <a:pPr>
        <a:defRPr sz="1200" b="1">
          <a:latin typeface="+mj-ea"/>
          <a:ea typeface="+mj-ea"/>
        </a:defRPr>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8100">
              <a:solidFill>
                <a:srgbClr val="FF0000"/>
              </a:solidFill>
            </a:ln>
          </c:spPr>
          <c:marker>
            <c:symbol val="none"/>
          </c:marker>
          <c:cat>
            <c:numRef>
              <c:f>黒点―コア2粒径!$A$10:$A$1009</c:f>
              <c:numCache>
                <c:formatCode>General</c:formatCode>
                <c:ptCount val="10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numCache>
            </c:numRef>
          </c:cat>
          <c:val>
            <c:numRef>
              <c:f>'黒点―コア1粒径(5cm移動)'!$J$10:$J$994</c:f>
              <c:numCache>
                <c:formatCode>General</c:formatCode>
                <c:ptCount val="985"/>
                <c:pt idx="12">
                  <c:v>0.88564975599999995</c:v>
                </c:pt>
                <c:pt idx="24">
                  <c:v>0.74066223300000411</c:v>
                </c:pt>
                <c:pt idx="36">
                  <c:v>0.55720822000000003</c:v>
                </c:pt>
                <c:pt idx="48">
                  <c:v>0.39105309000000038</c:v>
                </c:pt>
                <c:pt idx="60">
                  <c:v>0.26026953999999997</c:v>
                </c:pt>
                <c:pt idx="72">
                  <c:v>0.169894718</c:v>
                </c:pt>
                <c:pt idx="84">
                  <c:v>0.114645014</c:v>
                </c:pt>
                <c:pt idx="96">
                  <c:v>9.4265081000000001E-2</c:v>
                </c:pt>
                <c:pt idx="108">
                  <c:v>8.5666980000000045E-2</c:v>
                </c:pt>
                <c:pt idx="120">
                  <c:v>9.6753591000000028E-2</c:v>
                </c:pt>
                <c:pt idx="132">
                  <c:v>0.13143117800000001</c:v>
                </c:pt>
                <c:pt idx="144">
                  <c:v>0.193692693</c:v>
                </c:pt>
                <c:pt idx="156">
                  <c:v>0.25432811300000241</c:v>
                </c:pt>
                <c:pt idx="168">
                  <c:v>0.32121790300000275</c:v>
                </c:pt>
                <c:pt idx="180">
                  <c:v>0.36746832900000304</c:v>
                </c:pt>
                <c:pt idx="192">
                  <c:v>0.38816417100000367</c:v>
                </c:pt>
                <c:pt idx="204">
                  <c:v>0.36513081300000183</c:v>
                </c:pt>
                <c:pt idx="216">
                  <c:v>0.32421146300000275</c:v>
                </c:pt>
                <c:pt idx="228">
                  <c:v>0.26226505199999994</c:v>
                </c:pt>
                <c:pt idx="240">
                  <c:v>0.18575952600000001</c:v>
                </c:pt>
                <c:pt idx="252">
                  <c:v>0.10789518500000057</c:v>
                </c:pt>
                <c:pt idx="264">
                  <c:v>2.6769337000000202E-2</c:v>
                </c:pt>
                <c:pt idx="276">
                  <c:v>-4.2884876000000002E-2</c:v>
                </c:pt>
                <c:pt idx="288">
                  <c:v>-0.105811691</c:v>
                </c:pt>
                <c:pt idx="300">
                  <c:v>-0.13351101700000001</c:v>
                </c:pt>
                <c:pt idx="312">
                  <c:v>-0.14274315800000109</c:v>
                </c:pt>
                <c:pt idx="324">
                  <c:v>-0.12831659200000001</c:v>
                </c:pt>
                <c:pt idx="336">
                  <c:v>-0.101639354</c:v>
                </c:pt>
                <c:pt idx="348">
                  <c:v>-6.2889522000000003E-2</c:v>
                </c:pt>
                <c:pt idx="360">
                  <c:v>-2.9542032999999999E-2</c:v>
                </c:pt>
                <c:pt idx="372">
                  <c:v>1.2122477000000001E-2</c:v>
                </c:pt>
                <c:pt idx="384">
                  <c:v>3.1457858000000012E-2</c:v>
                </c:pt>
                <c:pt idx="396">
                  <c:v>5.3853280000000024E-2</c:v>
                </c:pt>
                <c:pt idx="408">
                  <c:v>5.6979271999999977E-2</c:v>
                </c:pt>
                <c:pt idx="420">
                  <c:v>4.2544051999999985E-2</c:v>
                </c:pt>
                <c:pt idx="432">
                  <c:v>3.1819420000000092E-3</c:v>
                </c:pt>
                <c:pt idx="444">
                  <c:v>-2.0206277000000213E-2</c:v>
                </c:pt>
                <c:pt idx="456">
                  <c:v>-6.5245265999999955E-2</c:v>
                </c:pt>
                <c:pt idx="468">
                  <c:v>-0.101250408</c:v>
                </c:pt>
                <c:pt idx="480">
                  <c:v>-0.14688891500000001</c:v>
                </c:pt>
                <c:pt idx="492">
                  <c:v>-0.18070180999999999</c:v>
                </c:pt>
                <c:pt idx="504">
                  <c:v>-0.21505320600000041</c:v>
                </c:pt>
                <c:pt idx="516">
                  <c:v>-0.22362721499999988</c:v>
                </c:pt>
                <c:pt idx="528">
                  <c:v>-0.21364996600000041</c:v>
                </c:pt>
                <c:pt idx="540">
                  <c:v>-0.17563599099999999</c:v>
                </c:pt>
                <c:pt idx="552">
                  <c:v>-0.12123315400000073</c:v>
                </c:pt>
                <c:pt idx="564">
                  <c:v>-7.4746826000000113E-2</c:v>
                </c:pt>
                <c:pt idx="576">
                  <c:v>-3.6980147000000269E-2</c:v>
                </c:pt>
                <c:pt idx="588">
                  <c:v>-1.4437824E-2</c:v>
                </c:pt>
                <c:pt idx="600">
                  <c:v>-1.1956018000000001E-2</c:v>
                </c:pt>
                <c:pt idx="612">
                  <c:v>-1.4305545999999999E-2</c:v>
                </c:pt>
                <c:pt idx="624">
                  <c:v>-2.7567056999999999E-2</c:v>
                </c:pt>
                <c:pt idx="636">
                  <c:v>-6.4526876999999996E-2</c:v>
                </c:pt>
                <c:pt idx="648">
                  <c:v>-0.11158843799999985</c:v>
                </c:pt>
                <c:pt idx="660">
                  <c:v>-0.16703328000000109</c:v>
                </c:pt>
                <c:pt idx="672">
                  <c:v>-0.22481748700000129</c:v>
                </c:pt>
                <c:pt idx="684">
                  <c:v>-0.26130373299999998</c:v>
                </c:pt>
                <c:pt idx="696">
                  <c:v>-0.27879503699999975</c:v>
                </c:pt>
                <c:pt idx="708">
                  <c:v>-0.27192118200000032</c:v>
                </c:pt>
                <c:pt idx="720">
                  <c:v>-0.24493404900000126</c:v>
                </c:pt>
                <c:pt idx="732">
                  <c:v>-0.22271741300000097</c:v>
                </c:pt>
                <c:pt idx="744">
                  <c:v>-0.195535711</c:v>
                </c:pt>
                <c:pt idx="756">
                  <c:v>-0.17458209000000041</c:v>
                </c:pt>
                <c:pt idx="768">
                  <c:v>-0.153155756</c:v>
                </c:pt>
                <c:pt idx="780">
                  <c:v>-0.13271575799999999</c:v>
                </c:pt>
                <c:pt idx="792">
                  <c:v>-0.118559579</c:v>
                </c:pt>
                <c:pt idx="804">
                  <c:v>-0.10864524700000092</c:v>
                </c:pt>
                <c:pt idx="816">
                  <c:v>-0.10494312600000009</c:v>
                </c:pt>
                <c:pt idx="828">
                  <c:v>-0.11907303399999999</c:v>
                </c:pt>
                <c:pt idx="840">
                  <c:v>-0.13400831999999999</c:v>
                </c:pt>
                <c:pt idx="852">
                  <c:v>-0.14090905600000109</c:v>
                </c:pt>
                <c:pt idx="864">
                  <c:v>-0.14830684999999999</c:v>
                </c:pt>
                <c:pt idx="876">
                  <c:v>-0.1505152840000018</c:v>
                </c:pt>
                <c:pt idx="888">
                  <c:v>-0.14748807899999999</c:v>
                </c:pt>
                <c:pt idx="900">
                  <c:v>-0.15065443100000109</c:v>
                </c:pt>
                <c:pt idx="912">
                  <c:v>-0.15744317600000149</c:v>
                </c:pt>
                <c:pt idx="924">
                  <c:v>-0.15957022500000001</c:v>
                </c:pt>
                <c:pt idx="936">
                  <c:v>-0.14813208100000044</c:v>
                </c:pt>
                <c:pt idx="948">
                  <c:v>-0.13440638600000149</c:v>
                </c:pt>
                <c:pt idx="960">
                  <c:v>-0.10409975000000057</c:v>
                </c:pt>
                <c:pt idx="972">
                  <c:v>-6.9964982999999994E-2</c:v>
                </c:pt>
              </c:numCache>
            </c:numRef>
          </c:val>
        </c:ser>
        <c:ser>
          <c:idx val="1"/>
          <c:order val="1"/>
          <c:spPr>
            <a:ln w="38100">
              <a:solidFill>
                <a:srgbClr val="0070C0"/>
              </a:solidFill>
            </a:ln>
          </c:spPr>
          <c:marker>
            <c:symbol val="none"/>
          </c:marker>
          <c:cat>
            <c:numRef>
              <c:f>黒点―コア2粒径!$A$10:$A$1009</c:f>
              <c:numCache>
                <c:formatCode>General</c:formatCode>
                <c:ptCount val="10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numCache>
            </c:numRef>
          </c:cat>
          <c:val>
            <c:numRef>
              <c:f>黒点―コア2粒径!$G$10:$G$1006</c:f>
              <c:numCache>
                <c:formatCode>General</c:formatCode>
                <c:ptCount val="997"/>
                <c:pt idx="12">
                  <c:v>0.93234815300000062</c:v>
                </c:pt>
                <c:pt idx="24">
                  <c:v>0.86233352299999999</c:v>
                </c:pt>
                <c:pt idx="36">
                  <c:v>0.78239376899999957</c:v>
                </c:pt>
                <c:pt idx="48">
                  <c:v>0.67203233900000003</c:v>
                </c:pt>
                <c:pt idx="60">
                  <c:v>0.56592888100000005</c:v>
                </c:pt>
                <c:pt idx="72">
                  <c:v>0.49866302600000001</c:v>
                </c:pt>
                <c:pt idx="84">
                  <c:v>0.43717951400000032</c:v>
                </c:pt>
                <c:pt idx="96">
                  <c:v>0.39214716000000038</c:v>
                </c:pt>
                <c:pt idx="108">
                  <c:v>0.38196946200000298</c:v>
                </c:pt>
                <c:pt idx="120">
                  <c:v>0.37392158100000367</c:v>
                </c:pt>
                <c:pt idx="132">
                  <c:v>0.38621921100000206</c:v>
                </c:pt>
                <c:pt idx="144">
                  <c:v>0.40621581600000001</c:v>
                </c:pt>
                <c:pt idx="156">
                  <c:v>0.42031443500000326</c:v>
                </c:pt>
                <c:pt idx="168">
                  <c:v>0.42257012800000032</c:v>
                </c:pt>
                <c:pt idx="180">
                  <c:v>0.43426990600000032</c:v>
                </c:pt>
                <c:pt idx="192">
                  <c:v>0.40487122900000183</c:v>
                </c:pt>
                <c:pt idx="204">
                  <c:v>0.35075276100000241</c:v>
                </c:pt>
                <c:pt idx="216">
                  <c:v>0.29355983500000032</c:v>
                </c:pt>
                <c:pt idx="228">
                  <c:v>0.22643811699999999</c:v>
                </c:pt>
                <c:pt idx="240">
                  <c:v>0.14084155900000001</c:v>
                </c:pt>
                <c:pt idx="252">
                  <c:v>8.0070413999999993E-2</c:v>
                </c:pt>
                <c:pt idx="264">
                  <c:v>3.5513072000000055E-2</c:v>
                </c:pt>
                <c:pt idx="276">
                  <c:v>-7.8695940000000023E-3</c:v>
                </c:pt>
                <c:pt idx="288">
                  <c:v>-3.2877727000000349E-2</c:v>
                </c:pt>
                <c:pt idx="300">
                  <c:v>-4.4943033000000014E-2</c:v>
                </c:pt>
                <c:pt idx="312">
                  <c:v>-4.6657725999999976E-2</c:v>
                </c:pt>
                <c:pt idx="324">
                  <c:v>-4.0315543000000002E-2</c:v>
                </c:pt>
                <c:pt idx="336">
                  <c:v>-3.2292437000000014E-2</c:v>
                </c:pt>
                <c:pt idx="348">
                  <c:v>-2.6736258000000002E-2</c:v>
                </c:pt>
                <c:pt idx="360">
                  <c:v>-1.8876462E-2</c:v>
                </c:pt>
                <c:pt idx="372">
                  <c:v>-1.6624713999999999E-2</c:v>
                </c:pt>
                <c:pt idx="384">
                  <c:v>-2.3224514999999987E-2</c:v>
                </c:pt>
                <c:pt idx="396">
                  <c:v>-2.8063619999999997E-2</c:v>
                </c:pt>
                <c:pt idx="408">
                  <c:v>-3.3411114000000006E-2</c:v>
                </c:pt>
                <c:pt idx="420">
                  <c:v>-4.058871E-2</c:v>
                </c:pt>
                <c:pt idx="432">
                  <c:v>-5.0258817999999976E-2</c:v>
                </c:pt>
                <c:pt idx="444">
                  <c:v>-5.8303186000000014E-2</c:v>
                </c:pt>
                <c:pt idx="456">
                  <c:v>-7.233384000000001E-2</c:v>
                </c:pt>
                <c:pt idx="468">
                  <c:v>-8.6211902999999993E-2</c:v>
                </c:pt>
                <c:pt idx="480">
                  <c:v>-0.10315616499999999</c:v>
                </c:pt>
                <c:pt idx="492">
                  <c:v>-0.126146116</c:v>
                </c:pt>
                <c:pt idx="504">
                  <c:v>-0.14471323900000152</c:v>
                </c:pt>
                <c:pt idx="516">
                  <c:v>-0.15171075200000103</c:v>
                </c:pt>
                <c:pt idx="528">
                  <c:v>-0.15923245700000158</c:v>
                </c:pt>
                <c:pt idx="540">
                  <c:v>-0.16381638400000109</c:v>
                </c:pt>
                <c:pt idx="552">
                  <c:v>-0.15250851600000001</c:v>
                </c:pt>
                <c:pt idx="564">
                  <c:v>-0.15262521400000001</c:v>
                </c:pt>
                <c:pt idx="576">
                  <c:v>-0.15468588200000041</c:v>
                </c:pt>
                <c:pt idx="588">
                  <c:v>-0.15783478800000098</c:v>
                </c:pt>
                <c:pt idx="600">
                  <c:v>-0.16336105300000001</c:v>
                </c:pt>
                <c:pt idx="612">
                  <c:v>-0.18145631000000112</c:v>
                </c:pt>
                <c:pt idx="624">
                  <c:v>-0.19300233100000044</c:v>
                </c:pt>
                <c:pt idx="636">
                  <c:v>-0.21407997600000001</c:v>
                </c:pt>
                <c:pt idx="648">
                  <c:v>-0.23868429499999999</c:v>
                </c:pt>
                <c:pt idx="660">
                  <c:v>-0.264511204</c:v>
                </c:pt>
                <c:pt idx="672">
                  <c:v>-0.29584622400000032</c:v>
                </c:pt>
                <c:pt idx="684">
                  <c:v>-0.32923575400000005</c:v>
                </c:pt>
                <c:pt idx="696">
                  <c:v>-0.350230229</c:v>
                </c:pt>
                <c:pt idx="708">
                  <c:v>-0.36053254499999998</c:v>
                </c:pt>
                <c:pt idx="720">
                  <c:v>-0.371433703000002</c:v>
                </c:pt>
                <c:pt idx="732">
                  <c:v>-0.35307126500000241</c:v>
                </c:pt>
                <c:pt idx="744">
                  <c:v>-0.32734556800000275</c:v>
                </c:pt>
                <c:pt idx="756">
                  <c:v>-0.30773986200000031</c:v>
                </c:pt>
                <c:pt idx="768">
                  <c:v>-0.29024384600000003</c:v>
                </c:pt>
                <c:pt idx="780">
                  <c:v>-0.26222802499999998</c:v>
                </c:pt>
                <c:pt idx="792">
                  <c:v>-0.25299034599999998</c:v>
                </c:pt>
                <c:pt idx="804">
                  <c:v>-0.25031081500000241</c:v>
                </c:pt>
                <c:pt idx="816">
                  <c:v>-0.24907199599999999</c:v>
                </c:pt>
                <c:pt idx="828">
                  <c:v>-0.24933492199999999</c:v>
                </c:pt>
                <c:pt idx="840">
                  <c:v>-0.25452027600000032</c:v>
                </c:pt>
                <c:pt idx="852">
                  <c:v>-0.25817947100000038</c:v>
                </c:pt>
                <c:pt idx="864">
                  <c:v>-0.25537222800000031</c:v>
                </c:pt>
                <c:pt idx="876">
                  <c:v>-0.24786772500000001</c:v>
                </c:pt>
                <c:pt idx="888">
                  <c:v>-0.23820133500000126</c:v>
                </c:pt>
                <c:pt idx="900">
                  <c:v>-0.22591973700000109</c:v>
                </c:pt>
                <c:pt idx="912">
                  <c:v>-0.20822959599999999</c:v>
                </c:pt>
                <c:pt idx="924">
                  <c:v>-0.18316498300000097</c:v>
                </c:pt>
                <c:pt idx="936">
                  <c:v>-0.15598636800000126</c:v>
                </c:pt>
                <c:pt idx="948">
                  <c:v>-0.12719852499999987</c:v>
                </c:pt>
                <c:pt idx="960">
                  <c:v>-9.431117600000001E-2</c:v>
                </c:pt>
                <c:pt idx="972">
                  <c:v>-6.2197400000000486E-2</c:v>
                </c:pt>
                <c:pt idx="984">
                  <c:v>-3.8362972000000002E-2</c:v>
                </c:pt>
              </c:numCache>
            </c:numRef>
          </c:val>
        </c:ser>
        <c:ser>
          <c:idx val="2"/>
          <c:order val="2"/>
          <c:spPr>
            <a:ln w="38100">
              <a:solidFill>
                <a:schemeClr val="tx1"/>
              </a:solidFill>
            </a:ln>
          </c:spPr>
          <c:marker>
            <c:symbol val="none"/>
          </c:marker>
          <c:cat>
            <c:numRef>
              <c:f>黒点―コア2粒径!$A$10:$A$1009</c:f>
              <c:numCache>
                <c:formatCode>General</c:formatCode>
                <c:ptCount val="10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numCache>
            </c:numRef>
          </c:cat>
          <c:val>
            <c:numRef>
              <c:f>黒点!$H$8:$H$396</c:f>
              <c:numCache>
                <c:formatCode>General</c:formatCode>
                <c:ptCount val="389"/>
                <c:pt idx="0">
                  <c:v>0.99308507230000065</c:v>
                </c:pt>
                <c:pt idx="1">
                  <c:v>0.97623652569999997</c:v>
                </c:pt>
                <c:pt idx="2">
                  <c:v>0.95461919010000063</c:v>
                </c:pt>
                <c:pt idx="3">
                  <c:v>0.93233926370000009</c:v>
                </c:pt>
                <c:pt idx="4">
                  <c:v>0.91143995310000003</c:v>
                </c:pt>
                <c:pt idx="5">
                  <c:v>0.89233741179999959</c:v>
                </c:pt>
                <c:pt idx="6">
                  <c:v>0.87373379740000412</c:v>
                </c:pt>
                <c:pt idx="7">
                  <c:v>0.85348705030000005</c:v>
                </c:pt>
                <c:pt idx="8">
                  <c:v>0.82994985120000653</c:v>
                </c:pt>
                <c:pt idx="9">
                  <c:v>0.80276320779999999</c:v>
                </c:pt>
                <c:pt idx="10">
                  <c:v>0.77421091760000482</c:v>
                </c:pt>
                <c:pt idx="11">
                  <c:v>0.74778253090000002</c:v>
                </c:pt>
                <c:pt idx="12">
                  <c:v>0.72451675669999993</c:v>
                </c:pt>
                <c:pt idx="13">
                  <c:v>0.70392803360000766</c:v>
                </c:pt>
                <c:pt idx="14">
                  <c:v>0.68489629870000002</c:v>
                </c:pt>
                <c:pt idx="15">
                  <c:v>0.66596506530000366</c:v>
                </c:pt>
                <c:pt idx="16">
                  <c:v>0.64571510970000001</c:v>
                </c:pt>
                <c:pt idx="17">
                  <c:v>0.62393939080000005</c:v>
                </c:pt>
                <c:pt idx="18">
                  <c:v>0.60140963900000366</c:v>
                </c:pt>
                <c:pt idx="19">
                  <c:v>0.57938523130000064</c:v>
                </c:pt>
                <c:pt idx="20">
                  <c:v>0.55945330719999997</c:v>
                </c:pt>
                <c:pt idx="21">
                  <c:v>0.5419753145000048</c:v>
                </c:pt>
                <c:pt idx="22">
                  <c:v>0.52595732049999999</c:v>
                </c:pt>
                <c:pt idx="23">
                  <c:v>0.51001002350000002</c:v>
                </c:pt>
                <c:pt idx="24">
                  <c:v>0.49316584949999998</c:v>
                </c:pt>
                <c:pt idx="25">
                  <c:v>0.47505978310000241</c:v>
                </c:pt>
                <c:pt idx="26">
                  <c:v>0.45646560650000001</c:v>
                </c:pt>
                <c:pt idx="27">
                  <c:v>0.4386476145</c:v>
                </c:pt>
                <c:pt idx="28">
                  <c:v>0.42215023629999998</c:v>
                </c:pt>
                <c:pt idx="29">
                  <c:v>0.4072396097</c:v>
                </c:pt>
                <c:pt idx="30">
                  <c:v>0.39360037220000338</c:v>
                </c:pt>
                <c:pt idx="31">
                  <c:v>0.38040905940000008</c:v>
                </c:pt>
                <c:pt idx="32">
                  <c:v>0.36681114590000241</c:v>
                </c:pt>
                <c:pt idx="33">
                  <c:v>0.35288217560000418</c:v>
                </c:pt>
                <c:pt idx="34">
                  <c:v>0.3390380149000024</c:v>
                </c:pt>
                <c:pt idx="35">
                  <c:v>0.32613453890000038</c:v>
                </c:pt>
                <c:pt idx="36">
                  <c:v>0.31523860790000241</c:v>
                </c:pt>
                <c:pt idx="37">
                  <c:v>0.30637882570000413</c:v>
                </c:pt>
                <c:pt idx="38">
                  <c:v>0.29878976430000315</c:v>
                </c:pt>
                <c:pt idx="39">
                  <c:v>0.29140228960000275</c:v>
                </c:pt>
                <c:pt idx="40">
                  <c:v>0.283100554</c:v>
                </c:pt>
                <c:pt idx="41">
                  <c:v>0.27322436720000326</c:v>
                </c:pt>
                <c:pt idx="42">
                  <c:v>0.26188054550000206</c:v>
                </c:pt>
                <c:pt idx="43">
                  <c:v>0.2501940017</c:v>
                </c:pt>
                <c:pt idx="44">
                  <c:v>0.23948804440000149</c:v>
                </c:pt>
                <c:pt idx="45">
                  <c:v>0.23061081159999999</c:v>
                </c:pt>
                <c:pt idx="46">
                  <c:v>0.22346612880000041</c:v>
                </c:pt>
                <c:pt idx="47">
                  <c:v>0.21688896860000001</c:v>
                </c:pt>
                <c:pt idx="48">
                  <c:v>0.20969145620000001</c:v>
                </c:pt>
                <c:pt idx="49">
                  <c:v>0.2008768477</c:v>
                </c:pt>
                <c:pt idx="50">
                  <c:v>0.19018830919999999</c:v>
                </c:pt>
                <c:pt idx="51">
                  <c:v>0.17805910550000109</c:v>
                </c:pt>
                <c:pt idx="52">
                  <c:v>0.16572823980000126</c:v>
                </c:pt>
                <c:pt idx="53">
                  <c:v>0.15456457879999999</c:v>
                </c:pt>
                <c:pt idx="54">
                  <c:v>0.1455575298</c:v>
                </c:pt>
                <c:pt idx="55">
                  <c:v>0.1384748177</c:v>
                </c:pt>
                <c:pt idx="56">
                  <c:v>0.13230803020000001</c:v>
                </c:pt>
                <c:pt idx="57">
                  <c:v>0.12569050499999987</c:v>
                </c:pt>
                <c:pt idx="58">
                  <c:v>0.11770118240000067</c:v>
                </c:pt>
                <c:pt idx="59">
                  <c:v>0.1079770867</c:v>
                </c:pt>
                <c:pt idx="60">
                  <c:v>9.6898918900000006E-2</c:v>
                </c:pt>
                <c:pt idx="61">
                  <c:v>8.5191923800000027E-2</c:v>
                </c:pt>
                <c:pt idx="62">
                  <c:v>7.3591037499999998E-2</c:v>
                </c:pt>
                <c:pt idx="63">
                  <c:v>6.2489653200000023E-2</c:v>
                </c:pt>
                <c:pt idx="64">
                  <c:v>5.1853451400000014E-2</c:v>
                </c:pt>
                <c:pt idx="65">
                  <c:v>4.1148467999999966E-2</c:v>
                </c:pt>
                <c:pt idx="66">
                  <c:v>3.00234152E-2</c:v>
                </c:pt>
                <c:pt idx="67">
                  <c:v>1.8387381400000003E-2</c:v>
                </c:pt>
                <c:pt idx="68">
                  <c:v>6.833658800000043E-3</c:v>
                </c:pt>
                <c:pt idx="69">
                  <c:v>-4.1713301000000378E-3</c:v>
                </c:pt>
                <c:pt idx="70">
                  <c:v>-1.4083265499999999E-2</c:v>
                </c:pt>
                <c:pt idx="71">
                  <c:v>-2.2577253900000011E-2</c:v>
                </c:pt>
                <c:pt idx="72">
                  <c:v>-2.9632109200000006E-2</c:v>
                </c:pt>
                <c:pt idx="73">
                  <c:v>-3.5355049E-2</c:v>
                </c:pt>
                <c:pt idx="74">
                  <c:v>-3.9877973400000391E-2</c:v>
                </c:pt>
                <c:pt idx="75">
                  <c:v>-4.3107758499999746E-2</c:v>
                </c:pt>
                <c:pt idx="76">
                  <c:v>-4.4947288600000003E-2</c:v>
                </c:pt>
                <c:pt idx="77">
                  <c:v>-4.54252401E-2</c:v>
                </c:pt>
                <c:pt idx="78">
                  <c:v>-4.4636632799999999E-2</c:v>
                </c:pt>
                <c:pt idx="79">
                  <c:v>-4.3107036100000003E-2</c:v>
                </c:pt>
                <c:pt idx="80">
                  <c:v>-4.1184503299999856E-2</c:v>
                </c:pt>
                <c:pt idx="81">
                  <c:v>-3.9432926500000055E-2</c:v>
                </c:pt>
                <c:pt idx="82">
                  <c:v>-3.8314426799999989E-2</c:v>
                </c:pt>
                <c:pt idx="83">
                  <c:v>-3.7960589299999993E-2</c:v>
                </c:pt>
                <c:pt idx="84">
                  <c:v>-3.7980612000000052E-2</c:v>
                </c:pt>
                <c:pt idx="85">
                  <c:v>-3.8081827400000261E-2</c:v>
                </c:pt>
                <c:pt idx="86">
                  <c:v>-3.8293111400000052E-2</c:v>
                </c:pt>
                <c:pt idx="87">
                  <c:v>-3.8876950600000001E-2</c:v>
                </c:pt>
                <c:pt idx="88">
                  <c:v>-3.9966999500000003E-2</c:v>
                </c:pt>
                <c:pt idx="89">
                  <c:v>-4.1613345699999645E-2</c:v>
                </c:pt>
                <c:pt idx="90">
                  <c:v>-4.35874256E-2</c:v>
                </c:pt>
                <c:pt idx="91">
                  <c:v>-4.5541310599999746E-2</c:v>
                </c:pt>
                <c:pt idx="92">
                  <c:v>-4.6975207900000003E-2</c:v>
                </c:pt>
                <c:pt idx="93">
                  <c:v>-4.7162329699999998E-2</c:v>
                </c:pt>
                <c:pt idx="94">
                  <c:v>-4.5562856200000001E-2</c:v>
                </c:pt>
                <c:pt idx="95">
                  <c:v>-4.2339698600000024E-2</c:v>
                </c:pt>
                <c:pt idx="96">
                  <c:v>-3.7953622100000001E-2</c:v>
                </c:pt>
                <c:pt idx="97">
                  <c:v>-3.2818154400000001E-2</c:v>
                </c:pt>
                <c:pt idx="98">
                  <c:v>-2.7170166100000011E-2</c:v>
                </c:pt>
                <c:pt idx="99">
                  <c:v>-2.1174564699999999E-2</c:v>
                </c:pt>
                <c:pt idx="100">
                  <c:v>-1.4984187800000003E-2</c:v>
                </c:pt>
                <c:pt idx="101">
                  <c:v>-8.7130808000000226E-3</c:v>
                </c:pt>
                <c:pt idx="102">
                  <c:v>-2.3171652E-3</c:v>
                </c:pt>
                <c:pt idx="103">
                  <c:v>4.4523837000000387E-3</c:v>
                </c:pt>
                <c:pt idx="104">
                  <c:v>1.1352109900000001E-2</c:v>
                </c:pt>
                <c:pt idx="105">
                  <c:v>1.7907881000000021E-2</c:v>
                </c:pt>
                <c:pt idx="106">
                  <c:v>2.3862989499999997E-2</c:v>
                </c:pt>
                <c:pt idx="107">
                  <c:v>2.915104650000001E-2</c:v>
                </c:pt>
                <c:pt idx="108">
                  <c:v>3.3777871899999999E-2</c:v>
                </c:pt>
                <c:pt idx="109">
                  <c:v>3.7512015800000006E-2</c:v>
                </c:pt>
                <c:pt idx="110">
                  <c:v>4.0012136599999998E-2</c:v>
                </c:pt>
                <c:pt idx="111">
                  <c:v>4.1078445099999666E-2</c:v>
                </c:pt>
                <c:pt idx="112">
                  <c:v>4.1074259099999746E-2</c:v>
                </c:pt>
                <c:pt idx="113">
                  <c:v>4.0385054500000003E-2</c:v>
                </c:pt>
                <c:pt idx="114">
                  <c:v>3.9216986799999999E-2</c:v>
                </c:pt>
                <c:pt idx="115">
                  <c:v>3.7936803600000096E-2</c:v>
                </c:pt>
                <c:pt idx="116">
                  <c:v>3.6857055000000055E-2</c:v>
                </c:pt>
                <c:pt idx="117">
                  <c:v>3.5865151800000002E-2</c:v>
                </c:pt>
                <c:pt idx="118">
                  <c:v>3.44330043E-2</c:v>
                </c:pt>
                <c:pt idx="119">
                  <c:v>3.1955804400000051E-2</c:v>
                </c:pt>
                <c:pt idx="120">
                  <c:v>2.8256228099999999E-2</c:v>
                </c:pt>
                <c:pt idx="121">
                  <c:v>2.3593127999999998E-2</c:v>
                </c:pt>
                <c:pt idx="122">
                  <c:v>1.8681241200000021E-2</c:v>
                </c:pt>
                <c:pt idx="123">
                  <c:v>1.4095102899999998E-2</c:v>
                </c:pt>
                <c:pt idx="124">
                  <c:v>1.0254147099999998E-2</c:v>
                </c:pt>
                <c:pt idx="125">
                  <c:v>6.982250200000044E-3</c:v>
                </c:pt>
                <c:pt idx="126">
                  <c:v>3.6102065000000092E-3</c:v>
                </c:pt>
                <c:pt idx="127">
                  <c:v>-3.7226210000000377E-4</c:v>
                </c:pt>
                <c:pt idx="128">
                  <c:v>-5.0850147000000004E-3</c:v>
                </c:pt>
                <c:pt idx="129">
                  <c:v>-1.0562563400000001E-2</c:v>
                </c:pt>
                <c:pt idx="130">
                  <c:v>-1.6950870500000124E-2</c:v>
                </c:pt>
                <c:pt idx="131">
                  <c:v>-2.3638905600000096E-2</c:v>
                </c:pt>
                <c:pt idx="132">
                  <c:v>-2.9842149200000001E-2</c:v>
                </c:pt>
                <c:pt idx="133">
                  <c:v>-3.5188770299999998E-2</c:v>
                </c:pt>
                <c:pt idx="134">
                  <c:v>-3.9949011200000002E-2</c:v>
                </c:pt>
                <c:pt idx="135">
                  <c:v>-4.4496435300000567E-2</c:v>
                </c:pt>
                <c:pt idx="136">
                  <c:v>-4.8614403200000003E-2</c:v>
                </c:pt>
                <c:pt idx="137">
                  <c:v>-5.1649402099999547E-2</c:v>
                </c:pt>
                <c:pt idx="138">
                  <c:v>-5.3604496799999957E-2</c:v>
                </c:pt>
                <c:pt idx="139">
                  <c:v>-5.5012042400000002E-2</c:v>
                </c:pt>
                <c:pt idx="140">
                  <c:v>-5.5914405399999985E-2</c:v>
                </c:pt>
                <c:pt idx="141">
                  <c:v>-5.5932378599999985E-2</c:v>
                </c:pt>
                <c:pt idx="142">
                  <c:v>-5.5251402699999855E-2</c:v>
                </c:pt>
                <c:pt idx="143">
                  <c:v>-5.4318637800000971E-2</c:v>
                </c:pt>
                <c:pt idx="144">
                  <c:v>-5.3292382000000013E-2</c:v>
                </c:pt>
                <c:pt idx="145">
                  <c:v>-5.2020058699999865E-2</c:v>
                </c:pt>
                <c:pt idx="146">
                  <c:v>-5.0365078899999999E-2</c:v>
                </c:pt>
                <c:pt idx="147">
                  <c:v>-4.8702411300000518E-2</c:v>
                </c:pt>
                <c:pt idx="148">
                  <c:v>-4.7814457300000134E-2</c:v>
                </c:pt>
                <c:pt idx="149">
                  <c:v>-4.8170490599999977E-2</c:v>
                </c:pt>
                <c:pt idx="150">
                  <c:v>-4.9743450400000014E-2</c:v>
                </c:pt>
                <c:pt idx="151">
                  <c:v>-5.2220835299999865E-2</c:v>
                </c:pt>
                <c:pt idx="152">
                  <c:v>-5.5151188299999765E-2</c:v>
                </c:pt>
                <c:pt idx="153">
                  <c:v>-5.7807832900000133E-2</c:v>
                </c:pt>
                <c:pt idx="154">
                  <c:v>-5.9469643400000022E-2</c:v>
                </c:pt>
                <c:pt idx="155">
                  <c:v>-5.9684392099999997E-2</c:v>
                </c:pt>
                <c:pt idx="156">
                  <c:v>-5.8280609599999957E-2</c:v>
                </c:pt>
                <c:pt idx="157">
                  <c:v>-5.5646433000000023E-2</c:v>
                </c:pt>
                <c:pt idx="158">
                  <c:v>-5.2435548499999846E-2</c:v>
                </c:pt>
                <c:pt idx="159">
                  <c:v>-4.9228641699999985E-2</c:v>
                </c:pt>
                <c:pt idx="160">
                  <c:v>-4.6182613300000022E-2</c:v>
                </c:pt>
                <c:pt idx="161">
                  <c:v>-4.3125364799999656E-2</c:v>
                </c:pt>
                <c:pt idx="162">
                  <c:v>-3.9782535100000002E-2</c:v>
                </c:pt>
                <c:pt idx="163">
                  <c:v>-3.5957440399999999E-2</c:v>
                </c:pt>
                <c:pt idx="164">
                  <c:v>-3.1598691499999998E-2</c:v>
                </c:pt>
                <c:pt idx="165">
                  <c:v>-2.6776390800000011E-2</c:v>
                </c:pt>
                <c:pt idx="166">
                  <c:v>-2.1932999400000052E-2</c:v>
                </c:pt>
                <c:pt idx="167">
                  <c:v>-1.78935499E-2</c:v>
                </c:pt>
                <c:pt idx="168">
                  <c:v>-1.5415633200000001E-2</c:v>
                </c:pt>
                <c:pt idx="169">
                  <c:v>-1.4965101500000001E-2</c:v>
                </c:pt>
                <c:pt idx="170">
                  <c:v>-1.6336297199999999E-2</c:v>
                </c:pt>
                <c:pt idx="171">
                  <c:v>-1.8785888500000118E-2</c:v>
                </c:pt>
                <c:pt idx="172">
                  <c:v>-2.1467924999999999E-2</c:v>
                </c:pt>
                <c:pt idx="173">
                  <c:v>-2.3723363500000001E-2</c:v>
                </c:pt>
                <c:pt idx="174">
                  <c:v>-2.50828619E-2</c:v>
                </c:pt>
                <c:pt idx="175">
                  <c:v>-2.5550016600000006E-2</c:v>
                </c:pt>
                <c:pt idx="176">
                  <c:v>-2.5624614299999997E-2</c:v>
                </c:pt>
                <c:pt idx="177">
                  <c:v>-2.5928440999999997E-2</c:v>
                </c:pt>
                <c:pt idx="178">
                  <c:v>-2.6953294500000002E-2</c:v>
                </c:pt>
                <c:pt idx="179">
                  <c:v>-2.8543260100000002E-2</c:v>
                </c:pt>
                <c:pt idx="180">
                  <c:v>-2.9804541300000001E-2</c:v>
                </c:pt>
                <c:pt idx="181">
                  <c:v>-2.9747500999999999E-2</c:v>
                </c:pt>
                <c:pt idx="182">
                  <c:v>-2.7879048300000275E-2</c:v>
                </c:pt>
                <c:pt idx="183">
                  <c:v>-2.4129272100000002E-2</c:v>
                </c:pt>
                <c:pt idx="184">
                  <c:v>-1.9004748800000009E-2</c:v>
                </c:pt>
                <c:pt idx="185">
                  <c:v>-1.3348565600000124E-2</c:v>
                </c:pt>
                <c:pt idx="186">
                  <c:v>-7.8712732000000719E-3</c:v>
                </c:pt>
                <c:pt idx="187">
                  <c:v>-2.9139564999999998E-3</c:v>
                </c:pt>
                <c:pt idx="188">
                  <c:v>1.4229595000000001E-3</c:v>
                </c:pt>
                <c:pt idx="189">
                  <c:v>5.7163155000000002E-3</c:v>
                </c:pt>
                <c:pt idx="190">
                  <c:v>1.05436955E-2</c:v>
                </c:pt>
                <c:pt idx="191">
                  <c:v>1.59648368E-2</c:v>
                </c:pt>
                <c:pt idx="192">
                  <c:v>2.141537280000028E-2</c:v>
                </c:pt>
                <c:pt idx="193">
                  <c:v>2.6232221200000006E-2</c:v>
                </c:pt>
                <c:pt idx="194">
                  <c:v>2.9911615600000052E-2</c:v>
                </c:pt>
                <c:pt idx="195">
                  <c:v>3.2473071400000372E-2</c:v>
                </c:pt>
                <c:pt idx="196">
                  <c:v>3.4398213000000004E-2</c:v>
                </c:pt>
                <c:pt idx="197">
                  <c:v>3.6109464899999999E-2</c:v>
                </c:pt>
                <c:pt idx="198">
                  <c:v>3.8155989299999998E-2</c:v>
                </c:pt>
                <c:pt idx="199">
                  <c:v>4.1070097299999976E-2</c:v>
                </c:pt>
                <c:pt idx="200">
                  <c:v>4.4469006100000014E-2</c:v>
                </c:pt>
                <c:pt idx="201">
                  <c:v>4.7393573400000423E-2</c:v>
                </c:pt>
                <c:pt idx="202">
                  <c:v>4.9317863300000132E-2</c:v>
                </c:pt>
                <c:pt idx="203">
                  <c:v>5.0435265299999976E-2</c:v>
                </c:pt>
                <c:pt idx="204">
                  <c:v>5.1357342399999846E-2</c:v>
                </c:pt>
                <c:pt idx="205">
                  <c:v>5.2831782200000003E-2</c:v>
                </c:pt>
                <c:pt idx="206">
                  <c:v>5.5295379999999977E-2</c:v>
                </c:pt>
                <c:pt idx="207">
                  <c:v>5.8571440199999845E-2</c:v>
                </c:pt>
                <c:pt idx="208">
                  <c:v>6.2079075399999885E-2</c:v>
                </c:pt>
                <c:pt idx="209">
                  <c:v>6.4910080699999997E-2</c:v>
                </c:pt>
                <c:pt idx="210">
                  <c:v>6.603288979999998E-2</c:v>
                </c:pt>
                <c:pt idx="211">
                  <c:v>6.5434815600000001E-2</c:v>
                </c:pt>
                <c:pt idx="212">
                  <c:v>6.3952211199999998E-2</c:v>
                </c:pt>
                <c:pt idx="213">
                  <c:v>6.25995783E-2</c:v>
                </c:pt>
                <c:pt idx="214">
                  <c:v>6.2095289499999998E-2</c:v>
                </c:pt>
                <c:pt idx="215">
                  <c:v>6.2604440999999997E-2</c:v>
                </c:pt>
                <c:pt idx="216">
                  <c:v>6.358786669999994E-2</c:v>
                </c:pt>
                <c:pt idx="217">
                  <c:v>6.4198931200000628E-2</c:v>
                </c:pt>
                <c:pt idx="218">
                  <c:v>6.3787609800000561E-2</c:v>
                </c:pt>
                <c:pt idx="219">
                  <c:v>6.1915428600000003E-2</c:v>
                </c:pt>
                <c:pt idx="220">
                  <c:v>5.8455052199999767E-2</c:v>
                </c:pt>
                <c:pt idx="221">
                  <c:v>5.4131843399999865E-2</c:v>
                </c:pt>
                <c:pt idx="222">
                  <c:v>4.9755454200000104E-2</c:v>
                </c:pt>
                <c:pt idx="223">
                  <c:v>4.6146237700000002E-2</c:v>
                </c:pt>
                <c:pt idx="224">
                  <c:v>4.3361460599999985E-2</c:v>
                </c:pt>
                <c:pt idx="225">
                  <c:v>4.0879139499999856E-2</c:v>
                </c:pt>
                <c:pt idx="226">
                  <c:v>3.8018942300000004E-2</c:v>
                </c:pt>
                <c:pt idx="227">
                  <c:v>3.4448229800000001E-2</c:v>
                </c:pt>
                <c:pt idx="228">
                  <c:v>2.9958487899999997E-2</c:v>
                </c:pt>
                <c:pt idx="229">
                  <c:v>2.4384750699999999E-2</c:v>
                </c:pt>
                <c:pt idx="230">
                  <c:v>1.7929980599999999E-2</c:v>
                </c:pt>
                <c:pt idx="231">
                  <c:v>1.09976632E-2</c:v>
                </c:pt>
                <c:pt idx="232">
                  <c:v>3.9394976000000012E-3</c:v>
                </c:pt>
                <c:pt idx="233">
                  <c:v>-2.9788980000000002E-3</c:v>
                </c:pt>
                <c:pt idx="234">
                  <c:v>-9.9338218000000027E-3</c:v>
                </c:pt>
                <c:pt idx="235">
                  <c:v>-1.7074690799999997E-2</c:v>
                </c:pt>
                <c:pt idx="236">
                  <c:v>-2.44203565E-2</c:v>
                </c:pt>
                <c:pt idx="237">
                  <c:v>-3.18288506E-2</c:v>
                </c:pt>
                <c:pt idx="238">
                  <c:v>-3.9217231200000001E-2</c:v>
                </c:pt>
                <c:pt idx="239">
                  <c:v>-4.63544257E-2</c:v>
                </c:pt>
                <c:pt idx="240">
                  <c:v>-5.2738526100000134E-2</c:v>
                </c:pt>
                <c:pt idx="241">
                  <c:v>-5.8163703900000113E-2</c:v>
                </c:pt>
                <c:pt idx="242">
                  <c:v>-6.2551257599999979E-2</c:v>
                </c:pt>
                <c:pt idx="243">
                  <c:v>-6.6077986599999985E-2</c:v>
                </c:pt>
                <c:pt idx="244">
                  <c:v>-6.9099521299999994E-2</c:v>
                </c:pt>
                <c:pt idx="245">
                  <c:v>-7.194743559999997E-2</c:v>
                </c:pt>
                <c:pt idx="246">
                  <c:v>-7.4644757399999997E-2</c:v>
                </c:pt>
                <c:pt idx="247">
                  <c:v>-7.7033378900000032E-2</c:v>
                </c:pt>
                <c:pt idx="248">
                  <c:v>-7.9190752399999995E-2</c:v>
                </c:pt>
                <c:pt idx="249">
                  <c:v>-8.1237575400000026E-2</c:v>
                </c:pt>
                <c:pt idx="250">
                  <c:v>-8.3562239800000021E-2</c:v>
                </c:pt>
                <c:pt idx="251">
                  <c:v>-8.6523445800000265E-2</c:v>
                </c:pt>
                <c:pt idx="252">
                  <c:v>-9.0445093900000023E-2</c:v>
                </c:pt>
                <c:pt idx="253">
                  <c:v>-9.5447934499999998E-2</c:v>
                </c:pt>
                <c:pt idx="254">
                  <c:v>-0.10153312250000029</c:v>
                </c:pt>
                <c:pt idx="255">
                  <c:v>-0.10859141370000019</c:v>
                </c:pt>
                <c:pt idx="256">
                  <c:v>-0.11633960959999998</c:v>
                </c:pt>
                <c:pt idx="257">
                  <c:v>-0.12467929570000012</c:v>
                </c:pt>
                <c:pt idx="258">
                  <c:v>-0.13350148070000109</c:v>
                </c:pt>
                <c:pt idx="259">
                  <c:v>-0.1426445268</c:v>
                </c:pt>
                <c:pt idx="260">
                  <c:v>-0.15215854209999999</c:v>
                </c:pt>
                <c:pt idx="261">
                  <c:v>-0.16194659220000004</c:v>
                </c:pt>
                <c:pt idx="262">
                  <c:v>-0.17194473790000109</c:v>
                </c:pt>
                <c:pt idx="263">
                  <c:v>-0.18179501100000109</c:v>
                </c:pt>
                <c:pt idx="264">
                  <c:v>-0.19120227249999999</c:v>
                </c:pt>
                <c:pt idx="265">
                  <c:v>-0.20002615130000001</c:v>
                </c:pt>
                <c:pt idx="266">
                  <c:v>-0.2081709095</c:v>
                </c:pt>
                <c:pt idx="267">
                  <c:v>-0.21575686669999999</c:v>
                </c:pt>
                <c:pt idx="268">
                  <c:v>-0.22280987759999998</c:v>
                </c:pt>
                <c:pt idx="269">
                  <c:v>-0.22970546280000118</c:v>
                </c:pt>
                <c:pt idx="270">
                  <c:v>-0.23669542909999999</c:v>
                </c:pt>
                <c:pt idx="271">
                  <c:v>-0.24376731100000126</c:v>
                </c:pt>
                <c:pt idx="272">
                  <c:v>-0.25065924989999999</c:v>
                </c:pt>
                <c:pt idx="273">
                  <c:v>-0.25717709800000005</c:v>
                </c:pt>
                <c:pt idx="274">
                  <c:v>-0.26319309649999817</c:v>
                </c:pt>
                <c:pt idx="275">
                  <c:v>-0.26868685170000206</c:v>
                </c:pt>
                <c:pt idx="276">
                  <c:v>-0.27388888280000412</c:v>
                </c:pt>
                <c:pt idx="277">
                  <c:v>-0.27929823209999999</c:v>
                </c:pt>
                <c:pt idx="278">
                  <c:v>-0.28532876600000412</c:v>
                </c:pt>
                <c:pt idx="279">
                  <c:v>-0.29217062770000241</c:v>
                </c:pt>
                <c:pt idx="280">
                  <c:v>-0.29957563640000001</c:v>
                </c:pt>
                <c:pt idx="281">
                  <c:v>-0.30709071280000183</c:v>
                </c:pt>
                <c:pt idx="282">
                  <c:v>-0.31425802100000183</c:v>
                </c:pt>
                <c:pt idx="283">
                  <c:v>-0.32082187370000492</c:v>
                </c:pt>
                <c:pt idx="284">
                  <c:v>-0.32669396100000275</c:v>
                </c:pt>
                <c:pt idx="285">
                  <c:v>-0.33191280290000419</c:v>
                </c:pt>
                <c:pt idx="286">
                  <c:v>-0.33660269230000411</c:v>
                </c:pt>
                <c:pt idx="287">
                  <c:v>-0.34081651350000275</c:v>
                </c:pt>
                <c:pt idx="288">
                  <c:v>-0.34452052470000138</c:v>
                </c:pt>
                <c:pt idx="289">
                  <c:v>-0.34774224729999997</c:v>
                </c:pt>
                <c:pt idx="290">
                  <c:v>-0.35050647590000372</c:v>
                </c:pt>
                <c:pt idx="291">
                  <c:v>-0.3526734104</c:v>
                </c:pt>
                <c:pt idx="292">
                  <c:v>-0.35417448710000327</c:v>
                </c:pt>
                <c:pt idx="293">
                  <c:v>-0.35507587150000275</c:v>
                </c:pt>
                <c:pt idx="294">
                  <c:v>-0.35551474190000326</c:v>
                </c:pt>
                <c:pt idx="295">
                  <c:v>-0.35576200409999997</c:v>
                </c:pt>
                <c:pt idx="296">
                  <c:v>-0.35572712410000001</c:v>
                </c:pt>
                <c:pt idx="297">
                  <c:v>-0.35554420580000207</c:v>
                </c:pt>
                <c:pt idx="298">
                  <c:v>-0.3552000468</c:v>
                </c:pt>
                <c:pt idx="299">
                  <c:v>-0.35472936410000183</c:v>
                </c:pt>
                <c:pt idx="300">
                  <c:v>-0.35391146530000406</c:v>
                </c:pt>
                <c:pt idx="301">
                  <c:v>-0.35261555760000002</c:v>
                </c:pt>
                <c:pt idx="302">
                  <c:v>-0.35087846850000326</c:v>
                </c:pt>
                <c:pt idx="303">
                  <c:v>-0.34882369460000207</c:v>
                </c:pt>
                <c:pt idx="304">
                  <c:v>-0.34663642750000001</c:v>
                </c:pt>
                <c:pt idx="305">
                  <c:v>-0.34436851100000326</c:v>
                </c:pt>
                <c:pt idx="306">
                  <c:v>-0.34171257140000183</c:v>
                </c:pt>
                <c:pt idx="307">
                  <c:v>-0.33880891870000418</c:v>
                </c:pt>
                <c:pt idx="308">
                  <c:v>-0.33581462510000543</c:v>
                </c:pt>
                <c:pt idx="309">
                  <c:v>-0.33278327190000412</c:v>
                </c:pt>
                <c:pt idx="310">
                  <c:v>-0.32946884490000367</c:v>
                </c:pt>
                <c:pt idx="311">
                  <c:v>-0.32581360790000413</c:v>
                </c:pt>
                <c:pt idx="312">
                  <c:v>-0.32177019400000206</c:v>
                </c:pt>
                <c:pt idx="313">
                  <c:v>-0.31742420300000418</c:v>
                </c:pt>
                <c:pt idx="314">
                  <c:v>-0.31303129640000005</c:v>
                </c:pt>
                <c:pt idx="315">
                  <c:v>-0.30867526570000275</c:v>
                </c:pt>
                <c:pt idx="316">
                  <c:v>-0.30446893850000206</c:v>
                </c:pt>
                <c:pt idx="317">
                  <c:v>-0.30080703560000038</c:v>
                </c:pt>
                <c:pt idx="318">
                  <c:v>-0.29797868950000395</c:v>
                </c:pt>
                <c:pt idx="319">
                  <c:v>-0.29556034320000241</c:v>
                </c:pt>
                <c:pt idx="320">
                  <c:v>-0.29313084859999999</c:v>
                </c:pt>
                <c:pt idx="321">
                  <c:v>-0.29039673210000183</c:v>
                </c:pt>
                <c:pt idx="322">
                  <c:v>-0.28706932210000002</c:v>
                </c:pt>
                <c:pt idx="323">
                  <c:v>-0.2830687028000024</c:v>
                </c:pt>
                <c:pt idx="324">
                  <c:v>-0.27858394420000032</c:v>
                </c:pt>
                <c:pt idx="325">
                  <c:v>-0.27367429310000241</c:v>
                </c:pt>
                <c:pt idx="326">
                  <c:v>-0.26850755249999975</c:v>
                </c:pt>
                <c:pt idx="327">
                  <c:v>-0.26347025110000138</c:v>
                </c:pt>
                <c:pt idx="328">
                  <c:v>-0.25851202699999998</c:v>
                </c:pt>
                <c:pt idx="329">
                  <c:v>-0.253264194</c:v>
                </c:pt>
                <c:pt idx="330">
                  <c:v>-0.24739701780000109</c:v>
                </c:pt>
                <c:pt idx="331">
                  <c:v>-0.24071455460000021</c:v>
                </c:pt>
                <c:pt idx="332">
                  <c:v>-0.23304929100000149</c:v>
                </c:pt>
                <c:pt idx="333">
                  <c:v>-0.22451340250000126</c:v>
                </c:pt>
                <c:pt idx="334">
                  <c:v>-0.21548684260000109</c:v>
                </c:pt>
                <c:pt idx="335">
                  <c:v>-0.20629257300000001</c:v>
                </c:pt>
                <c:pt idx="336">
                  <c:v>-0.19751858740000044</c:v>
                </c:pt>
                <c:pt idx="337">
                  <c:v>-0.18943794550000206</c:v>
                </c:pt>
                <c:pt idx="338">
                  <c:v>-0.18156804440000149</c:v>
                </c:pt>
                <c:pt idx="339">
                  <c:v>-0.17370955760000001</c:v>
                </c:pt>
                <c:pt idx="340">
                  <c:v>-0.16593153290000001</c:v>
                </c:pt>
                <c:pt idx="341">
                  <c:v>-0.15842732900000109</c:v>
                </c:pt>
                <c:pt idx="342">
                  <c:v>-0.15131877329999999</c:v>
                </c:pt>
                <c:pt idx="343">
                  <c:v>-0.14498182709999999</c:v>
                </c:pt>
                <c:pt idx="344">
                  <c:v>-0.13956804770000097</c:v>
                </c:pt>
                <c:pt idx="345">
                  <c:v>-0.13504316240000044</c:v>
                </c:pt>
                <c:pt idx="346">
                  <c:v>-0.13134208529999999</c:v>
                </c:pt>
                <c:pt idx="347">
                  <c:v>-0.12800225230000001</c:v>
                </c:pt>
                <c:pt idx="348">
                  <c:v>-0.1244983632</c:v>
                </c:pt>
                <c:pt idx="349">
                  <c:v>-0.12089072369999999</c:v>
                </c:pt>
                <c:pt idx="350">
                  <c:v>-0.1174137115</c:v>
                </c:pt>
                <c:pt idx="351">
                  <c:v>-0.11394889789999905</c:v>
                </c:pt>
                <c:pt idx="352">
                  <c:v>-0.1105137085</c:v>
                </c:pt>
                <c:pt idx="353">
                  <c:v>-0.1070615186</c:v>
                </c:pt>
                <c:pt idx="354">
                  <c:v>-0.1034186553</c:v>
                </c:pt>
                <c:pt idx="355">
                  <c:v>-9.9459069300000785E-2</c:v>
                </c:pt>
                <c:pt idx="356">
                  <c:v>-9.5213223399999991E-2</c:v>
                </c:pt>
                <c:pt idx="357">
                  <c:v>-9.0628171900000026E-2</c:v>
                </c:pt>
                <c:pt idx="358">
                  <c:v>-8.5865597400000063E-2</c:v>
                </c:pt>
                <c:pt idx="359">
                  <c:v>-8.1428517399999997E-2</c:v>
                </c:pt>
                <c:pt idx="360">
                  <c:v>-7.7606046200000001E-2</c:v>
                </c:pt>
                <c:pt idx="361">
                  <c:v>-7.4133819599999998E-2</c:v>
                </c:pt>
                <c:pt idx="362">
                  <c:v>-7.0677303799999855E-2</c:v>
                </c:pt>
                <c:pt idx="363">
                  <c:v>-6.6790284400000483E-2</c:v>
                </c:pt>
                <c:pt idx="364">
                  <c:v>-6.2409103799999956E-2</c:v>
                </c:pt>
                <c:pt idx="365">
                  <c:v>-5.7578847699999845E-2</c:v>
                </c:pt>
                <c:pt idx="366">
                  <c:v>-5.2644001000000003E-2</c:v>
                </c:pt>
                <c:pt idx="367">
                  <c:v>-4.7871919999999998E-2</c:v>
                </c:pt>
                <c:pt idx="368">
                  <c:v>-4.3570714099999977E-2</c:v>
                </c:pt>
                <c:pt idx="369">
                  <c:v>-3.9907475600000006E-2</c:v>
                </c:pt>
                <c:pt idx="370">
                  <c:v>-3.6580781899999998E-2</c:v>
                </c:pt>
                <c:pt idx="371">
                  <c:v>-3.3301754599999997E-2</c:v>
                </c:pt>
                <c:pt idx="372">
                  <c:v>-2.9808354500000002E-2</c:v>
                </c:pt>
                <c:pt idx="373">
                  <c:v>-2.6134222800000002E-2</c:v>
                </c:pt>
                <c:pt idx="374">
                  <c:v>-2.2488740400000255E-2</c:v>
                </c:pt>
                <c:pt idx="375">
                  <c:v>-1.8970299199999999E-2</c:v>
                </c:pt>
                <c:pt idx="376">
                  <c:v>-1.5761801600000163E-2</c:v>
                </c:pt>
                <c:pt idx="377">
                  <c:v>-1.3005369400000001E-2</c:v>
                </c:pt>
                <c:pt idx="378">
                  <c:v>-1.0785559800000108E-2</c:v>
                </c:pt>
                <c:pt idx="379">
                  <c:v>-8.9350482000000227E-3</c:v>
                </c:pt>
                <c:pt idx="380">
                  <c:v>-7.1817442000000134E-3</c:v>
                </c:pt>
                <c:pt idx="381">
                  <c:v>-5.3854373000000004E-3</c:v>
                </c:pt>
                <c:pt idx="382">
                  <c:v>-3.4665216000000247E-3</c:v>
                </c:pt>
                <c:pt idx="383">
                  <c:v>-1.6124799000000114E-3</c:v>
                </c:pt>
                <c:pt idx="384">
                  <c:v>-1.069896E-4</c:v>
                </c:pt>
                <c:pt idx="385">
                  <c:v>8.0424830000000794E-4</c:v>
                </c:pt>
                <c:pt idx="386">
                  <c:v>1.1011892999999999E-3</c:v>
                </c:pt>
                <c:pt idx="387">
                  <c:v>9.1605630000000265E-4</c:v>
                </c:pt>
                <c:pt idx="388">
                  <c:v>5.1194020000000398E-4</c:v>
                </c:pt>
              </c:numCache>
            </c:numRef>
          </c:val>
        </c:ser>
        <c:marker val="1"/>
        <c:axId val="29520640"/>
        <c:axId val="29522176"/>
      </c:lineChart>
      <c:catAx>
        <c:axId val="29520640"/>
        <c:scaling>
          <c:orientation val="minMax"/>
        </c:scaling>
        <c:axPos val="b"/>
        <c:numFmt formatCode="General" sourceLinked="1"/>
        <c:majorTickMark val="in"/>
        <c:tickLblPos val="nextTo"/>
        <c:crossAx val="29522176"/>
        <c:crosses val="autoZero"/>
        <c:auto val="1"/>
        <c:lblAlgn val="ctr"/>
        <c:lblOffset val="0"/>
        <c:tickLblSkip val="100"/>
        <c:tickMarkSkip val="100"/>
      </c:catAx>
      <c:valAx>
        <c:axId val="29522176"/>
        <c:scaling>
          <c:orientation val="minMax"/>
        </c:scaling>
        <c:axPos val="l"/>
        <c:numFmt formatCode="General" sourceLinked="1"/>
        <c:tickLblPos val="nextTo"/>
        <c:crossAx val="29520640"/>
        <c:crossesAt val="1"/>
        <c:crossBetween val="between"/>
      </c:valAx>
      <c:spPr>
        <a:ln>
          <a:solidFill>
            <a:schemeClr val="tx1"/>
          </a:solidFill>
        </a:ln>
      </c:spPr>
    </c:plotArea>
    <c:plotVisOnly val="1"/>
    <c:dispBlanksAs val="span"/>
  </c:chart>
  <c:txPr>
    <a:bodyPr/>
    <a:lstStyle/>
    <a:p>
      <a:pPr>
        <a:defRPr sz="1050" b="1">
          <a:latin typeface="+mj-ea"/>
          <a:ea typeface="+mj-ea"/>
        </a:defRPr>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7.7362428672525824E-2"/>
          <c:y val="5.1400554097404488E-2"/>
          <c:w val="0.75410514811928375"/>
          <c:h val="0.89719889180519163"/>
        </c:manualLayout>
      </c:layout>
      <c:lineChart>
        <c:grouping val="standard"/>
        <c:ser>
          <c:idx val="0"/>
          <c:order val="0"/>
          <c:spPr>
            <a:ln w="38100">
              <a:solidFill>
                <a:srgbClr val="FF0000"/>
              </a:solidFill>
            </a:ln>
          </c:spPr>
          <c:marker>
            <c:symbol val="none"/>
          </c:marker>
          <c:cat>
            <c:numRef>
              <c:f>黒点―コア2粒径!$A$10:$A$1945</c:f>
              <c:numCache>
                <c:formatCode>General</c:formatCode>
                <c:ptCount val="19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numCache>
            </c:numRef>
          </c:cat>
          <c:val>
            <c:numRef>
              <c:f>黒点―コア1含水率!$F$10:$F$994</c:f>
              <c:numCache>
                <c:formatCode>General</c:formatCode>
                <c:ptCount val="985"/>
                <c:pt idx="12">
                  <c:v>0.91030648300000006</c:v>
                </c:pt>
                <c:pt idx="24">
                  <c:v>0.82577139900000063</c:v>
                </c:pt>
                <c:pt idx="36">
                  <c:v>0.74638918399999998</c:v>
                </c:pt>
                <c:pt idx="48">
                  <c:v>0.673569525</c:v>
                </c:pt>
                <c:pt idx="60">
                  <c:v>0.60956680600000002</c:v>
                </c:pt>
                <c:pt idx="72">
                  <c:v>0.55349903000000411</c:v>
                </c:pt>
                <c:pt idx="84">
                  <c:v>0.50226237499999449</c:v>
                </c:pt>
                <c:pt idx="96">
                  <c:v>0.45594438600000031</c:v>
                </c:pt>
                <c:pt idx="108">
                  <c:v>0.41541705899999998</c:v>
                </c:pt>
                <c:pt idx="120">
                  <c:v>0.38061980900000275</c:v>
                </c:pt>
                <c:pt idx="132">
                  <c:v>0.35116608600000032</c:v>
                </c:pt>
                <c:pt idx="144">
                  <c:v>0.32898321200000241</c:v>
                </c:pt>
                <c:pt idx="156">
                  <c:v>0.31256048600000264</c:v>
                </c:pt>
                <c:pt idx="168">
                  <c:v>0.29865293400000031</c:v>
                </c:pt>
                <c:pt idx="180">
                  <c:v>0.28374675300000002</c:v>
                </c:pt>
                <c:pt idx="192">
                  <c:v>0.26487458400000241</c:v>
                </c:pt>
                <c:pt idx="204">
                  <c:v>0.23916062099999988</c:v>
                </c:pt>
                <c:pt idx="216">
                  <c:v>0.20874385300000109</c:v>
                </c:pt>
                <c:pt idx="228">
                  <c:v>0.175682967</c:v>
                </c:pt>
                <c:pt idx="240">
                  <c:v>0.14319133100000109</c:v>
                </c:pt>
                <c:pt idx="252">
                  <c:v>0.111154873</c:v>
                </c:pt>
                <c:pt idx="264">
                  <c:v>8.1919948000000006E-2</c:v>
                </c:pt>
                <c:pt idx="276">
                  <c:v>5.7473438000000134E-2</c:v>
                </c:pt>
                <c:pt idx="288">
                  <c:v>3.7490657000000011E-2</c:v>
                </c:pt>
                <c:pt idx="300">
                  <c:v>2.0697427000000001E-2</c:v>
                </c:pt>
                <c:pt idx="312">
                  <c:v>1.0266696999999938E-2</c:v>
                </c:pt>
                <c:pt idx="324">
                  <c:v>2.7037500000000277E-3</c:v>
                </c:pt>
                <c:pt idx="336">
                  <c:v>-3.1139430000000092E-3</c:v>
                </c:pt>
                <c:pt idx="348">
                  <c:v>-7.7099180000000413E-3</c:v>
                </c:pt>
                <c:pt idx="360">
                  <c:v>-1.2329187E-2</c:v>
                </c:pt>
                <c:pt idx="372">
                  <c:v>-1.7819272000000001E-2</c:v>
                </c:pt>
                <c:pt idx="384">
                  <c:v>-2.1824603999999997E-2</c:v>
                </c:pt>
                <c:pt idx="396">
                  <c:v>-2.6500338000000012E-2</c:v>
                </c:pt>
                <c:pt idx="408">
                  <c:v>-3.187718400000001E-2</c:v>
                </c:pt>
                <c:pt idx="420">
                  <c:v>-3.7092831999999999E-2</c:v>
                </c:pt>
                <c:pt idx="432">
                  <c:v>-4.3605944999999965E-2</c:v>
                </c:pt>
                <c:pt idx="444">
                  <c:v>-5.0701128999999998E-2</c:v>
                </c:pt>
                <c:pt idx="456">
                  <c:v>-5.8813111000000133E-2</c:v>
                </c:pt>
                <c:pt idx="468">
                  <c:v>-6.9305652000000023E-2</c:v>
                </c:pt>
                <c:pt idx="480">
                  <c:v>-8.2132327000000005E-2</c:v>
                </c:pt>
                <c:pt idx="492">
                  <c:v>-9.4665488000000922E-2</c:v>
                </c:pt>
                <c:pt idx="504">
                  <c:v>-0.107748093</c:v>
                </c:pt>
                <c:pt idx="516">
                  <c:v>-0.12031771799999998</c:v>
                </c:pt>
                <c:pt idx="528">
                  <c:v>-0.128642227</c:v>
                </c:pt>
                <c:pt idx="540">
                  <c:v>-0.13574664600000041</c:v>
                </c:pt>
                <c:pt idx="552">
                  <c:v>-0.14360240599999999</c:v>
                </c:pt>
                <c:pt idx="564">
                  <c:v>-0.15122298600000098</c:v>
                </c:pt>
                <c:pt idx="576">
                  <c:v>-0.15893362699999999</c:v>
                </c:pt>
                <c:pt idx="588">
                  <c:v>-0.16935586699999997</c:v>
                </c:pt>
                <c:pt idx="600">
                  <c:v>-0.17993981500000097</c:v>
                </c:pt>
                <c:pt idx="612">
                  <c:v>-0.19074977500000001</c:v>
                </c:pt>
                <c:pt idx="624">
                  <c:v>-0.20223084000000024</c:v>
                </c:pt>
                <c:pt idx="636">
                  <c:v>-0.21368384500000001</c:v>
                </c:pt>
                <c:pt idx="648">
                  <c:v>-0.22644600200000109</c:v>
                </c:pt>
                <c:pt idx="660">
                  <c:v>-0.241090623</c:v>
                </c:pt>
                <c:pt idx="672">
                  <c:v>-0.25574892200000005</c:v>
                </c:pt>
                <c:pt idx="684">
                  <c:v>-0.27003535299999976</c:v>
                </c:pt>
                <c:pt idx="696">
                  <c:v>-0.28300801800000008</c:v>
                </c:pt>
                <c:pt idx="708">
                  <c:v>-0.29240178600000138</c:v>
                </c:pt>
                <c:pt idx="720">
                  <c:v>-0.29776854300000088</c:v>
                </c:pt>
                <c:pt idx="732">
                  <c:v>-0.29953907300000032</c:v>
                </c:pt>
                <c:pt idx="744">
                  <c:v>-0.29794244900000183</c:v>
                </c:pt>
                <c:pt idx="756">
                  <c:v>-0.29480128200000183</c:v>
                </c:pt>
                <c:pt idx="768">
                  <c:v>-0.28995273800000032</c:v>
                </c:pt>
                <c:pt idx="780">
                  <c:v>-0.284793295</c:v>
                </c:pt>
                <c:pt idx="792">
                  <c:v>-0.27935953200000002</c:v>
                </c:pt>
                <c:pt idx="804">
                  <c:v>-0.27506503100000002</c:v>
                </c:pt>
                <c:pt idx="816">
                  <c:v>-0.27299462500000032</c:v>
                </c:pt>
                <c:pt idx="828">
                  <c:v>-0.2718876350000024</c:v>
                </c:pt>
                <c:pt idx="840">
                  <c:v>-0.26957197400000038</c:v>
                </c:pt>
                <c:pt idx="852">
                  <c:v>-0.26578979400000002</c:v>
                </c:pt>
                <c:pt idx="864">
                  <c:v>-0.25929106899999999</c:v>
                </c:pt>
                <c:pt idx="876">
                  <c:v>-0.249825719</c:v>
                </c:pt>
                <c:pt idx="888">
                  <c:v>-0.239972029</c:v>
                </c:pt>
                <c:pt idx="900">
                  <c:v>-0.23030516200000001</c:v>
                </c:pt>
                <c:pt idx="912">
                  <c:v>-0.21974159500000129</c:v>
                </c:pt>
                <c:pt idx="924">
                  <c:v>-0.20721318600000158</c:v>
                </c:pt>
                <c:pt idx="936">
                  <c:v>-0.19167256399999885</c:v>
                </c:pt>
                <c:pt idx="948">
                  <c:v>-0.17102457199999987</c:v>
                </c:pt>
                <c:pt idx="960">
                  <c:v>-0.14201242400000041</c:v>
                </c:pt>
                <c:pt idx="972">
                  <c:v>-0.10464889699999998</c:v>
                </c:pt>
              </c:numCache>
            </c:numRef>
          </c:val>
        </c:ser>
        <c:ser>
          <c:idx val="1"/>
          <c:order val="1"/>
          <c:spPr>
            <a:ln w="38100">
              <a:solidFill>
                <a:srgbClr val="0070C0"/>
              </a:solidFill>
            </a:ln>
          </c:spPr>
          <c:marker>
            <c:symbol val="none"/>
          </c:marker>
          <c:cat>
            <c:numRef>
              <c:f>黒点―コア2粒径!$A$10:$A$1945</c:f>
              <c:numCache>
                <c:formatCode>General</c:formatCode>
                <c:ptCount val="19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numCache>
            </c:numRef>
          </c:cat>
          <c:val>
            <c:numRef>
              <c:f>黒点―コア2含水率!$F$10:$F$1006</c:f>
              <c:numCache>
                <c:formatCode>General</c:formatCode>
                <c:ptCount val="997"/>
                <c:pt idx="12">
                  <c:v>0.92392310899999996</c:v>
                </c:pt>
                <c:pt idx="24">
                  <c:v>0.84273702200000411</c:v>
                </c:pt>
                <c:pt idx="36">
                  <c:v>0.76130234600000002</c:v>
                </c:pt>
                <c:pt idx="48">
                  <c:v>0.68169517300000482</c:v>
                </c:pt>
                <c:pt idx="60">
                  <c:v>0.60344357999999998</c:v>
                </c:pt>
                <c:pt idx="72">
                  <c:v>0.53514159300000064</c:v>
                </c:pt>
                <c:pt idx="84">
                  <c:v>0.47100223300000038</c:v>
                </c:pt>
                <c:pt idx="96">
                  <c:v>0.41243522000000005</c:v>
                </c:pt>
                <c:pt idx="108">
                  <c:v>0.38040788400000275</c:v>
                </c:pt>
                <c:pt idx="120">
                  <c:v>0.35434248400000207</c:v>
                </c:pt>
                <c:pt idx="132">
                  <c:v>0.33460864500000304</c:v>
                </c:pt>
                <c:pt idx="144">
                  <c:v>0.32065054500000206</c:v>
                </c:pt>
                <c:pt idx="156">
                  <c:v>0.31130925000000031</c:v>
                </c:pt>
                <c:pt idx="168">
                  <c:v>0.28517314200000005</c:v>
                </c:pt>
                <c:pt idx="180">
                  <c:v>0.26294764500000001</c:v>
                </c:pt>
                <c:pt idx="192">
                  <c:v>0.24243414600000149</c:v>
                </c:pt>
                <c:pt idx="204">
                  <c:v>0.21880640400000123</c:v>
                </c:pt>
                <c:pt idx="216">
                  <c:v>0.18906161799999999</c:v>
                </c:pt>
                <c:pt idx="228">
                  <c:v>0.15492229400000146</c:v>
                </c:pt>
                <c:pt idx="240">
                  <c:v>0.12309149300000002</c:v>
                </c:pt>
                <c:pt idx="252">
                  <c:v>8.9686403000000067E-2</c:v>
                </c:pt>
                <c:pt idx="264">
                  <c:v>5.8124683000000003E-2</c:v>
                </c:pt>
                <c:pt idx="276">
                  <c:v>3.1998211000000006E-2</c:v>
                </c:pt>
                <c:pt idx="288">
                  <c:v>1.2352310999999998E-2</c:v>
                </c:pt>
                <c:pt idx="300">
                  <c:v>-7.7622870000000344E-3</c:v>
                </c:pt>
                <c:pt idx="312">
                  <c:v>-1.8175203000000001E-2</c:v>
                </c:pt>
                <c:pt idx="324">
                  <c:v>-2.2921676000000002E-2</c:v>
                </c:pt>
                <c:pt idx="336">
                  <c:v>-2.6094651999999989E-2</c:v>
                </c:pt>
                <c:pt idx="348">
                  <c:v>-2.8973407000000052E-2</c:v>
                </c:pt>
                <c:pt idx="360">
                  <c:v>-3.0050638000000001E-2</c:v>
                </c:pt>
                <c:pt idx="372">
                  <c:v>-3.2901983000000051E-2</c:v>
                </c:pt>
                <c:pt idx="384">
                  <c:v>-3.5664236000000002E-2</c:v>
                </c:pt>
                <c:pt idx="396">
                  <c:v>-2.1509244000000011E-2</c:v>
                </c:pt>
                <c:pt idx="408">
                  <c:v>-1.6288202000000002E-2</c:v>
                </c:pt>
                <c:pt idx="420">
                  <c:v>-1.1556034999999999E-2</c:v>
                </c:pt>
                <c:pt idx="432">
                  <c:v>-9.1434690000000048E-3</c:v>
                </c:pt>
                <c:pt idx="444">
                  <c:v>-1.0304134000000001E-2</c:v>
                </c:pt>
                <c:pt idx="456">
                  <c:v>-2.9196857999999999E-2</c:v>
                </c:pt>
                <c:pt idx="468">
                  <c:v>-4.1221749999999745E-2</c:v>
                </c:pt>
                <c:pt idx="480">
                  <c:v>-5.4134988000000023E-2</c:v>
                </c:pt>
                <c:pt idx="492">
                  <c:v>-6.8941577000000004E-2</c:v>
                </c:pt>
                <c:pt idx="504">
                  <c:v>-8.2444313999999991E-2</c:v>
                </c:pt>
                <c:pt idx="516">
                  <c:v>-9.5451901000000006E-2</c:v>
                </c:pt>
                <c:pt idx="528">
                  <c:v>-0.10595909199999998</c:v>
                </c:pt>
                <c:pt idx="540">
                  <c:v>-0.11496730300000001</c:v>
                </c:pt>
                <c:pt idx="552">
                  <c:v>-0.12216431000000012</c:v>
                </c:pt>
                <c:pt idx="564">
                  <c:v>-0.12796315100000041</c:v>
                </c:pt>
                <c:pt idx="576">
                  <c:v>-0.13950172199999997</c:v>
                </c:pt>
                <c:pt idx="588">
                  <c:v>-0.15253896000000094</c:v>
                </c:pt>
                <c:pt idx="600">
                  <c:v>-0.16858534999999999</c:v>
                </c:pt>
                <c:pt idx="612">
                  <c:v>-0.18618380900000001</c:v>
                </c:pt>
                <c:pt idx="624">
                  <c:v>-0.20583875300000001</c:v>
                </c:pt>
                <c:pt idx="636">
                  <c:v>-0.21968636499999999</c:v>
                </c:pt>
                <c:pt idx="648">
                  <c:v>-0.23478212600000001</c:v>
                </c:pt>
                <c:pt idx="660">
                  <c:v>-0.24923080400000044</c:v>
                </c:pt>
                <c:pt idx="672">
                  <c:v>-0.26283992499999997</c:v>
                </c:pt>
                <c:pt idx="684">
                  <c:v>-0.27506838600000183</c:v>
                </c:pt>
                <c:pt idx="696">
                  <c:v>-0.28469257900000183</c:v>
                </c:pt>
                <c:pt idx="708">
                  <c:v>-0.28921749900000032</c:v>
                </c:pt>
                <c:pt idx="720">
                  <c:v>-0.29034550600000031</c:v>
                </c:pt>
                <c:pt idx="732">
                  <c:v>-0.29113978899999998</c:v>
                </c:pt>
                <c:pt idx="744">
                  <c:v>-0.28986543700000195</c:v>
                </c:pt>
                <c:pt idx="756">
                  <c:v>-0.28782542300000241</c:v>
                </c:pt>
                <c:pt idx="768">
                  <c:v>-0.28642813800000183</c:v>
                </c:pt>
                <c:pt idx="780">
                  <c:v>-0.28486521600000031</c:v>
                </c:pt>
                <c:pt idx="792">
                  <c:v>-0.27963318300000001</c:v>
                </c:pt>
                <c:pt idx="804">
                  <c:v>-0.27376556500000032</c:v>
                </c:pt>
                <c:pt idx="816">
                  <c:v>-0.26820576400000001</c:v>
                </c:pt>
                <c:pt idx="828">
                  <c:v>-0.26257521700000008</c:v>
                </c:pt>
                <c:pt idx="840">
                  <c:v>-0.25470404199999996</c:v>
                </c:pt>
                <c:pt idx="852">
                  <c:v>-0.24485094600000001</c:v>
                </c:pt>
                <c:pt idx="864">
                  <c:v>-0.23921127400000097</c:v>
                </c:pt>
                <c:pt idx="876">
                  <c:v>-0.23222436799999999</c:v>
                </c:pt>
                <c:pt idx="888">
                  <c:v>-0.22469932200000001</c:v>
                </c:pt>
                <c:pt idx="900">
                  <c:v>-0.21737315500000001</c:v>
                </c:pt>
                <c:pt idx="912">
                  <c:v>-0.21029302899999999</c:v>
                </c:pt>
                <c:pt idx="924">
                  <c:v>-0.196655099</c:v>
                </c:pt>
                <c:pt idx="936">
                  <c:v>-0.18060958399999999</c:v>
                </c:pt>
                <c:pt idx="948">
                  <c:v>-0.15950220200000112</c:v>
                </c:pt>
                <c:pt idx="960">
                  <c:v>-0.13326858000000041</c:v>
                </c:pt>
                <c:pt idx="972">
                  <c:v>-0.10342549099999999</c:v>
                </c:pt>
                <c:pt idx="984">
                  <c:v>-7.1493240999999999E-2</c:v>
                </c:pt>
              </c:numCache>
            </c:numRef>
          </c:val>
        </c:ser>
        <c:ser>
          <c:idx val="2"/>
          <c:order val="2"/>
          <c:spPr>
            <a:ln w="38100">
              <a:solidFill>
                <a:srgbClr val="00B050"/>
              </a:solidFill>
            </a:ln>
          </c:spPr>
          <c:marker>
            <c:symbol val="none"/>
          </c:marker>
          <c:cat>
            <c:numRef>
              <c:f>黒点―コア2粒径!$A$10:$A$1945</c:f>
              <c:numCache>
                <c:formatCode>General</c:formatCode>
                <c:ptCount val="19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numCache>
            </c:numRef>
          </c:cat>
          <c:val>
            <c:numRef>
              <c:f>黒点―コア３含水率!$F$10:$F$1138</c:f>
              <c:numCache>
                <c:formatCode>General</c:formatCode>
                <c:ptCount val="1129"/>
                <c:pt idx="12">
                  <c:v>0.90668253200000004</c:v>
                </c:pt>
                <c:pt idx="24">
                  <c:v>0.81718739600000001</c:v>
                </c:pt>
                <c:pt idx="36">
                  <c:v>0.73049384100000003</c:v>
                </c:pt>
                <c:pt idx="48">
                  <c:v>0.64390444900000265</c:v>
                </c:pt>
                <c:pt idx="60">
                  <c:v>0.55912587600000563</c:v>
                </c:pt>
                <c:pt idx="72">
                  <c:v>0.512348515</c:v>
                </c:pt>
                <c:pt idx="84">
                  <c:v>0.47560464200000002</c:v>
                </c:pt>
                <c:pt idx="96">
                  <c:v>0.45049961100000002</c:v>
                </c:pt>
                <c:pt idx="108">
                  <c:v>0.43711172500000206</c:v>
                </c:pt>
                <c:pt idx="120">
                  <c:v>0.43490007800000241</c:v>
                </c:pt>
                <c:pt idx="132">
                  <c:v>0.41430813000000088</c:v>
                </c:pt>
                <c:pt idx="144">
                  <c:v>0.39537409500000475</c:v>
                </c:pt>
                <c:pt idx="156">
                  <c:v>0.376799736</c:v>
                </c:pt>
                <c:pt idx="168">
                  <c:v>0.35945550600000031</c:v>
                </c:pt>
                <c:pt idx="180">
                  <c:v>0.33961858700000419</c:v>
                </c:pt>
                <c:pt idx="192">
                  <c:v>0.3145786690000047</c:v>
                </c:pt>
                <c:pt idx="204">
                  <c:v>0.28308668500000395</c:v>
                </c:pt>
                <c:pt idx="216">
                  <c:v>0.24980302700000001</c:v>
                </c:pt>
                <c:pt idx="228">
                  <c:v>0.21325953300000094</c:v>
                </c:pt>
                <c:pt idx="240">
                  <c:v>0.17991541200000169</c:v>
                </c:pt>
                <c:pt idx="252">
                  <c:v>0.15197054900000001</c:v>
                </c:pt>
                <c:pt idx="264">
                  <c:v>0.13359611900000001</c:v>
                </c:pt>
                <c:pt idx="276">
                  <c:v>0.11945615200000002</c:v>
                </c:pt>
                <c:pt idx="288">
                  <c:v>0.11053952</c:v>
                </c:pt>
                <c:pt idx="300">
                  <c:v>0.103870913</c:v>
                </c:pt>
                <c:pt idx="312">
                  <c:v>0.10083595300000002</c:v>
                </c:pt>
                <c:pt idx="324">
                  <c:v>9.1491954000000014E-2</c:v>
                </c:pt>
                <c:pt idx="336">
                  <c:v>8.5332370000000005E-2</c:v>
                </c:pt>
                <c:pt idx="348">
                  <c:v>8.2659136000000022E-2</c:v>
                </c:pt>
                <c:pt idx="360">
                  <c:v>7.9969454000000134E-2</c:v>
                </c:pt>
                <c:pt idx="372">
                  <c:v>7.4705571000000123E-2</c:v>
                </c:pt>
                <c:pt idx="384">
                  <c:v>7.3950133000000001E-2</c:v>
                </c:pt>
                <c:pt idx="396">
                  <c:v>6.5987570999999995E-2</c:v>
                </c:pt>
                <c:pt idx="408">
                  <c:v>5.1818415999999999E-2</c:v>
                </c:pt>
                <c:pt idx="420">
                  <c:v>3.3875831000000002E-2</c:v>
                </c:pt>
                <c:pt idx="432">
                  <c:v>1.5617525000000096E-2</c:v>
                </c:pt>
                <c:pt idx="444">
                  <c:v>-2.1648650000000002E-3</c:v>
                </c:pt>
                <c:pt idx="456">
                  <c:v>-1.386987700000011E-2</c:v>
                </c:pt>
                <c:pt idx="468">
                  <c:v>-2.3091470999999999E-2</c:v>
                </c:pt>
                <c:pt idx="480">
                  <c:v>-2.9480986000000001E-2</c:v>
                </c:pt>
                <c:pt idx="492">
                  <c:v>-3.5717710999999999E-2</c:v>
                </c:pt>
                <c:pt idx="504">
                  <c:v>-4.2137037000000134E-2</c:v>
                </c:pt>
                <c:pt idx="516">
                  <c:v>-7.0962349999999993E-2</c:v>
                </c:pt>
                <c:pt idx="528">
                  <c:v>-0.1002042500000007</c:v>
                </c:pt>
                <c:pt idx="540">
                  <c:v>-0.13014582099999997</c:v>
                </c:pt>
                <c:pt idx="552">
                  <c:v>-0.16046098200000097</c:v>
                </c:pt>
                <c:pt idx="564">
                  <c:v>-0.19113899300000001</c:v>
                </c:pt>
                <c:pt idx="576">
                  <c:v>-0.202801651</c:v>
                </c:pt>
                <c:pt idx="588">
                  <c:v>-0.20591584500000126</c:v>
                </c:pt>
                <c:pt idx="600">
                  <c:v>-0.20800368999999999</c:v>
                </c:pt>
                <c:pt idx="612">
                  <c:v>-0.20965433200000044</c:v>
                </c:pt>
                <c:pt idx="624">
                  <c:v>-0.21190653400000109</c:v>
                </c:pt>
                <c:pt idx="636">
                  <c:v>-0.21326247600000109</c:v>
                </c:pt>
                <c:pt idx="648">
                  <c:v>-0.22164065499999988</c:v>
                </c:pt>
                <c:pt idx="660">
                  <c:v>-0.22946459100000041</c:v>
                </c:pt>
                <c:pt idx="672">
                  <c:v>-0.23421753000000109</c:v>
                </c:pt>
                <c:pt idx="684">
                  <c:v>-0.23270975799999999</c:v>
                </c:pt>
                <c:pt idx="696">
                  <c:v>-0.22545783000000041</c:v>
                </c:pt>
                <c:pt idx="708">
                  <c:v>-0.215291539000001</c:v>
                </c:pt>
                <c:pt idx="720">
                  <c:v>-0.20401940600000126</c:v>
                </c:pt>
                <c:pt idx="732">
                  <c:v>-0.195036563</c:v>
                </c:pt>
                <c:pt idx="744">
                  <c:v>-0.19153414399999999</c:v>
                </c:pt>
                <c:pt idx="756">
                  <c:v>-0.19512790399999988</c:v>
                </c:pt>
                <c:pt idx="768">
                  <c:v>-0.20470783500000109</c:v>
                </c:pt>
                <c:pt idx="780">
                  <c:v>-0.21419152499999997</c:v>
                </c:pt>
                <c:pt idx="792">
                  <c:v>-0.22362878999999997</c:v>
                </c:pt>
                <c:pt idx="804">
                  <c:v>-0.231832078</c:v>
                </c:pt>
                <c:pt idx="816">
                  <c:v>-0.238078651</c:v>
                </c:pt>
                <c:pt idx="828">
                  <c:v>-0.24255020599999999</c:v>
                </c:pt>
                <c:pt idx="840">
                  <c:v>-0.24933106499999999</c:v>
                </c:pt>
                <c:pt idx="852">
                  <c:v>-0.25613054599999996</c:v>
                </c:pt>
                <c:pt idx="864">
                  <c:v>-0.26354440400000001</c:v>
                </c:pt>
                <c:pt idx="876">
                  <c:v>-0.26841170800000008</c:v>
                </c:pt>
                <c:pt idx="888">
                  <c:v>-0.26996829500000241</c:v>
                </c:pt>
                <c:pt idx="900">
                  <c:v>-0.267448144</c:v>
                </c:pt>
                <c:pt idx="912">
                  <c:v>-0.26060742100000001</c:v>
                </c:pt>
                <c:pt idx="924">
                  <c:v>-0.25041306300000032</c:v>
                </c:pt>
                <c:pt idx="936">
                  <c:v>-0.24211514500000098</c:v>
                </c:pt>
                <c:pt idx="948">
                  <c:v>-0.23577948300000129</c:v>
                </c:pt>
                <c:pt idx="960">
                  <c:v>-0.23160007099999988</c:v>
                </c:pt>
                <c:pt idx="972">
                  <c:v>-0.22971834600000149</c:v>
                </c:pt>
                <c:pt idx="984">
                  <c:v>-0.22844190800000044</c:v>
                </c:pt>
                <c:pt idx="996">
                  <c:v>-0.22458424199999999</c:v>
                </c:pt>
                <c:pt idx="1008">
                  <c:v>-0.21822710800000097</c:v>
                </c:pt>
                <c:pt idx="1020">
                  <c:v>-0.210670098</c:v>
                </c:pt>
                <c:pt idx="1032">
                  <c:v>-0.21287393199999999</c:v>
                </c:pt>
                <c:pt idx="1044">
                  <c:v>-0.21358547500000041</c:v>
                </c:pt>
                <c:pt idx="1056">
                  <c:v>-0.21155780499999999</c:v>
                </c:pt>
                <c:pt idx="1068">
                  <c:v>-0.206133079</c:v>
                </c:pt>
                <c:pt idx="1080">
                  <c:v>-0.19642906399999999</c:v>
                </c:pt>
                <c:pt idx="1092">
                  <c:v>-0.17095388500000044</c:v>
                </c:pt>
                <c:pt idx="1104">
                  <c:v>-0.14005825699999999</c:v>
                </c:pt>
                <c:pt idx="1116">
                  <c:v>-0.103384007</c:v>
                </c:pt>
              </c:numCache>
            </c:numRef>
          </c:val>
        </c:ser>
        <c:ser>
          <c:idx val="3"/>
          <c:order val="3"/>
          <c:spPr>
            <a:ln w="38100">
              <a:solidFill>
                <a:schemeClr val="tx1"/>
              </a:solidFill>
            </a:ln>
          </c:spPr>
          <c:marker>
            <c:symbol val="none"/>
          </c:marker>
          <c:cat>
            <c:numRef>
              <c:f>黒点―コア2粒径!$A$10:$A$1945</c:f>
              <c:numCache>
                <c:formatCode>General</c:formatCode>
                <c:ptCount val="193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numCache>
            </c:numRef>
          </c:cat>
          <c:val>
            <c:numRef>
              <c:f>黒点!$H$8:$H$396</c:f>
              <c:numCache>
                <c:formatCode>General</c:formatCode>
                <c:ptCount val="389"/>
                <c:pt idx="0">
                  <c:v>0.99308507230000065</c:v>
                </c:pt>
                <c:pt idx="1">
                  <c:v>0.97623652569999997</c:v>
                </c:pt>
                <c:pt idx="2">
                  <c:v>0.95461919010000063</c:v>
                </c:pt>
                <c:pt idx="3">
                  <c:v>0.93233926370000009</c:v>
                </c:pt>
                <c:pt idx="4">
                  <c:v>0.91143995310000003</c:v>
                </c:pt>
                <c:pt idx="5">
                  <c:v>0.89233741179999959</c:v>
                </c:pt>
                <c:pt idx="6">
                  <c:v>0.87373379740000412</c:v>
                </c:pt>
                <c:pt idx="7">
                  <c:v>0.85348705030000005</c:v>
                </c:pt>
                <c:pt idx="8">
                  <c:v>0.82994985120000653</c:v>
                </c:pt>
                <c:pt idx="9">
                  <c:v>0.80276320779999999</c:v>
                </c:pt>
                <c:pt idx="10">
                  <c:v>0.77421091760000482</c:v>
                </c:pt>
                <c:pt idx="11">
                  <c:v>0.74778253090000002</c:v>
                </c:pt>
                <c:pt idx="12">
                  <c:v>0.72451675669999993</c:v>
                </c:pt>
                <c:pt idx="13">
                  <c:v>0.70392803360000766</c:v>
                </c:pt>
                <c:pt idx="14">
                  <c:v>0.68489629870000002</c:v>
                </c:pt>
                <c:pt idx="15">
                  <c:v>0.66596506530000366</c:v>
                </c:pt>
                <c:pt idx="16">
                  <c:v>0.64571510970000001</c:v>
                </c:pt>
                <c:pt idx="17">
                  <c:v>0.62393939080000005</c:v>
                </c:pt>
                <c:pt idx="18">
                  <c:v>0.60140963900000366</c:v>
                </c:pt>
                <c:pt idx="19">
                  <c:v>0.57938523130000064</c:v>
                </c:pt>
                <c:pt idx="20">
                  <c:v>0.55945330719999997</c:v>
                </c:pt>
                <c:pt idx="21">
                  <c:v>0.5419753145000048</c:v>
                </c:pt>
                <c:pt idx="22">
                  <c:v>0.52595732049999999</c:v>
                </c:pt>
                <c:pt idx="23">
                  <c:v>0.51001002350000002</c:v>
                </c:pt>
                <c:pt idx="24">
                  <c:v>0.49316584949999998</c:v>
                </c:pt>
                <c:pt idx="25">
                  <c:v>0.47505978310000241</c:v>
                </c:pt>
                <c:pt idx="26">
                  <c:v>0.45646560650000001</c:v>
                </c:pt>
                <c:pt idx="27">
                  <c:v>0.4386476145</c:v>
                </c:pt>
                <c:pt idx="28">
                  <c:v>0.42215023629999998</c:v>
                </c:pt>
                <c:pt idx="29">
                  <c:v>0.4072396097</c:v>
                </c:pt>
                <c:pt idx="30">
                  <c:v>0.39360037220000338</c:v>
                </c:pt>
                <c:pt idx="31">
                  <c:v>0.38040905940000008</c:v>
                </c:pt>
                <c:pt idx="32">
                  <c:v>0.36681114590000241</c:v>
                </c:pt>
                <c:pt idx="33">
                  <c:v>0.35288217560000418</c:v>
                </c:pt>
                <c:pt idx="34">
                  <c:v>0.3390380149000024</c:v>
                </c:pt>
                <c:pt idx="35">
                  <c:v>0.32613453890000038</c:v>
                </c:pt>
                <c:pt idx="36">
                  <c:v>0.31523860790000241</c:v>
                </c:pt>
                <c:pt idx="37">
                  <c:v>0.30637882570000413</c:v>
                </c:pt>
                <c:pt idx="38">
                  <c:v>0.29878976430000315</c:v>
                </c:pt>
                <c:pt idx="39">
                  <c:v>0.29140228960000275</c:v>
                </c:pt>
                <c:pt idx="40">
                  <c:v>0.283100554</c:v>
                </c:pt>
                <c:pt idx="41">
                  <c:v>0.27322436720000326</c:v>
                </c:pt>
                <c:pt idx="42">
                  <c:v>0.26188054550000206</c:v>
                </c:pt>
                <c:pt idx="43">
                  <c:v>0.2501940017</c:v>
                </c:pt>
                <c:pt idx="44">
                  <c:v>0.23948804440000149</c:v>
                </c:pt>
                <c:pt idx="45">
                  <c:v>0.23061081159999999</c:v>
                </c:pt>
                <c:pt idx="46">
                  <c:v>0.22346612880000041</c:v>
                </c:pt>
                <c:pt idx="47">
                  <c:v>0.21688896860000001</c:v>
                </c:pt>
                <c:pt idx="48">
                  <c:v>0.20969145620000001</c:v>
                </c:pt>
                <c:pt idx="49">
                  <c:v>0.2008768477</c:v>
                </c:pt>
                <c:pt idx="50">
                  <c:v>0.19018830919999999</c:v>
                </c:pt>
                <c:pt idx="51">
                  <c:v>0.17805910550000109</c:v>
                </c:pt>
                <c:pt idx="52">
                  <c:v>0.16572823980000126</c:v>
                </c:pt>
                <c:pt idx="53">
                  <c:v>0.15456457879999999</c:v>
                </c:pt>
                <c:pt idx="54">
                  <c:v>0.1455575298</c:v>
                </c:pt>
                <c:pt idx="55">
                  <c:v>0.1384748177</c:v>
                </c:pt>
                <c:pt idx="56">
                  <c:v>0.13230803020000001</c:v>
                </c:pt>
                <c:pt idx="57">
                  <c:v>0.12569050499999987</c:v>
                </c:pt>
                <c:pt idx="58">
                  <c:v>0.11770118240000067</c:v>
                </c:pt>
                <c:pt idx="59">
                  <c:v>0.1079770867</c:v>
                </c:pt>
                <c:pt idx="60">
                  <c:v>9.6898918900000006E-2</c:v>
                </c:pt>
                <c:pt idx="61">
                  <c:v>8.5191923800000027E-2</c:v>
                </c:pt>
                <c:pt idx="62">
                  <c:v>7.3591037499999998E-2</c:v>
                </c:pt>
                <c:pt idx="63">
                  <c:v>6.2489653200000023E-2</c:v>
                </c:pt>
                <c:pt idx="64">
                  <c:v>5.1853451400000014E-2</c:v>
                </c:pt>
                <c:pt idx="65">
                  <c:v>4.1148467999999966E-2</c:v>
                </c:pt>
                <c:pt idx="66">
                  <c:v>3.00234152E-2</c:v>
                </c:pt>
                <c:pt idx="67">
                  <c:v>1.8387381400000003E-2</c:v>
                </c:pt>
                <c:pt idx="68">
                  <c:v>6.833658800000043E-3</c:v>
                </c:pt>
                <c:pt idx="69">
                  <c:v>-4.1713301000000378E-3</c:v>
                </c:pt>
                <c:pt idx="70">
                  <c:v>-1.4083265499999999E-2</c:v>
                </c:pt>
                <c:pt idx="71">
                  <c:v>-2.2577253900000011E-2</c:v>
                </c:pt>
                <c:pt idx="72">
                  <c:v>-2.9632109200000006E-2</c:v>
                </c:pt>
                <c:pt idx="73">
                  <c:v>-3.5355049E-2</c:v>
                </c:pt>
                <c:pt idx="74">
                  <c:v>-3.9877973400000391E-2</c:v>
                </c:pt>
                <c:pt idx="75">
                  <c:v>-4.3107758499999746E-2</c:v>
                </c:pt>
                <c:pt idx="76">
                  <c:v>-4.4947288600000003E-2</c:v>
                </c:pt>
                <c:pt idx="77">
                  <c:v>-4.54252401E-2</c:v>
                </c:pt>
                <c:pt idx="78">
                  <c:v>-4.4636632799999999E-2</c:v>
                </c:pt>
                <c:pt idx="79">
                  <c:v>-4.3107036100000003E-2</c:v>
                </c:pt>
                <c:pt idx="80">
                  <c:v>-4.1184503299999856E-2</c:v>
                </c:pt>
                <c:pt idx="81">
                  <c:v>-3.9432926500000055E-2</c:v>
                </c:pt>
                <c:pt idx="82">
                  <c:v>-3.8314426799999989E-2</c:v>
                </c:pt>
                <c:pt idx="83">
                  <c:v>-3.7960589299999993E-2</c:v>
                </c:pt>
                <c:pt idx="84">
                  <c:v>-3.7980612000000052E-2</c:v>
                </c:pt>
                <c:pt idx="85">
                  <c:v>-3.8081827400000261E-2</c:v>
                </c:pt>
                <c:pt idx="86">
                  <c:v>-3.8293111400000052E-2</c:v>
                </c:pt>
                <c:pt idx="87">
                  <c:v>-3.8876950600000001E-2</c:v>
                </c:pt>
                <c:pt idx="88">
                  <c:v>-3.9966999500000003E-2</c:v>
                </c:pt>
                <c:pt idx="89">
                  <c:v>-4.1613345699999645E-2</c:v>
                </c:pt>
                <c:pt idx="90">
                  <c:v>-4.35874256E-2</c:v>
                </c:pt>
                <c:pt idx="91">
                  <c:v>-4.5541310599999746E-2</c:v>
                </c:pt>
                <c:pt idx="92">
                  <c:v>-4.6975207900000003E-2</c:v>
                </c:pt>
                <c:pt idx="93">
                  <c:v>-4.7162329699999998E-2</c:v>
                </c:pt>
                <c:pt idx="94">
                  <c:v>-4.5562856200000001E-2</c:v>
                </c:pt>
                <c:pt idx="95">
                  <c:v>-4.2339698600000024E-2</c:v>
                </c:pt>
                <c:pt idx="96">
                  <c:v>-3.7953622100000001E-2</c:v>
                </c:pt>
                <c:pt idx="97">
                  <c:v>-3.2818154400000001E-2</c:v>
                </c:pt>
                <c:pt idx="98">
                  <c:v>-2.7170166100000011E-2</c:v>
                </c:pt>
                <c:pt idx="99">
                  <c:v>-2.1174564699999999E-2</c:v>
                </c:pt>
                <c:pt idx="100">
                  <c:v>-1.4984187800000003E-2</c:v>
                </c:pt>
                <c:pt idx="101">
                  <c:v>-8.7130808000000226E-3</c:v>
                </c:pt>
                <c:pt idx="102">
                  <c:v>-2.3171652E-3</c:v>
                </c:pt>
                <c:pt idx="103">
                  <c:v>4.4523837000000387E-3</c:v>
                </c:pt>
                <c:pt idx="104">
                  <c:v>1.1352109900000001E-2</c:v>
                </c:pt>
                <c:pt idx="105">
                  <c:v>1.7907881000000021E-2</c:v>
                </c:pt>
                <c:pt idx="106">
                  <c:v>2.3862989499999997E-2</c:v>
                </c:pt>
                <c:pt idx="107">
                  <c:v>2.915104650000001E-2</c:v>
                </c:pt>
                <c:pt idx="108">
                  <c:v>3.3777871899999999E-2</c:v>
                </c:pt>
                <c:pt idx="109">
                  <c:v>3.7512015800000006E-2</c:v>
                </c:pt>
                <c:pt idx="110">
                  <c:v>4.0012136599999998E-2</c:v>
                </c:pt>
                <c:pt idx="111">
                  <c:v>4.1078445099999666E-2</c:v>
                </c:pt>
                <c:pt idx="112">
                  <c:v>4.1074259099999746E-2</c:v>
                </c:pt>
                <c:pt idx="113">
                  <c:v>4.0385054500000003E-2</c:v>
                </c:pt>
                <c:pt idx="114">
                  <c:v>3.9216986799999999E-2</c:v>
                </c:pt>
                <c:pt idx="115">
                  <c:v>3.7936803600000096E-2</c:v>
                </c:pt>
                <c:pt idx="116">
                  <c:v>3.6857055000000055E-2</c:v>
                </c:pt>
                <c:pt idx="117">
                  <c:v>3.5865151800000002E-2</c:v>
                </c:pt>
                <c:pt idx="118">
                  <c:v>3.44330043E-2</c:v>
                </c:pt>
                <c:pt idx="119">
                  <c:v>3.1955804400000051E-2</c:v>
                </c:pt>
                <c:pt idx="120">
                  <c:v>2.8256228099999999E-2</c:v>
                </c:pt>
                <c:pt idx="121">
                  <c:v>2.3593127999999998E-2</c:v>
                </c:pt>
                <c:pt idx="122">
                  <c:v>1.8681241200000021E-2</c:v>
                </c:pt>
                <c:pt idx="123">
                  <c:v>1.4095102899999998E-2</c:v>
                </c:pt>
                <c:pt idx="124">
                  <c:v>1.0254147099999998E-2</c:v>
                </c:pt>
                <c:pt idx="125">
                  <c:v>6.982250200000044E-3</c:v>
                </c:pt>
                <c:pt idx="126">
                  <c:v>3.6102065000000092E-3</c:v>
                </c:pt>
                <c:pt idx="127">
                  <c:v>-3.7226210000000377E-4</c:v>
                </c:pt>
                <c:pt idx="128">
                  <c:v>-5.0850147000000004E-3</c:v>
                </c:pt>
                <c:pt idx="129">
                  <c:v>-1.0562563400000001E-2</c:v>
                </c:pt>
                <c:pt idx="130">
                  <c:v>-1.6950870500000124E-2</c:v>
                </c:pt>
                <c:pt idx="131">
                  <c:v>-2.3638905600000096E-2</c:v>
                </c:pt>
                <c:pt idx="132">
                  <c:v>-2.9842149200000001E-2</c:v>
                </c:pt>
                <c:pt idx="133">
                  <c:v>-3.5188770299999998E-2</c:v>
                </c:pt>
                <c:pt idx="134">
                  <c:v>-3.9949011200000002E-2</c:v>
                </c:pt>
                <c:pt idx="135">
                  <c:v>-4.4496435300000567E-2</c:v>
                </c:pt>
                <c:pt idx="136">
                  <c:v>-4.8614403200000003E-2</c:v>
                </c:pt>
                <c:pt idx="137">
                  <c:v>-5.1649402099999547E-2</c:v>
                </c:pt>
                <c:pt idx="138">
                  <c:v>-5.3604496799999957E-2</c:v>
                </c:pt>
                <c:pt idx="139">
                  <c:v>-5.5012042400000002E-2</c:v>
                </c:pt>
                <c:pt idx="140">
                  <c:v>-5.5914405399999985E-2</c:v>
                </c:pt>
                <c:pt idx="141">
                  <c:v>-5.5932378599999985E-2</c:v>
                </c:pt>
                <c:pt idx="142">
                  <c:v>-5.5251402699999855E-2</c:v>
                </c:pt>
                <c:pt idx="143">
                  <c:v>-5.4318637800000971E-2</c:v>
                </c:pt>
                <c:pt idx="144">
                  <c:v>-5.3292382000000013E-2</c:v>
                </c:pt>
                <c:pt idx="145">
                  <c:v>-5.2020058699999865E-2</c:v>
                </c:pt>
                <c:pt idx="146">
                  <c:v>-5.0365078899999999E-2</c:v>
                </c:pt>
                <c:pt idx="147">
                  <c:v>-4.8702411300000518E-2</c:v>
                </c:pt>
                <c:pt idx="148">
                  <c:v>-4.7814457300000134E-2</c:v>
                </c:pt>
                <c:pt idx="149">
                  <c:v>-4.8170490599999977E-2</c:v>
                </c:pt>
                <c:pt idx="150">
                  <c:v>-4.9743450400000014E-2</c:v>
                </c:pt>
                <c:pt idx="151">
                  <c:v>-5.2220835299999865E-2</c:v>
                </c:pt>
                <c:pt idx="152">
                  <c:v>-5.5151188299999765E-2</c:v>
                </c:pt>
                <c:pt idx="153">
                  <c:v>-5.7807832900000133E-2</c:v>
                </c:pt>
                <c:pt idx="154">
                  <c:v>-5.9469643400000022E-2</c:v>
                </c:pt>
                <c:pt idx="155">
                  <c:v>-5.9684392099999997E-2</c:v>
                </c:pt>
                <c:pt idx="156">
                  <c:v>-5.8280609599999957E-2</c:v>
                </c:pt>
                <c:pt idx="157">
                  <c:v>-5.5646433000000023E-2</c:v>
                </c:pt>
                <c:pt idx="158">
                  <c:v>-5.2435548499999846E-2</c:v>
                </c:pt>
                <c:pt idx="159">
                  <c:v>-4.9228641699999985E-2</c:v>
                </c:pt>
                <c:pt idx="160">
                  <c:v>-4.6182613300000022E-2</c:v>
                </c:pt>
                <c:pt idx="161">
                  <c:v>-4.3125364799999656E-2</c:v>
                </c:pt>
                <c:pt idx="162">
                  <c:v>-3.9782535100000002E-2</c:v>
                </c:pt>
                <c:pt idx="163">
                  <c:v>-3.5957440399999999E-2</c:v>
                </c:pt>
                <c:pt idx="164">
                  <c:v>-3.1598691499999998E-2</c:v>
                </c:pt>
                <c:pt idx="165">
                  <c:v>-2.6776390800000011E-2</c:v>
                </c:pt>
                <c:pt idx="166">
                  <c:v>-2.1932999400000052E-2</c:v>
                </c:pt>
                <c:pt idx="167">
                  <c:v>-1.78935499E-2</c:v>
                </c:pt>
                <c:pt idx="168">
                  <c:v>-1.5415633200000001E-2</c:v>
                </c:pt>
                <c:pt idx="169">
                  <c:v>-1.4965101500000001E-2</c:v>
                </c:pt>
                <c:pt idx="170">
                  <c:v>-1.6336297199999999E-2</c:v>
                </c:pt>
                <c:pt idx="171">
                  <c:v>-1.8785888500000118E-2</c:v>
                </c:pt>
                <c:pt idx="172">
                  <c:v>-2.1467924999999999E-2</c:v>
                </c:pt>
                <c:pt idx="173">
                  <c:v>-2.3723363500000001E-2</c:v>
                </c:pt>
                <c:pt idx="174">
                  <c:v>-2.50828619E-2</c:v>
                </c:pt>
                <c:pt idx="175">
                  <c:v>-2.5550016600000006E-2</c:v>
                </c:pt>
                <c:pt idx="176">
                  <c:v>-2.5624614299999997E-2</c:v>
                </c:pt>
                <c:pt idx="177">
                  <c:v>-2.5928440999999997E-2</c:v>
                </c:pt>
                <c:pt idx="178">
                  <c:v>-2.6953294500000002E-2</c:v>
                </c:pt>
                <c:pt idx="179">
                  <c:v>-2.8543260100000002E-2</c:v>
                </c:pt>
                <c:pt idx="180">
                  <c:v>-2.9804541300000001E-2</c:v>
                </c:pt>
                <c:pt idx="181">
                  <c:v>-2.9747500999999999E-2</c:v>
                </c:pt>
                <c:pt idx="182">
                  <c:v>-2.7879048300000275E-2</c:v>
                </c:pt>
                <c:pt idx="183">
                  <c:v>-2.4129272100000002E-2</c:v>
                </c:pt>
                <c:pt idx="184">
                  <c:v>-1.9004748800000009E-2</c:v>
                </c:pt>
                <c:pt idx="185">
                  <c:v>-1.3348565600000124E-2</c:v>
                </c:pt>
                <c:pt idx="186">
                  <c:v>-7.8712732000000719E-3</c:v>
                </c:pt>
                <c:pt idx="187">
                  <c:v>-2.9139564999999998E-3</c:v>
                </c:pt>
                <c:pt idx="188">
                  <c:v>1.4229595000000001E-3</c:v>
                </c:pt>
                <c:pt idx="189">
                  <c:v>5.7163155000000002E-3</c:v>
                </c:pt>
                <c:pt idx="190">
                  <c:v>1.05436955E-2</c:v>
                </c:pt>
                <c:pt idx="191">
                  <c:v>1.59648368E-2</c:v>
                </c:pt>
                <c:pt idx="192">
                  <c:v>2.141537280000028E-2</c:v>
                </c:pt>
                <c:pt idx="193">
                  <c:v>2.6232221200000006E-2</c:v>
                </c:pt>
                <c:pt idx="194">
                  <c:v>2.9911615600000052E-2</c:v>
                </c:pt>
                <c:pt idx="195">
                  <c:v>3.2473071400000372E-2</c:v>
                </c:pt>
                <c:pt idx="196">
                  <c:v>3.4398213000000004E-2</c:v>
                </c:pt>
                <c:pt idx="197">
                  <c:v>3.6109464899999999E-2</c:v>
                </c:pt>
                <c:pt idx="198">
                  <c:v>3.8155989299999998E-2</c:v>
                </c:pt>
                <c:pt idx="199">
                  <c:v>4.1070097299999976E-2</c:v>
                </c:pt>
                <c:pt idx="200">
                  <c:v>4.4469006100000014E-2</c:v>
                </c:pt>
                <c:pt idx="201">
                  <c:v>4.7393573400000423E-2</c:v>
                </c:pt>
                <c:pt idx="202">
                  <c:v>4.9317863300000132E-2</c:v>
                </c:pt>
                <c:pt idx="203">
                  <c:v>5.0435265299999976E-2</c:v>
                </c:pt>
                <c:pt idx="204">
                  <c:v>5.1357342399999846E-2</c:v>
                </c:pt>
                <c:pt idx="205">
                  <c:v>5.2831782200000003E-2</c:v>
                </c:pt>
                <c:pt idx="206">
                  <c:v>5.5295379999999977E-2</c:v>
                </c:pt>
                <c:pt idx="207">
                  <c:v>5.8571440199999845E-2</c:v>
                </c:pt>
                <c:pt idx="208">
                  <c:v>6.2079075399999885E-2</c:v>
                </c:pt>
                <c:pt idx="209">
                  <c:v>6.4910080699999997E-2</c:v>
                </c:pt>
                <c:pt idx="210">
                  <c:v>6.603288979999998E-2</c:v>
                </c:pt>
                <c:pt idx="211">
                  <c:v>6.5434815600000001E-2</c:v>
                </c:pt>
                <c:pt idx="212">
                  <c:v>6.3952211199999998E-2</c:v>
                </c:pt>
                <c:pt idx="213">
                  <c:v>6.25995783E-2</c:v>
                </c:pt>
                <c:pt idx="214">
                  <c:v>6.2095289499999998E-2</c:v>
                </c:pt>
                <c:pt idx="215">
                  <c:v>6.2604440999999997E-2</c:v>
                </c:pt>
                <c:pt idx="216">
                  <c:v>6.358786669999994E-2</c:v>
                </c:pt>
                <c:pt idx="217">
                  <c:v>6.4198931200000628E-2</c:v>
                </c:pt>
                <c:pt idx="218">
                  <c:v>6.3787609800000561E-2</c:v>
                </c:pt>
                <c:pt idx="219">
                  <c:v>6.1915428600000003E-2</c:v>
                </c:pt>
                <c:pt idx="220">
                  <c:v>5.8455052199999767E-2</c:v>
                </c:pt>
                <c:pt idx="221">
                  <c:v>5.4131843399999865E-2</c:v>
                </c:pt>
                <c:pt idx="222">
                  <c:v>4.9755454200000104E-2</c:v>
                </c:pt>
                <c:pt idx="223">
                  <c:v>4.6146237700000002E-2</c:v>
                </c:pt>
                <c:pt idx="224">
                  <c:v>4.3361460599999985E-2</c:v>
                </c:pt>
                <c:pt idx="225">
                  <c:v>4.0879139499999856E-2</c:v>
                </c:pt>
                <c:pt idx="226">
                  <c:v>3.8018942300000004E-2</c:v>
                </c:pt>
                <c:pt idx="227">
                  <c:v>3.4448229800000001E-2</c:v>
                </c:pt>
                <c:pt idx="228">
                  <c:v>2.9958487899999997E-2</c:v>
                </c:pt>
                <c:pt idx="229">
                  <c:v>2.4384750699999999E-2</c:v>
                </c:pt>
                <c:pt idx="230">
                  <c:v>1.7929980599999999E-2</c:v>
                </c:pt>
                <c:pt idx="231">
                  <c:v>1.09976632E-2</c:v>
                </c:pt>
                <c:pt idx="232">
                  <c:v>3.9394976000000012E-3</c:v>
                </c:pt>
                <c:pt idx="233">
                  <c:v>-2.9788980000000002E-3</c:v>
                </c:pt>
                <c:pt idx="234">
                  <c:v>-9.9338218000000027E-3</c:v>
                </c:pt>
                <c:pt idx="235">
                  <c:v>-1.7074690799999997E-2</c:v>
                </c:pt>
                <c:pt idx="236">
                  <c:v>-2.44203565E-2</c:v>
                </c:pt>
                <c:pt idx="237">
                  <c:v>-3.18288506E-2</c:v>
                </c:pt>
                <c:pt idx="238">
                  <c:v>-3.9217231200000001E-2</c:v>
                </c:pt>
                <c:pt idx="239">
                  <c:v>-4.63544257E-2</c:v>
                </c:pt>
                <c:pt idx="240">
                  <c:v>-5.2738526100000134E-2</c:v>
                </c:pt>
                <c:pt idx="241">
                  <c:v>-5.8163703900000113E-2</c:v>
                </c:pt>
                <c:pt idx="242">
                  <c:v>-6.2551257599999979E-2</c:v>
                </c:pt>
                <c:pt idx="243">
                  <c:v>-6.6077986599999985E-2</c:v>
                </c:pt>
                <c:pt idx="244">
                  <c:v>-6.9099521299999994E-2</c:v>
                </c:pt>
                <c:pt idx="245">
                  <c:v>-7.194743559999997E-2</c:v>
                </c:pt>
                <c:pt idx="246">
                  <c:v>-7.4644757399999997E-2</c:v>
                </c:pt>
                <c:pt idx="247">
                  <c:v>-7.7033378900000032E-2</c:v>
                </c:pt>
                <c:pt idx="248">
                  <c:v>-7.9190752399999995E-2</c:v>
                </c:pt>
                <c:pt idx="249">
                  <c:v>-8.1237575400000026E-2</c:v>
                </c:pt>
                <c:pt idx="250">
                  <c:v>-8.3562239800000021E-2</c:v>
                </c:pt>
                <c:pt idx="251">
                  <c:v>-8.6523445800000265E-2</c:v>
                </c:pt>
                <c:pt idx="252">
                  <c:v>-9.0445093900000023E-2</c:v>
                </c:pt>
                <c:pt idx="253">
                  <c:v>-9.5447934499999998E-2</c:v>
                </c:pt>
                <c:pt idx="254">
                  <c:v>-0.10153312250000029</c:v>
                </c:pt>
                <c:pt idx="255">
                  <c:v>-0.10859141370000019</c:v>
                </c:pt>
                <c:pt idx="256">
                  <c:v>-0.11633960959999998</c:v>
                </c:pt>
                <c:pt idx="257">
                  <c:v>-0.12467929570000012</c:v>
                </c:pt>
                <c:pt idx="258">
                  <c:v>-0.13350148070000109</c:v>
                </c:pt>
                <c:pt idx="259">
                  <c:v>-0.1426445268</c:v>
                </c:pt>
                <c:pt idx="260">
                  <c:v>-0.15215854209999999</c:v>
                </c:pt>
                <c:pt idx="261">
                  <c:v>-0.16194659220000004</c:v>
                </c:pt>
                <c:pt idx="262">
                  <c:v>-0.17194473790000109</c:v>
                </c:pt>
                <c:pt idx="263">
                  <c:v>-0.18179501100000109</c:v>
                </c:pt>
                <c:pt idx="264">
                  <c:v>-0.19120227249999999</c:v>
                </c:pt>
                <c:pt idx="265">
                  <c:v>-0.20002615130000001</c:v>
                </c:pt>
                <c:pt idx="266">
                  <c:v>-0.2081709095</c:v>
                </c:pt>
                <c:pt idx="267">
                  <c:v>-0.21575686669999999</c:v>
                </c:pt>
                <c:pt idx="268">
                  <c:v>-0.22280987759999998</c:v>
                </c:pt>
                <c:pt idx="269">
                  <c:v>-0.22970546280000118</c:v>
                </c:pt>
                <c:pt idx="270">
                  <c:v>-0.23669542909999999</c:v>
                </c:pt>
                <c:pt idx="271">
                  <c:v>-0.24376731100000126</c:v>
                </c:pt>
                <c:pt idx="272">
                  <c:v>-0.25065924989999999</c:v>
                </c:pt>
                <c:pt idx="273">
                  <c:v>-0.25717709800000005</c:v>
                </c:pt>
                <c:pt idx="274">
                  <c:v>-0.26319309649999817</c:v>
                </c:pt>
                <c:pt idx="275">
                  <c:v>-0.26868685170000206</c:v>
                </c:pt>
                <c:pt idx="276">
                  <c:v>-0.27388888280000412</c:v>
                </c:pt>
                <c:pt idx="277">
                  <c:v>-0.27929823209999999</c:v>
                </c:pt>
                <c:pt idx="278">
                  <c:v>-0.28532876600000412</c:v>
                </c:pt>
                <c:pt idx="279">
                  <c:v>-0.29217062770000241</c:v>
                </c:pt>
                <c:pt idx="280">
                  <c:v>-0.29957563640000001</c:v>
                </c:pt>
                <c:pt idx="281">
                  <c:v>-0.30709071280000183</c:v>
                </c:pt>
                <c:pt idx="282">
                  <c:v>-0.31425802100000183</c:v>
                </c:pt>
                <c:pt idx="283">
                  <c:v>-0.32082187370000492</c:v>
                </c:pt>
                <c:pt idx="284">
                  <c:v>-0.32669396100000275</c:v>
                </c:pt>
                <c:pt idx="285">
                  <c:v>-0.33191280290000419</c:v>
                </c:pt>
                <c:pt idx="286">
                  <c:v>-0.33660269230000411</c:v>
                </c:pt>
                <c:pt idx="287">
                  <c:v>-0.34081651350000275</c:v>
                </c:pt>
                <c:pt idx="288">
                  <c:v>-0.34452052470000138</c:v>
                </c:pt>
                <c:pt idx="289">
                  <c:v>-0.34774224729999997</c:v>
                </c:pt>
                <c:pt idx="290">
                  <c:v>-0.35050647590000372</c:v>
                </c:pt>
                <c:pt idx="291">
                  <c:v>-0.3526734104</c:v>
                </c:pt>
                <c:pt idx="292">
                  <c:v>-0.35417448710000327</c:v>
                </c:pt>
                <c:pt idx="293">
                  <c:v>-0.35507587150000275</c:v>
                </c:pt>
                <c:pt idx="294">
                  <c:v>-0.35551474190000326</c:v>
                </c:pt>
                <c:pt idx="295">
                  <c:v>-0.35576200409999997</c:v>
                </c:pt>
                <c:pt idx="296">
                  <c:v>-0.35572712410000001</c:v>
                </c:pt>
                <c:pt idx="297">
                  <c:v>-0.35554420580000207</c:v>
                </c:pt>
                <c:pt idx="298">
                  <c:v>-0.3552000468</c:v>
                </c:pt>
                <c:pt idx="299">
                  <c:v>-0.35472936410000183</c:v>
                </c:pt>
                <c:pt idx="300">
                  <c:v>-0.35391146530000406</c:v>
                </c:pt>
                <c:pt idx="301">
                  <c:v>-0.35261555760000002</c:v>
                </c:pt>
                <c:pt idx="302">
                  <c:v>-0.35087846850000326</c:v>
                </c:pt>
                <c:pt idx="303">
                  <c:v>-0.34882369460000207</c:v>
                </c:pt>
                <c:pt idx="304">
                  <c:v>-0.34663642750000001</c:v>
                </c:pt>
                <c:pt idx="305">
                  <c:v>-0.34436851100000326</c:v>
                </c:pt>
                <c:pt idx="306">
                  <c:v>-0.34171257140000183</c:v>
                </c:pt>
                <c:pt idx="307">
                  <c:v>-0.33880891870000418</c:v>
                </c:pt>
                <c:pt idx="308">
                  <c:v>-0.33581462510000543</c:v>
                </c:pt>
                <c:pt idx="309">
                  <c:v>-0.33278327190000412</c:v>
                </c:pt>
                <c:pt idx="310">
                  <c:v>-0.32946884490000367</c:v>
                </c:pt>
                <c:pt idx="311">
                  <c:v>-0.32581360790000413</c:v>
                </c:pt>
                <c:pt idx="312">
                  <c:v>-0.32177019400000206</c:v>
                </c:pt>
                <c:pt idx="313">
                  <c:v>-0.31742420300000418</c:v>
                </c:pt>
                <c:pt idx="314">
                  <c:v>-0.31303129640000005</c:v>
                </c:pt>
                <c:pt idx="315">
                  <c:v>-0.30867526570000275</c:v>
                </c:pt>
                <c:pt idx="316">
                  <c:v>-0.30446893850000206</c:v>
                </c:pt>
                <c:pt idx="317">
                  <c:v>-0.30080703560000038</c:v>
                </c:pt>
                <c:pt idx="318">
                  <c:v>-0.29797868950000395</c:v>
                </c:pt>
                <c:pt idx="319">
                  <c:v>-0.29556034320000241</c:v>
                </c:pt>
                <c:pt idx="320">
                  <c:v>-0.29313084859999999</c:v>
                </c:pt>
                <c:pt idx="321">
                  <c:v>-0.29039673210000183</c:v>
                </c:pt>
                <c:pt idx="322">
                  <c:v>-0.28706932210000002</c:v>
                </c:pt>
                <c:pt idx="323">
                  <c:v>-0.2830687028000024</c:v>
                </c:pt>
                <c:pt idx="324">
                  <c:v>-0.27858394420000032</c:v>
                </c:pt>
                <c:pt idx="325">
                  <c:v>-0.27367429310000241</c:v>
                </c:pt>
                <c:pt idx="326">
                  <c:v>-0.26850755249999975</c:v>
                </c:pt>
                <c:pt idx="327">
                  <c:v>-0.26347025110000138</c:v>
                </c:pt>
                <c:pt idx="328">
                  <c:v>-0.25851202699999998</c:v>
                </c:pt>
                <c:pt idx="329">
                  <c:v>-0.253264194</c:v>
                </c:pt>
                <c:pt idx="330">
                  <c:v>-0.24739701780000109</c:v>
                </c:pt>
                <c:pt idx="331">
                  <c:v>-0.24071455460000021</c:v>
                </c:pt>
                <c:pt idx="332">
                  <c:v>-0.23304929100000149</c:v>
                </c:pt>
                <c:pt idx="333">
                  <c:v>-0.22451340250000126</c:v>
                </c:pt>
                <c:pt idx="334">
                  <c:v>-0.21548684260000109</c:v>
                </c:pt>
                <c:pt idx="335">
                  <c:v>-0.20629257300000001</c:v>
                </c:pt>
                <c:pt idx="336">
                  <c:v>-0.19751858740000044</c:v>
                </c:pt>
                <c:pt idx="337">
                  <c:v>-0.18943794550000206</c:v>
                </c:pt>
                <c:pt idx="338">
                  <c:v>-0.18156804440000149</c:v>
                </c:pt>
                <c:pt idx="339">
                  <c:v>-0.17370955760000001</c:v>
                </c:pt>
                <c:pt idx="340">
                  <c:v>-0.16593153290000001</c:v>
                </c:pt>
                <c:pt idx="341">
                  <c:v>-0.15842732900000109</c:v>
                </c:pt>
                <c:pt idx="342">
                  <c:v>-0.15131877329999999</c:v>
                </c:pt>
                <c:pt idx="343">
                  <c:v>-0.14498182709999999</c:v>
                </c:pt>
                <c:pt idx="344">
                  <c:v>-0.13956804770000097</c:v>
                </c:pt>
                <c:pt idx="345">
                  <c:v>-0.13504316240000044</c:v>
                </c:pt>
                <c:pt idx="346">
                  <c:v>-0.13134208529999999</c:v>
                </c:pt>
                <c:pt idx="347">
                  <c:v>-0.12800225230000001</c:v>
                </c:pt>
                <c:pt idx="348">
                  <c:v>-0.1244983632</c:v>
                </c:pt>
                <c:pt idx="349">
                  <c:v>-0.12089072369999999</c:v>
                </c:pt>
                <c:pt idx="350">
                  <c:v>-0.1174137115</c:v>
                </c:pt>
                <c:pt idx="351">
                  <c:v>-0.11394889789999905</c:v>
                </c:pt>
                <c:pt idx="352">
                  <c:v>-0.1105137085</c:v>
                </c:pt>
                <c:pt idx="353">
                  <c:v>-0.1070615186</c:v>
                </c:pt>
                <c:pt idx="354">
                  <c:v>-0.1034186553</c:v>
                </c:pt>
                <c:pt idx="355">
                  <c:v>-9.9459069300000785E-2</c:v>
                </c:pt>
                <c:pt idx="356">
                  <c:v>-9.5213223399999991E-2</c:v>
                </c:pt>
                <c:pt idx="357">
                  <c:v>-9.0628171900000026E-2</c:v>
                </c:pt>
                <c:pt idx="358">
                  <c:v>-8.5865597400000063E-2</c:v>
                </c:pt>
                <c:pt idx="359">
                  <c:v>-8.1428517399999997E-2</c:v>
                </c:pt>
                <c:pt idx="360">
                  <c:v>-7.7606046200000001E-2</c:v>
                </c:pt>
                <c:pt idx="361">
                  <c:v>-7.4133819599999998E-2</c:v>
                </c:pt>
                <c:pt idx="362">
                  <c:v>-7.0677303799999855E-2</c:v>
                </c:pt>
                <c:pt idx="363">
                  <c:v>-6.6790284400000483E-2</c:v>
                </c:pt>
                <c:pt idx="364">
                  <c:v>-6.2409103799999956E-2</c:v>
                </c:pt>
                <c:pt idx="365">
                  <c:v>-5.7578847699999845E-2</c:v>
                </c:pt>
                <c:pt idx="366">
                  <c:v>-5.2644001000000003E-2</c:v>
                </c:pt>
                <c:pt idx="367">
                  <c:v>-4.7871919999999998E-2</c:v>
                </c:pt>
                <c:pt idx="368">
                  <c:v>-4.3570714099999977E-2</c:v>
                </c:pt>
                <c:pt idx="369">
                  <c:v>-3.9907475600000006E-2</c:v>
                </c:pt>
                <c:pt idx="370">
                  <c:v>-3.6580781899999998E-2</c:v>
                </c:pt>
                <c:pt idx="371">
                  <c:v>-3.3301754599999997E-2</c:v>
                </c:pt>
                <c:pt idx="372">
                  <c:v>-2.9808354500000002E-2</c:v>
                </c:pt>
                <c:pt idx="373">
                  <c:v>-2.6134222800000002E-2</c:v>
                </c:pt>
                <c:pt idx="374">
                  <c:v>-2.2488740400000255E-2</c:v>
                </c:pt>
                <c:pt idx="375">
                  <c:v>-1.8970299199999999E-2</c:v>
                </c:pt>
                <c:pt idx="376">
                  <c:v>-1.5761801600000163E-2</c:v>
                </c:pt>
                <c:pt idx="377">
                  <c:v>-1.3005369400000001E-2</c:v>
                </c:pt>
                <c:pt idx="378">
                  <c:v>-1.0785559800000108E-2</c:v>
                </c:pt>
                <c:pt idx="379">
                  <c:v>-8.9350482000000227E-3</c:v>
                </c:pt>
                <c:pt idx="380">
                  <c:v>-7.1817442000000134E-3</c:v>
                </c:pt>
                <c:pt idx="381">
                  <c:v>-5.3854373000000004E-3</c:v>
                </c:pt>
                <c:pt idx="382">
                  <c:v>-3.4665216000000247E-3</c:v>
                </c:pt>
                <c:pt idx="383">
                  <c:v>-1.6124799000000114E-3</c:v>
                </c:pt>
                <c:pt idx="384">
                  <c:v>-1.069896E-4</c:v>
                </c:pt>
                <c:pt idx="385">
                  <c:v>8.0424830000000794E-4</c:v>
                </c:pt>
                <c:pt idx="386">
                  <c:v>1.1011892999999999E-3</c:v>
                </c:pt>
                <c:pt idx="387">
                  <c:v>9.1605630000000265E-4</c:v>
                </c:pt>
                <c:pt idx="388">
                  <c:v>5.1194020000000398E-4</c:v>
                </c:pt>
              </c:numCache>
            </c:numRef>
          </c:val>
        </c:ser>
        <c:marker val="1"/>
        <c:axId val="29539712"/>
        <c:axId val="165848192"/>
      </c:lineChart>
      <c:catAx>
        <c:axId val="29539712"/>
        <c:scaling>
          <c:orientation val="minMax"/>
        </c:scaling>
        <c:axPos val="b"/>
        <c:numFmt formatCode="General" sourceLinked="1"/>
        <c:majorTickMark val="in"/>
        <c:tickLblPos val="nextTo"/>
        <c:crossAx val="165848192"/>
        <c:crosses val="autoZero"/>
        <c:auto val="1"/>
        <c:lblAlgn val="ctr"/>
        <c:lblOffset val="0"/>
        <c:tickLblSkip val="100"/>
        <c:tickMarkSkip val="100"/>
      </c:catAx>
      <c:valAx>
        <c:axId val="165848192"/>
        <c:scaling>
          <c:orientation val="minMax"/>
        </c:scaling>
        <c:axPos val="l"/>
        <c:numFmt formatCode="General" sourceLinked="1"/>
        <c:tickLblPos val="nextTo"/>
        <c:crossAx val="29539712"/>
        <c:crosses val="autoZero"/>
        <c:crossBetween val="between"/>
      </c:valAx>
      <c:spPr>
        <a:ln>
          <a:solidFill>
            <a:schemeClr val="tx1"/>
          </a:solidFill>
        </a:ln>
      </c:spPr>
    </c:plotArea>
    <c:plotVisOnly val="1"/>
    <c:dispBlanksAs val="span"/>
  </c:chart>
  <c:txPr>
    <a:bodyPr/>
    <a:lstStyle/>
    <a:p>
      <a:pPr>
        <a:defRPr sz="1050" b="1">
          <a:latin typeface="+mj-ea"/>
          <a:ea typeface="+mj-ea"/>
        </a:defRPr>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spPr>
            <a:ln w="34925">
              <a:solidFill>
                <a:srgbClr val="FF0000"/>
              </a:solidFill>
            </a:ln>
          </c:spPr>
          <c:marker>
            <c:symbol val="circle"/>
            <c:size val="3"/>
            <c:spPr>
              <a:solidFill>
                <a:srgbClr val="FF0000"/>
              </a:solidFill>
              <a:ln>
                <a:solidFill>
                  <a:srgbClr val="FF000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'黒点―コア1粒径(5cm移動)'!$I$9:$I$993</c:f>
              <c:numCache>
                <c:formatCode>General</c:formatCode>
                <c:ptCount val="985"/>
                <c:pt idx="0">
                  <c:v>11.727899999999998</c:v>
                </c:pt>
                <c:pt idx="12">
                  <c:v>12.896900000000002</c:v>
                </c:pt>
                <c:pt idx="24">
                  <c:v>12.7294</c:v>
                </c:pt>
                <c:pt idx="36">
                  <c:v>12.1843</c:v>
                </c:pt>
                <c:pt idx="48">
                  <c:v>9.043000000000001</c:v>
                </c:pt>
                <c:pt idx="60">
                  <c:v>9.369400000000061</c:v>
                </c:pt>
                <c:pt idx="72">
                  <c:v>7.1175999999999755</c:v>
                </c:pt>
                <c:pt idx="84">
                  <c:v>6.1319999999999997</c:v>
                </c:pt>
                <c:pt idx="96">
                  <c:v>5.9349999999999996</c:v>
                </c:pt>
                <c:pt idx="108">
                  <c:v>6.8689999999999856</c:v>
                </c:pt>
                <c:pt idx="120">
                  <c:v>6.38</c:v>
                </c:pt>
                <c:pt idx="132">
                  <c:v>6.4548000000000005</c:v>
                </c:pt>
                <c:pt idx="144">
                  <c:v>7.0725999999999996</c:v>
                </c:pt>
                <c:pt idx="156">
                  <c:v>6.9270000000000005</c:v>
                </c:pt>
                <c:pt idx="168">
                  <c:v>7.06</c:v>
                </c:pt>
                <c:pt idx="180">
                  <c:v>7.952</c:v>
                </c:pt>
                <c:pt idx="192">
                  <c:v>9.2173999999999996</c:v>
                </c:pt>
                <c:pt idx="204">
                  <c:v>9.5642000000000014</c:v>
                </c:pt>
                <c:pt idx="216">
                  <c:v>9.9371999999999989</c:v>
                </c:pt>
                <c:pt idx="228">
                  <c:v>9.7119999999999997</c:v>
                </c:pt>
                <c:pt idx="240">
                  <c:v>8.9370000000000012</c:v>
                </c:pt>
                <c:pt idx="252">
                  <c:v>8.6218000000000004</c:v>
                </c:pt>
                <c:pt idx="264">
                  <c:v>8.2170000000000005</c:v>
                </c:pt>
                <c:pt idx="276">
                  <c:v>7.313600000000001</c:v>
                </c:pt>
                <c:pt idx="288">
                  <c:v>6.7938000000000001</c:v>
                </c:pt>
                <c:pt idx="300">
                  <c:v>6.2405999999999997</c:v>
                </c:pt>
                <c:pt idx="312">
                  <c:v>5.6927999999999965</c:v>
                </c:pt>
                <c:pt idx="324">
                  <c:v>5.1316000000000024</c:v>
                </c:pt>
                <c:pt idx="336">
                  <c:v>5.8080000000000007</c:v>
                </c:pt>
                <c:pt idx="348">
                  <c:v>5.6516000000000002</c:v>
                </c:pt>
                <c:pt idx="360">
                  <c:v>5.7111999999999998</c:v>
                </c:pt>
                <c:pt idx="372">
                  <c:v>5.8771999999999975</c:v>
                </c:pt>
                <c:pt idx="384">
                  <c:v>6.0030000000000001</c:v>
                </c:pt>
                <c:pt idx="396">
                  <c:v>5.3673999999999955</c:v>
                </c:pt>
                <c:pt idx="408">
                  <c:v>6.1361999999999997</c:v>
                </c:pt>
                <c:pt idx="420">
                  <c:v>6.1983999999999995</c:v>
                </c:pt>
                <c:pt idx="432">
                  <c:v>6.0465999999999998</c:v>
                </c:pt>
                <c:pt idx="444">
                  <c:v>5.3781999999999988</c:v>
                </c:pt>
                <c:pt idx="456">
                  <c:v>5.6807999999999996</c:v>
                </c:pt>
                <c:pt idx="468">
                  <c:v>5.3340000000000005</c:v>
                </c:pt>
                <c:pt idx="480">
                  <c:v>5.8019999999999996</c:v>
                </c:pt>
                <c:pt idx="492">
                  <c:v>5.1741999999999955</c:v>
                </c:pt>
                <c:pt idx="504">
                  <c:v>5.7539999999999996</c:v>
                </c:pt>
                <c:pt idx="516">
                  <c:v>5.0122</c:v>
                </c:pt>
                <c:pt idx="528">
                  <c:v>4.8056000000000001</c:v>
                </c:pt>
                <c:pt idx="540">
                  <c:v>3.7716000000000003</c:v>
                </c:pt>
                <c:pt idx="552">
                  <c:v>4.7219999999999995</c:v>
                </c:pt>
                <c:pt idx="564">
                  <c:v>4.819799999999999</c:v>
                </c:pt>
                <c:pt idx="576">
                  <c:v>5.8381999999999996</c:v>
                </c:pt>
                <c:pt idx="588">
                  <c:v>6.3056000000000001</c:v>
                </c:pt>
                <c:pt idx="600">
                  <c:v>6.5318000000000014</c:v>
                </c:pt>
                <c:pt idx="612">
                  <c:v>6.5414000000000003</c:v>
                </c:pt>
                <c:pt idx="624">
                  <c:v>6.9805999999999999</c:v>
                </c:pt>
                <c:pt idx="636">
                  <c:v>6.8243999999999945</c:v>
                </c:pt>
                <c:pt idx="648">
                  <c:v>6.9937999999999994</c:v>
                </c:pt>
                <c:pt idx="660">
                  <c:v>6.9705999999999992</c:v>
                </c:pt>
                <c:pt idx="672">
                  <c:v>6.2440000000000007</c:v>
                </c:pt>
                <c:pt idx="684">
                  <c:v>5.8334000000000001</c:v>
                </c:pt>
                <c:pt idx="696">
                  <c:v>5.0198</c:v>
                </c:pt>
                <c:pt idx="708">
                  <c:v>4.4781999999999993</c:v>
                </c:pt>
                <c:pt idx="720">
                  <c:v>4.6141999999999745</c:v>
                </c:pt>
                <c:pt idx="732">
                  <c:v>4.8473999999999995</c:v>
                </c:pt>
                <c:pt idx="744">
                  <c:v>5.1751999999999985</c:v>
                </c:pt>
                <c:pt idx="756">
                  <c:v>5.5873999999999997</c:v>
                </c:pt>
                <c:pt idx="768">
                  <c:v>5.3003999999999998</c:v>
                </c:pt>
                <c:pt idx="780">
                  <c:v>5.8929999999999945</c:v>
                </c:pt>
                <c:pt idx="792">
                  <c:v>5.5335999999999999</c:v>
                </c:pt>
                <c:pt idx="804">
                  <c:v>5.49</c:v>
                </c:pt>
                <c:pt idx="816">
                  <c:v>5.6077999999999975</c:v>
                </c:pt>
                <c:pt idx="828">
                  <c:v>6.0045999999999955</c:v>
                </c:pt>
                <c:pt idx="840">
                  <c:v>5.3750000000000009</c:v>
                </c:pt>
                <c:pt idx="852">
                  <c:v>5.4336000000000242</c:v>
                </c:pt>
                <c:pt idx="864">
                  <c:v>4.9014000000000024</c:v>
                </c:pt>
                <c:pt idx="876">
                  <c:v>5.0568</c:v>
                </c:pt>
                <c:pt idx="888">
                  <c:v>4.7430000000000003</c:v>
                </c:pt>
                <c:pt idx="900">
                  <c:v>5.0266000000000002</c:v>
                </c:pt>
                <c:pt idx="912">
                  <c:v>4.9778000000000002</c:v>
                </c:pt>
                <c:pt idx="924">
                  <c:v>5.1037999999999997</c:v>
                </c:pt>
                <c:pt idx="936">
                  <c:v>4.6867999999999999</c:v>
                </c:pt>
                <c:pt idx="948">
                  <c:v>4.8449999999999855</c:v>
                </c:pt>
                <c:pt idx="960">
                  <c:v>4.8216000000000001</c:v>
                </c:pt>
                <c:pt idx="972">
                  <c:v>4.7939999999999996</c:v>
                </c:pt>
                <c:pt idx="984">
                  <c:v>4.5635999999999965</c:v>
                </c:pt>
              </c:numCache>
            </c:numRef>
          </c:val>
        </c:ser>
        <c:ser>
          <c:idx val="1"/>
          <c:order val="1"/>
          <c:spPr>
            <a:ln w="34925">
              <a:solidFill>
                <a:srgbClr val="0070C0"/>
              </a:solidFill>
            </a:ln>
          </c:spPr>
          <c:marker>
            <c:symbol val="circle"/>
            <c:size val="3"/>
            <c:spPr>
              <a:solidFill>
                <a:srgbClr val="0070C0"/>
              </a:solidFill>
              <a:ln>
                <a:solidFill>
                  <a:srgbClr val="0070C0"/>
                </a:solidFill>
              </a:ln>
            </c:spPr>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黒点―コア2粒径!$F$9:$F$1005</c:f>
              <c:numCache>
                <c:formatCode>General</c:formatCode>
                <c:ptCount val="997"/>
                <c:pt idx="0">
                  <c:v>12.591100000000001</c:v>
                </c:pt>
                <c:pt idx="12">
                  <c:v>11.911800000000001</c:v>
                </c:pt>
                <c:pt idx="24">
                  <c:v>12.353900000000024</c:v>
                </c:pt>
                <c:pt idx="36">
                  <c:v>13.292200000000001</c:v>
                </c:pt>
                <c:pt idx="48">
                  <c:v>12.363400000000059</c:v>
                </c:pt>
                <c:pt idx="60">
                  <c:v>11.913800000000002</c:v>
                </c:pt>
                <c:pt idx="72">
                  <c:v>12.0396</c:v>
                </c:pt>
                <c:pt idx="84">
                  <c:v>11.649600000000001</c:v>
                </c:pt>
                <c:pt idx="96">
                  <c:v>10.3642</c:v>
                </c:pt>
                <c:pt idx="108">
                  <c:v>10.4428</c:v>
                </c:pt>
                <c:pt idx="120">
                  <c:v>9.4904000000000028</c:v>
                </c:pt>
                <c:pt idx="132">
                  <c:v>9.4744000000000028</c:v>
                </c:pt>
                <c:pt idx="144">
                  <c:v>9.226799999999999</c:v>
                </c:pt>
                <c:pt idx="156">
                  <c:v>9.0217999999999989</c:v>
                </c:pt>
                <c:pt idx="168">
                  <c:v>8.757200000000001</c:v>
                </c:pt>
                <c:pt idx="180">
                  <c:v>10.6226</c:v>
                </c:pt>
                <c:pt idx="192">
                  <c:v>11.2852</c:v>
                </c:pt>
                <c:pt idx="204">
                  <c:v>11.335000000000004</c:v>
                </c:pt>
                <c:pt idx="216">
                  <c:v>12.2974</c:v>
                </c:pt>
                <c:pt idx="228">
                  <c:v>12.791600000000001</c:v>
                </c:pt>
                <c:pt idx="240">
                  <c:v>11.365400000000076</c:v>
                </c:pt>
                <c:pt idx="252">
                  <c:v>10.5732</c:v>
                </c:pt>
                <c:pt idx="264">
                  <c:v>10.7904</c:v>
                </c:pt>
                <c:pt idx="276">
                  <c:v>9.6368000000000009</c:v>
                </c:pt>
                <c:pt idx="288">
                  <c:v>9.0598000000000027</c:v>
                </c:pt>
                <c:pt idx="300">
                  <c:v>8.1574000000000026</c:v>
                </c:pt>
                <c:pt idx="312">
                  <c:v>7.7014000000000014</c:v>
                </c:pt>
                <c:pt idx="324">
                  <c:v>7.31</c:v>
                </c:pt>
                <c:pt idx="336">
                  <c:v>7.3394000000000004</c:v>
                </c:pt>
                <c:pt idx="348">
                  <c:v>7.3149999999999764</c:v>
                </c:pt>
                <c:pt idx="360">
                  <c:v>7.9334000000000024</c:v>
                </c:pt>
                <c:pt idx="372">
                  <c:v>8.3114000000000008</c:v>
                </c:pt>
                <c:pt idx="384">
                  <c:v>8.3708000000000027</c:v>
                </c:pt>
                <c:pt idx="396">
                  <c:v>8.3268000000000004</c:v>
                </c:pt>
                <c:pt idx="408">
                  <c:v>8.213000000000001</c:v>
                </c:pt>
                <c:pt idx="420">
                  <c:v>7.9866000000000241</c:v>
                </c:pt>
                <c:pt idx="432">
                  <c:v>7.7654000000000005</c:v>
                </c:pt>
                <c:pt idx="444">
                  <c:v>7.5280000000000005</c:v>
                </c:pt>
                <c:pt idx="456">
                  <c:v>7.4974000000000007</c:v>
                </c:pt>
                <c:pt idx="468">
                  <c:v>7.4946000000000002</c:v>
                </c:pt>
                <c:pt idx="480">
                  <c:v>7.444</c:v>
                </c:pt>
                <c:pt idx="492">
                  <c:v>7.5454000000000008</c:v>
                </c:pt>
                <c:pt idx="504">
                  <c:v>7.4976000000000003</c:v>
                </c:pt>
                <c:pt idx="516">
                  <c:v>7.3629999999999765</c:v>
                </c:pt>
                <c:pt idx="528">
                  <c:v>7.3464</c:v>
                </c:pt>
                <c:pt idx="540">
                  <c:v>7.4054000000000002</c:v>
                </c:pt>
                <c:pt idx="552">
                  <c:v>7.7352000000000034</c:v>
                </c:pt>
                <c:pt idx="564">
                  <c:v>7.6261999999999945</c:v>
                </c:pt>
                <c:pt idx="576">
                  <c:v>7.7183999999999999</c:v>
                </c:pt>
                <c:pt idx="588">
                  <c:v>7.9301999999999992</c:v>
                </c:pt>
                <c:pt idx="600">
                  <c:v>7.8010000000000002</c:v>
                </c:pt>
                <c:pt idx="612">
                  <c:v>7.3957999999999995</c:v>
                </c:pt>
                <c:pt idx="624">
                  <c:v>7.5541999999999945</c:v>
                </c:pt>
                <c:pt idx="636">
                  <c:v>7.6776</c:v>
                </c:pt>
                <c:pt idx="648">
                  <c:v>7.7170000000000005</c:v>
                </c:pt>
                <c:pt idx="660">
                  <c:v>8.3676000000000048</c:v>
                </c:pt>
                <c:pt idx="672">
                  <c:v>8.4652000000000047</c:v>
                </c:pt>
                <c:pt idx="684">
                  <c:v>8.4048000000000016</c:v>
                </c:pt>
                <c:pt idx="696">
                  <c:v>8.0154000000000067</c:v>
                </c:pt>
                <c:pt idx="708">
                  <c:v>8.027000000000001</c:v>
                </c:pt>
                <c:pt idx="720">
                  <c:v>6.4075999999999995</c:v>
                </c:pt>
                <c:pt idx="732">
                  <c:v>6.4510000000000014</c:v>
                </c:pt>
                <c:pt idx="744">
                  <c:v>6.6547999999999945</c:v>
                </c:pt>
                <c:pt idx="756">
                  <c:v>6.7949999999999955</c:v>
                </c:pt>
                <c:pt idx="768">
                  <c:v>6.5682</c:v>
                </c:pt>
                <c:pt idx="780">
                  <c:v>7.434800000000001</c:v>
                </c:pt>
                <c:pt idx="792">
                  <c:v>7.420399999999999</c:v>
                </c:pt>
                <c:pt idx="804">
                  <c:v>7.2219999999999995</c:v>
                </c:pt>
                <c:pt idx="816">
                  <c:v>7.1370000000000005</c:v>
                </c:pt>
                <c:pt idx="828">
                  <c:v>6.9072000000000013</c:v>
                </c:pt>
                <c:pt idx="840">
                  <c:v>6.8436000000000003</c:v>
                </c:pt>
                <c:pt idx="852">
                  <c:v>6.3472000000000008</c:v>
                </c:pt>
                <c:pt idx="864">
                  <c:v>6.3322000000000012</c:v>
                </c:pt>
                <c:pt idx="876">
                  <c:v>6.3301999999999996</c:v>
                </c:pt>
                <c:pt idx="888">
                  <c:v>6.4587999999999992</c:v>
                </c:pt>
                <c:pt idx="900">
                  <c:v>6.1457999999999995</c:v>
                </c:pt>
                <c:pt idx="912">
                  <c:v>6.2352000000000034</c:v>
                </c:pt>
                <c:pt idx="924">
                  <c:v>6.2070000000000007</c:v>
                </c:pt>
                <c:pt idx="936">
                  <c:v>5.9754000000000014</c:v>
                </c:pt>
                <c:pt idx="948">
                  <c:v>5.8169999999999975</c:v>
                </c:pt>
                <c:pt idx="960">
                  <c:v>6.2122000000000002</c:v>
                </c:pt>
                <c:pt idx="972">
                  <c:v>6.5273999999999965</c:v>
                </c:pt>
                <c:pt idx="984">
                  <c:v>6.8102</c:v>
                </c:pt>
                <c:pt idx="996">
                  <c:v>6.8861999999999997</c:v>
                </c:pt>
              </c:numCache>
            </c:numRef>
          </c:val>
        </c:ser>
        <c:marker val="1"/>
        <c:axId val="166200448"/>
        <c:axId val="166201984"/>
      </c:lineChart>
      <c:lineChart>
        <c:grouping val="standard"/>
        <c:ser>
          <c:idx val="2"/>
          <c:order val="2"/>
          <c:spPr>
            <a:ln w="34925">
              <a:solidFill>
                <a:schemeClr val="tx1"/>
              </a:solidFill>
            </a:ln>
          </c:spPr>
          <c:marker>
            <c:symbol val="none"/>
          </c:marker>
          <c:cat>
            <c:numRef>
              <c:f>'黒点―コア1粒径(5cm移動)'!$A$9:$A$993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'黒点―コア1粒径(5cm移動)'!$C$9:$C$399</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69.118181818181029</c:v>
                </c:pt>
                <c:pt idx="10">
                  <c:v>71.990909090909227</c:v>
                </c:pt>
                <c:pt idx="11">
                  <c:v>75.445454545454552</c:v>
                </c:pt>
                <c:pt idx="12">
                  <c:v>76.072727272726553</c:v>
                </c:pt>
                <c:pt idx="13">
                  <c:v>72.88181818181819</c:v>
                </c:pt>
                <c:pt idx="14">
                  <c:v>72.145454545454157</c:v>
                </c:pt>
                <c:pt idx="15">
                  <c:v>72.990909090909227</c:v>
                </c:pt>
                <c:pt idx="16">
                  <c:v>75.572727272726553</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76.618181818181029</c:v>
                </c:pt>
                <c:pt idx="25">
                  <c:v>76.809090909090912</c:v>
                </c:pt>
                <c:pt idx="26">
                  <c:v>78.318181818181145</c:v>
                </c:pt>
                <c:pt idx="27">
                  <c:v>77.600000000000009</c:v>
                </c:pt>
                <c:pt idx="28">
                  <c:v>77.809090909090912</c:v>
                </c:pt>
                <c:pt idx="29">
                  <c:v>73.327272727272728</c:v>
                </c:pt>
                <c:pt idx="30">
                  <c:v>70.054545454545462</c:v>
                </c:pt>
                <c:pt idx="31">
                  <c:v>65.590909090909093</c:v>
                </c:pt>
                <c:pt idx="32">
                  <c:v>61.090909090909271</c:v>
                </c:pt>
                <c:pt idx="33">
                  <c:v>61.2</c:v>
                </c:pt>
                <c:pt idx="34">
                  <c:v>62.972727272727276</c:v>
                </c:pt>
                <c:pt idx="35">
                  <c:v>63.2</c:v>
                </c:pt>
                <c:pt idx="36">
                  <c:v>62.718181818182011</c:v>
                </c:pt>
                <c:pt idx="37">
                  <c:v>62.118181818182009</c:v>
                </c:pt>
                <c:pt idx="38">
                  <c:v>62.081818181818015</c:v>
                </c:pt>
                <c:pt idx="39">
                  <c:v>60.718181818182011</c:v>
                </c:pt>
                <c:pt idx="40">
                  <c:v>64.872727272726451</c:v>
                </c:pt>
                <c:pt idx="41">
                  <c:v>69.827272727272728</c:v>
                </c:pt>
                <c:pt idx="42">
                  <c:v>77.036363636363646</c:v>
                </c:pt>
                <c:pt idx="43">
                  <c:v>84.7</c:v>
                </c:pt>
                <c:pt idx="44">
                  <c:v>89.063636363636348</c:v>
                </c:pt>
                <c:pt idx="45">
                  <c:v>88.24545454545455</c:v>
                </c:pt>
                <c:pt idx="46">
                  <c:v>87.272727272726556</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71.772727272726527</c:v>
                </c:pt>
                <c:pt idx="56">
                  <c:v>69.190909090909102</c:v>
                </c:pt>
                <c:pt idx="57">
                  <c:v>70.272727272726527</c:v>
                </c:pt>
                <c:pt idx="58">
                  <c:v>71.790909090909096</c:v>
                </c:pt>
                <c:pt idx="59">
                  <c:v>73.24545454545455</c:v>
                </c:pt>
                <c:pt idx="60">
                  <c:v>73.100000000000009</c:v>
                </c:pt>
                <c:pt idx="61">
                  <c:v>73.545454545454518</c:v>
                </c:pt>
                <c:pt idx="62">
                  <c:v>71.263636363636351</c:v>
                </c:pt>
                <c:pt idx="63">
                  <c:v>69.272727272726527</c:v>
                </c:pt>
                <c:pt idx="64">
                  <c:v>62.736363636363642</c:v>
                </c:pt>
                <c:pt idx="65">
                  <c:v>57.6</c:v>
                </c:pt>
                <c:pt idx="66">
                  <c:v>55.372727272727275</c:v>
                </c:pt>
                <c:pt idx="67">
                  <c:v>55.018181818182001</c:v>
                </c:pt>
                <c:pt idx="68">
                  <c:v>54.545454545454554</c:v>
                </c:pt>
                <c:pt idx="69">
                  <c:v>53.690909090909308</c:v>
                </c:pt>
                <c:pt idx="70">
                  <c:v>52.618181818182009</c:v>
                </c:pt>
                <c:pt idx="71">
                  <c:v>52.354545454545139</c:v>
                </c:pt>
                <c:pt idx="72">
                  <c:v>51.354545454545139</c:v>
                </c:pt>
                <c:pt idx="73">
                  <c:v>47.663636363636179</c:v>
                </c:pt>
                <c:pt idx="74">
                  <c:v>43.072727272727271</c:v>
                </c:pt>
                <c:pt idx="75">
                  <c:v>39.854545454545139</c:v>
                </c:pt>
                <c:pt idx="76">
                  <c:v>38.090909090909271</c:v>
                </c:pt>
                <c:pt idx="77">
                  <c:v>37.827272727272728</c:v>
                </c:pt>
                <c:pt idx="78">
                  <c:v>38.600000000000009</c:v>
                </c:pt>
                <c:pt idx="79">
                  <c:v>39.963636363636134</c:v>
                </c:pt>
                <c:pt idx="80">
                  <c:v>41.454545454545205</c:v>
                </c:pt>
                <c:pt idx="81">
                  <c:v>43.990909090909113</c:v>
                </c:pt>
                <c:pt idx="82">
                  <c:v>45.418181818181999</c:v>
                </c:pt>
                <c:pt idx="83">
                  <c:v>47.790909090909324</c:v>
                </c:pt>
                <c:pt idx="84">
                  <c:v>46.709090909090911</c:v>
                </c:pt>
                <c:pt idx="85">
                  <c:v>45.209090909090911</c:v>
                </c:pt>
                <c:pt idx="86">
                  <c:v>42.054545454545242</c:v>
                </c:pt>
                <c:pt idx="87">
                  <c:v>40.663636363636186</c:v>
                </c:pt>
                <c:pt idx="88">
                  <c:v>40.463636363636134</c:v>
                </c:pt>
                <c:pt idx="89">
                  <c:v>39.690909090909308</c:v>
                </c:pt>
                <c:pt idx="90">
                  <c:v>39.009090909090915</c:v>
                </c:pt>
                <c:pt idx="91">
                  <c:v>39.581818181818001</c:v>
                </c:pt>
                <c:pt idx="92">
                  <c:v>38.209090909090911</c:v>
                </c:pt>
                <c:pt idx="93">
                  <c:v>36.518181818182001</c:v>
                </c:pt>
                <c:pt idx="94">
                  <c:v>31.963636363636223</c:v>
                </c:pt>
                <c:pt idx="95">
                  <c:v>32.545454545454547</c:v>
                </c:pt>
                <c:pt idx="96">
                  <c:v>32.054545454545242</c:v>
                </c:pt>
                <c:pt idx="97">
                  <c:v>33.4</c:v>
                </c:pt>
                <c:pt idx="98">
                  <c:v>33.727272727272762</c:v>
                </c:pt>
                <c:pt idx="99">
                  <c:v>33.645454545454541</c:v>
                </c:pt>
                <c:pt idx="100">
                  <c:v>33.990909090909113</c:v>
                </c:pt>
                <c:pt idx="101">
                  <c:v>33.4</c:v>
                </c:pt>
                <c:pt idx="102">
                  <c:v>31.836363636363629</c:v>
                </c:pt>
                <c:pt idx="103">
                  <c:v>29.80909090909093</c:v>
                </c:pt>
                <c:pt idx="104">
                  <c:v>27.972727272726981</c:v>
                </c:pt>
                <c:pt idx="105">
                  <c:v>28.9</c:v>
                </c:pt>
                <c:pt idx="106">
                  <c:v>30.218181818181812</c:v>
                </c:pt>
                <c:pt idx="107">
                  <c:v>34.136363636363626</c:v>
                </c:pt>
                <c:pt idx="108">
                  <c:v>38.554545454545242</c:v>
                </c:pt>
                <c:pt idx="109">
                  <c:v>41.336363636363544</c:v>
                </c:pt>
                <c:pt idx="110">
                  <c:v>41.736363636363642</c:v>
                </c:pt>
                <c:pt idx="111">
                  <c:v>41.445454545454545</c:v>
                </c:pt>
                <c:pt idx="112">
                  <c:v>40.963636363636134</c:v>
                </c:pt>
                <c:pt idx="113">
                  <c:v>39.727272727272762</c:v>
                </c:pt>
                <c:pt idx="114">
                  <c:v>39.654545454545271</c:v>
                </c:pt>
                <c:pt idx="115">
                  <c:v>40.600000000000009</c:v>
                </c:pt>
                <c:pt idx="116">
                  <c:v>40.554545454545242</c:v>
                </c:pt>
                <c:pt idx="117">
                  <c:v>39.254545454545394</c:v>
                </c:pt>
                <c:pt idx="118">
                  <c:v>36.945454545454545</c:v>
                </c:pt>
                <c:pt idx="119">
                  <c:v>35.245454545454542</c:v>
                </c:pt>
                <c:pt idx="120">
                  <c:v>34.945454545454545</c:v>
                </c:pt>
                <c:pt idx="121">
                  <c:v>34.845454545454544</c:v>
                </c:pt>
                <c:pt idx="122">
                  <c:v>34.581818181818001</c:v>
                </c:pt>
                <c:pt idx="123">
                  <c:v>35.090909090909264</c:v>
                </c:pt>
                <c:pt idx="124">
                  <c:v>34.927272727272729</c:v>
                </c:pt>
                <c:pt idx="125">
                  <c:v>34.163636363636186</c:v>
                </c:pt>
                <c:pt idx="126">
                  <c:v>33.481818181817978</c:v>
                </c:pt>
                <c:pt idx="127">
                  <c:v>33.727272727272762</c:v>
                </c:pt>
                <c:pt idx="128">
                  <c:v>37.172727272727272</c:v>
                </c:pt>
                <c:pt idx="129">
                  <c:v>41.854545454545139</c:v>
                </c:pt>
                <c:pt idx="130">
                  <c:v>49.554545454545234</c:v>
                </c:pt>
                <c:pt idx="131">
                  <c:v>53.345454545454544</c:v>
                </c:pt>
                <c:pt idx="132">
                  <c:v>56.218181818182011</c:v>
                </c:pt>
                <c:pt idx="133">
                  <c:v>56.572727272727278</c:v>
                </c:pt>
                <c:pt idx="134">
                  <c:v>56.927272727272722</c:v>
                </c:pt>
                <c:pt idx="135">
                  <c:v>58.672727272727272</c:v>
                </c:pt>
                <c:pt idx="136">
                  <c:v>61.4</c:v>
                </c:pt>
                <c:pt idx="137">
                  <c:v>61.336363636363544</c:v>
                </c:pt>
                <c:pt idx="138">
                  <c:v>60.690909090909308</c:v>
                </c:pt>
                <c:pt idx="139">
                  <c:v>58.472727272727276</c:v>
                </c:pt>
                <c:pt idx="140">
                  <c:v>57.072727272727271</c:v>
                </c:pt>
                <c:pt idx="141">
                  <c:v>52.963636363636134</c:v>
                </c:pt>
                <c:pt idx="142">
                  <c:v>51.218181818182011</c:v>
                </c:pt>
                <c:pt idx="143">
                  <c:v>49.863636363636083</c:v>
                </c:pt>
                <c:pt idx="144">
                  <c:v>49.590909090909271</c:v>
                </c:pt>
                <c:pt idx="145">
                  <c:v>48.718181818182011</c:v>
                </c:pt>
                <c:pt idx="146">
                  <c:v>47.818181818181863</c:v>
                </c:pt>
                <c:pt idx="147">
                  <c:v>47.090909090909271</c:v>
                </c:pt>
                <c:pt idx="148">
                  <c:v>48.009090909090908</c:v>
                </c:pt>
                <c:pt idx="149">
                  <c:v>48.5</c:v>
                </c:pt>
                <c:pt idx="150">
                  <c:v>47.536363636363625</c:v>
                </c:pt>
                <c:pt idx="151">
                  <c:v>47.581818181818001</c:v>
                </c:pt>
                <c:pt idx="152">
                  <c:v>50.390909090909112</c:v>
                </c:pt>
                <c:pt idx="153">
                  <c:v>54.363636363636083</c:v>
                </c:pt>
                <c:pt idx="154">
                  <c:v>57.890909090909112</c:v>
                </c:pt>
                <c:pt idx="155">
                  <c:v>61.145454545454548</c:v>
                </c:pt>
                <c:pt idx="156">
                  <c:v>61.9</c:v>
                </c:pt>
                <c:pt idx="157">
                  <c:v>61.000000000000007</c:v>
                </c:pt>
                <c:pt idx="158">
                  <c:v>59.654545454545278</c:v>
                </c:pt>
                <c:pt idx="159">
                  <c:v>58.072727272727278</c:v>
                </c:pt>
                <c:pt idx="160">
                  <c:v>58.081818181818015</c:v>
                </c:pt>
                <c:pt idx="161">
                  <c:v>59.818181818181863</c:v>
                </c:pt>
                <c:pt idx="162">
                  <c:v>60.445454545454545</c:v>
                </c:pt>
                <c:pt idx="163">
                  <c:v>61.681818181818144</c:v>
                </c:pt>
                <c:pt idx="164">
                  <c:v>63.772727272727273</c:v>
                </c:pt>
                <c:pt idx="165">
                  <c:v>63.354545454545139</c:v>
                </c:pt>
                <c:pt idx="166">
                  <c:v>60.909090909090907</c:v>
                </c:pt>
                <c:pt idx="167">
                  <c:v>60.318181818181863</c:v>
                </c:pt>
                <c:pt idx="168">
                  <c:v>61.845454545454544</c:v>
                </c:pt>
                <c:pt idx="169">
                  <c:v>63.990909090909113</c:v>
                </c:pt>
                <c:pt idx="170">
                  <c:v>67.099999999999994</c:v>
                </c:pt>
                <c:pt idx="171">
                  <c:v>67.318181818181145</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26.736363636363539</c:v>
                </c:pt>
                <c:pt idx="182">
                  <c:v>23.381818181818296</c:v>
                </c:pt>
                <c:pt idx="183">
                  <c:v>21.272727272727</c:v>
                </c:pt>
                <c:pt idx="184">
                  <c:v>20.927272727272733</c:v>
                </c:pt>
                <c:pt idx="185">
                  <c:v>20.845454545454544</c:v>
                </c:pt>
                <c:pt idx="186">
                  <c:v>20.6</c:v>
                </c:pt>
                <c:pt idx="187">
                  <c:v>20.93636363636352</c:v>
                </c:pt>
                <c:pt idx="188">
                  <c:v>21.22727272727273</c:v>
                </c:pt>
                <c:pt idx="189">
                  <c:v>20.990909090909089</c:v>
                </c:pt>
                <c:pt idx="190">
                  <c:v>20.390909090909087</c:v>
                </c:pt>
                <c:pt idx="191">
                  <c:v>19.200000000000003</c:v>
                </c:pt>
                <c:pt idx="192">
                  <c:v>17.763636363636234</c:v>
                </c:pt>
                <c:pt idx="193">
                  <c:v>15.945454545454552</c:v>
                </c:pt>
                <c:pt idx="194">
                  <c:v>14.772727272727328</c:v>
                </c:pt>
                <c:pt idx="195">
                  <c:v>14.445454545454552</c:v>
                </c:pt>
                <c:pt idx="196">
                  <c:v>15.54545454545455</c:v>
                </c:pt>
                <c:pt idx="197">
                  <c:v>18.200000000000003</c:v>
                </c:pt>
                <c:pt idx="198">
                  <c:v>21.181818181818301</c:v>
                </c:pt>
                <c:pt idx="199">
                  <c:v>23.818181818181817</c:v>
                </c:pt>
                <c:pt idx="200">
                  <c:v>25.009090909090911</c:v>
                </c:pt>
                <c:pt idx="201">
                  <c:v>25.627272727272828</c:v>
                </c:pt>
                <c:pt idx="202">
                  <c:v>25.772727272727</c:v>
                </c:pt>
                <c:pt idx="203">
                  <c:v>25.618181818181821</c:v>
                </c:pt>
                <c:pt idx="204">
                  <c:v>26.154545454545495</c:v>
                </c:pt>
                <c:pt idx="205">
                  <c:v>25.536363636363589</c:v>
                </c:pt>
                <c:pt idx="206">
                  <c:v>25.427272727272733</c:v>
                </c:pt>
                <c:pt idx="207">
                  <c:v>25.372727272727033</c:v>
                </c:pt>
                <c:pt idx="208">
                  <c:v>26.90909090909091</c:v>
                </c:pt>
                <c:pt idx="209">
                  <c:v>28.872727272727033</c:v>
                </c:pt>
                <c:pt idx="210">
                  <c:v>33.954545454545197</c:v>
                </c:pt>
                <c:pt idx="211">
                  <c:v>43.372727272727275</c:v>
                </c:pt>
                <c:pt idx="212">
                  <c:v>54.654545454545264</c:v>
                </c:pt>
                <c:pt idx="213">
                  <c:v>66.281818181818196</c:v>
                </c:pt>
                <c:pt idx="214">
                  <c:v>73.236363636363635</c:v>
                </c:pt>
                <c:pt idx="215">
                  <c:v>73.972727272726772</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76.018181818181205</c:v>
                </c:pt>
                <c:pt idx="224">
                  <c:v>65.818181818181145</c:v>
                </c:pt>
                <c:pt idx="225">
                  <c:v>58.918181818181985</c:v>
                </c:pt>
                <c:pt idx="226">
                  <c:v>59.509090909090901</c:v>
                </c:pt>
                <c:pt idx="227">
                  <c:v>61.745454545454542</c:v>
                </c:pt>
                <c:pt idx="228">
                  <c:v>65.718181818181193</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55.563636363636157</c:v>
                </c:pt>
                <c:pt idx="238">
                  <c:v>57.963636363636134</c:v>
                </c:pt>
                <c:pt idx="239">
                  <c:v>59.727272727272762</c:v>
                </c:pt>
                <c:pt idx="240">
                  <c:v>58.027272727272731</c:v>
                </c:pt>
                <c:pt idx="241">
                  <c:v>53.772727272727273</c:v>
                </c:pt>
                <c:pt idx="242">
                  <c:v>48.454545454545197</c:v>
                </c:pt>
                <c:pt idx="243">
                  <c:v>45.054545454545242</c:v>
                </c:pt>
                <c:pt idx="244">
                  <c:v>42.54545454545454</c:v>
                </c:pt>
                <c:pt idx="245">
                  <c:v>42.381818181817948</c:v>
                </c:pt>
                <c:pt idx="246">
                  <c:v>41.590909090909271</c:v>
                </c:pt>
                <c:pt idx="247">
                  <c:v>41.072727272727271</c:v>
                </c:pt>
                <c:pt idx="248">
                  <c:v>41.318181818181863</c:v>
                </c:pt>
                <c:pt idx="249">
                  <c:v>40.090909090909271</c:v>
                </c:pt>
                <c:pt idx="250">
                  <c:v>39.863636363636083</c:v>
                </c:pt>
                <c:pt idx="251">
                  <c:v>41.5</c:v>
                </c:pt>
                <c:pt idx="252">
                  <c:v>42.045454545454547</c:v>
                </c:pt>
                <c:pt idx="253">
                  <c:v>41.354545454545139</c:v>
                </c:pt>
                <c:pt idx="254">
                  <c:v>40.409090909090907</c:v>
                </c:pt>
                <c:pt idx="255">
                  <c:v>40.481818181817985</c:v>
                </c:pt>
                <c:pt idx="256">
                  <c:v>40.063636363636157</c:v>
                </c:pt>
                <c:pt idx="257">
                  <c:v>40.409090909090907</c:v>
                </c:pt>
                <c:pt idx="258">
                  <c:v>39.436363636363595</c:v>
                </c:pt>
                <c:pt idx="259">
                  <c:v>38.727272727272762</c:v>
                </c:pt>
                <c:pt idx="260">
                  <c:v>41.027272727272731</c:v>
                </c:pt>
                <c:pt idx="261">
                  <c:v>42.627272727272732</c:v>
                </c:pt>
                <c:pt idx="262">
                  <c:v>45.363636363636083</c:v>
                </c:pt>
                <c:pt idx="263">
                  <c:v>47.272727272727273</c:v>
                </c:pt>
                <c:pt idx="264">
                  <c:v>50</c:v>
                </c:pt>
                <c:pt idx="265">
                  <c:v>51.090909090909271</c:v>
                </c:pt>
                <c:pt idx="266">
                  <c:v>51.545454545454547</c:v>
                </c:pt>
                <c:pt idx="267">
                  <c:v>51.545454545454547</c:v>
                </c:pt>
                <c:pt idx="268">
                  <c:v>51.090909090909271</c:v>
                </c:pt>
                <c:pt idx="269">
                  <c:v>52.454545454545197</c:v>
                </c:pt>
                <c:pt idx="270">
                  <c:v>53.090909090909271</c:v>
                </c:pt>
                <c:pt idx="271">
                  <c:v>53.090909090909271</c:v>
                </c:pt>
                <c:pt idx="272">
                  <c:v>53.272727272727273</c:v>
                </c:pt>
                <c:pt idx="273">
                  <c:v>54.272727272727273</c:v>
                </c:pt>
                <c:pt idx="274">
                  <c:v>54</c:v>
                </c:pt>
                <c:pt idx="275">
                  <c:v>51.272727272727273</c:v>
                </c:pt>
                <c:pt idx="276">
                  <c:v>50.090909090909271</c:v>
                </c:pt>
                <c:pt idx="277">
                  <c:v>49.636363636363626</c:v>
                </c:pt>
                <c:pt idx="278">
                  <c:v>51.181818181818144</c:v>
                </c:pt>
                <c:pt idx="279">
                  <c:v>52.545454545454547</c:v>
                </c:pt>
                <c:pt idx="280">
                  <c:v>51.909090909090907</c:v>
                </c:pt>
                <c:pt idx="281">
                  <c:v>51.181818181818144</c:v>
                </c:pt>
                <c:pt idx="282">
                  <c:v>50</c:v>
                </c:pt>
                <c:pt idx="283">
                  <c:v>46.363636363636083</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14.272727272727328</c:v>
                </c:pt>
                <c:pt idx="295">
                  <c:v>15.272727272727328</c:v>
                </c:pt>
                <c:pt idx="296">
                  <c:v>16.090909090909086</c:v>
                </c:pt>
                <c:pt idx="297">
                  <c:v>17.181818181818301</c:v>
                </c:pt>
                <c:pt idx="298">
                  <c:v>18.454545454545453</c:v>
                </c:pt>
                <c:pt idx="299">
                  <c:v>19.454545454545453</c:v>
                </c:pt>
                <c:pt idx="300">
                  <c:v>19.90909090909091</c:v>
                </c:pt>
                <c:pt idx="301">
                  <c:v>19.636363636363626</c:v>
                </c:pt>
                <c:pt idx="302">
                  <c:v>18.90909090909091</c:v>
                </c:pt>
                <c:pt idx="303">
                  <c:v>18</c:v>
                </c:pt>
                <c:pt idx="304">
                  <c:v>16.181818181818301</c:v>
                </c:pt>
                <c:pt idx="305">
                  <c:v>13.554545454545456</c:v>
                </c:pt>
                <c:pt idx="306">
                  <c:v>8.2818181818180836</c:v>
                </c:pt>
                <c:pt idx="307">
                  <c:v>5.0090909090909088</c:v>
                </c:pt>
                <c:pt idx="308">
                  <c:v>2.9181818181818202</c:v>
                </c:pt>
                <c:pt idx="309">
                  <c:v>1.4636363636363638</c:v>
                </c:pt>
                <c:pt idx="310">
                  <c:v>0.46363636363636362</c:v>
                </c:pt>
                <c:pt idx="311">
                  <c:v>2.727272727272749E-2</c:v>
                </c:pt>
                <c:pt idx="312">
                  <c:v>7.2727272727272738E-2</c:v>
                </c:pt>
                <c:pt idx="313">
                  <c:v>8.1818181818181096E-2</c:v>
                </c:pt>
                <c:pt idx="314">
                  <c:v>0.13636363636363635</c:v>
                </c:pt>
                <c:pt idx="315">
                  <c:v>0.13636363636363635</c:v>
                </c:pt>
                <c:pt idx="316">
                  <c:v>0.25454545454545424</c:v>
                </c:pt>
                <c:pt idx="317">
                  <c:v>0.25454545454545424</c:v>
                </c:pt>
                <c:pt idx="318">
                  <c:v>0.25454545454545424</c:v>
                </c:pt>
                <c:pt idx="319">
                  <c:v>0.25454545454545424</c:v>
                </c:pt>
                <c:pt idx="320">
                  <c:v>0.32727272727272977</c:v>
                </c:pt>
                <c:pt idx="321">
                  <c:v>0.32727272727272977</c:v>
                </c:pt>
                <c:pt idx="322">
                  <c:v>0.32727272727272977</c:v>
                </c:pt>
                <c:pt idx="323">
                  <c:v>0.30909090909091114</c:v>
                </c:pt>
                <c:pt idx="324">
                  <c:v>0.46363636363636362</c:v>
                </c:pt>
                <c:pt idx="325">
                  <c:v>0.40909090909091067</c:v>
                </c:pt>
                <c:pt idx="326">
                  <c:v>0.42727272727272925</c:v>
                </c:pt>
                <c:pt idx="327">
                  <c:v>0.30000000000000032</c:v>
                </c:pt>
                <c:pt idx="328">
                  <c:v>0.33636363636363842</c:v>
                </c:pt>
                <c:pt idx="329">
                  <c:v>0.41818181818181832</c:v>
                </c:pt>
                <c:pt idx="330">
                  <c:v>0.41818181818181832</c:v>
                </c:pt>
                <c:pt idx="331">
                  <c:v>0.34545454545454707</c:v>
                </c:pt>
                <c:pt idx="332">
                  <c:v>0.34545454545454707</c:v>
                </c:pt>
                <c:pt idx="333">
                  <c:v>0.32727272727272977</c:v>
                </c:pt>
                <c:pt idx="334">
                  <c:v>0.30000000000000032</c:v>
                </c:pt>
                <c:pt idx="335">
                  <c:v>0.13636363636363635</c:v>
                </c:pt>
                <c:pt idx="336">
                  <c:v>0.13636363636363635</c:v>
                </c:pt>
                <c:pt idx="337">
                  <c:v>0.11818181818181818</c:v>
                </c:pt>
                <c:pt idx="338">
                  <c:v>0.11818181818181818</c:v>
                </c:pt>
                <c:pt idx="339">
                  <c:v>0.15454545454545626</c:v>
                </c:pt>
                <c:pt idx="340">
                  <c:v>0.25454545454545424</c:v>
                </c:pt>
                <c:pt idx="341">
                  <c:v>0.25454545454545424</c:v>
                </c:pt>
                <c:pt idx="342">
                  <c:v>0.25454545454545424</c:v>
                </c:pt>
                <c:pt idx="343">
                  <c:v>0.27272727272727282</c:v>
                </c:pt>
                <c:pt idx="344">
                  <c:v>0.32727272727272977</c:v>
                </c:pt>
                <c:pt idx="345">
                  <c:v>0.37272727272727446</c:v>
                </c:pt>
                <c:pt idx="346">
                  <c:v>0.4363636363636379</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0.55454545454545778</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21.93636363636352</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14.427272727272678</c:v>
                </c:pt>
                <c:pt idx="377">
                  <c:v>15.518181818181819</c:v>
                </c:pt>
                <c:pt idx="378">
                  <c:v>15.581818181818106</c:v>
                </c:pt>
                <c:pt idx="379">
                  <c:v>16.945454545454542</c:v>
                </c:pt>
                <c:pt idx="380">
                  <c:v>17.90909090909091</c:v>
                </c:pt>
                <c:pt idx="381">
                  <c:v>19.272727272727</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6242176"/>
        <c:axId val="166240640"/>
      </c:lineChart>
      <c:catAx>
        <c:axId val="166200448"/>
        <c:scaling>
          <c:orientation val="minMax"/>
        </c:scaling>
        <c:axPos val="b"/>
        <c:minorGridlines>
          <c:spPr>
            <a:ln>
              <a:solidFill>
                <a:schemeClr val="bg1">
                  <a:lumMod val="85000"/>
                </a:schemeClr>
              </a:solidFill>
              <a:prstDash val="sysDot"/>
            </a:ln>
          </c:spPr>
        </c:minorGridlines>
        <c:numFmt formatCode="General" sourceLinked="1"/>
        <c:tickLblPos val="nextTo"/>
        <c:crossAx val="166201984"/>
        <c:crosses val="autoZero"/>
        <c:auto val="1"/>
        <c:lblAlgn val="ctr"/>
        <c:lblOffset val="0"/>
        <c:tickLblSkip val="150"/>
        <c:tickMarkSkip val="300"/>
      </c:catAx>
      <c:valAx>
        <c:axId val="166201984"/>
        <c:scaling>
          <c:orientation val="minMax"/>
        </c:scaling>
        <c:axPos val="l"/>
        <c:minorGridlines>
          <c:spPr>
            <a:ln>
              <a:solidFill>
                <a:schemeClr val="bg1">
                  <a:lumMod val="85000"/>
                </a:schemeClr>
              </a:solidFill>
              <a:prstDash val="sysDot"/>
            </a:ln>
          </c:spPr>
        </c:minorGridlines>
        <c:numFmt formatCode="General" sourceLinked="1"/>
        <c:tickLblPos val="nextTo"/>
        <c:crossAx val="166200448"/>
        <c:crosses val="autoZero"/>
        <c:crossBetween val="between"/>
        <c:minorUnit val="2"/>
      </c:valAx>
      <c:valAx>
        <c:axId val="166240640"/>
        <c:scaling>
          <c:orientation val="minMax"/>
          <c:max val="200"/>
        </c:scaling>
        <c:axPos val="r"/>
        <c:numFmt formatCode="General" sourceLinked="1"/>
        <c:tickLblPos val="nextTo"/>
        <c:crossAx val="166242176"/>
        <c:crosses val="max"/>
        <c:crossBetween val="between"/>
      </c:valAx>
      <c:catAx>
        <c:axId val="166242176"/>
        <c:scaling>
          <c:orientation val="minMax"/>
        </c:scaling>
        <c:delete val="1"/>
        <c:axPos val="b"/>
        <c:numFmt formatCode="General" sourceLinked="1"/>
        <c:tickLblPos val="none"/>
        <c:crossAx val="166240640"/>
        <c:crosses val="autoZero"/>
        <c:auto val="1"/>
        <c:lblAlgn val="ctr"/>
        <c:lblOffset val="100"/>
      </c:catAx>
      <c:spPr>
        <a:ln>
          <a:solidFill>
            <a:schemeClr val="tx1"/>
          </a:solidFill>
        </a:ln>
      </c:spPr>
    </c:plotArea>
    <c:plotVisOnly val="1"/>
    <c:dispBlanksAs val="span"/>
  </c:chart>
  <c:txPr>
    <a:bodyPr/>
    <a:lstStyle/>
    <a:p>
      <a:pPr>
        <a:defRPr sz="1200" b="1">
          <a:latin typeface="+mj-ea"/>
          <a:ea typeface="+mj-ea"/>
        </a:defRPr>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spPr>
            <a:ln w="31750">
              <a:solidFill>
                <a:srgbClr val="FF0000"/>
              </a:solidFill>
            </a:ln>
          </c:spPr>
          <c:marker>
            <c:symbol val="circle"/>
            <c:size val="3"/>
            <c:spPr>
              <a:solidFill>
                <a:srgbClr val="FF0000"/>
              </a:solidFill>
              <a:ln>
                <a:solidFill>
                  <a:srgbClr val="FF0000"/>
                </a:solidFill>
              </a:ln>
            </c:spPr>
          </c:marker>
          <c:cat>
            <c:numRef>
              <c:f>黒点―コア３含水率!$A$9:$A$1137</c:f>
              <c:numCache>
                <c:formatCode>General</c:formatCode>
                <c:ptCount val="1129"/>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pt idx="985">
                  <c:v>1020</c:v>
                </c:pt>
                <c:pt idx="986">
                  <c:v>1019</c:v>
                </c:pt>
                <c:pt idx="987">
                  <c:v>1018</c:v>
                </c:pt>
                <c:pt idx="988">
                  <c:v>1017</c:v>
                </c:pt>
                <c:pt idx="989">
                  <c:v>1016</c:v>
                </c:pt>
                <c:pt idx="990">
                  <c:v>1015</c:v>
                </c:pt>
                <c:pt idx="991">
                  <c:v>1014</c:v>
                </c:pt>
                <c:pt idx="992">
                  <c:v>1013</c:v>
                </c:pt>
                <c:pt idx="993">
                  <c:v>1012</c:v>
                </c:pt>
                <c:pt idx="994">
                  <c:v>1011</c:v>
                </c:pt>
                <c:pt idx="995">
                  <c:v>1010</c:v>
                </c:pt>
                <c:pt idx="996">
                  <c:v>1009</c:v>
                </c:pt>
                <c:pt idx="997">
                  <c:v>1008</c:v>
                </c:pt>
                <c:pt idx="998">
                  <c:v>1007</c:v>
                </c:pt>
                <c:pt idx="999">
                  <c:v>1006</c:v>
                </c:pt>
                <c:pt idx="1000">
                  <c:v>1005</c:v>
                </c:pt>
                <c:pt idx="1001">
                  <c:v>1004</c:v>
                </c:pt>
                <c:pt idx="1002">
                  <c:v>1003</c:v>
                </c:pt>
                <c:pt idx="1003">
                  <c:v>1002</c:v>
                </c:pt>
                <c:pt idx="1004">
                  <c:v>1001</c:v>
                </c:pt>
                <c:pt idx="1005">
                  <c:v>1000</c:v>
                </c:pt>
                <c:pt idx="1006">
                  <c:v>999</c:v>
                </c:pt>
                <c:pt idx="1007">
                  <c:v>998</c:v>
                </c:pt>
                <c:pt idx="1008">
                  <c:v>997</c:v>
                </c:pt>
                <c:pt idx="1009">
                  <c:v>996</c:v>
                </c:pt>
                <c:pt idx="1010">
                  <c:v>995</c:v>
                </c:pt>
                <c:pt idx="1011">
                  <c:v>994</c:v>
                </c:pt>
                <c:pt idx="1012">
                  <c:v>993</c:v>
                </c:pt>
                <c:pt idx="1013">
                  <c:v>992</c:v>
                </c:pt>
                <c:pt idx="1014">
                  <c:v>991</c:v>
                </c:pt>
                <c:pt idx="1015">
                  <c:v>990</c:v>
                </c:pt>
                <c:pt idx="1016">
                  <c:v>989</c:v>
                </c:pt>
                <c:pt idx="1017">
                  <c:v>988</c:v>
                </c:pt>
                <c:pt idx="1018">
                  <c:v>987</c:v>
                </c:pt>
                <c:pt idx="1019">
                  <c:v>986</c:v>
                </c:pt>
                <c:pt idx="1020">
                  <c:v>985</c:v>
                </c:pt>
                <c:pt idx="1021">
                  <c:v>984</c:v>
                </c:pt>
                <c:pt idx="1022">
                  <c:v>983</c:v>
                </c:pt>
                <c:pt idx="1023">
                  <c:v>982</c:v>
                </c:pt>
                <c:pt idx="1024">
                  <c:v>981</c:v>
                </c:pt>
                <c:pt idx="1025">
                  <c:v>980</c:v>
                </c:pt>
                <c:pt idx="1026">
                  <c:v>979</c:v>
                </c:pt>
                <c:pt idx="1027">
                  <c:v>978</c:v>
                </c:pt>
                <c:pt idx="1028">
                  <c:v>977</c:v>
                </c:pt>
                <c:pt idx="1029">
                  <c:v>976</c:v>
                </c:pt>
                <c:pt idx="1030">
                  <c:v>975</c:v>
                </c:pt>
                <c:pt idx="1031">
                  <c:v>974</c:v>
                </c:pt>
                <c:pt idx="1032">
                  <c:v>973</c:v>
                </c:pt>
                <c:pt idx="1033">
                  <c:v>972</c:v>
                </c:pt>
                <c:pt idx="1034">
                  <c:v>971</c:v>
                </c:pt>
                <c:pt idx="1035">
                  <c:v>970</c:v>
                </c:pt>
                <c:pt idx="1036">
                  <c:v>969</c:v>
                </c:pt>
                <c:pt idx="1037">
                  <c:v>968</c:v>
                </c:pt>
                <c:pt idx="1038">
                  <c:v>967</c:v>
                </c:pt>
                <c:pt idx="1039">
                  <c:v>966</c:v>
                </c:pt>
                <c:pt idx="1040">
                  <c:v>965</c:v>
                </c:pt>
                <c:pt idx="1041">
                  <c:v>964</c:v>
                </c:pt>
                <c:pt idx="1042">
                  <c:v>963</c:v>
                </c:pt>
                <c:pt idx="1043">
                  <c:v>962</c:v>
                </c:pt>
                <c:pt idx="1044">
                  <c:v>961</c:v>
                </c:pt>
                <c:pt idx="1045">
                  <c:v>960</c:v>
                </c:pt>
                <c:pt idx="1046">
                  <c:v>959</c:v>
                </c:pt>
                <c:pt idx="1047">
                  <c:v>958</c:v>
                </c:pt>
                <c:pt idx="1048">
                  <c:v>957</c:v>
                </c:pt>
                <c:pt idx="1049">
                  <c:v>956</c:v>
                </c:pt>
                <c:pt idx="1050">
                  <c:v>955</c:v>
                </c:pt>
                <c:pt idx="1051">
                  <c:v>954</c:v>
                </c:pt>
                <c:pt idx="1052">
                  <c:v>953</c:v>
                </c:pt>
                <c:pt idx="1053">
                  <c:v>952</c:v>
                </c:pt>
                <c:pt idx="1054">
                  <c:v>951</c:v>
                </c:pt>
                <c:pt idx="1055">
                  <c:v>950</c:v>
                </c:pt>
                <c:pt idx="1056">
                  <c:v>949</c:v>
                </c:pt>
                <c:pt idx="1057">
                  <c:v>948</c:v>
                </c:pt>
                <c:pt idx="1058">
                  <c:v>947</c:v>
                </c:pt>
                <c:pt idx="1059">
                  <c:v>946</c:v>
                </c:pt>
                <c:pt idx="1060">
                  <c:v>945</c:v>
                </c:pt>
                <c:pt idx="1061">
                  <c:v>944</c:v>
                </c:pt>
                <c:pt idx="1062">
                  <c:v>943</c:v>
                </c:pt>
                <c:pt idx="1063">
                  <c:v>942</c:v>
                </c:pt>
                <c:pt idx="1064">
                  <c:v>941</c:v>
                </c:pt>
                <c:pt idx="1065">
                  <c:v>940</c:v>
                </c:pt>
                <c:pt idx="1066">
                  <c:v>939</c:v>
                </c:pt>
                <c:pt idx="1067">
                  <c:v>938</c:v>
                </c:pt>
                <c:pt idx="1068">
                  <c:v>937</c:v>
                </c:pt>
                <c:pt idx="1069">
                  <c:v>936</c:v>
                </c:pt>
                <c:pt idx="1070">
                  <c:v>935</c:v>
                </c:pt>
                <c:pt idx="1071">
                  <c:v>934</c:v>
                </c:pt>
                <c:pt idx="1072">
                  <c:v>933</c:v>
                </c:pt>
                <c:pt idx="1073">
                  <c:v>932</c:v>
                </c:pt>
                <c:pt idx="1074">
                  <c:v>931</c:v>
                </c:pt>
                <c:pt idx="1075">
                  <c:v>930</c:v>
                </c:pt>
                <c:pt idx="1076">
                  <c:v>929</c:v>
                </c:pt>
                <c:pt idx="1077">
                  <c:v>928</c:v>
                </c:pt>
                <c:pt idx="1078">
                  <c:v>927</c:v>
                </c:pt>
                <c:pt idx="1079">
                  <c:v>926</c:v>
                </c:pt>
                <c:pt idx="1080">
                  <c:v>925</c:v>
                </c:pt>
                <c:pt idx="1081">
                  <c:v>924</c:v>
                </c:pt>
                <c:pt idx="1082">
                  <c:v>923</c:v>
                </c:pt>
                <c:pt idx="1083">
                  <c:v>922</c:v>
                </c:pt>
                <c:pt idx="1084">
                  <c:v>921</c:v>
                </c:pt>
                <c:pt idx="1085">
                  <c:v>920</c:v>
                </c:pt>
                <c:pt idx="1086">
                  <c:v>919</c:v>
                </c:pt>
                <c:pt idx="1087">
                  <c:v>918</c:v>
                </c:pt>
                <c:pt idx="1088">
                  <c:v>917</c:v>
                </c:pt>
                <c:pt idx="1089">
                  <c:v>916</c:v>
                </c:pt>
                <c:pt idx="1090">
                  <c:v>915</c:v>
                </c:pt>
                <c:pt idx="1091">
                  <c:v>914</c:v>
                </c:pt>
                <c:pt idx="1092">
                  <c:v>913</c:v>
                </c:pt>
                <c:pt idx="1093">
                  <c:v>912</c:v>
                </c:pt>
                <c:pt idx="1094">
                  <c:v>911</c:v>
                </c:pt>
                <c:pt idx="1095">
                  <c:v>910</c:v>
                </c:pt>
                <c:pt idx="1096">
                  <c:v>909</c:v>
                </c:pt>
                <c:pt idx="1097">
                  <c:v>908</c:v>
                </c:pt>
                <c:pt idx="1098">
                  <c:v>907</c:v>
                </c:pt>
                <c:pt idx="1099">
                  <c:v>906</c:v>
                </c:pt>
                <c:pt idx="1100">
                  <c:v>905</c:v>
                </c:pt>
                <c:pt idx="1101">
                  <c:v>904</c:v>
                </c:pt>
                <c:pt idx="1102">
                  <c:v>903</c:v>
                </c:pt>
                <c:pt idx="1103">
                  <c:v>902</c:v>
                </c:pt>
                <c:pt idx="1104">
                  <c:v>901</c:v>
                </c:pt>
                <c:pt idx="1105">
                  <c:v>900</c:v>
                </c:pt>
                <c:pt idx="1106">
                  <c:v>899</c:v>
                </c:pt>
                <c:pt idx="1107">
                  <c:v>898</c:v>
                </c:pt>
                <c:pt idx="1108">
                  <c:v>897</c:v>
                </c:pt>
                <c:pt idx="1109">
                  <c:v>896</c:v>
                </c:pt>
                <c:pt idx="1110">
                  <c:v>895</c:v>
                </c:pt>
                <c:pt idx="1111">
                  <c:v>894</c:v>
                </c:pt>
                <c:pt idx="1112">
                  <c:v>893</c:v>
                </c:pt>
                <c:pt idx="1113">
                  <c:v>892</c:v>
                </c:pt>
                <c:pt idx="1114">
                  <c:v>891</c:v>
                </c:pt>
                <c:pt idx="1115">
                  <c:v>890</c:v>
                </c:pt>
                <c:pt idx="1116">
                  <c:v>889</c:v>
                </c:pt>
                <c:pt idx="1117">
                  <c:v>888</c:v>
                </c:pt>
                <c:pt idx="1118">
                  <c:v>887</c:v>
                </c:pt>
                <c:pt idx="1119">
                  <c:v>886</c:v>
                </c:pt>
                <c:pt idx="1120">
                  <c:v>885</c:v>
                </c:pt>
                <c:pt idx="1121">
                  <c:v>884</c:v>
                </c:pt>
                <c:pt idx="1122">
                  <c:v>883</c:v>
                </c:pt>
                <c:pt idx="1123">
                  <c:v>882</c:v>
                </c:pt>
                <c:pt idx="1124">
                  <c:v>881</c:v>
                </c:pt>
                <c:pt idx="1125">
                  <c:v>880</c:v>
                </c:pt>
                <c:pt idx="1126">
                  <c:v>879</c:v>
                </c:pt>
                <c:pt idx="1127">
                  <c:v>878</c:v>
                </c:pt>
                <c:pt idx="1128">
                  <c:v>877</c:v>
                </c:pt>
              </c:numCache>
            </c:numRef>
          </c:cat>
          <c:val>
            <c:numRef>
              <c:f>黒点―コア1含水率!$E$9:$E$993</c:f>
              <c:numCache>
                <c:formatCode>General</c:formatCode>
                <c:ptCount val="985"/>
                <c:pt idx="0">
                  <c:v>88.156834891592936</c:v>
                </c:pt>
                <c:pt idx="12">
                  <c:v>86.30510374299638</c:v>
                </c:pt>
                <c:pt idx="24">
                  <c:v>84.576212783820012</c:v>
                </c:pt>
                <c:pt idx="36">
                  <c:v>82.87775685448355</c:v>
                </c:pt>
                <c:pt idx="48">
                  <c:v>81.135662136282704</c:v>
                </c:pt>
                <c:pt idx="60">
                  <c:v>79.602570178875524</c:v>
                </c:pt>
                <c:pt idx="72">
                  <c:v>78.528575762078319</c:v>
                </c:pt>
                <c:pt idx="84">
                  <c:v>77.420054855366857</c:v>
                </c:pt>
                <c:pt idx="96">
                  <c:v>76.099374601093842</c:v>
                </c:pt>
                <c:pt idx="108">
                  <c:v>74.710057043102395</c:v>
                </c:pt>
                <c:pt idx="120">
                  <c:v>73.42786944996331</c:v>
                </c:pt>
                <c:pt idx="132">
                  <c:v>72.072774123028523</c:v>
                </c:pt>
                <c:pt idx="144">
                  <c:v>71.016931878453036</c:v>
                </c:pt>
                <c:pt idx="156">
                  <c:v>70.481272434510629</c:v>
                </c:pt>
                <c:pt idx="168">
                  <c:v>70.537497586947225</c:v>
                </c:pt>
                <c:pt idx="180">
                  <c:v>70.923691005305699</c:v>
                </c:pt>
                <c:pt idx="192">
                  <c:v>71.609321212125195</c:v>
                </c:pt>
                <c:pt idx="204">
                  <c:v>71.919217897457514</c:v>
                </c:pt>
                <c:pt idx="216">
                  <c:v>71.906026851419909</c:v>
                </c:pt>
                <c:pt idx="228">
                  <c:v>71.340529558103327</c:v>
                </c:pt>
                <c:pt idx="240">
                  <c:v>70.865571215276688</c:v>
                </c:pt>
                <c:pt idx="252">
                  <c:v>69.995224155169197</c:v>
                </c:pt>
                <c:pt idx="264">
                  <c:v>68.992006587975197</c:v>
                </c:pt>
                <c:pt idx="276">
                  <c:v>68.181707510626254</c:v>
                </c:pt>
                <c:pt idx="288">
                  <c:v>67.714438998125573</c:v>
                </c:pt>
                <c:pt idx="300">
                  <c:v>66.843121199766102</c:v>
                </c:pt>
                <c:pt idx="312">
                  <c:v>66.531522048219614</c:v>
                </c:pt>
                <c:pt idx="324">
                  <c:v>66.410690444869275</c:v>
                </c:pt>
                <c:pt idx="336">
                  <c:v>66.367468999074077</c:v>
                </c:pt>
                <c:pt idx="348">
                  <c:v>66.383625084918037</c:v>
                </c:pt>
                <c:pt idx="360">
                  <c:v>66.502556297360286</c:v>
                </c:pt>
                <c:pt idx="372">
                  <c:v>66.270197756692028</c:v>
                </c:pt>
                <c:pt idx="384">
                  <c:v>66.289441169865</c:v>
                </c:pt>
                <c:pt idx="396">
                  <c:v>66.306203296977699</c:v>
                </c:pt>
                <c:pt idx="408">
                  <c:v>66.163426705614384</c:v>
                </c:pt>
                <c:pt idx="420">
                  <c:v>66.090545184246707</c:v>
                </c:pt>
                <c:pt idx="432">
                  <c:v>66.067997618781718</c:v>
                </c:pt>
                <c:pt idx="444">
                  <c:v>66.150869553304759</c:v>
                </c:pt>
                <c:pt idx="456">
                  <c:v>66.355916835849527</c:v>
                </c:pt>
                <c:pt idx="468">
                  <c:v>66.683549818394354</c:v>
                </c:pt>
                <c:pt idx="480">
                  <c:v>66.80479552714803</c:v>
                </c:pt>
                <c:pt idx="492">
                  <c:v>66.860682983026408</c:v>
                </c:pt>
                <c:pt idx="504">
                  <c:v>66.682945937892441</c:v>
                </c:pt>
                <c:pt idx="516">
                  <c:v>65.991898937994648</c:v>
                </c:pt>
                <c:pt idx="528">
                  <c:v>65.623464787449649</c:v>
                </c:pt>
                <c:pt idx="540">
                  <c:v>65.5401177012847</c:v>
                </c:pt>
                <c:pt idx="552">
                  <c:v>65.323081411047582</c:v>
                </c:pt>
                <c:pt idx="564">
                  <c:v>65.177448050323036</c:v>
                </c:pt>
                <c:pt idx="576">
                  <c:v>65.399059370329383</c:v>
                </c:pt>
                <c:pt idx="588">
                  <c:v>65.314389009675722</c:v>
                </c:pt>
                <c:pt idx="600">
                  <c:v>65.192788262845838</c:v>
                </c:pt>
                <c:pt idx="612">
                  <c:v>65.150232060803859</c:v>
                </c:pt>
                <c:pt idx="624">
                  <c:v>65.127259180505575</c:v>
                </c:pt>
                <c:pt idx="636">
                  <c:v>65.129666750891758</c:v>
                </c:pt>
                <c:pt idx="648">
                  <c:v>65.193051954419118</c:v>
                </c:pt>
                <c:pt idx="660">
                  <c:v>64.974735631693008</c:v>
                </c:pt>
                <c:pt idx="672">
                  <c:v>64.690497655816444</c:v>
                </c:pt>
                <c:pt idx="684">
                  <c:v>64.321572674962738</c:v>
                </c:pt>
                <c:pt idx="696">
                  <c:v>63.885272748743226</c:v>
                </c:pt>
                <c:pt idx="708">
                  <c:v>63.279823996584113</c:v>
                </c:pt>
                <c:pt idx="720">
                  <c:v>62.939719728426581</c:v>
                </c:pt>
                <c:pt idx="732">
                  <c:v>62.789402667471961</c:v>
                </c:pt>
                <c:pt idx="744">
                  <c:v>62.901274683996576</c:v>
                </c:pt>
                <c:pt idx="756">
                  <c:v>62.86456489245397</c:v>
                </c:pt>
                <c:pt idx="768">
                  <c:v>63.063304312429018</c:v>
                </c:pt>
                <c:pt idx="780">
                  <c:v>63.028796386315385</c:v>
                </c:pt>
                <c:pt idx="792">
                  <c:v>63.023560770176012</c:v>
                </c:pt>
                <c:pt idx="804">
                  <c:v>62.95437649854987</c:v>
                </c:pt>
                <c:pt idx="816">
                  <c:v>62.781449335219804</c:v>
                </c:pt>
                <c:pt idx="828">
                  <c:v>62.42070569675198</c:v>
                </c:pt>
                <c:pt idx="840">
                  <c:v>62.252330596610022</c:v>
                </c:pt>
                <c:pt idx="852">
                  <c:v>62.117716153309594</c:v>
                </c:pt>
                <c:pt idx="864">
                  <c:v>62.076564090969455</c:v>
                </c:pt>
                <c:pt idx="876">
                  <c:v>62.348446569045286</c:v>
                </c:pt>
                <c:pt idx="888">
                  <c:v>62.707612593256371</c:v>
                </c:pt>
                <c:pt idx="900">
                  <c:v>62.859117764406044</c:v>
                </c:pt>
                <c:pt idx="912">
                  <c:v>62.759490434791964</c:v>
                </c:pt>
                <c:pt idx="924">
                  <c:v>62.489901384991427</c:v>
                </c:pt>
                <c:pt idx="936">
                  <c:v>62.125005789014516</c:v>
                </c:pt>
                <c:pt idx="948">
                  <c:v>61.436236110143604</c:v>
                </c:pt>
                <c:pt idx="960">
                  <c:v>60.784615156737345</c:v>
                </c:pt>
                <c:pt idx="972">
                  <c:v>60.102271408705931</c:v>
                </c:pt>
                <c:pt idx="984">
                  <c:v>59.152075119883811</c:v>
                </c:pt>
              </c:numCache>
            </c:numRef>
          </c:val>
        </c:ser>
        <c:ser>
          <c:idx val="1"/>
          <c:order val="1"/>
          <c:spPr>
            <a:ln w="31750">
              <a:solidFill>
                <a:srgbClr val="0070C0"/>
              </a:solidFill>
            </a:ln>
          </c:spPr>
          <c:marker>
            <c:symbol val="circle"/>
            <c:size val="3"/>
            <c:spPr>
              <a:solidFill>
                <a:srgbClr val="0070C0"/>
              </a:solidFill>
              <a:ln>
                <a:solidFill>
                  <a:srgbClr val="0070C0"/>
                </a:solidFill>
              </a:ln>
            </c:spPr>
          </c:marker>
          <c:cat>
            <c:numRef>
              <c:f>黒点―コア３含水率!$A$9:$A$1137</c:f>
              <c:numCache>
                <c:formatCode>General</c:formatCode>
                <c:ptCount val="1129"/>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pt idx="985">
                  <c:v>1020</c:v>
                </c:pt>
                <c:pt idx="986">
                  <c:v>1019</c:v>
                </c:pt>
                <c:pt idx="987">
                  <c:v>1018</c:v>
                </c:pt>
                <c:pt idx="988">
                  <c:v>1017</c:v>
                </c:pt>
                <c:pt idx="989">
                  <c:v>1016</c:v>
                </c:pt>
                <c:pt idx="990">
                  <c:v>1015</c:v>
                </c:pt>
                <c:pt idx="991">
                  <c:v>1014</c:v>
                </c:pt>
                <c:pt idx="992">
                  <c:v>1013</c:v>
                </c:pt>
                <c:pt idx="993">
                  <c:v>1012</c:v>
                </c:pt>
                <c:pt idx="994">
                  <c:v>1011</c:v>
                </c:pt>
                <c:pt idx="995">
                  <c:v>1010</c:v>
                </c:pt>
                <c:pt idx="996">
                  <c:v>1009</c:v>
                </c:pt>
                <c:pt idx="997">
                  <c:v>1008</c:v>
                </c:pt>
                <c:pt idx="998">
                  <c:v>1007</c:v>
                </c:pt>
                <c:pt idx="999">
                  <c:v>1006</c:v>
                </c:pt>
                <c:pt idx="1000">
                  <c:v>1005</c:v>
                </c:pt>
                <c:pt idx="1001">
                  <c:v>1004</c:v>
                </c:pt>
                <c:pt idx="1002">
                  <c:v>1003</c:v>
                </c:pt>
                <c:pt idx="1003">
                  <c:v>1002</c:v>
                </c:pt>
                <c:pt idx="1004">
                  <c:v>1001</c:v>
                </c:pt>
                <c:pt idx="1005">
                  <c:v>1000</c:v>
                </c:pt>
                <c:pt idx="1006">
                  <c:v>999</c:v>
                </c:pt>
                <c:pt idx="1007">
                  <c:v>998</c:v>
                </c:pt>
                <c:pt idx="1008">
                  <c:v>997</c:v>
                </c:pt>
                <c:pt idx="1009">
                  <c:v>996</c:v>
                </c:pt>
                <c:pt idx="1010">
                  <c:v>995</c:v>
                </c:pt>
                <c:pt idx="1011">
                  <c:v>994</c:v>
                </c:pt>
                <c:pt idx="1012">
                  <c:v>993</c:v>
                </c:pt>
                <c:pt idx="1013">
                  <c:v>992</c:v>
                </c:pt>
                <c:pt idx="1014">
                  <c:v>991</c:v>
                </c:pt>
                <c:pt idx="1015">
                  <c:v>990</c:v>
                </c:pt>
                <c:pt idx="1016">
                  <c:v>989</c:v>
                </c:pt>
                <c:pt idx="1017">
                  <c:v>988</c:v>
                </c:pt>
                <c:pt idx="1018">
                  <c:v>987</c:v>
                </c:pt>
                <c:pt idx="1019">
                  <c:v>986</c:v>
                </c:pt>
                <c:pt idx="1020">
                  <c:v>985</c:v>
                </c:pt>
                <c:pt idx="1021">
                  <c:v>984</c:v>
                </c:pt>
                <c:pt idx="1022">
                  <c:v>983</c:v>
                </c:pt>
                <c:pt idx="1023">
                  <c:v>982</c:v>
                </c:pt>
                <c:pt idx="1024">
                  <c:v>981</c:v>
                </c:pt>
                <c:pt idx="1025">
                  <c:v>980</c:v>
                </c:pt>
                <c:pt idx="1026">
                  <c:v>979</c:v>
                </c:pt>
                <c:pt idx="1027">
                  <c:v>978</c:v>
                </c:pt>
                <c:pt idx="1028">
                  <c:v>977</c:v>
                </c:pt>
                <c:pt idx="1029">
                  <c:v>976</c:v>
                </c:pt>
                <c:pt idx="1030">
                  <c:v>975</c:v>
                </c:pt>
                <c:pt idx="1031">
                  <c:v>974</c:v>
                </c:pt>
                <c:pt idx="1032">
                  <c:v>973</c:v>
                </c:pt>
                <c:pt idx="1033">
                  <c:v>972</c:v>
                </c:pt>
                <c:pt idx="1034">
                  <c:v>971</c:v>
                </c:pt>
                <c:pt idx="1035">
                  <c:v>970</c:v>
                </c:pt>
                <c:pt idx="1036">
                  <c:v>969</c:v>
                </c:pt>
                <c:pt idx="1037">
                  <c:v>968</c:v>
                </c:pt>
                <c:pt idx="1038">
                  <c:v>967</c:v>
                </c:pt>
                <c:pt idx="1039">
                  <c:v>966</c:v>
                </c:pt>
                <c:pt idx="1040">
                  <c:v>965</c:v>
                </c:pt>
                <c:pt idx="1041">
                  <c:v>964</c:v>
                </c:pt>
                <c:pt idx="1042">
                  <c:v>963</c:v>
                </c:pt>
                <c:pt idx="1043">
                  <c:v>962</c:v>
                </c:pt>
                <c:pt idx="1044">
                  <c:v>961</c:v>
                </c:pt>
                <c:pt idx="1045">
                  <c:v>960</c:v>
                </c:pt>
                <c:pt idx="1046">
                  <c:v>959</c:v>
                </c:pt>
                <c:pt idx="1047">
                  <c:v>958</c:v>
                </c:pt>
                <c:pt idx="1048">
                  <c:v>957</c:v>
                </c:pt>
                <c:pt idx="1049">
                  <c:v>956</c:v>
                </c:pt>
                <c:pt idx="1050">
                  <c:v>955</c:v>
                </c:pt>
                <c:pt idx="1051">
                  <c:v>954</c:v>
                </c:pt>
                <c:pt idx="1052">
                  <c:v>953</c:v>
                </c:pt>
                <c:pt idx="1053">
                  <c:v>952</c:v>
                </c:pt>
                <c:pt idx="1054">
                  <c:v>951</c:v>
                </c:pt>
                <c:pt idx="1055">
                  <c:v>950</c:v>
                </c:pt>
                <c:pt idx="1056">
                  <c:v>949</c:v>
                </c:pt>
                <c:pt idx="1057">
                  <c:v>948</c:v>
                </c:pt>
                <c:pt idx="1058">
                  <c:v>947</c:v>
                </c:pt>
                <c:pt idx="1059">
                  <c:v>946</c:v>
                </c:pt>
                <c:pt idx="1060">
                  <c:v>945</c:v>
                </c:pt>
                <c:pt idx="1061">
                  <c:v>944</c:v>
                </c:pt>
                <c:pt idx="1062">
                  <c:v>943</c:v>
                </c:pt>
                <c:pt idx="1063">
                  <c:v>942</c:v>
                </c:pt>
                <c:pt idx="1064">
                  <c:v>941</c:v>
                </c:pt>
                <c:pt idx="1065">
                  <c:v>940</c:v>
                </c:pt>
                <c:pt idx="1066">
                  <c:v>939</c:v>
                </c:pt>
                <c:pt idx="1067">
                  <c:v>938</c:v>
                </c:pt>
                <c:pt idx="1068">
                  <c:v>937</c:v>
                </c:pt>
                <c:pt idx="1069">
                  <c:v>936</c:v>
                </c:pt>
                <c:pt idx="1070">
                  <c:v>935</c:v>
                </c:pt>
                <c:pt idx="1071">
                  <c:v>934</c:v>
                </c:pt>
                <c:pt idx="1072">
                  <c:v>933</c:v>
                </c:pt>
                <c:pt idx="1073">
                  <c:v>932</c:v>
                </c:pt>
                <c:pt idx="1074">
                  <c:v>931</c:v>
                </c:pt>
                <c:pt idx="1075">
                  <c:v>930</c:v>
                </c:pt>
                <c:pt idx="1076">
                  <c:v>929</c:v>
                </c:pt>
                <c:pt idx="1077">
                  <c:v>928</c:v>
                </c:pt>
                <c:pt idx="1078">
                  <c:v>927</c:v>
                </c:pt>
                <c:pt idx="1079">
                  <c:v>926</c:v>
                </c:pt>
                <c:pt idx="1080">
                  <c:v>925</c:v>
                </c:pt>
                <c:pt idx="1081">
                  <c:v>924</c:v>
                </c:pt>
                <c:pt idx="1082">
                  <c:v>923</c:v>
                </c:pt>
                <c:pt idx="1083">
                  <c:v>922</c:v>
                </c:pt>
                <c:pt idx="1084">
                  <c:v>921</c:v>
                </c:pt>
                <c:pt idx="1085">
                  <c:v>920</c:v>
                </c:pt>
                <c:pt idx="1086">
                  <c:v>919</c:v>
                </c:pt>
                <c:pt idx="1087">
                  <c:v>918</c:v>
                </c:pt>
                <c:pt idx="1088">
                  <c:v>917</c:v>
                </c:pt>
                <c:pt idx="1089">
                  <c:v>916</c:v>
                </c:pt>
                <c:pt idx="1090">
                  <c:v>915</c:v>
                </c:pt>
                <c:pt idx="1091">
                  <c:v>914</c:v>
                </c:pt>
                <c:pt idx="1092">
                  <c:v>913</c:v>
                </c:pt>
                <c:pt idx="1093">
                  <c:v>912</c:v>
                </c:pt>
                <c:pt idx="1094">
                  <c:v>911</c:v>
                </c:pt>
                <c:pt idx="1095">
                  <c:v>910</c:v>
                </c:pt>
                <c:pt idx="1096">
                  <c:v>909</c:v>
                </c:pt>
                <c:pt idx="1097">
                  <c:v>908</c:v>
                </c:pt>
                <c:pt idx="1098">
                  <c:v>907</c:v>
                </c:pt>
                <c:pt idx="1099">
                  <c:v>906</c:v>
                </c:pt>
                <c:pt idx="1100">
                  <c:v>905</c:v>
                </c:pt>
                <c:pt idx="1101">
                  <c:v>904</c:v>
                </c:pt>
                <c:pt idx="1102">
                  <c:v>903</c:v>
                </c:pt>
                <c:pt idx="1103">
                  <c:v>902</c:v>
                </c:pt>
                <c:pt idx="1104">
                  <c:v>901</c:v>
                </c:pt>
                <c:pt idx="1105">
                  <c:v>900</c:v>
                </c:pt>
                <c:pt idx="1106">
                  <c:v>899</c:v>
                </c:pt>
                <c:pt idx="1107">
                  <c:v>898</c:v>
                </c:pt>
                <c:pt idx="1108">
                  <c:v>897</c:v>
                </c:pt>
                <c:pt idx="1109">
                  <c:v>896</c:v>
                </c:pt>
                <c:pt idx="1110">
                  <c:v>895</c:v>
                </c:pt>
                <c:pt idx="1111">
                  <c:v>894</c:v>
                </c:pt>
                <c:pt idx="1112">
                  <c:v>893</c:v>
                </c:pt>
                <c:pt idx="1113">
                  <c:v>892</c:v>
                </c:pt>
                <c:pt idx="1114">
                  <c:v>891</c:v>
                </c:pt>
                <c:pt idx="1115">
                  <c:v>890</c:v>
                </c:pt>
                <c:pt idx="1116">
                  <c:v>889</c:v>
                </c:pt>
                <c:pt idx="1117">
                  <c:v>888</c:v>
                </c:pt>
                <c:pt idx="1118">
                  <c:v>887</c:v>
                </c:pt>
                <c:pt idx="1119">
                  <c:v>886</c:v>
                </c:pt>
                <c:pt idx="1120">
                  <c:v>885</c:v>
                </c:pt>
                <c:pt idx="1121">
                  <c:v>884</c:v>
                </c:pt>
                <c:pt idx="1122">
                  <c:v>883</c:v>
                </c:pt>
                <c:pt idx="1123">
                  <c:v>882</c:v>
                </c:pt>
                <c:pt idx="1124">
                  <c:v>881</c:v>
                </c:pt>
                <c:pt idx="1125">
                  <c:v>880</c:v>
                </c:pt>
                <c:pt idx="1126">
                  <c:v>879</c:v>
                </c:pt>
                <c:pt idx="1127">
                  <c:v>878</c:v>
                </c:pt>
                <c:pt idx="1128">
                  <c:v>877</c:v>
                </c:pt>
              </c:numCache>
            </c:numRef>
          </c:cat>
          <c:val>
            <c:numRef>
              <c:f>黒点―コア2含水率!$E$9:$E$1005</c:f>
              <c:numCache>
                <c:formatCode>General</c:formatCode>
                <c:ptCount val="997"/>
                <c:pt idx="0">
                  <c:v>87.321000160940841</c:v>
                </c:pt>
                <c:pt idx="12">
                  <c:v>87.220979045012626</c:v>
                </c:pt>
                <c:pt idx="24">
                  <c:v>86.164575626661019</c:v>
                </c:pt>
                <c:pt idx="36">
                  <c:v>84.639573154835148</c:v>
                </c:pt>
                <c:pt idx="48">
                  <c:v>83.245474932879418</c:v>
                </c:pt>
                <c:pt idx="60">
                  <c:v>81.887929962508025</c:v>
                </c:pt>
                <c:pt idx="72">
                  <c:v>80.545612469524912</c:v>
                </c:pt>
                <c:pt idx="84">
                  <c:v>79.233655077020074</c:v>
                </c:pt>
                <c:pt idx="96">
                  <c:v>74.579981952220095</c:v>
                </c:pt>
                <c:pt idx="108">
                  <c:v>73.436271706419589</c:v>
                </c:pt>
                <c:pt idx="120">
                  <c:v>72.386289419530172</c:v>
                </c:pt>
                <c:pt idx="132">
                  <c:v>71.253807953462058</c:v>
                </c:pt>
                <c:pt idx="144">
                  <c:v>70.143438306343</c:v>
                </c:pt>
                <c:pt idx="156">
                  <c:v>72.639575833072925</c:v>
                </c:pt>
                <c:pt idx="168">
                  <c:v>71.746398055485642</c:v>
                </c:pt>
                <c:pt idx="180">
                  <c:v>71.090260275478826</c:v>
                </c:pt>
                <c:pt idx="192">
                  <c:v>71.005090052375948</c:v>
                </c:pt>
                <c:pt idx="204">
                  <c:v>71.483392687117743</c:v>
                </c:pt>
                <c:pt idx="216">
                  <c:v>71.721737182075458</c:v>
                </c:pt>
                <c:pt idx="228">
                  <c:v>71.399305736895272</c:v>
                </c:pt>
                <c:pt idx="240">
                  <c:v>70.920948409030913</c:v>
                </c:pt>
                <c:pt idx="252">
                  <c:v>70.370035853143676</c:v>
                </c:pt>
                <c:pt idx="264">
                  <c:v>69.3191697919262</c:v>
                </c:pt>
                <c:pt idx="276">
                  <c:v>68.076386972348118</c:v>
                </c:pt>
                <c:pt idx="288">
                  <c:v>67.131101487756609</c:v>
                </c:pt>
                <c:pt idx="300">
                  <c:v>66.109597179560069</c:v>
                </c:pt>
                <c:pt idx="312">
                  <c:v>65.379620641371687</c:v>
                </c:pt>
                <c:pt idx="324">
                  <c:v>65.219962074775893</c:v>
                </c:pt>
                <c:pt idx="336">
                  <c:v>65.455375296354035</c:v>
                </c:pt>
                <c:pt idx="348">
                  <c:v>65.744683861840485</c:v>
                </c:pt>
                <c:pt idx="360">
                  <c:v>66.065873359937569</c:v>
                </c:pt>
                <c:pt idx="372">
                  <c:v>66.185460284687309</c:v>
                </c:pt>
                <c:pt idx="384">
                  <c:v>63.514355806686304</c:v>
                </c:pt>
                <c:pt idx="396">
                  <c:v>64.994997690770944</c:v>
                </c:pt>
                <c:pt idx="408">
                  <c:v>65.063981437827508</c:v>
                </c:pt>
                <c:pt idx="420">
                  <c:v>65.143320259650878</c:v>
                </c:pt>
                <c:pt idx="432">
                  <c:v>65.402955242370965</c:v>
                </c:pt>
                <c:pt idx="444">
                  <c:v>68.201826039094641</c:v>
                </c:pt>
                <c:pt idx="456">
                  <c:v>66.968832844955188</c:v>
                </c:pt>
                <c:pt idx="468">
                  <c:v>67.009957745616504</c:v>
                </c:pt>
                <c:pt idx="480">
                  <c:v>67.255658229233134</c:v>
                </c:pt>
                <c:pt idx="492">
                  <c:v>67.191180741170626</c:v>
                </c:pt>
                <c:pt idx="504">
                  <c:v>67.086822678893981</c:v>
                </c:pt>
                <c:pt idx="516">
                  <c:v>66.549848158708258</c:v>
                </c:pt>
                <c:pt idx="528">
                  <c:v>66.090334628101672</c:v>
                </c:pt>
                <c:pt idx="540">
                  <c:v>65.70663544767892</c:v>
                </c:pt>
                <c:pt idx="552">
                  <c:v>65.651288780609818</c:v>
                </c:pt>
                <c:pt idx="564">
                  <c:v>65.427471137862526</c:v>
                </c:pt>
                <c:pt idx="576">
                  <c:v>65.343466039693652</c:v>
                </c:pt>
                <c:pt idx="588">
                  <c:v>65.595724282700672</c:v>
                </c:pt>
                <c:pt idx="600">
                  <c:v>65.565373648671908</c:v>
                </c:pt>
                <c:pt idx="612">
                  <c:v>65.212522643020606</c:v>
                </c:pt>
                <c:pt idx="624">
                  <c:v>65.018563145024615</c:v>
                </c:pt>
                <c:pt idx="636">
                  <c:v>65.041100607581484</c:v>
                </c:pt>
                <c:pt idx="648">
                  <c:v>64.701818262434458</c:v>
                </c:pt>
                <c:pt idx="660">
                  <c:v>64.336180841941712</c:v>
                </c:pt>
                <c:pt idx="672">
                  <c:v>63.933178933009088</c:v>
                </c:pt>
                <c:pt idx="684">
                  <c:v>63.381795687962097</c:v>
                </c:pt>
                <c:pt idx="696">
                  <c:v>62.687833260024021</c:v>
                </c:pt>
                <c:pt idx="708">
                  <c:v>62.355030991901529</c:v>
                </c:pt>
                <c:pt idx="720">
                  <c:v>62.520357567948324</c:v>
                </c:pt>
                <c:pt idx="732">
                  <c:v>62.476403683567725</c:v>
                </c:pt>
                <c:pt idx="744">
                  <c:v>62.596924718237524</c:v>
                </c:pt>
                <c:pt idx="756">
                  <c:v>62.765776454552004</c:v>
                </c:pt>
                <c:pt idx="768">
                  <c:v>62.868862841258625</c:v>
                </c:pt>
                <c:pt idx="780">
                  <c:v>62.445549240507617</c:v>
                </c:pt>
                <c:pt idx="792">
                  <c:v>62.360236928526362</c:v>
                </c:pt>
                <c:pt idx="804">
                  <c:v>62.304053315697857</c:v>
                </c:pt>
                <c:pt idx="816">
                  <c:v>62.307540297133876</c:v>
                </c:pt>
                <c:pt idx="828">
                  <c:v>62.125647649227346</c:v>
                </c:pt>
                <c:pt idx="840">
                  <c:v>62.017101914622806</c:v>
                </c:pt>
                <c:pt idx="852">
                  <c:v>61.840295955385344</c:v>
                </c:pt>
                <c:pt idx="864">
                  <c:v>61.873792566224445</c:v>
                </c:pt>
                <c:pt idx="876">
                  <c:v>62.084865919660288</c:v>
                </c:pt>
                <c:pt idx="888">
                  <c:v>62.326800838932009</c:v>
                </c:pt>
                <c:pt idx="900">
                  <c:v>62.567076370814789</c:v>
                </c:pt>
                <c:pt idx="912">
                  <c:v>62.807693128581228</c:v>
                </c:pt>
                <c:pt idx="924">
                  <c:v>62.744162354496005</c:v>
                </c:pt>
                <c:pt idx="936">
                  <c:v>62.275118239056994</c:v>
                </c:pt>
                <c:pt idx="948">
                  <c:v>61.808100665291249</c:v>
                </c:pt>
                <c:pt idx="960">
                  <c:v>61.604303298728361</c:v>
                </c:pt>
                <c:pt idx="972">
                  <c:v>61.709301486330979</c:v>
                </c:pt>
                <c:pt idx="984">
                  <c:v>61.551544288146069</c:v>
                </c:pt>
                <c:pt idx="996">
                  <c:v>61.269295052515581</c:v>
                </c:pt>
              </c:numCache>
            </c:numRef>
          </c:val>
        </c:ser>
        <c:ser>
          <c:idx val="3"/>
          <c:order val="3"/>
          <c:spPr>
            <a:ln w="31750">
              <a:solidFill>
                <a:srgbClr val="00B050"/>
              </a:solidFill>
            </a:ln>
          </c:spPr>
          <c:marker>
            <c:symbol val="circle"/>
            <c:size val="3"/>
            <c:spPr>
              <a:solidFill>
                <a:srgbClr val="00B050"/>
              </a:solidFill>
              <a:ln>
                <a:solidFill>
                  <a:srgbClr val="00B050"/>
                </a:solidFill>
              </a:ln>
            </c:spPr>
          </c:marker>
          <c:val>
            <c:numRef>
              <c:f>黒点―コア３含水率!$E$9:$E$1137</c:f>
              <c:numCache>
                <c:formatCode>General</c:formatCode>
                <c:ptCount val="1129"/>
                <c:pt idx="0">
                  <c:v>86.546283024522893</c:v>
                </c:pt>
                <c:pt idx="12">
                  <c:v>84.518823639043305</c:v>
                </c:pt>
                <c:pt idx="24">
                  <c:v>83.125443522293196</c:v>
                </c:pt>
                <c:pt idx="36">
                  <c:v>82.255878137537252</c:v>
                </c:pt>
                <c:pt idx="48">
                  <c:v>81.219774402090678</c:v>
                </c:pt>
                <c:pt idx="60">
                  <c:v>76.056545664214696</c:v>
                </c:pt>
                <c:pt idx="72">
                  <c:v>74.47022301442766</c:v>
                </c:pt>
                <c:pt idx="84">
                  <c:v>72.464469678553527</c:v>
                </c:pt>
                <c:pt idx="96">
                  <c:v>70.245273510733085</c:v>
                </c:pt>
                <c:pt idx="108">
                  <c:v>68.392089259985639</c:v>
                </c:pt>
                <c:pt idx="120">
                  <c:v>71.249932433027283</c:v>
                </c:pt>
                <c:pt idx="132">
                  <c:v>70.996949060405697</c:v>
                </c:pt>
                <c:pt idx="144">
                  <c:v>70.86828678274216</c:v>
                </c:pt>
                <c:pt idx="156">
                  <c:v>70.922169090272504</c:v>
                </c:pt>
                <c:pt idx="168">
                  <c:v>71.262963090984883</c:v>
                </c:pt>
                <c:pt idx="180">
                  <c:v>71.725381058915659</c:v>
                </c:pt>
                <c:pt idx="192">
                  <c:v>71.627862099702483</c:v>
                </c:pt>
                <c:pt idx="204">
                  <c:v>71.24868628454179</c:v>
                </c:pt>
                <c:pt idx="216">
                  <c:v>70.85842134537782</c:v>
                </c:pt>
                <c:pt idx="228">
                  <c:v>69.621628978154178</c:v>
                </c:pt>
                <c:pt idx="240">
                  <c:v>68.189881564423814</c:v>
                </c:pt>
                <c:pt idx="252">
                  <c:v>66.930134104482278</c:v>
                </c:pt>
                <c:pt idx="264">
                  <c:v>66.069525196245706</c:v>
                </c:pt>
                <c:pt idx="276">
                  <c:v>65.156736795816258</c:v>
                </c:pt>
                <c:pt idx="288">
                  <c:v>64.744793022277861</c:v>
                </c:pt>
                <c:pt idx="300">
                  <c:v>64.258344700450877</c:v>
                </c:pt>
                <c:pt idx="312">
                  <c:v>64.976193494390927</c:v>
                </c:pt>
                <c:pt idx="324">
                  <c:v>64.286616971533704</c:v>
                </c:pt>
                <c:pt idx="336">
                  <c:v>63.731039734346304</c:v>
                </c:pt>
                <c:pt idx="348">
                  <c:v>63.827677355325093</c:v>
                </c:pt>
                <c:pt idx="360">
                  <c:v>64.239043252794488</c:v>
                </c:pt>
                <c:pt idx="372">
                  <c:v>63.550277036418024</c:v>
                </c:pt>
                <c:pt idx="384">
                  <c:v>64.295908184483736</c:v>
                </c:pt>
                <c:pt idx="396">
                  <c:v>65.262009291141226</c:v>
                </c:pt>
                <c:pt idx="408">
                  <c:v>65.692722457784015</c:v>
                </c:pt>
                <c:pt idx="420">
                  <c:v>65.481134115180609</c:v>
                </c:pt>
                <c:pt idx="432">
                  <c:v>65.154803933445748</c:v>
                </c:pt>
                <c:pt idx="444">
                  <c:v>64.871163782311427</c:v>
                </c:pt>
                <c:pt idx="456">
                  <c:v>64.188224063737024</c:v>
                </c:pt>
                <c:pt idx="468">
                  <c:v>63.636101616136365</c:v>
                </c:pt>
                <c:pt idx="480">
                  <c:v>63.66119514053787</c:v>
                </c:pt>
                <c:pt idx="492">
                  <c:v>63.755103145458563</c:v>
                </c:pt>
                <c:pt idx="504">
                  <c:v>66.723192260972226</c:v>
                </c:pt>
                <c:pt idx="516">
                  <c:v>66.557467090569489</c:v>
                </c:pt>
                <c:pt idx="528">
                  <c:v>66.178270666092558</c:v>
                </c:pt>
                <c:pt idx="540">
                  <c:v>65.666288376252083</c:v>
                </c:pt>
                <c:pt idx="552">
                  <c:v>65.130424746614679</c:v>
                </c:pt>
                <c:pt idx="564">
                  <c:v>61.748615452031018</c:v>
                </c:pt>
                <c:pt idx="576">
                  <c:v>61.581637922626363</c:v>
                </c:pt>
                <c:pt idx="588">
                  <c:v>61.505878697148184</c:v>
                </c:pt>
                <c:pt idx="600">
                  <c:v>61.523904980818052</c:v>
                </c:pt>
                <c:pt idx="612">
                  <c:v>61.662392602712615</c:v>
                </c:pt>
                <c:pt idx="624">
                  <c:v>61.542898224661961</c:v>
                </c:pt>
                <c:pt idx="636">
                  <c:v>61.331555263894714</c:v>
                </c:pt>
                <c:pt idx="648">
                  <c:v>61.207931635867425</c:v>
                </c:pt>
                <c:pt idx="660">
                  <c:v>60.840894311740868</c:v>
                </c:pt>
                <c:pt idx="672">
                  <c:v>60.285423264362414</c:v>
                </c:pt>
                <c:pt idx="684">
                  <c:v>59.880027282679791</c:v>
                </c:pt>
                <c:pt idx="696">
                  <c:v>59.743875412588409</c:v>
                </c:pt>
                <c:pt idx="708">
                  <c:v>59.849847507692424</c:v>
                </c:pt>
                <c:pt idx="720">
                  <c:v>60.325977493543299</c:v>
                </c:pt>
                <c:pt idx="732">
                  <c:v>60.951987514734611</c:v>
                </c:pt>
                <c:pt idx="744">
                  <c:v>61.550835735899646</c:v>
                </c:pt>
                <c:pt idx="756">
                  <c:v>62.022704010744818</c:v>
                </c:pt>
                <c:pt idx="768">
                  <c:v>62.120575468264086</c:v>
                </c:pt>
                <c:pt idx="780">
                  <c:v>61.770249695355645</c:v>
                </c:pt>
                <c:pt idx="792">
                  <c:v>61.375865786866093</c:v>
                </c:pt>
                <c:pt idx="804">
                  <c:v>61.090516806131646</c:v>
                </c:pt>
                <c:pt idx="816">
                  <c:v>60.893997711418876</c:v>
                </c:pt>
                <c:pt idx="828">
                  <c:v>60.752165644445512</c:v>
                </c:pt>
                <c:pt idx="840">
                  <c:v>60.787876854153104</c:v>
                </c:pt>
                <c:pt idx="852">
                  <c:v>60.902096776658723</c:v>
                </c:pt>
                <c:pt idx="864">
                  <c:v>60.828473315885368</c:v>
                </c:pt>
                <c:pt idx="876">
                  <c:v>60.575048327307684</c:v>
                </c:pt>
                <c:pt idx="888">
                  <c:v>60.336703369944772</c:v>
                </c:pt>
                <c:pt idx="900">
                  <c:v>60.115004475772089</c:v>
                </c:pt>
                <c:pt idx="912">
                  <c:v>59.982714679386433</c:v>
                </c:pt>
                <c:pt idx="924">
                  <c:v>60.309825544790144</c:v>
                </c:pt>
                <c:pt idx="936">
                  <c:v>60.71090629419151</c:v>
                </c:pt>
                <c:pt idx="948">
                  <c:v>61.068096588801332</c:v>
                </c:pt>
                <c:pt idx="960">
                  <c:v>61.188032895029117</c:v>
                </c:pt>
                <c:pt idx="972">
                  <c:v>61.039218439700065</c:v>
                </c:pt>
                <c:pt idx="984">
                  <c:v>60.4720097064667</c:v>
                </c:pt>
                <c:pt idx="996">
                  <c:v>59.978697675948901</c:v>
                </c:pt>
                <c:pt idx="1008">
                  <c:v>59.662142928150644</c:v>
                </c:pt>
                <c:pt idx="1020">
                  <c:v>59.593672757033154</c:v>
                </c:pt>
                <c:pt idx="1032">
                  <c:v>59.706868577201405</c:v>
                </c:pt>
                <c:pt idx="1044">
                  <c:v>59.782091338017139</c:v>
                </c:pt>
                <c:pt idx="1056">
                  <c:v>59.641126997282363</c:v>
                </c:pt>
                <c:pt idx="1068">
                  <c:v>59.223278844085996</c:v>
                </c:pt>
                <c:pt idx="1080">
                  <c:v>58.670082894439382</c:v>
                </c:pt>
                <c:pt idx="1092">
                  <c:v>58.059485685929999</c:v>
                </c:pt>
                <c:pt idx="1104">
                  <c:v>57.333988998003953</c:v>
                </c:pt>
                <c:pt idx="1116">
                  <c:v>56.31709083328419</c:v>
                </c:pt>
                <c:pt idx="1128">
                  <c:v>55.337842779369183</c:v>
                </c:pt>
              </c:numCache>
            </c:numRef>
          </c:val>
        </c:ser>
        <c:marker val="1"/>
        <c:axId val="166351232"/>
        <c:axId val="166352768"/>
      </c:lineChart>
      <c:lineChart>
        <c:grouping val="standard"/>
        <c:ser>
          <c:idx val="2"/>
          <c:order val="2"/>
          <c:spPr>
            <a:ln w="34925">
              <a:solidFill>
                <a:schemeClr val="tx1"/>
              </a:solidFill>
            </a:ln>
          </c:spPr>
          <c:marker>
            <c:symbol val="none"/>
          </c:marker>
          <c:cat>
            <c:numRef>
              <c:f>黒点―コア1含水率!$A$9:$A$993</c:f>
              <c:numCache>
                <c:formatCode>General</c:formatCode>
                <c:ptCount val="985"/>
                <c:pt idx="0">
                  <c:v>2005</c:v>
                </c:pt>
                <c:pt idx="1">
                  <c:v>2004</c:v>
                </c:pt>
                <c:pt idx="2">
                  <c:v>2003</c:v>
                </c:pt>
                <c:pt idx="3">
                  <c:v>2002</c:v>
                </c:pt>
                <c:pt idx="4">
                  <c:v>2001</c:v>
                </c:pt>
                <c:pt idx="5">
                  <c:v>2000</c:v>
                </c:pt>
                <c:pt idx="6">
                  <c:v>1999</c:v>
                </c:pt>
                <c:pt idx="7">
                  <c:v>1998</c:v>
                </c:pt>
                <c:pt idx="8">
                  <c:v>1997</c:v>
                </c:pt>
                <c:pt idx="9">
                  <c:v>1996</c:v>
                </c:pt>
                <c:pt idx="10">
                  <c:v>1995</c:v>
                </c:pt>
                <c:pt idx="11">
                  <c:v>1994</c:v>
                </c:pt>
                <c:pt idx="12">
                  <c:v>1993</c:v>
                </c:pt>
                <c:pt idx="13">
                  <c:v>1992</c:v>
                </c:pt>
                <c:pt idx="14">
                  <c:v>1991</c:v>
                </c:pt>
                <c:pt idx="15">
                  <c:v>1990</c:v>
                </c:pt>
                <c:pt idx="16">
                  <c:v>1989</c:v>
                </c:pt>
                <c:pt idx="17">
                  <c:v>1988</c:v>
                </c:pt>
                <c:pt idx="18">
                  <c:v>1987</c:v>
                </c:pt>
                <c:pt idx="19">
                  <c:v>1986</c:v>
                </c:pt>
                <c:pt idx="20">
                  <c:v>1985</c:v>
                </c:pt>
                <c:pt idx="21">
                  <c:v>1984</c:v>
                </c:pt>
                <c:pt idx="22">
                  <c:v>1983</c:v>
                </c:pt>
                <c:pt idx="23">
                  <c:v>1982</c:v>
                </c:pt>
                <c:pt idx="24">
                  <c:v>1981</c:v>
                </c:pt>
                <c:pt idx="25">
                  <c:v>1980</c:v>
                </c:pt>
                <c:pt idx="26">
                  <c:v>1979</c:v>
                </c:pt>
                <c:pt idx="27">
                  <c:v>1978</c:v>
                </c:pt>
                <c:pt idx="28">
                  <c:v>1977</c:v>
                </c:pt>
                <c:pt idx="29">
                  <c:v>1976</c:v>
                </c:pt>
                <c:pt idx="30">
                  <c:v>1975</c:v>
                </c:pt>
                <c:pt idx="31">
                  <c:v>1974</c:v>
                </c:pt>
                <c:pt idx="32">
                  <c:v>1973</c:v>
                </c:pt>
                <c:pt idx="33">
                  <c:v>1972</c:v>
                </c:pt>
                <c:pt idx="34">
                  <c:v>1971</c:v>
                </c:pt>
                <c:pt idx="35">
                  <c:v>1970</c:v>
                </c:pt>
                <c:pt idx="36">
                  <c:v>1969</c:v>
                </c:pt>
                <c:pt idx="37">
                  <c:v>1968</c:v>
                </c:pt>
                <c:pt idx="38">
                  <c:v>1967</c:v>
                </c:pt>
                <c:pt idx="39">
                  <c:v>1966</c:v>
                </c:pt>
                <c:pt idx="40">
                  <c:v>1965</c:v>
                </c:pt>
                <c:pt idx="41">
                  <c:v>1964</c:v>
                </c:pt>
                <c:pt idx="42">
                  <c:v>1963</c:v>
                </c:pt>
                <c:pt idx="43">
                  <c:v>1962</c:v>
                </c:pt>
                <c:pt idx="44">
                  <c:v>1961</c:v>
                </c:pt>
                <c:pt idx="45">
                  <c:v>1960</c:v>
                </c:pt>
                <c:pt idx="46">
                  <c:v>1959</c:v>
                </c:pt>
                <c:pt idx="47">
                  <c:v>1958</c:v>
                </c:pt>
                <c:pt idx="48">
                  <c:v>1957</c:v>
                </c:pt>
                <c:pt idx="49">
                  <c:v>1956</c:v>
                </c:pt>
                <c:pt idx="50">
                  <c:v>1955</c:v>
                </c:pt>
                <c:pt idx="51">
                  <c:v>1954</c:v>
                </c:pt>
                <c:pt idx="52">
                  <c:v>1953</c:v>
                </c:pt>
                <c:pt idx="53">
                  <c:v>1952</c:v>
                </c:pt>
                <c:pt idx="54">
                  <c:v>1951</c:v>
                </c:pt>
                <c:pt idx="55">
                  <c:v>1950</c:v>
                </c:pt>
                <c:pt idx="56">
                  <c:v>1949</c:v>
                </c:pt>
                <c:pt idx="57">
                  <c:v>1948</c:v>
                </c:pt>
                <c:pt idx="58">
                  <c:v>1947</c:v>
                </c:pt>
                <c:pt idx="59">
                  <c:v>1946</c:v>
                </c:pt>
                <c:pt idx="60">
                  <c:v>1945</c:v>
                </c:pt>
                <c:pt idx="61">
                  <c:v>1944</c:v>
                </c:pt>
                <c:pt idx="62">
                  <c:v>1943</c:v>
                </c:pt>
                <c:pt idx="63">
                  <c:v>1942</c:v>
                </c:pt>
                <c:pt idx="64">
                  <c:v>1941</c:v>
                </c:pt>
                <c:pt idx="65">
                  <c:v>1940</c:v>
                </c:pt>
                <c:pt idx="66">
                  <c:v>1939</c:v>
                </c:pt>
                <c:pt idx="67">
                  <c:v>1938</c:v>
                </c:pt>
                <c:pt idx="68">
                  <c:v>1937</c:v>
                </c:pt>
                <c:pt idx="69">
                  <c:v>1936</c:v>
                </c:pt>
                <c:pt idx="70">
                  <c:v>1935</c:v>
                </c:pt>
                <c:pt idx="71">
                  <c:v>1934</c:v>
                </c:pt>
                <c:pt idx="72">
                  <c:v>1933</c:v>
                </c:pt>
                <c:pt idx="73">
                  <c:v>1932</c:v>
                </c:pt>
                <c:pt idx="74">
                  <c:v>1931</c:v>
                </c:pt>
                <c:pt idx="75">
                  <c:v>1930</c:v>
                </c:pt>
                <c:pt idx="76">
                  <c:v>1929</c:v>
                </c:pt>
                <c:pt idx="77">
                  <c:v>1928</c:v>
                </c:pt>
                <c:pt idx="78">
                  <c:v>1927</c:v>
                </c:pt>
                <c:pt idx="79">
                  <c:v>1926</c:v>
                </c:pt>
                <c:pt idx="80">
                  <c:v>1925</c:v>
                </c:pt>
                <c:pt idx="81">
                  <c:v>1924</c:v>
                </c:pt>
                <c:pt idx="82">
                  <c:v>1923</c:v>
                </c:pt>
                <c:pt idx="83">
                  <c:v>1922</c:v>
                </c:pt>
                <c:pt idx="84">
                  <c:v>1921</c:v>
                </c:pt>
                <c:pt idx="85">
                  <c:v>1920</c:v>
                </c:pt>
                <c:pt idx="86">
                  <c:v>1919</c:v>
                </c:pt>
                <c:pt idx="87">
                  <c:v>1918</c:v>
                </c:pt>
                <c:pt idx="88">
                  <c:v>1917</c:v>
                </c:pt>
                <c:pt idx="89">
                  <c:v>1916</c:v>
                </c:pt>
                <c:pt idx="90">
                  <c:v>1915</c:v>
                </c:pt>
                <c:pt idx="91">
                  <c:v>1914</c:v>
                </c:pt>
                <c:pt idx="92">
                  <c:v>1913</c:v>
                </c:pt>
                <c:pt idx="93">
                  <c:v>1912</c:v>
                </c:pt>
                <c:pt idx="94">
                  <c:v>1911</c:v>
                </c:pt>
                <c:pt idx="95">
                  <c:v>1910</c:v>
                </c:pt>
                <c:pt idx="96">
                  <c:v>1909</c:v>
                </c:pt>
                <c:pt idx="97">
                  <c:v>1908</c:v>
                </c:pt>
                <c:pt idx="98">
                  <c:v>1907</c:v>
                </c:pt>
                <c:pt idx="99">
                  <c:v>1906</c:v>
                </c:pt>
                <c:pt idx="100">
                  <c:v>1905</c:v>
                </c:pt>
                <c:pt idx="101">
                  <c:v>1904</c:v>
                </c:pt>
                <c:pt idx="102">
                  <c:v>1903</c:v>
                </c:pt>
                <c:pt idx="103">
                  <c:v>1902</c:v>
                </c:pt>
                <c:pt idx="104">
                  <c:v>1901</c:v>
                </c:pt>
                <c:pt idx="105">
                  <c:v>1900</c:v>
                </c:pt>
                <c:pt idx="106">
                  <c:v>1899</c:v>
                </c:pt>
                <c:pt idx="107">
                  <c:v>1898</c:v>
                </c:pt>
                <c:pt idx="108">
                  <c:v>1897</c:v>
                </c:pt>
                <c:pt idx="109">
                  <c:v>1896</c:v>
                </c:pt>
                <c:pt idx="110">
                  <c:v>1895</c:v>
                </c:pt>
                <c:pt idx="111">
                  <c:v>1894</c:v>
                </c:pt>
                <c:pt idx="112">
                  <c:v>1893</c:v>
                </c:pt>
                <c:pt idx="113">
                  <c:v>1892</c:v>
                </c:pt>
                <c:pt idx="114">
                  <c:v>1891</c:v>
                </c:pt>
                <c:pt idx="115">
                  <c:v>1890</c:v>
                </c:pt>
                <c:pt idx="116">
                  <c:v>1889</c:v>
                </c:pt>
                <c:pt idx="117">
                  <c:v>1888</c:v>
                </c:pt>
                <c:pt idx="118">
                  <c:v>1887</c:v>
                </c:pt>
                <c:pt idx="119">
                  <c:v>1886</c:v>
                </c:pt>
                <c:pt idx="120">
                  <c:v>1885</c:v>
                </c:pt>
                <c:pt idx="121">
                  <c:v>1884</c:v>
                </c:pt>
                <c:pt idx="122">
                  <c:v>1883</c:v>
                </c:pt>
                <c:pt idx="123">
                  <c:v>1882</c:v>
                </c:pt>
                <c:pt idx="124">
                  <c:v>1881</c:v>
                </c:pt>
                <c:pt idx="125">
                  <c:v>1880</c:v>
                </c:pt>
                <c:pt idx="126">
                  <c:v>1879</c:v>
                </c:pt>
                <c:pt idx="127">
                  <c:v>1878</c:v>
                </c:pt>
                <c:pt idx="128">
                  <c:v>1877</c:v>
                </c:pt>
                <c:pt idx="129">
                  <c:v>1876</c:v>
                </c:pt>
                <c:pt idx="130">
                  <c:v>1875</c:v>
                </c:pt>
                <c:pt idx="131">
                  <c:v>1874</c:v>
                </c:pt>
                <c:pt idx="132">
                  <c:v>1873</c:v>
                </c:pt>
                <c:pt idx="133">
                  <c:v>1872</c:v>
                </c:pt>
                <c:pt idx="134">
                  <c:v>1871</c:v>
                </c:pt>
                <c:pt idx="135">
                  <c:v>1870</c:v>
                </c:pt>
                <c:pt idx="136">
                  <c:v>1869</c:v>
                </c:pt>
                <c:pt idx="137">
                  <c:v>1868</c:v>
                </c:pt>
                <c:pt idx="138">
                  <c:v>1867</c:v>
                </c:pt>
                <c:pt idx="139">
                  <c:v>1866</c:v>
                </c:pt>
                <c:pt idx="140">
                  <c:v>1865</c:v>
                </c:pt>
                <c:pt idx="141">
                  <c:v>1864</c:v>
                </c:pt>
                <c:pt idx="142">
                  <c:v>1863</c:v>
                </c:pt>
                <c:pt idx="143">
                  <c:v>1862</c:v>
                </c:pt>
                <c:pt idx="144">
                  <c:v>1861</c:v>
                </c:pt>
                <c:pt idx="145">
                  <c:v>1860</c:v>
                </c:pt>
                <c:pt idx="146">
                  <c:v>1859</c:v>
                </c:pt>
                <c:pt idx="147">
                  <c:v>1858</c:v>
                </c:pt>
                <c:pt idx="148">
                  <c:v>1857</c:v>
                </c:pt>
                <c:pt idx="149">
                  <c:v>1856</c:v>
                </c:pt>
                <c:pt idx="150">
                  <c:v>1855</c:v>
                </c:pt>
                <c:pt idx="151">
                  <c:v>1854</c:v>
                </c:pt>
                <c:pt idx="152">
                  <c:v>1853</c:v>
                </c:pt>
                <c:pt idx="153">
                  <c:v>1852</c:v>
                </c:pt>
                <c:pt idx="154">
                  <c:v>1851</c:v>
                </c:pt>
                <c:pt idx="155">
                  <c:v>1850</c:v>
                </c:pt>
                <c:pt idx="156">
                  <c:v>1849</c:v>
                </c:pt>
                <c:pt idx="157">
                  <c:v>1848</c:v>
                </c:pt>
                <c:pt idx="158">
                  <c:v>1847</c:v>
                </c:pt>
                <c:pt idx="159">
                  <c:v>1846</c:v>
                </c:pt>
                <c:pt idx="160">
                  <c:v>1845</c:v>
                </c:pt>
                <c:pt idx="161">
                  <c:v>1844</c:v>
                </c:pt>
                <c:pt idx="162">
                  <c:v>1843</c:v>
                </c:pt>
                <c:pt idx="163">
                  <c:v>1842</c:v>
                </c:pt>
                <c:pt idx="164">
                  <c:v>1841</c:v>
                </c:pt>
                <c:pt idx="165">
                  <c:v>1840</c:v>
                </c:pt>
                <c:pt idx="166">
                  <c:v>1839</c:v>
                </c:pt>
                <c:pt idx="167">
                  <c:v>1838</c:v>
                </c:pt>
                <c:pt idx="168">
                  <c:v>1837</c:v>
                </c:pt>
                <c:pt idx="169">
                  <c:v>1836</c:v>
                </c:pt>
                <c:pt idx="170">
                  <c:v>1835</c:v>
                </c:pt>
                <c:pt idx="171">
                  <c:v>1834</c:v>
                </c:pt>
                <c:pt idx="172">
                  <c:v>1833</c:v>
                </c:pt>
                <c:pt idx="173">
                  <c:v>1832</c:v>
                </c:pt>
                <c:pt idx="174">
                  <c:v>1831</c:v>
                </c:pt>
                <c:pt idx="175">
                  <c:v>1830</c:v>
                </c:pt>
                <c:pt idx="176">
                  <c:v>1829</c:v>
                </c:pt>
                <c:pt idx="177">
                  <c:v>1828</c:v>
                </c:pt>
                <c:pt idx="178">
                  <c:v>1827</c:v>
                </c:pt>
                <c:pt idx="179">
                  <c:v>1826</c:v>
                </c:pt>
                <c:pt idx="180">
                  <c:v>1825</c:v>
                </c:pt>
                <c:pt idx="181">
                  <c:v>1824</c:v>
                </c:pt>
                <c:pt idx="182">
                  <c:v>1823</c:v>
                </c:pt>
                <c:pt idx="183">
                  <c:v>1822</c:v>
                </c:pt>
                <c:pt idx="184">
                  <c:v>1821</c:v>
                </c:pt>
                <c:pt idx="185">
                  <c:v>1820</c:v>
                </c:pt>
                <c:pt idx="186">
                  <c:v>1819</c:v>
                </c:pt>
                <c:pt idx="187">
                  <c:v>1818</c:v>
                </c:pt>
                <c:pt idx="188">
                  <c:v>1817</c:v>
                </c:pt>
                <c:pt idx="189">
                  <c:v>1816</c:v>
                </c:pt>
                <c:pt idx="190">
                  <c:v>1815</c:v>
                </c:pt>
                <c:pt idx="191">
                  <c:v>1814</c:v>
                </c:pt>
                <c:pt idx="192">
                  <c:v>1813</c:v>
                </c:pt>
                <c:pt idx="193">
                  <c:v>1812</c:v>
                </c:pt>
                <c:pt idx="194">
                  <c:v>1811</c:v>
                </c:pt>
                <c:pt idx="195">
                  <c:v>1810</c:v>
                </c:pt>
                <c:pt idx="196">
                  <c:v>1809</c:v>
                </c:pt>
                <c:pt idx="197">
                  <c:v>1808</c:v>
                </c:pt>
                <c:pt idx="198">
                  <c:v>1807</c:v>
                </c:pt>
                <c:pt idx="199">
                  <c:v>1806</c:v>
                </c:pt>
                <c:pt idx="200">
                  <c:v>1805</c:v>
                </c:pt>
                <c:pt idx="201">
                  <c:v>1804</c:v>
                </c:pt>
                <c:pt idx="202">
                  <c:v>1803</c:v>
                </c:pt>
                <c:pt idx="203">
                  <c:v>1802</c:v>
                </c:pt>
                <c:pt idx="204">
                  <c:v>1801</c:v>
                </c:pt>
                <c:pt idx="205">
                  <c:v>1800</c:v>
                </c:pt>
                <c:pt idx="206">
                  <c:v>1799</c:v>
                </c:pt>
                <c:pt idx="207">
                  <c:v>1798</c:v>
                </c:pt>
                <c:pt idx="208">
                  <c:v>1797</c:v>
                </c:pt>
                <c:pt idx="209">
                  <c:v>1796</c:v>
                </c:pt>
                <c:pt idx="210">
                  <c:v>1795</c:v>
                </c:pt>
                <c:pt idx="211">
                  <c:v>1794</c:v>
                </c:pt>
                <c:pt idx="212">
                  <c:v>1793</c:v>
                </c:pt>
                <c:pt idx="213">
                  <c:v>1792</c:v>
                </c:pt>
                <c:pt idx="214">
                  <c:v>1791</c:v>
                </c:pt>
                <c:pt idx="215">
                  <c:v>1790</c:v>
                </c:pt>
                <c:pt idx="216">
                  <c:v>1789</c:v>
                </c:pt>
                <c:pt idx="217">
                  <c:v>1788</c:v>
                </c:pt>
                <c:pt idx="218">
                  <c:v>1787</c:v>
                </c:pt>
                <c:pt idx="219">
                  <c:v>1786</c:v>
                </c:pt>
                <c:pt idx="220">
                  <c:v>1785</c:v>
                </c:pt>
                <c:pt idx="221">
                  <c:v>1784</c:v>
                </c:pt>
                <c:pt idx="222">
                  <c:v>1783</c:v>
                </c:pt>
                <c:pt idx="223">
                  <c:v>1782</c:v>
                </c:pt>
                <c:pt idx="224">
                  <c:v>1781</c:v>
                </c:pt>
                <c:pt idx="225">
                  <c:v>1780</c:v>
                </c:pt>
                <c:pt idx="226">
                  <c:v>1779</c:v>
                </c:pt>
                <c:pt idx="227">
                  <c:v>1778</c:v>
                </c:pt>
                <c:pt idx="228">
                  <c:v>1777</c:v>
                </c:pt>
                <c:pt idx="229">
                  <c:v>1776</c:v>
                </c:pt>
                <c:pt idx="230">
                  <c:v>1775</c:v>
                </c:pt>
                <c:pt idx="231">
                  <c:v>1774</c:v>
                </c:pt>
                <c:pt idx="232">
                  <c:v>1773</c:v>
                </c:pt>
                <c:pt idx="233">
                  <c:v>1772</c:v>
                </c:pt>
                <c:pt idx="234">
                  <c:v>1771</c:v>
                </c:pt>
                <c:pt idx="235">
                  <c:v>1770</c:v>
                </c:pt>
                <c:pt idx="236">
                  <c:v>1769</c:v>
                </c:pt>
                <c:pt idx="237">
                  <c:v>1768</c:v>
                </c:pt>
                <c:pt idx="238">
                  <c:v>1767</c:v>
                </c:pt>
                <c:pt idx="239">
                  <c:v>1766</c:v>
                </c:pt>
                <c:pt idx="240">
                  <c:v>1765</c:v>
                </c:pt>
                <c:pt idx="241">
                  <c:v>1764</c:v>
                </c:pt>
                <c:pt idx="242">
                  <c:v>1763</c:v>
                </c:pt>
                <c:pt idx="243">
                  <c:v>1762</c:v>
                </c:pt>
                <c:pt idx="244">
                  <c:v>1761</c:v>
                </c:pt>
                <c:pt idx="245">
                  <c:v>1760</c:v>
                </c:pt>
                <c:pt idx="246">
                  <c:v>1759</c:v>
                </c:pt>
                <c:pt idx="247">
                  <c:v>1758</c:v>
                </c:pt>
                <c:pt idx="248">
                  <c:v>1757</c:v>
                </c:pt>
                <c:pt idx="249">
                  <c:v>1756</c:v>
                </c:pt>
                <c:pt idx="250">
                  <c:v>1755</c:v>
                </c:pt>
                <c:pt idx="251">
                  <c:v>1754</c:v>
                </c:pt>
                <c:pt idx="252">
                  <c:v>1753</c:v>
                </c:pt>
                <c:pt idx="253">
                  <c:v>1752</c:v>
                </c:pt>
                <c:pt idx="254">
                  <c:v>1751</c:v>
                </c:pt>
                <c:pt idx="255">
                  <c:v>1750</c:v>
                </c:pt>
                <c:pt idx="256">
                  <c:v>1749</c:v>
                </c:pt>
                <c:pt idx="257">
                  <c:v>1748</c:v>
                </c:pt>
                <c:pt idx="258">
                  <c:v>1747</c:v>
                </c:pt>
                <c:pt idx="259">
                  <c:v>1746</c:v>
                </c:pt>
                <c:pt idx="260">
                  <c:v>1745</c:v>
                </c:pt>
                <c:pt idx="261">
                  <c:v>1744</c:v>
                </c:pt>
                <c:pt idx="262">
                  <c:v>1743</c:v>
                </c:pt>
                <c:pt idx="263">
                  <c:v>1742</c:v>
                </c:pt>
                <c:pt idx="264">
                  <c:v>1741</c:v>
                </c:pt>
                <c:pt idx="265">
                  <c:v>1740</c:v>
                </c:pt>
                <c:pt idx="266">
                  <c:v>1739</c:v>
                </c:pt>
                <c:pt idx="267">
                  <c:v>1738</c:v>
                </c:pt>
                <c:pt idx="268">
                  <c:v>1737</c:v>
                </c:pt>
                <c:pt idx="269">
                  <c:v>1736</c:v>
                </c:pt>
                <c:pt idx="270">
                  <c:v>1735</c:v>
                </c:pt>
                <c:pt idx="271">
                  <c:v>1734</c:v>
                </c:pt>
                <c:pt idx="272">
                  <c:v>1733</c:v>
                </c:pt>
                <c:pt idx="273">
                  <c:v>1732</c:v>
                </c:pt>
                <c:pt idx="274">
                  <c:v>1731</c:v>
                </c:pt>
                <c:pt idx="275">
                  <c:v>1730</c:v>
                </c:pt>
                <c:pt idx="276">
                  <c:v>1729</c:v>
                </c:pt>
                <c:pt idx="277">
                  <c:v>1728</c:v>
                </c:pt>
                <c:pt idx="278">
                  <c:v>1727</c:v>
                </c:pt>
                <c:pt idx="279">
                  <c:v>1726</c:v>
                </c:pt>
                <c:pt idx="280">
                  <c:v>1725</c:v>
                </c:pt>
                <c:pt idx="281">
                  <c:v>1724</c:v>
                </c:pt>
                <c:pt idx="282">
                  <c:v>1723</c:v>
                </c:pt>
                <c:pt idx="283">
                  <c:v>1722</c:v>
                </c:pt>
                <c:pt idx="284">
                  <c:v>1721</c:v>
                </c:pt>
                <c:pt idx="285">
                  <c:v>1720</c:v>
                </c:pt>
                <c:pt idx="286">
                  <c:v>1719</c:v>
                </c:pt>
                <c:pt idx="287">
                  <c:v>1718</c:v>
                </c:pt>
                <c:pt idx="288">
                  <c:v>1717</c:v>
                </c:pt>
                <c:pt idx="289">
                  <c:v>1716</c:v>
                </c:pt>
                <c:pt idx="290">
                  <c:v>1715</c:v>
                </c:pt>
                <c:pt idx="291">
                  <c:v>1714</c:v>
                </c:pt>
                <c:pt idx="292">
                  <c:v>1713</c:v>
                </c:pt>
                <c:pt idx="293">
                  <c:v>1712</c:v>
                </c:pt>
                <c:pt idx="294">
                  <c:v>1711</c:v>
                </c:pt>
                <c:pt idx="295">
                  <c:v>1710</c:v>
                </c:pt>
                <c:pt idx="296">
                  <c:v>1709</c:v>
                </c:pt>
                <c:pt idx="297">
                  <c:v>1708</c:v>
                </c:pt>
                <c:pt idx="298">
                  <c:v>1707</c:v>
                </c:pt>
                <c:pt idx="299">
                  <c:v>1706</c:v>
                </c:pt>
                <c:pt idx="300">
                  <c:v>1705</c:v>
                </c:pt>
                <c:pt idx="301">
                  <c:v>1704</c:v>
                </c:pt>
                <c:pt idx="302">
                  <c:v>1703</c:v>
                </c:pt>
                <c:pt idx="303">
                  <c:v>1702</c:v>
                </c:pt>
                <c:pt idx="304">
                  <c:v>1701</c:v>
                </c:pt>
                <c:pt idx="305">
                  <c:v>1700</c:v>
                </c:pt>
                <c:pt idx="306">
                  <c:v>1699</c:v>
                </c:pt>
                <c:pt idx="307">
                  <c:v>1698</c:v>
                </c:pt>
                <c:pt idx="308">
                  <c:v>1697</c:v>
                </c:pt>
                <c:pt idx="309">
                  <c:v>1696</c:v>
                </c:pt>
                <c:pt idx="310">
                  <c:v>1695</c:v>
                </c:pt>
                <c:pt idx="311">
                  <c:v>1694</c:v>
                </c:pt>
                <c:pt idx="312">
                  <c:v>1693</c:v>
                </c:pt>
                <c:pt idx="313">
                  <c:v>1692</c:v>
                </c:pt>
                <c:pt idx="314">
                  <c:v>1691</c:v>
                </c:pt>
                <c:pt idx="315">
                  <c:v>1690</c:v>
                </c:pt>
                <c:pt idx="316">
                  <c:v>1689</c:v>
                </c:pt>
                <c:pt idx="317">
                  <c:v>1688</c:v>
                </c:pt>
                <c:pt idx="318">
                  <c:v>1687</c:v>
                </c:pt>
                <c:pt idx="319">
                  <c:v>1686</c:v>
                </c:pt>
                <c:pt idx="320">
                  <c:v>1685</c:v>
                </c:pt>
                <c:pt idx="321">
                  <c:v>1684</c:v>
                </c:pt>
                <c:pt idx="322">
                  <c:v>1683</c:v>
                </c:pt>
                <c:pt idx="323">
                  <c:v>1682</c:v>
                </c:pt>
                <c:pt idx="324">
                  <c:v>1681</c:v>
                </c:pt>
                <c:pt idx="325">
                  <c:v>1680</c:v>
                </c:pt>
                <c:pt idx="326">
                  <c:v>1679</c:v>
                </c:pt>
                <c:pt idx="327">
                  <c:v>1678</c:v>
                </c:pt>
                <c:pt idx="328">
                  <c:v>1677</c:v>
                </c:pt>
                <c:pt idx="329">
                  <c:v>1676</c:v>
                </c:pt>
                <c:pt idx="330">
                  <c:v>1675</c:v>
                </c:pt>
                <c:pt idx="331">
                  <c:v>1674</c:v>
                </c:pt>
                <c:pt idx="332">
                  <c:v>1673</c:v>
                </c:pt>
                <c:pt idx="333">
                  <c:v>1672</c:v>
                </c:pt>
                <c:pt idx="334">
                  <c:v>1671</c:v>
                </c:pt>
                <c:pt idx="335">
                  <c:v>1670</c:v>
                </c:pt>
                <c:pt idx="336">
                  <c:v>1669</c:v>
                </c:pt>
                <c:pt idx="337">
                  <c:v>1668</c:v>
                </c:pt>
                <c:pt idx="338">
                  <c:v>1667</c:v>
                </c:pt>
                <c:pt idx="339">
                  <c:v>1666</c:v>
                </c:pt>
                <c:pt idx="340">
                  <c:v>1665</c:v>
                </c:pt>
                <c:pt idx="341">
                  <c:v>1664</c:v>
                </c:pt>
                <c:pt idx="342">
                  <c:v>1663</c:v>
                </c:pt>
                <c:pt idx="343">
                  <c:v>1662</c:v>
                </c:pt>
                <c:pt idx="344">
                  <c:v>1661</c:v>
                </c:pt>
                <c:pt idx="345">
                  <c:v>1660</c:v>
                </c:pt>
                <c:pt idx="346">
                  <c:v>1659</c:v>
                </c:pt>
                <c:pt idx="347">
                  <c:v>1658</c:v>
                </c:pt>
                <c:pt idx="348">
                  <c:v>1657</c:v>
                </c:pt>
                <c:pt idx="349">
                  <c:v>1656</c:v>
                </c:pt>
                <c:pt idx="350">
                  <c:v>1655</c:v>
                </c:pt>
                <c:pt idx="351">
                  <c:v>1654</c:v>
                </c:pt>
                <c:pt idx="352">
                  <c:v>1653</c:v>
                </c:pt>
                <c:pt idx="353">
                  <c:v>1652</c:v>
                </c:pt>
                <c:pt idx="354">
                  <c:v>1651</c:v>
                </c:pt>
                <c:pt idx="355">
                  <c:v>1650</c:v>
                </c:pt>
                <c:pt idx="356">
                  <c:v>1649</c:v>
                </c:pt>
                <c:pt idx="357">
                  <c:v>1648</c:v>
                </c:pt>
                <c:pt idx="358">
                  <c:v>1647</c:v>
                </c:pt>
                <c:pt idx="359">
                  <c:v>1646</c:v>
                </c:pt>
                <c:pt idx="360">
                  <c:v>1645</c:v>
                </c:pt>
                <c:pt idx="361">
                  <c:v>1644</c:v>
                </c:pt>
                <c:pt idx="362">
                  <c:v>1643</c:v>
                </c:pt>
                <c:pt idx="363">
                  <c:v>1642</c:v>
                </c:pt>
                <c:pt idx="364">
                  <c:v>1641</c:v>
                </c:pt>
                <c:pt idx="365">
                  <c:v>1640</c:v>
                </c:pt>
                <c:pt idx="366">
                  <c:v>1639</c:v>
                </c:pt>
                <c:pt idx="367">
                  <c:v>1638</c:v>
                </c:pt>
                <c:pt idx="368">
                  <c:v>1637</c:v>
                </c:pt>
                <c:pt idx="369">
                  <c:v>1636</c:v>
                </c:pt>
                <c:pt idx="370">
                  <c:v>1635</c:v>
                </c:pt>
                <c:pt idx="371">
                  <c:v>1634</c:v>
                </c:pt>
                <c:pt idx="372">
                  <c:v>1633</c:v>
                </c:pt>
                <c:pt idx="373">
                  <c:v>1632</c:v>
                </c:pt>
                <c:pt idx="374">
                  <c:v>1631</c:v>
                </c:pt>
                <c:pt idx="375">
                  <c:v>1630</c:v>
                </c:pt>
                <c:pt idx="376">
                  <c:v>1629</c:v>
                </c:pt>
                <c:pt idx="377">
                  <c:v>1628</c:v>
                </c:pt>
                <c:pt idx="378">
                  <c:v>1627</c:v>
                </c:pt>
                <c:pt idx="379">
                  <c:v>1626</c:v>
                </c:pt>
                <c:pt idx="380">
                  <c:v>1625</c:v>
                </c:pt>
                <c:pt idx="381">
                  <c:v>1624</c:v>
                </c:pt>
                <c:pt idx="382">
                  <c:v>1623</c:v>
                </c:pt>
                <c:pt idx="383">
                  <c:v>1622</c:v>
                </c:pt>
                <c:pt idx="384">
                  <c:v>1621</c:v>
                </c:pt>
                <c:pt idx="385">
                  <c:v>1620</c:v>
                </c:pt>
                <c:pt idx="386">
                  <c:v>1619</c:v>
                </c:pt>
                <c:pt idx="387">
                  <c:v>1618</c:v>
                </c:pt>
                <c:pt idx="388">
                  <c:v>1617</c:v>
                </c:pt>
                <c:pt idx="389">
                  <c:v>1616</c:v>
                </c:pt>
                <c:pt idx="390">
                  <c:v>1615</c:v>
                </c:pt>
                <c:pt idx="391">
                  <c:v>1614</c:v>
                </c:pt>
                <c:pt idx="392">
                  <c:v>1613</c:v>
                </c:pt>
                <c:pt idx="393">
                  <c:v>1612</c:v>
                </c:pt>
                <c:pt idx="394">
                  <c:v>1611</c:v>
                </c:pt>
                <c:pt idx="395">
                  <c:v>1610</c:v>
                </c:pt>
                <c:pt idx="396">
                  <c:v>1609</c:v>
                </c:pt>
                <c:pt idx="397">
                  <c:v>1608</c:v>
                </c:pt>
                <c:pt idx="398">
                  <c:v>1607</c:v>
                </c:pt>
                <c:pt idx="399">
                  <c:v>1606</c:v>
                </c:pt>
                <c:pt idx="400">
                  <c:v>1605</c:v>
                </c:pt>
                <c:pt idx="401">
                  <c:v>1604</c:v>
                </c:pt>
                <c:pt idx="402">
                  <c:v>1603</c:v>
                </c:pt>
                <c:pt idx="403">
                  <c:v>1602</c:v>
                </c:pt>
                <c:pt idx="404">
                  <c:v>1601</c:v>
                </c:pt>
                <c:pt idx="405">
                  <c:v>1600</c:v>
                </c:pt>
                <c:pt idx="406">
                  <c:v>1599</c:v>
                </c:pt>
                <c:pt idx="407">
                  <c:v>1598</c:v>
                </c:pt>
                <c:pt idx="408">
                  <c:v>1597</c:v>
                </c:pt>
                <c:pt idx="409">
                  <c:v>1596</c:v>
                </c:pt>
                <c:pt idx="410">
                  <c:v>1595</c:v>
                </c:pt>
                <c:pt idx="411">
                  <c:v>1594</c:v>
                </c:pt>
                <c:pt idx="412">
                  <c:v>1593</c:v>
                </c:pt>
                <c:pt idx="413">
                  <c:v>1592</c:v>
                </c:pt>
                <c:pt idx="414">
                  <c:v>1591</c:v>
                </c:pt>
                <c:pt idx="415">
                  <c:v>1590</c:v>
                </c:pt>
                <c:pt idx="416">
                  <c:v>1589</c:v>
                </c:pt>
                <c:pt idx="417">
                  <c:v>1588</c:v>
                </c:pt>
                <c:pt idx="418">
                  <c:v>1587</c:v>
                </c:pt>
                <c:pt idx="419">
                  <c:v>1586</c:v>
                </c:pt>
                <c:pt idx="420">
                  <c:v>1585</c:v>
                </c:pt>
                <c:pt idx="421">
                  <c:v>1584</c:v>
                </c:pt>
                <c:pt idx="422">
                  <c:v>1583</c:v>
                </c:pt>
                <c:pt idx="423">
                  <c:v>1582</c:v>
                </c:pt>
                <c:pt idx="424">
                  <c:v>1581</c:v>
                </c:pt>
                <c:pt idx="425">
                  <c:v>1580</c:v>
                </c:pt>
                <c:pt idx="426">
                  <c:v>1579</c:v>
                </c:pt>
                <c:pt idx="427">
                  <c:v>1578</c:v>
                </c:pt>
                <c:pt idx="428">
                  <c:v>1577</c:v>
                </c:pt>
                <c:pt idx="429">
                  <c:v>1576</c:v>
                </c:pt>
                <c:pt idx="430">
                  <c:v>1575</c:v>
                </c:pt>
                <c:pt idx="431">
                  <c:v>1574</c:v>
                </c:pt>
                <c:pt idx="432">
                  <c:v>1573</c:v>
                </c:pt>
                <c:pt idx="433">
                  <c:v>1572</c:v>
                </c:pt>
                <c:pt idx="434">
                  <c:v>1571</c:v>
                </c:pt>
                <c:pt idx="435">
                  <c:v>1570</c:v>
                </c:pt>
                <c:pt idx="436">
                  <c:v>1569</c:v>
                </c:pt>
                <c:pt idx="437">
                  <c:v>1568</c:v>
                </c:pt>
                <c:pt idx="438">
                  <c:v>1567</c:v>
                </c:pt>
                <c:pt idx="439">
                  <c:v>1566</c:v>
                </c:pt>
                <c:pt idx="440">
                  <c:v>1565</c:v>
                </c:pt>
                <c:pt idx="441">
                  <c:v>1564</c:v>
                </c:pt>
                <c:pt idx="442">
                  <c:v>1563</c:v>
                </c:pt>
                <c:pt idx="443">
                  <c:v>1562</c:v>
                </c:pt>
                <c:pt idx="444">
                  <c:v>1561</c:v>
                </c:pt>
                <c:pt idx="445">
                  <c:v>1560</c:v>
                </c:pt>
                <c:pt idx="446">
                  <c:v>1559</c:v>
                </c:pt>
                <c:pt idx="447">
                  <c:v>1558</c:v>
                </c:pt>
                <c:pt idx="448">
                  <c:v>1557</c:v>
                </c:pt>
                <c:pt idx="449">
                  <c:v>1556</c:v>
                </c:pt>
                <c:pt idx="450">
                  <c:v>1555</c:v>
                </c:pt>
                <c:pt idx="451">
                  <c:v>1554</c:v>
                </c:pt>
                <c:pt idx="452">
                  <c:v>1553</c:v>
                </c:pt>
                <c:pt idx="453">
                  <c:v>1552</c:v>
                </c:pt>
                <c:pt idx="454">
                  <c:v>1551</c:v>
                </c:pt>
                <c:pt idx="455">
                  <c:v>1550</c:v>
                </c:pt>
                <c:pt idx="456">
                  <c:v>1549</c:v>
                </c:pt>
                <c:pt idx="457">
                  <c:v>1548</c:v>
                </c:pt>
                <c:pt idx="458">
                  <c:v>1547</c:v>
                </c:pt>
                <c:pt idx="459">
                  <c:v>1546</c:v>
                </c:pt>
                <c:pt idx="460">
                  <c:v>1545</c:v>
                </c:pt>
                <c:pt idx="461">
                  <c:v>1544</c:v>
                </c:pt>
                <c:pt idx="462">
                  <c:v>1543</c:v>
                </c:pt>
                <c:pt idx="463">
                  <c:v>1542</c:v>
                </c:pt>
                <c:pt idx="464">
                  <c:v>1541</c:v>
                </c:pt>
                <c:pt idx="465">
                  <c:v>1540</c:v>
                </c:pt>
                <c:pt idx="466">
                  <c:v>1539</c:v>
                </c:pt>
                <c:pt idx="467">
                  <c:v>1538</c:v>
                </c:pt>
                <c:pt idx="468">
                  <c:v>1537</c:v>
                </c:pt>
                <c:pt idx="469">
                  <c:v>1536</c:v>
                </c:pt>
                <c:pt idx="470">
                  <c:v>1535</c:v>
                </c:pt>
                <c:pt idx="471">
                  <c:v>1534</c:v>
                </c:pt>
                <c:pt idx="472">
                  <c:v>1533</c:v>
                </c:pt>
                <c:pt idx="473">
                  <c:v>1532</c:v>
                </c:pt>
                <c:pt idx="474">
                  <c:v>1531</c:v>
                </c:pt>
                <c:pt idx="475">
                  <c:v>1530</c:v>
                </c:pt>
                <c:pt idx="476">
                  <c:v>1529</c:v>
                </c:pt>
                <c:pt idx="477">
                  <c:v>1528</c:v>
                </c:pt>
                <c:pt idx="478">
                  <c:v>1527</c:v>
                </c:pt>
                <c:pt idx="479">
                  <c:v>1526</c:v>
                </c:pt>
                <c:pt idx="480">
                  <c:v>1525</c:v>
                </c:pt>
                <c:pt idx="481">
                  <c:v>1524</c:v>
                </c:pt>
                <c:pt idx="482">
                  <c:v>1523</c:v>
                </c:pt>
                <c:pt idx="483">
                  <c:v>1522</c:v>
                </c:pt>
                <c:pt idx="484">
                  <c:v>1521</c:v>
                </c:pt>
                <c:pt idx="485">
                  <c:v>1520</c:v>
                </c:pt>
                <c:pt idx="486">
                  <c:v>1519</c:v>
                </c:pt>
                <c:pt idx="487">
                  <c:v>1518</c:v>
                </c:pt>
                <c:pt idx="488">
                  <c:v>1517</c:v>
                </c:pt>
                <c:pt idx="489">
                  <c:v>1516</c:v>
                </c:pt>
                <c:pt idx="490">
                  <c:v>1515</c:v>
                </c:pt>
                <c:pt idx="491">
                  <c:v>1514</c:v>
                </c:pt>
                <c:pt idx="492">
                  <c:v>1513</c:v>
                </c:pt>
                <c:pt idx="493">
                  <c:v>1512</c:v>
                </c:pt>
                <c:pt idx="494">
                  <c:v>1511</c:v>
                </c:pt>
                <c:pt idx="495">
                  <c:v>1510</c:v>
                </c:pt>
                <c:pt idx="496">
                  <c:v>1509</c:v>
                </c:pt>
                <c:pt idx="497">
                  <c:v>1508</c:v>
                </c:pt>
                <c:pt idx="498">
                  <c:v>1507</c:v>
                </c:pt>
                <c:pt idx="499">
                  <c:v>1506</c:v>
                </c:pt>
                <c:pt idx="500">
                  <c:v>1505</c:v>
                </c:pt>
                <c:pt idx="501">
                  <c:v>1504</c:v>
                </c:pt>
                <c:pt idx="502">
                  <c:v>1503</c:v>
                </c:pt>
                <c:pt idx="503">
                  <c:v>1502</c:v>
                </c:pt>
                <c:pt idx="504">
                  <c:v>1501</c:v>
                </c:pt>
                <c:pt idx="505">
                  <c:v>1500</c:v>
                </c:pt>
                <c:pt idx="506">
                  <c:v>1499</c:v>
                </c:pt>
                <c:pt idx="507">
                  <c:v>1498</c:v>
                </c:pt>
                <c:pt idx="508">
                  <c:v>1497</c:v>
                </c:pt>
                <c:pt idx="509">
                  <c:v>1496</c:v>
                </c:pt>
                <c:pt idx="510">
                  <c:v>1495</c:v>
                </c:pt>
                <c:pt idx="511">
                  <c:v>1494</c:v>
                </c:pt>
                <c:pt idx="512">
                  <c:v>1493</c:v>
                </c:pt>
                <c:pt idx="513">
                  <c:v>1492</c:v>
                </c:pt>
                <c:pt idx="514">
                  <c:v>1491</c:v>
                </c:pt>
                <c:pt idx="515">
                  <c:v>1490</c:v>
                </c:pt>
                <c:pt idx="516">
                  <c:v>1489</c:v>
                </c:pt>
                <c:pt idx="517">
                  <c:v>1488</c:v>
                </c:pt>
                <c:pt idx="518">
                  <c:v>1487</c:v>
                </c:pt>
                <c:pt idx="519">
                  <c:v>1486</c:v>
                </c:pt>
                <c:pt idx="520">
                  <c:v>1485</c:v>
                </c:pt>
                <c:pt idx="521">
                  <c:v>1484</c:v>
                </c:pt>
                <c:pt idx="522">
                  <c:v>1483</c:v>
                </c:pt>
                <c:pt idx="523">
                  <c:v>1482</c:v>
                </c:pt>
                <c:pt idx="524">
                  <c:v>1481</c:v>
                </c:pt>
                <c:pt idx="525">
                  <c:v>1480</c:v>
                </c:pt>
                <c:pt idx="526">
                  <c:v>1479</c:v>
                </c:pt>
                <c:pt idx="527">
                  <c:v>1478</c:v>
                </c:pt>
                <c:pt idx="528">
                  <c:v>1477</c:v>
                </c:pt>
                <c:pt idx="529">
                  <c:v>1476</c:v>
                </c:pt>
                <c:pt idx="530">
                  <c:v>1475</c:v>
                </c:pt>
                <c:pt idx="531">
                  <c:v>1474</c:v>
                </c:pt>
                <c:pt idx="532">
                  <c:v>1473</c:v>
                </c:pt>
                <c:pt idx="533">
                  <c:v>1472</c:v>
                </c:pt>
                <c:pt idx="534">
                  <c:v>1471</c:v>
                </c:pt>
                <c:pt idx="535">
                  <c:v>1470</c:v>
                </c:pt>
                <c:pt idx="536">
                  <c:v>1469</c:v>
                </c:pt>
                <c:pt idx="537">
                  <c:v>1468</c:v>
                </c:pt>
                <c:pt idx="538">
                  <c:v>1467</c:v>
                </c:pt>
                <c:pt idx="539">
                  <c:v>1466</c:v>
                </c:pt>
                <c:pt idx="540">
                  <c:v>1465</c:v>
                </c:pt>
                <c:pt idx="541">
                  <c:v>1464</c:v>
                </c:pt>
                <c:pt idx="542">
                  <c:v>1463</c:v>
                </c:pt>
                <c:pt idx="543">
                  <c:v>1462</c:v>
                </c:pt>
                <c:pt idx="544">
                  <c:v>1461</c:v>
                </c:pt>
                <c:pt idx="545">
                  <c:v>1460</c:v>
                </c:pt>
                <c:pt idx="546">
                  <c:v>1459</c:v>
                </c:pt>
                <c:pt idx="547">
                  <c:v>1458</c:v>
                </c:pt>
                <c:pt idx="548">
                  <c:v>1457</c:v>
                </c:pt>
                <c:pt idx="549">
                  <c:v>1456</c:v>
                </c:pt>
                <c:pt idx="550">
                  <c:v>1455</c:v>
                </c:pt>
                <c:pt idx="551">
                  <c:v>1454</c:v>
                </c:pt>
                <c:pt idx="552">
                  <c:v>1453</c:v>
                </c:pt>
                <c:pt idx="553">
                  <c:v>1452</c:v>
                </c:pt>
                <c:pt idx="554">
                  <c:v>1451</c:v>
                </c:pt>
                <c:pt idx="555">
                  <c:v>1450</c:v>
                </c:pt>
                <c:pt idx="556">
                  <c:v>1449</c:v>
                </c:pt>
                <c:pt idx="557">
                  <c:v>1448</c:v>
                </c:pt>
                <c:pt idx="558">
                  <c:v>1447</c:v>
                </c:pt>
                <c:pt idx="559">
                  <c:v>1446</c:v>
                </c:pt>
                <c:pt idx="560">
                  <c:v>1445</c:v>
                </c:pt>
                <c:pt idx="561">
                  <c:v>1444</c:v>
                </c:pt>
                <c:pt idx="562">
                  <c:v>1443</c:v>
                </c:pt>
                <c:pt idx="563">
                  <c:v>1442</c:v>
                </c:pt>
                <c:pt idx="564">
                  <c:v>1441</c:v>
                </c:pt>
                <c:pt idx="565">
                  <c:v>1440</c:v>
                </c:pt>
                <c:pt idx="566">
                  <c:v>1439</c:v>
                </c:pt>
                <c:pt idx="567">
                  <c:v>1438</c:v>
                </c:pt>
                <c:pt idx="568">
                  <c:v>1437</c:v>
                </c:pt>
                <c:pt idx="569">
                  <c:v>1436</c:v>
                </c:pt>
                <c:pt idx="570">
                  <c:v>1435</c:v>
                </c:pt>
                <c:pt idx="571">
                  <c:v>1434</c:v>
                </c:pt>
                <c:pt idx="572">
                  <c:v>1433</c:v>
                </c:pt>
                <c:pt idx="573">
                  <c:v>1432</c:v>
                </c:pt>
                <c:pt idx="574">
                  <c:v>1431</c:v>
                </c:pt>
                <c:pt idx="575">
                  <c:v>1430</c:v>
                </c:pt>
                <c:pt idx="576">
                  <c:v>1429</c:v>
                </c:pt>
                <c:pt idx="577">
                  <c:v>1428</c:v>
                </c:pt>
                <c:pt idx="578">
                  <c:v>1427</c:v>
                </c:pt>
                <c:pt idx="579">
                  <c:v>1426</c:v>
                </c:pt>
                <c:pt idx="580">
                  <c:v>1425</c:v>
                </c:pt>
                <c:pt idx="581">
                  <c:v>1424</c:v>
                </c:pt>
                <c:pt idx="582">
                  <c:v>1423</c:v>
                </c:pt>
                <c:pt idx="583">
                  <c:v>1422</c:v>
                </c:pt>
                <c:pt idx="584">
                  <c:v>1421</c:v>
                </c:pt>
                <c:pt idx="585">
                  <c:v>1420</c:v>
                </c:pt>
                <c:pt idx="586">
                  <c:v>1419</c:v>
                </c:pt>
                <c:pt idx="587">
                  <c:v>1418</c:v>
                </c:pt>
                <c:pt idx="588">
                  <c:v>1417</c:v>
                </c:pt>
                <c:pt idx="589">
                  <c:v>1416</c:v>
                </c:pt>
                <c:pt idx="590">
                  <c:v>1415</c:v>
                </c:pt>
                <c:pt idx="591">
                  <c:v>1414</c:v>
                </c:pt>
                <c:pt idx="592">
                  <c:v>1413</c:v>
                </c:pt>
                <c:pt idx="593">
                  <c:v>1412</c:v>
                </c:pt>
                <c:pt idx="594">
                  <c:v>1411</c:v>
                </c:pt>
                <c:pt idx="595">
                  <c:v>1410</c:v>
                </c:pt>
                <c:pt idx="596">
                  <c:v>1409</c:v>
                </c:pt>
                <c:pt idx="597">
                  <c:v>1408</c:v>
                </c:pt>
                <c:pt idx="598">
                  <c:v>1407</c:v>
                </c:pt>
                <c:pt idx="599">
                  <c:v>1406</c:v>
                </c:pt>
                <c:pt idx="600">
                  <c:v>1405</c:v>
                </c:pt>
                <c:pt idx="601">
                  <c:v>1404</c:v>
                </c:pt>
                <c:pt idx="602">
                  <c:v>1403</c:v>
                </c:pt>
                <c:pt idx="603">
                  <c:v>1402</c:v>
                </c:pt>
                <c:pt idx="604">
                  <c:v>1401</c:v>
                </c:pt>
                <c:pt idx="605">
                  <c:v>1400</c:v>
                </c:pt>
                <c:pt idx="606">
                  <c:v>1399</c:v>
                </c:pt>
                <c:pt idx="607">
                  <c:v>1398</c:v>
                </c:pt>
                <c:pt idx="608">
                  <c:v>1397</c:v>
                </c:pt>
                <c:pt idx="609">
                  <c:v>1396</c:v>
                </c:pt>
                <c:pt idx="610">
                  <c:v>1395</c:v>
                </c:pt>
                <c:pt idx="611">
                  <c:v>1394</c:v>
                </c:pt>
                <c:pt idx="612">
                  <c:v>1393</c:v>
                </c:pt>
                <c:pt idx="613">
                  <c:v>1392</c:v>
                </c:pt>
                <c:pt idx="614">
                  <c:v>1391</c:v>
                </c:pt>
                <c:pt idx="615">
                  <c:v>1390</c:v>
                </c:pt>
                <c:pt idx="616">
                  <c:v>1389</c:v>
                </c:pt>
                <c:pt idx="617">
                  <c:v>1388</c:v>
                </c:pt>
                <c:pt idx="618">
                  <c:v>1387</c:v>
                </c:pt>
                <c:pt idx="619">
                  <c:v>1386</c:v>
                </c:pt>
                <c:pt idx="620">
                  <c:v>1385</c:v>
                </c:pt>
                <c:pt idx="621">
                  <c:v>1384</c:v>
                </c:pt>
                <c:pt idx="622">
                  <c:v>1383</c:v>
                </c:pt>
                <c:pt idx="623">
                  <c:v>1382</c:v>
                </c:pt>
                <c:pt idx="624">
                  <c:v>1381</c:v>
                </c:pt>
                <c:pt idx="625">
                  <c:v>1380</c:v>
                </c:pt>
                <c:pt idx="626">
                  <c:v>1379</c:v>
                </c:pt>
                <c:pt idx="627">
                  <c:v>1378</c:v>
                </c:pt>
                <c:pt idx="628">
                  <c:v>1377</c:v>
                </c:pt>
                <c:pt idx="629">
                  <c:v>1376</c:v>
                </c:pt>
                <c:pt idx="630">
                  <c:v>1375</c:v>
                </c:pt>
                <c:pt idx="631">
                  <c:v>1374</c:v>
                </c:pt>
                <c:pt idx="632">
                  <c:v>1373</c:v>
                </c:pt>
                <c:pt idx="633">
                  <c:v>1372</c:v>
                </c:pt>
                <c:pt idx="634">
                  <c:v>1371</c:v>
                </c:pt>
                <c:pt idx="635">
                  <c:v>1370</c:v>
                </c:pt>
                <c:pt idx="636">
                  <c:v>1369</c:v>
                </c:pt>
                <c:pt idx="637">
                  <c:v>1368</c:v>
                </c:pt>
                <c:pt idx="638">
                  <c:v>1367</c:v>
                </c:pt>
                <c:pt idx="639">
                  <c:v>1366</c:v>
                </c:pt>
                <c:pt idx="640">
                  <c:v>1365</c:v>
                </c:pt>
                <c:pt idx="641">
                  <c:v>1364</c:v>
                </c:pt>
                <c:pt idx="642">
                  <c:v>1363</c:v>
                </c:pt>
                <c:pt idx="643">
                  <c:v>1362</c:v>
                </c:pt>
                <c:pt idx="644">
                  <c:v>1361</c:v>
                </c:pt>
                <c:pt idx="645">
                  <c:v>1360</c:v>
                </c:pt>
                <c:pt idx="646">
                  <c:v>1359</c:v>
                </c:pt>
                <c:pt idx="647">
                  <c:v>1358</c:v>
                </c:pt>
                <c:pt idx="648">
                  <c:v>1357</c:v>
                </c:pt>
                <c:pt idx="649">
                  <c:v>1356</c:v>
                </c:pt>
                <c:pt idx="650">
                  <c:v>1355</c:v>
                </c:pt>
                <c:pt idx="651">
                  <c:v>1354</c:v>
                </c:pt>
                <c:pt idx="652">
                  <c:v>1353</c:v>
                </c:pt>
                <c:pt idx="653">
                  <c:v>1352</c:v>
                </c:pt>
                <c:pt idx="654">
                  <c:v>1351</c:v>
                </c:pt>
                <c:pt idx="655">
                  <c:v>1350</c:v>
                </c:pt>
                <c:pt idx="656">
                  <c:v>1349</c:v>
                </c:pt>
                <c:pt idx="657">
                  <c:v>1348</c:v>
                </c:pt>
                <c:pt idx="658">
                  <c:v>1347</c:v>
                </c:pt>
                <c:pt idx="659">
                  <c:v>1346</c:v>
                </c:pt>
                <c:pt idx="660">
                  <c:v>1345</c:v>
                </c:pt>
                <c:pt idx="661">
                  <c:v>1344</c:v>
                </c:pt>
                <c:pt idx="662">
                  <c:v>1343</c:v>
                </c:pt>
                <c:pt idx="663">
                  <c:v>1342</c:v>
                </c:pt>
                <c:pt idx="664">
                  <c:v>1341</c:v>
                </c:pt>
                <c:pt idx="665">
                  <c:v>1340</c:v>
                </c:pt>
                <c:pt idx="666">
                  <c:v>1339</c:v>
                </c:pt>
                <c:pt idx="667">
                  <c:v>1338</c:v>
                </c:pt>
                <c:pt idx="668">
                  <c:v>1337</c:v>
                </c:pt>
                <c:pt idx="669">
                  <c:v>1336</c:v>
                </c:pt>
                <c:pt idx="670">
                  <c:v>1335</c:v>
                </c:pt>
                <c:pt idx="671">
                  <c:v>1334</c:v>
                </c:pt>
                <c:pt idx="672">
                  <c:v>1333</c:v>
                </c:pt>
                <c:pt idx="673">
                  <c:v>1332</c:v>
                </c:pt>
                <c:pt idx="674">
                  <c:v>1331</c:v>
                </c:pt>
                <c:pt idx="675">
                  <c:v>1330</c:v>
                </c:pt>
                <c:pt idx="676">
                  <c:v>1329</c:v>
                </c:pt>
                <c:pt idx="677">
                  <c:v>1328</c:v>
                </c:pt>
                <c:pt idx="678">
                  <c:v>1327</c:v>
                </c:pt>
                <c:pt idx="679">
                  <c:v>1326</c:v>
                </c:pt>
                <c:pt idx="680">
                  <c:v>1325</c:v>
                </c:pt>
                <c:pt idx="681">
                  <c:v>1324</c:v>
                </c:pt>
                <c:pt idx="682">
                  <c:v>1323</c:v>
                </c:pt>
                <c:pt idx="683">
                  <c:v>1322</c:v>
                </c:pt>
                <c:pt idx="684">
                  <c:v>1321</c:v>
                </c:pt>
                <c:pt idx="685">
                  <c:v>1320</c:v>
                </c:pt>
                <c:pt idx="686">
                  <c:v>1319</c:v>
                </c:pt>
                <c:pt idx="687">
                  <c:v>1318</c:v>
                </c:pt>
                <c:pt idx="688">
                  <c:v>1317</c:v>
                </c:pt>
                <c:pt idx="689">
                  <c:v>1316</c:v>
                </c:pt>
                <c:pt idx="690">
                  <c:v>1315</c:v>
                </c:pt>
                <c:pt idx="691">
                  <c:v>1314</c:v>
                </c:pt>
                <c:pt idx="692">
                  <c:v>1313</c:v>
                </c:pt>
                <c:pt idx="693">
                  <c:v>1312</c:v>
                </c:pt>
                <c:pt idx="694">
                  <c:v>1311</c:v>
                </c:pt>
                <c:pt idx="695">
                  <c:v>1310</c:v>
                </c:pt>
                <c:pt idx="696">
                  <c:v>1309</c:v>
                </c:pt>
                <c:pt idx="697">
                  <c:v>1308</c:v>
                </c:pt>
                <c:pt idx="698">
                  <c:v>1307</c:v>
                </c:pt>
                <c:pt idx="699">
                  <c:v>1306</c:v>
                </c:pt>
                <c:pt idx="700">
                  <c:v>1305</c:v>
                </c:pt>
                <c:pt idx="701">
                  <c:v>1304</c:v>
                </c:pt>
                <c:pt idx="702">
                  <c:v>1303</c:v>
                </c:pt>
                <c:pt idx="703">
                  <c:v>1302</c:v>
                </c:pt>
                <c:pt idx="704">
                  <c:v>1301</c:v>
                </c:pt>
                <c:pt idx="705">
                  <c:v>1300</c:v>
                </c:pt>
                <c:pt idx="706">
                  <c:v>1299</c:v>
                </c:pt>
                <c:pt idx="707">
                  <c:v>1298</c:v>
                </c:pt>
                <c:pt idx="708">
                  <c:v>1297</c:v>
                </c:pt>
                <c:pt idx="709">
                  <c:v>1296</c:v>
                </c:pt>
                <c:pt idx="710">
                  <c:v>1295</c:v>
                </c:pt>
                <c:pt idx="711">
                  <c:v>1294</c:v>
                </c:pt>
                <c:pt idx="712">
                  <c:v>1293</c:v>
                </c:pt>
                <c:pt idx="713">
                  <c:v>1292</c:v>
                </c:pt>
                <c:pt idx="714">
                  <c:v>1291</c:v>
                </c:pt>
                <c:pt idx="715">
                  <c:v>1290</c:v>
                </c:pt>
                <c:pt idx="716">
                  <c:v>1289</c:v>
                </c:pt>
                <c:pt idx="717">
                  <c:v>1288</c:v>
                </c:pt>
                <c:pt idx="718">
                  <c:v>1287</c:v>
                </c:pt>
                <c:pt idx="719">
                  <c:v>1286</c:v>
                </c:pt>
                <c:pt idx="720">
                  <c:v>1285</c:v>
                </c:pt>
                <c:pt idx="721">
                  <c:v>1284</c:v>
                </c:pt>
                <c:pt idx="722">
                  <c:v>1283</c:v>
                </c:pt>
                <c:pt idx="723">
                  <c:v>1282</c:v>
                </c:pt>
                <c:pt idx="724">
                  <c:v>1281</c:v>
                </c:pt>
                <c:pt idx="725">
                  <c:v>1280</c:v>
                </c:pt>
                <c:pt idx="726">
                  <c:v>1279</c:v>
                </c:pt>
                <c:pt idx="727">
                  <c:v>1278</c:v>
                </c:pt>
                <c:pt idx="728">
                  <c:v>1277</c:v>
                </c:pt>
                <c:pt idx="729">
                  <c:v>1276</c:v>
                </c:pt>
                <c:pt idx="730">
                  <c:v>1275</c:v>
                </c:pt>
                <c:pt idx="731">
                  <c:v>1274</c:v>
                </c:pt>
                <c:pt idx="732">
                  <c:v>1273</c:v>
                </c:pt>
                <c:pt idx="733">
                  <c:v>1272</c:v>
                </c:pt>
                <c:pt idx="734">
                  <c:v>1271</c:v>
                </c:pt>
                <c:pt idx="735">
                  <c:v>1270</c:v>
                </c:pt>
                <c:pt idx="736">
                  <c:v>1269</c:v>
                </c:pt>
                <c:pt idx="737">
                  <c:v>1268</c:v>
                </c:pt>
                <c:pt idx="738">
                  <c:v>1267</c:v>
                </c:pt>
                <c:pt idx="739">
                  <c:v>1266</c:v>
                </c:pt>
                <c:pt idx="740">
                  <c:v>1265</c:v>
                </c:pt>
                <c:pt idx="741">
                  <c:v>1264</c:v>
                </c:pt>
                <c:pt idx="742">
                  <c:v>1263</c:v>
                </c:pt>
                <c:pt idx="743">
                  <c:v>1262</c:v>
                </c:pt>
                <c:pt idx="744">
                  <c:v>1261</c:v>
                </c:pt>
                <c:pt idx="745">
                  <c:v>1260</c:v>
                </c:pt>
                <c:pt idx="746">
                  <c:v>1259</c:v>
                </c:pt>
                <c:pt idx="747">
                  <c:v>1258</c:v>
                </c:pt>
                <c:pt idx="748">
                  <c:v>1257</c:v>
                </c:pt>
                <c:pt idx="749">
                  <c:v>1256</c:v>
                </c:pt>
                <c:pt idx="750">
                  <c:v>1255</c:v>
                </c:pt>
                <c:pt idx="751">
                  <c:v>1254</c:v>
                </c:pt>
                <c:pt idx="752">
                  <c:v>1253</c:v>
                </c:pt>
                <c:pt idx="753">
                  <c:v>1252</c:v>
                </c:pt>
                <c:pt idx="754">
                  <c:v>1251</c:v>
                </c:pt>
                <c:pt idx="755">
                  <c:v>1250</c:v>
                </c:pt>
                <c:pt idx="756">
                  <c:v>1249</c:v>
                </c:pt>
                <c:pt idx="757">
                  <c:v>1248</c:v>
                </c:pt>
                <c:pt idx="758">
                  <c:v>1247</c:v>
                </c:pt>
                <c:pt idx="759">
                  <c:v>1246</c:v>
                </c:pt>
                <c:pt idx="760">
                  <c:v>1245</c:v>
                </c:pt>
                <c:pt idx="761">
                  <c:v>1244</c:v>
                </c:pt>
                <c:pt idx="762">
                  <c:v>1243</c:v>
                </c:pt>
                <c:pt idx="763">
                  <c:v>1242</c:v>
                </c:pt>
                <c:pt idx="764">
                  <c:v>1241</c:v>
                </c:pt>
                <c:pt idx="765">
                  <c:v>1240</c:v>
                </c:pt>
                <c:pt idx="766">
                  <c:v>1239</c:v>
                </c:pt>
                <c:pt idx="767">
                  <c:v>1238</c:v>
                </c:pt>
                <c:pt idx="768">
                  <c:v>1237</c:v>
                </c:pt>
                <c:pt idx="769">
                  <c:v>1236</c:v>
                </c:pt>
                <c:pt idx="770">
                  <c:v>1235</c:v>
                </c:pt>
                <c:pt idx="771">
                  <c:v>1234</c:v>
                </c:pt>
                <c:pt idx="772">
                  <c:v>1233</c:v>
                </c:pt>
                <c:pt idx="773">
                  <c:v>1232</c:v>
                </c:pt>
                <c:pt idx="774">
                  <c:v>1231</c:v>
                </c:pt>
                <c:pt idx="775">
                  <c:v>1230</c:v>
                </c:pt>
                <c:pt idx="776">
                  <c:v>1229</c:v>
                </c:pt>
                <c:pt idx="777">
                  <c:v>1228</c:v>
                </c:pt>
                <c:pt idx="778">
                  <c:v>1227</c:v>
                </c:pt>
                <c:pt idx="779">
                  <c:v>1226</c:v>
                </c:pt>
                <c:pt idx="780">
                  <c:v>1225</c:v>
                </c:pt>
                <c:pt idx="781">
                  <c:v>1224</c:v>
                </c:pt>
                <c:pt idx="782">
                  <c:v>1223</c:v>
                </c:pt>
                <c:pt idx="783">
                  <c:v>1222</c:v>
                </c:pt>
                <c:pt idx="784">
                  <c:v>1221</c:v>
                </c:pt>
                <c:pt idx="785">
                  <c:v>1220</c:v>
                </c:pt>
                <c:pt idx="786">
                  <c:v>1219</c:v>
                </c:pt>
                <c:pt idx="787">
                  <c:v>1218</c:v>
                </c:pt>
                <c:pt idx="788">
                  <c:v>1217</c:v>
                </c:pt>
                <c:pt idx="789">
                  <c:v>1216</c:v>
                </c:pt>
                <c:pt idx="790">
                  <c:v>1215</c:v>
                </c:pt>
                <c:pt idx="791">
                  <c:v>1214</c:v>
                </c:pt>
                <c:pt idx="792">
                  <c:v>1213</c:v>
                </c:pt>
                <c:pt idx="793">
                  <c:v>1212</c:v>
                </c:pt>
                <c:pt idx="794">
                  <c:v>1211</c:v>
                </c:pt>
                <c:pt idx="795">
                  <c:v>1210</c:v>
                </c:pt>
                <c:pt idx="796">
                  <c:v>1209</c:v>
                </c:pt>
                <c:pt idx="797">
                  <c:v>1208</c:v>
                </c:pt>
                <c:pt idx="798">
                  <c:v>1207</c:v>
                </c:pt>
                <c:pt idx="799">
                  <c:v>1206</c:v>
                </c:pt>
                <c:pt idx="800">
                  <c:v>1205</c:v>
                </c:pt>
                <c:pt idx="801">
                  <c:v>1204</c:v>
                </c:pt>
                <c:pt idx="802">
                  <c:v>1203</c:v>
                </c:pt>
                <c:pt idx="803">
                  <c:v>1202</c:v>
                </c:pt>
                <c:pt idx="804">
                  <c:v>1201</c:v>
                </c:pt>
                <c:pt idx="805">
                  <c:v>1200</c:v>
                </c:pt>
                <c:pt idx="806">
                  <c:v>1199</c:v>
                </c:pt>
                <c:pt idx="807">
                  <c:v>1198</c:v>
                </c:pt>
                <c:pt idx="808">
                  <c:v>1197</c:v>
                </c:pt>
                <c:pt idx="809">
                  <c:v>1196</c:v>
                </c:pt>
                <c:pt idx="810">
                  <c:v>1195</c:v>
                </c:pt>
                <c:pt idx="811">
                  <c:v>1194</c:v>
                </c:pt>
                <c:pt idx="812">
                  <c:v>1193</c:v>
                </c:pt>
                <c:pt idx="813">
                  <c:v>1192</c:v>
                </c:pt>
                <c:pt idx="814">
                  <c:v>1191</c:v>
                </c:pt>
                <c:pt idx="815">
                  <c:v>1190</c:v>
                </c:pt>
                <c:pt idx="816">
                  <c:v>1189</c:v>
                </c:pt>
                <c:pt idx="817">
                  <c:v>1188</c:v>
                </c:pt>
                <c:pt idx="818">
                  <c:v>1187</c:v>
                </c:pt>
                <c:pt idx="819">
                  <c:v>1186</c:v>
                </c:pt>
                <c:pt idx="820">
                  <c:v>1185</c:v>
                </c:pt>
                <c:pt idx="821">
                  <c:v>1184</c:v>
                </c:pt>
                <c:pt idx="822">
                  <c:v>1183</c:v>
                </c:pt>
                <c:pt idx="823">
                  <c:v>1182</c:v>
                </c:pt>
                <c:pt idx="824">
                  <c:v>1181</c:v>
                </c:pt>
                <c:pt idx="825">
                  <c:v>1180</c:v>
                </c:pt>
                <c:pt idx="826">
                  <c:v>1179</c:v>
                </c:pt>
                <c:pt idx="827">
                  <c:v>1178</c:v>
                </c:pt>
                <c:pt idx="828">
                  <c:v>1177</c:v>
                </c:pt>
                <c:pt idx="829">
                  <c:v>1176</c:v>
                </c:pt>
                <c:pt idx="830">
                  <c:v>1175</c:v>
                </c:pt>
                <c:pt idx="831">
                  <c:v>1174</c:v>
                </c:pt>
                <c:pt idx="832">
                  <c:v>1173</c:v>
                </c:pt>
                <c:pt idx="833">
                  <c:v>1172</c:v>
                </c:pt>
                <c:pt idx="834">
                  <c:v>1171</c:v>
                </c:pt>
                <c:pt idx="835">
                  <c:v>1170</c:v>
                </c:pt>
                <c:pt idx="836">
                  <c:v>1169</c:v>
                </c:pt>
                <c:pt idx="837">
                  <c:v>1168</c:v>
                </c:pt>
                <c:pt idx="838">
                  <c:v>1167</c:v>
                </c:pt>
                <c:pt idx="839">
                  <c:v>1166</c:v>
                </c:pt>
                <c:pt idx="840">
                  <c:v>1165</c:v>
                </c:pt>
                <c:pt idx="841">
                  <c:v>1164</c:v>
                </c:pt>
                <c:pt idx="842">
                  <c:v>1163</c:v>
                </c:pt>
                <c:pt idx="843">
                  <c:v>1162</c:v>
                </c:pt>
                <c:pt idx="844">
                  <c:v>1161</c:v>
                </c:pt>
                <c:pt idx="845">
                  <c:v>1160</c:v>
                </c:pt>
                <c:pt idx="846">
                  <c:v>1159</c:v>
                </c:pt>
                <c:pt idx="847">
                  <c:v>1158</c:v>
                </c:pt>
                <c:pt idx="848">
                  <c:v>1157</c:v>
                </c:pt>
                <c:pt idx="849">
                  <c:v>1156</c:v>
                </c:pt>
                <c:pt idx="850">
                  <c:v>1155</c:v>
                </c:pt>
                <c:pt idx="851">
                  <c:v>1154</c:v>
                </c:pt>
                <c:pt idx="852">
                  <c:v>1153</c:v>
                </c:pt>
                <c:pt idx="853">
                  <c:v>1152</c:v>
                </c:pt>
                <c:pt idx="854">
                  <c:v>1151</c:v>
                </c:pt>
                <c:pt idx="855">
                  <c:v>1150</c:v>
                </c:pt>
                <c:pt idx="856">
                  <c:v>1149</c:v>
                </c:pt>
                <c:pt idx="857">
                  <c:v>1148</c:v>
                </c:pt>
                <c:pt idx="858">
                  <c:v>1147</c:v>
                </c:pt>
                <c:pt idx="859">
                  <c:v>1146</c:v>
                </c:pt>
                <c:pt idx="860">
                  <c:v>1145</c:v>
                </c:pt>
                <c:pt idx="861">
                  <c:v>1144</c:v>
                </c:pt>
                <c:pt idx="862">
                  <c:v>1143</c:v>
                </c:pt>
                <c:pt idx="863">
                  <c:v>1142</c:v>
                </c:pt>
                <c:pt idx="864">
                  <c:v>1141</c:v>
                </c:pt>
                <c:pt idx="865">
                  <c:v>1140</c:v>
                </c:pt>
                <c:pt idx="866">
                  <c:v>1139</c:v>
                </c:pt>
                <c:pt idx="867">
                  <c:v>1138</c:v>
                </c:pt>
                <c:pt idx="868">
                  <c:v>1137</c:v>
                </c:pt>
                <c:pt idx="869">
                  <c:v>1136</c:v>
                </c:pt>
                <c:pt idx="870">
                  <c:v>1135</c:v>
                </c:pt>
                <c:pt idx="871">
                  <c:v>1134</c:v>
                </c:pt>
                <c:pt idx="872">
                  <c:v>1133</c:v>
                </c:pt>
                <c:pt idx="873">
                  <c:v>1132</c:v>
                </c:pt>
                <c:pt idx="874">
                  <c:v>1131</c:v>
                </c:pt>
                <c:pt idx="875">
                  <c:v>1130</c:v>
                </c:pt>
                <c:pt idx="876">
                  <c:v>1129</c:v>
                </c:pt>
                <c:pt idx="877">
                  <c:v>1128</c:v>
                </c:pt>
                <c:pt idx="878">
                  <c:v>1127</c:v>
                </c:pt>
                <c:pt idx="879">
                  <c:v>1126</c:v>
                </c:pt>
                <c:pt idx="880">
                  <c:v>1125</c:v>
                </c:pt>
                <c:pt idx="881">
                  <c:v>1124</c:v>
                </c:pt>
                <c:pt idx="882">
                  <c:v>1123</c:v>
                </c:pt>
                <c:pt idx="883">
                  <c:v>1122</c:v>
                </c:pt>
                <c:pt idx="884">
                  <c:v>1121</c:v>
                </c:pt>
                <c:pt idx="885">
                  <c:v>1120</c:v>
                </c:pt>
                <c:pt idx="886">
                  <c:v>1119</c:v>
                </c:pt>
                <c:pt idx="887">
                  <c:v>1118</c:v>
                </c:pt>
                <c:pt idx="888">
                  <c:v>1117</c:v>
                </c:pt>
                <c:pt idx="889">
                  <c:v>1116</c:v>
                </c:pt>
                <c:pt idx="890">
                  <c:v>1115</c:v>
                </c:pt>
                <c:pt idx="891">
                  <c:v>1114</c:v>
                </c:pt>
                <c:pt idx="892">
                  <c:v>1113</c:v>
                </c:pt>
                <c:pt idx="893">
                  <c:v>1112</c:v>
                </c:pt>
                <c:pt idx="894">
                  <c:v>1111</c:v>
                </c:pt>
                <c:pt idx="895">
                  <c:v>1110</c:v>
                </c:pt>
                <c:pt idx="896">
                  <c:v>1109</c:v>
                </c:pt>
                <c:pt idx="897">
                  <c:v>1108</c:v>
                </c:pt>
                <c:pt idx="898">
                  <c:v>1107</c:v>
                </c:pt>
                <c:pt idx="899">
                  <c:v>1106</c:v>
                </c:pt>
                <c:pt idx="900">
                  <c:v>1105</c:v>
                </c:pt>
                <c:pt idx="901">
                  <c:v>1104</c:v>
                </c:pt>
                <c:pt idx="902">
                  <c:v>1103</c:v>
                </c:pt>
                <c:pt idx="903">
                  <c:v>1102</c:v>
                </c:pt>
                <c:pt idx="904">
                  <c:v>1101</c:v>
                </c:pt>
                <c:pt idx="905">
                  <c:v>1100</c:v>
                </c:pt>
                <c:pt idx="906">
                  <c:v>1099</c:v>
                </c:pt>
                <c:pt idx="907">
                  <c:v>1098</c:v>
                </c:pt>
                <c:pt idx="908">
                  <c:v>1097</c:v>
                </c:pt>
                <c:pt idx="909">
                  <c:v>1096</c:v>
                </c:pt>
                <c:pt idx="910">
                  <c:v>1095</c:v>
                </c:pt>
                <c:pt idx="911">
                  <c:v>1094</c:v>
                </c:pt>
                <c:pt idx="912">
                  <c:v>1093</c:v>
                </c:pt>
                <c:pt idx="913">
                  <c:v>1092</c:v>
                </c:pt>
                <c:pt idx="914">
                  <c:v>1091</c:v>
                </c:pt>
                <c:pt idx="915">
                  <c:v>1090</c:v>
                </c:pt>
                <c:pt idx="916">
                  <c:v>1089</c:v>
                </c:pt>
                <c:pt idx="917">
                  <c:v>1088</c:v>
                </c:pt>
                <c:pt idx="918">
                  <c:v>1087</c:v>
                </c:pt>
                <c:pt idx="919">
                  <c:v>1086</c:v>
                </c:pt>
                <c:pt idx="920">
                  <c:v>1085</c:v>
                </c:pt>
                <c:pt idx="921">
                  <c:v>1084</c:v>
                </c:pt>
                <c:pt idx="922">
                  <c:v>1083</c:v>
                </c:pt>
                <c:pt idx="923">
                  <c:v>1082</c:v>
                </c:pt>
                <c:pt idx="924">
                  <c:v>1081</c:v>
                </c:pt>
                <c:pt idx="925">
                  <c:v>1080</c:v>
                </c:pt>
                <c:pt idx="926">
                  <c:v>1079</c:v>
                </c:pt>
                <c:pt idx="927">
                  <c:v>1078</c:v>
                </c:pt>
                <c:pt idx="928">
                  <c:v>1077</c:v>
                </c:pt>
                <c:pt idx="929">
                  <c:v>1076</c:v>
                </c:pt>
                <c:pt idx="930">
                  <c:v>1075</c:v>
                </c:pt>
                <c:pt idx="931">
                  <c:v>1074</c:v>
                </c:pt>
                <c:pt idx="932">
                  <c:v>1073</c:v>
                </c:pt>
                <c:pt idx="933">
                  <c:v>1072</c:v>
                </c:pt>
                <c:pt idx="934">
                  <c:v>1071</c:v>
                </c:pt>
                <c:pt idx="935">
                  <c:v>1070</c:v>
                </c:pt>
                <c:pt idx="936">
                  <c:v>1069</c:v>
                </c:pt>
                <c:pt idx="937">
                  <c:v>1068</c:v>
                </c:pt>
                <c:pt idx="938">
                  <c:v>1067</c:v>
                </c:pt>
                <c:pt idx="939">
                  <c:v>1066</c:v>
                </c:pt>
                <c:pt idx="940">
                  <c:v>1065</c:v>
                </c:pt>
                <c:pt idx="941">
                  <c:v>1064</c:v>
                </c:pt>
                <c:pt idx="942">
                  <c:v>1063</c:v>
                </c:pt>
                <c:pt idx="943">
                  <c:v>1062</c:v>
                </c:pt>
                <c:pt idx="944">
                  <c:v>1061</c:v>
                </c:pt>
                <c:pt idx="945">
                  <c:v>1060</c:v>
                </c:pt>
                <c:pt idx="946">
                  <c:v>1059</c:v>
                </c:pt>
                <c:pt idx="947">
                  <c:v>1058</c:v>
                </c:pt>
                <c:pt idx="948">
                  <c:v>1057</c:v>
                </c:pt>
                <c:pt idx="949">
                  <c:v>1056</c:v>
                </c:pt>
                <c:pt idx="950">
                  <c:v>1055</c:v>
                </c:pt>
                <c:pt idx="951">
                  <c:v>1054</c:v>
                </c:pt>
                <c:pt idx="952">
                  <c:v>1053</c:v>
                </c:pt>
                <c:pt idx="953">
                  <c:v>1052</c:v>
                </c:pt>
                <c:pt idx="954">
                  <c:v>1051</c:v>
                </c:pt>
                <c:pt idx="955">
                  <c:v>1050</c:v>
                </c:pt>
                <c:pt idx="956">
                  <c:v>1049</c:v>
                </c:pt>
                <c:pt idx="957">
                  <c:v>1048</c:v>
                </c:pt>
                <c:pt idx="958">
                  <c:v>1047</c:v>
                </c:pt>
                <c:pt idx="959">
                  <c:v>1046</c:v>
                </c:pt>
                <c:pt idx="960">
                  <c:v>1045</c:v>
                </c:pt>
                <c:pt idx="961">
                  <c:v>1044</c:v>
                </c:pt>
                <c:pt idx="962">
                  <c:v>1043</c:v>
                </c:pt>
                <c:pt idx="963">
                  <c:v>1042</c:v>
                </c:pt>
                <c:pt idx="964">
                  <c:v>1041</c:v>
                </c:pt>
                <c:pt idx="965">
                  <c:v>1040</c:v>
                </c:pt>
                <c:pt idx="966">
                  <c:v>1039</c:v>
                </c:pt>
                <c:pt idx="967">
                  <c:v>1038</c:v>
                </c:pt>
                <c:pt idx="968">
                  <c:v>1037</c:v>
                </c:pt>
                <c:pt idx="969">
                  <c:v>1036</c:v>
                </c:pt>
                <c:pt idx="970">
                  <c:v>1035</c:v>
                </c:pt>
                <c:pt idx="971">
                  <c:v>1034</c:v>
                </c:pt>
                <c:pt idx="972">
                  <c:v>1033</c:v>
                </c:pt>
                <c:pt idx="973">
                  <c:v>1032</c:v>
                </c:pt>
                <c:pt idx="974">
                  <c:v>1031</c:v>
                </c:pt>
                <c:pt idx="975">
                  <c:v>1030</c:v>
                </c:pt>
                <c:pt idx="976">
                  <c:v>1029</c:v>
                </c:pt>
                <c:pt idx="977">
                  <c:v>1028</c:v>
                </c:pt>
                <c:pt idx="978">
                  <c:v>1027</c:v>
                </c:pt>
                <c:pt idx="979">
                  <c:v>1026</c:v>
                </c:pt>
                <c:pt idx="980">
                  <c:v>1025</c:v>
                </c:pt>
                <c:pt idx="981">
                  <c:v>1024</c:v>
                </c:pt>
                <c:pt idx="982">
                  <c:v>1023</c:v>
                </c:pt>
                <c:pt idx="983">
                  <c:v>1022</c:v>
                </c:pt>
                <c:pt idx="984">
                  <c:v>1021</c:v>
                </c:pt>
              </c:numCache>
            </c:numRef>
          </c:cat>
          <c:val>
            <c:numRef>
              <c:f>黒点―コア1含水率!$C$9:$C$399</c:f>
              <c:numCache>
                <c:formatCode>General</c:formatCode>
                <c:ptCount val="391"/>
                <c:pt idx="0">
                  <c:v>46.7</c:v>
                </c:pt>
                <c:pt idx="1">
                  <c:v>53.681818181818144</c:v>
                </c:pt>
                <c:pt idx="2">
                  <c:v>59.245454545454542</c:v>
                </c:pt>
                <c:pt idx="3">
                  <c:v>60.936363636363595</c:v>
                </c:pt>
                <c:pt idx="4">
                  <c:v>61.036363636363625</c:v>
                </c:pt>
                <c:pt idx="5">
                  <c:v>61.245454545454542</c:v>
                </c:pt>
                <c:pt idx="6">
                  <c:v>61.254545454545394</c:v>
                </c:pt>
                <c:pt idx="7">
                  <c:v>62.545454545454547</c:v>
                </c:pt>
                <c:pt idx="8">
                  <c:v>65.327272727272728</c:v>
                </c:pt>
                <c:pt idx="9">
                  <c:v>69.118181818181029</c:v>
                </c:pt>
                <c:pt idx="10">
                  <c:v>71.990909090909227</c:v>
                </c:pt>
                <c:pt idx="11">
                  <c:v>75.445454545454552</c:v>
                </c:pt>
                <c:pt idx="12">
                  <c:v>76.072727272726553</c:v>
                </c:pt>
                <c:pt idx="13">
                  <c:v>72.88181818181819</c:v>
                </c:pt>
                <c:pt idx="14">
                  <c:v>72.145454545454157</c:v>
                </c:pt>
                <c:pt idx="15">
                  <c:v>72.990909090909227</c:v>
                </c:pt>
                <c:pt idx="16">
                  <c:v>75.572727272726553</c:v>
                </c:pt>
                <c:pt idx="17">
                  <c:v>78.909090909090921</c:v>
                </c:pt>
                <c:pt idx="18">
                  <c:v>84.481818181818227</c:v>
                </c:pt>
                <c:pt idx="19">
                  <c:v>88.681818181818187</c:v>
                </c:pt>
                <c:pt idx="20">
                  <c:v>89.490909090909227</c:v>
                </c:pt>
                <c:pt idx="21">
                  <c:v>90.654545454545442</c:v>
                </c:pt>
                <c:pt idx="22">
                  <c:v>84.736363636363635</c:v>
                </c:pt>
                <c:pt idx="23">
                  <c:v>78.127272727272711</c:v>
                </c:pt>
                <c:pt idx="24">
                  <c:v>76.618181818181029</c:v>
                </c:pt>
                <c:pt idx="25">
                  <c:v>76.809090909090912</c:v>
                </c:pt>
                <c:pt idx="26">
                  <c:v>78.318181818181145</c:v>
                </c:pt>
                <c:pt idx="27">
                  <c:v>77.600000000000009</c:v>
                </c:pt>
                <c:pt idx="28">
                  <c:v>77.809090909090912</c:v>
                </c:pt>
                <c:pt idx="29">
                  <c:v>73.327272727272728</c:v>
                </c:pt>
                <c:pt idx="30">
                  <c:v>70.054545454545462</c:v>
                </c:pt>
                <c:pt idx="31">
                  <c:v>65.590909090909093</c:v>
                </c:pt>
                <c:pt idx="32">
                  <c:v>61.090909090909271</c:v>
                </c:pt>
                <c:pt idx="33">
                  <c:v>61.2</c:v>
                </c:pt>
                <c:pt idx="34">
                  <c:v>62.972727272727276</c:v>
                </c:pt>
                <c:pt idx="35">
                  <c:v>63.2</c:v>
                </c:pt>
                <c:pt idx="36">
                  <c:v>62.718181818182011</c:v>
                </c:pt>
                <c:pt idx="37">
                  <c:v>62.118181818182009</c:v>
                </c:pt>
                <c:pt idx="38">
                  <c:v>62.081818181818015</c:v>
                </c:pt>
                <c:pt idx="39">
                  <c:v>60.718181818182011</c:v>
                </c:pt>
                <c:pt idx="40">
                  <c:v>64.872727272726451</c:v>
                </c:pt>
                <c:pt idx="41">
                  <c:v>69.827272727272728</c:v>
                </c:pt>
                <c:pt idx="42">
                  <c:v>77.036363636363646</c:v>
                </c:pt>
                <c:pt idx="43">
                  <c:v>84.7</c:v>
                </c:pt>
                <c:pt idx="44">
                  <c:v>89.063636363636348</c:v>
                </c:pt>
                <c:pt idx="45">
                  <c:v>88.24545454545455</c:v>
                </c:pt>
                <c:pt idx="46">
                  <c:v>87.272727272726556</c:v>
                </c:pt>
                <c:pt idx="47">
                  <c:v>87.609090909090909</c:v>
                </c:pt>
                <c:pt idx="48">
                  <c:v>87.936363636363637</c:v>
                </c:pt>
                <c:pt idx="49">
                  <c:v>90.827272727272728</c:v>
                </c:pt>
                <c:pt idx="50">
                  <c:v>93.554545454545462</c:v>
                </c:pt>
                <c:pt idx="51">
                  <c:v>95.590909090909093</c:v>
                </c:pt>
                <c:pt idx="52">
                  <c:v>93.527272727272717</c:v>
                </c:pt>
                <c:pt idx="53">
                  <c:v>90.509090909090887</c:v>
                </c:pt>
                <c:pt idx="54">
                  <c:v>81.63636363636364</c:v>
                </c:pt>
                <c:pt idx="55">
                  <c:v>71.772727272726527</c:v>
                </c:pt>
                <c:pt idx="56">
                  <c:v>69.190909090909102</c:v>
                </c:pt>
                <c:pt idx="57">
                  <c:v>70.272727272726527</c:v>
                </c:pt>
                <c:pt idx="58">
                  <c:v>71.790909090909096</c:v>
                </c:pt>
                <c:pt idx="59">
                  <c:v>73.24545454545455</c:v>
                </c:pt>
                <c:pt idx="60">
                  <c:v>73.100000000000009</c:v>
                </c:pt>
                <c:pt idx="61">
                  <c:v>73.545454545454518</c:v>
                </c:pt>
                <c:pt idx="62">
                  <c:v>71.263636363636351</c:v>
                </c:pt>
                <c:pt idx="63">
                  <c:v>69.272727272726527</c:v>
                </c:pt>
                <c:pt idx="64">
                  <c:v>62.736363636363642</c:v>
                </c:pt>
                <c:pt idx="65">
                  <c:v>57.6</c:v>
                </c:pt>
                <c:pt idx="66">
                  <c:v>55.372727272727275</c:v>
                </c:pt>
                <c:pt idx="67">
                  <c:v>55.018181818182001</c:v>
                </c:pt>
                <c:pt idx="68">
                  <c:v>54.545454545454554</c:v>
                </c:pt>
                <c:pt idx="69">
                  <c:v>53.690909090909308</c:v>
                </c:pt>
                <c:pt idx="70">
                  <c:v>52.618181818182009</c:v>
                </c:pt>
                <c:pt idx="71">
                  <c:v>52.354545454545139</c:v>
                </c:pt>
                <c:pt idx="72">
                  <c:v>51.354545454545139</c:v>
                </c:pt>
                <c:pt idx="73">
                  <c:v>47.663636363636179</c:v>
                </c:pt>
                <c:pt idx="74">
                  <c:v>43.072727272727271</c:v>
                </c:pt>
                <c:pt idx="75">
                  <c:v>39.854545454545139</c:v>
                </c:pt>
                <c:pt idx="76">
                  <c:v>38.090909090909271</c:v>
                </c:pt>
                <c:pt idx="77">
                  <c:v>37.827272727272728</c:v>
                </c:pt>
                <c:pt idx="78">
                  <c:v>38.600000000000009</c:v>
                </c:pt>
                <c:pt idx="79">
                  <c:v>39.963636363636134</c:v>
                </c:pt>
                <c:pt idx="80">
                  <c:v>41.454545454545205</c:v>
                </c:pt>
                <c:pt idx="81">
                  <c:v>43.990909090909113</c:v>
                </c:pt>
                <c:pt idx="82">
                  <c:v>45.418181818181999</c:v>
                </c:pt>
                <c:pt idx="83">
                  <c:v>47.790909090909324</c:v>
                </c:pt>
                <c:pt idx="84">
                  <c:v>46.709090909090911</c:v>
                </c:pt>
                <c:pt idx="85">
                  <c:v>45.209090909090911</c:v>
                </c:pt>
                <c:pt idx="86">
                  <c:v>42.054545454545242</c:v>
                </c:pt>
                <c:pt idx="87">
                  <c:v>40.663636363636186</c:v>
                </c:pt>
                <c:pt idx="88">
                  <c:v>40.463636363636134</c:v>
                </c:pt>
                <c:pt idx="89">
                  <c:v>39.690909090909308</c:v>
                </c:pt>
                <c:pt idx="90">
                  <c:v>39.009090909090915</c:v>
                </c:pt>
                <c:pt idx="91">
                  <c:v>39.581818181818001</c:v>
                </c:pt>
                <c:pt idx="92">
                  <c:v>38.209090909090911</c:v>
                </c:pt>
                <c:pt idx="93">
                  <c:v>36.518181818182001</c:v>
                </c:pt>
                <c:pt idx="94">
                  <c:v>31.963636363636223</c:v>
                </c:pt>
                <c:pt idx="95">
                  <c:v>32.545454545454547</c:v>
                </c:pt>
                <c:pt idx="96">
                  <c:v>32.054545454545242</c:v>
                </c:pt>
                <c:pt idx="97">
                  <c:v>33.4</c:v>
                </c:pt>
                <c:pt idx="98">
                  <c:v>33.727272727272762</c:v>
                </c:pt>
                <c:pt idx="99">
                  <c:v>33.645454545454541</c:v>
                </c:pt>
                <c:pt idx="100">
                  <c:v>33.990909090909113</c:v>
                </c:pt>
                <c:pt idx="101">
                  <c:v>33.4</c:v>
                </c:pt>
                <c:pt idx="102">
                  <c:v>31.836363636363629</c:v>
                </c:pt>
                <c:pt idx="103">
                  <c:v>29.80909090909093</c:v>
                </c:pt>
                <c:pt idx="104">
                  <c:v>27.972727272726981</c:v>
                </c:pt>
                <c:pt idx="105">
                  <c:v>28.9</c:v>
                </c:pt>
                <c:pt idx="106">
                  <c:v>30.218181818181812</c:v>
                </c:pt>
                <c:pt idx="107">
                  <c:v>34.136363636363626</c:v>
                </c:pt>
                <c:pt idx="108">
                  <c:v>38.554545454545242</c:v>
                </c:pt>
                <c:pt idx="109">
                  <c:v>41.336363636363544</c:v>
                </c:pt>
                <c:pt idx="110">
                  <c:v>41.736363636363642</c:v>
                </c:pt>
                <c:pt idx="111">
                  <c:v>41.445454545454545</c:v>
                </c:pt>
                <c:pt idx="112">
                  <c:v>40.963636363636134</c:v>
                </c:pt>
                <c:pt idx="113">
                  <c:v>39.727272727272762</c:v>
                </c:pt>
                <c:pt idx="114">
                  <c:v>39.654545454545271</c:v>
                </c:pt>
                <c:pt idx="115">
                  <c:v>40.600000000000009</c:v>
                </c:pt>
                <c:pt idx="116">
                  <c:v>40.554545454545242</c:v>
                </c:pt>
                <c:pt idx="117">
                  <c:v>39.254545454545394</c:v>
                </c:pt>
                <c:pt idx="118">
                  <c:v>36.945454545454545</c:v>
                </c:pt>
                <c:pt idx="119">
                  <c:v>35.245454545454542</c:v>
                </c:pt>
                <c:pt idx="120">
                  <c:v>34.945454545454545</c:v>
                </c:pt>
                <c:pt idx="121">
                  <c:v>34.845454545454544</c:v>
                </c:pt>
                <c:pt idx="122">
                  <c:v>34.581818181818001</c:v>
                </c:pt>
                <c:pt idx="123">
                  <c:v>35.090909090909264</c:v>
                </c:pt>
                <c:pt idx="124">
                  <c:v>34.927272727272729</c:v>
                </c:pt>
                <c:pt idx="125">
                  <c:v>34.163636363636186</c:v>
                </c:pt>
                <c:pt idx="126">
                  <c:v>33.481818181817978</c:v>
                </c:pt>
                <c:pt idx="127">
                  <c:v>33.727272727272762</c:v>
                </c:pt>
                <c:pt idx="128">
                  <c:v>37.172727272727272</c:v>
                </c:pt>
                <c:pt idx="129">
                  <c:v>41.854545454545139</c:v>
                </c:pt>
                <c:pt idx="130">
                  <c:v>49.554545454545234</c:v>
                </c:pt>
                <c:pt idx="131">
                  <c:v>53.345454545454544</c:v>
                </c:pt>
                <c:pt idx="132">
                  <c:v>56.218181818182011</c:v>
                </c:pt>
                <c:pt idx="133">
                  <c:v>56.572727272727278</c:v>
                </c:pt>
                <c:pt idx="134">
                  <c:v>56.927272727272722</c:v>
                </c:pt>
                <c:pt idx="135">
                  <c:v>58.672727272727272</c:v>
                </c:pt>
                <c:pt idx="136">
                  <c:v>61.4</c:v>
                </c:pt>
                <c:pt idx="137">
                  <c:v>61.336363636363544</c:v>
                </c:pt>
                <c:pt idx="138">
                  <c:v>60.690909090909308</c:v>
                </c:pt>
                <c:pt idx="139">
                  <c:v>58.472727272727276</c:v>
                </c:pt>
                <c:pt idx="140">
                  <c:v>57.072727272727271</c:v>
                </c:pt>
                <c:pt idx="141">
                  <c:v>52.963636363636134</c:v>
                </c:pt>
                <c:pt idx="142">
                  <c:v>51.218181818182011</c:v>
                </c:pt>
                <c:pt idx="143">
                  <c:v>49.863636363636083</c:v>
                </c:pt>
                <c:pt idx="144">
                  <c:v>49.590909090909271</c:v>
                </c:pt>
                <c:pt idx="145">
                  <c:v>48.718181818182011</c:v>
                </c:pt>
                <c:pt idx="146">
                  <c:v>47.818181818181863</c:v>
                </c:pt>
                <c:pt idx="147">
                  <c:v>47.090909090909271</c:v>
                </c:pt>
                <c:pt idx="148">
                  <c:v>48.009090909090908</c:v>
                </c:pt>
                <c:pt idx="149">
                  <c:v>48.5</c:v>
                </c:pt>
                <c:pt idx="150">
                  <c:v>47.536363636363625</c:v>
                </c:pt>
                <c:pt idx="151">
                  <c:v>47.581818181818001</c:v>
                </c:pt>
                <c:pt idx="152">
                  <c:v>50.390909090909112</c:v>
                </c:pt>
                <c:pt idx="153">
                  <c:v>54.363636363636083</c:v>
                </c:pt>
                <c:pt idx="154">
                  <c:v>57.890909090909112</c:v>
                </c:pt>
                <c:pt idx="155">
                  <c:v>61.145454545454548</c:v>
                </c:pt>
                <c:pt idx="156">
                  <c:v>61.9</c:v>
                </c:pt>
                <c:pt idx="157">
                  <c:v>61.000000000000007</c:v>
                </c:pt>
                <c:pt idx="158">
                  <c:v>59.654545454545278</c:v>
                </c:pt>
                <c:pt idx="159">
                  <c:v>58.072727272727278</c:v>
                </c:pt>
                <c:pt idx="160">
                  <c:v>58.081818181818015</c:v>
                </c:pt>
                <c:pt idx="161">
                  <c:v>59.818181818181863</c:v>
                </c:pt>
                <c:pt idx="162">
                  <c:v>60.445454545454545</c:v>
                </c:pt>
                <c:pt idx="163">
                  <c:v>61.681818181818144</c:v>
                </c:pt>
                <c:pt idx="164">
                  <c:v>63.772727272727273</c:v>
                </c:pt>
                <c:pt idx="165">
                  <c:v>63.354545454545139</c:v>
                </c:pt>
                <c:pt idx="166">
                  <c:v>60.909090909090907</c:v>
                </c:pt>
                <c:pt idx="167">
                  <c:v>60.318181818181863</c:v>
                </c:pt>
                <c:pt idx="168">
                  <c:v>61.845454545454544</c:v>
                </c:pt>
                <c:pt idx="169">
                  <c:v>63.990909090909113</c:v>
                </c:pt>
                <c:pt idx="170">
                  <c:v>67.099999999999994</c:v>
                </c:pt>
                <c:pt idx="171">
                  <c:v>67.318181818181145</c:v>
                </c:pt>
                <c:pt idx="172">
                  <c:v>65.363636363636289</c:v>
                </c:pt>
                <c:pt idx="173">
                  <c:v>60.490909090909113</c:v>
                </c:pt>
                <c:pt idx="174">
                  <c:v>51.218181818182011</c:v>
                </c:pt>
                <c:pt idx="175">
                  <c:v>41.681818181818144</c:v>
                </c:pt>
                <c:pt idx="176">
                  <c:v>37.281818181818174</c:v>
                </c:pt>
                <c:pt idx="177">
                  <c:v>36.24545454545455</c:v>
                </c:pt>
                <c:pt idx="178">
                  <c:v>35.836363636363544</c:v>
                </c:pt>
                <c:pt idx="179">
                  <c:v>33.936363636363645</c:v>
                </c:pt>
                <c:pt idx="180">
                  <c:v>31.009090909090915</c:v>
                </c:pt>
                <c:pt idx="181">
                  <c:v>26.736363636363539</c:v>
                </c:pt>
                <c:pt idx="182">
                  <c:v>23.381818181818296</c:v>
                </c:pt>
                <c:pt idx="183">
                  <c:v>21.272727272727</c:v>
                </c:pt>
                <c:pt idx="184">
                  <c:v>20.927272727272733</c:v>
                </c:pt>
                <c:pt idx="185">
                  <c:v>20.845454545454544</c:v>
                </c:pt>
                <c:pt idx="186">
                  <c:v>20.6</c:v>
                </c:pt>
                <c:pt idx="187">
                  <c:v>20.93636363636352</c:v>
                </c:pt>
                <c:pt idx="188">
                  <c:v>21.22727272727273</c:v>
                </c:pt>
                <c:pt idx="189">
                  <c:v>20.990909090909089</c:v>
                </c:pt>
                <c:pt idx="190">
                  <c:v>20.390909090909087</c:v>
                </c:pt>
                <c:pt idx="191">
                  <c:v>19.200000000000003</c:v>
                </c:pt>
                <c:pt idx="192">
                  <c:v>17.763636363636234</c:v>
                </c:pt>
                <c:pt idx="193">
                  <c:v>15.945454545454552</c:v>
                </c:pt>
                <c:pt idx="194">
                  <c:v>14.772727272727328</c:v>
                </c:pt>
                <c:pt idx="195">
                  <c:v>14.445454545454552</c:v>
                </c:pt>
                <c:pt idx="196">
                  <c:v>15.54545454545455</c:v>
                </c:pt>
                <c:pt idx="197">
                  <c:v>18.200000000000003</c:v>
                </c:pt>
                <c:pt idx="198">
                  <c:v>21.181818181818301</c:v>
                </c:pt>
                <c:pt idx="199">
                  <c:v>23.818181818181817</c:v>
                </c:pt>
                <c:pt idx="200">
                  <c:v>25.009090909090911</c:v>
                </c:pt>
                <c:pt idx="201">
                  <c:v>25.627272727272828</c:v>
                </c:pt>
                <c:pt idx="202">
                  <c:v>25.772727272727</c:v>
                </c:pt>
                <c:pt idx="203">
                  <c:v>25.618181818181821</c:v>
                </c:pt>
                <c:pt idx="204">
                  <c:v>26.154545454545495</c:v>
                </c:pt>
                <c:pt idx="205">
                  <c:v>25.536363636363589</c:v>
                </c:pt>
                <c:pt idx="206">
                  <c:v>25.427272727272733</c:v>
                </c:pt>
                <c:pt idx="207">
                  <c:v>25.372727272727033</c:v>
                </c:pt>
                <c:pt idx="208">
                  <c:v>26.90909090909091</c:v>
                </c:pt>
                <c:pt idx="209">
                  <c:v>28.872727272727033</c:v>
                </c:pt>
                <c:pt idx="210">
                  <c:v>33.954545454545197</c:v>
                </c:pt>
                <c:pt idx="211">
                  <c:v>43.372727272727275</c:v>
                </c:pt>
                <c:pt idx="212">
                  <c:v>54.654545454545264</c:v>
                </c:pt>
                <c:pt idx="213">
                  <c:v>66.281818181818196</c:v>
                </c:pt>
                <c:pt idx="214">
                  <c:v>73.236363636363635</c:v>
                </c:pt>
                <c:pt idx="215">
                  <c:v>73.972727272726772</c:v>
                </c:pt>
                <c:pt idx="216">
                  <c:v>72.963636363636368</c:v>
                </c:pt>
                <c:pt idx="217">
                  <c:v>71.309090909090912</c:v>
                </c:pt>
                <c:pt idx="218">
                  <c:v>70.545454545454518</c:v>
                </c:pt>
                <c:pt idx="219">
                  <c:v>71.281818181818196</c:v>
                </c:pt>
                <c:pt idx="220">
                  <c:v>72.936363636363637</c:v>
                </c:pt>
                <c:pt idx="221">
                  <c:v>76.209090909090904</c:v>
                </c:pt>
                <c:pt idx="222">
                  <c:v>79.509090909090901</c:v>
                </c:pt>
                <c:pt idx="223">
                  <c:v>76.018181818181205</c:v>
                </c:pt>
                <c:pt idx="224">
                  <c:v>65.818181818181145</c:v>
                </c:pt>
                <c:pt idx="225">
                  <c:v>58.918181818181985</c:v>
                </c:pt>
                <c:pt idx="226">
                  <c:v>59.509090909090901</c:v>
                </c:pt>
                <c:pt idx="227">
                  <c:v>61.745454545454542</c:v>
                </c:pt>
                <c:pt idx="228">
                  <c:v>65.718181818181193</c:v>
                </c:pt>
                <c:pt idx="229">
                  <c:v>69.636363636363612</c:v>
                </c:pt>
                <c:pt idx="230">
                  <c:v>72.609090909090909</c:v>
                </c:pt>
                <c:pt idx="231">
                  <c:v>74.545454545454518</c:v>
                </c:pt>
                <c:pt idx="232">
                  <c:v>69.445454545454538</c:v>
                </c:pt>
                <c:pt idx="233">
                  <c:v>58.845454545454494</c:v>
                </c:pt>
                <c:pt idx="234">
                  <c:v>51.472727272727255</c:v>
                </c:pt>
                <c:pt idx="235">
                  <c:v>51.572727272727271</c:v>
                </c:pt>
                <c:pt idx="236">
                  <c:v>54.245454545454542</c:v>
                </c:pt>
                <c:pt idx="237">
                  <c:v>55.563636363636157</c:v>
                </c:pt>
                <c:pt idx="238">
                  <c:v>57.963636363636134</c:v>
                </c:pt>
                <c:pt idx="239">
                  <c:v>59.727272727272762</c:v>
                </c:pt>
                <c:pt idx="240">
                  <c:v>58.027272727272731</c:v>
                </c:pt>
                <c:pt idx="241">
                  <c:v>53.772727272727273</c:v>
                </c:pt>
                <c:pt idx="242">
                  <c:v>48.454545454545197</c:v>
                </c:pt>
                <c:pt idx="243">
                  <c:v>45.054545454545242</c:v>
                </c:pt>
                <c:pt idx="244">
                  <c:v>42.54545454545454</c:v>
                </c:pt>
                <c:pt idx="245">
                  <c:v>42.381818181817948</c:v>
                </c:pt>
                <c:pt idx="246">
                  <c:v>41.590909090909271</c:v>
                </c:pt>
                <c:pt idx="247">
                  <c:v>41.072727272727271</c:v>
                </c:pt>
                <c:pt idx="248">
                  <c:v>41.318181818181863</c:v>
                </c:pt>
                <c:pt idx="249">
                  <c:v>40.090909090909271</c:v>
                </c:pt>
                <c:pt idx="250">
                  <c:v>39.863636363636083</c:v>
                </c:pt>
                <c:pt idx="251">
                  <c:v>41.5</c:v>
                </c:pt>
                <c:pt idx="252">
                  <c:v>42.045454545454547</c:v>
                </c:pt>
                <c:pt idx="253">
                  <c:v>41.354545454545139</c:v>
                </c:pt>
                <c:pt idx="254">
                  <c:v>40.409090909090907</c:v>
                </c:pt>
                <c:pt idx="255">
                  <c:v>40.481818181817985</c:v>
                </c:pt>
                <c:pt idx="256">
                  <c:v>40.063636363636157</c:v>
                </c:pt>
                <c:pt idx="257">
                  <c:v>40.409090909090907</c:v>
                </c:pt>
                <c:pt idx="258">
                  <c:v>39.436363636363595</c:v>
                </c:pt>
                <c:pt idx="259">
                  <c:v>38.727272727272762</c:v>
                </c:pt>
                <c:pt idx="260">
                  <c:v>41.027272727272731</c:v>
                </c:pt>
                <c:pt idx="261">
                  <c:v>42.627272727272732</c:v>
                </c:pt>
                <c:pt idx="262">
                  <c:v>45.363636363636083</c:v>
                </c:pt>
                <c:pt idx="263">
                  <c:v>47.272727272727273</c:v>
                </c:pt>
                <c:pt idx="264">
                  <c:v>50</c:v>
                </c:pt>
                <c:pt idx="265">
                  <c:v>51.090909090909271</c:v>
                </c:pt>
                <c:pt idx="266">
                  <c:v>51.545454545454547</c:v>
                </c:pt>
                <c:pt idx="267">
                  <c:v>51.545454545454547</c:v>
                </c:pt>
                <c:pt idx="268">
                  <c:v>51.090909090909271</c:v>
                </c:pt>
                <c:pt idx="269">
                  <c:v>52.454545454545197</c:v>
                </c:pt>
                <c:pt idx="270">
                  <c:v>53.090909090909271</c:v>
                </c:pt>
                <c:pt idx="271">
                  <c:v>53.090909090909271</c:v>
                </c:pt>
                <c:pt idx="272">
                  <c:v>53.272727272727273</c:v>
                </c:pt>
                <c:pt idx="273">
                  <c:v>54.272727272727273</c:v>
                </c:pt>
                <c:pt idx="274">
                  <c:v>54</c:v>
                </c:pt>
                <c:pt idx="275">
                  <c:v>51.272727272727273</c:v>
                </c:pt>
                <c:pt idx="276">
                  <c:v>50.090909090909271</c:v>
                </c:pt>
                <c:pt idx="277">
                  <c:v>49.636363636363626</c:v>
                </c:pt>
                <c:pt idx="278">
                  <c:v>51.181818181818144</c:v>
                </c:pt>
                <c:pt idx="279">
                  <c:v>52.545454545454547</c:v>
                </c:pt>
                <c:pt idx="280">
                  <c:v>51.909090909090907</c:v>
                </c:pt>
                <c:pt idx="281">
                  <c:v>51.181818181818144</c:v>
                </c:pt>
                <c:pt idx="282">
                  <c:v>50</c:v>
                </c:pt>
                <c:pt idx="283">
                  <c:v>46.363636363636083</c:v>
                </c:pt>
                <c:pt idx="284">
                  <c:v>39.545454545454547</c:v>
                </c:pt>
                <c:pt idx="285">
                  <c:v>34.909090909090907</c:v>
                </c:pt>
                <c:pt idx="286">
                  <c:v>32.272727272727273</c:v>
                </c:pt>
                <c:pt idx="287">
                  <c:v>30.545454545454547</c:v>
                </c:pt>
                <c:pt idx="288">
                  <c:v>29.545454545454547</c:v>
                </c:pt>
                <c:pt idx="289">
                  <c:v>27.545454545454547</c:v>
                </c:pt>
                <c:pt idx="290">
                  <c:v>25.454545454545453</c:v>
                </c:pt>
                <c:pt idx="291">
                  <c:v>23.636363636363626</c:v>
                </c:pt>
                <c:pt idx="292">
                  <c:v>21</c:v>
                </c:pt>
                <c:pt idx="293">
                  <c:v>17.363636363636289</c:v>
                </c:pt>
                <c:pt idx="294">
                  <c:v>14.272727272727328</c:v>
                </c:pt>
                <c:pt idx="295">
                  <c:v>15.272727272727328</c:v>
                </c:pt>
                <c:pt idx="296">
                  <c:v>16.090909090909086</c:v>
                </c:pt>
                <c:pt idx="297">
                  <c:v>17.181818181818301</c:v>
                </c:pt>
                <c:pt idx="298">
                  <c:v>18.454545454545453</c:v>
                </c:pt>
                <c:pt idx="299">
                  <c:v>19.454545454545453</c:v>
                </c:pt>
                <c:pt idx="300">
                  <c:v>19.90909090909091</c:v>
                </c:pt>
                <c:pt idx="301">
                  <c:v>19.636363636363626</c:v>
                </c:pt>
                <c:pt idx="302">
                  <c:v>18.90909090909091</c:v>
                </c:pt>
                <c:pt idx="303">
                  <c:v>18</c:v>
                </c:pt>
                <c:pt idx="304">
                  <c:v>16.181818181818301</c:v>
                </c:pt>
                <c:pt idx="305">
                  <c:v>13.554545454545456</c:v>
                </c:pt>
                <c:pt idx="306">
                  <c:v>8.2818181818180836</c:v>
                </c:pt>
                <c:pt idx="307">
                  <c:v>5.0090909090909088</c:v>
                </c:pt>
                <c:pt idx="308">
                  <c:v>2.9181818181818202</c:v>
                </c:pt>
                <c:pt idx="309">
                  <c:v>1.4636363636363638</c:v>
                </c:pt>
                <c:pt idx="310">
                  <c:v>0.46363636363636362</c:v>
                </c:pt>
                <c:pt idx="311">
                  <c:v>2.727272727272749E-2</c:v>
                </c:pt>
                <c:pt idx="312">
                  <c:v>7.2727272727272738E-2</c:v>
                </c:pt>
                <c:pt idx="313">
                  <c:v>8.1818181818181096E-2</c:v>
                </c:pt>
                <c:pt idx="314">
                  <c:v>0.13636363636363635</c:v>
                </c:pt>
                <c:pt idx="315">
                  <c:v>0.13636363636363635</c:v>
                </c:pt>
                <c:pt idx="316">
                  <c:v>0.25454545454545424</c:v>
                </c:pt>
                <c:pt idx="317">
                  <c:v>0.25454545454545424</c:v>
                </c:pt>
                <c:pt idx="318">
                  <c:v>0.25454545454545424</c:v>
                </c:pt>
                <c:pt idx="319">
                  <c:v>0.25454545454545424</c:v>
                </c:pt>
                <c:pt idx="320">
                  <c:v>0.32727272727272977</c:v>
                </c:pt>
                <c:pt idx="321">
                  <c:v>0.32727272727272977</c:v>
                </c:pt>
                <c:pt idx="322">
                  <c:v>0.32727272727272977</c:v>
                </c:pt>
                <c:pt idx="323">
                  <c:v>0.30909090909091114</c:v>
                </c:pt>
                <c:pt idx="324">
                  <c:v>0.46363636363636362</c:v>
                </c:pt>
                <c:pt idx="325">
                  <c:v>0.40909090909091067</c:v>
                </c:pt>
                <c:pt idx="326">
                  <c:v>0.42727272727272925</c:v>
                </c:pt>
                <c:pt idx="327">
                  <c:v>0.30000000000000032</c:v>
                </c:pt>
                <c:pt idx="328">
                  <c:v>0.33636363636363842</c:v>
                </c:pt>
                <c:pt idx="329">
                  <c:v>0.41818181818181832</c:v>
                </c:pt>
                <c:pt idx="330">
                  <c:v>0.41818181818181832</c:v>
                </c:pt>
                <c:pt idx="331">
                  <c:v>0.34545454545454707</c:v>
                </c:pt>
                <c:pt idx="332">
                  <c:v>0.34545454545454707</c:v>
                </c:pt>
                <c:pt idx="333">
                  <c:v>0.32727272727272977</c:v>
                </c:pt>
                <c:pt idx="334">
                  <c:v>0.30000000000000032</c:v>
                </c:pt>
                <c:pt idx="335">
                  <c:v>0.13636363636363635</c:v>
                </c:pt>
                <c:pt idx="336">
                  <c:v>0.13636363636363635</c:v>
                </c:pt>
                <c:pt idx="337">
                  <c:v>0.11818181818181818</c:v>
                </c:pt>
                <c:pt idx="338">
                  <c:v>0.11818181818181818</c:v>
                </c:pt>
                <c:pt idx="339">
                  <c:v>0.15454545454545626</c:v>
                </c:pt>
                <c:pt idx="340">
                  <c:v>0.25454545454545424</c:v>
                </c:pt>
                <c:pt idx="341">
                  <c:v>0.25454545454545424</c:v>
                </c:pt>
                <c:pt idx="342">
                  <c:v>0.25454545454545424</c:v>
                </c:pt>
                <c:pt idx="343">
                  <c:v>0.27272727272727282</c:v>
                </c:pt>
                <c:pt idx="344">
                  <c:v>0.32727272727272977</c:v>
                </c:pt>
                <c:pt idx="345">
                  <c:v>0.37272727272727446</c:v>
                </c:pt>
                <c:pt idx="346">
                  <c:v>0.4363636363636379</c:v>
                </c:pt>
                <c:pt idx="347">
                  <c:v>0.51818181818181863</c:v>
                </c:pt>
                <c:pt idx="348">
                  <c:v>0.8818181818181815</c:v>
                </c:pt>
                <c:pt idx="349">
                  <c:v>0.8818181818181815</c:v>
                </c:pt>
                <c:pt idx="350">
                  <c:v>0.80909090909090908</c:v>
                </c:pt>
                <c:pt idx="351">
                  <c:v>0.62727272727272732</c:v>
                </c:pt>
                <c:pt idx="352">
                  <c:v>0.62727272727272732</c:v>
                </c:pt>
                <c:pt idx="353">
                  <c:v>0.62727272727272732</c:v>
                </c:pt>
                <c:pt idx="354">
                  <c:v>0.60909090909090913</c:v>
                </c:pt>
                <c:pt idx="355">
                  <c:v>0.55454545454545778</c:v>
                </c:pt>
                <c:pt idx="356">
                  <c:v>1.5636363636363635</c:v>
                </c:pt>
                <c:pt idx="357">
                  <c:v>3.1</c:v>
                </c:pt>
                <c:pt idx="358">
                  <c:v>7.3272727272727272</c:v>
                </c:pt>
                <c:pt idx="359">
                  <c:v>6.963636363636363</c:v>
                </c:pt>
                <c:pt idx="360">
                  <c:v>8.3272727272726819</c:v>
                </c:pt>
                <c:pt idx="361">
                  <c:v>15.309090909090926</c:v>
                </c:pt>
                <c:pt idx="362">
                  <c:v>21.545454545454543</c:v>
                </c:pt>
                <c:pt idx="363">
                  <c:v>21.545454545454543</c:v>
                </c:pt>
                <c:pt idx="364">
                  <c:v>21.545454545454543</c:v>
                </c:pt>
                <c:pt idx="365">
                  <c:v>21.93636363636352</c:v>
                </c:pt>
                <c:pt idx="366">
                  <c:v>22.209090909090907</c:v>
                </c:pt>
                <c:pt idx="367">
                  <c:v>22.454545454545457</c:v>
                </c:pt>
                <c:pt idx="368">
                  <c:v>20.854545454545455</c:v>
                </c:pt>
                <c:pt idx="369">
                  <c:v>16.945454545454542</c:v>
                </c:pt>
                <c:pt idx="370">
                  <c:v>16.945454545454542</c:v>
                </c:pt>
                <c:pt idx="371">
                  <c:v>17.281818181818231</c:v>
                </c:pt>
                <c:pt idx="372">
                  <c:v>12.409090909090922</c:v>
                </c:pt>
                <c:pt idx="373">
                  <c:v>7.6727272727272675</c:v>
                </c:pt>
                <c:pt idx="374">
                  <c:v>10.090909090909102</c:v>
                </c:pt>
                <c:pt idx="375">
                  <c:v>13.945454545454552</c:v>
                </c:pt>
                <c:pt idx="376">
                  <c:v>14.427272727272678</c:v>
                </c:pt>
                <c:pt idx="377">
                  <c:v>15.518181818181819</c:v>
                </c:pt>
                <c:pt idx="378">
                  <c:v>15.581818181818106</c:v>
                </c:pt>
                <c:pt idx="379">
                  <c:v>16.945454545454542</c:v>
                </c:pt>
                <c:pt idx="380">
                  <c:v>17.90909090909091</c:v>
                </c:pt>
                <c:pt idx="381">
                  <c:v>19.272727272727</c:v>
                </c:pt>
                <c:pt idx="382">
                  <c:v>17.690909090909088</c:v>
                </c:pt>
                <c:pt idx="383">
                  <c:v>15.790909090909096</c:v>
                </c:pt>
                <c:pt idx="384">
                  <c:v>16.118181818181821</c:v>
                </c:pt>
                <c:pt idx="385">
                  <c:v>21</c:v>
                </c:pt>
                <c:pt idx="386">
                  <c:v>28.145454545454541</c:v>
                </c:pt>
                <c:pt idx="387">
                  <c:v>37.236363636363642</c:v>
                </c:pt>
                <c:pt idx="388">
                  <c:v>44.300000000000004</c:v>
                </c:pt>
                <c:pt idx="389">
                  <c:v>46.036363636363625</c:v>
                </c:pt>
                <c:pt idx="390">
                  <c:v>47.945454545454545</c:v>
                </c:pt>
              </c:numCache>
            </c:numRef>
          </c:val>
        </c:ser>
        <c:marker val="1"/>
        <c:axId val="166356096"/>
        <c:axId val="166354304"/>
      </c:lineChart>
      <c:catAx>
        <c:axId val="166351232"/>
        <c:scaling>
          <c:orientation val="minMax"/>
        </c:scaling>
        <c:axPos val="b"/>
        <c:minorGridlines>
          <c:spPr>
            <a:ln>
              <a:solidFill>
                <a:schemeClr val="bg1">
                  <a:lumMod val="75000"/>
                </a:schemeClr>
              </a:solidFill>
              <a:prstDash val="sysDot"/>
            </a:ln>
          </c:spPr>
        </c:minorGridlines>
        <c:numFmt formatCode="General" sourceLinked="1"/>
        <c:tickLblPos val="nextTo"/>
        <c:crossAx val="166352768"/>
        <c:crosses val="autoZero"/>
        <c:auto val="1"/>
        <c:lblAlgn val="ctr"/>
        <c:lblOffset val="0"/>
        <c:tickLblSkip val="150"/>
        <c:tickMarkSkip val="300"/>
      </c:catAx>
      <c:valAx>
        <c:axId val="166352768"/>
        <c:scaling>
          <c:orientation val="minMax"/>
          <c:max val="90"/>
          <c:min val="50"/>
        </c:scaling>
        <c:axPos val="l"/>
        <c:minorGridlines>
          <c:spPr>
            <a:ln>
              <a:solidFill>
                <a:schemeClr val="bg1">
                  <a:lumMod val="85000"/>
                </a:schemeClr>
              </a:solidFill>
              <a:prstDash val="sysDot"/>
            </a:ln>
          </c:spPr>
        </c:minorGridlines>
        <c:numFmt formatCode="General" sourceLinked="1"/>
        <c:tickLblPos val="nextTo"/>
        <c:crossAx val="166351232"/>
        <c:crosses val="autoZero"/>
        <c:crossBetween val="between"/>
        <c:minorUnit val="5"/>
      </c:valAx>
      <c:valAx>
        <c:axId val="166354304"/>
        <c:scaling>
          <c:orientation val="minMax"/>
          <c:max val="200"/>
        </c:scaling>
        <c:axPos val="r"/>
        <c:numFmt formatCode="General" sourceLinked="1"/>
        <c:tickLblPos val="nextTo"/>
        <c:crossAx val="166356096"/>
        <c:crosses val="max"/>
        <c:crossBetween val="between"/>
      </c:valAx>
      <c:catAx>
        <c:axId val="166356096"/>
        <c:scaling>
          <c:orientation val="minMax"/>
        </c:scaling>
        <c:delete val="1"/>
        <c:axPos val="b"/>
        <c:numFmt formatCode="General" sourceLinked="1"/>
        <c:tickLblPos val="none"/>
        <c:crossAx val="166354304"/>
        <c:crosses val="autoZero"/>
        <c:auto val="1"/>
        <c:lblAlgn val="ctr"/>
        <c:lblOffset val="100"/>
      </c:catAx>
      <c:spPr>
        <a:ln>
          <a:solidFill>
            <a:schemeClr val="tx1"/>
          </a:solidFill>
        </a:ln>
      </c:spPr>
    </c:plotArea>
    <c:plotVisOnly val="1"/>
    <c:dispBlanksAs val="span"/>
  </c:chart>
  <c:txPr>
    <a:bodyPr/>
    <a:lstStyle/>
    <a:p>
      <a:pPr>
        <a:defRPr sz="1200" b="1">
          <a:latin typeface="+mj-ea"/>
          <a:ea typeface="+mj-ea"/>
        </a:defRPr>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9247B3-AD80-4A29-A124-1BA2A76D7CCF}" type="datetimeFigureOut">
              <a:rPr kumimoji="1" lang="ja-JP" altLang="en-US" smtClean="0"/>
              <a:pPr/>
              <a:t>2011/2/17</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81256A5-8B3B-4E1A-9543-063D877C194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42545B3-573F-4F8B-8DCB-DC97C1EFDFCB}" type="datetimeFigureOut">
              <a:rPr kumimoji="1" lang="ja-JP" altLang="en-US" smtClean="0"/>
              <a:pPr/>
              <a:t>2011/2/17</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FA3F42F-3CC9-4FE3-ADFE-B54AB1B2ABC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CDD6BA-CA50-4DF5-B98B-6C8B1E8941CD}" type="slidenum">
              <a:rPr kumimoji="1" lang="ja-JP" altLang="en-US" smtClean="0"/>
              <a:pPr/>
              <a:t>1</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2010/12/21</a:t>
            </a:r>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FA3F42F-3CC9-4FE3-ADFE-B54AB1B2ABC1}"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FA3F42F-3CC9-4FE3-ADFE-B54AB1B2ABC1}"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62006E31-1B51-4A22-9FBA-D314605E5D2F}" type="datetime1">
              <a:rPr kumimoji="1" lang="ja-JP" altLang="en-US" smtClean="0"/>
              <a:pPr/>
              <a:t>2011/2/17</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dirty="0"/>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CB17F29-8AF5-4254-8A15-B3E3D2D2FDE3}" type="datetime1">
              <a:rPr kumimoji="1" lang="ja-JP" altLang="en-US" smtClean="0"/>
              <a:pPr/>
              <a:t>2011/2/17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6F3C206-E4B8-4428-945B-C4D048BA8067}" type="datetime1">
              <a:rPr kumimoji="1" lang="ja-JP" altLang="en-US" smtClean="0"/>
              <a:pPr/>
              <a:t>2011/2/17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7090DE-1FCA-4B28-B1D5-6FC11AA9C6D2}" type="datetime1">
              <a:rPr kumimoji="1" lang="ja-JP" altLang="en-US" smtClean="0"/>
              <a:pPr/>
              <a:t>2011/2/17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E046380-6B92-4B0F-B144-C369A348E218}" type="datetime1">
              <a:rPr kumimoji="1" lang="ja-JP" altLang="en-US" smtClean="0"/>
              <a:pPr/>
              <a:t>2011/2/17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854EE6D9-0C2D-4A19-BFA4-34B0FB598650}" type="datetime1">
              <a:rPr kumimoji="1" lang="ja-JP" altLang="en-US" smtClean="0"/>
              <a:pPr/>
              <a:t>2011/2/17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0356AABB-4C16-43D4-BA4B-0A4C14391D8F}" type="datetime1">
              <a:rPr kumimoji="1" lang="ja-JP" altLang="en-US" smtClean="0"/>
              <a:pPr/>
              <a:t>2011/2/17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 25"/>
          <p:cNvSpPr>
            <a:spLocks noGrp="1"/>
          </p:cNvSpPr>
          <p:nvPr>
            <p:ph type="dt" sz="half" idx="10"/>
          </p:nvPr>
        </p:nvSpPr>
        <p:spPr/>
        <p:txBody>
          <a:bodyPr rtlCol="0"/>
          <a:lstStyle/>
          <a:p>
            <a:fld id="{4DD8678B-07D7-42C6-9587-7AC264D35AE2}" type="datetime1">
              <a:rPr kumimoji="1" lang="ja-JP" altLang="en-US" smtClean="0"/>
              <a:pPr/>
              <a:t>2011/2/17</a:t>
            </a:fld>
            <a:endParaRPr kumimoji="1" lang="ja-JP" altLang="en-US"/>
          </a:p>
        </p:txBody>
      </p:sp>
      <p:sp>
        <p:nvSpPr>
          <p:cNvPr id="27" name="スライド番号プレースホルダ 26"/>
          <p:cNvSpPr>
            <a:spLocks noGrp="1"/>
          </p:cNvSpPr>
          <p:nvPr>
            <p:ph type="sldNum" sz="quarter" idx="11"/>
          </p:nvPr>
        </p:nvSpPr>
        <p:spPr/>
        <p:txBody>
          <a:bodyPr rtlCol="0"/>
          <a:lstStyle/>
          <a:p>
            <a:fld id="{B6F3672C-C26B-46E4-BCED-0AD1FFDD9DFC}" type="slidenum">
              <a:rPr kumimoji="1" lang="ja-JP" altLang="en-US" smtClean="0"/>
              <a:pPr/>
              <a:t>&lt;#&gt;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1128EFFD-8F9A-4A11-9E52-8972C7D1AB9D}" type="datetime1">
              <a:rPr kumimoji="1" lang="ja-JP" altLang="en-US" smtClean="0"/>
              <a:pPr/>
              <a:t>2011/2/17</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455C27C-2A39-4CB0-B22E-0DF3C6617F53}" type="datetime1">
              <a:rPr kumimoji="1" lang="ja-JP" altLang="en-US" smtClean="0"/>
              <a:pPr/>
              <a:t>2011/2/17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F43A61AD-F1C1-4E15-AA96-01EC50C1702C}" type="datetime1">
              <a:rPr kumimoji="1" lang="ja-JP" altLang="en-US" smtClean="0"/>
              <a:pPr/>
              <a:t>2011/2/17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DADE7E0-3210-40E9-84E3-297388BAE4D1}" type="datetime1">
              <a:rPr kumimoji="1" lang="ja-JP" altLang="en-US" smtClean="0"/>
              <a:pPr/>
              <a:t>2011/2/17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6F3672C-C26B-46E4-BCED-0AD1FFDD9DF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395536" y="1124744"/>
            <a:ext cx="8229600" cy="10668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AD949D0-906D-47BC-AD21-E264664DD2C6}" type="datetime1">
              <a:rPr kumimoji="1" lang="ja-JP" altLang="en-US" smtClean="0"/>
              <a:pPr/>
              <a:t>2011/2/17</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tx1"/>
                </a:solidFill>
                <a:latin typeface="+mn-ea"/>
                <a:ea typeface="+mn-ea"/>
              </a:defRPr>
            </a:lvl1pPr>
          </a:lstStyle>
          <a:p>
            <a:endParaRPr kumimoji="1" lang="ja-JP" altLang="en-US" dirty="0"/>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chemeClr val="tx1"/>
                </a:solidFill>
                <a:latin typeface="+mn-ea"/>
                <a:ea typeface="+mn-ea"/>
              </a:defRPr>
            </a:lvl1pPr>
          </a:lstStyle>
          <a:p>
            <a:fld id="{B6F3672C-C26B-46E4-BCED-0AD1FFDD9DF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2.gif"/><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36912"/>
            <a:ext cx="8820472" cy="1470025"/>
          </a:xfrm>
        </p:spPr>
        <p:txBody>
          <a:bodyPr>
            <a:noAutofit/>
          </a:bodyPr>
          <a:lstStyle/>
          <a:p>
            <a:pPr algn="ctr"/>
            <a:r>
              <a:rPr kumimoji="1" lang="ja-JP" altLang="en-US" sz="3600" b="1" dirty="0" smtClean="0">
                <a:solidFill>
                  <a:schemeClr val="tx1"/>
                </a:solidFill>
              </a:rPr>
              <a:t>琵琶湖の堆積物コア</a:t>
            </a:r>
            <a:r>
              <a:rPr lang="ja-JP" altLang="en-US" sz="3600" b="1" dirty="0" smtClean="0">
                <a:solidFill>
                  <a:schemeClr val="tx1"/>
                </a:solidFill>
              </a:rPr>
              <a:t>が捉える</a:t>
            </a:r>
            <a:r>
              <a:rPr lang="en-US" altLang="ja-JP" sz="3600" b="1" dirty="0" smtClean="0">
                <a:solidFill>
                  <a:schemeClr val="tx1"/>
                </a:solidFill>
              </a:rPr>
              <a:t/>
            </a:r>
            <a:br>
              <a:rPr lang="en-US" altLang="ja-JP" sz="3600" b="1" dirty="0" smtClean="0">
                <a:solidFill>
                  <a:schemeClr val="tx1"/>
                </a:solidFill>
              </a:rPr>
            </a:br>
            <a:r>
              <a:rPr lang="ja-JP" altLang="en-US" sz="3600" b="1" dirty="0" smtClean="0">
                <a:solidFill>
                  <a:schemeClr val="tx1"/>
                </a:solidFill>
              </a:rPr>
              <a:t>数百年スケールのグローバルな気候</a:t>
            </a:r>
            <a:r>
              <a:rPr kumimoji="1" lang="ja-JP" altLang="en-US" sz="3600" b="1" dirty="0" smtClean="0">
                <a:solidFill>
                  <a:schemeClr val="tx1"/>
                </a:solidFill>
              </a:rPr>
              <a:t>変動</a:t>
            </a:r>
            <a:r>
              <a:rPr kumimoji="1" lang="en-US" altLang="ja-JP" sz="3600" b="1" dirty="0" smtClean="0">
                <a:solidFill>
                  <a:schemeClr val="tx1"/>
                </a:solidFill>
              </a:rPr>
              <a:t/>
            </a:r>
            <a:br>
              <a:rPr kumimoji="1" lang="en-US" altLang="ja-JP" sz="3600" b="1" dirty="0" smtClean="0">
                <a:solidFill>
                  <a:schemeClr val="tx1"/>
                </a:solidFill>
              </a:rPr>
            </a:br>
            <a:r>
              <a:rPr kumimoji="1" lang="en-US" altLang="ja-JP" sz="3600" b="1" dirty="0" smtClean="0">
                <a:solidFill>
                  <a:schemeClr val="tx1"/>
                </a:solidFill>
              </a:rPr>
              <a:t/>
            </a:r>
            <a:br>
              <a:rPr kumimoji="1" lang="en-US" altLang="ja-JP" sz="3600" b="1" dirty="0" smtClean="0">
                <a:solidFill>
                  <a:schemeClr val="tx1"/>
                </a:solidFill>
              </a:rPr>
            </a:br>
            <a:r>
              <a:rPr lang="en-US" altLang="ja-JP" sz="3600" b="1" dirty="0" smtClean="0">
                <a:solidFill>
                  <a:schemeClr val="tx1"/>
                </a:solidFill>
              </a:rPr>
              <a:t>Multi century-scale global climate change with a possible proxy </a:t>
            </a:r>
            <a:r>
              <a:rPr lang="ja-JP" altLang="ja-JP" sz="3600" b="1" dirty="0" smtClean="0">
                <a:solidFill>
                  <a:schemeClr val="tx1"/>
                </a:solidFill>
              </a:rPr>
              <a:t/>
            </a:r>
            <a:br>
              <a:rPr lang="ja-JP" altLang="ja-JP" sz="3600" b="1" dirty="0" smtClean="0">
                <a:solidFill>
                  <a:schemeClr val="tx1"/>
                </a:solidFill>
              </a:rPr>
            </a:br>
            <a:r>
              <a:rPr lang="en-US" altLang="ja-JP" sz="3600" b="1" dirty="0" smtClean="0">
                <a:solidFill>
                  <a:schemeClr val="tx1"/>
                </a:solidFill>
              </a:rPr>
              <a:t>of the sediment core from Lake Biwa</a:t>
            </a:r>
            <a:r>
              <a:rPr lang="ja-JP" altLang="ja-JP" sz="3600" b="1" dirty="0" smtClean="0">
                <a:solidFill>
                  <a:schemeClr val="tx1"/>
                </a:solidFill>
              </a:rPr>
              <a:t/>
            </a:r>
            <a:br>
              <a:rPr lang="ja-JP" altLang="ja-JP" sz="3600" b="1" dirty="0" smtClean="0">
                <a:solidFill>
                  <a:schemeClr val="tx1"/>
                </a:solidFill>
              </a:rPr>
            </a:br>
            <a:endParaRPr kumimoji="1" lang="ja-JP" altLang="en-US" sz="3600" b="1" dirty="0">
              <a:solidFill>
                <a:schemeClr val="tx1"/>
              </a:solidFill>
            </a:endParaRPr>
          </a:p>
        </p:txBody>
      </p:sp>
      <p:sp>
        <p:nvSpPr>
          <p:cNvPr id="4" name="テキスト ボックス 3"/>
          <p:cNvSpPr txBox="1"/>
          <p:nvPr/>
        </p:nvSpPr>
        <p:spPr>
          <a:xfrm>
            <a:off x="1835696" y="4941168"/>
            <a:ext cx="5328592" cy="1200329"/>
          </a:xfrm>
          <a:prstGeom prst="rect">
            <a:avLst/>
          </a:prstGeom>
          <a:noFill/>
        </p:spPr>
        <p:txBody>
          <a:bodyPr wrap="square" rtlCol="0">
            <a:spAutoFit/>
          </a:bodyPr>
          <a:lstStyle/>
          <a:p>
            <a:pPr algn="ctr"/>
            <a:r>
              <a:rPr kumimoji="1" lang="ja-JP" altLang="en-US" sz="2400" dirty="0" smtClean="0">
                <a:latin typeface="+mn-ea"/>
              </a:rPr>
              <a:t>地球環境気候学研究室　</a:t>
            </a:r>
            <a:endParaRPr kumimoji="1" lang="en-US" altLang="ja-JP" sz="2400" dirty="0" smtClean="0">
              <a:latin typeface="+mn-ea"/>
            </a:endParaRPr>
          </a:p>
          <a:p>
            <a:pPr algn="ctr"/>
            <a:r>
              <a:rPr kumimoji="1" lang="en-US" altLang="ja-JP" sz="2400" dirty="0" smtClean="0">
                <a:latin typeface="+mn-ea"/>
              </a:rPr>
              <a:t>507384</a:t>
            </a:r>
            <a:r>
              <a:rPr kumimoji="1" lang="ja-JP" altLang="en-US" sz="2400" dirty="0" smtClean="0">
                <a:latin typeface="+mn-ea"/>
              </a:rPr>
              <a:t>　三谷厚美</a:t>
            </a:r>
            <a:endParaRPr kumimoji="1" lang="en-US" altLang="ja-JP" sz="2400" dirty="0" smtClean="0">
              <a:latin typeface="+mn-ea"/>
            </a:endParaRPr>
          </a:p>
          <a:p>
            <a:pPr algn="ctr"/>
            <a:r>
              <a:rPr kumimoji="1" lang="ja-JP" altLang="en-US" sz="2400" dirty="0" smtClean="0">
                <a:latin typeface="+mn-ea"/>
              </a:rPr>
              <a:t>指導教員：立花義裕　教授</a:t>
            </a:r>
            <a:endParaRPr kumimoji="1" lang="en-US" altLang="ja-JP" sz="2400" dirty="0" smtClean="0">
              <a:latin typeface="+mn-ea"/>
            </a:endParaRPr>
          </a:p>
        </p:txBody>
      </p:sp>
      <p:sp>
        <p:nvSpPr>
          <p:cNvPr id="6" name="スライド番号プレースホルダ 5"/>
          <p:cNvSpPr>
            <a:spLocks noGrp="1"/>
          </p:cNvSpPr>
          <p:nvPr>
            <p:ph type="sldNum" sz="quarter" idx="12"/>
          </p:nvPr>
        </p:nvSpPr>
        <p:spPr/>
        <p:txBody>
          <a:bodyPr/>
          <a:lstStyle/>
          <a:p>
            <a:fld id="{A7A2143B-9E5F-4B8F-B773-D130126AA085}" type="slidenum">
              <a:rPr kumimoji="1" lang="ja-JP" altLang="en-US" smtClean="0">
                <a:solidFill>
                  <a:schemeClr val="tx1"/>
                </a:solidFill>
              </a:rPr>
              <a:pPr/>
              <a:t>1</a:t>
            </a:fld>
            <a:endParaRPr kumimoji="1" lang="ja-JP" altLang="en-US" dirty="0">
              <a:solidFill>
                <a:schemeClr val="tx1"/>
              </a:solidFill>
            </a:endParaRPr>
          </a:p>
        </p:txBody>
      </p:sp>
    </p:spTree>
  </p:cSld>
  <p:clrMapOvr>
    <a:masterClrMapping/>
  </p:clrMapOvr>
  <p:transition advTm="582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400000">
            <a:off x="3182599" y="959372"/>
            <a:ext cx="2455172" cy="2484084"/>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1027" name="Picture 3"/>
          <p:cNvPicPr>
            <a:picLocks noChangeAspect="1" noChangeArrowheads="1"/>
          </p:cNvPicPr>
          <p:nvPr/>
        </p:nvPicPr>
        <p:blipFill>
          <a:blip r:embed="rId3" cstate="print"/>
          <a:srcRect/>
          <a:stretch>
            <a:fillRect/>
          </a:stretch>
        </p:blipFill>
        <p:spPr bwMode="auto">
          <a:xfrm rot="5400000">
            <a:off x="5911727" y="952196"/>
            <a:ext cx="2469524" cy="2484084"/>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1028" name="Picture 4"/>
          <p:cNvPicPr>
            <a:picLocks noChangeAspect="1" noChangeArrowheads="1"/>
          </p:cNvPicPr>
          <p:nvPr/>
        </p:nvPicPr>
        <p:blipFill>
          <a:blip r:embed="rId4" cstate="print"/>
          <a:srcRect/>
          <a:stretch>
            <a:fillRect/>
          </a:stretch>
        </p:blipFill>
        <p:spPr bwMode="auto">
          <a:xfrm rot="5400000">
            <a:off x="197610" y="926818"/>
            <a:ext cx="2448272" cy="2556092"/>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sp>
        <p:nvSpPr>
          <p:cNvPr id="4" name="タイトル 1"/>
          <p:cNvSpPr txBox="1">
            <a:spLocks/>
          </p:cNvSpPr>
          <p:nvPr/>
        </p:nvSpPr>
        <p:spPr>
          <a:xfrm>
            <a:off x="0" y="0"/>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結果</a:t>
            </a:r>
            <a:r>
              <a:rPr kumimoji="1" lang="en-US" altLang="ja-JP" sz="2800" b="1"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相関</a:t>
            </a:r>
            <a:r>
              <a:rPr kumimoji="1" lang="en-US" altLang="ja-JP" sz="2800" b="1" i="0" u="none" strike="noStrike" kern="1200" cap="none" spc="0" normalizeH="0" baseline="0" noProof="0" dirty="0" smtClean="0">
                <a:ln>
                  <a:noFill/>
                </a:ln>
                <a:solidFill>
                  <a:schemeClr val="tx1"/>
                </a:solidFill>
                <a:effectLst/>
                <a:uLnTx/>
                <a:uFillTx/>
                <a:latin typeface="+mj-lt"/>
                <a:ea typeface="+mj-ea"/>
                <a:cs typeface="+mj-cs"/>
              </a:rPr>
              <a:t>)</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10</a:t>
            </a:fld>
            <a:endParaRPr kumimoji="1" lang="ja-JP" altLang="en-US"/>
          </a:p>
        </p:txBody>
      </p:sp>
      <p:sp>
        <p:nvSpPr>
          <p:cNvPr id="7" name="テキスト ボックス 6"/>
          <p:cNvSpPr txBox="1"/>
          <p:nvPr/>
        </p:nvSpPr>
        <p:spPr>
          <a:xfrm>
            <a:off x="1" y="476672"/>
            <a:ext cx="2833606" cy="369332"/>
          </a:xfrm>
          <a:prstGeom prst="rect">
            <a:avLst/>
          </a:prstGeom>
          <a:solidFill>
            <a:schemeClr val="tx2"/>
          </a:solidFill>
          <a:ln w="38100">
            <a:solidFill>
              <a:schemeClr val="tx1"/>
            </a:solidFill>
          </a:ln>
        </p:spPr>
        <p:txBody>
          <a:bodyPr wrap="square" rtlCol="0">
            <a:spAutoFit/>
          </a:bodyPr>
          <a:lstStyle/>
          <a:p>
            <a:pPr algn="ctr"/>
            <a:r>
              <a:rPr lang="en-US" altLang="ja-JP" b="1" dirty="0" smtClean="0"/>
              <a:t>【</a:t>
            </a:r>
            <a:r>
              <a:rPr lang="ja-JP" altLang="en-US" b="1" dirty="0" smtClean="0"/>
              <a:t>太陽黒点数－大気場</a:t>
            </a:r>
            <a:r>
              <a:rPr lang="en-US" altLang="ja-JP" b="1" dirty="0" smtClean="0"/>
              <a:t>】</a:t>
            </a:r>
            <a:endParaRPr kumimoji="1" lang="ja-JP" altLang="en-US" b="1" dirty="0"/>
          </a:p>
        </p:txBody>
      </p:sp>
      <p:sp>
        <p:nvSpPr>
          <p:cNvPr id="10" name="テキスト ボックス 9"/>
          <p:cNvSpPr txBox="1"/>
          <p:nvPr/>
        </p:nvSpPr>
        <p:spPr>
          <a:xfrm>
            <a:off x="0" y="3501008"/>
            <a:ext cx="5220072" cy="369332"/>
          </a:xfrm>
          <a:prstGeom prst="rect">
            <a:avLst/>
          </a:prstGeom>
          <a:noFill/>
        </p:spPr>
        <p:txBody>
          <a:bodyPr wrap="square" rtlCol="0">
            <a:spAutoFit/>
          </a:bodyPr>
          <a:lstStyle/>
          <a:p>
            <a:r>
              <a:rPr lang="ja-JP" altLang="en-US" b="1" dirty="0" smtClean="0"/>
              <a:t>大気場：ジオポテンシャル高度</a:t>
            </a:r>
            <a:r>
              <a:rPr kumimoji="1" lang="en-US" altLang="ja-JP" b="1" dirty="0" smtClean="0"/>
              <a:t>(12</a:t>
            </a:r>
            <a:r>
              <a:rPr kumimoji="1" lang="ja-JP" altLang="en-US" b="1" dirty="0" smtClean="0"/>
              <a:t>月～</a:t>
            </a:r>
            <a:r>
              <a:rPr kumimoji="1" lang="en-US" altLang="ja-JP" b="1" dirty="0" smtClean="0"/>
              <a:t>2</a:t>
            </a:r>
            <a:r>
              <a:rPr kumimoji="1" lang="ja-JP" altLang="en-US" b="1" dirty="0" smtClean="0"/>
              <a:t>月</a:t>
            </a:r>
            <a:r>
              <a:rPr lang="ja-JP" altLang="en-US" b="1" dirty="0" smtClean="0"/>
              <a:t>平均</a:t>
            </a:r>
            <a:r>
              <a:rPr kumimoji="1" lang="en-US" altLang="ja-JP" b="1" dirty="0" smtClean="0"/>
              <a:t>)</a:t>
            </a:r>
            <a:endParaRPr kumimoji="1" lang="ja-JP" altLang="en-US" b="1" dirty="0"/>
          </a:p>
        </p:txBody>
      </p:sp>
      <p:sp>
        <p:nvSpPr>
          <p:cNvPr id="11" name="テキスト ボックス 10"/>
          <p:cNvSpPr txBox="1"/>
          <p:nvPr/>
        </p:nvSpPr>
        <p:spPr>
          <a:xfrm>
            <a:off x="1907704" y="44624"/>
            <a:ext cx="963216" cy="33855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10</a:t>
            </a:r>
            <a:r>
              <a:rPr kumimoji="1" lang="en-US" altLang="ja-JP" sz="1600" dirty="0" smtClean="0">
                <a:latin typeface="+mn-ea"/>
              </a:rPr>
              <a:t>00hPa</a:t>
            </a:r>
          </a:p>
        </p:txBody>
      </p:sp>
      <p:grpSp>
        <p:nvGrpSpPr>
          <p:cNvPr id="15" name="グループ化 14"/>
          <p:cNvGrpSpPr/>
          <p:nvPr/>
        </p:nvGrpSpPr>
        <p:grpSpPr>
          <a:xfrm>
            <a:off x="8532440" y="908720"/>
            <a:ext cx="661961" cy="5688632"/>
            <a:chOff x="3419872" y="1628800"/>
            <a:chExt cx="1609101" cy="4278540"/>
          </a:xfrm>
        </p:grpSpPr>
        <p:pic>
          <p:nvPicPr>
            <p:cNvPr id="16" name="Picture 2"/>
            <p:cNvPicPr>
              <a:picLocks noChangeAspect="1" noChangeArrowheads="1"/>
            </p:cNvPicPr>
            <p:nvPr/>
          </p:nvPicPr>
          <p:blipFill>
            <a:blip r:embed="rId5" cstate="print"/>
            <a:srcRect/>
            <a:stretch>
              <a:fillRect/>
            </a:stretch>
          </p:blipFill>
          <p:spPr bwMode="auto">
            <a:xfrm rot="5400000">
              <a:off x="1409953" y="3638719"/>
              <a:ext cx="4278540" cy="258702"/>
            </a:xfrm>
            <a:prstGeom prst="rect">
              <a:avLst/>
            </a:prstGeom>
            <a:noFill/>
            <a:ln w="9525">
              <a:noFill/>
              <a:miter lim="800000"/>
              <a:headEnd/>
              <a:tailEnd/>
            </a:ln>
          </p:spPr>
        </p:pic>
        <p:sp>
          <p:nvSpPr>
            <p:cNvPr id="17" name="テキスト ボックス 16"/>
            <p:cNvSpPr txBox="1"/>
            <p:nvPr/>
          </p:nvSpPr>
          <p:spPr>
            <a:xfrm>
              <a:off x="3812236" y="1916832"/>
              <a:ext cx="1208725" cy="254634"/>
            </a:xfrm>
            <a:prstGeom prst="rect">
              <a:avLst/>
            </a:prstGeom>
            <a:noFill/>
          </p:spPr>
          <p:txBody>
            <a:bodyPr wrap="none" rtlCol="0">
              <a:spAutoFit/>
            </a:bodyPr>
            <a:lstStyle/>
            <a:p>
              <a:r>
                <a:rPr kumimoji="1" lang="en-US" altLang="ja-JP" sz="1600" b="1" dirty="0" smtClean="0">
                  <a:latin typeface="+mj-ea"/>
                  <a:ea typeface="+mj-ea"/>
                </a:rPr>
                <a:t>99%</a:t>
              </a:r>
              <a:endParaRPr kumimoji="1" lang="ja-JP" altLang="en-US" sz="1600" b="1" dirty="0">
                <a:latin typeface="+mj-ea"/>
                <a:ea typeface="+mj-ea"/>
              </a:endParaRPr>
            </a:p>
          </p:txBody>
        </p:sp>
        <p:sp>
          <p:nvSpPr>
            <p:cNvPr id="18" name="テキスト ボックス 17"/>
            <p:cNvSpPr txBox="1"/>
            <p:nvPr/>
          </p:nvSpPr>
          <p:spPr>
            <a:xfrm>
              <a:off x="3820248" y="2276872"/>
              <a:ext cx="1208725" cy="254634"/>
            </a:xfrm>
            <a:prstGeom prst="rect">
              <a:avLst/>
            </a:prstGeom>
            <a:noFill/>
          </p:spPr>
          <p:txBody>
            <a:bodyPr wrap="none" rtlCol="0">
              <a:spAutoFit/>
            </a:bodyPr>
            <a:lstStyle/>
            <a:p>
              <a:r>
                <a:rPr kumimoji="1" lang="en-US" altLang="ja-JP" sz="1600" b="1" dirty="0" smtClean="0">
                  <a:latin typeface="+mj-ea"/>
                  <a:ea typeface="+mj-ea"/>
                </a:rPr>
                <a:t>95%</a:t>
              </a:r>
              <a:endParaRPr kumimoji="1" lang="ja-JP" altLang="en-US" sz="1600" b="1" dirty="0">
                <a:latin typeface="+mj-ea"/>
                <a:ea typeface="+mj-ea"/>
              </a:endParaRPr>
            </a:p>
          </p:txBody>
        </p:sp>
        <p:sp>
          <p:nvSpPr>
            <p:cNvPr id="19" name="テキスト ボックス 18"/>
            <p:cNvSpPr txBox="1"/>
            <p:nvPr/>
          </p:nvSpPr>
          <p:spPr>
            <a:xfrm>
              <a:off x="3797668" y="2708920"/>
              <a:ext cx="1208725" cy="254634"/>
            </a:xfrm>
            <a:prstGeom prst="rect">
              <a:avLst/>
            </a:prstGeom>
            <a:noFill/>
          </p:spPr>
          <p:txBody>
            <a:bodyPr wrap="none" rtlCol="0">
              <a:spAutoFit/>
            </a:bodyPr>
            <a:lstStyle/>
            <a:p>
              <a:r>
                <a:rPr kumimoji="1" lang="en-US" altLang="ja-JP" sz="1600" b="1" dirty="0" smtClean="0">
                  <a:latin typeface="+mj-ea"/>
                  <a:ea typeface="+mj-ea"/>
                </a:rPr>
                <a:t>90%</a:t>
              </a:r>
              <a:endParaRPr kumimoji="1" lang="ja-JP" altLang="en-US" sz="1600" b="1" dirty="0">
                <a:latin typeface="+mj-ea"/>
                <a:ea typeface="+mj-ea"/>
              </a:endParaRPr>
            </a:p>
          </p:txBody>
        </p:sp>
        <p:sp>
          <p:nvSpPr>
            <p:cNvPr id="20" name="テキスト ボックス 19"/>
            <p:cNvSpPr txBox="1"/>
            <p:nvPr/>
          </p:nvSpPr>
          <p:spPr>
            <a:xfrm>
              <a:off x="3797668" y="3140968"/>
              <a:ext cx="1208725" cy="254634"/>
            </a:xfrm>
            <a:prstGeom prst="rect">
              <a:avLst/>
            </a:prstGeom>
            <a:noFill/>
          </p:spPr>
          <p:txBody>
            <a:bodyPr wrap="none" rtlCol="0">
              <a:spAutoFit/>
            </a:bodyPr>
            <a:lstStyle/>
            <a:p>
              <a:r>
                <a:rPr lang="en-US" altLang="ja-JP" sz="1600" b="1" dirty="0" smtClean="0">
                  <a:latin typeface="+mj-ea"/>
                  <a:ea typeface="+mj-ea"/>
                </a:rPr>
                <a:t>8</a:t>
              </a:r>
              <a:r>
                <a:rPr kumimoji="1" lang="en-US" altLang="ja-JP" sz="1600" b="1" dirty="0" smtClean="0">
                  <a:latin typeface="+mj-ea"/>
                  <a:ea typeface="+mj-ea"/>
                </a:rPr>
                <a:t>0%</a:t>
              </a:r>
              <a:endParaRPr kumimoji="1" lang="ja-JP" altLang="en-US" sz="1600" b="1" dirty="0">
                <a:latin typeface="+mj-ea"/>
                <a:ea typeface="+mj-ea"/>
              </a:endParaRPr>
            </a:p>
          </p:txBody>
        </p:sp>
        <p:sp>
          <p:nvSpPr>
            <p:cNvPr id="21" name="テキスト ボックス 20"/>
            <p:cNvSpPr txBox="1"/>
            <p:nvPr/>
          </p:nvSpPr>
          <p:spPr>
            <a:xfrm>
              <a:off x="3820248" y="4005064"/>
              <a:ext cx="1208725" cy="254634"/>
            </a:xfrm>
            <a:prstGeom prst="rect">
              <a:avLst/>
            </a:prstGeom>
            <a:noFill/>
          </p:spPr>
          <p:txBody>
            <a:bodyPr wrap="none" rtlCol="0">
              <a:spAutoFit/>
            </a:bodyPr>
            <a:lstStyle/>
            <a:p>
              <a:r>
                <a:rPr lang="en-US" altLang="ja-JP" sz="1600" b="1" dirty="0" smtClean="0">
                  <a:latin typeface="+mj-ea"/>
                  <a:ea typeface="+mj-ea"/>
                </a:rPr>
                <a:t>8</a:t>
              </a:r>
              <a:r>
                <a:rPr kumimoji="1" lang="en-US" altLang="ja-JP" sz="1600" b="1" dirty="0" smtClean="0">
                  <a:latin typeface="+mj-ea"/>
                  <a:ea typeface="+mj-ea"/>
                </a:rPr>
                <a:t>0%</a:t>
              </a:r>
              <a:endParaRPr kumimoji="1" lang="ja-JP" altLang="en-US" sz="1600" b="1" dirty="0">
                <a:latin typeface="+mj-ea"/>
                <a:ea typeface="+mj-ea"/>
              </a:endParaRPr>
            </a:p>
          </p:txBody>
        </p:sp>
        <p:sp>
          <p:nvSpPr>
            <p:cNvPr id="22" name="テキスト ボックス 21"/>
            <p:cNvSpPr txBox="1"/>
            <p:nvPr/>
          </p:nvSpPr>
          <p:spPr>
            <a:xfrm>
              <a:off x="3820248" y="4365104"/>
              <a:ext cx="1208725" cy="254634"/>
            </a:xfrm>
            <a:prstGeom prst="rect">
              <a:avLst/>
            </a:prstGeom>
            <a:noFill/>
          </p:spPr>
          <p:txBody>
            <a:bodyPr wrap="none" rtlCol="0">
              <a:spAutoFit/>
            </a:bodyPr>
            <a:lstStyle/>
            <a:p>
              <a:r>
                <a:rPr kumimoji="1" lang="en-US" altLang="ja-JP" sz="1600" b="1" dirty="0" smtClean="0">
                  <a:latin typeface="+mj-ea"/>
                  <a:ea typeface="+mj-ea"/>
                </a:rPr>
                <a:t>90%</a:t>
              </a:r>
              <a:endParaRPr kumimoji="1" lang="ja-JP" altLang="en-US" sz="1600" b="1" dirty="0">
                <a:latin typeface="+mj-ea"/>
                <a:ea typeface="+mj-ea"/>
              </a:endParaRPr>
            </a:p>
          </p:txBody>
        </p:sp>
        <p:sp>
          <p:nvSpPr>
            <p:cNvPr id="23" name="テキスト ボックス 22"/>
            <p:cNvSpPr txBox="1"/>
            <p:nvPr/>
          </p:nvSpPr>
          <p:spPr>
            <a:xfrm>
              <a:off x="3820248" y="4797152"/>
              <a:ext cx="1208725" cy="254634"/>
            </a:xfrm>
            <a:prstGeom prst="rect">
              <a:avLst/>
            </a:prstGeom>
            <a:noFill/>
          </p:spPr>
          <p:txBody>
            <a:bodyPr wrap="none" rtlCol="0">
              <a:spAutoFit/>
            </a:bodyPr>
            <a:lstStyle/>
            <a:p>
              <a:r>
                <a:rPr kumimoji="1" lang="en-US" altLang="ja-JP" sz="1600" b="1" dirty="0" smtClean="0">
                  <a:latin typeface="+mj-ea"/>
                  <a:ea typeface="+mj-ea"/>
                </a:rPr>
                <a:t>95%</a:t>
              </a:r>
              <a:endParaRPr kumimoji="1" lang="ja-JP" altLang="en-US" sz="1600" b="1" dirty="0">
                <a:latin typeface="+mj-ea"/>
                <a:ea typeface="+mj-ea"/>
              </a:endParaRPr>
            </a:p>
          </p:txBody>
        </p:sp>
        <p:sp>
          <p:nvSpPr>
            <p:cNvPr id="24" name="テキスト ボックス 23"/>
            <p:cNvSpPr txBox="1"/>
            <p:nvPr/>
          </p:nvSpPr>
          <p:spPr>
            <a:xfrm>
              <a:off x="3820248" y="5229200"/>
              <a:ext cx="1208725" cy="254634"/>
            </a:xfrm>
            <a:prstGeom prst="rect">
              <a:avLst/>
            </a:prstGeom>
            <a:noFill/>
          </p:spPr>
          <p:txBody>
            <a:bodyPr wrap="none" rtlCol="0">
              <a:spAutoFit/>
            </a:bodyPr>
            <a:lstStyle/>
            <a:p>
              <a:r>
                <a:rPr kumimoji="1" lang="en-US" altLang="ja-JP" sz="1600" b="1" dirty="0" smtClean="0">
                  <a:latin typeface="+mj-ea"/>
                  <a:ea typeface="+mj-ea"/>
                </a:rPr>
                <a:t>99%</a:t>
              </a:r>
              <a:endParaRPr kumimoji="1" lang="ja-JP" altLang="en-US" sz="1600" b="1" dirty="0">
                <a:latin typeface="+mj-ea"/>
                <a:ea typeface="+mj-ea"/>
              </a:endParaRPr>
            </a:p>
          </p:txBody>
        </p:sp>
        <p:sp>
          <p:nvSpPr>
            <p:cNvPr id="25" name="テキスト ボックス 24"/>
            <p:cNvSpPr txBox="1"/>
            <p:nvPr/>
          </p:nvSpPr>
          <p:spPr>
            <a:xfrm>
              <a:off x="3930857" y="3573016"/>
              <a:ext cx="955444" cy="254634"/>
            </a:xfrm>
            <a:prstGeom prst="rect">
              <a:avLst/>
            </a:prstGeom>
            <a:noFill/>
          </p:spPr>
          <p:txBody>
            <a:bodyPr wrap="none" rtlCol="0">
              <a:spAutoFit/>
            </a:bodyPr>
            <a:lstStyle/>
            <a:p>
              <a:r>
                <a:rPr kumimoji="1" lang="en-US" altLang="ja-JP" sz="1600" b="1" dirty="0" smtClean="0">
                  <a:latin typeface="+mj-ea"/>
                  <a:ea typeface="+mj-ea"/>
                </a:rPr>
                <a:t>0%</a:t>
              </a:r>
              <a:endParaRPr kumimoji="1" lang="ja-JP" altLang="en-US" sz="1600" b="1" dirty="0">
                <a:latin typeface="+mj-ea"/>
                <a:ea typeface="+mj-ea"/>
              </a:endParaRPr>
            </a:p>
          </p:txBody>
        </p:sp>
      </p:grpSp>
      <p:sp>
        <p:nvSpPr>
          <p:cNvPr id="28" name="テキスト ボックス 27"/>
          <p:cNvSpPr txBox="1"/>
          <p:nvPr/>
        </p:nvSpPr>
        <p:spPr>
          <a:xfrm>
            <a:off x="0" y="6519446"/>
            <a:ext cx="5220072" cy="369332"/>
          </a:xfrm>
          <a:prstGeom prst="rect">
            <a:avLst/>
          </a:prstGeom>
          <a:noFill/>
        </p:spPr>
        <p:txBody>
          <a:bodyPr wrap="square" rtlCol="0">
            <a:spAutoFit/>
          </a:bodyPr>
          <a:lstStyle/>
          <a:p>
            <a:r>
              <a:rPr kumimoji="1" lang="ja-JP" altLang="en-US" b="1" dirty="0" smtClean="0"/>
              <a:t>大気場：風速</a:t>
            </a:r>
            <a:r>
              <a:rPr kumimoji="1" lang="en-US" altLang="ja-JP" b="1" dirty="0" smtClean="0"/>
              <a:t>(12</a:t>
            </a:r>
            <a:r>
              <a:rPr kumimoji="1" lang="ja-JP" altLang="en-US" b="1" dirty="0" smtClean="0"/>
              <a:t>月～</a:t>
            </a:r>
            <a:r>
              <a:rPr kumimoji="1" lang="en-US" altLang="ja-JP" b="1" dirty="0" smtClean="0"/>
              <a:t>2</a:t>
            </a:r>
            <a:r>
              <a:rPr kumimoji="1" lang="ja-JP" altLang="en-US" b="1" dirty="0" smtClean="0"/>
              <a:t>月</a:t>
            </a:r>
            <a:r>
              <a:rPr lang="ja-JP" altLang="en-US" b="1" dirty="0" smtClean="0"/>
              <a:t>平均</a:t>
            </a:r>
            <a:r>
              <a:rPr kumimoji="1" lang="en-US" altLang="ja-JP" b="1" dirty="0" smtClean="0"/>
              <a:t>)</a:t>
            </a:r>
            <a:endParaRPr kumimoji="1" lang="ja-JP" altLang="en-US" b="1" dirty="0"/>
          </a:p>
        </p:txBody>
      </p:sp>
      <p:pic>
        <p:nvPicPr>
          <p:cNvPr id="2" name="Picture 2"/>
          <p:cNvPicPr>
            <a:picLocks noChangeAspect="1" noChangeArrowheads="1"/>
          </p:cNvPicPr>
          <p:nvPr/>
        </p:nvPicPr>
        <p:blipFill>
          <a:blip r:embed="rId6" cstate="print"/>
          <a:srcRect/>
          <a:stretch>
            <a:fillRect/>
          </a:stretch>
        </p:blipFill>
        <p:spPr bwMode="auto">
          <a:xfrm rot="5400000">
            <a:off x="187860" y="3941405"/>
            <a:ext cx="2468287" cy="2555575"/>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3" name="Picture 3"/>
          <p:cNvPicPr>
            <a:picLocks noChangeAspect="1" noChangeArrowheads="1"/>
          </p:cNvPicPr>
          <p:nvPr/>
        </p:nvPicPr>
        <p:blipFill>
          <a:blip r:embed="rId7" cstate="print"/>
          <a:srcRect/>
          <a:stretch>
            <a:fillRect/>
          </a:stretch>
        </p:blipFill>
        <p:spPr bwMode="auto">
          <a:xfrm rot="5400000">
            <a:off x="3163366" y="3953139"/>
            <a:ext cx="2455195" cy="2518251"/>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pic>
        <p:nvPicPr>
          <p:cNvPr id="13" name="Picture 4"/>
          <p:cNvPicPr>
            <a:picLocks noChangeAspect="1" noChangeArrowheads="1"/>
          </p:cNvPicPr>
          <p:nvPr/>
        </p:nvPicPr>
        <p:blipFill>
          <a:blip r:embed="rId8" cstate="print"/>
          <a:srcRect/>
          <a:stretch>
            <a:fillRect/>
          </a:stretch>
        </p:blipFill>
        <p:spPr bwMode="auto">
          <a:xfrm rot="5400000">
            <a:off x="5922295" y="3966611"/>
            <a:ext cx="2448274" cy="2483984"/>
          </a:xfrm>
          <a:prstGeom prst="rect">
            <a:avLst/>
          </a:prstGeom>
          <a:ln>
            <a:noFill/>
          </a:ln>
          <a:effectLst>
            <a:glow rad="139700">
              <a:schemeClr val="accent3">
                <a:satMod val="175000"/>
                <a:alpha val="40000"/>
              </a:schemeClr>
            </a:glow>
            <a:outerShdw blurRad="190500" algn="tl" rotWithShape="0">
              <a:srgbClr val="000000">
                <a:alpha val="70000"/>
              </a:srgbClr>
            </a:outerShdw>
          </a:effectLst>
        </p:spPr>
      </p:pic>
      <p:sp>
        <p:nvSpPr>
          <p:cNvPr id="38" name="テキスト ボックス 37"/>
          <p:cNvSpPr txBox="1"/>
          <p:nvPr/>
        </p:nvSpPr>
        <p:spPr>
          <a:xfrm>
            <a:off x="5702395" y="476672"/>
            <a:ext cx="2974061" cy="369332"/>
          </a:xfrm>
          <a:prstGeom prst="rect">
            <a:avLst/>
          </a:prstGeom>
          <a:solidFill>
            <a:srgbClr val="FFFFCC"/>
          </a:solidFill>
          <a:ln w="38100">
            <a:solidFill>
              <a:schemeClr val="tx1"/>
            </a:solidFill>
          </a:ln>
        </p:spPr>
        <p:txBody>
          <a:bodyPr wrap="square" rtlCol="0">
            <a:spAutoFit/>
          </a:bodyPr>
          <a:lstStyle/>
          <a:p>
            <a:pPr algn="ctr"/>
            <a:r>
              <a:rPr lang="en-US" altLang="ja-JP" b="1" dirty="0" smtClean="0"/>
              <a:t>【</a:t>
            </a:r>
            <a:r>
              <a:rPr lang="ja-JP" altLang="en-US" b="1" dirty="0" smtClean="0"/>
              <a:t>粒径</a:t>
            </a:r>
            <a:r>
              <a:rPr lang="en-US" altLang="ja-JP" b="1" dirty="0" smtClean="0"/>
              <a:t>(</a:t>
            </a:r>
            <a:r>
              <a:rPr lang="ja-JP" altLang="en-US" b="1" dirty="0" smtClean="0"/>
              <a:t>コア</a:t>
            </a:r>
            <a:r>
              <a:rPr lang="en-US" altLang="ja-JP" b="1" dirty="0" smtClean="0"/>
              <a:t>2)</a:t>
            </a:r>
            <a:r>
              <a:rPr lang="ja-JP" altLang="en-US" b="1" dirty="0" smtClean="0"/>
              <a:t>－大気場</a:t>
            </a:r>
            <a:r>
              <a:rPr lang="en-US" altLang="ja-JP" b="1" dirty="0" smtClean="0"/>
              <a:t>】</a:t>
            </a:r>
            <a:endParaRPr kumimoji="1" lang="ja-JP" altLang="en-US" b="1" dirty="0"/>
          </a:p>
        </p:txBody>
      </p:sp>
      <p:sp>
        <p:nvSpPr>
          <p:cNvPr id="39" name="テキスト ボックス 38"/>
          <p:cNvSpPr txBox="1"/>
          <p:nvPr/>
        </p:nvSpPr>
        <p:spPr>
          <a:xfrm>
            <a:off x="2843808" y="476672"/>
            <a:ext cx="2965378" cy="369332"/>
          </a:xfrm>
          <a:prstGeom prst="rect">
            <a:avLst/>
          </a:prstGeom>
          <a:solidFill>
            <a:srgbClr val="FFFFCC"/>
          </a:solidFill>
          <a:ln w="38100">
            <a:solidFill>
              <a:schemeClr val="tx1"/>
            </a:solidFill>
          </a:ln>
        </p:spPr>
        <p:txBody>
          <a:bodyPr wrap="square" rtlCol="0">
            <a:spAutoFit/>
          </a:bodyPr>
          <a:lstStyle/>
          <a:p>
            <a:pPr algn="ctr"/>
            <a:r>
              <a:rPr lang="en-US" altLang="ja-JP" b="1" dirty="0" smtClean="0"/>
              <a:t>【</a:t>
            </a:r>
            <a:r>
              <a:rPr lang="ja-JP" altLang="en-US" b="1" dirty="0" smtClean="0"/>
              <a:t>粒径</a:t>
            </a:r>
            <a:r>
              <a:rPr lang="en-US" altLang="ja-JP" b="1" dirty="0" smtClean="0"/>
              <a:t>(</a:t>
            </a:r>
            <a:r>
              <a:rPr lang="ja-JP" altLang="en-US" b="1" dirty="0" smtClean="0"/>
              <a:t>コア</a:t>
            </a:r>
            <a:r>
              <a:rPr lang="en-US" altLang="ja-JP" b="1" dirty="0" smtClean="0"/>
              <a:t>1)</a:t>
            </a:r>
            <a:r>
              <a:rPr lang="ja-JP" altLang="en-US" b="1" dirty="0" smtClean="0"/>
              <a:t>－大気場</a:t>
            </a:r>
            <a:r>
              <a:rPr lang="en-US" altLang="ja-JP" b="1" dirty="0" smtClean="0"/>
              <a:t>】</a:t>
            </a:r>
            <a:endParaRPr kumimoji="1" lang="ja-JP" altLang="en-US" b="1" dirty="0"/>
          </a:p>
        </p:txBody>
      </p:sp>
      <p:sp>
        <p:nvSpPr>
          <p:cNvPr id="27" name="テキスト ボックス 26"/>
          <p:cNvSpPr txBox="1"/>
          <p:nvPr/>
        </p:nvSpPr>
        <p:spPr>
          <a:xfrm>
            <a:off x="3995936" y="3429000"/>
            <a:ext cx="5004048" cy="707886"/>
          </a:xfrm>
          <a:prstGeom prst="rect">
            <a:avLst/>
          </a:prstGeom>
          <a:solidFill>
            <a:schemeClr val="accent2"/>
          </a:solidFill>
          <a:ln w="28575">
            <a:solidFill>
              <a:schemeClr val="tx1"/>
            </a:solidFill>
          </a:ln>
        </p:spPr>
        <p:txBody>
          <a:bodyPr wrap="square" rtlCol="0">
            <a:spAutoFit/>
          </a:bodyPr>
          <a:lstStyle/>
          <a:p>
            <a:pPr algn="ctr"/>
            <a:r>
              <a:rPr kumimoji="1" lang="ja-JP" altLang="en-US" sz="2000" b="1" dirty="0" smtClean="0"/>
              <a:t>堆積物の変動に伴った大気場</a:t>
            </a:r>
            <a:r>
              <a:rPr lang="ja-JP" altLang="en-US" sz="2000" b="1" dirty="0" smtClean="0"/>
              <a:t>の変動は，黒点数との変動と同様．</a:t>
            </a:r>
            <a:endParaRPr kumimoji="1" lang="ja-JP" altLang="en-US" sz="2000" b="1" dirty="0"/>
          </a:p>
        </p:txBody>
      </p:sp>
      <p:sp>
        <p:nvSpPr>
          <p:cNvPr id="29" name="テキスト ボックス 28"/>
          <p:cNvSpPr txBox="1"/>
          <p:nvPr/>
        </p:nvSpPr>
        <p:spPr>
          <a:xfrm>
            <a:off x="5220072" y="6516052"/>
            <a:ext cx="3600400" cy="400110"/>
          </a:xfrm>
          <a:prstGeom prst="rect">
            <a:avLst/>
          </a:prstGeom>
          <a:noFill/>
        </p:spPr>
        <p:txBody>
          <a:bodyPr wrap="square" rtlCol="0">
            <a:spAutoFit/>
          </a:bodyPr>
          <a:lstStyle/>
          <a:p>
            <a:r>
              <a:rPr kumimoji="1" lang="ja-JP" altLang="en-US" sz="2000" b="1" dirty="0" smtClean="0"/>
              <a:t>線：相関係数</a:t>
            </a:r>
            <a:r>
              <a:rPr lang="ja-JP" altLang="en-US" sz="2000" b="1" dirty="0" smtClean="0"/>
              <a:t>　陰影：有意性</a:t>
            </a:r>
            <a:endParaRPr kumimoji="1" lang="ja-JP"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latin typeface="+mj-lt"/>
                <a:ea typeface="+mj-ea"/>
                <a:cs typeface="+mj-cs"/>
              </a:rPr>
              <a:t>まとめ・考察</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11</a:t>
            </a:fld>
            <a:endParaRPr kumimoji="1" lang="ja-JP" altLang="en-US"/>
          </a:p>
        </p:txBody>
      </p:sp>
      <p:sp>
        <p:nvSpPr>
          <p:cNvPr id="6" name="テキスト ボックス 5"/>
          <p:cNvSpPr txBox="1"/>
          <p:nvPr/>
        </p:nvSpPr>
        <p:spPr>
          <a:xfrm>
            <a:off x="-36512" y="836712"/>
            <a:ext cx="9289032" cy="6124754"/>
          </a:xfrm>
          <a:prstGeom prst="rect">
            <a:avLst/>
          </a:prstGeom>
          <a:noFill/>
        </p:spPr>
        <p:txBody>
          <a:bodyPr wrap="square" rtlCol="0">
            <a:spAutoFit/>
          </a:bodyPr>
          <a:lstStyle/>
          <a:p>
            <a:pPr>
              <a:buSzPct val="178000"/>
              <a:buBlip>
                <a:blip r:embed="rId3"/>
              </a:buBlip>
            </a:pPr>
            <a:r>
              <a:rPr kumimoji="1" lang="ja-JP" altLang="en-US" sz="2400" b="1" dirty="0" smtClean="0">
                <a:latin typeface="+mj-ea"/>
                <a:ea typeface="+mj-ea"/>
              </a:rPr>
              <a:t>琵琶湖の堆積物は，太陽のシグナルを捉えて</a:t>
            </a:r>
            <a:r>
              <a:rPr lang="ja-JP" altLang="en-US" sz="2400" b="1" dirty="0" smtClean="0">
                <a:latin typeface="+mj-ea"/>
                <a:ea typeface="+mj-ea"/>
              </a:rPr>
              <a:t>いる．</a:t>
            </a:r>
            <a:endParaRPr lang="en-US" altLang="ja-JP" sz="2400" b="1" dirty="0" smtClean="0">
              <a:latin typeface="+mj-ea"/>
              <a:ea typeface="+mj-ea"/>
            </a:endParaRPr>
          </a:p>
          <a:p>
            <a:pPr>
              <a:buSzPct val="178000"/>
              <a:buBlip>
                <a:blip r:embed="rId3"/>
              </a:buBlip>
            </a:pPr>
            <a:r>
              <a:rPr kumimoji="1" lang="ja-JP" altLang="en-US" sz="2400" b="1" dirty="0" smtClean="0">
                <a:latin typeface="+mj-ea"/>
                <a:ea typeface="+mj-ea"/>
              </a:rPr>
              <a:t>粒径・含水率の上昇に伴い，日本・北太平洋付近では，</a:t>
            </a:r>
            <a:endParaRPr kumimoji="1" lang="en-US" altLang="ja-JP" sz="2400" b="1" dirty="0" smtClean="0">
              <a:latin typeface="+mj-ea"/>
              <a:ea typeface="+mj-ea"/>
            </a:endParaRPr>
          </a:p>
          <a:p>
            <a:pPr>
              <a:buSzPct val="178000"/>
            </a:pPr>
            <a:r>
              <a:rPr lang="ja-JP" altLang="en-US" sz="2400" b="1" dirty="0" smtClean="0">
                <a:latin typeface="+mj-ea"/>
                <a:ea typeface="+mj-ea"/>
              </a:rPr>
              <a:t>　</a:t>
            </a:r>
            <a:r>
              <a:rPr kumimoji="1" lang="ja-JP" altLang="en-US" sz="2400" b="1" dirty="0" smtClean="0">
                <a:latin typeface="+mj-ea"/>
                <a:ea typeface="+mj-ea"/>
              </a:rPr>
              <a:t>低気圧傾向・湿潤傾向</a:t>
            </a:r>
            <a:r>
              <a:rPr kumimoji="1" lang="ja-JP" altLang="en-US" sz="2400" b="1" dirty="0" smtClean="0">
                <a:latin typeface="+mj-ea"/>
                <a:ea typeface="+mj-ea"/>
              </a:rPr>
              <a:t>を示す</a:t>
            </a:r>
            <a:r>
              <a:rPr kumimoji="1" lang="ja-JP" altLang="en-US" sz="2400" b="1" dirty="0" smtClean="0"/>
              <a:t>．</a:t>
            </a:r>
            <a:endParaRPr kumimoji="1" lang="en-US" altLang="ja-JP" sz="2400" b="1" dirty="0" smtClean="0"/>
          </a:p>
          <a:p>
            <a:pPr algn="ctr">
              <a:buSzPct val="178000"/>
            </a:pPr>
            <a:r>
              <a:rPr lang="ja-JP" altLang="en-US" sz="3600" b="1" dirty="0" smtClean="0">
                <a:latin typeface="HGS創英角ﾎﾟｯﾌﾟ体" pitchFamily="50" charset="-128"/>
                <a:ea typeface="HGS創英角ﾎﾟｯﾌﾟ体" pitchFamily="50" charset="-128"/>
              </a:rPr>
              <a:t>↓</a:t>
            </a:r>
            <a:endParaRPr lang="en-US" altLang="ja-JP" sz="4800" b="1" dirty="0" smtClean="0">
              <a:latin typeface="HGS創英角ﾎﾟｯﾌﾟ体" pitchFamily="50" charset="-128"/>
              <a:ea typeface="HGS創英角ﾎﾟｯﾌﾟ体" pitchFamily="50" charset="-128"/>
            </a:endParaRPr>
          </a:p>
          <a:p>
            <a:pPr algn="ctr">
              <a:buSzPct val="178000"/>
            </a:pPr>
            <a:r>
              <a:rPr lang="ja-JP" altLang="en-US" sz="2800" b="1" dirty="0" smtClean="0">
                <a:solidFill>
                  <a:srgbClr val="C00000"/>
                </a:solidFill>
                <a:latin typeface="HGPｺﾞｼｯｸE" pitchFamily="50" charset="-128"/>
                <a:ea typeface="HGPｺﾞｼｯｸE" pitchFamily="50" charset="-128"/>
              </a:rPr>
              <a:t>堆積物の変動と，グローバルな変動の関係性がみられた．</a:t>
            </a:r>
            <a:endParaRPr lang="en-US" altLang="ja-JP" sz="2800" b="1" dirty="0" smtClean="0">
              <a:latin typeface="HGPｺﾞｼｯｸE" pitchFamily="50" charset="-128"/>
              <a:ea typeface="HGPｺﾞｼｯｸE" pitchFamily="50" charset="-128"/>
            </a:endParaRPr>
          </a:p>
          <a:p>
            <a:pPr>
              <a:buSzPct val="178000"/>
              <a:buBlip>
                <a:blip r:embed="rId3"/>
              </a:buBlip>
            </a:pPr>
            <a:endParaRPr lang="en-US" altLang="ja-JP" sz="2800" b="1" dirty="0" smtClean="0"/>
          </a:p>
          <a:p>
            <a:pPr>
              <a:buSzPct val="178000"/>
              <a:buBlip>
                <a:blip r:embed="rId3"/>
              </a:buBlip>
            </a:pPr>
            <a:r>
              <a:rPr kumimoji="1" lang="ja-JP" altLang="en-US" sz="2400" b="1" dirty="0" smtClean="0">
                <a:latin typeface="+mj-ea"/>
                <a:ea typeface="+mj-ea"/>
              </a:rPr>
              <a:t>相関</a:t>
            </a:r>
            <a:r>
              <a:rPr kumimoji="1" lang="en-US" altLang="ja-JP" sz="2400" b="1" dirty="0" smtClean="0">
                <a:latin typeface="+mj-ea"/>
                <a:ea typeface="+mj-ea"/>
              </a:rPr>
              <a:t>【</a:t>
            </a:r>
            <a:r>
              <a:rPr kumimoji="1" lang="ja-JP" altLang="en-US" sz="2400" b="1" i="1" dirty="0" smtClean="0">
                <a:latin typeface="+mj-ea"/>
                <a:ea typeface="+mj-ea"/>
              </a:rPr>
              <a:t>太陽黒点数</a:t>
            </a:r>
            <a:r>
              <a:rPr kumimoji="1" lang="en-US" altLang="ja-JP" sz="2400" b="1" i="1" dirty="0" smtClean="0">
                <a:latin typeface="+mj-ea"/>
                <a:ea typeface="+mj-ea"/>
              </a:rPr>
              <a:t>―</a:t>
            </a:r>
            <a:r>
              <a:rPr kumimoji="1" lang="ja-JP" altLang="en-US" sz="2400" b="1" i="1" dirty="0" smtClean="0">
                <a:latin typeface="+mj-ea"/>
                <a:ea typeface="+mj-ea"/>
              </a:rPr>
              <a:t>大気場</a:t>
            </a:r>
            <a:r>
              <a:rPr kumimoji="1" lang="en-US" altLang="ja-JP" sz="2400" b="1" dirty="0" smtClean="0">
                <a:latin typeface="+mj-ea"/>
                <a:ea typeface="+mj-ea"/>
              </a:rPr>
              <a:t>】</a:t>
            </a:r>
            <a:r>
              <a:rPr kumimoji="1" lang="ja-JP" altLang="en-US" sz="2400" b="1" dirty="0" smtClean="0">
                <a:latin typeface="+mj-ea"/>
                <a:ea typeface="+mj-ea"/>
              </a:rPr>
              <a:t>と相関</a:t>
            </a:r>
            <a:r>
              <a:rPr kumimoji="1" lang="en-US" altLang="ja-JP" sz="2400" b="1" dirty="0" smtClean="0">
                <a:latin typeface="+mj-ea"/>
                <a:ea typeface="+mj-ea"/>
              </a:rPr>
              <a:t>【</a:t>
            </a:r>
            <a:r>
              <a:rPr kumimoji="1" lang="ja-JP" altLang="en-US" sz="2400" b="1" i="1" dirty="0" smtClean="0">
                <a:latin typeface="+mj-ea"/>
                <a:ea typeface="+mj-ea"/>
              </a:rPr>
              <a:t>粒径</a:t>
            </a:r>
            <a:r>
              <a:rPr kumimoji="1" lang="en-US" altLang="ja-JP" sz="2400" b="1" i="1" dirty="0" smtClean="0">
                <a:latin typeface="+mj-ea"/>
                <a:ea typeface="+mj-ea"/>
              </a:rPr>
              <a:t>―</a:t>
            </a:r>
            <a:r>
              <a:rPr kumimoji="1" lang="ja-JP" altLang="en-US" sz="2400" b="1" i="1" dirty="0" smtClean="0">
                <a:latin typeface="+mj-ea"/>
                <a:ea typeface="+mj-ea"/>
              </a:rPr>
              <a:t>大気場</a:t>
            </a:r>
            <a:r>
              <a:rPr kumimoji="1" lang="en-US" altLang="ja-JP" sz="2400" b="1" dirty="0" smtClean="0">
                <a:latin typeface="+mj-ea"/>
                <a:ea typeface="+mj-ea"/>
              </a:rPr>
              <a:t>】</a:t>
            </a:r>
            <a:r>
              <a:rPr kumimoji="1" lang="ja-JP" altLang="en-US" sz="2400" b="1" dirty="0" smtClean="0">
                <a:latin typeface="+mj-ea"/>
                <a:ea typeface="+mj-ea"/>
              </a:rPr>
              <a:t>は，</a:t>
            </a:r>
            <a:endParaRPr kumimoji="1" lang="en-US" altLang="ja-JP" sz="2400" b="1" dirty="0" smtClean="0">
              <a:latin typeface="+mj-ea"/>
              <a:ea typeface="+mj-ea"/>
            </a:endParaRPr>
          </a:p>
          <a:p>
            <a:pPr>
              <a:buSzPct val="178000"/>
            </a:pPr>
            <a:r>
              <a:rPr lang="ja-JP" altLang="en-US" sz="2400" b="1" dirty="0" smtClean="0">
                <a:latin typeface="+mj-ea"/>
                <a:ea typeface="+mj-ea"/>
              </a:rPr>
              <a:t>　</a:t>
            </a:r>
            <a:r>
              <a:rPr kumimoji="1" lang="ja-JP" altLang="en-US" sz="2400" b="1" dirty="0" smtClean="0">
                <a:latin typeface="+mj-ea"/>
                <a:ea typeface="+mj-ea"/>
              </a:rPr>
              <a:t>同地域で相関関係．</a:t>
            </a:r>
            <a:r>
              <a:rPr lang="ja-JP" altLang="en-US" sz="2400" b="1" dirty="0" smtClean="0">
                <a:latin typeface="+mj-ea"/>
                <a:ea typeface="+mj-ea"/>
              </a:rPr>
              <a:t>　</a:t>
            </a:r>
            <a:endParaRPr lang="en-US" altLang="ja-JP" sz="2400" b="1" dirty="0" smtClean="0">
              <a:latin typeface="+mj-ea"/>
              <a:ea typeface="+mj-ea"/>
            </a:endParaRPr>
          </a:p>
          <a:p>
            <a:pPr>
              <a:buSzPct val="178000"/>
            </a:pPr>
            <a:r>
              <a:rPr lang="ja-JP" altLang="en-US" sz="2400" b="1" dirty="0" smtClean="0">
                <a:latin typeface="+mj-ea"/>
                <a:ea typeface="+mj-ea"/>
              </a:rPr>
              <a:t>　太陽の変動に伴う大気場の変動は，堆積物の変動に伴う</a:t>
            </a:r>
            <a:endParaRPr lang="en-US" altLang="ja-JP" sz="2400" b="1" dirty="0" smtClean="0">
              <a:latin typeface="+mj-ea"/>
              <a:ea typeface="+mj-ea"/>
            </a:endParaRPr>
          </a:p>
          <a:p>
            <a:pPr>
              <a:buSzPct val="178000"/>
            </a:pPr>
            <a:r>
              <a:rPr lang="ja-JP" altLang="en-US" sz="2400" b="1" dirty="0" smtClean="0">
                <a:latin typeface="+mj-ea"/>
                <a:ea typeface="+mj-ea"/>
              </a:rPr>
              <a:t>　大気場の変動と似ている</a:t>
            </a:r>
            <a:r>
              <a:rPr lang="ja-JP" altLang="en-US" b="1" dirty="0" smtClean="0">
                <a:latin typeface="+mj-ea"/>
                <a:ea typeface="+mj-ea"/>
              </a:rPr>
              <a:t>．</a:t>
            </a:r>
            <a:endParaRPr lang="en-US" altLang="ja-JP" b="1" dirty="0" smtClean="0">
              <a:latin typeface="+mj-ea"/>
              <a:ea typeface="+mj-ea"/>
            </a:endParaRPr>
          </a:p>
          <a:p>
            <a:pPr algn="ctr">
              <a:buSzPct val="178000"/>
            </a:pPr>
            <a:r>
              <a:rPr kumimoji="1" lang="ja-JP" altLang="en-US" sz="2000" b="1" dirty="0" smtClean="0"/>
              <a:t>　</a:t>
            </a:r>
            <a:r>
              <a:rPr kumimoji="1" lang="ja-JP" altLang="en-US" sz="3600" b="1" dirty="0" smtClean="0">
                <a:latin typeface="HGS創英角ﾎﾟｯﾌﾟ体" pitchFamily="50" charset="-128"/>
                <a:ea typeface="HGS創英角ﾎﾟｯﾌﾟ体" pitchFamily="50" charset="-128"/>
              </a:rPr>
              <a:t>↓</a:t>
            </a:r>
            <a:endParaRPr lang="en-US" altLang="ja-JP" sz="3200" b="1" dirty="0" smtClean="0">
              <a:latin typeface="HGS創英角ﾎﾟｯﾌﾟ体" pitchFamily="50" charset="-128"/>
              <a:ea typeface="HGS創英角ﾎﾟｯﾌﾟ体" pitchFamily="50" charset="-128"/>
            </a:endParaRPr>
          </a:p>
          <a:p>
            <a:pPr algn="ctr">
              <a:buSzPct val="178000"/>
            </a:pPr>
            <a:r>
              <a:rPr kumimoji="1" lang="ja-JP" altLang="en-US" sz="2800" b="1" dirty="0" smtClean="0">
                <a:solidFill>
                  <a:srgbClr val="C00000"/>
                </a:solidFill>
                <a:latin typeface="HGPｺﾞｼｯｸE" pitchFamily="50" charset="-128"/>
                <a:ea typeface="HGPｺﾞｼｯｸE" pitchFamily="50" charset="-128"/>
              </a:rPr>
              <a:t>琵琶湖の堆積物</a:t>
            </a:r>
            <a:r>
              <a:rPr lang="ja-JP" altLang="en-US" sz="2800" b="1" dirty="0" smtClean="0">
                <a:solidFill>
                  <a:srgbClr val="C00000"/>
                </a:solidFill>
                <a:latin typeface="HGPｺﾞｼｯｸE" pitchFamily="50" charset="-128"/>
                <a:ea typeface="HGPｺﾞｼｯｸE" pitchFamily="50" charset="-128"/>
              </a:rPr>
              <a:t>は，地球規模の変動を記録する代理データ</a:t>
            </a:r>
            <a:endParaRPr lang="en-US" altLang="ja-JP" sz="2800" b="1" dirty="0" smtClean="0">
              <a:solidFill>
                <a:srgbClr val="C00000"/>
              </a:solidFill>
              <a:latin typeface="HGPｺﾞｼｯｸE" pitchFamily="50" charset="-128"/>
              <a:ea typeface="HGPｺﾞｼｯｸE" pitchFamily="50" charset="-128"/>
            </a:endParaRPr>
          </a:p>
          <a:p>
            <a:pPr algn="ctr">
              <a:buSzPct val="178000"/>
            </a:pPr>
            <a:r>
              <a:rPr lang="ja-JP" altLang="en-US" sz="2800" b="1" dirty="0" smtClean="0">
                <a:solidFill>
                  <a:srgbClr val="C00000"/>
                </a:solidFill>
                <a:latin typeface="HGPｺﾞｼｯｸE" pitchFamily="50" charset="-128"/>
                <a:ea typeface="HGPｺﾞｼｯｸE" pitchFamily="50" charset="-128"/>
              </a:rPr>
              <a:t>と考えられる．</a:t>
            </a:r>
            <a:endParaRPr kumimoji="1" lang="en-US" altLang="ja-JP" sz="2800" b="1" dirty="0" smtClean="0">
              <a:solidFill>
                <a:srgbClr val="C00000"/>
              </a:solidFill>
              <a:latin typeface="HGPｺﾞｼｯｸE" pitchFamily="50" charset="-128"/>
              <a:ea typeface="HGPｺﾞｼｯｸE" pitchFamily="50" charset="-128"/>
            </a:endParaRPr>
          </a:p>
          <a:p>
            <a:pPr>
              <a:buSzPct val="178000"/>
              <a:buBlip>
                <a:blip r:embed="rId3"/>
              </a:buBlip>
            </a:pPr>
            <a:endParaRPr lang="en-US" altLang="ja-JP" sz="2000" b="1" dirty="0" smtClean="0"/>
          </a:p>
          <a:p>
            <a:pPr>
              <a:buSzPct val="178000"/>
              <a:buBlip>
                <a:blip r:embed="rId3"/>
              </a:buBlip>
            </a:pPr>
            <a:endParaRPr kumimoji="1" lang="ja-JP" alt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B6F3672C-C26B-46E4-BCED-0AD1FFDD9DFC}" type="slidenum">
              <a:rPr kumimoji="1" lang="ja-JP" altLang="en-US" smtClean="0"/>
              <a:pPr/>
              <a:t>12</a:t>
            </a:fld>
            <a:endParaRPr kumimoji="1" lang="ja-JP" altLang="en-US"/>
          </a:p>
        </p:txBody>
      </p:sp>
      <p:sp>
        <p:nvSpPr>
          <p:cNvPr id="5" name="正方形/長方形 4"/>
          <p:cNvSpPr/>
          <p:nvPr/>
        </p:nvSpPr>
        <p:spPr>
          <a:xfrm>
            <a:off x="251520" y="1484784"/>
            <a:ext cx="8352928" cy="4708981"/>
          </a:xfrm>
          <a:prstGeom prst="rect">
            <a:avLst/>
          </a:prstGeom>
        </p:spPr>
        <p:txBody>
          <a:bodyPr wrap="square">
            <a:spAutoFit/>
          </a:bodyPr>
          <a:lstStyle/>
          <a:p>
            <a:pPr lvl="0">
              <a:buFont typeface="Wingdings" pitchFamily="2" charset="2"/>
              <a:buChar char="l"/>
            </a:pPr>
            <a:r>
              <a:rPr lang="en-US" altLang="ja-JP" sz="2000" dirty="0" smtClean="0">
                <a:latin typeface="+mn-ea"/>
              </a:rPr>
              <a:t>Nakagawa,T.,H.Kitagawa,Y.Yasuda,P.Tarasov,K.Nishida,K.Gotanda,Y.Sawai,and Yangtze River Civilization Program Members,2003:Asynchronous Climate Changes in the North Atlantic and Japan During the Last Termination,Science,299, 688-691.</a:t>
            </a:r>
          </a:p>
          <a:p>
            <a:pPr lvl="0">
              <a:buFont typeface="Wingdings" pitchFamily="2" charset="2"/>
              <a:buChar char="l"/>
            </a:pPr>
            <a:r>
              <a:rPr lang="ja-JP" altLang="en-US" sz="2000" dirty="0" smtClean="0">
                <a:latin typeface="+mn-ea"/>
              </a:rPr>
              <a:t>公文富士夫</a:t>
            </a:r>
            <a:r>
              <a:rPr lang="en-US" altLang="ja-JP" sz="2000" dirty="0" smtClean="0">
                <a:latin typeface="+mn-ea"/>
              </a:rPr>
              <a:t>,2003:</a:t>
            </a:r>
            <a:r>
              <a:rPr lang="ja-JP" altLang="en-US" sz="2000" dirty="0" smtClean="0">
                <a:latin typeface="+mn-ea"/>
              </a:rPr>
              <a:t>古気候指標としての湖沼堆積物中の全有機炭素・全窒素含有率の有効性</a:t>
            </a:r>
            <a:r>
              <a:rPr lang="en-US" altLang="ja-JP" sz="2000" dirty="0" smtClean="0">
                <a:latin typeface="+mn-ea"/>
              </a:rPr>
              <a:t>,</a:t>
            </a:r>
            <a:r>
              <a:rPr lang="ja-JP" altLang="en-US" sz="2000" dirty="0" smtClean="0">
                <a:latin typeface="+mn-ea"/>
              </a:rPr>
              <a:t>第四紀研究</a:t>
            </a:r>
            <a:r>
              <a:rPr lang="en-US" altLang="ja-JP" sz="2000" dirty="0" smtClean="0">
                <a:latin typeface="+mn-ea"/>
              </a:rPr>
              <a:t>,42 ,195-204.</a:t>
            </a:r>
          </a:p>
          <a:p>
            <a:pPr>
              <a:buFont typeface="Wingdings" pitchFamily="2" charset="2"/>
              <a:buChar char="l"/>
            </a:pPr>
            <a:r>
              <a:rPr lang="ja-JP" altLang="en-US" sz="2000" dirty="0" smtClean="0">
                <a:latin typeface="+mn-ea"/>
              </a:rPr>
              <a:t>岩本はるから</a:t>
            </a:r>
            <a:r>
              <a:rPr lang="en-US" altLang="ja-JP" sz="2000" dirty="0" smtClean="0">
                <a:latin typeface="+mn-ea"/>
              </a:rPr>
              <a:t>,2007:</a:t>
            </a:r>
            <a:r>
              <a:rPr lang="ja-JP" altLang="en-US" sz="2000" dirty="0" smtClean="0">
                <a:latin typeface="+mn-ea"/>
              </a:rPr>
              <a:t>琵琶湖表層柱状堆積物の物理量と気象観測データとの対応</a:t>
            </a:r>
            <a:r>
              <a:rPr lang="en-US" altLang="ja-JP" sz="2000" dirty="0" smtClean="0">
                <a:latin typeface="+mn-ea"/>
              </a:rPr>
              <a:t>,</a:t>
            </a:r>
            <a:r>
              <a:rPr lang="ja-JP" altLang="en-US" sz="2000" dirty="0" smtClean="0">
                <a:latin typeface="+mn-ea"/>
              </a:rPr>
              <a:t>第四紀通信</a:t>
            </a:r>
            <a:r>
              <a:rPr lang="en-US" altLang="ja-JP" sz="2000" dirty="0" smtClean="0">
                <a:latin typeface="+mn-ea"/>
              </a:rPr>
              <a:t>,Vol.14,No.2.</a:t>
            </a:r>
          </a:p>
          <a:p>
            <a:pPr>
              <a:buFont typeface="Wingdings" pitchFamily="2" charset="2"/>
              <a:buChar char="l"/>
            </a:pPr>
            <a:r>
              <a:rPr lang="ja-JP" altLang="ja-JP" sz="2000" dirty="0" smtClean="0">
                <a:latin typeface="+mn-ea"/>
              </a:rPr>
              <a:t>安城哲三・柏谷健二 </a:t>
            </a:r>
            <a:r>
              <a:rPr lang="en-US" altLang="ja-JP" sz="2000" dirty="0" smtClean="0">
                <a:latin typeface="+mn-ea"/>
              </a:rPr>
              <a:t>(1992)</a:t>
            </a:r>
            <a:r>
              <a:rPr lang="ja-JP" altLang="ja-JP" sz="2000" dirty="0" smtClean="0">
                <a:latin typeface="+mn-ea"/>
              </a:rPr>
              <a:t>：地球環境変動とミランコヴィッチ・サイクル</a:t>
            </a:r>
            <a:r>
              <a:rPr lang="en-US" altLang="ja-JP" sz="2000" dirty="0" smtClean="0">
                <a:latin typeface="+mn-ea"/>
              </a:rPr>
              <a:t>,</a:t>
            </a:r>
            <a:r>
              <a:rPr lang="ja-JP" altLang="ja-JP" sz="2000" dirty="0" smtClean="0">
                <a:latin typeface="+mn-ea"/>
              </a:rPr>
              <a:t>古今書院</a:t>
            </a:r>
            <a:endParaRPr lang="en-US" altLang="ja-JP" sz="2000" dirty="0" smtClean="0">
              <a:latin typeface="+mn-ea"/>
            </a:endParaRPr>
          </a:p>
          <a:p>
            <a:pPr>
              <a:buFont typeface="Wingdings" pitchFamily="2" charset="2"/>
              <a:buChar char="l"/>
            </a:pPr>
            <a:r>
              <a:rPr lang="en-US" altLang="ja-JP" sz="2000" dirty="0" err="1" smtClean="0">
                <a:latin typeface="+mn-ea"/>
              </a:rPr>
              <a:t>Kashiwaya,K.,K.Fukuyama,and</a:t>
            </a:r>
            <a:r>
              <a:rPr lang="en-US" altLang="ja-JP" sz="2000" dirty="0" smtClean="0">
                <a:latin typeface="+mn-ea"/>
              </a:rPr>
              <a:t> </a:t>
            </a:r>
            <a:r>
              <a:rPr lang="en-US" altLang="ja-JP" sz="2000" dirty="0" err="1" smtClean="0">
                <a:latin typeface="+mn-ea"/>
              </a:rPr>
              <a:t>A.Yamamoto</a:t>
            </a:r>
            <a:r>
              <a:rPr lang="en-US" altLang="ja-JP" sz="2000" dirty="0" smtClean="0">
                <a:latin typeface="+mn-ea"/>
              </a:rPr>
              <a:t> (1990) </a:t>
            </a:r>
            <a:r>
              <a:rPr lang="ja-JP" altLang="ja-JP" sz="2000" dirty="0" smtClean="0">
                <a:latin typeface="+mn-ea"/>
              </a:rPr>
              <a:t>：</a:t>
            </a:r>
            <a:r>
              <a:rPr lang="en-US" altLang="ja-JP" sz="2000" dirty="0" err="1" smtClean="0">
                <a:latin typeface="+mn-ea"/>
              </a:rPr>
              <a:t>Erosional</a:t>
            </a:r>
            <a:r>
              <a:rPr lang="en-US" altLang="ja-JP" sz="2000" dirty="0" smtClean="0">
                <a:latin typeface="+mn-ea"/>
              </a:rPr>
              <a:t> environment and grain size variation in Pleistocene lake sediments,L’Anthropologie,Vol.94,No.2.</a:t>
            </a:r>
            <a:endParaRPr lang="ja-JP" altLang="ja-JP" sz="2000" dirty="0" smtClean="0">
              <a:latin typeface="+mn-ea"/>
            </a:endParaRPr>
          </a:p>
          <a:p>
            <a:pPr>
              <a:buFont typeface="Wingdings" pitchFamily="2" charset="2"/>
              <a:buChar char="l"/>
            </a:pPr>
            <a:endParaRPr lang="en-US" altLang="ja-JP" sz="2000" dirty="0" smtClean="0">
              <a:latin typeface="+mn-ea"/>
            </a:endParaRPr>
          </a:p>
          <a:p>
            <a:pPr lvl="0">
              <a:buFont typeface="Wingdings" pitchFamily="2" charset="2"/>
              <a:buChar char="l"/>
            </a:pPr>
            <a:endParaRPr lang="en-US" altLang="ja-JP" sz="2000" dirty="0" smtClean="0">
              <a:latin typeface="+mn-ea"/>
            </a:endParaRPr>
          </a:p>
        </p:txBody>
      </p:sp>
      <p:sp>
        <p:nvSpPr>
          <p:cNvPr id="6"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参考文献</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6F3672C-C26B-46E4-BCED-0AD1FFDD9DFC}" type="slidenum">
              <a:rPr kumimoji="1" lang="ja-JP" altLang="en-US" smtClean="0"/>
              <a:pPr/>
              <a:t>13</a:t>
            </a:fld>
            <a:endParaRPr kumimoji="1" lang="ja-JP" altLang="en-US"/>
          </a:p>
        </p:txBody>
      </p:sp>
      <p:sp>
        <p:nvSpPr>
          <p:cNvPr id="5" name="コンテンツ プレースホルダ 4"/>
          <p:cNvSpPr txBox="1">
            <a:spLocks noGrp="1"/>
          </p:cNvSpPr>
          <p:nvPr>
            <p:ph idx="1"/>
          </p:nvPr>
        </p:nvSpPr>
        <p:spPr>
          <a:xfrm>
            <a:off x="323528" y="1196752"/>
            <a:ext cx="3960440" cy="1685077"/>
          </a:xfrm>
          <a:prstGeom prst="rect">
            <a:avLst/>
          </a:prstGeom>
          <a:noFill/>
        </p:spPr>
        <p:txBody>
          <a:bodyPr wrap="square" rtlCol="0">
            <a:spAutoFit/>
          </a:bodyPr>
          <a:lstStyle/>
          <a:p>
            <a:pPr>
              <a:buSzPct val="153000"/>
              <a:buBlip>
                <a:blip r:embed="rId2"/>
              </a:buBlip>
            </a:pPr>
            <a:r>
              <a:rPr kumimoji="1" lang="en-US" altLang="ja-JP" sz="1600" dirty="0" smtClean="0">
                <a:latin typeface="+mn-ea"/>
              </a:rPr>
              <a:t>1㎝=</a:t>
            </a:r>
            <a:r>
              <a:rPr kumimoji="1" lang="ja-JP" altLang="en-US" sz="1600" dirty="0" smtClean="0">
                <a:latin typeface="+mn-ea"/>
              </a:rPr>
              <a:t>約</a:t>
            </a:r>
            <a:r>
              <a:rPr kumimoji="1" lang="en-US" altLang="ja-JP" sz="1600" dirty="0" smtClean="0">
                <a:latin typeface="+mn-ea"/>
              </a:rPr>
              <a:t>12</a:t>
            </a:r>
            <a:r>
              <a:rPr kumimoji="1" lang="ja-JP" altLang="en-US" sz="1600" dirty="0" smtClean="0">
                <a:latin typeface="+mn-ea"/>
              </a:rPr>
              <a:t>年　</a:t>
            </a:r>
            <a:r>
              <a:rPr lang="ja-JP" altLang="en-US" sz="1600" dirty="0" smtClean="0">
                <a:latin typeface="+mn-ea"/>
              </a:rPr>
              <a:t>で</a:t>
            </a:r>
            <a:r>
              <a:rPr kumimoji="1" lang="ja-JP" altLang="en-US" sz="1600" dirty="0" smtClean="0">
                <a:latin typeface="+mn-ea"/>
              </a:rPr>
              <a:t>堆積すると仮定</a:t>
            </a:r>
            <a:endParaRPr kumimoji="1" lang="en-US" altLang="ja-JP" sz="1600" dirty="0" smtClean="0">
              <a:latin typeface="+mn-ea"/>
            </a:endParaRPr>
          </a:p>
          <a:p>
            <a:pPr>
              <a:buSzPct val="153000"/>
              <a:buBlip>
                <a:blip r:embed="rId2"/>
              </a:buBlip>
            </a:pPr>
            <a:r>
              <a:rPr lang="ja-JP" altLang="en-US" sz="1600" dirty="0" smtClean="0">
                <a:latin typeface="+mn-ea"/>
              </a:rPr>
              <a:t>相関係数</a:t>
            </a:r>
            <a:r>
              <a:rPr lang="en-US" altLang="ja-JP" sz="1600" dirty="0" smtClean="0">
                <a:latin typeface="+mn-ea"/>
              </a:rPr>
              <a:t>(</a:t>
            </a:r>
            <a:r>
              <a:rPr lang="ja-JP" altLang="en-US" sz="1600" dirty="0" smtClean="0">
                <a:latin typeface="+mn-ea"/>
              </a:rPr>
              <a:t>平均粒径－黒点数</a:t>
            </a:r>
            <a:r>
              <a:rPr lang="en-US" altLang="ja-JP" sz="1600" dirty="0" smtClean="0">
                <a:latin typeface="+mn-ea"/>
              </a:rPr>
              <a:t>)</a:t>
            </a:r>
            <a:r>
              <a:rPr kumimoji="1" lang="ja-JP" altLang="en-US" sz="1600" dirty="0" smtClean="0">
                <a:latin typeface="+mn-ea"/>
              </a:rPr>
              <a:t>：コア</a:t>
            </a:r>
            <a:r>
              <a:rPr kumimoji="1" lang="en-US" altLang="ja-JP" sz="1600" dirty="0" smtClean="0">
                <a:latin typeface="+mn-ea"/>
              </a:rPr>
              <a:t>1…0.67</a:t>
            </a:r>
            <a:r>
              <a:rPr lang="ja-JP" altLang="en-US" sz="1600" dirty="0" smtClean="0">
                <a:latin typeface="+mn-ea"/>
              </a:rPr>
              <a:t>　</a:t>
            </a:r>
            <a:r>
              <a:rPr kumimoji="1" lang="ja-JP" altLang="en-US" sz="1600" dirty="0" smtClean="0">
                <a:latin typeface="+mn-ea"/>
              </a:rPr>
              <a:t>コア</a:t>
            </a:r>
            <a:r>
              <a:rPr kumimoji="1" lang="en-US" altLang="ja-JP" sz="1600" dirty="0" smtClean="0">
                <a:latin typeface="+mn-ea"/>
              </a:rPr>
              <a:t>2…0.76</a:t>
            </a:r>
          </a:p>
          <a:p>
            <a:pPr>
              <a:buSzPct val="153000"/>
              <a:buBlip>
                <a:blip r:embed="rId2"/>
              </a:buBlip>
            </a:pPr>
            <a:r>
              <a:rPr lang="ja-JP" altLang="en-US" sz="1600" dirty="0" smtClean="0">
                <a:latin typeface="+mn-ea"/>
              </a:rPr>
              <a:t>相関係数</a:t>
            </a:r>
            <a:r>
              <a:rPr lang="en-US" altLang="ja-JP" sz="1600" dirty="0" smtClean="0">
                <a:latin typeface="+mn-ea"/>
              </a:rPr>
              <a:t>( </a:t>
            </a:r>
            <a:r>
              <a:rPr lang="ja-JP" altLang="en-US" sz="1600" dirty="0" smtClean="0">
                <a:latin typeface="+mn-ea"/>
              </a:rPr>
              <a:t>含水率 －黒点数</a:t>
            </a:r>
            <a:r>
              <a:rPr lang="en-US" altLang="ja-JP" sz="1600" dirty="0" smtClean="0">
                <a:latin typeface="+mn-ea"/>
              </a:rPr>
              <a:t>)</a:t>
            </a:r>
            <a:r>
              <a:rPr lang="ja-JP" altLang="en-US" sz="1600" dirty="0" smtClean="0">
                <a:latin typeface="+mn-ea"/>
              </a:rPr>
              <a:t>：コア</a:t>
            </a:r>
            <a:r>
              <a:rPr lang="en-US" altLang="ja-JP" sz="1600" dirty="0" smtClean="0">
                <a:latin typeface="+mn-ea"/>
              </a:rPr>
              <a:t>1…0.67</a:t>
            </a:r>
            <a:r>
              <a:rPr lang="ja-JP" altLang="en-US" sz="1600" dirty="0" smtClean="0">
                <a:latin typeface="+mn-ea"/>
              </a:rPr>
              <a:t>　コア</a:t>
            </a:r>
            <a:r>
              <a:rPr lang="en-US" altLang="ja-JP" sz="1600" dirty="0" smtClean="0">
                <a:latin typeface="+mn-ea"/>
              </a:rPr>
              <a:t>2…0.72</a:t>
            </a:r>
            <a:r>
              <a:rPr lang="ja-JP" altLang="en-US" sz="1600" dirty="0" smtClean="0">
                <a:latin typeface="+mn-ea"/>
              </a:rPr>
              <a:t>　コア</a:t>
            </a:r>
            <a:r>
              <a:rPr lang="en-US" altLang="ja-JP" sz="1600" dirty="0" smtClean="0">
                <a:latin typeface="+mn-ea"/>
              </a:rPr>
              <a:t>3…0.70</a:t>
            </a:r>
          </a:p>
          <a:p>
            <a:pPr>
              <a:buSzPct val="153000"/>
              <a:buBlip>
                <a:blip r:embed="rId2"/>
              </a:buBlip>
            </a:pPr>
            <a:endParaRPr kumimoji="1" lang="ja-JP" altLang="en-US" sz="1600" dirty="0">
              <a:latin typeface="+mn-ea"/>
            </a:endParaRPr>
          </a:p>
        </p:txBody>
      </p:sp>
      <p:grpSp>
        <p:nvGrpSpPr>
          <p:cNvPr id="6" name="グループ化 5"/>
          <p:cNvGrpSpPr/>
          <p:nvPr/>
        </p:nvGrpSpPr>
        <p:grpSpPr>
          <a:xfrm>
            <a:off x="4283968" y="404664"/>
            <a:ext cx="4536504" cy="2824313"/>
            <a:chOff x="4788024" y="476672"/>
            <a:chExt cx="4536504" cy="2824313"/>
          </a:xfrm>
        </p:grpSpPr>
        <p:graphicFrame>
          <p:nvGraphicFramePr>
            <p:cNvPr id="7" name="グラフ 6"/>
            <p:cNvGraphicFramePr/>
            <p:nvPr/>
          </p:nvGraphicFramePr>
          <p:xfrm>
            <a:off x="4788024" y="960985"/>
            <a:ext cx="432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7812360" y="476672"/>
              <a:ext cx="1512168" cy="738664"/>
            </a:xfrm>
            <a:prstGeom prst="rect">
              <a:avLst/>
            </a:prstGeom>
            <a:noFill/>
          </p:spPr>
          <p:txBody>
            <a:bodyPr wrap="square" rtlCol="0">
              <a:spAutoFit/>
            </a:bodyPr>
            <a:lstStyle/>
            <a:p>
              <a:r>
                <a:rPr lang="ja-JP" altLang="en-US" sz="1400" b="1" dirty="0" smtClean="0">
                  <a:latin typeface="+mn-ea"/>
                </a:rPr>
                <a:t>太陽黒点数</a:t>
              </a:r>
              <a:r>
                <a:rPr lang="en-US" altLang="ja-JP" sz="1400" b="1" dirty="0" smtClean="0">
                  <a:latin typeface="+mn-ea"/>
                </a:rPr>
                <a:t>(</a:t>
              </a:r>
              <a:r>
                <a:rPr lang="ja-JP" altLang="en-US" sz="1400" b="1" dirty="0" smtClean="0">
                  <a:latin typeface="+mn-ea"/>
                </a:rPr>
                <a:t>個</a:t>
              </a:r>
              <a:r>
                <a:rPr lang="en-US" altLang="ja-JP" sz="1400" b="1" dirty="0" smtClean="0">
                  <a:latin typeface="+mn-ea"/>
                </a:rPr>
                <a:t>)</a:t>
              </a:r>
            </a:p>
            <a:p>
              <a:r>
                <a:rPr lang="en-US" altLang="ja-JP" sz="1400" b="1" dirty="0" smtClean="0">
                  <a:latin typeface="+mn-ea"/>
                </a:rPr>
                <a:t>11</a:t>
              </a:r>
              <a:r>
                <a:rPr lang="ja-JP" altLang="en-US" sz="1400" b="1" dirty="0" smtClean="0">
                  <a:latin typeface="+mn-ea"/>
                </a:rPr>
                <a:t>年移動平均</a:t>
              </a:r>
              <a:endParaRPr lang="ja-JP" altLang="en-US" sz="1400" b="1" dirty="0" smtClean="0"/>
            </a:p>
            <a:p>
              <a:endParaRPr kumimoji="1" lang="ja-JP" altLang="en-US" sz="1400" b="1" dirty="0">
                <a:latin typeface="+mn-ea"/>
              </a:endParaRPr>
            </a:p>
          </p:txBody>
        </p:sp>
        <p:sp>
          <p:nvSpPr>
            <p:cNvPr id="9" name="テキスト ボックス 8"/>
            <p:cNvSpPr txBox="1"/>
            <p:nvPr/>
          </p:nvSpPr>
          <p:spPr>
            <a:xfrm>
              <a:off x="5004048" y="764704"/>
              <a:ext cx="2844296" cy="584775"/>
            </a:xfrm>
            <a:prstGeom prst="rect">
              <a:avLst/>
            </a:prstGeom>
            <a:noFill/>
          </p:spPr>
          <p:txBody>
            <a:bodyPr wrap="square" rtlCol="0">
              <a:spAutoFit/>
            </a:bodyPr>
            <a:lstStyle/>
            <a:p>
              <a:r>
                <a:rPr kumimoji="1" lang="ja-JP" altLang="en-US" sz="1600" b="1" dirty="0" smtClean="0">
                  <a:latin typeface="+mn-ea"/>
                </a:rPr>
                <a:t>平均粒径</a:t>
              </a:r>
              <a:r>
                <a:rPr lang="en-US" altLang="ja-JP" sz="1600" b="1" dirty="0" smtClean="0">
                  <a:latin typeface="+mn-ea"/>
                </a:rPr>
                <a:t>(</a:t>
              </a:r>
              <a:r>
                <a:rPr lang="el-GR" altLang="ja-JP" sz="1600" b="1" dirty="0" smtClean="0">
                  <a:latin typeface="+mn-ea"/>
                </a:rPr>
                <a:t>μ</a:t>
              </a:r>
              <a:r>
                <a:rPr lang="ja-JP" altLang="en-US" sz="1600" b="1" dirty="0" err="1" smtClean="0">
                  <a:latin typeface="+mn-ea"/>
                </a:rPr>
                <a:t>ｍ</a:t>
              </a:r>
              <a:r>
                <a:rPr lang="en-US" altLang="ja-JP" sz="1600" b="1" dirty="0" smtClean="0">
                  <a:latin typeface="+mn-ea"/>
                </a:rPr>
                <a:t>):</a:t>
              </a:r>
              <a:r>
                <a:rPr lang="en-US" altLang="ja-JP" sz="1400" b="1" dirty="0" smtClean="0">
                  <a:latin typeface="+mn-ea"/>
                </a:rPr>
                <a:t>5cm</a:t>
              </a:r>
              <a:r>
                <a:rPr lang="ja-JP" altLang="en-US" sz="1400" b="1" dirty="0" smtClean="0">
                  <a:latin typeface="+mn-ea"/>
                </a:rPr>
                <a:t>移動平均</a:t>
              </a:r>
            </a:p>
            <a:p>
              <a:endParaRPr kumimoji="1" lang="ja-JP" altLang="en-US" sz="1600" b="1" dirty="0">
                <a:latin typeface="+mn-ea"/>
              </a:endParaRPr>
            </a:p>
          </p:txBody>
        </p:sp>
        <p:sp>
          <p:nvSpPr>
            <p:cNvPr id="10" name="テキスト ボックス 9"/>
            <p:cNvSpPr txBox="1"/>
            <p:nvPr/>
          </p:nvSpPr>
          <p:spPr>
            <a:xfrm>
              <a:off x="8388424" y="2977207"/>
              <a:ext cx="711696" cy="307777"/>
            </a:xfrm>
            <a:prstGeom prst="rect">
              <a:avLst/>
            </a:prstGeom>
            <a:noFill/>
          </p:spPr>
          <p:txBody>
            <a:bodyPr wrap="square" rtlCol="0">
              <a:spAutoFit/>
            </a:bodyPr>
            <a:lstStyle/>
            <a:p>
              <a:r>
                <a:rPr lang="ja-JP" altLang="en-US" sz="1400" b="1" dirty="0" smtClean="0"/>
                <a:t>年</a:t>
              </a:r>
              <a:endParaRPr kumimoji="1" lang="ja-JP" altLang="en-US" sz="1400" b="1" dirty="0"/>
            </a:p>
          </p:txBody>
        </p:sp>
      </p:grpSp>
      <p:sp>
        <p:nvSpPr>
          <p:cNvPr id="15" name="テキスト ボックス 14"/>
          <p:cNvSpPr txBox="1"/>
          <p:nvPr/>
        </p:nvSpPr>
        <p:spPr>
          <a:xfrm>
            <a:off x="432048" y="3715777"/>
            <a:ext cx="9324528" cy="1323439"/>
          </a:xfrm>
          <a:prstGeom prst="rect">
            <a:avLst/>
          </a:prstGeom>
          <a:noFill/>
        </p:spPr>
        <p:txBody>
          <a:bodyPr wrap="square" rtlCol="0">
            <a:spAutoFit/>
          </a:bodyPr>
          <a:lstStyle/>
          <a:p>
            <a:pPr>
              <a:buSzPct val="171000"/>
              <a:buBlip>
                <a:blip r:embed="rId2"/>
              </a:buBlip>
            </a:pPr>
            <a:endParaRPr kumimoji="1" lang="en-US" altLang="ja-JP" sz="1600" dirty="0" smtClean="0">
              <a:latin typeface="+mn-ea"/>
            </a:endParaRPr>
          </a:p>
          <a:p>
            <a:pPr>
              <a:buSzPct val="153000"/>
              <a:buBlip>
                <a:blip r:embed="rId2"/>
              </a:buBlip>
            </a:pPr>
            <a:r>
              <a:rPr lang="ja-JP" altLang="en-US" sz="1600" dirty="0" smtClean="0">
                <a:latin typeface="+mn-ea"/>
              </a:rPr>
              <a:t>相関係数</a:t>
            </a:r>
            <a:r>
              <a:rPr lang="en-US" altLang="ja-JP" sz="1600" dirty="0" smtClean="0">
                <a:latin typeface="+mn-ea"/>
              </a:rPr>
              <a:t>(</a:t>
            </a:r>
            <a:r>
              <a:rPr lang="ja-JP" altLang="en-US" sz="1600" dirty="0" smtClean="0">
                <a:latin typeface="+mn-ea"/>
              </a:rPr>
              <a:t>自己相関：平均粒径－黒点数</a:t>
            </a:r>
            <a:r>
              <a:rPr lang="en-US" altLang="ja-JP" sz="1600" dirty="0" smtClean="0">
                <a:latin typeface="+mn-ea"/>
              </a:rPr>
              <a:t>)</a:t>
            </a:r>
          </a:p>
          <a:p>
            <a:pPr>
              <a:buSzPct val="153000"/>
            </a:pPr>
            <a:r>
              <a:rPr lang="ja-JP" altLang="en-US" sz="1600" dirty="0" smtClean="0">
                <a:latin typeface="+mn-ea"/>
              </a:rPr>
              <a:t>　コア</a:t>
            </a:r>
            <a:r>
              <a:rPr lang="en-US" altLang="ja-JP" sz="1600" dirty="0" smtClean="0">
                <a:latin typeface="+mn-ea"/>
              </a:rPr>
              <a:t>1…0.67</a:t>
            </a:r>
            <a:r>
              <a:rPr lang="ja-JP" altLang="en-US" sz="1600" dirty="0" smtClean="0">
                <a:latin typeface="+mn-ea"/>
              </a:rPr>
              <a:t>　コア</a:t>
            </a:r>
            <a:r>
              <a:rPr lang="en-US" altLang="ja-JP" sz="1600" dirty="0" smtClean="0">
                <a:latin typeface="+mn-ea"/>
              </a:rPr>
              <a:t>2…0.76</a:t>
            </a:r>
          </a:p>
          <a:p>
            <a:pPr>
              <a:buSzPct val="153000"/>
            </a:pPr>
            <a:endParaRPr lang="en-US" altLang="ja-JP" sz="1600" dirty="0" smtClean="0">
              <a:latin typeface="+mn-ea"/>
            </a:endParaRPr>
          </a:p>
          <a:p>
            <a:pPr>
              <a:buSzPct val="171000"/>
              <a:buBlip>
                <a:blip r:embed="rId2"/>
              </a:buBlip>
            </a:pPr>
            <a:r>
              <a:rPr lang="ja-JP" altLang="en-US" sz="1600" dirty="0" smtClean="0">
                <a:latin typeface="+mn-ea"/>
              </a:rPr>
              <a:t>琵琶湖の堆積物は，地球規模のシグナルと捉えている．</a:t>
            </a:r>
            <a:endParaRPr kumimoji="1" lang="ja-JP" altLang="en-US" sz="1600" dirty="0">
              <a:latin typeface="+mn-ea"/>
            </a:endParaRPr>
          </a:p>
        </p:txBody>
      </p:sp>
      <p:sp>
        <p:nvSpPr>
          <p:cNvPr id="16" name="テキスト ボックス 15"/>
          <p:cNvSpPr txBox="1"/>
          <p:nvPr/>
        </p:nvSpPr>
        <p:spPr>
          <a:xfrm>
            <a:off x="432048" y="3429000"/>
            <a:ext cx="4680520" cy="584775"/>
          </a:xfrm>
          <a:prstGeom prst="rect">
            <a:avLst/>
          </a:prstGeom>
          <a:noFill/>
        </p:spPr>
        <p:txBody>
          <a:bodyPr wrap="square" rtlCol="0">
            <a:spAutoFit/>
          </a:bodyPr>
          <a:lstStyle/>
          <a:p>
            <a:pPr>
              <a:buSzPct val="153000"/>
              <a:buBlip>
                <a:blip r:embed="rId2"/>
              </a:buBlip>
            </a:pPr>
            <a:r>
              <a:rPr lang="ja-JP" altLang="en-US" sz="1600" dirty="0" smtClean="0">
                <a:latin typeface="+mn-ea"/>
              </a:rPr>
              <a:t>相関係数</a:t>
            </a:r>
            <a:r>
              <a:rPr lang="en-US" altLang="ja-JP" sz="1600" dirty="0" smtClean="0">
                <a:latin typeface="+mn-ea"/>
              </a:rPr>
              <a:t>(</a:t>
            </a:r>
            <a:r>
              <a:rPr lang="ja-JP" altLang="en-US" sz="1600" dirty="0" smtClean="0">
                <a:latin typeface="+mn-ea"/>
              </a:rPr>
              <a:t>自己相関：</a:t>
            </a:r>
            <a:r>
              <a:rPr lang="en-US" altLang="ja-JP" sz="1600" dirty="0" smtClean="0">
                <a:latin typeface="+mn-ea"/>
              </a:rPr>
              <a:t> </a:t>
            </a:r>
            <a:r>
              <a:rPr lang="ja-JP" altLang="en-US" sz="1600" dirty="0" smtClean="0">
                <a:latin typeface="+mn-ea"/>
              </a:rPr>
              <a:t>含水率 －黒点数</a:t>
            </a:r>
            <a:r>
              <a:rPr lang="en-US" altLang="ja-JP" sz="1600" dirty="0" smtClean="0">
                <a:latin typeface="+mn-ea"/>
              </a:rPr>
              <a:t>)</a:t>
            </a:r>
          </a:p>
          <a:p>
            <a:pPr>
              <a:buSzPct val="153000"/>
            </a:pPr>
            <a:r>
              <a:rPr lang="ja-JP" altLang="en-US" sz="1600" dirty="0" smtClean="0">
                <a:latin typeface="+mn-ea"/>
              </a:rPr>
              <a:t>　コア</a:t>
            </a:r>
            <a:r>
              <a:rPr lang="en-US" altLang="ja-JP" sz="1600" dirty="0" smtClean="0">
                <a:latin typeface="+mn-ea"/>
              </a:rPr>
              <a:t>1…0.83</a:t>
            </a:r>
            <a:r>
              <a:rPr lang="ja-JP" altLang="en-US" sz="1600" dirty="0" smtClean="0">
                <a:latin typeface="+mn-ea"/>
              </a:rPr>
              <a:t>　コア</a:t>
            </a:r>
            <a:r>
              <a:rPr lang="en-US" altLang="ja-JP" sz="1600" dirty="0" smtClean="0">
                <a:latin typeface="+mn-ea"/>
              </a:rPr>
              <a:t>2…0.84</a:t>
            </a:r>
            <a:r>
              <a:rPr lang="ja-JP" altLang="en-US" sz="1600" dirty="0" smtClean="0">
                <a:latin typeface="+mn-ea"/>
              </a:rPr>
              <a:t>　コア</a:t>
            </a:r>
            <a:r>
              <a:rPr lang="en-US" altLang="ja-JP" sz="1600" dirty="0" smtClean="0">
                <a:latin typeface="+mn-ea"/>
              </a:rPr>
              <a:t>3…0.85</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descr="図2.png"/>
          <p:cNvPicPr>
            <a:picLocks noChangeAspect="1"/>
          </p:cNvPicPr>
          <p:nvPr/>
        </p:nvPicPr>
        <p:blipFill>
          <a:blip r:embed="rId2" cstate="print"/>
          <a:stretch>
            <a:fillRect/>
          </a:stretch>
        </p:blipFill>
        <p:spPr>
          <a:xfrm rot="5400000">
            <a:off x="4703202" y="-40198"/>
            <a:ext cx="4032448" cy="5210204"/>
          </a:xfrm>
          <a:prstGeom prst="rect">
            <a:avLst/>
          </a:prstGeom>
        </p:spPr>
      </p:pic>
      <p:sp>
        <p:nvSpPr>
          <p:cNvPr id="2" name="スライド番号プレースホルダ 1"/>
          <p:cNvSpPr>
            <a:spLocks noGrp="1"/>
          </p:cNvSpPr>
          <p:nvPr>
            <p:ph type="sldNum" sz="quarter" idx="12"/>
          </p:nvPr>
        </p:nvSpPr>
        <p:spPr/>
        <p:txBody>
          <a:bodyPr/>
          <a:lstStyle/>
          <a:p>
            <a:fld id="{B6F3672C-C26B-46E4-BCED-0AD1FFDD9DFC}" type="slidenum">
              <a:rPr kumimoji="1" lang="ja-JP" altLang="en-US" smtClean="0"/>
              <a:pPr/>
              <a:t>14</a:t>
            </a:fld>
            <a:endParaRPr kumimoji="1" lang="ja-JP" altLang="en-US"/>
          </a:p>
        </p:txBody>
      </p:sp>
      <p:sp>
        <p:nvSpPr>
          <p:cNvPr id="3" name="テキスト ボックス 2"/>
          <p:cNvSpPr txBox="1"/>
          <p:nvPr/>
        </p:nvSpPr>
        <p:spPr>
          <a:xfrm>
            <a:off x="323528" y="692696"/>
            <a:ext cx="6048672" cy="1077218"/>
          </a:xfrm>
          <a:prstGeom prst="rect">
            <a:avLst/>
          </a:prstGeom>
          <a:noFill/>
        </p:spPr>
        <p:txBody>
          <a:bodyPr wrap="square" rtlCol="0">
            <a:spAutoFit/>
          </a:bodyPr>
          <a:lstStyle/>
          <a:p>
            <a:r>
              <a:rPr kumimoji="1" lang="ja-JP" altLang="en-US" sz="3200" b="1" dirty="0" smtClean="0"/>
              <a:t>気温</a:t>
            </a:r>
            <a:endParaRPr kumimoji="1" lang="en-US" altLang="ja-JP" sz="3200" b="1" dirty="0" smtClean="0"/>
          </a:p>
          <a:p>
            <a:r>
              <a:rPr lang="ja-JP" altLang="en-US" sz="3200" b="1" dirty="0" smtClean="0"/>
              <a:t>最近</a:t>
            </a:r>
            <a:r>
              <a:rPr lang="en-US" altLang="ja-JP" sz="3200" b="1" dirty="0" smtClean="0"/>
              <a:t>30</a:t>
            </a:r>
            <a:r>
              <a:rPr lang="ja-JP" altLang="en-US" sz="3200" b="1" dirty="0" smtClean="0"/>
              <a:t>－昔</a:t>
            </a:r>
            <a:r>
              <a:rPr lang="en-US" altLang="ja-JP" sz="3200" b="1" dirty="0" smtClean="0"/>
              <a:t>30</a:t>
            </a:r>
          </a:p>
        </p:txBody>
      </p:sp>
      <p:pic>
        <p:nvPicPr>
          <p:cNvPr id="5" name="図 4" descr="図1.png"/>
          <p:cNvPicPr>
            <a:picLocks noChangeAspect="1"/>
          </p:cNvPicPr>
          <p:nvPr/>
        </p:nvPicPr>
        <p:blipFill>
          <a:blip r:embed="rId3" cstate="print"/>
          <a:stretch>
            <a:fillRect/>
          </a:stretch>
        </p:blipFill>
        <p:spPr>
          <a:xfrm rot="5400000">
            <a:off x="-430574" y="1594776"/>
            <a:ext cx="4676558" cy="604867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6F3672C-C26B-46E4-BCED-0AD1FFDD9DFC}" type="slidenum">
              <a:rPr kumimoji="1" lang="ja-JP" altLang="en-US" smtClean="0"/>
              <a:pPr/>
              <a:t>15</a:t>
            </a:fld>
            <a:endParaRPr kumimoji="1" lang="ja-JP" altLang="en-US"/>
          </a:p>
        </p:txBody>
      </p:sp>
      <p:sp>
        <p:nvSpPr>
          <p:cNvPr id="3" name="テキスト ボックス 2"/>
          <p:cNvSpPr txBox="1"/>
          <p:nvPr/>
        </p:nvSpPr>
        <p:spPr>
          <a:xfrm>
            <a:off x="0" y="620688"/>
            <a:ext cx="6192688" cy="954107"/>
          </a:xfrm>
          <a:prstGeom prst="rect">
            <a:avLst/>
          </a:prstGeom>
          <a:noFill/>
        </p:spPr>
        <p:txBody>
          <a:bodyPr wrap="square" rtlCol="0">
            <a:spAutoFit/>
          </a:bodyPr>
          <a:lstStyle/>
          <a:p>
            <a:r>
              <a:rPr kumimoji="1" lang="ja-JP" altLang="en-US" sz="2800" b="1" dirty="0" smtClean="0"/>
              <a:t>相関係数</a:t>
            </a:r>
            <a:endParaRPr kumimoji="1" lang="en-US" altLang="ja-JP" sz="2800" b="1" dirty="0" smtClean="0"/>
          </a:p>
          <a:p>
            <a:r>
              <a:rPr lang="ja-JP" altLang="en-US" sz="2800" b="1" dirty="0" smtClean="0"/>
              <a:t>粒径</a:t>
            </a:r>
            <a:r>
              <a:rPr lang="en-US" altLang="ja-JP" sz="2800" b="1" dirty="0" smtClean="0"/>
              <a:t>―</a:t>
            </a:r>
            <a:r>
              <a:rPr lang="ja-JP" altLang="en-US" sz="2800" b="1" dirty="0" smtClean="0"/>
              <a:t>気温</a:t>
            </a:r>
            <a:endParaRPr lang="en-US" altLang="ja-JP" sz="2800" b="1" dirty="0" smtClean="0"/>
          </a:p>
        </p:txBody>
      </p:sp>
      <p:pic>
        <p:nvPicPr>
          <p:cNvPr id="7" name="図 6" descr="図6.png"/>
          <p:cNvPicPr>
            <a:picLocks noChangeAspect="1"/>
          </p:cNvPicPr>
          <p:nvPr/>
        </p:nvPicPr>
        <p:blipFill>
          <a:blip r:embed="rId2" cstate="print"/>
          <a:stretch>
            <a:fillRect/>
          </a:stretch>
        </p:blipFill>
        <p:spPr>
          <a:xfrm rot="5400000">
            <a:off x="4703438" y="2643868"/>
            <a:ext cx="3871451" cy="5009672"/>
          </a:xfrm>
          <a:prstGeom prst="rect">
            <a:avLst/>
          </a:prstGeom>
        </p:spPr>
      </p:pic>
      <p:pic>
        <p:nvPicPr>
          <p:cNvPr id="9" name="図 8" descr="図7.png"/>
          <p:cNvPicPr>
            <a:picLocks noChangeAspect="1"/>
          </p:cNvPicPr>
          <p:nvPr/>
        </p:nvPicPr>
        <p:blipFill>
          <a:blip r:embed="rId3" cstate="print"/>
          <a:stretch>
            <a:fillRect/>
          </a:stretch>
        </p:blipFill>
        <p:spPr>
          <a:xfrm rot="5400000">
            <a:off x="-195171" y="2651557"/>
            <a:ext cx="3877545" cy="5000387"/>
          </a:xfrm>
          <a:prstGeom prst="rect">
            <a:avLst/>
          </a:prstGeom>
        </p:spPr>
      </p:pic>
      <p:pic>
        <p:nvPicPr>
          <p:cNvPr id="5" name="図 4" descr="図5.png"/>
          <p:cNvPicPr>
            <a:picLocks noChangeAspect="1"/>
          </p:cNvPicPr>
          <p:nvPr/>
        </p:nvPicPr>
        <p:blipFill>
          <a:blip r:embed="rId4" cstate="print"/>
          <a:stretch>
            <a:fillRect/>
          </a:stretch>
        </p:blipFill>
        <p:spPr>
          <a:xfrm rot="5400000">
            <a:off x="2908216" y="-667856"/>
            <a:ext cx="3399575" cy="4392487"/>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6F3672C-C26B-46E4-BCED-0AD1FFDD9DFC}" type="slidenum">
              <a:rPr kumimoji="1" lang="ja-JP" altLang="en-US" smtClean="0"/>
              <a:pPr/>
              <a:t>16</a:t>
            </a:fld>
            <a:endParaRPr kumimoji="1" lang="ja-JP" altLang="en-US"/>
          </a:p>
        </p:txBody>
      </p:sp>
      <p:sp>
        <p:nvSpPr>
          <p:cNvPr id="3" name="テキスト ボックス 2"/>
          <p:cNvSpPr txBox="1"/>
          <p:nvPr/>
        </p:nvSpPr>
        <p:spPr>
          <a:xfrm>
            <a:off x="0" y="620688"/>
            <a:ext cx="6192688" cy="954107"/>
          </a:xfrm>
          <a:prstGeom prst="rect">
            <a:avLst/>
          </a:prstGeom>
          <a:noFill/>
        </p:spPr>
        <p:txBody>
          <a:bodyPr wrap="square" rtlCol="0">
            <a:spAutoFit/>
          </a:bodyPr>
          <a:lstStyle/>
          <a:p>
            <a:r>
              <a:rPr kumimoji="1" lang="ja-JP" altLang="en-US" sz="2800" b="1" dirty="0" smtClean="0"/>
              <a:t>相関係数</a:t>
            </a:r>
            <a:endParaRPr kumimoji="1" lang="en-US" altLang="ja-JP" sz="2800" b="1" dirty="0" smtClean="0"/>
          </a:p>
          <a:p>
            <a:r>
              <a:rPr lang="ja-JP" altLang="en-US" sz="2800" b="1" dirty="0" smtClean="0"/>
              <a:t>含水率</a:t>
            </a:r>
            <a:r>
              <a:rPr lang="en-US" altLang="ja-JP" sz="2800" b="1" dirty="0" smtClean="0"/>
              <a:t>―</a:t>
            </a:r>
            <a:r>
              <a:rPr lang="ja-JP" altLang="en-US" sz="2800" b="1" dirty="0" smtClean="0"/>
              <a:t>相対湿度</a:t>
            </a:r>
            <a:endParaRPr lang="en-US" altLang="ja-JP" sz="2800" b="1" dirty="0" smtClean="0"/>
          </a:p>
        </p:txBody>
      </p:sp>
      <p:pic>
        <p:nvPicPr>
          <p:cNvPr id="8" name="図 7" descr="図4.png"/>
          <p:cNvPicPr>
            <a:picLocks noChangeAspect="1"/>
          </p:cNvPicPr>
          <p:nvPr/>
        </p:nvPicPr>
        <p:blipFill>
          <a:blip r:embed="rId2" cstate="print"/>
          <a:stretch>
            <a:fillRect/>
          </a:stretch>
        </p:blipFill>
        <p:spPr>
          <a:xfrm rot="5400000">
            <a:off x="3967411" y="-286891"/>
            <a:ext cx="4735548" cy="6118658"/>
          </a:xfrm>
          <a:prstGeom prst="rect">
            <a:avLst/>
          </a:prstGeom>
        </p:spPr>
      </p:pic>
      <p:pic>
        <p:nvPicPr>
          <p:cNvPr id="5" name="図 4" descr="図3.png"/>
          <p:cNvPicPr>
            <a:picLocks noChangeAspect="1"/>
          </p:cNvPicPr>
          <p:nvPr/>
        </p:nvPicPr>
        <p:blipFill>
          <a:blip r:embed="rId3" cstate="print"/>
          <a:stretch>
            <a:fillRect/>
          </a:stretch>
        </p:blipFill>
        <p:spPr>
          <a:xfrm rot="5400000">
            <a:off x="-222245" y="1886541"/>
            <a:ext cx="4187891" cy="540060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27384"/>
            <a:ext cx="2304256" cy="432048"/>
          </a:xfrm>
        </p:spPr>
        <p:txBody>
          <a:bodyPr>
            <a:noAutofit/>
          </a:bodyPr>
          <a:lstStyle/>
          <a:p>
            <a:r>
              <a:rPr kumimoji="1" lang="ja-JP" altLang="en-US" sz="3200" b="1" dirty="0" smtClean="0">
                <a:solidFill>
                  <a:schemeClr val="tx1"/>
                </a:solidFill>
              </a:rPr>
              <a:t>発表の流れ</a:t>
            </a:r>
            <a:endParaRPr kumimoji="1" lang="ja-JP" altLang="en-US" sz="3200" b="1" dirty="0">
              <a:solidFill>
                <a:schemeClr val="tx1"/>
              </a:solidFill>
            </a:endParaRPr>
          </a:p>
        </p:txBody>
      </p:sp>
      <p:sp>
        <p:nvSpPr>
          <p:cNvPr id="4" name="テキスト ボックス 3"/>
          <p:cNvSpPr txBox="1"/>
          <p:nvPr/>
        </p:nvSpPr>
        <p:spPr>
          <a:xfrm>
            <a:off x="611560" y="1299532"/>
            <a:ext cx="4464496" cy="4401205"/>
          </a:xfrm>
          <a:prstGeom prst="rect">
            <a:avLst/>
          </a:prstGeom>
          <a:noFill/>
        </p:spPr>
        <p:txBody>
          <a:bodyPr wrap="square" rtlCol="0">
            <a:spAutoFit/>
          </a:bodyPr>
          <a:lstStyle/>
          <a:p>
            <a:pPr>
              <a:buFont typeface="Wingdings" pitchFamily="2" charset="2"/>
              <a:buChar char="l"/>
            </a:pPr>
            <a:r>
              <a:rPr lang="ja-JP" altLang="en-US" sz="2800" dirty="0" smtClean="0"/>
              <a:t>導入</a:t>
            </a:r>
            <a:endParaRPr lang="en-US" altLang="ja-JP" sz="2800" dirty="0" smtClean="0"/>
          </a:p>
          <a:p>
            <a:pPr>
              <a:buFont typeface="Wingdings" pitchFamily="2" charset="2"/>
              <a:buChar char="l"/>
            </a:pPr>
            <a:endParaRPr lang="en-US" altLang="ja-JP" sz="2800" dirty="0" smtClean="0"/>
          </a:p>
          <a:p>
            <a:pPr>
              <a:buFont typeface="Wingdings" pitchFamily="2" charset="2"/>
              <a:buChar char="l"/>
            </a:pPr>
            <a:r>
              <a:rPr kumimoji="1" lang="ja-JP" altLang="en-US" sz="2800" dirty="0" smtClean="0"/>
              <a:t>試料・使用データ</a:t>
            </a:r>
            <a:endParaRPr kumimoji="1" lang="en-US" altLang="ja-JP" sz="2800" dirty="0" smtClean="0"/>
          </a:p>
          <a:p>
            <a:pPr>
              <a:buFont typeface="Wingdings" pitchFamily="2" charset="2"/>
              <a:buChar char="l"/>
            </a:pPr>
            <a:endParaRPr lang="en-US" altLang="ja-JP" sz="2800" dirty="0" smtClean="0"/>
          </a:p>
          <a:p>
            <a:pPr>
              <a:buFont typeface="Wingdings" pitchFamily="2" charset="2"/>
              <a:buChar char="l"/>
            </a:pPr>
            <a:r>
              <a:rPr kumimoji="1" lang="ja-JP" altLang="en-US" sz="2800" dirty="0" smtClean="0"/>
              <a:t>結果</a:t>
            </a:r>
            <a:endParaRPr kumimoji="1" lang="en-US" altLang="ja-JP" sz="2800" dirty="0" smtClean="0"/>
          </a:p>
          <a:p>
            <a:pPr>
              <a:buFont typeface="Wingdings" pitchFamily="2" charset="2"/>
              <a:buChar char="l"/>
            </a:pPr>
            <a:endParaRPr lang="en-US" altLang="ja-JP" sz="2800" dirty="0" smtClean="0"/>
          </a:p>
          <a:p>
            <a:pPr>
              <a:buFont typeface="Wingdings" pitchFamily="2" charset="2"/>
              <a:buChar char="l"/>
            </a:pPr>
            <a:r>
              <a:rPr kumimoji="1" lang="ja-JP" altLang="en-US" sz="2800" dirty="0" smtClean="0"/>
              <a:t>まとめ・考察</a:t>
            </a:r>
            <a:endParaRPr kumimoji="1" lang="en-US" altLang="ja-JP" sz="2800" dirty="0" smtClean="0"/>
          </a:p>
          <a:p>
            <a:pPr>
              <a:buFont typeface="Wingdings" pitchFamily="2" charset="2"/>
              <a:buChar char="l"/>
            </a:pPr>
            <a:endParaRPr lang="en-US" altLang="ja-JP" sz="2800" dirty="0" smtClean="0"/>
          </a:p>
          <a:p>
            <a:pPr>
              <a:buFont typeface="Wingdings" pitchFamily="2" charset="2"/>
              <a:buChar char="l"/>
            </a:pPr>
            <a:r>
              <a:rPr kumimoji="1" lang="ja-JP" altLang="en-US" sz="2800" dirty="0" smtClean="0"/>
              <a:t>引用文献</a:t>
            </a:r>
            <a:endParaRPr kumimoji="1" lang="en-US" altLang="ja-JP" sz="2800" dirty="0" smtClean="0"/>
          </a:p>
          <a:p>
            <a:pPr>
              <a:buFont typeface="Wingdings" pitchFamily="2" charset="2"/>
              <a:buChar char="l"/>
            </a:pPr>
            <a:endParaRPr kumimoji="1" lang="ja-JP" altLang="en-US" sz="2800" dirty="0"/>
          </a:p>
        </p:txBody>
      </p:sp>
      <p:sp>
        <p:nvSpPr>
          <p:cNvPr id="6" name="スライド番号プレースホルダ 5"/>
          <p:cNvSpPr>
            <a:spLocks noGrp="1"/>
          </p:cNvSpPr>
          <p:nvPr>
            <p:ph type="sldNum" sz="quarter" idx="12"/>
          </p:nvPr>
        </p:nvSpPr>
        <p:spPr/>
        <p:txBody>
          <a:bodyPr/>
          <a:lstStyle/>
          <a:p>
            <a:fld id="{A7A2143B-9E5F-4B8F-B773-D130126AA085}" type="slidenum">
              <a:rPr kumimoji="1" lang="ja-JP" altLang="en-US" smtClean="0">
                <a:solidFill>
                  <a:schemeClr val="tx1"/>
                </a:solidFill>
              </a:rPr>
              <a:pPr/>
              <a:t>2</a:t>
            </a:fld>
            <a:endParaRPr kumimoji="1" lang="ja-JP" altLang="en-US" dirty="0">
              <a:solidFill>
                <a:schemeClr val="tx1"/>
              </a:solidFill>
            </a:endParaRPr>
          </a:p>
        </p:txBody>
      </p:sp>
    </p:spTree>
  </p:cSld>
  <p:clrMapOvr>
    <a:masterClrMapping/>
  </p:clrMapOvr>
  <p:transition advTm="110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27384"/>
            <a:ext cx="4248472" cy="432048"/>
          </a:xfrm>
        </p:spPr>
        <p:txBody>
          <a:bodyPr>
            <a:noAutofit/>
          </a:bodyPr>
          <a:lstStyle/>
          <a:p>
            <a:r>
              <a:rPr lang="ja-JP" altLang="en-US" sz="2800" b="1" smtClean="0">
                <a:solidFill>
                  <a:schemeClr val="tx1"/>
                </a:solidFill>
              </a:rPr>
              <a:t>導入</a:t>
            </a:r>
            <a:endParaRPr kumimoji="1" lang="ja-JP" altLang="en-US" sz="2800" b="1" dirty="0">
              <a:solidFill>
                <a:schemeClr val="tx1"/>
              </a:solidFill>
            </a:endParaRPr>
          </a:p>
        </p:txBody>
      </p:sp>
      <p:sp>
        <p:nvSpPr>
          <p:cNvPr id="11" name="スライド番号プレースホルダ 10"/>
          <p:cNvSpPr>
            <a:spLocks noGrp="1"/>
          </p:cNvSpPr>
          <p:nvPr>
            <p:ph type="sldNum" sz="quarter" idx="12"/>
          </p:nvPr>
        </p:nvSpPr>
        <p:spPr/>
        <p:txBody>
          <a:bodyPr/>
          <a:lstStyle/>
          <a:p>
            <a:fld id="{A7A2143B-9E5F-4B8F-B773-D130126AA085}" type="slidenum">
              <a:rPr kumimoji="1" lang="ja-JP" altLang="en-US" smtClean="0">
                <a:solidFill>
                  <a:schemeClr val="tx1"/>
                </a:solidFill>
              </a:rPr>
              <a:pPr/>
              <a:t>3</a:t>
            </a:fld>
            <a:endParaRPr kumimoji="1" lang="ja-JP" altLang="en-US">
              <a:solidFill>
                <a:schemeClr val="tx1"/>
              </a:solidFill>
            </a:endParaRPr>
          </a:p>
        </p:txBody>
      </p:sp>
      <p:sp>
        <p:nvSpPr>
          <p:cNvPr id="12" name="テキスト ボックス 11"/>
          <p:cNvSpPr txBox="1"/>
          <p:nvPr/>
        </p:nvSpPr>
        <p:spPr>
          <a:xfrm>
            <a:off x="0" y="533579"/>
            <a:ext cx="9144000" cy="2031325"/>
          </a:xfrm>
          <a:prstGeom prst="rect">
            <a:avLst/>
          </a:prstGeom>
          <a:noFill/>
        </p:spPr>
        <p:txBody>
          <a:bodyPr wrap="square" rtlCol="0">
            <a:spAutoFit/>
          </a:bodyPr>
          <a:lstStyle/>
          <a:p>
            <a:r>
              <a:rPr kumimoji="1" lang="ja-JP" altLang="en-US" dirty="0" smtClean="0"/>
              <a:t>近年，</a:t>
            </a:r>
            <a:r>
              <a:rPr kumimoji="1" lang="ja-JP" altLang="en-US" b="1" dirty="0" smtClean="0"/>
              <a:t>気候変動</a:t>
            </a:r>
            <a:r>
              <a:rPr kumimoji="1" lang="ja-JP" altLang="en-US" dirty="0" smtClean="0"/>
              <a:t>を巡る様々な議論が活発に行われている．</a:t>
            </a:r>
            <a:endParaRPr kumimoji="1" lang="en-US" altLang="ja-JP" dirty="0" smtClean="0"/>
          </a:p>
          <a:p>
            <a:r>
              <a:rPr lang="ja-JP" altLang="en-US" b="1" dirty="0" smtClean="0"/>
              <a:t>気候変動</a:t>
            </a:r>
            <a:r>
              <a:rPr lang="ja-JP" altLang="en-US" dirty="0" smtClean="0"/>
              <a:t>は，政治・経済に大きく関わり，私たちの生活に深く影響がある．</a:t>
            </a:r>
            <a:endParaRPr lang="en-US" altLang="ja-JP" dirty="0" smtClean="0"/>
          </a:p>
          <a:p>
            <a:endParaRPr lang="en-US" altLang="ja-JP" dirty="0" smtClean="0"/>
          </a:p>
          <a:p>
            <a:r>
              <a:rPr lang="ja-JP" altLang="en-US" dirty="0" smtClean="0"/>
              <a:t>しかし，地球の気候は様々な時間スケールを持ち，複雑な変動を繰り返して</a:t>
            </a:r>
            <a:r>
              <a:rPr lang="ja-JP" altLang="en-US" dirty="0" smtClean="0"/>
              <a:t>いる．</a:t>
            </a:r>
            <a:endParaRPr lang="en-US" altLang="ja-JP" dirty="0" smtClean="0"/>
          </a:p>
          <a:p>
            <a:r>
              <a:rPr lang="ja-JP" altLang="en-US" dirty="0" smtClean="0"/>
              <a:t>現在の</a:t>
            </a:r>
            <a:r>
              <a:rPr lang="ja-JP" altLang="en-US" b="1" dirty="0" smtClean="0"/>
              <a:t>気候変動</a:t>
            </a:r>
            <a:r>
              <a:rPr lang="ja-JP" altLang="en-US" dirty="0" smtClean="0"/>
              <a:t>が，地球の歴史の中でどのような状態に位置するのかを理解する必要がある．</a:t>
            </a:r>
            <a:endParaRPr lang="en-US" altLang="ja-JP" dirty="0" smtClean="0"/>
          </a:p>
          <a:p>
            <a:endParaRPr lang="en-US" altLang="ja-JP" dirty="0" smtClean="0"/>
          </a:p>
        </p:txBody>
      </p:sp>
      <p:grpSp>
        <p:nvGrpSpPr>
          <p:cNvPr id="62" name="グループ化 61"/>
          <p:cNvGrpSpPr/>
          <p:nvPr/>
        </p:nvGrpSpPr>
        <p:grpSpPr>
          <a:xfrm>
            <a:off x="1259632" y="2276872"/>
            <a:ext cx="6827758" cy="1944216"/>
            <a:chOff x="382424" y="1844824"/>
            <a:chExt cx="6827758" cy="1944216"/>
          </a:xfrm>
        </p:grpSpPr>
        <p:sp>
          <p:nvSpPr>
            <p:cNvPr id="60" name="テキスト ボックス 59"/>
            <p:cNvSpPr txBox="1"/>
            <p:nvPr/>
          </p:nvSpPr>
          <p:spPr>
            <a:xfrm rot="855285">
              <a:off x="1254206" y="2292782"/>
              <a:ext cx="857686" cy="461665"/>
            </a:xfrm>
            <a:prstGeom prst="rect">
              <a:avLst/>
            </a:prstGeom>
            <a:noFill/>
          </p:spPr>
          <p:txBody>
            <a:bodyPr wrap="square" rtlCol="0">
              <a:spAutoFit/>
            </a:bodyPr>
            <a:lstStyle/>
            <a:p>
              <a:r>
                <a:rPr kumimoji="1" lang="ja-JP" altLang="en-US" sz="2400" b="1" dirty="0" smtClean="0">
                  <a:latin typeface="HG創英角ﾎﾟｯﾌﾟ体" pitchFamily="49" charset="-128"/>
                  <a:ea typeface="HG創英角ﾎﾟｯﾌﾟ体" pitchFamily="49" charset="-128"/>
                </a:rPr>
                <a:t>↑</a:t>
              </a:r>
              <a:endParaRPr kumimoji="1" lang="ja-JP" altLang="en-US" sz="2400" b="1" dirty="0">
                <a:latin typeface="HG創英角ﾎﾟｯﾌﾟ体" pitchFamily="49" charset="-128"/>
                <a:ea typeface="HG創英角ﾎﾟｯﾌﾟ体" pitchFamily="49" charset="-128"/>
              </a:endParaRPr>
            </a:p>
          </p:txBody>
        </p:sp>
        <p:sp>
          <p:nvSpPr>
            <p:cNvPr id="61" name="テキスト ボックス 60"/>
            <p:cNvSpPr txBox="1"/>
            <p:nvPr/>
          </p:nvSpPr>
          <p:spPr>
            <a:xfrm rot="11537925">
              <a:off x="382424" y="2921933"/>
              <a:ext cx="1152128" cy="461665"/>
            </a:xfrm>
            <a:prstGeom prst="rect">
              <a:avLst/>
            </a:prstGeom>
            <a:noFill/>
          </p:spPr>
          <p:txBody>
            <a:bodyPr wrap="square" rtlCol="0">
              <a:spAutoFit/>
            </a:bodyPr>
            <a:lstStyle/>
            <a:p>
              <a:r>
                <a:rPr kumimoji="1" lang="ja-JP" altLang="en-US" sz="2400" b="1" dirty="0" smtClean="0">
                  <a:latin typeface="HG創英角ﾎﾟｯﾌﾟ体" pitchFamily="49" charset="-128"/>
                  <a:ea typeface="HG創英角ﾎﾟｯﾌﾟ体" pitchFamily="49" charset="-128"/>
                </a:rPr>
                <a:t>↑</a:t>
              </a:r>
              <a:endParaRPr kumimoji="1" lang="ja-JP" altLang="en-US" sz="2400" b="1" dirty="0">
                <a:latin typeface="HG創英角ﾎﾟｯﾌﾟ体" pitchFamily="49" charset="-128"/>
                <a:ea typeface="HG創英角ﾎﾟｯﾌﾟ体" pitchFamily="49" charset="-128"/>
              </a:endParaRPr>
            </a:p>
          </p:txBody>
        </p:sp>
        <p:sp>
          <p:nvSpPr>
            <p:cNvPr id="26" name="テキスト ボックス 25"/>
            <p:cNvSpPr txBox="1"/>
            <p:nvPr/>
          </p:nvSpPr>
          <p:spPr>
            <a:xfrm>
              <a:off x="1930651" y="2627620"/>
              <a:ext cx="3744416" cy="369332"/>
            </a:xfrm>
            <a:prstGeom prst="rect">
              <a:avLst/>
            </a:prstGeom>
            <a:noFill/>
          </p:spPr>
          <p:txBody>
            <a:bodyPr wrap="square" rtlCol="0">
              <a:spAutoFit/>
            </a:bodyPr>
            <a:lstStyle/>
            <a:p>
              <a:r>
                <a:rPr kumimoji="1" lang="ja-JP" altLang="en-US" b="1" dirty="0" smtClean="0"/>
                <a:t>どのような状態にあるのか</a:t>
              </a:r>
              <a:r>
                <a:rPr kumimoji="1" lang="en-US" altLang="ja-JP" b="1" dirty="0" smtClean="0"/>
                <a:t>(</a:t>
              </a:r>
              <a:r>
                <a:rPr kumimoji="1" lang="ja-JP" altLang="en-US" b="1" dirty="0" smtClean="0"/>
                <a:t>把握</a:t>
              </a:r>
              <a:r>
                <a:rPr kumimoji="1" lang="en-US" altLang="ja-JP" b="1" dirty="0" smtClean="0"/>
                <a:t>)</a:t>
              </a:r>
              <a:endParaRPr kumimoji="1" lang="ja-JP" altLang="en-US" b="1" dirty="0"/>
            </a:p>
          </p:txBody>
        </p:sp>
        <p:sp>
          <p:nvSpPr>
            <p:cNvPr id="27" name="テキスト ボックス 26"/>
            <p:cNvSpPr txBox="1"/>
            <p:nvPr/>
          </p:nvSpPr>
          <p:spPr>
            <a:xfrm>
              <a:off x="2241630" y="1916832"/>
              <a:ext cx="4968552" cy="369332"/>
            </a:xfrm>
            <a:prstGeom prst="rect">
              <a:avLst/>
            </a:prstGeom>
            <a:noFill/>
          </p:spPr>
          <p:txBody>
            <a:bodyPr wrap="square" rtlCol="0">
              <a:spAutoFit/>
            </a:bodyPr>
            <a:lstStyle/>
            <a:p>
              <a:r>
                <a:rPr kumimoji="1" lang="ja-JP" altLang="en-US" b="1" dirty="0" smtClean="0"/>
                <a:t>どのような変動をしてきたか</a:t>
              </a:r>
              <a:r>
                <a:rPr kumimoji="1" lang="en-US" altLang="ja-JP" b="1" dirty="0" smtClean="0"/>
                <a:t>(</a:t>
              </a:r>
              <a:r>
                <a:rPr lang="ja-JP" altLang="en-US" b="1" dirty="0" smtClean="0"/>
                <a:t>復元</a:t>
              </a:r>
              <a:r>
                <a:rPr kumimoji="1" lang="en-US" altLang="ja-JP" b="1" dirty="0" smtClean="0"/>
                <a:t>)</a:t>
              </a:r>
              <a:endParaRPr kumimoji="1" lang="ja-JP" altLang="en-US" b="1" dirty="0"/>
            </a:p>
          </p:txBody>
        </p:sp>
        <p:sp>
          <p:nvSpPr>
            <p:cNvPr id="28" name="テキスト ボックス 27"/>
            <p:cNvSpPr txBox="1"/>
            <p:nvPr/>
          </p:nvSpPr>
          <p:spPr>
            <a:xfrm>
              <a:off x="1642619" y="3347700"/>
              <a:ext cx="3240360" cy="369332"/>
            </a:xfrm>
            <a:prstGeom prst="rect">
              <a:avLst/>
            </a:prstGeom>
            <a:noFill/>
          </p:spPr>
          <p:txBody>
            <a:bodyPr wrap="square" rtlCol="0">
              <a:spAutoFit/>
            </a:bodyPr>
            <a:lstStyle/>
            <a:p>
              <a:r>
                <a:rPr kumimoji="1" lang="ja-JP" altLang="en-US" b="1" dirty="0" smtClean="0"/>
                <a:t>どこへ向かうのか</a:t>
              </a:r>
              <a:r>
                <a:rPr kumimoji="1" lang="en-US" altLang="ja-JP" b="1" dirty="0" smtClean="0"/>
                <a:t>(</a:t>
              </a:r>
              <a:r>
                <a:rPr kumimoji="1" lang="ja-JP" altLang="en-US" b="1" dirty="0" smtClean="0"/>
                <a:t>予測</a:t>
              </a:r>
              <a:r>
                <a:rPr kumimoji="1" lang="en-US" altLang="ja-JP" b="1" dirty="0" smtClean="0"/>
                <a:t>)</a:t>
              </a:r>
              <a:endParaRPr kumimoji="1" lang="ja-JP" altLang="en-US" b="1" dirty="0"/>
            </a:p>
          </p:txBody>
        </p:sp>
        <p:grpSp>
          <p:nvGrpSpPr>
            <p:cNvPr id="59" name="グループ化 58"/>
            <p:cNvGrpSpPr/>
            <p:nvPr/>
          </p:nvGrpSpPr>
          <p:grpSpPr>
            <a:xfrm>
              <a:off x="634507" y="1844824"/>
              <a:ext cx="1584176" cy="1944216"/>
              <a:chOff x="2002659" y="1772816"/>
              <a:chExt cx="1584176" cy="1944216"/>
            </a:xfrm>
          </p:grpSpPr>
          <p:sp>
            <p:nvSpPr>
              <p:cNvPr id="13" name="角丸四角形 12"/>
              <p:cNvSpPr/>
              <p:nvPr/>
            </p:nvSpPr>
            <p:spPr>
              <a:xfrm>
                <a:off x="2578723" y="1772816"/>
                <a:ext cx="1008112" cy="504056"/>
              </a:xfrm>
              <a:prstGeom prst="roundRect">
                <a:avLst/>
              </a:prstGeom>
              <a:solidFill>
                <a:srgbClr val="E800F0">
                  <a:alpha val="54118"/>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過去</a:t>
                </a:r>
                <a:endParaRPr kumimoji="1" lang="ja-JP" altLang="en-US" b="1" dirty="0">
                  <a:solidFill>
                    <a:schemeClr val="tx1"/>
                  </a:solidFill>
                </a:endParaRPr>
              </a:p>
            </p:txBody>
          </p:sp>
          <p:sp>
            <p:nvSpPr>
              <p:cNvPr id="14" name="角丸四角形 13"/>
              <p:cNvSpPr/>
              <p:nvPr/>
            </p:nvSpPr>
            <p:spPr>
              <a:xfrm>
                <a:off x="2267744" y="2492896"/>
                <a:ext cx="1008112" cy="504056"/>
              </a:xfrm>
              <a:prstGeom prst="roundRect">
                <a:avLst/>
              </a:prstGeom>
              <a:solidFill>
                <a:srgbClr val="FA5BFF">
                  <a:alpha val="50196"/>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現在</a:t>
                </a:r>
                <a:endParaRPr kumimoji="1" lang="ja-JP" altLang="en-US" b="1" dirty="0">
                  <a:solidFill>
                    <a:schemeClr val="tx1"/>
                  </a:solidFill>
                </a:endParaRPr>
              </a:p>
            </p:txBody>
          </p:sp>
          <p:sp>
            <p:nvSpPr>
              <p:cNvPr id="15" name="角丸四角形 14"/>
              <p:cNvSpPr/>
              <p:nvPr/>
            </p:nvSpPr>
            <p:spPr>
              <a:xfrm>
                <a:off x="2002659" y="3212976"/>
                <a:ext cx="1008112" cy="504056"/>
              </a:xfrm>
              <a:prstGeom prst="roundRect">
                <a:avLst/>
              </a:prstGeom>
              <a:solidFill>
                <a:srgbClr val="FDC8FF">
                  <a:alpha val="52157"/>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未来</a:t>
                </a:r>
                <a:endParaRPr kumimoji="1" lang="en-US" altLang="ja-JP" b="1" dirty="0" smtClean="0">
                  <a:solidFill>
                    <a:schemeClr val="tx1"/>
                  </a:solidFill>
                </a:endParaRPr>
              </a:p>
            </p:txBody>
          </p:sp>
        </p:grpSp>
      </p:grpSp>
      <p:grpSp>
        <p:nvGrpSpPr>
          <p:cNvPr id="16" name="グループ化 15"/>
          <p:cNvGrpSpPr/>
          <p:nvPr/>
        </p:nvGrpSpPr>
        <p:grpSpPr>
          <a:xfrm>
            <a:off x="467544" y="4437112"/>
            <a:ext cx="7776864" cy="2304256"/>
            <a:chOff x="323528" y="4221089"/>
            <a:chExt cx="8430254" cy="2448272"/>
          </a:xfrm>
        </p:grpSpPr>
        <p:grpSp>
          <p:nvGrpSpPr>
            <p:cNvPr id="17" name="グループ化 6"/>
            <p:cNvGrpSpPr/>
            <p:nvPr/>
          </p:nvGrpSpPr>
          <p:grpSpPr>
            <a:xfrm>
              <a:off x="323528" y="4221089"/>
              <a:ext cx="8358246" cy="2448272"/>
              <a:chOff x="142844" y="1598268"/>
              <a:chExt cx="8858312" cy="2796148"/>
            </a:xfrm>
          </p:grpSpPr>
          <p:sp>
            <p:nvSpPr>
              <p:cNvPr id="19" name="フローチャート: 処理 18"/>
              <p:cNvSpPr/>
              <p:nvPr/>
            </p:nvSpPr>
            <p:spPr>
              <a:xfrm>
                <a:off x="142844" y="1927227"/>
                <a:ext cx="8858312" cy="2467189"/>
              </a:xfrm>
              <a:prstGeom prst="flowChartProcess">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buFont typeface="Wingdings" pitchFamily="2" charset="2"/>
                  <a:buChar char="l"/>
                </a:pPr>
                <a:endParaRPr lang="en-US" altLang="ja-JP" dirty="0" smtClean="0">
                  <a:solidFill>
                    <a:schemeClr val="tx1"/>
                  </a:solidFill>
                  <a:latin typeface="+mn-ea"/>
                </a:endParaRPr>
              </a:p>
              <a:p>
                <a:pPr>
                  <a:lnSpc>
                    <a:spcPct val="150000"/>
                  </a:lnSpc>
                  <a:buFont typeface="Wingdings" pitchFamily="2" charset="2"/>
                  <a:buChar char="l"/>
                </a:pPr>
                <a:r>
                  <a:rPr lang="ja-JP" altLang="en-US" dirty="0" smtClean="0">
                    <a:solidFill>
                      <a:schemeClr val="tx1"/>
                    </a:solidFill>
                    <a:latin typeface="+mn-ea"/>
                  </a:rPr>
                  <a:t>氷床コア</a:t>
                </a:r>
                <a:r>
                  <a:rPr lang="en-US" altLang="ja-JP" dirty="0" smtClean="0">
                    <a:solidFill>
                      <a:schemeClr val="tx1"/>
                    </a:solidFill>
                    <a:latin typeface="+mn-ea"/>
                  </a:rPr>
                  <a:t>…</a:t>
                </a:r>
                <a:r>
                  <a:rPr lang="ja-JP" altLang="en-US" dirty="0" smtClean="0">
                    <a:solidFill>
                      <a:schemeClr val="tx1"/>
                    </a:solidFill>
                    <a:latin typeface="+mn-ea"/>
                  </a:rPr>
                  <a:t>水素・酸素同位体比など</a:t>
                </a:r>
                <a:endParaRPr lang="en-US" altLang="ja-JP" dirty="0" smtClean="0">
                  <a:solidFill>
                    <a:schemeClr val="tx1"/>
                  </a:solidFill>
                  <a:latin typeface="+mn-ea"/>
                </a:endParaRPr>
              </a:p>
              <a:p>
                <a:pPr>
                  <a:lnSpc>
                    <a:spcPct val="150000"/>
                  </a:lnSpc>
                  <a:buFont typeface="Wingdings" pitchFamily="2" charset="2"/>
                  <a:buChar char="l"/>
                </a:pPr>
                <a:r>
                  <a:rPr lang="ja-JP" altLang="en-US" dirty="0" smtClean="0">
                    <a:solidFill>
                      <a:schemeClr val="tx1"/>
                    </a:solidFill>
                    <a:latin typeface="+mn-ea"/>
                  </a:rPr>
                  <a:t>花粉</a:t>
                </a:r>
                <a:r>
                  <a:rPr lang="en-US" altLang="ja-JP" dirty="0" smtClean="0">
                    <a:solidFill>
                      <a:schemeClr val="tx1"/>
                    </a:solidFill>
                    <a:latin typeface="+mn-ea"/>
                  </a:rPr>
                  <a:t>…</a:t>
                </a:r>
                <a:r>
                  <a:rPr lang="ja-JP" altLang="en-US" dirty="0" smtClean="0">
                    <a:solidFill>
                      <a:schemeClr val="tx1"/>
                    </a:solidFill>
                    <a:latin typeface="+mn-ea"/>
                  </a:rPr>
                  <a:t>組成、植物植生分布</a:t>
                </a:r>
                <a:r>
                  <a:rPr lang="en-US" altLang="ja-JP" dirty="0" smtClean="0">
                    <a:solidFill>
                      <a:schemeClr val="tx1"/>
                    </a:solidFill>
                    <a:latin typeface="+mn-ea"/>
                  </a:rPr>
                  <a:t>( Nakagawa</a:t>
                </a:r>
                <a:r>
                  <a:rPr lang="en-US" altLang="ja-JP" dirty="0" smtClean="0">
                    <a:latin typeface="+mn-ea"/>
                  </a:rPr>
                  <a:t> et al,. 2003 </a:t>
                </a:r>
                <a:r>
                  <a:rPr lang="en-US" altLang="ja-JP" dirty="0" smtClean="0">
                    <a:solidFill>
                      <a:schemeClr val="tx1"/>
                    </a:solidFill>
                    <a:latin typeface="+mn-ea"/>
                  </a:rPr>
                  <a:t>)</a:t>
                </a:r>
                <a:r>
                  <a:rPr lang="ja-JP" altLang="en-US" dirty="0" smtClean="0">
                    <a:solidFill>
                      <a:schemeClr val="tx1"/>
                    </a:solidFill>
                    <a:latin typeface="+mn-ea"/>
                  </a:rPr>
                  <a:t>など</a:t>
                </a:r>
                <a:endParaRPr lang="en-US" altLang="ja-JP" dirty="0" smtClean="0">
                  <a:solidFill>
                    <a:schemeClr val="tx1"/>
                  </a:solidFill>
                  <a:latin typeface="+mn-ea"/>
                </a:endParaRPr>
              </a:p>
              <a:p>
                <a:pPr>
                  <a:lnSpc>
                    <a:spcPct val="150000"/>
                  </a:lnSpc>
                  <a:buFont typeface="Wingdings" pitchFamily="2" charset="2"/>
                  <a:buChar char="l"/>
                </a:pPr>
                <a:r>
                  <a:rPr lang="ja-JP" altLang="en-US" dirty="0" smtClean="0">
                    <a:solidFill>
                      <a:schemeClr val="tx1"/>
                    </a:solidFill>
                    <a:latin typeface="+mn-ea"/>
                  </a:rPr>
                  <a:t>年輪</a:t>
                </a:r>
                <a:r>
                  <a:rPr lang="en-US" altLang="ja-JP" dirty="0" smtClean="0">
                    <a:solidFill>
                      <a:schemeClr val="tx1"/>
                    </a:solidFill>
                    <a:latin typeface="+mn-ea"/>
                  </a:rPr>
                  <a:t>…</a:t>
                </a:r>
                <a:r>
                  <a:rPr lang="ja-JP" altLang="en-US" dirty="0" smtClean="0">
                    <a:solidFill>
                      <a:schemeClr val="tx1"/>
                    </a:solidFill>
                    <a:latin typeface="+mn-ea"/>
                  </a:rPr>
                  <a:t>年輪幅，炭素・酸素同位体比など</a:t>
                </a:r>
                <a:endParaRPr lang="en-US" altLang="ja-JP" dirty="0" smtClean="0">
                  <a:solidFill>
                    <a:schemeClr val="tx1"/>
                  </a:solidFill>
                  <a:latin typeface="+mn-ea"/>
                </a:endParaRPr>
              </a:p>
              <a:p>
                <a:pPr>
                  <a:lnSpc>
                    <a:spcPct val="150000"/>
                  </a:lnSpc>
                </a:pPr>
                <a:endParaRPr lang="en-US" altLang="ja-JP" dirty="0" smtClean="0">
                  <a:solidFill>
                    <a:schemeClr val="tx1"/>
                  </a:solidFill>
                  <a:latin typeface="+mn-ea"/>
                </a:endParaRPr>
              </a:p>
              <a:p>
                <a:pPr>
                  <a:lnSpc>
                    <a:spcPct val="150000"/>
                  </a:lnSpc>
                </a:pPr>
                <a:endParaRPr lang="en-US" altLang="ja-JP" dirty="0" smtClean="0">
                  <a:solidFill>
                    <a:schemeClr val="tx1"/>
                  </a:solidFill>
                  <a:latin typeface="+mn-ea"/>
                </a:endParaRPr>
              </a:p>
            </p:txBody>
          </p:sp>
          <p:sp>
            <p:nvSpPr>
              <p:cNvPr id="20" name="正方形/長方形 19"/>
              <p:cNvSpPr/>
              <p:nvPr/>
            </p:nvSpPr>
            <p:spPr>
              <a:xfrm>
                <a:off x="371791" y="1598268"/>
                <a:ext cx="6720208" cy="509887"/>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ja-JP" altLang="en-US" sz="2000" b="1" dirty="0" smtClean="0"/>
                  <a:t>気候を復元するための様々な</a:t>
                </a:r>
                <a:r>
                  <a:rPr lang="ja-JP" altLang="en-US" sz="2000" b="1" dirty="0" smtClean="0"/>
                  <a:t>指標 </a:t>
                </a:r>
                <a:r>
                  <a:rPr lang="en-US" altLang="ja-JP" sz="2000" b="1" dirty="0" smtClean="0"/>
                  <a:t>(</a:t>
                </a:r>
                <a:r>
                  <a:rPr lang="en-US" altLang="ja-JP" sz="2000" b="1" i="1" dirty="0" smtClean="0"/>
                  <a:t>proxy data</a:t>
                </a:r>
                <a:r>
                  <a:rPr lang="en-US" altLang="ja-JP" sz="2000" b="1" dirty="0" smtClean="0"/>
                  <a:t>)</a:t>
                </a:r>
                <a:endParaRPr kumimoji="1" lang="ja-JP" altLang="en-US" sz="2000" b="1" dirty="0"/>
              </a:p>
            </p:txBody>
          </p:sp>
        </p:grpSp>
        <p:sp>
          <p:nvSpPr>
            <p:cNvPr id="18" name="テキスト ボックス 17"/>
            <p:cNvSpPr txBox="1"/>
            <p:nvPr/>
          </p:nvSpPr>
          <p:spPr>
            <a:xfrm>
              <a:off x="328846" y="6074132"/>
              <a:ext cx="8424936" cy="490519"/>
            </a:xfrm>
            <a:prstGeom prst="rect">
              <a:avLst/>
            </a:prstGeom>
            <a:noFill/>
          </p:spPr>
          <p:txBody>
            <a:bodyPr wrap="square" rtlCol="0">
              <a:spAutoFit/>
            </a:bodyPr>
            <a:lstStyle/>
            <a:p>
              <a:pPr>
                <a:buFont typeface="Wingdings" pitchFamily="2" charset="2"/>
                <a:buChar char="l"/>
              </a:pPr>
              <a:r>
                <a:rPr lang="ja-JP" altLang="en-US" sz="2400" b="1" u="sng" dirty="0" smtClean="0">
                  <a:solidFill>
                    <a:srgbClr val="FF0000"/>
                  </a:solidFill>
                  <a:latin typeface="+mn-ea"/>
                </a:rPr>
                <a:t>湖沼堆積物</a:t>
              </a:r>
              <a:r>
                <a:rPr lang="en-US" altLang="ja-JP" sz="2400" b="1" dirty="0" smtClean="0">
                  <a:latin typeface="+mn-ea"/>
                </a:rPr>
                <a:t>…</a:t>
              </a:r>
              <a:r>
                <a:rPr lang="ja-JP" altLang="en-US" sz="2000" dirty="0" smtClean="0">
                  <a:latin typeface="+mn-ea"/>
                </a:rPr>
                <a:t>含水率、粒径、全窒素</a:t>
              </a:r>
              <a:r>
                <a:rPr lang="ja-JP" altLang="en-US" dirty="0" smtClean="0">
                  <a:latin typeface="+mn-ea"/>
                </a:rPr>
                <a:t>（ 公文ら </a:t>
              </a:r>
              <a:r>
                <a:rPr lang="en-US" altLang="ja-JP" dirty="0" smtClean="0">
                  <a:latin typeface="+mn-ea"/>
                </a:rPr>
                <a:t>2003 </a:t>
              </a:r>
              <a:r>
                <a:rPr lang="ja-JP" altLang="en-US" dirty="0" smtClean="0">
                  <a:latin typeface="+mn-ea"/>
                </a:rPr>
                <a:t>）</a:t>
              </a:r>
              <a:r>
                <a:rPr lang="ja-JP" altLang="en-US" sz="2000" dirty="0" smtClean="0">
                  <a:latin typeface="+mn-ea"/>
                </a:rPr>
                <a:t>など</a:t>
              </a:r>
              <a:endParaRPr lang="ja-JP" altLang="en-US" sz="2400" dirty="0" smtClean="0">
                <a:latin typeface="+mn-ea"/>
              </a:endParaRPr>
            </a:p>
          </p:txBody>
        </p:sp>
      </p:grpSp>
    </p:spTree>
    <p:custDataLst>
      <p:tags r:id="rId1"/>
    </p:custDataLst>
  </p:cSld>
  <p:clrMapOvr>
    <a:masterClrMapping/>
  </p:clrMapOvr>
  <p:transition advTm="54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39552" y="476672"/>
            <a:ext cx="1656184" cy="400110"/>
          </a:xfrm>
          <a:prstGeom prst="rect">
            <a:avLst/>
          </a:prstGeom>
          <a:noFill/>
          <a:ln w="28575">
            <a:solidFill>
              <a:schemeClr val="tx1"/>
            </a:solidFill>
          </a:ln>
        </p:spPr>
        <p:txBody>
          <a:bodyPr wrap="square" rtlCol="0">
            <a:spAutoFit/>
          </a:bodyPr>
          <a:lstStyle/>
          <a:p>
            <a:pPr algn="ctr"/>
            <a:r>
              <a:rPr kumimoji="1" lang="ja-JP" altLang="en-US" sz="2000" b="1" dirty="0" smtClean="0"/>
              <a:t>湖沼堆積物</a:t>
            </a:r>
            <a:endParaRPr kumimoji="1" lang="en-US" altLang="ja-JP" sz="2000" b="1" dirty="0" smtClean="0"/>
          </a:p>
        </p:txBody>
      </p:sp>
      <p:sp>
        <p:nvSpPr>
          <p:cNvPr id="12" name="スライド番号プレースホルダ 11"/>
          <p:cNvSpPr>
            <a:spLocks noGrp="1"/>
          </p:cNvSpPr>
          <p:nvPr>
            <p:ph type="sldNum" sz="quarter" idx="12"/>
          </p:nvPr>
        </p:nvSpPr>
        <p:spPr/>
        <p:txBody>
          <a:bodyPr/>
          <a:lstStyle/>
          <a:p>
            <a:fld id="{A7A2143B-9E5F-4B8F-B773-D130126AA085}" type="slidenum">
              <a:rPr kumimoji="1" lang="ja-JP" altLang="en-US" smtClean="0">
                <a:solidFill>
                  <a:schemeClr val="tx1"/>
                </a:solidFill>
              </a:rPr>
              <a:pPr/>
              <a:t>4</a:t>
            </a:fld>
            <a:endParaRPr kumimoji="1" lang="ja-JP" altLang="en-US">
              <a:solidFill>
                <a:schemeClr val="tx1"/>
              </a:solidFill>
            </a:endParaRPr>
          </a:p>
        </p:txBody>
      </p:sp>
      <p:sp>
        <p:nvSpPr>
          <p:cNvPr id="17"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導入・試料</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0" name="テキスト ボックス 19"/>
          <p:cNvSpPr txBox="1"/>
          <p:nvPr/>
        </p:nvSpPr>
        <p:spPr>
          <a:xfrm>
            <a:off x="-36512" y="908720"/>
            <a:ext cx="9793088" cy="1354217"/>
          </a:xfrm>
          <a:prstGeom prst="rect">
            <a:avLst/>
          </a:prstGeom>
          <a:noFill/>
        </p:spPr>
        <p:txBody>
          <a:bodyPr wrap="square" rtlCol="0">
            <a:spAutoFit/>
          </a:bodyPr>
          <a:lstStyle/>
          <a:p>
            <a:pPr>
              <a:buSzPct val="193000"/>
              <a:buBlip>
                <a:blip r:embed="rId3"/>
              </a:buBlip>
            </a:pPr>
            <a:r>
              <a:rPr lang="ja-JP" altLang="en-US" dirty="0" smtClean="0"/>
              <a:t>流域内で生成された土砂などが湖底に蓄積してできたもの．</a:t>
            </a:r>
            <a:endParaRPr lang="en-US" altLang="ja-JP" dirty="0" smtClean="0"/>
          </a:p>
          <a:p>
            <a:pPr>
              <a:buSzPct val="193000"/>
            </a:pPr>
            <a:r>
              <a:rPr kumimoji="1" lang="ja-JP" altLang="en-US" dirty="0" smtClean="0"/>
              <a:t>　陸域周辺の環境情報をする記録媒体．</a:t>
            </a:r>
            <a:endParaRPr lang="en-US" altLang="ja-JP" dirty="0" smtClean="0"/>
          </a:p>
          <a:p>
            <a:pPr>
              <a:buSzPct val="193000"/>
              <a:buBlip>
                <a:blip r:embed="rId3"/>
              </a:buBlip>
            </a:pPr>
            <a:r>
              <a:rPr lang="ja-JP" altLang="en-US" dirty="0" smtClean="0"/>
              <a:t>観測されてきた気象要素と相関関係がある．</a:t>
            </a:r>
            <a:r>
              <a:rPr lang="en-US" altLang="ja-JP" dirty="0" smtClean="0"/>
              <a:t>(</a:t>
            </a:r>
            <a:r>
              <a:rPr lang="ja-JP" altLang="en-US" dirty="0" smtClean="0"/>
              <a:t>粒径</a:t>
            </a:r>
            <a:r>
              <a:rPr lang="en-US" altLang="ja-JP" dirty="0" smtClean="0"/>
              <a:t>―</a:t>
            </a:r>
            <a:r>
              <a:rPr lang="ja-JP" altLang="en-US" dirty="0" smtClean="0"/>
              <a:t>降水量・</a:t>
            </a:r>
            <a:r>
              <a:rPr lang="ja-JP" altLang="en-US" dirty="0" smtClean="0"/>
              <a:t>風速・日射量など</a:t>
            </a:r>
            <a:r>
              <a:rPr lang="en-US" altLang="ja-JP" dirty="0" smtClean="0"/>
              <a:t>)</a:t>
            </a:r>
            <a:r>
              <a:rPr lang="ja-JP" altLang="en-US" dirty="0" smtClean="0"/>
              <a:t>　</a:t>
            </a:r>
            <a:endParaRPr lang="en-US" altLang="ja-JP" dirty="0" smtClean="0"/>
          </a:p>
          <a:p>
            <a:pPr>
              <a:buSzPct val="193000"/>
            </a:pPr>
            <a:r>
              <a:rPr lang="ja-JP" altLang="en-US" dirty="0" smtClean="0"/>
              <a:t>　</a:t>
            </a:r>
            <a:r>
              <a:rPr lang="ja-JP" altLang="en-US" sz="2800" b="1" dirty="0" smtClean="0">
                <a:latin typeface="HGS創英角ﾎﾟｯﾌﾟ体" pitchFamily="50" charset="-128"/>
                <a:ea typeface="HGS創英角ﾎﾟｯﾌﾟ体" pitchFamily="50" charset="-128"/>
              </a:rPr>
              <a:t>→</a:t>
            </a:r>
            <a:r>
              <a:rPr lang="ja-JP" altLang="en-US" sz="2000" b="1" dirty="0" smtClean="0">
                <a:latin typeface="+mn-ea"/>
              </a:rPr>
              <a:t>一地点で，位置が限定的</a:t>
            </a:r>
            <a:r>
              <a:rPr lang="ja-JP" altLang="en-US" sz="2000" b="1" dirty="0" smtClean="0">
                <a:latin typeface="HGS創英角ﾎﾟｯﾌﾟ体" pitchFamily="50" charset="-128"/>
                <a:ea typeface="HGS創英角ﾎﾟｯﾌﾟ体" pitchFamily="50" charset="-128"/>
              </a:rPr>
              <a:t>．</a:t>
            </a:r>
            <a:r>
              <a:rPr lang="ja-JP" altLang="en-US" sz="2000" b="1" dirty="0" smtClean="0">
                <a:latin typeface="+mn-ea"/>
              </a:rPr>
              <a:t>他地域との相関が分からない．</a:t>
            </a:r>
            <a:endParaRPr lang="en-US" altLang="ja-JP" sz="2000" b="1" dirty="0" smtClean="0">
              <a:latin typeface="+mn-ea"/>
            </a:endParaRPr>
          </a:p>
        </p:txBody>
      </p:sp>
      <p:sp>
        <p:nvSpPr>
          <p:cNvPr id="8" name="テキスト ボックス 7"/>
          <p:cNvSpPr txBox="1"/>
          <p:nvPr/>
        </p:nvSpPr>
        <p:spPr>
          <a:xfrm>
            <a:off x="-972616" y="2564904"/>
            <a:ext cx="11089232" cy="1815882"/>
          </a:xfrm>
          <a:prstGeom prst="rect">
            <a:avLst/>
          </a:prstGeom>
          <a:solidFill>
            <a:schemeClr val="tx2"/>
          </a:solidFill>
          <a:ln w="38100">
            <a:solidFill>
              <a:schemeClr val="tx1"/>
            </a:solidFill>
          </a:ln>
        </p:spPr>
        <p:txBody>
          <a:bodyPr wrap="square" rtlCol="0">
            <a:spAutoFit/>
          </a:bodyPr>
          <a:lstStyle/>
          <a:p>
            <a:pPr algn="ctr">
              <a:buSzPct val="144000"/>
            </a:pPr>
            <a:r>
              <a:rPr kumimoji="1" lang="ja-JP" altLang="en-US" sz="2000" b="1" dirty="0" smtClean="0"/>
              <a:t>　</a:t>
            </a:r>
            <a:r>
              <a:rPr kumimoji="1" lang="ja-JP" altLang="en-US" sz="2800" b="1" i="1" dirty="0" smtClean="0"/>
              <a:t>本研究の目的</a:t>
            </a:r>
            <a:endParaRPr kumimoji="1" lang="en-US" altLang="ja-JP" sz="2000" b="1" i="1" dirty="0" smtClean="0"/>
          </a:p>
          <a:p>
            <a:pPr algn="ctr">
              <a:buSzPct val="144000"/>
              <a:buBlip>
                <a:blip r:embed="rId3"/>
              </a:buBlip>
            </a:pPr>
            <a:r>
              <a:rPr lang="ja-JP" altLang="en-US" sz="2000" b="1" dirty="0" smtClean="0"/>
              <a:t>地球に大きく影響を及ぼす</a:t>
            </a:r>
            <a:r>
              <a:rPr lang="ja-JP" altLang="en-US" sz="2400" b="1" u="sng" dirty="0" smtClean="0">
                <a:solidFill>
                  <a:srgbClr val="FF0000"/>
                </a:solidFill>
              </a:rPr>
              <a:t>太陽黒点数</a:t>
            </a:r>
            <a:r>
              <a:rPr lang="ja-JP" altLang="en-US" sz="2000" b="1" dirty="0" smtClean="0"/>
              <a:t>に着目し，</a:t>
            </a:r>
            <a:endParaRPr lang="en-US" altLang="ja-JP" sz="2000" b="1" dirty="0" smtClean="0"/>
          </a:p>
          <a:p>
            <a:pPr algn="ctr">
              <a:buSzPct val="144000"/>
            </a:pPr>
            <a:r>
              <a:rPr lang="ja-JP" altLang="en-US" sz="2000" b="1" dirty="0" smtClean="0"/>
              <a:t>湖沼堆積物が捉えるグローバルな変動を探る．</a:t>
            </a:r>
            <a:endParaRPr lang="en-US" altLang="ja-JP" sz="2000" b="1" dirty="0" smtClean="0"/>
          </a:p>
          <a:p>
            <a:pPr algn="ctr">
              <a:buSzPct val="144000"/>
              <a:buBlip>
                <a:blip r:embed="rId3"/>
              </a:buBlip>
            </a:pPr>
            <a:endParaRPr lang="en-US" altLang="ja-JP" sz="2000" b="1" dirty="0" smtClean="0"/>
          </a:p>
          <a:p>
            <a:pPr algn="ctr">
              <a:buSzPct val="144000"/>
              <a:buBlip>
                <a:blip r:embed="rId3"/>
              </a:buBlip>
            </a:pPr>
            <a:r>
              <a:rPr lang="ja-JP" altLang="en-US" sz="2000" b="1" dirty="0" smtClean="0"/>
              <a:t>堆積物・黒点数の変動と，大気場との相関関係を明らかにする．</a:t>
            </a:r>
            <a:endParaRPr lang="en-US" altLang="ja-JP" sz="2000" b="1" dirty="0" smtClean="0"/>
          </a:p>
        </p:txBody>
      </p:sp>
      <p:grpSp>
        <p:nvGrpSpPr>
          <p:cNvPr id="11" name="グループ化 10"/>
          <p:cNvGrpSpPr/>
          <p:nvPr/>
        </p:nvGrpSpPr>
        <p:grpSpPr>
          <a:xfrm>
            <a:off x="179512" y="4509120"/>
            <a:ext cx="8784976" cy="2376264"/>
            <a:chOff x="179512" y="4797152"/>
            <a:chExt cx="8784976" cy="2376264"/>
          </a:xfrm>
        </p:grpSpPr>
        <p:pic>
          <p:nvPicPr>
            <p:cNvPr id="7" name="Picture 3" descr="E:\金沢大学\Photo\IMG_1837 - コピー.JPG"/>
            <p:cNvPicPr>
              <a:picLocks noChangeAspect="1" noChangeArrowheads="1"/>
            </p:cNvPicPr>
            <p:nvPr/>
          </p:nvPicPr>
          <p:blipFill>
            <a:blip r:embed="rId4" cstate="print"/>
            <a:srcRect/>
            <a:stretch>
              <a:fillRect/>
            </a:stretch>
          </p:blipFill>
          <p:spPr bwMode="auto">
            <a:xfrm rot="5400000">
              <a:off x="-360548" y="5337212"/>
              <a:ext cx="2304256" cy="1224136"/>
            </a:xfrm>
            <a:prstGeom prst="rect">
              <a:avLst/>
            </a:prstGeom>
            <a:noFill/>
          </p:spPr>
        </p:pic>
        <p:sp>
          <p:nvSpPr>
            <p:cNvPr id="9" name="テキスト ボックス 8"/>
            <p:cNvSpPr txBox="1"/>
            <p:nvPr/>
          </p:nvSpPr>
          <p:spPr>
            <a:xfrm>
              <a:off x="1547664" y="5419090"/>
              <a:ext cx="7416824" cy="1754326"/>
            </a:xfrm>
            <a:prstGeom prst="rect">
              <a:avLst/>
            </a:prstGeom>
            <a:noFill/>
          </p:spPr>
          <p:txBody>
            <a:bodyPr wrap="square" rtlCol="0">
              <a:spAutoFit/>
            </a:bodyPr>
            <a:lstStyle/>
            <a:p>
              <a:pPr>
                <a:lnSpc>
                  <a:spcPct val="150000"/>
                </a:lnSpc>
                <a:buSzPct val="181000"/>
                <a:buBlip>
                  <a:blip r:embed="rId3"/>
                </a:buBlip>
              </a:pPr>
              <a:r>
                <a:rPr lang="ja-JP" altLang="en-US" dirty="0" smtClean="0">
                  <a:latin typeface="+mn-ea"/>
                </a:rPr>
                <a:t>採取場所：琵琶湖</a:t>
              </a:r>
              <a:r>
                <a:rPr lang="en-US" altLang="ja-JP" dirty="0" smtClean="0">
                  <a:latin typeface="+mn-ea"/>
                </a:rPr>
                <a:t>(</a:t>
              </a:r>
              <a:r>
                <a:rPr lang="ja-JP" altLang="en-US" dirty="0" smtClean="0">
                  <a:latin typeface="+mn-ea"/>
                </a:rPr>
                <a:t>北湖</a:t>
              </a:r>
              <a:r>
                <a:rPr lang="en-US" altLang="ja-JP" dirty="0" smtClean="0">
                  <a:latin typeface="+mn-ea"/>
                </a:rPr>
                <a:t>)</a:t>
              </a:r>
            </a:p>
            <a:p>
              <a:pPr>
                <a:lnSpc>
                  <a:spcPct val="150000"/>
                </a:lnSpc>
                <a:buSzPct val="181000"/>
                <a:buBlip>
                  <a:blip r:embed="rId3"/>
                </a:buBlip>
              </a:pPr>
              <a:r>
                <a:rPr lang="ja-JP" altLang="en-US" dirty="0" smtClean="0">
                  <a:latin typeface="+mn-ea"/>
                </a:rPr>
                <a:t>試料：</a:t>
              </a:r>
              <a:r>
                <a:rPr lang="en-US" altLang="ja-JP" dirty="0" smtClean="0">
                  <a:latin typeface="+mn-ea"/>
                </a:rPr>
                <a:t>2009</a:t>
              </a:r>
              <a:r>
                <a:rPr lang="ja-JP" altLang="en-US" dirty="0" smtClean="0">
                  <a:latin typeface="+mn-ea"/>
                </a:rPr>
                <a:t>年</a:t>
              </a:r>
              <a:r>
                <a:rPr lang="en-US" altLang="ja-JP" dirty="0" smtClean="0">
                  <a:latin typeface="+mn-ea"/>
                </a:rPr>
                <a:t>12</a:t>
              </a:r>
              <a:r>
                <a:rPr lang="ja-JP" altLang="en-US" dirty="0" smtClean="0">
                  <a:latin typeface="+mn-ea"/>
                </a:rPr>
                <a:t>月</a:t>
              </a:r>
              <a:r>
                <a:rPr lang="en-US" altLang="ja-JP" dirty="0" smtClean="0">
                  <a:latin typeface="+mn-ea"/>
                </a:rPr>
                <a:t>28</a:t>
              </a:r>
              <a:r>
                <a:rPr lang="ja-JP" altLang="en-US" dirty="0" smtClean="0">
                  <a:latin typeface="+mn-ea"/>
                </a:rPr>
                <a:t>日に採取された，</a:t>
              </a:r>
              <a:r>
                <a:rPr lang="en-US" altLang="ja-JP" dirty="0" smtClean="0">
                  <a:latin typeface="+mn-ea"/>
                </a:rPr>
                <a:t>87</a:t>
              </a:r>
              <a:r>
                <a:rPr lang="ja-JP" altLang="en-US" dirty="0" smtClean="0">
                  <a:latin typeface="+mn-ea"/>
                </a:rPr>
                <a:t>㎝</a:t>
              </a:r>
              <a:r>
                <a:rPr lang="en-US" altLang="ja-JP" dirty="0" smtClean="0">
                  <a:latin typeface="+mn-ea"/>
                </a:rPr>
                <a:t>(</a:t>
              </a:r>
              <a:r>
                <a:rPr lang="ja-JP" altLang="en-US" dirty="0" smtClean="0">
                  <a:latin typeface="+mn-ea"/>
                </a:rPr>
                <a:t>コア</a:t>
              </a:r>
              <a:r>
                <a:rPr lang="en-US" altLang="ja-JP" dirty="0" smtClean="0">
                  <a:latin typeface="+mn-ea"/>
                </a:rPr>
                <a:t>1)</a:t>
              </a:r>
              <a:r>
                <a:rPr lang="ja-JP" altLang="en-US" dirty="0" smtClean="0">
                  <a:latin typeface="+mn-ea"/>
                </a:rPr>
                <a:t>・</a:t>
              </a:r>
              <a:r>
                <a:rPr lang="en-US" altLang="ja-JP" dirty="0" smtClean="0">
                  <a:latin typeface="+mn-ea"/>
                </a:rPr>
                <a:t>88</a:t>
              </a:r>
              <a:r>
                <a:rPr lang="ja-JP" altLang="en-US" dirty="0" smtClean="0">
                  <a:latin typeface="+mn-ea"/>
                </a:rPr>
                <a:t>㎝</a:t>
              </a:r>
              <a:r>
                <a:rPr lang="en-US" altLang="ja-JP" dirty="0" smtClean="0">
                  <a:latin typeface="+mn-ea"/>
                </a:rPr>
                <a:t>(</a:t>
              </a:r>
              <a:r>
                <a:rPr lang="ja-JP" altLang="en-US" dirty="0" smtClean="0">
                  <a:latin typeface="+mn-ea"/>
                </a:rPr>
                <a:t>コア</a:t>
              </a:r>
              <a:r>
                <a:rPr lang="en-US" altLang="ja-JP" dirty="0" smtClean="0">
                  <a:latin typeface="+mn-ea"/>
                </a:rPr>
                <a:t>2)</a:t>
              </a:r>
              <a:r>
                <a:rPr lang="ja-JP" altLang="en-US" dirty="0" smtClean="0">
                  <a:latin typeface="+mn-ea"/>
                </a:rPr>
                <a:t>・</a:t>
              </a:r>
              <a:r>
                <a:rPr lang="en-US" altLang="ja-JP" dirty="0" smtClean="0">
                  <a:latin typeface="+mn-ea"/>
                </a:rPr>
                <a:t> 99cm(</a:t>
              </a:r>
              <a:r>
                <a:rPr lang="ja-JP" altLang="en-US" dirty="0" smtClean="0">
                  <a:latin typeface="+mn-ea"/>
                </a:rPr>
                <a:t>コア</a:t>
              </a:r>
              <a:r>
                <a:rPr lang="en-US" altLang="ja-JP" dirty="0" smtClean="0">
                  <a:latin typeface="+mn-ea"/>
                </a:rPr>
                <a:t>3)</a:t>
              </a:r>
              <a:r>
                <a:rPr lang="ja-JP" altLang="en-US" dirty="0" smtClean="0">
                  <a:latin typeface="+mn-ea"/>
                </a:rPr>
                <a:t>のコア　</a:t>
              </a:r>
              <a:endParaRPr lang="en-US" altLang="ja-JP" dirty="0" smtClean="0">
                <a:latin typeface="+mn-ea"/>
              </a:endParaRPr>
            </a:p>
            <a:p>
              <a:pPr>
                <a:lnSpc>
                  <a:spcPct val="150000"/>
                </a:lnSpc>
                <a:buSzPct val="181000"/>
                <a:buBlip>
                  <a:blip r:embed="rId3"/>
                </a:buBlip>
              </a:pPr>
              <a:r>
                <a:rPr lang="ja-JP" altLang="en-US" dirty="0" smtClean="0">
                  <a:latin typeface="+mn-ea"/>
                </a:rPr>
                <a:t>手法：深度</a:t>
              </a:r>
              <a:r>
                <a:rPr lang="en-US" altLang="ja-JP" dirty="0" smtClean="0">
                  <a:latin typeface="+mn-ea"/>
                </a:rPr>
                <a:t>1</a:t>
              </a:r>
              <a:r>
                <a:rPr lang="ja-JP" altLang="en-US" dirty="0" smtClean="0">
                  <a:latin typeface="+mn-ea"/>
                </a:rPr>
                <a:t>㎝毎にスライスし，含水率，平均粒径を計測．</a:t>
              </a:r>
              <a:r>
                <a:rPr kumimoji="1" lang="ja-JP" altLang="en-US" dirty="0" smtClean="0">
                  <a:latin typeface="+mn-ea"/>
                </a:rPr>
                <a:t>　　　　　　　　　</a:t>
              </a:r>
              <a:endParaRPr kumimoji="1" lang="ja-JP" altLang="en-US" dirty="0">
                <a:latin typeface="+mn-ea"/>
              </a:endParaRPr>
            </a:p>
          </p:txBody>
        </p:sp>
        <p:sp>
          <p:nvSpPr>
            <p:cNvPr id="10" name="テキスト ボックス 9"/>
            <p:cNvSpPr txBox="1"/>
            <p:nvPr/>
          </p:nvSpPr>
          <p:spPr>
            <a:xfrm>
              <a:off x="1619672" y="5117122"/>
              <a:ext cx="1800200" cy="400110"/>
            </a:xfrm>
            <a:prstGeom prst="rect">
              <a:avLst/>
            </a:prstGeom>
            <a:noFill/>
          </p:spPr>
          <p:txBody>
            <a:bodyPr wrap="square" rtlCol="0">
              <a:spAutoFit/>
            </a:bodyPr>
            <a:lstStyle/>
            <a:p>
              <a:pPr>
                <a:buFont typeface="Wingdings" pitchFamily="2" charset="2"/>
                <a:buChar char="l"/>
              </a:pPr>
              <a:r>
                <a:rPr kumimoji="1" lang="ja-JP" altLang="en-US" sz="2000" b="1" dirty="0" smtClean="0"/>
                <a:t>試料</a:t>
              </a:r>
              <a:endParaRPr kumimoji="1" lang="ja-JP" altLang="en-US" sz="2000" b="1" dirty="0"/>
            </a:p>
          </p:txBody>
        </p:sp>
      </p:grpSp>
    </p:spTree>
  </p:cSld>
  <p:clrMapOvr>
    <a:masterClrMapping/>
  </p:clrMapOvr>
  <p:transition advTm="5892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800" b="1" dirty="0" smtClean="0">
                <a:latin typeface="+mj-lt"/>
                <a:ea typeface="+mj-ea"/>
                <a:cs typeface="+mj-cs"/>
              </a:rPr>
              <a:t>使用データ</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テキスト ボックス 8"/>
          <p:cNvSpPr txBox="1"/>
          <p:nvPr/>
        </p:nvSpPr>
        <p:spPr>
          <a:xfrm>
            <a:off x="0" y="4587512"/>
            <a:ext cx="9900592" cy="2369880"/>
          </a:xfrm>
          <a:prstGeom prst="rect">
            <a:avLst/>
          </a:prstGeom>
          <a:noFill/>
        </p:spPr>
        <p:txBody>
          <a:bodyPr wrap="square" rtlCol="0">
            <a:spAutoFit/>
          </a:bodyPr>
          <a:lstStyle/>
          <a:p>
            <a:endParaRPr lang="en-US" altLang="ja-JP" sz="2000" dirty="0" smtClean="0">
              <a:latin typeface="+mn-ea"/>
            </a:endParaRPr>
          </a:p>
          <a:p>
            <a:pPr>
              <a:lnSpc>
                <a:spcPct val="150000"/>
              </a:lnSpc>
              <a:buFont typeface="Wingdings" pitchFamily="2" charset="2"/>
              <a:buChar char="l"/>
            </a:pPr>
            <a:r>
              <a:rPr lang="ja-JP" altLang="en-US" sz="2000" b="1" dirty="0" smtClean="0">
                <a:latin typeface="+mn-ea"/>
              </a:rPr>
              <a:t>大気場</a:t>
            </a:r>
            <a:endParaRPr lang="en-US" altLang="ja-JP" sz="2000" b="1" dirty="0" smtClean="0">
              <a:latin typeface="+mn-ea"/>
            </a:endParaRPr>
          </a:p>
          <a:p>
            <a:pPr>
              <a:lnSpc>
                <a:spcPct val="150000"/>
              </a:lnSpc>
            </a:pPr>
            <a:r>
              <a:rPr lang="ja-JP" altLang="en-US" sz="2000" dirty="0" smtClean="0">
                <a:latin typeface="+mn-ea"/>
              </a:rPr>
              <a:t>・</a:t>
            </a:r>
            <a:r>
              <a:rPr lang="en-US" altLang="ja-JP" sz="2000" dirty="0" smtClean="0">
                <a:latin typeface="+mn-ea"/>
              </a:rPr>
              <a:t>NOAA-CIRES 20th Century Reanalysis version 2(1871</a:t>
            </a:r>
            <a:r>
              <a:rPr lang="ja-JP" altLang="en-US" sz="2000" dirty="0" smtClean="0">
                <a:latin typeface="+mn-ea"/>
              </a:rPr>
              <a:t>年～</a:t>
            </a:r>
            <a:r>
              <a:rPr lang="en-US" altLang="ja-JP" sz="2000" dirty="0" smtClean="0">
                <a:latin typeface="+mn-ea"/>
              </a:rPr>
              <a:t>2008</a:t>
            </a:r>
            <a:r>
              <a:rPr lang="ja-JP" altLang="en-US" sz="2000" dirty="0" smtClean="0">
                <a:latin typeface="+mn-ea"/>
              </a:rPr>
              <a:t>年</a:t>
            </a:r>
            <a:r>
              <a:rPr lang="en-US" altLang="ja-JP" sz="2000" dirty="0" smtClean="0">
                <a:latin typeface="+mn-ea"/>
              </a:rPr>
              <a:t>)</a:t>
            </a:r>
          </a:p>
          <a:p>
            <a:pPr>
              <a:lnSpc>
                <a:spcPct val="150000"/>
              </a:lnSpc>
            </a:pPr>
            <a:r>
              <a:rPr lang="ja-JP" altLang="en-US" sz="1600" dirty="0" smtClean="0">
                <a:latin typeface="+mn-ea"/>
              </a:rPr>
              <a:t>　ジオポテンシャル高度</a:t>
            </a:r>
            <a:r>
              <a:rPr lang="en-US" altLang="ja-JP" sz="1600" dirty="0" smtClean="0">
                <a:latin typeface="+mn-ea"/>
              </a:rPr>
              <a:t>(1000hPa,500hPa),</a:t>
            </a:r>
            <a:r>
              <a:rPr lang="ja-JP" altLang="en-US" sz="1600" dirty="0" smtClean="0">
                <a:latin typeface="+mn-ea"/>
              </a:rPr>
              <a:t>相対湿度</a:t>
            </a:r>
            <a:r>
              <a:rPr lang="en-US" altLang="ja-JP" sz="1600" dirty="0" smtClean="0">
                <a:latin typeface="+mn-ea"/>
              </a:rPr>
              <a:t>(1000hPa,500hPa),</a:t>
            </a:r>
          </a:p>
          <a:p>
            <a:pPr>
              <a:lnSpc>
                <a:spcPct val="150000"/>
              </a:lnSpc>
            </a:pPr>
            <a:r>
              <a:rPr lang="ja-JP" altLang="en-US" sz="1600" dirty="0" smtClean="0">
                <a:latin typeface="+mn-ea"/>
              </a:rPr>
              <a:t>  東西風</a:t>
            </a:r>
            <a:r>
              <a:rPr lang="en-US" altLang="ja-JP" sz="1600" dirty="0" smtClean="0">
                <a:latin typeface="+mn-ea"/>
              </a:rPr>
              <a:t>(1000hPa),</a:t>
            </a:r>
            <a:r>
              <a:rPr lang="ja-JP" altLang="en-US" sz="1600" dirty="0" smtClean="0">
                <a:latin typeface="+mn-ea"/>
              </a:rPr>
              <a:t>南北風</a:t>
            </a:r>
            <a:r>
              <a:rPr lang="en-US" altLang="ja-JP" sz="1600" dirty="0" smtClean="0">
                <a:latin typeface="+mn-ea"/>
              </a:rPr>
              <a:t>(1000hPa)</a:t>
            </a:r>
          </a:p>
          <a:p>
            <a:endParaRPr lang="en-US" altLang="ja-JP" sz="2000" dirty="0" smtClean="0">
              <a:latin typeface="+mn-ea"/>
            </a:endParaRPr>
          </a:p>
        </p:txBody>
      </p:sp>
      <p:sp>
        <p:nvSpPr>
          <p:cNvPr id="8" name="スライド番号プレースホルダ 7"/>
          <p:cNvSpPr>
            <a:spLocks noGrp="1"/>
          </p:cNvSpPr>
          <p:nvPr>
            <p:ph type="sldNum" sz="quarter" idx="12"/>
          </p:nvPr>
        </p:nvSpPr>
        <p:spPr/>
        <p:txBody>
          <a:bodyPr/>
          <a:lstStyle/>
          <a:p>
            <a:fld id="{B6F3672C-C26B-46E4-BCED-0AD1FFDD9DFC}" type="slidenum">
              <a:rPr kumimoji="1" lang="ja-JP" altLang="en-US" smtClean="0"/>
              <a:pPr/>
              <a:t>5</a:t>
            </a:fld>
            <a:endParaRPr kumimoji="1" lang="ja-JP" altLang="en-US"/>
          </a:p>
        </p:txBody>
      </p:sp>
      <p:sp>
        <p:nvSpPr>
          <p:cNvPr id="10" name="テキスト ボックス 9"/>
          <p:cNvSpPr txBox="1"/>
          <p:nvPr/>
        </p:nvSpPr>
        <p:spPr>
          <a:xfrm>
            <a:off x="179512" y="476672"/>
            <a:ext cx="8172400" cy="1323439"/>
          </a:xfrm>
          <a:prstGeom prst="rect">
            <a:avLst/>
          </a:prstGeom>
          <a:noFill/>
        </p:spPr>
        <p:txBody>
          <a:bodyPr wrap="square" rtlCol="0">
            <a:spAutoFit/>
          </a:bodyPr>
          <a:lstStyle/>
          <a:p>
            <a:pPr>
              <a:buFont typeface="Wingdings" pitchFamily="2" charset="2"/>
              <a:buChar char="l"/>
            </a:pPr>
            <a:r>
              <a:rPr lang="ja-JP" altLang="en-US" sz="2000" b="1" dirty="0" smtClean="0">
                <a:latin typeface="+mn-ea"/>
              </a:rPr>
              <a:t>太陽黒点数</a:t>
            </a:r>
            <a:endParaRPr lang="en-US" altLang="ja-JP" sz="2000" b="1" dirty="0" smtClean="0">
              <a:latin typeface="+mn-ea"/>
            </a:endParaRPr>
          </a:p>
          <a:p>
            <a:r>
              <a:rPr lang="ja-JP" altLang="en-US" sz="2000" dirty="0" smtClean="0">
                <a:latin typeface="+mn-ea"/>
              </a:rPr>
              <a:t>・</a:t>
            </a:r>
            <a:r>
              <a:rPr lang="en-US" altLang="ja-JP" sz="2000" dirty="0" smtClean="0">
                <a:latin typeface="+mn-ea"/>
              </a:rPr>
              <a:t>Space Physics Interactive Data Resource(1610</a:t>
            </a:r>
            <a:r>
              <a:rPr lang="ja-JP" altLang="ja-JP" sz="2000" dirty="0" smtClean="0">
                <a:latin typeface="+mn-ea"/>
              </a:rPr>
              <a:t>年</a:t>
            </a:r>
            <a:r>
              <a:rPr lang="ja-JP" altLang="en-US" sz="2000" dirty="0" smtClean="0">
                <a:latin typeface="+mn-ea"/>
              </a:rPr>
              <a:t>～</a:t>
            </a:r>
            <a:r>
              <a:rPr lang="en-US" altLang="ja-JP" sz="2000" dirty="0" smtClean="0">
                <a:latin typeface="+mn-ea"/>
              </a:rPr>
              <a:t>1699</a:t>
            </a:r>
            <a:r>
              <a:rPr lang="ja-JP" altLang="ja-JP" sz="2000" dirty="0" smtClean="0">
                <a:latin typeface="+mn-ea"/>
              </a:rPr>
              <a:t>年</a:t>
            </a:r>
            <a:r>
              <a:rPr lang="en-US" altLang="ja-JP" sz="2000" dirty="0" smtClean="0">
                <a:latin typeface="+mn-ea"/>
              </a:rPr>
              <a:t>)</a:t>
            </a:r>
          </a:p>
          <a:p>
            <a:r>
              <a:rPr lang="ja-JP" altLang="en-US" sz="2000" dirty="0" smtClean="0">
                <a:latin typeface="+mn-ea"/>
              </a:rPr>
              <a:t>・</a:t>
            </a:r>
            <a:r>
              <a:rPr lang="en-US" altLang="ja-JP" sz="2000" dirty="0" smtClean="0">
                <a:latin typeface="+mn-ea"/>
              </a:rPr>
              <a:t>Solar Influences Data Analysis Center(1700</a:t>
            </a:r>
            <a:r>
              <a:rPr lang="ja-JP" altLang="ja-JP" sz="2000" dirty="0" smtClean="0">
                <a:latin typeface="+mn-ea"/>
              </a:rPr>
              <a:t>年</a:t>
            </a:r>
            <a:r>
              <a:rPr lang="ja-JP" altLang="en-US" sz="2000" dirty="0" smtClean="0">
                <a:latin typeface="+mn-ea"/>
              </a:rPr>
              <a:t>～</a:t>
            </a:r>
            <a:r>
              <a:rPr lang="en-US" altLang="ja-JP" sz="2000" dirty="0" smtClean="0">
                <a:latin typeface="+mn-ea"/>
              </a:rPr>
              <a:t>2010</a:t>
            </a:r>
            <a:r>
              <a:rPr lang="ja-JP" altLang="ja-JP" sz="2000" dirty="0" smtClean="0">
                <a:latin typeface="+mn-ea"/>
              </a:rPr>
              <a:t>年</a:t>
            </a:r>
            <a:r>
              <a:rPr lang="en-US" altLang="ja-JP" sz="2000" dirty="0" smtClean="0">
                <a:latin typeface="+mn-ea"/>
              </a:rPr>
              <a:t>)</a:t>
            </a:r>
          </a:p>
          <a:p>
            <a:endParaRPr lang="en-US" altLang="ja-JP" sz="2000" dirty="0" smtClean="0">
              <a:latin typeface="+mn-ea"/>
            </a:endParaRPr>
          </a:p>
        </p:txBody>
      </p:sp>
      <p:graphicFrame>
        <p:nvGraphicFramePr>
          <p:cNvPr id="11" name="グラフ 10"/>
          <p:cNvGraphicFramePr/>
          <p:nvPr/>
        </p:nvGraphicFramePr>
        <p:xfrm>
          <a:off x="0" y="2204864"/>
          <a:ext cx="8964488" cy="2705894"/>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251520" y="1556792"/>
            <a:ext cx="7992888" cy="646331"/>
          </a:xfrm>
          <a:prstGeom prst="rect">
            <a:avLst/>
          </a:prstGeom>
          <a:noFill/>
        </p:spPr>
        <p:txBody>
          <a:bodyPr wrap="square" rtlCol="0">
            <a:spAutoFit/>
          </a:bodyPr>
          <a:lstStyle/>
          <a:p>
            <a:pPr>
              <a:buSzPct val="157000"/>
              <a:buBlip>
                <a:blip r:embed="rId3"/>
              </a:buBlip>
            </a:pPr>
            <a:r>
              <a:rPr lang="ja-JP" altLang="en-US" dirty="0" smtClean="0"/>
              <a:t>年平均データを使用し，</a:t>
            </a:r>
            <a:r>
              <a:rPr kumimoji="1" lang="ja-JP" altLang="en-US" dirty="0" smtClean="0"/>
              <a:t>顕著な約</a:t>
            </a:r>
            <a:r>
              <a:rPr kumimoji="1" lang="en-US" altLang="ja-JP" dirty="0" smtClean="0"/>
              <a:t>11</a:t>
            </a:r>
            <a:r>
              <a:rPr kumimoji="1" lang="ja-JP" altLang="en-US" dirty="0" smtClean="0"/>
              <a:t>年周期を取り除く</a:t>
            </a:r>
            <a:r>
              <a:rPr lang="ja-JP" altLang="en-US" dirty="0" smtClean="0"/>
              <a:t>．</a:t>
            </a:r>
            <a:endParaRPr kumimoji="1" lang="en-US" altLang="ja-JP" dirty="0" smtClean="0"/>
          </a:p>
          <a:p>
            <a:pPr>
              <a:buSzPct val="157000"/>
            </a:pPr>
            <a:endParaRPr kumimoji="1" lang="ja-JP" altLang="en-US" dirty="0"/>
          </a:p>
        </p:txBody>
      </p:sp>
      <p:sp>
        <p:nvSpPr>
          <p:cNvPr id="14" name="テキスト ボックス 13"/>
          <p:cNvSpPr txBox="1"/>
          <p:nvPr/>
        </p:nvSpPr>
        <p:spPr>
          <a:xfrm>
            <a:off x="467544" y="1988840"/>
            <a:ext cx="4536504" cy="369332"/>
          </a:xfrm>
          <a:prstGeom prst="rect">
            <a:avLst/>
          </a:prstGeom>
          <a:noFill/>
        </p:spPr>
        <p:txBody>
          <a:bodyPr wrap="square" rtlCol="0">
            <a:spAutoFit/>
          </a:bodyPr>
          <a:lstStyle/>
          <a:p>
            <a:r>
              <a:rPr kumimoji="1" lang="ja-JP" altLang="en-US" dirty="0" smtClean="0">
                <a:latin typeface="+mn-ea"/>
              </a:rPr>
              <a:t>約</a:t>
            </a:r>
            <a:r>
              <a:rPr kumimoji="1" lang="en-US" altLang="ja-JP" dirty="0" smtClean="0">
                <a:latin typeface="+mn-ea"/>
              </a:rPr>
              <a:t>11</a:t>
            </a:r>
            <a:r>
              <a:rPr kumimoji="1" lang="ja-JP" altLang="en-US" dirty="0" smtClean="0">
                <a:latin typeface="+mn-ea"/>
              </a:rPr>
              <a:t>年の周期が顕著に</a:t>
            </a:r>
            <a:r>
              <a:rPr lang="ja-JP" altLang="en-US" dirty="0" smtClean="0">
                <a:latin typeface="+mn-ea"/>
              </a:rPr>
              <a:t>表れる太陽黒点数</a:t>
            </a:r>
            <a:endParaRPr kumimoji="1" lang="ja-JP" altLang="en-US" dirty="0">
              <a:latin typeface="+mn-ea"/>
            </a:endParaRPr>
          </a:p>
        </p:txBody>
      </p:sp>
      <p:sp>
        <p:nvSpPr>
          <p:cNvPr id="15" name="テキスト ボックス 14"/>
          <p:cNvSpPr txBox="1"/>
          <p:nvPr/>
        </p:nvSpPr>
        <p:spPr>
          <a:xfrm>
            <a:off x="8828856" y="4458598"/>
            <a:ext cx="711696" cy="338554"/>
          </a:xfrm>
          <a:prstGeom prst="rect">
            <a:avLst/>
          </a:prstGeom>
          <a:noFill/>
        </p:spPr>
        <p:txBody>
          <a:bodyPr wrap="square" rtlCol="0">
            <a:spAutoFit/>
          </a:bodyPr>
          <a:lstStyle/>
          <a:p>
            <a:r>
              <a:rPr lang="ja-JP" altLang="en-US" sz="1600" b="1" dirty="0" smtClean="0"/>
              <a:t>年</a:t>
            </a:r>
            <a:endParaRPr kumimoji="1" lang="ja-JP" altLang="en-US" sz="1600" b="1" dirty="0"/>
          </a:p>
        </p:txBody>
      </p:sp>
    </p:spTree>
  </p:cSld>
  <p:clrMapOvr>
    <a:masterClrMapping/>
  </p:clrMapOvr>
  <p:transition advTm="1923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結果</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グループ化 19"/>
          <p:cNvGrpSpPr/>
          <p:nvPr/>
        </p:nvGrpSpPr>
        <p:grpSpPr>
          <a:xfrm>
            <a:off x="2123728" y="44624"/>
            <a:ext cx="4824536" cy="738664"/>
            <a:chOff x="3851920" y="5588146"/>
            <a:chExt cx="4043800" cy="738664"/>
          </a:xfrm>
        </p:grpSpPr>
        <p:sp>
          <p:nvSpPr>
            <p:cNvPr id="19" name="テキスト ボックス 18"/>
            <p:cNvSpPr txBox="1"/>
            <p:nvPr/>
          </p:nvSpPr>
          <p:spPr>
            <a:xfrm flipV="1">
              <a:off x="3851920" y="5588146"/>
              <a:ext cx="3720272" cy="738664"/>
            </a:xfrm>
            <a:prstGeom prst="rect">
              <a:avLst/>
            </a:prstGeom>
            <a:solidFill>
              <a:schemeClr val="bg1"/>
            </a:solidFill>
            <a:ln w="38100">
              <a:solidFill>
                <a:schemeClr val="tx1"/>
              </a:solidFill>
            </a:ln>
          </p:spPr>
          <p:txBody>
            <a:bodyPr wrap="square" rtlCol="0">
              <a:spAutoFit/>
            </a:bodyPr>
            <a:lstStyle/>
            <a:p>
              <a:endParaRPr lang="en-US" altLang="ja-JP" sz="1400" dirty="0" smtClean="0"/>
            </a:p>
            <a:p>
              <a:endParaRPr kumimoji="1" lang="en-US" altLang="ja-JP" sz="1400" dirty="0" smtClean="0"/>
            </a:p>
            <a:p>
              <a:endParaRPr kumimoji="1" lang="ja-JP" altLang="en-US" sz="1400" dirty="0"/>
            </a:p>
          </p:txBody>
        </p:sp>
        <p:grpSp>
          <p:nvGrpSpPr>
            <p:cNvPr id="18" name="グループ化 17"/>
            <p:cNvGrpSpPr/>
            <p:nvPr/>
          </p:nvGrpSpPr>
          <p:grpSpPr>
            <a:xfrm>
              <a:off x="3995936" y="5661249"/>
              <a:ext cx="3899784" cy="633286"/>
              <a:chOff x="3779912" y="1556793"/>
              <a:chExt cx="4279943" cy="710053"/>
            </a:xfrm>
          </p:grpSpPr>
          <p:cxnSp>
            <p:nvCxnSpPr>
              <p:cNvPr id="10" name="カギ線コネクタ 9"/>
              <p:cNvCxnSpPr/>
              <p:nvPr/>
            </p:nvCxnSpPr>
            <p:spPr>
              <a:xfrm>
                <a:off x="3779912" y="1759643"/>
                <a:ext cx="505812" cy="1491"/>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p:nvPr/>
            </p:nvCxnSpPr>
            <p:spPr>
              <a:xfrm>
                <a:off x="3779912" y="2029853"/>
                <a:ext cx="505812" cy="1491"/>
              </a:xfrm>
              <a:prstGeom prst="bent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285724" y="1556793"/>
                <a:ext cx="1798444" cy="379594"/>
              </a:xfrm>
              <a:prstGeom prst="rect">
                <a:avLst/>
              </a:prstGeom>
              <a:noFill/>
            </p:spPr>
            <p:txBody>
              <a:bodyPr wrap="square" rtlCol="0">
                <a:spAutoFit/>
              </a:bodyPr>
              <a:lstStyle/>
              <a:p>
                <a:r>
                  <a:rPr kumimoji="1" lang="ja-JP" altLang="en-US" sz="1600" b="1" dirty="0" smtClean="0">
                    <a:latin typeface="+mn-ea"/>
                  </a:rPr>
                  <a:t>コア１</a:t>
                </a:r>
                <a:r>
                  <a:rPr kumimoji="1" lang="en-US" altLang="ja-JP" sz="1600" b="1" dirty="0" smtClean="0">
                    <a:latin typeface="+mn-ea"/>
                  </a:rPr>
                  <a:t>(87cm</a:t>
                </a:r>
                <a:r>
                  <a:rPr lang="en-US" altLang="ja-JP" sz="1600" b="1" dirty="0" smtClean="0">
                    <a:latin typeface="+mn-ea"/>
                  </a:rPr>
                  <a:t>)</a:t>
                </a:r>
                <a:endParaRPr kumimoji="1" lang="ja-JP" altLang="en-US" sz="1600" b="1" dirty="0">
                  <a:latin typeface="+mn-ea"/>
                </a:endParaRPr>
              </a:p>
            </p:txBody>
          </p:sp>
          <p:sp>
            <p:nvSpPr>
              <p:cNvPr id="13" name="テキスト ボックス 12"/>
              <p:cNvSpPr txBox="1"/>
              <p:nvPr/>
            </p:nvSpPr>
            <p:spPr>
              <a:xfrm>
                <a:off x="4285724" y="1887252"/>
                <a:ext cx="1726436" cy="379594"/>
              </a:xfrm>
              <a:prstGeom prst="rect">
                <a:avLst/>
              </a:prstGeom>
              <a:noFill/>
            </p:spPr>
            <p:txBody>
              <a:bodyPr wrap="square" rtlCol="0">
                <a:spAutoFit/>
              </a:bodyPr>
              <a:lstStyle/>
              <a:p>
                <a:r>
                  <a:rPr kumimoji="1" lang="ja-JP" altLang="en-US" sz="1600" b="1" dirty="0" smtClean="0"/>
                  <a:t>コア２</a:t>
                </a:r>
                <a:r>
                  <a:rPr lang="en-US" altLang="ja-JP" sz="1600" b="1" dirty="0" smtClean="0">
                    <a:latin typeface="+mn-ea"/>
                  </a:rPr>
                  <a:t>(88cm)</a:t>
                </a:r>
                <a:endParaRPr kumimoji="1" lang="ja-JP" altLang="en-US" sz="1600" b="1" dirty="0"/>
              </a:p>
            </p:txBody>
          </p:sp>
          <p:cxnSp>
            <p:nvCxnSpPr>
              <p:cNvPr id="14" name="カギ線コネクタ 13"/>
              <p:cNvCxnSpPr/>
              <p:nvPr/>
            </p:nvCxnSpPr>
            <p:spPr>
              <a:xfrm>
                <a:off x="5755599" y="1772816"/>
                <a:ext cx="505812" cy="149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261411" y="1556793"/>
                <a:ext cx="1798444" cy="379594"/>
              </a:xfrm>
              <a:prstGeom prst="rect">
                <a:avLst/>
              </a:prstGeom>
              <a:noFill/>
            </p:spPr>
            <p:txBody>
              <a:bodyPr wrap="square" rtlCol="0">
                <a:spAutoFit/>
              </a:bodyPr>
              <a:lstStyle/>
              <a:p>
                <a:r>
                  <a:rPr lang="ja-JP" altLang="en-US" sz="1600" b="1" dirty="0" smtClean="0">
                    <a:latin typeface="+mn-ea"/>
                  </a:rPr>
                  <a:t>太陽黒点数</a:t>
                </a:r>
                <a:endParaRPr kumimoji="1" lang="ja-JP" altLang="en-US" sz="1600" b="1" dirty="0">
                  <a:latin typeface="+mn-ea"/>
                </a:endParaRPr>
              </a:p>
            </p:txBody>
          </p:sp>
          <p:cxnSp>
            <p:nvCxnSpPr>
              <p:cNvPr id="16" name="カギ線コネクタ 15"/>
              <p:cNvCxnSpPr/>
              <p:nvPr/>
            </p:nvCxnSpPr>
            <p:spPr>
              <a:xfrm>
                <a:off x="5755599" y="2039721"/>
                <a:ext cx="505812" cy="1491"/>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261411" y="1879740"/>
                <a:ext cx="1798444" cy="379594"/>
              </a:xfrm>
              <a:prstGeom prst="rect">
                <a:avLst/>
              </a:prstGeom>
              <a:noFill/>
            </p:spPr>
            <p:txBody>
              <a:bodyPr wrap="square" rtlCol="0">
                <a:spAutoFit/>
              </a:bodyPr>
              <a:lstStyle/>
              <a:p>
                <a:r>
                  <a:rPr kumimoji="1" lang="ja-JP" altLang="en-US" sz="1600" b="1" dirty="0" smtClean="0">
                    <a:latin typeface="+mn-ea"/>
                  </a:rPr>
                  <a:t>コア３</a:t>
                </a:r>
                <a:r>
                  <a:rPr kumimoji="1" lang="en-US" altLang="ja-JP" sz="1600" b="1" dirty="0" smtClean="0">
                    <a:latin typeface="+mn-ea"/>
                  </a:rPr>
                  <a:t>(99cm</a:t>
                </a:r>
                <a:r>
                  <a:rPr lang="en-US" altLang="ja-JP" sz="1600" b="1" dirty="0" smtClean="0">
                    <a:latin typeface="+mn-ea"/>
                  </a:rPr>
                  <a:t>)</a:t>
                </a:r>
                <a:endParaRPr kumimoji="1" lang="ja-JP" altLang="en-US" sz="1600" b="1" dirty="0">
                  <a:latin typeface="+mn-ea"/>
                </a:endParaRPr>
              </a:p>
            </p:txBody>
          </p:sp>
        </p:grpSp>
      </p:grpSp>
      <p:sp>
        <p:nvSpPr>
          <p:cNvPr id="21" name="スライド番号プレースホルダ 20"/>
          <p:cNvSpPr>
            <a:spLocks noGrp="1"/>
          </p:cNvSpPr>
          <p:nvPr>
            <p:ph type="sldNum" sz="quarter" idx="12"/>
          </p:nvPr>
        </p:nvSpPr>
        <p:spPr/>
        <p:txBody>
          <a:bodyPr/>
          <a:lstStyle/>
          <a:p>
            <a:fld id="{B6F3672C-C26B-46E4-BCED-0AD1FFDD9DFC}" type="slidenum">
              <a:rPr kumimoji="1" lang="ja-JP" altLang="en-US" smtClean="0"/>
              <a:pPr/>
              <a:t>6</a:t>
            </a:fld>
            <a:endParaRPr kumimoji="1" lang="ja-JP" altLang="en-US"/>
          </a:p>
        </p:txBody>
      </p:sp>
      <p:graphicFrame>
        <p:nvGraphicFramePr>
          <p:cNvPr id="4" name="グラフ 3"/>
          <p:cNvGraphicFramePr>
            <a:graphicFrameLocks/>
          </p:cNvGraphicFramePr>
          <p:nvPr/>
        </p:nvGraphicFramePr>
        <p:xfrm>
          <a:off x="-108520" y="925239"/>
          <a:ext cx="4680000" cy="2340000"/>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p:cNvSpPr txBox="1"/>
          <p:nvPr/>
        </p:nvSpPr>
        <p:spPr>
          <a:xfrm>
            <a:off x="899592" y="766445"/>
            <a:ext cx="2016224" cy="646331"/>
          </a:xfrm>
          <a:prstGeom prst="rect">
            <a:avLst/>
          </a:prstGeom>
          <a:noFill/>
        </p:spPr>
        <p:txBody>
          <a:bodyPr wrap="square" rtlCol="0">
            <a:spAutoFit/>
          </a:bodyPr>
          <a:lstStyle/>
          <a:p>
            <a:r>
              <a:rPr kumimoji="1" lang="ja-JP" altLang="en-US" b="1" dirty="0" smtClean="0">
                <a:latin typeface="+mn-ea"/>
              </a:rPr>
              <a:t>平均粒径 </a:t>
            </a:r>
            <a:r>
              <a:rPr lang="en-US" altLang="ja-JP" b="1" dirty="0" smtClean="0"/>
              <a:t>( </a:t>
            </a:r>
            <a:r>
              <a:rPr lang="el-GR" altLang="ja-JP" b="1" dirty="0" smtClean="0"/>
              <a:t>μ</a:t>
            </a:r>
            <a:r>
              <a:rPr lang="ja-JP" altLang="en-US" b="1" dirty="0" err="1" smtClean="0"/>
              <a:t>ｍ</a:t>
            </a:r>
            <a:r>
              <a:rPr lang="ja-JP" altLang="en-US" b="1" dirty="0" smtClean="0"/>
              <a:t> </a:t>
            </a:r>
            <a:r>
              <a:rPr lang="en-US" altLang="ja-JP" b="1" dirty="0" smtClean="0"/>
              <a:t>)</a:t>
            </a:r>
            <a:endParaRPr lang="ja-JP" altLang="en-US" b="1" dirty="0" smtClean="0"/>
          </a:p>
          <a:p>
            <a:endParaRPr kumimoji="1" lang="ja-JP" altLang="en-US" b="1" dirty="0">
              <a:latin typeface="+mn-ea"/>
            </a:endParaRPr>
          </a:p>
        </p:txBody>
      </p:sp>
      <p:sp>
        <p:nvSpPr>
          <p:cNvPr id="26" name="テキスト ボックス 25"/>
          <p:cNvSpPr txBox="1"/>
          <p:nvPr/>
        </p:nvSpPr>
        <p:spPr>
          <a:xfrm>
            <a:off x="3491880" y="3049215"/>
            <a:ext cx="1488192" cy="307777"/>
          </a:xfrm>
          <a:prstGeom prst="rect">
            <a:avLst/>
          </a:prstGeom>
          <a:noFill/>
        </p:spPr>
        <p:txBody>
          <a:bodyPr wrap="square" rtlCol="0">
            <a:spAutoFit/>
          </a:bodyPr>
          <a:lstStyle/>
          <a:p>
            <a:r>
              <a:rPr lang="en-US" altLang="ja-JP" sz="1400" b="1" dirty="0" smtClean="0"/>
              <a:t>Depth(cm)</a:t>
            </a:r>
            <a:endParaRPr kumimoji="1" lang="ja-JP" altLang="en-US" sz="1400" b="1" dirty="0"/>
          </a:p>
        </p:txBody>
      </p:sp>
      <p:graphicFrame>
        <p:nvGraphicFramePr>
          <p:cNvPr id="9" name="グラフ 8"/>
          <p:cNvGraphicFramePr>
            <a:graphicFrameLocks/>
          </p:cNvGraphicFramePr>
          <p:nvPr/>
        </p:nvGraphicFramePr>
        <p:xfrm>
          <a:off x="4619952" y="925239"/>
          <a:ext cx="468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5820112" y="766445"/>
            <a:ext cx="2016224" cy="646331"/>
          </a:xfrm>
          <a:prstGeom prst="rect">
            <a:avLst/>
          </a:prstGeom>
          <a:noFill/>
        </p:spPr>
        <p:txBody>
          <a:bodyPr wrap="square" rtlCol="0">
            <a:spAutoFit/>
          </a:bodyPr>
          <a:lstStyle/>
          <a:p>
            <a:r>
              <a:rPr lang="ja-JP" altLang="en-US" b="1" dirty="0" smtClean="0">
                <a:latin typeface="+mn-ea"/>
              </a:rPr>
              <a:t>含水率 </a:t>
            </a:r>
            <a:r>
              <a:rPr lang="en-US" altLang="ja-JP" b="1" dirty="0" smtClean="0"/>
              <a:t>( </a:t>
            </a:r>
            <a:r>
              <a:rPr lang="ja-JP" altLang="en-US" b="1" dirty="0" smtClean="0"/>
              <a:t>％ </a:t>
            </a:r>
            <a:r>
              <a:rPr lang="en-US" altLang="ja-JP" b="1" dirty="0" smtClean="0"/>
              <a:t>)</a:t>
            </a:r>
            <a:endParaRPr lang="ja-JP" altLang="en-US" b="1" dirty="0" smtClean="0"/>
          </a:p>
          <a:p>
            <a:endParaRPr kumimoji="1" lang="ja-JP" altLang="en-US" b="1" dirty="0">
              <a:latin typeface="+mn-ea"/>
            </a:endParaRPr>
          </a:p>
        </p:txBody>
      </p:sp>
      <p:sp>
        <p:nvSpPr>
          <p:cNvPr id="27" name="テキスト ボックス 26"/>
          <p:cNvSpPr txBox="1"/>
          <p:nvPr/>
        </p:nvSpPr>
        <p:spPr>
          <a:xfrm>
            <a:off x="8028384" y="3068960"/>
            <a:ext cx="1488192" cy="307777"/>
          </a:xfrm>
          <a:prstGeom prst="rect">
            <a:avLst/>
          </a:prstGeom>
          <a:noFill/>
        </p:spPr>
        <p:txBody>
          <a:bodyPr wrap="square" rtlCol="0">
            <a:spAutoFit/>
          </a:bodyPr>
          <a:lstStyle/>
          <a:p>
            <a:r>
              <a:rPr lang="en-US" altLang="ja-JP" sz="1400" b="1" dirty="0" smtClean="0"/>
              <a:t>Depth(cm)</a:t>
            </a:r>
            <a:endParaRPr kumimoji="1" lang="ja-JP" altLang="en-US" sz="1400" b="1" dirty="0"/>
          </a:p>
        </p:txBody>
      </p:sp>
      <p:grpSp>
        <p:nvGrpSpPr>
          <p:cNvPr id="35" name="グループ化 34"/>
          <p:cNvGrpSpPr/>
          <p:nvPr/>
        </p:nvGrpSpPr>
        <p:grpSpPr>
          <a:xfrm>
            <a:off x="-28128" y="3356992"/>
            <a:ext cx="4816152" cy="2880320"/>
            <a:chOff x="179512" y="3501008"/>
            <a:chExt cx="5320208" cy="2514253"/>
          </a:xfrm>
        </p:grpSpPr>
        <p:graphicFrame>
          <p:nvGraphicFramePr>
            <p:cNvPr id="36" name="グラフ 35"/>
            <p:cNvGraphicFramePr/>
            <p:nvPr/>
          </p:nvGraphicFramePr>
          <p:xfrm>
            <a:off x="179512" y="3645024"/>
            <a:ext cx="5118373" cy="2370237"/>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p:cNvSpPr txBox="1"/>
            <p:nvPr/>
          </p:nvSpPr>
          <p:spPr>
            <a:xfrm>
              <a:off x="1187624" y="3501008"/>
              <a:ext cx="3096344" cy="268661"/>
            </a:xfrm>
            <a:prstGeom prst="rect">
              <a:avLst/>
            </a:prstGeom>
            <a:noFill/>
          </p:spPr>
          <p:txBody>
            <a:bodyPr wrap="square" rtlCol="0">
              <a:spAutoFit/>
            </a:bodyPr>
            <a:lstStyle/>
            <a:p>
              <a:r>
                <a:rPr lang="ja-JP" altLang="en-US" sz="1400" b="1" dirty="0" smtClean="0">
                  <a:latin typeface="+mn-ea"/>
                </a:rPr>
                <a:t>太陽黒点数</a:t>
              </a:r>
              <a:r>
                <a:rPr lang="en-US" altLang="ja-JP" sz="1400" b="1" dirty="0" smtClean="0">
                  <a:latin typeface="+mn-ea"/>
                </a:rPr>
                <a:t>(</a:t>
              </a:r>
              <a:r>
                <a:rPr lang="ja-JP" altLang="en-US" sz="1400" b="1" dirty="0" smtClean="0">
                  <a:latin typeface="+mn-ea"/>
                </a:rPr>
                <a:t>個</a:t>
              </a:r>
              <a:r>
                <a:rPr lang="en-US" altLang="ja-JP" sz="1400" b="1" dirty="0" smtClean="0">
                  <a:latin typeface="+mn-ea"/>
                </a:rPr>
                <a:t>)</a:t>
              </a:r>
              <a:r>
                <a:rPr lang="ja-JP" altLang="en-US" sz="1400" b="1" dirty="0" smtClean="0">
                  <a:latin typeface="+mn-ea"/>
                </a:rPr>
                <a:t>：</a:t>
              </a:r>
              <a:r>
                <a:rPr lang="en-US" altLang="ja-JP" sz="1400" b="1" dirty="0" smtClean="0">
                  <a:latin typeface="+mn-ea"/>
                </a:rPr>
                <a:t>11</a:t>
              </a:r>
              <a:r>
                <a:rPr lang="ja-JP" altLang="en-US" sz="1400" b="1" dirty="0" smtClean="0">
                  <a:latin typeface="+mn-ea"/>
                </a:rPr>
                <a:t>年移動平均</a:t>
              </a:r>
              <a:endParaRPr lang="ja-JP" altLang="en-US" sz="1400" b="1" dirty="0" smtClean="0"/>
            </a:p>
          </p:txBody>
        </p:sp>
        <p:sp>
          <p:nvSpPr>
            <p:cNvPr id="34" name="テキスト ボックス 33"/>
            <p:cNvSpPr txBox="1"/>
            <p:nvPr/>
          </p:nvSpPr>
          <p:spPr>
            <a:xfrm>
              <a:off x="4788024" y="5707484"/>
              <a:ext cx="711696" cy="268661"/>
            </a:xfrm>
            <a:prstGeom prst="rect">
              <a:avLst/>
            </a:prstGeom>
            <a:noFill/>
          </p:spPr>
          <p:txBody>
            <a:bodyPr wrap="square" rtlCol="0">
              <a:spAutoFit/>
            </a:bodyPr>
            <a:lstStyle/>
            <a:p>
              <a:r>
                <a:rPr lang="ja-JP" altLang="en-US" sz="1400" b="1" dirty="0" smtClean="0"/>
                <a:t>年</a:t>
              </a:r>
              <a:endParaRPr kumimoji="1" lang="ja-JP" altLang="en-US" sz="1400" b="1" dirty="0"/>
            </a:p>
          </p:txBody>
        </p:sp>
      </p:grpSp>
      <p:sp>
        <p:nvSpPr>
          <p:cNvPr id="37" name="テキスト ボックス 36"/>
          <p:cNvSpPr txBox="1"/>
          <p:nvPr/>
        </p:nvSpPr>
        <p:spPr>
          <a:xfrm>
            <a:off x="-1476672" y="6237312"/>
            <a:ext cx="11521280" cy="523220"/>
          </a:xfrm>
          <a:prstGeom prst="rect">
            <a:avLst/>
          </a:prstGeom>
          <a:solidFill>
            <a:schemeClr val="tx2"/>
          </a:solidFill>
          <a:ln w="38100">
            <a:solidFill>
              <a:schemeClr val="tx1"/>
            </a:solidFill>
          </a:ln>
        </p:spPr>
        <p:txBody>
          <a:bodyPr wrap="square" rtlCol="0">
            <a:spAutoFit/>
          </a:bodyPr>
          <a:lstStyle/>
          <a:p>
            <a:pPr algn="ctr">
              <a:buSzPct val="150000"/>
              <a:buBlip>
                <a:blip r:embed="rId5"/>
              </a:buBlip>
            </a:pPr>
            <a:r>
              <a:rPr kumimoji="1" lang="ja-JP" altLang="en-US" sz="2000" b="1" dirty="0" smtClean="0">
                <a:latin typeface="+mn-ea"/>
              </a:rPr>
              <a:t>堆積速度：</a:t>
            </a:r>
            <a:r>
              <a:rPr lang="ja-JP" altLang="ja-JP" sz="2000" b="1" dirty="0" smtClean="0">
                <a:latin typeface="+mn-ea"/>
              </a:rPr>
              <a:t>約</a:t>
            </a:r>
            <a:r>
              <a:rPr lang="en-US" altLang="ja-JP" sz="2000" b="1" dirty="0" smtClean="0">
                <a:latin typeface="+mn-ea"/>
              </a:rPr>
              <a:t>8</a:t>
            </a:r>
            <a:r>
              <a:rPr lang="ja-JP" altLang="ja-JP" sz="2000" b="1" dirty="0" smtClean="0">
                <a:latin typeface="+mn-ea"/>
              </a:rPr>
              <a:t>年～</a:t>
            </a:r>
            <a:r>
              <a:rPr lang="en-US" altLang="ja-JP" sz="2000" b="1" dirty="0" smtClean="0">
                <a:latin typeface="+mn-ea"/>
              </a:rPr>
              <a:t>15</a:t>
            </a:r>
            <a:r>
              <a:rPr lang="ja-JP" altLang="ja-JP" sz="2000" b="1" dirty="0" smtClean="0">
                <a:latin typeface="+mn-ea"/>
              </a:rPr>
              <a:t>年</a:t>
            </a:r>
            <a:r>
              <a:rPr lang="en-US" altLang="ja-JP" sz="2000" b="1" dirty="0" smtClean="0">
                <a:latin typeface="+mn-ea"/>
              </a:rPr>
              <a:t>/cm </a:t>
            </a:r>
            <a:r>
              <a:rPr lang="ja-JP" altLang="en-US" sz="2800" b="1" dirty="0" smtClean="0">
                <a:latin typeface="HGP創英角ﾎﾟｯﾌﾟ体" pitchFamily="50" charset="-128"/>
                <a:ea typeface="HGP創英角ﾎﾟｯﾌﾟ体" pitchFamily="50" charset="-128"/>
              </a:rPr>
              <a:t>→</a:t>
            </a:r>
            <a:r>
              <a:rPr lang="en-US" altLang="ja-JP" sz="2000" b="1" dirty="0" smtClean="0">
                <a:latin typeface="+mn-ea"/>
              </a:rPr>
              <a:t> 12</a:t>
            </a:r>
            <a:r>
              <a:rPr lang="ja-JP" altLang="en-US" sz="2000" b="1" dirty="0" smtClean="0">
                <a:latin typeface="+mn-ea"/>
              </a:rPr>
              <a:t>年</a:t>
            </a:r>
            <a:r>
              <a:rPr lang="en-US" altLang="ja-JP" sz="2000" b="1" dirty="0" smtClean="0">
                <a:latin typeface="+mn-ea"/>
              </a:rPr>
              <a:t>/cm</a:t>
            </a:r>
            <a:r>
              <a:rPr lang="ja-JP" altLang="en-US" sz="2000" b="1" dirty="0" smtClean="0">
                <a:latin typeface="+mn-ea"/>
              </a:rPr>
              <a:t>と仮定</a:t>
            </a:r>
            <a:endParaRPr kumimoji="1" lang="ja-JP" altLang="en-US" sz="2000" b="1" dirty="0">
              <a:latin typeface="+mn-ea"/>
            </a:endParaRPr>
          </a:p>
        </p:txBody>
      </p:sp>
      <p:grpSp>
        <p:nvGrpSpPr>
          <p:cNvPr id="32" name="グループ化 31"/>
          <p:cNvGrpSpPr/>
          <p:nvPr/>
        </p:nvGrpSpPr>
        <p:grpSpPr>
          <a:xfrm>
            <a:off x="4752528" y="3717032"/>
            <a:ext cx="4499992" cy="2632649"/>
            <a:chOff x="4752528" y="3501008"/>
            <a:chExt cx="4499992" cy="2632649"/>
          </a:xfrm>
        </p:grpSpPr>
        <p:graphicFrame>
          <p:nvGraphicFramePr>
            <p:cNvPr id="38" name="グラフ 37"/>
            <p:cNvGraphicFramePr/>
            <p:nvPr/>
          </p:nvGraphicFramePr>
          <p:xfrm>
            <a:off x="5292080" y="4085783"/>
            <a:ext cx="3744416" cy="2047874"/>
          </p:xfrm>
          <a:graphic>
            <a:graphicData uri="http://schemas.openxmlformats.org/drawingml/2006/chart">
              <c:chart xmlns:c="http://schemas.openxmlformats.org/drawingml/2006/chart" xmlns:r="http://schemas.openxmlformats.org/officeDocument/2006/relationships" r:id="rId6"/>
            </a:graphicData>
          </a:graphic>
        </p:graphicFrame>
        <p:sp>
          <p:nvSpPr>
            <p:cNvPr id="39" name="テキスト ボックス 38"/>
            <p:cNvSpPr txBox="1"/>
            <p:nvPr/>
          </p:nvSpPr>
          <p:spPr>
            <a:xfrm>
              <a:off x="4932040" y="3501008"/>
              <a:ext cx="4320480" cy="584775"/>
            </a:xfrm>
            <a:prstGeom prst="rect">
              <a:avLst/>
            </a:prstGeom>
            <a:noFill/>
          </p:spPr>
          <p:txBody>
            <a:bodyPr wrap="square" rtlCol="0">
              <a:spAutoFit/>
            </a:bodyPr>
            <a:lstStyle/>
            <a:p>
              <a:pPr algn="ctr"/>
              <a:r>
                <a:rPr kumimoji="1" lang="ja-JP" altLang="en-US" sz="1600" dirty="0" smtClean="0"/>
                <a:t>相関係数</a:t>
              </a:r>
              <a:endParaRPr kumimoji="1" lang="en-US" altLang="ja-JP" sz="1600" dirty="0" smtClean="0"/>
            </a:p>
            <a:p>
              <a:pPr algn="ctr"/>
              <a:r>
                <a:rPr kumimoji="1" lang="en-US" altLang="ja-JP" sz="1600" dirty="0" smtClean="0"/>
                <a:t>【</a:t>
              </a:r>
              <a:r>
                <a:rPr kumimoji="1" lang="ja-JP" altLang="en-US" sz="1600" dirty="0" smtClean="0"/>
                <a:t>黒点数</a:t>
              </a:r>
              <a:r>
                <a:rPr kumimoji="1" lang="en-US" altLang="ja-JP" sz="1600" dirty="0" smtClean="0"/>
                <a:t>―</a:t>
              </a:r>
              <a:r>
                <a:rPr kumimoji="1" lang="ja-JP" altLang="en-US" sz="1600" dirty="0" smtClean="0"/>
                <a:t>コア</a:t>
              </a:r>
              <a:r>
                <a:rPr kumimoji="1" lang="en-US" altLang="ja-JP" sz="1600" dirty="0" smtClean="0"/>
                <a:t>1</a:t>
              </a:r>
              <a:r>
                <a:rPr kumimoji="1" lang="ja-JP" altLang="en-US" sz="1600" dirty="0" err="1" smtClean="0"/>
                <a:t>の平均粒径</a:t>
              </a:r>
              <a:r>
                <a:rPr kumimoji="1" lang="en-US" altLang="ja-JP" sz="1600" dirty="0" smtClean="0"/>
                <a:t>(5cm</a:t>
              </a:r>
              <a:r>
                <a:rPr kumimoji="1" lang="ja-JP" altLang="en-US" sz="1600" dirty="0" smtClean="0"/>
                <a:t>移動平均</a:t>
              </a:r>
              <a:r>
                <a:rPr kumimoji="1" lang="en-US" altLang="ja-JP" sz="1600" dirty="0" smtClean="0"/>
                <a:t>)】</a:t>
              </a:r>
              <a:endParaRPr kumimoji="1" lang="ja-JP" altLang="en-US" sz="1600" dirty="0"/>
            </a:p>
          </p:txBody>
        </p:sp>
        <p:sp>
          <p:nvSpPr>
            <p:cNvPr id="40" name="四角形吹き出し 39"/>
            <p:cNvSpPr/>
            <p:nvPr/>
          </p:nvSpPr>
          <p:spPr>
            <a:xfrm>
              <a:off x="7020272" y="4085783"/>
              <a:ext cx="792088" cy="360040"/>
            </a:xfrm>
            <a:prstGeom prst="wedgeRectCallou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mj-ea"/>
                  <a:ea typeface="+mj-ea"/>
                </a:rPr>
                <a:t>0.67</a:t>
              </a:r>
              <a:endParaRPr kumimoji="1" lang="ja-JP" altLang="en-US" b="1" dirty="0">
                <a:solidFill>
                  <a:schemeClr val="tx1"/>
                </a:solidFill>
                <a:latin typeface="+mj-ea"/>
                <a:ea typeface="+mj-ea"/>
              </a:endParaRPr>
            </a:p>
          </p:txBody>
        </p:sp>
        <p:sp>
          <p:nvSpPr>
            <p:cNvPr id="30" name="テキスト ボックス 29"/>
            <p:cNvSpPr txBox="1"/>
            <p:nvPr/>
          </p:nvSpPr>
          <p:spPr>
            <a:xfrm>
              <a:off x="4752528" y="5723964"/>
              <a:ext cx="4355976" cy="369332"/>
            </a:xfrm>
            <a:prstGeom prst="rect">
              <a:avLst/>
            </a:prstGeom>
            <a:noFill/>
          </p:spPr>
          <p:txBody>
            <a:bodyPr wrap="square" rtlCol="0">
              <a:spAutoFit/>
            </a:bodyPr>
            <a:lstStyle/>
            <a:p>
              <a:r>
                <a:rPr kumimoji="1" lang="en-US" altLang="ja-JP" b="1" dirty="0" smtClean="0"/>
                <a:t>1㎝</a:t>
              </a:r>
              <a:r>
                <a:rPr kumimoji="1" lang="ja-JP" altLang="en-US" b="1" dirty="0" smtClean="0"/>
                <a:t>＝　　　　　　　　　　　　　　</a:t>
              </a:r>
              <a:r>
                <a:rPr kumimoji="1" lang="ja-JP" altLang="en-US" sz="1600" b="1" dirty="0" smtClean="0"/>
                <a:t>年</a:t>
              </a:r>
              <a:endParaRPr kumimoji="1" lang="ja-JP" altLang="en-US" b="1" dirty="0"/>
            </a:p>
          </p:txBody>
        </p:sp>
      </p:grpSp>
      <p:sp>
        <p:nvSpPr>
          <p:cNvPr id="31" name="テキスト ボックス 30"/>
          <p:cNvSpPr txBox="1"/>
          <p:nvPr/>
        </p:nvSpPr>
        <p:spPr>
          <a:xfrm>
            <a:off x="5364088" y="3356992"/>
            <a:ext cx="3528392" cy="369332"/>
          </a:xfrm>
          <a:prstGeom prst="rect">
            <a:avLst/>
          </a:prstGeom>
          <a:solidFill>
            <a:schemeClr val="tx2"/>
          </a:solidFill>
          <a:ln w="38100">
            <a:solidFill>
              <a:schemeClr val="tx1"/>
            </a:solidFill>
          </a:ln>
        </p:spPr>
        <p:txBody>
          <a:bodyPr wrap="square" rtlCol="0">
            <a:spAutoFit/>
          </a:bodyPr>
          <a:lstStyle/>
          <a:p>
            <a:pPr algn="ctr"/>
            <a:r>
              <a:rPr kumimoji="1" lang="en-US" altLang="ja-JP" b="1" dirty="0" smtClean="0">
                <a:latin typeface="HGPｺﾞｼｯｸE" pitchFamily="50" charset="-128"/>
                <a:ea typeface="HGPｺﾞｼｯｸE" pitchFamily="50" charset="-128"/>
              </a:rPr>
              <a:t>1㎝</a:t>
            </a:r>
            <a:r>
              <a:rPr kumimoji="1" lang="ja-JP" altLang="en-US" b="1" dirty="0" smtClean="0">
                <a:latin typeface="HGPｺﾞｼｯｸE" pitchFamily="50" charset="-128"/>
                <a:ea typeface="HGPｺﾞｼｯｸE" pitchFamily="50" charset="-128"/>
              </a:rPr>
              <a:t>＝約</a:t>
            </a:r>
            <a:r>
              <a:rPr kumimoji="1" lang="en-US" altLang="ja-JP" b="1" dirty="0" smtClean="0">
                <a:latin typeface="HGPｺﾞｼｯｸE" pitchFamily="50" charset="-128"/>
                <a:ea typeface="HGPｺﾞｼｯｸE" pitchFamily="50" charset="-128"/>
              </a:rPr>
              <a:t>10</a:t>
            </a:r>
            <a:r>
              <a:rPr kumimoji="1" lang="ja-JP" altLang="en-US" b="1" dirty="0" smtClean="0">
                <a:latin typeface="HGPｺﾞｼｯｸE" pitchFamily="50" charset="-128"/>
                <a:ea typeface="HGPｺﾞｼｯｸE" pitchFamily="50" charset="-128"/>
              </a:rPr>
              <a:t>年かけて堆積する</a:t>
            </a:r>
            <a:endParaRPr kumimoji="1" lang="ja-JP" altLang="en-US" b="1" dirty="0">
              <a:latin typeface="HGPｺﾞｼｯｸE" pitchFamily="50" charset="-128"/>
              <a:ea typeface="HGPｺﾞｼｯｸE" pitchFamily="50" charset="-128"/>
            </a:endParaRPr>
          </a:p>
        </p:txBody>
      </p:sp>
      <p:grpSp>
        <p:nvGrpSpPr>
          <p:cNvPr id="45" name="グループ化 44"/>
          <p:cNvGrpSpPr/>
          <p:nvPr/>
        </p:nvGrpSpPr>
        <p:grpSpPr>
          <a:xfrm>
            <a:off x="251520" y="2564904"/>
            <a:ext cx="3240360" cy="360040"/>
            <a:chOff x="251520" y="3068960"/>
            <a:chExt cx="3240360" cy="360040"/>
          </a:xfrm>
        </p:grpSpPr>
        <p:sp>
          <p:nvSpPr>
            <p:cNvPr id="41" name="テキスト ボックス 40"/>
            <p:cNvSpPr txBox="1"/>
            <p:nvPr/>
          </p:nvSpPr>
          <p:spPr>
            <a:xfrm>
              <a:off x="251520" y="3090446"/>
              <a:ext cx="432048" cy="338554"/>
            </a:xfrm>
            <a:prstGeom prst="rect">
              <a:avLst/>
            </a:prstGeom>
            <a:solidFill>
              <a:srgbClr val="FEE1FF">
                <a:alpha val="52941"/>
              </a:srgbClr>
            </a:solidFill>
            <a:ln w="28575">
              <a:solidFill>
                <a:schemeClr val="tx1"/>
              </a:solidFill>
            </a:ln>
          </p:spPr>
          <p:txBody>
            <a:bodyPr wrap="square" rtlCol="0">
              <a:spAutoFit/>
            </a:bodyPr>
            <a:lstStyle/>
            <a:p>
              <a:pPr algn="ctr"/>
              <a:r>
                <a:rPr lang="ja-JP" altLang="en-US" sz="1600" b="1" dirty="0" smtClean="0"/>
                <a:t>今</a:t>
              </a:r>
              <a:endParaRPr kumimoji="1" lang="ja-JP" altLang="en-US" sz="1600" b="1" dirty="0"/>
            </a:p>
          </p:txBody>
        </p:sp>
        <p:sp>
          <p:nvSpPr>
            <p:cNvPr id="42" name="テキスト ボックス 41"/>
            <p:cNvSpPr txBox="1"/>
            <p:nvPr/>
          </p:nvSpPr>
          <p:spPr>
            <a:xfrm>
              <a:off x="3059832" y="3068960"/>
              <a:ext cx="432048" cy="338554"/>
            </a:xfrm>
            <a:prstGeom prst="rect">
              <a:avLst/>
            </a:prstGeom>
            <a:solidFill>
              <a:srgbClr val="FEE1FF">
                <a:alpha val="45882"/>
              </a:srgbClr>
            </a:solidFill>
            <a:ln w="28575">
              <a:solidFill>
                <a:schemeClr val="tx1"/>
              </a:solidFill>
            </a:ln>
          </p:spPr>
          <p:txBody>
            <a:bodyPr wrap="square" rtlCol="0">
              <a:spAutoFit/>
            </a:bodyPr>
            <a:lstStyle/>
            <a:p>
              <a:pPr algn="ctr"/>
              <a:r>
                <a:rPr lang="ja-JP" altLang="en-US" sz="1600" b="1" dirty="0" smtClean="0"/>
                <a:t>昔</a:t>
              </a:r>
              <a:endParaRPr kumimoji="1" lang="ja-JP" altLang="en-US" sz="1600" b="1" dirty="0"/>
            </a:p>
          </p:txBody>
        </p:sp>
        <p:cxnSp>
          <p:nvCxnSpPr>
            <p:cNvPr id="43" name="カギ線コネクタ 42"/>
            <p:cNvCxnSpPr/>
            <p:nvPr/>
          </p:nvCxnSpPr>
          <p:spPr>
            <a:xfrm>
              <a:off x="683568" y="3284984"/>
              <a:ext cx="2376264" cy="158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4932040" y="2564904"/>
            <a:ext cx="3240360" cy="360040"/>
            <a:chOff x="251520" y="3068960"/>
            <a:chExt cx="3240360" cy="360040"/>
          </a:xfrm>
        </p:grpSpPr>
        <p:sp>
          <p:nvSpPr>
            <p:cNvPr id="46" name="テキスト ボックス 45"/>
            <p:cNvSpPr txBox="1"/>
            <p:nvPr/>
          </p:nvSpPr>
          <p:spPr>
            <a:xfrm>
              <a:off x="251520" y="3090446"/>
              <a:ext cx="432048" cy="338554"/>
            </a:xfrm>
            <a:prstGeom prst="rect">
              <a:avLst/>
            </a:prstGeom>
            <a:solidFill>
              <a:srgbClr val="FEE1FF">
                <a:alpha val="52941"/>
              </a:srgbClr>
            </a:solidFill>
            <a:ln w="28575">
              <a:solidFill>
                <a:schemeClr val="tx1"/>
              </a:solidFill>
            </a:ln>
          </p:spPr>
          <p:txBody>
            <a:bodyPr wrap="square" rtlCol="0">
              <a:spAutoFit/>
            </a:bodyPr>
            <a:lstStyle/>
            <a:p>
              <a:pPr algn="ctr"/>
              <a:r>
                <a:rPr lang="ja-JP" altLang="en-US" sz="1600" b="1" dirty="0" smtClean="0"/>
                <a:t>今</a:t>
              </a:r>
              <a:endParaRPr kumimoji="1" lang="ja-JP" altLang="en-US" sz="1600" b="1" dirty="0"/>
            </a:p>
          </p:txBody>
        </p:sp>
        <p:sp>
          <p:nvSpPr>
            <p:cNvPr id="47" name="テキスト ボックス 46"/>
            <p:cNvSpPr txBox="1"/>
            <p:nvPr/>
          </p:nvSpPr>
          <p:spPr>
            <a:xfrm>
              <a:off x="3059832" y="3068960"/>
              <a:ext cx="432048" cy="338554"/>
            </a:xfrm>
            <a:prstGeom prst="rect">
              <a:avLst/>
            </a:prstGeom>
            <a:solidFill>
              <a:srgbClr val="FEE1FF">
                <a:alpha val="45882"/>
              </a:srgbClr>
            </a:solidFill>
            <a:ln w="28575">
              <a:solidFill>
                <a:schemeClr val="tx1"/>
              </a:solidFill>
            </a:ln>
          </p:spPr>
          <p:txBody>
            <a:bodyPr wrap="square" rtlCol="0">
              <a:spAutoFit/>
            </a:bodyPr>
            <a:lstStyle/>
            <a:p>
              <a:pPr algn="ctr"/>
              <a:r>
                <a:rPr lang="ja-JP" altLang="en-US" sz="1600" b="1" dirty="0" smtClean="0"/>
                <a:t>昔</a:t>
              </a:r>
              <a:endParaRPr kumimoji="1" lang="ja-JP" altLang="en-US" sz="1600" b="1" dirty="0"/>
            </a:p>
          </p:txBody>
        </p:sp>
        <p:cxnSp>
          <p:nvCxnSpPr>
            <p:cNvPr id="48" name="カギ線コネクタ 47"/>
            <p:cNvCxnSpPr/>
            <p:nvPr/>
          </p:nvCxnSpPr>
          <p:spPr>
            <a:xfrm>
              <a:off x="683568" y="3284984"/>
              <a:ext cx="2376264" cy="158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結果</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7</a:t>
            </a:fld>
            <a:endParaRPr kumimoji="1" lang="ja-JP" altLang="en-US"/>
          </a:p>
        </p:txBody>
      </p:sp>
      <p:grpSp>
        <p:nvGrpSpPr>
          <p:cNvPr id="37" name="グループ化 36"/>
          <p:cNvGrpSpPr/>
          <p:nvPr/>
        </p:nvGrpSpPr>
        <p:grpSpPr>
          <a:xfrm>
            <a:off x="-180529" y="3501008"/>
            <a:ext cx="10225137" cy="2160240"/>
            <a:chOff x="-180529" y="930206"/>
            <a:chExt cx="10225137" cy="2160240"/>
          </a:xfrm>
        </p:grpSpPr>
        <p:graphicFrame>
          <p:nvGraphicFramePr>
            <p:cNvPr id="4" name="グラフ 3"/>
            <p:cNvGraphicFramePr/>
            <p:nvPr/>
          </p:nvGraphicFramePr>
          <p:xfrm>
            <a:off x="-180529" y="1124984"/>
            <a:ext cx="4456049" cy="1965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nvGraphicFramePr>
          <p:xfrm>
            <a:off x="4247456" y="1124984"/>
            <a:ext cx="5797152" cy="1965462"/>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p:nvPr/>
          </p:nvSpPr>
          <p:spPr>
            <a:xfrm>
              <a:off x="467544" y="930206"/>
              <a:ext cx="3383856" cy="338554"/>
            </a:xfrm>
            <a:prstGeom prst="rect">
              <a:avLst/>
            </a:prstGeom>
            <a:noFill/>
          </p:spPr>
          <p:txBody>
            <a:bodyPr wrap="square" rtlCol="0">
              <a:spAutoFit/>
            </a:bodyPr>
            <a:lstStyle/>
            <a:p>
              <a:r>
                <a:rPr kumimoji="1" lang="ja-JP" altLang="en-US" sz="1600" b="1" dirty="0" smtClean="0">
                  <a:latin typeface="+mn-ea"/>
                </a:rPr>
                <a:t>自己相関</a:t>
              </a:r>
              <a:r>
                <a:rPr kumimoji="1" lang="en-US" altLang="ja-JP" sz="1600" b="1" dirty="0" smtClean="0">
                  <a:latin typeface="+mn-ea"/>
                </a:rPr>
                <a:t>(</a:t>
              </a:r>
              <a:r>
                <a:rPr kumimoji="1" lang="ja-JP" altLang="en-US" sz="1600" b="1" dirty="0" smtClean="0">
                  <a:latin typeface="+mn-ea"/>
                </a:rPr>
                <a:t>平均粒径</a:t>
              </a:r>
              <a:r>
                <a:rPr lang="en-US" altLang="ja-JP" sz="1600" b="1" dirty="0" smtClean="0">
                  <a:latin typeface="+mn-ea"/>
                </a:rPr>
                <a:t>:</a:t>
              </a:r>
              <a:r>
                <a:rPr lang="en-US" altLang="ja-JP" sz="1400" b="1" dirty="0" smtClean="0">
                  <a:latin typeface="+mn-ea"/>
                </a:rPr>
                <a:t>5cm</a:t>
              </a:r>
              <a:r>
                <a:rPr lang="ja-JP" altLang="en-US" sz="1400" b="1" dirty="0" smtClean="0">
                  <a:latin typeface="+mn-ea"/>
                </a:rPr>
                <a:t>移動平均</a:t>
              </a:r>
              <a:r>
                <a:rPr lang="en-US" altLang="ja-JP" sz="1600" b="1" dirty="0">
                  <a:latin typeface="+mn-ea"/>
                </a:rPr>
                <a:t>)</a:t>
              </a:r>
              <a:endParaRPr lang="ja-JP" altLang="en-US" sz="1400" b="1" dirty="0" smtClean="0">
                <a:latin typeface="+mn-ea"/>
              </a:endParaRPr>
            </a:p>
          </p:txBody>
        </p:sp>
        <p:sp>
          <p:nvSpPr>
            <p:cNvPr id="21" name="テキスト ボックス 20"/>
            <p:cNvSpPr txBox="1"/>
            <p:nvPr/>
          </p:nvSpPr>
          <p:spPr>
            <a:xfrm>
              <a:off x="5148064" y="930206"/>
              <a:ext cx="3096344" cy="338554"/>
            </a:xfrm>
            <a:prstGeom prst="rect">
              <a:avLst/>
            </a:prstGeom>
            <a:noFill/>
          </p:spPr>
          <p:txBody>
            <a:bodyPr wrap="square" rtlCol="0">
              <a:spAutoFit/>
            </a:bodyPr>
            <a:lstStyle/>
            <a:p>
              <a:r>
                <a:rPr lang="ja-JP" altLang="en-US" sz="1600" b="1" dirty="0" smtClean="0">
                  <a:latin typeface="+mn-ea"/>
                </a:rPr>
                <a:t>自己相関</a:t>
              </a:r>
              <a:r>
                <a:rPr lang="en-US" altLang="ja-JP" sz="1600" b="1" dirty="0" smtClean="0">
                  <a:latin typeface="+mn-ea"/>
                </a:rPr>
                <a:t>(</a:t>
              </a:r>
              <a:r>
                <a:rPr lang="ja-JP" altLang="en-US" sz="1600" b="1" dirty="0" smtClean="0">
                  <a:latin typeface="+mn-ea"/>
                </a:rPr>
                <a:t>含水率</a:t>
              </a:r>
              <a:r>
                <a:rPr lang="en-US" altLang="ja-JP" sz="1600" b="1" dirty="0" smtClean="0">
                  <a:latin typeface="+mn-ea"/>
                </a:rPr>
                <a:t>:</a:t>
              </a:r>
              <a:r>
                <a:rPr lang="en-US" altLang="ja-JP" sz="1400" b="1" dirty="0" smtClean="0">
                  <a:latin typeface="+mn-ea"/>
                </a:rPr>
                <a:t>5cm</a:t>
              </a:r>
              <a:r>
                <a:rPr lang="ja-JP" altLang="en-US" sz="1400" b="1" dirty="0" smtClean="0">
                  <a:latin typeface="+mn-ea"/>
                </a:rPr>
                <a:t>移動平均</a:t>
              </a:r>
              <a:r>
                <a:rPr lang="en-US" altLang="ja-JP" sz="1600" b="1" dirty="0" smtClean="0">
                  <a:latin typeface="+mn-ea"/>
                </a:rPr>
                <a:t>)</a:t>
              </a:r>
              <a:endParaRPr lang="ja-JP" altLang="en-US" sz="1400" b="1" dirty="0" smtClean="0">
                <a:latin typeface="+mn-ea"/>
              </a:endParaRPr>
            </a:p>
          </p:txBody>
        </p:sp>
        <p:sp>
          <p:nvSpPr>
            <p:cNvPr id="22" name="テキスト ボックス 21"/>
            <p:cNvSpPr txBox="1"/>
            <p:nvPr/>
          </p:nvSpPr>
          <p:spPr>
            <a:xfrm>
              <a:off x="3644280" y="2586390"/>
              <a:ext cx="711696" cy="307777"/>
            </a:xfrm>
            <a:prstGeom prst="rect">
              <a:avLst/>
            </a:prstGeom>
            <a:noFill/>
          </p:spPr>
          <p:txBody>
            <a:bodyPr wrap="square" rtlCol="0">
              <a:spAutoFit/>
            </a:bodyPr>
            <a:lstStyle/>
            <a:p>
              <a:r>
                <a:rPr lang="ja-JP" altLang="en-US" sz="1400" b="1" dirty="0" smtClean="0"/>
                <a:t>年</a:t>
              </a:r>
              <a:endParaRPr kumimoji="1" lang="ja-JP" altLang="en-US" sz="1400" b="1" dirty="0"/>
            </a:p>
          </p:txBody>
        </p:sp>
        <p:sp>
          <p:nvSpPr>
            <p:cNvPr id="23" name="テキスト ボックス 22"/>
            <p:cNvSpPr txBox="1"/>
            <p:nvPr/>
          </p:nvSpPr>
          <p:spPr>
            <a:xfrm>
              <a:off x="8684840" y="2658398"/>
              <a:ext cx="711696" cy="307777"/>
            </a:xfrm>
            <a:prstGeom prst="rect">
              <a:avLst/>
            </a:prstGeom>
            <a:noFill/>
          </p:spPr>
          <p:txBody>
            <a:bodyPr wrap="square" rtlCol="0">
              <a:spAutoFit/>
            </a:bodyPr>
            <a:lstStyle/>
            <a:p>
              <a:r>
                <a:rPr lang="ja-JP" altLang="en-US" sz="1400" b="1" dirty="0" smtClean="0"/>
                <a:t>年</a:t>
              </a:r>
              <a:endParaRPr kumimoji="1" lang="ja-JP" altLang="en-US" sz="1400" b="1" dirty="0"/>
            </a:p>
          </p:txBody>
        </p:sp>
      </p:grpSp>
      <p:grpSp>
        <p:nvGrpSpPr>
          <p:cNvPr id="24" name="グループ化 23"/>
          <p:cNvGrpSpPr/>
          <p:nvPr/>
        </p:nvGrpSpPr>
        <p:grpSpPr>
          <a:xfrm>
            <a:off x="2555776" y="116632"/>
            <a:ext cx="4043800" cy="646331"/>
            <a:chOff x="3851920" y="5633864"/>
            <a:chExt cx="4043800" cy="646331"/>
          </a:xfrm>
        </p:grpSpPr>
        <p:sp>
          <p:nvSpPr>
            <p:cNvPr id="25" name="テキスト ボックス 24"/>
            <p:cNvSpPr txBox="1"/>
            <p:nvPr/>
          </p:nvSpPr>
          <p:spPr>
            <a:xfrm>
              <a:off x="3851920" y="5633864"/>
              <a:ext cx="3720272" cy="646331"/>
            </a:xfrm>
            <a:prstGeom prst="rect">
              <a:avLst/>
            </a:prstGeom>
            <a:solidFill>
              <a:schemeClr val="bg1"/>
            </a:solidFill>
            <a:ln w="38100">
              <a:solidFill>
                <a:schemeClr val="tx1"/>
              </a:solidFill>
            </a:ln>
          </p:spPr>
          <p:txBody>
            <a:bodyPr wrap="square" rtlCol="0">
              <a:spAutoFit/>
            </a:bodyPr>
            <a:lstStyle/>
            <a:p>
              <a:endParaRPr lang="en-US" altLang="ja-JP" sz="1200" dirty="0" smtClean="0"/>
            </a:p>
            <a:p>
              <a:endParaRPr kumimoji="1" lang="en-US" altLang="ja-JP" sz="1200" dirty="0" smtClean="0"/>
            </a:p>
            <a:p>
              <a:endParaRPr kumimoji="1" lang="ja-JP" altLang="en-US" sz="1200" dirty="0"/>
            </a:p>
          </p:txBody>
        </p:sp>
        <p:grpSp>
          <p:nvGrpSpPr>
            <p:cNvPr id="26" name="グループ化 17"/>
            <p:cNvGrpSpPr/>
            <p:nvPr/>
          </p:nvGrpSpPr>
          <p:grpSpPr>
            <a:xfrm>
              <a:off x="3995936" y="5661454"/>
              <a:ext cx="3899784" cy="569318"/>
              <a:chOff x="3779912" y="1556792"/>
              <a:chExt cx="4279943" cy="638236"/>
            </a:xfrm>
          </p:grpSpPr>
          <p:cxnSp>
            <p:nvCxnSpPr>
              <p:cNvPr id="27" name="カギ線コネクタ 26"/>
              <p:cNvCxnSpPr/>
              <p:nvPr/>
            </p:nvCxnSpPr>
            <p:spPr>
              <a:xfrm>
                <a:off x="3779912" y="1759643"/>
                <a:ext cx="505812" cy="1491"/>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p:nvPr/>
            </p:nvCxnSpPr>
            <p:spPr>
              <a:xfrm>
                <a:off x="3779912" y="2029853"/>
                <a:ext cx="505812" cy="1491"/>
              </a:xfrm>
              <a:prstGeom prst="bent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85724" y="1556792"/>
                <a:ext cx="1798444" cy="307777"/>
              </a:xfrm>
              <a:prstGeom prst="rect">
                <a:avLst/>
              </a:prstGeom>
              <a:noFill/>
            </p:spPr>
            <p:txBody>
              <a:bodyPr wrap="square" rtlCol="0">
                <a:spAutoFit/>
              </a:bodyPr>
              <a:lstStyle/>
              <a:p>
                <a:r>
                  <a:rPr kumimoji="1" lang="ja-JP" altLang="en-US" sz="1200" b="1" dirty="0" smtClean="0">
                    <a:latin typeface="+mn-ea"/>
                  </a:rPr>
                  <a:t>コア１</a:t>
                </a:r>
                <a:r>
                  <a:rPr kumimoji="1" lang="en-US" altLang="ja-JP" sz="1200" b="1" dirty="0" smtClean="0">
                    <a:latin typeface="+mn-ea"/>
                  </a:rPr>
                  <a:t>(87cm</a:t>
                </a:r>
                <a:r>
                  <a:rPr lang="en-US" altLang="ja-JP" sz="1200" b="1" dirty="0" smtClean="0">
                    <a:latin typeface="+mn-ea"/>
                  </a:rPr>
                  <a:t>)</a:t>
                </a:r>
                <a:endParaRPr kumimoji="1" lang="ja-JP" altLang="en-US" sz="1200" b="1" dirty="0">
                  <a:latin typeface="+mn-ea"/>
                </a:endParaRPr>
              </a:p>
            </p:txBody>
          </p:sp>
          <p:sp>
            <p:nvSpPr>
              <p:cNvPr id="30" name="テキスト ボックス 29"/>
              <p:cNvSpPr txBox="1"/>
              <p:nvPr/>
            </p:nvSpPr>
            <p:spPr>
              <a:xfrm>
                <a:off x="4285724" y="1887251"/>
                <a:ext cx="1726436" cy="307777"/>
              </a:xfrm>
              <a:prstGeom prst="rect">
                <a:avLst/>
              </a:prstGeom>
              <a:noFill/>
            </p:spPr>
            <p:txBody>
              <a:bodyPr wrap="square" rtlCol="0">
                <a:spAutoFit/>
              </a:bodyPr>
              <a:lstStyle/>
              <a:p>
                <a:r>
                  <a:rPr kumimoji="1" lang="ja-JP" altLang="en-US" sz="1200" b="1" dirty="0" smtClean="0"/>
                  <a:t>コア２</a:t>
                </a:r>
                <a:r>
                  <a:rPr lang="en-US" altLang="ja-JP" sz="1200" b="1" dirty="0" smtClean="0">
                    <a:latin typeface="+mn-ea"/>
                  </a:rPr>
                  <a:t>(88cm)</a:t>
                </a:r>
                <a:endParaRPr kumimoji="1" lang="ja-JP" altLang="en-US" sz="1200" b="1" dirty="0"/>
              </a:p>
            </p:txBody>
          </p:sp>
          <p:cxnSp>
            <p:nvCxnSpPr>
              <p:cNvPr id="31" name="カギ線コネクタ 30"/>
              <p:cNvCxnSpPr/>
              <p:nvPr/>
            </p:nvCxnSpPr>
            <p:spPr>
              <a:xfrm>
                <a:off x="5755599" y="1772816"/>
                <a:ext cx="505812" cy="149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261411" y="1556792"/>
                <a:ext cx="1798444" cy="307777"/>
              </a:xfrm>
              <a:prstGeom prst="rect">
                <a:avLst/>
              </a:prstGeom>
              <a:noFill/>
            </p:spPr>
            <p:txBody>
              <a:bodyPr wrap="square" rtlCol="0">
                <a:spAutoFit/>
              </a:bodyPr>
              <a:lstStyle/>
              <a:p>
                <a:r>
                  <a:rPr lang="ja-JP" altLang="en-US" sz="1200" b="1" dirty="0" smtClean="0">
                    <a:latin typeface="+mn-ea"/>
                  </a:rPr>
                  <a:t>太陽黒点数</a:t>
                </a:r>
                <a:endParaRPr kumimoji="1" lang="ja-JP" altLang="en-US" sz="1200" b="1" dirty="0">
                  <a:latin typeface="+mn-ea"/>
                </a:endParaRPr>
              </a:p>
            </p:txBody>
          </p:sp>
          <p:cxnSp>
            <p:nvCxnSpPr>
              <p:cNvPr id="33" name="カギ線コネクタ 32"/>
              <p:cNvCxnSpPr/>
              <p:nvPr/>
            </p:nvCxnSpPr>
            <p:spPr>
              <a:xfrm>
                <a:off x="5755599" y="2039721"/>
                <a:ext cx="505812" cy="1491"/>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261411" y="1879739"/>
                <a:ext cx="1798444" cy="307777"/>
              </a:xfrm>
              <a:prstGeom prst="rect">
                <a:avLst/>
              </a:prstGeom>
              <a:noFill/>
            </p:spPr>
            <p:txBody>
              <a:bodyPr wrap="square" rtlCol="0">
                <a:spAutoFit/>
              </a:bodyPr>
              <a:lstStyle/>
              <a:p>
                <a:r>
                  <a:rPr kumimoji="1" lang="ja-JP" altLang="en-US" sz="1200" b="1" dirty="0" smtClean="0">
                    <a:latin typeface="+mn-ea"/>
                  </a:rPr>
                  <a:t>コア３</a:t>
                </a:r>
                <a:r>
                  <a:rPr kumimoji="1" lang="en-US" altLang="ja-JP" sz="1200" b="1" dirty="0" smtClean="0">
                    <a:latin typeface="+mn-ea"/>
                  </a:rPr>
                  <a:t>(99cm</a:t>
                </a:r>
                <a:r>
                  <a:rPr lang="en-US" altLang="ja-JP" sz="1200" b="1" dirty="0" smtClean="0">
                    <a:latin typeface="+mn-ea"/>
                  </a:rPr>
                  <a:t>)</a:t>
                </a:r>
                <a:endParaRPr kumimoji="1" lang="ja-JP" altLang="en-US" sz="1200" b="1" dirty="0">
                  <a:latin typeface="+mn-ea"/>
                </a:endParaRPr>
              </a:p>
            </p:txBody>
          </p:sp>
        </p:grpSp>
      </p:grpSp>
      <p:sp>
        <p:nvSpPr>
          <p:cNvPr id="35" name="テキスト ボックス 34"/>
          <p:cNvSpPr txBox="1"/>
          <p:nvPr/>
        </p:nvSpPr>
        <p:spPr>
          <a:xfrm>
            <a:off x="0" y="5373216"/>
            <a:ext cx="8964488" cy="1477328"/>
          </a:xfrm>
          <a:prstGeom prst="rect">
            <a:avLst/>
          </a:prstGeom>
          <a:noFill/>
        </p:spPr>
        <p:txBody>
          <a:bodyPr wrap="square" rtlCol="0">
            <a:spAutoFit/>
          </a:bodyPr>
          <a:lstStyle/>
          <a:p>
            <a:pPr>
              <a:buSzPct val="171000"/>
            </a:pPr>
            <a:endParaRPr kumimoji="1" lang="en-US" altLang="ja-JP" dirty="0" smtClean="0">
              <a:latin typeface="+mn-ea"/>
            </a:endParaRPr>
          </a:p>
          <a:p>
            <a:pPr>
              <a:buSzPct val="171000"/>
              <a:buBlip>
                <a:blip r:embed="rId4"/>
              </a:buBlip>
            </a:pPr>
            <a:r>
              <a:rPr kumimoji="1" lang="ja-JP" altLang="en-US" dirty="0" smtClean="0">
                <a:latin typeface="+mn-ea"/>
              </a:rPr>
              <a:t>琵琶湖の堆積物は，「粒径・含水率－黒点数」において，似た変動をして</a:t>
            </a:r>
            <a:r>
              <a:rPr lang="ja-JP" altLang="en-US" dirty="0" smtClean="0">
                <a:latin typeface="+mn-ea"/>
              </a:rPr>
              <a:t>おり，</a:t>
            </a:r>
            <a:endParaRPr lang="en-US" altLang="ja-JP" dirty="0" smtClean="0">
              <a:latin typeface="+mn-ea"/>
            </a:endParaRPr>
          </a:p>
          <a:p>
            <a:pPr>
              <a:buSzPct val="171000"/>
            </a:pPr>
            <a:r>
              <a:rPr lang="ja-JP" altLang="en-US" dirty="0" smtClean="0">
                <a:latin typeface="+mn-ea"/>
              </a:rPr>
              <a:t>　約</a:t>
            </a:r>
            <a:r>
              <a:rPr lang="en-US" altLang="ja-JP" smtClean="0">
                <a:latin typeface="+mn-ea"/>
              </a:rPr>
              <a:t>200</a:t>
            </a:r>
            <a:r>
              <a:rPr lang="ja-JP" altLang="en-US" dirty="0" smtClean="0">
                <a:latin typeface="+mn-ea"/>
              </a:rPr>
              <a:t>年前後の周期性を持つ．</a:t>
            </a:r>
            <a:endParaRPr lang="en-US" altLang="ja-JP" dirty="0" smtClean="0">
              <a:latin typeface="+mn-ea"/>
            </a:endParaRPr>
          </a:p>
          <a:p>
            <a:pPr>
              <a:buSzPct val="153000"/>
            </a:pPr>
            <a:endParaRPr lang="en-US" altLang="ja-JP" dirty="0" smtClean="0">
              <a:latin typeface="+mn-ea"/>
            </a:endParaRPr>
          </a:p>
          <a:p>
            <a:pPr>
              <a:buSzPct val="171000"/>
              <a:buBlip>
                <a:blip r:embed="rId4"/>
              </a:buBlip>
            </a:pPr>
            <a:r>
              <a:rPr lang="ja-JP" altLang="en-US" dirty="0" smtClean="0">
                <a:latin typeface="+mn-ea"/>
              </a:rPr>
              <a:t>琵琶湖の堆積物は，地球規模のシグナルと捉えている．</a:t>
            </a:r>
            <a:endParaRPr kumimoji="1" lang="ja-JP" altLang="en-US" dirty="0">
              <a:latin typeface="+mn-ea"/>
            </a:endParaRPr>
          </a:p>
        </p:txBody>
      </p:sp>
      <p:graphicFrame>
        <p:nvGraphicFramePr>
          <p:cNvPr id="38" name="グラフ 37"/>
          <p:cNvGraphicFramePr/>
          <p:nvPr/>
        </p:nvGraphicFramePr>
        <p:xfrm>
          <a:off x="-108520" y="908720"/>
          <a:ext cx="4536504" cy="201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グラフ 39"/>
          <p:cNvGraphicFramePr/>
          <p:nvPr/>
        </p:nvGraphicFramePr>
        <p:xfrm>
          <a:off x="4499992" y="908720"/>
          <a:ext cx="4644008" cy="2016000"/>
        </p:xfrm>
        <a:graphic>
          <a:graphicData uri="http://schemas.openxmlformats.org/drawingml/2006/chart">
            <c:chart xmlns:c="http://schemas.openxmlformats.org/drawingml/2006/chart" xmlns:r="http://schemas.openxmlformats.org/officeDocument/2006/relationships" r:id="rId6"/>
          </a:graphicData>
        </a:graphic>
      </p:graphicFrame>
      <p:sp>
        <p:nvSpPr>
          <p:cNvPr id="41" name="テキスト ボックス 40"/>
          <p:cNvSpPr txBox="1"/>
          <p:nvPr/>
        </p:nvSpPr>
        <p:spPr>
          <a:xfrm>
            <a:off x="3203848" y="764704"/>
            <a:ext cx="1512168" cy="307777"/>
          </a:xfrm>
          <a:prstGeom prst="rect">
            <a:avLst/>
          </a:prstGeom>
          <a:noFill/>
        </p:spPr>
        <p:txBody>
          <a:bodyPr wrap="square" rtlCol="0">
            <a:spAutoFit/>
          </a:bodyPr>
          <a:lstStyle/>
          <a:p>
            <a:r>
              <a:rPr lang="ja-JP" altLang="en-US" sz="1400" b="1" dirty="0" smtClean="0">
                <a:latin typeface="+mn-ea"/>
              </a:rPr>
              <a:t>太陽黒点数</a:t>
            </a:r>
            <a:r>
              <a:rPr lang="en-US" altLang="ja-JP" sz="1400" b="1" dirty="0" smtClean="0">
                <a:latin typeface="+mn-ea"/>
              </a:rPr>
              <a:t>(</a:t>
            </a:r>
            <a:r>
              <a:rPr lang="ja-JP" altLang="en-US" sz="1400" b="1" dirty="0" smtClean="0">
                <a:latin typeface="+mn-ea"/>
              </a:rPr>
              <a:t>個</a:t>
            </a:r>
            <a:r>
              <a:rPr lang="en-US" altLang="ja-JP" sz="1400" b="1" dirty="0" smtClean="0">
                <a:latin typeface="+mn-ea"/>
              </a:rPr>
              <a:t>)</a:t>
            </a:r>
          </a:p>
        </p:txBody>
      </p:sp>
      <p:sp>
        <p:nvSpPr>
          <p:cNvPr id="42" name="テキスト ボックス 41"/>
          <p:cNvSpPr txBox="1"/>
          <p:nvPr/>
        </p:nvSpPr>
        <p:spPr>
          <a:xfrm>
            <a:off x="215536" y="755993"/>
            <a:ext cx="2844296" cy="584775"/>
          </a:xfrm>
          <a:prstGeom prst="rect">
            <a:avLst/>
          </a:prstGeom>
          <a:noFill/>
        </p:spPr>
        <p:txBody>
          <a:bodyPr wrap="square" rtlCol="0">
            <a:spAutoFit/>
          </a:bodyPr>
          <a:lstStyle/>
          <a:p>
            <a:r>
              <a:rPr kumimoji="1" lang="ja-JP" altLang="en-US" sz="1600" b="1" dirty="0" smtClean="0">
                <a:latin typeface="+mn-ea"/>
              </a:rPr>
              <a:t>平均粒径</a:t>
            </a:r>
            <a:r>
              <a:rPr lang="en-US" altLang="ja-JP" sz="1600" b="1" dirty="0" smtClean="0">
                <a:latin typeface="+mn-ea"/>
              </a:rPr>
              <a:t>(</a:t>
            </a:r>
            <a:r>
              <a:rPr lang="el-GR" altLang="ja-JP" sz="1600" b="1" dirty="0" smtClean="0">
                <a:latin typeface="+mn-ea"/>
              </a:rPr>
              <a:t>μ</a:t>
            </a:r>
            <a:r>
              <a:rPr lang="ja-JP" altLang="en-US" sz="1600" b="1" dirty="0" err="1" smtClean="0">
                <a:latin typeface="+mn-ea"/>
              </a:rPr>
              <a:t>ｍ</a:t>
            </a:r>
            <a:r>
              <a:rPr lang="en-US" altLang="ja-JP" sz="1600" b="1" dirty="0" smtClean="0">
                <a:latin typeface="+mn-ea"/>
              </a:rPr>
              <a:t>):</a:t>
            </a:r>
            <a:r>
              <a:rPr lang="en-US" altLang="ja-JP" sz="1400" b="1" dirty="0" smtClean="0">
                <a:latin typeface="+mn-ea"/>
              </a:rPr>
              <a:t>5cm</a:t>
            </a:r>
            <a:r>
              <a:rPr lang="ja-JP" altLang="en-US" sz="1400" b="1" dirty="0" smtClean="0">
                <a:latin typeface="+mn-ea"/>
              </a:rPr>
              <a:t>移動平均</a:t>
            </a:r>
          </a:p>
          <a:p>
            <a:endParaRPr kumimoji="1" lang="ja-JP" altLang="en-US" sz="1600" b="1" dirty="0">
              <a:latin typeface="+mn-ea"/>
            </a:endParaRPr>
          </a:p>
        </p:txBody>
      </p:sp>
      <p:sp>
        <p:nvSpPr>
          <p:cNvPr id="43" name="テキスト ボックス 42"/>
          <p:cNvSpPr txBox="1"/>
          <p:nvPr/>
        </p:nvSpPr>
        <p:spPr>
          <a:xfrm>
            <a:off x="8460432" y="2545159"/>
            <a:ext cx="711696" cy="307777"/>
          </a:xfrm>
          <a:prstGeom prst="rect">
            <a:avLst/>
          </a:prstGeom>
          <a:noFill/>
        </p:spPr>
        <p:txBody>
          <a:bodyPr wrap="square" rtlCol="0">
            <a:spAutoFit/>
          </a:bodyPr>
          <a:lstStyle/>
          <a:p>
            <a:r>
              <a:rPr lang="ja-JP" altLang="en-US" sz="1400" b="1" dirty="0" smtClean="0"/>
              <a:t>年</a:t>
            </a:r>
            <a:endParaRPr kumimoji="1" lang="ja-JP" altLang="en-US" sz="1400" b="1" dirty="0"/>
          </a:p>
        </p:txBody>
      </p:sp>
      <p:sp>
        <p:nvSpPr>
          <p:cNvPr id="45" name="テキスト ボックス 44"/>
          <p:cNvSpPr txBox="1"/>
          <p:nvPr/>
        </p:nvSpPr>
        <p:spPr>
          <a:xfrm>
            <a:off x="5220072" y="755993"/>
            <a:ext cx="2376264" cy="584775"/>
          </a:xfrm>
          <a:prstGeom prst="rect">
            <a:avLst/>
          </a:prstGeom>
          <a:noFill/>
        </p:spPr>
        <p:txBody>
          <a:bodyPr wrap="square" rtlCol="0">
            <a:spAutoFit/>
          </a:bodyPr>
          <a:lstStyle/>
          <a:p>
            <a:r>
              <a:rPr lang="ja-JP" altLang="en-US" sz="1600" b="1" dirty="0" smtClean="0">
                <a:latin typeface="+mn-ea"/>
              </a:rPr>
              <a:t>含水率</a:t>
            </a:r>
            <a:r>
              <a:rPr lang="en-US" altLang="ja-JP" sz="1600" b="1" dirty="0" smtClean="0">
                <a:latin typeface="+mn-ea"/>
              </a:rPr>
              <a:t>(</a:t>
            </a:r>
            <a:r>
              <a:rPr lang="ja-JP" altLang="en-US" sz="1600" b="1" dirty="0" smtClean="0">
                <a:latin typeface="+mn-ea"/>
              </a:rPr>
              <a:t>％</a:t>
            </a:r>
            <a:r>
              <a:rPr lang="en-US" altLang="ja-JP" sz="1600" b="1" dirty="0" smtClean="0">
                <a:latin typeface="+mn-ea"/>
              </a:rPr>
              <a:t>):</a:t>
            </a:r>
            <a:r>
              <a:rPr lang="en-US" altLang="ja-JP" sz="1400" b="1" dirty="0" smtClean="0">
                <a:latin typeface="+mn-ea"/>
              </a:rPr>
              <a:t>5cm</a:t>
            </a:r>
            <a:r>
              <a:rPr lang="ja-JP" altLang="en-US" sz="1400" b="1" dirty="0" smtClean="0">
                <a:latin typeface="+mn-ea"/>
              </a:rPr>
              <a:t>移動平均</a:t>
            </a:r>
          </a:p>
          <a:p>
            <a:endParaRPr kumimoji="1" lang="ja-JP" altLang="en-US" sz="1600" b="1" dirty="0">
              <a:latin typeface="+mn-ea"/>
            </a:endParaRPr>
          </a:p>
        </p:txBody>
      </p:sp>
      <p:sp>
        <p:nvSpPr>
          <p:cNvPr id="46" name="テキスト ボックス 45"/>
          <p:cNvSpPr txBox="1"/>
          <p:nvPr/>
        </p:nvSpPr>
        <p:spPr>
          <a:xfrm>
            <a:off x="3779912" y="2545159"/>
            <a:ext cx="711696" cy="307777"/>
          </a:xfrm>
          <a:prstGeom prst="rect">
            <a:avLst/>
          </a:prstGeom>
          <a:noFill/>
        </p:spPr>
        <p:txBody>
          <a:bodyPr wrap="square" rtlCol="0">
            <a:spAutoFit/>
          </a:bodyPr>
          <a:lstStyle/>
          <a:p>
            <a:r>
              <a:rPr lang="ja-JP" altLang="en-US" sz="1400" b="1" dirty="0" smtClean="0"/>
              <a:t>年</a:t>
            </a:r>
            <a:endParaRPr kumimoji="1" lang="ja-JP" altLang="en-US" sz="1400" b="1" dirty="0"/>
          </a:p>
        </p:txBody>
      </p:sp>
      <p:sp>
        <p:nvSpPr>
          <p:cNvPr id="47" name="テキスト ボックス 46"/>
          <p:cNvSpPr txBox="1"/>
          <p:nvPr/>
        </p:nvSpPr>
        <p:spPr>
          <a:xfrm>
            <a:off x="7812360" y="764704"/>
            <a:ext cx="1512168" cy="307777"/>
          </a:xfrm>
          <a:prstGeom prst="rect">
            <a:avLst/>
          </a:prstGeom>
          <a:noFill/>
        </p:spPr>
        <p:txBody>
          <a:bodyPr wrap="square" rtlCol="0">
            <a:spAutoFit/>
          </a:bodyPr>
          <a:lstStyle/>
          <a:p>
            <a:r>
              <a:rPr lang="ja-JP" altLang="en-US" sz="1400" b="1" dirty="0" smtClean="0">
                <a:latin typeface="+mn-ea"/>
              </a:rPr>
              <a:t>太陽黒点数</a:t>
            </a:r>
            <a:r>
              <a:rPr lang="en-US" altLang="ja-JP" sz="1400" b="1" dirty="0" smtClean="0">
                <a:latin typeface="+mn-ea"/>
              </a:rPr>
              <a:t>(</a:t>
            </a:r>
            <a:r>
              <a:rPr lang="ja-JP" altLang="en-US" sz="1400" b="1" dirty="0" smtClean="0">
                <a:latin typeface="+mn-ea"/>
              </a:rPr>
              <a:t>個</a:t>
            </a:r>
            <a:r>
              <a:rPr lang="en-US" altLang="ja-JP" sz="1400" b="1" dirty="0" smtClean="0">
                <a:latin typeface="+mn-ea"/>
              </a:rPr>
              <a:t>)</a:t>
            </a:r>
          </a:p>
        </p:txBody>
      </p:sp>
      <p:grpSp>
        <p:nvGrpSpPr>
          <p:cNvPr id="44" name="グループ化 43"/>
          <p:cNvGrpSpPr/>
          <p:nvPr/>
        </p:nvGrpSpPr>
        <p:grpSpPr>
          <a:xfrm>
            <a:off x="-36512" y="2564904"/>
            <a:ext cx="9289032" cy="923330"/>
            <a:chOff x="-36512" y="4722822"/>
            <a:chExt cx="9289032" cy="923330"/>
          </a:xfrm>
        </p:grpSpPr>
        <p:sp>
          <p:nvSpPr>
            <p:cNvPr id="49" name="テキスト ボックス 48"/>
            <p:cNvSpPr txBox="1"/>
            <p:nvPr/>
          </p:nvSpPr>
          <p:spPr>
            <a:xfrm>
              <a:off x="4572000" y="4936524"/>
              <a:ext cx="4680520" cy="646331"/>
            </a:xfrm>
            <a:prstGeom prst="rect">
              <a:avLst/>
            </a:prstGeom>
            <a:noFill/>
          </p:spPr>
          <p:txBody>
            <a:bodyPr wrap="square" rtlCol="0">
              <a:spAutoFit/>
            </a:bodyPr>
            <a:lstStyle/>
            <a:p>
              <a:pPr>
                <a:buSzPct val="175000"/>
                <a:buBlip>
                  <a:blip r:embed="rId4"/>
                </a:buBlip>
              </a:pPr>
              <a:r>
                <a:rPr lang="ja-JP" altLang="en-US" dirty="0" smtClean="0">
                  <a:latin typeface="+mn-ea"/>
                </a:rPr>
                <a:t>相関係数</a:t>
              </a:r>
              <a:r>
                <a:rPr lang="en-US" altLang="ja-JP" dirty="0" smtClean="0">
                  <a:latin typeface="+mn-ea"/>
                </a:rPr>
                <a:t>( </a:t>
              </a:r>
              <a:r>
                <a:rPr lang="ja-JP" altLang="en-US" dirty="0" smtClean="0">
                  <a:latin typeface="+mn-ea"/>
                </a:rPr>
                <a:t>含水率 －黒点数</a:t>
              </a:r>
              <a:r>
                <a:rPr lang="en-US" altLang="ja-JP" dirty="0" smtClean="0">
                  <a:latin typeface="+mn-ea"/>
                </a:rPr>
                <a:t>)</a:t>
              </a:r>
            </a:p>
            <a:p>
              <a:pPr>
                <a:buSzPct val="175000"/>
              </a:pPr>
              <a:r>
                <a:rPr lang="ja-JP" altLang="en-US" dirty="0" smtClean="0">
                  <a:latin typeface="+mn-ea"/>
                </a:rPr>
                <a:t>　コア</a:t>
              </a:r>
              <a:r>
                <a:rPr lang="en-US" altLang="ja-JP" dirty="0" smtClean="0">
                  <a:latin typeface="+mn-ea"/>
                </a:rPr>
                <a:t>1…0.67</a:t>
              </a:r>
              <a:r>
                <a:rPr lang="ja-JP" altLang="en-US" dirty="0" smtClean="0">
                  <a:latin typeface="+mn-ea"/>
                </a:rPr>
                <a:t>　コア</a:t>
              </a:r>
              <a:r>
                <a:rPr lang="en-US" altLang="ja-JP" dirty="0" smtClean="0">
                  <a:latin typeface="+mn-ea"/>
                </a:rPr>
                <a:t>2…0.72</a:t>
              </a:r>
              <a:r>
                <a:rPr lang="ja-JP" altLang="en-US" dirty="0" smtClean="0">
                  <a:latin typeface="+mn-ea"/>
                </a:rPr>
                <a:t>　コア</a:t>
              </a:r>
              <a:r>
                <a:rPr lang="en-US" altLang="ja-JP" dirty="0" smtClean="0">
                  <a:latin typeface="+mn-ea"/>
                </a:rPr>
                <a:t>3…0.70</a:t>
              </a:r>
            </a:p>
          </p:txBody>
        </p:sp>
        <p:sp>
          <p:nvSpPr>
            <p:cNvPr id="39" name="正方形/長方形 38"/>
            <p:cNvSpPr/>
            <p:nvPr/>
          </p:nvSpPr>
          <p:spPr>
            <a:xfrm>
              <a:off x="-36512" y="4722822"/>
              <a:ext cx="4572000" cy="923330"/>
            </a:xfrm>
            <a:prstGeom prst="rect">
              <a:avLst/>
            </a:prstGeom>
          </p:spPr>
          <p:txBody>
            <a:bodyPr>
              <a:spAutoFit/>
            </a:bodyPr>
            <a:lstStyle/>
            <a:p>
              <a:pPr>
                <a:buSzPct val="178000"/>
                <a:buBlip>
                  <a:blip r:embed="rId4"/>
                </a:buBlip>
              </a:pPr>
              <a:endParaRPr lang="en-US" altLang="ja-JP" dirty="0" smtClean="0">
                <a:latin typeface="+mn-ea"/>
              </a:endParaRPr>
            </a:p>
            <a:p>
              <a:pPr>
                <a:buSzPct val="178000"/>
                <a:buBlip>
                  <a:blip r:embed="rId4"/>
                </a:buBlip>
              </a:pPr>
              <a:r>
                <a:rPr lang="ja-JP" altLang="en-US" dirty="0" smtClean="0">
                  <a:latin typeface="+mn-ea"/>
                </a:rPr>
                <a:t>相関係数</a:t>
              </a:r>
              <a:r>
                <a:rPr lang="en-US" altLang="ja-JP" dirty="0" smtClean="0">
                  <a:latin typeface="+mn-ea"/>
                </a:rPr>
                <a:t>(</a:t>
              </a:r>
              <a:r>
                <a:rPr lang="ja-JP" altLang="en-US" dirty="0" smtClean="0">
                  <a:latin typeface="+mn-ea"/>
                </a:rPr>
                <a:t>平均粒径－黒点数</a:t>
              </a:r>
              <a:r>
                <a:rPr lang="en-US" altLang="ja-JP" dirty="0" smtClean="0">
                  <a:latin typeface="+mn-ea"/>
                </a:rPr>
                <a:t>)</a:t>
              </a:r>
            </a:p>
            <a:p>
              <a:pPr>
                <a:buSzPct val="178000"/>
              </a:pPr>
              <a:r>
                <a:rPr lang="ja-JP" altLang="en-US" dirty="0" smtClean="0">
                  <a:latin typeface="+mn-ea"/>
                </a:rPr>
                <a:t>　コア</a:t>
              </a:r>
              <a:r>
                <a:rPr lang="en-US" altLang="ja-JP" dirty="0" smtClean="0">
                  <a:latin typeface="+mn-ea"/>
                </a:rPr>
                <a:t>1…0.67</a:t>
              </a:r>
              <a:r>
                <a:rPr lang="ja-JP" altLang="en-US" dirty="0" smtClean="0">
                  <a:latin typeface="+mn-ea"/>
                </a:rPr>
                <a:t>　コア</a:t>
              </a:r>
              <a:r>
                <a:rPr lang="en-US" altLang="ja-JP" dirty="0" smtClean="0">
                  <a:latin typeface="+mn-ea"/>
                </a:rPr>
                <a:t>2…0.76</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512" y="-27384"/>
            <a:ext cx="4248472" cy="4320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結果</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8</a:t>
            </a:fld>
            <a:endParaRPr kumimoji="1" lang="ja-JP" altLang="en-US"/>
          </a:p>
        </p:txBody>
      </p:sp>
      <p:grpSp>
        <p:nvGrpSpPr>
          <p:cNvPr id="57" name="グループ化 56"/>
          <p:cNvGrpSpPr/>
          <p:nvPr/>
        </p:nvGrpSpPr>
        <p:grpSpPr>
          <a:xfrm>
            <a:off x="-108520" y="2564904"/>
            <a:ext cx="8662964" cy="2241534"/>
            <a:chOff x="-108520" y="404664"/>
            <a:chExt cx="9450505" cy="2241534"/>
          </a:xfrm>
        </p:grpSpPr>
        <p:grpSp>
          <p:nvGrpSpPr>
            <p:cNvPr id="14" name="グループ化 13"/>
            <p:cNvGrpSpPr/>
            <p:nvPr/>
          </p:nvGrpSpPr>
          <p:grpSpPr>
            <a:xfrm>
              <a:off x="-108520" y="404664"/>
              <a:ext cx="9450505" cy="2241534"/>
              <a:chOff x="4788024" y="724935"/>
              <a:chExt cx="4476554" cy="2576050"/>
            </a:xfrm>
          </p:grpSpPr>
          <p:graphicFrame>
            <p:nvGraphicFramePr>
              <p:cNvPr id="6" name="グラフ 5"/>
              <p:cNvGraphicFramePr/>
              <p:nvPr/>
            </p:nvGraphicFramePr>
            <p:xfrm>
              <a:off x="4788024" y="960985"/>
              <a:ext cx="4320000" cy="234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8360171" y="724935"/>
                <a:ext cx="904407" cy="389078"/>
              </a:xfrm>
              <a:prstGeom prst="rect">
                <a:avLst/>
              </a:prstGeom>
              <a:noFill/>
            </p:spPr>
            <p:txBody>
              <a:bodyPr wrap="square" rtlCol="0">
                <a:spAutoFit/>
              </a:bodyPr>
              <a:lstStyle/>
              <a:p>
                <a:r>
                  <a:rPr lang="ja-JP" altLang="en-US" sz="1600" b="1" dirty="0" smtClean="0">
                    <a:latin typeface="+mn-ea"/>
                  </a:rPr>
                  <a:t>太陽黒点数</a:t>
                </a:r>
                <a:r>
                  <a:rPr lang="en-US" altLang="ja-JP" sz="1600" b="1" dirty="0" smtClean="0">
                    <a:latin typeface="+mn-ea"/>
                  </a:rPr>
                  <a:t>(</a:t>
                </a:r>
                <a:r>
                  <a:rPr lang="ja-JP" altLang="en-US" sz="1600" b="1" dirty="0" smtClean="0">
                    <a:latin typeface="+mn-ea"/>
                  </a:rPr>
                  <a:t>個</a:t>
                </a:r>
                <a:r>
                  <a:rPr lang="en-US" altLang="ja-JP" sz="1600" b="1" dirty="0" smtClean="0">
                    <a:latin typeface="+mn-ea"/>
                  </a:rPr>
                  <a:t>)</a:t>
                </a:r>
                <a:endParaRPr lang="ja-JP" altLang="en-US" sz="1600" b="1" dirty="0" smtClean="0"/>
              </a:p>
            </p:txBody>
          </p:sp>
          <p:sp>
            <p:nvSpPr>
              <p:cNvPr id="8" name="テキスト ボックス 7"/>
              <p:cNvSpPr txBox="1"/>
              <p:nvPr/>
            </p:nvSpPr>
            <p:spPr>
              <a:xfrm>
                <a:off x="5004048" y="764704"/>
                <a:ext cx="2844296" cy="742786"/>
              </a:xfrm>
              <a:prstGeom prst="rect">
                <a:avLst/>
              </a:prstGeom>
              <a:noFill/>
            </p:spPr>
            <p:txBody>
              <a:bodyPr wrap="square" rtlCol="0">
                <a:spAutoFit/>
              </a:bodyPr>
              <a:lstStyle/>
              <a:p>
                <a:r>
                  <a:rPr kumimoji="1" lang="ja-JP" altLang="en-US" b="1" dirty="0" smtClean="0">
                    <a:latin typeface="+mn-ea"/>
                  </a:rPr>
                  <a:t>平均粒径</a:t>
                </a:r>
                <a:r>
                  <a:rPr lang="en-US" altLang="ja-JP" b="1" dirty="0" smtClean="0">
                    <a:latin typeface="+mn-ea"/>
                  </a:rPr>
                  <a:t>(</a:t>
                </a:r>
                <a:r>
                  <a:rPr lang="el-GR" altLang="ja-JP" b="1" dirty="0" smtClean="0">
                    <a:latin typeface="+mn-ea"/>
                  </a:rPr>
                  <a:t>μ</a:t>
                </a:r>
                <a:r>
                  <a:rPr lang="ja-JP" altLang="en-US" b="1" dirty="0" err="1" smtClean="0">
                    <a:latin typeface="+mn-ea"/>
                  </a:rPr>
                  <a:t>ｍ</a:t>
                </a:r>
                <a:r>
                  <a:rPr lang="en-US" altLang="ja-JP" b="1" dirty="0" smtClean="0">
                    <a:latin typeface="+mn-ea"/>
                  </a:rPr>
                  <a:t>):</a:t>
                </a:r>
                <a:r>
                  <a:rPr lang="en-US" altLang="ja-JP" sz="1600" b="1" dirty="0" smtClean="0">
                    <a:latin typeface="+mn-ea"/>
                  </a:rPr>
                  <a:t>5cm</a:t>
                </a:r>
                <a:r>
                  <a:rPr lang="ja-JP" altLang="en-US" sz="1600" b="1" dirty="0" smtClean="0">
                    <a:latin typeface="+mn-ea"/>
                  </a:rPr>
                  <a:t>移動平均</a:t>
                </a:r>
              </a:p>
              <a:p>
                <a:endParaRPr kumimoji="1" lang="ja-JP" altLang="en-US" b="1" dirty="0">
                  <a:latin typeface="+mn-ea"/>
                </a:endParaRPr>
              </a:p>
            </p:txBody>
          </p:sp>
          <p:sp>
            <p:nvSpPr>
              <p:cNvPr id="9" name="テキスト ボックス 8"/>
              <p:cNvSpPr txBox="1"/>
              <p:nvPr/>
            </p:nvSpPr>
            <p:spPr>
              <a:xfrm>
                <a:off x="8676456" y="2876542"/>
                <a:ext cx="267260" cy="353708"/>
              </a:xfrm>
              <a:prstGeom prst="rect">
                <a:avLst/>
              </a:prstGeom>
              <a:noFill/>
            </p:spPr>
            <p:txBody>
              <a:bodyPr wrap="square" rtlCol="0">
                <a:spAutoFit/>
              </a:bodyPr>
              <a:lstStyle/>
              <a:p>
                <a:r>
                  <a:rPr lang="ja-JP" altLang="en-US" sz="1400" b="1" dirty="0" smtClean="0"/>
                  <a:t>年</a:t>
                </a:r>
                <a:endParaRPr kumimoji="1" lang="ja-JP" altLang="en-US" sz="1400" b="1" dirty="0"/>
              </a:p>
            </p:txBody>
          </p:sp>
        </p:grpSp>
        <p:sp>
          <p:nvSpPr>
            <p:cNvPr id="28" name="正方形/長方形 27"/>
            <p:cNvSpPr/>
            <p:nvPr/>
          </p:nvSpPr>
          <p:spPr>
            <a:xfrm>
              <a:off x="303889" y="764704"/>
              <a:ext cx="216024" cy="1512168"/>
            </a:xfrm>
            <a:prstGeom prst="rect">
              <a:avLst/>
            </a:prstGeom>
            <a:solidFill>
              <a:schemeClr val="bg2">
                <a:lumMod val="60000"/>
                <a:lumOff val="40000"/>
                <a:alpha val="45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187624" y="764704"/>
              <a:ext cx="216024" cy="1512168"/>
            </a:xfrm>
            <a:prstGeom prst="rect">
              <a:avLst/>
            </a:prstGeom>
            <a:solidFill>
              <a:srgbClr val="3399FF">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63947" y="620688"/>
            <a:ext cx="4636775" cy="2031325"/>
            <a:chOff x="2483768" y="4997494"/>
            <a:chExt cx="4073090" cy="2031325"/>
          </a:xfrm>
        </p:grpSpPr>
        <p:sp>
          <p:nvSpPr>
            <p:cNvPr id="25" name="テキスト ボックス 24"/>
            <p:cNvSpPr txBox="1"/>
            <p:nvPr/>
          </p:nvSpPr>
          <p:spPr>
            <a:xfrm>
              <a:off x="2483768" y="4997494"/>
              <a:ext cx="3888432" cy="2031325"/>
            </a:xfrm>
            <a:prstGeom prst="rect">
              <a:avLst/>
            </a:prstGeom>
            <a:noFill/>
          </p:spPr>
          <p:txBody>
            <a:bodyPr wrap="square" rtlCol="0">
              <a:spAutoFit/>
            </a:bodyPr>
            <a:lstStyle/>
            <a:p>
              <a:pPr algn="ctr"/>
              <a:r>
                <a:rPr lang="ja-JP" altLang="en-US" dirty="0" smtClean="0"/>
                <a:t>粒径の変動と大気場の変動を比べるため</a:t>
              </a:r>
              <a:endParaRPr lang="en-US" altLang="ja-JP" dirty="0" smtClean="0"/>
            </a:p>
            <a:p>
              <a:pPr algn="ctr"/>
              <a:endParaRPr lang="en-US" altLang="ja-JP" dirty="0" smtClean="0"/>
            </a:p>
            <a:p>
              <a:pPr algn="ctr"/>
              <a:endParaRPr lang="en-US" altLang="ja-JP" dirty="0" smtClean="0"/>
            </a:p>
            <a:p>
              <a:pPr algn="ctr"/>
              <a:endParaRPr lang="en-US" altLang="ja-JP" dirty="0" smtClean="0"/>
            </a:p>
            <a:p>
              <a:pPr algn="ctr"/>
              <a:endParaRPr lang="en-US" altLang="ja-JP" dirty="0" smtClean="0"/>
            </a:p>
            <a:p>
              <a:pPr algn="ctr"/>
              <a:r>
                <a:rPr lang="ja-JP" altLang="en-US" dirty="0" smtClean="0"/>
                <a:t>に分ける</a:t>
              </a:r>
              <a:endParaRPr lang="en-US" altLang="ja-JP" dirty="0" smtClean="0"/>
            </a:p>
          </p:txBody>
        </p:sp>
        <p:grpSp>
          <p:nvGrpSpPr>
            <p:cNvPr id="38" name="グループ化 37"/>
            <p:cNvGrpSpPr/>
            <p:nvPr/>
          </p:nvGrpSpPr>
          <p:grpSpPr>
            <a:xfrm>
              <a:off x="2901555" y="5401086"/>
              <a:ext cx="3655303" cy="703823"/>
              <a:chOff x="1605411" y="5833134"/>
              <a:chExt cx="3655303" cy="703823"/>
            </a:xfrm>
          </p:grpSpPr>
          <p:sp>
            <p:nvSpPr>
              <p:cNvPr id="40" name="テキスト ボックス 39"/>
              <p:cNvSpPr txBox="1"/>
              <p:nvPr/>
            </p:nvSpPr>
            <p:spPr>
              <a:xfrm>
                <a:off x="1605411" y="5833134"/>
                <a:ext cx="1907647" cy="369332"/>
              </a:xfrm>
              <a:prstGeom prst="rect">
                <a:avLst/>
              </a:prstGeom>
              <a:noFill/>
            </p:spPr>
            <p:txBody>
              <a:bodyPr wrap="square" rtlCol="0">
                <a:spAutoFit/>
              </a:bodyPr>
              <a:lstStyle/>
              <a:p>
                <a:r>
                  <a:rPr lang="en-US" altLang="ja-JP" b="1" dirty="0" smtClean="0">
                    <a:latin typeface="+mn-ea"/>
                  </a:rPr>
                  <a:t>(</a:t>
                </a:r>
                <a:r>
                  <a:rPr lang="en-US" altLang="ja-JP" b="1" dirty="0" smtClean="0">
                    <a:solidFill>
                      <a:srgbClr val="FF0000"/>
                    </a:solidFill>
                    <a:latin typeface="+mn-ea"/>
                  </a:rPr>
                  <a:t>1979</a:t>
                </a:r>
                <a:r>
                  <a:rPr lang="ja-JP" altLang="en-US" b="1" dirty="0" smtClean="0">
                    <a:solidFill>
                      <a:srgbClr val="FF0000"/>
                    </a:solidFill>
                    <a:latin typeface="+mn-ea"/>
                  </a:rPr>
                  <a:t>～</a:t>
                </a:r>
                <a:r>
                  <a:rPr lang="en-US" altLang="ja-JP" b="1" dirty="0" smtClean="0">
                    <a:solidFill>
                      <a:srgbClr val="FF0000"/>
                    </a:solidFill>
                    <a:latin typeface="+mn-ea"/>
                  </a:rPr>
                  <a:t>2008</a:t>
                </a:r>
                <a:r>
                  <a:rPr lang="en-US" altLang="ja-JP" b="1" dirty="0" smtClean="0">
                    <a:latin typeface="+mn-ea"/>
                  </a:rPr>
                  <a:t>)</a:t>
                </a:r>
                <a:endParaRPr kumimoji="1" lang="ja-JP" altLang="en-US" b="1" dirty="0">
                  <a:latin typeface="+mn-ea"/>
                </a:endParaRPr>
              </a:p>
            </p:txBody>
          </p:sp>
          <p:sp>
            <p:nvSpPr>
              <p:cNvPr id="41" name="角丸四角形 40"/>
              <p:cNvSpPr/>
              <p:nvPr/>
            </p:nvSpPr>
            <p:spPr>
              <a:xfrm>
                <a:off x="1659759" y="6193175"/>
                <a:ext cx="1273988" cy="34378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mn-ea"/>
                  </a:rPr>
                  <a:t>最近</a:t>
                </a:r>
                <a:r>
                  <a:rPr lang="en-US" altLang="ja-JP" dirty="0" smtClean="0">
                    <a:solidFill>
                      <a:srgbClr val="002060"/>
                    </a:solidFill>
                    <a:latin typeface="+mn-ea"/>
                  </a:rPr>
                  <a:t>30</a:t>
                </a:r>
                <a:r>
                  <a:rPr lang="ja-JP" altLang="en-US" dirty="0" smtClean="0">
                    <a:solidFill>
                      <a:srgbClr val="002060"/>
                    </a:solidFill>
                    <a:latin typeface="+mn-ea"/>
                  </a:rPr>
                  <a:t>年</a:t>
                </a:r>
                <a:endParaRPr kumimoji="1" lang="ja-JP" altLang="en-US" dirty="0">
                  <a:solidFill>
                    <a:srgbClr val="002060"/>
                  </a:solidFill>
                  <a:latin typeface="+mn-ea"/>
                </a:endParaRPr>
              </a:p>
            </p:txBody>
          </p:sp>
          <p:sp>
            <p:nvSpPr>
              <p:cNvPr id="42" name="テキスト ボックス 41"/>
              <p:cNvSpPr txBox="1"/>
              <p:nvPr/>
            </p:nvSpPr>
            <p:spPr>
              <a:xfrm>
                <a:off x="3439779" y="5833134"/>
                <a:ext cx="1820935" cy="369332"/>
              </a:xfrm>
              <a:prstGeom prst="rect">
                <a:avLst/>
              </a:prstGeom>
              <a:noFill/>
            </p:spPr>
            <p:txBody>
              <a:bodyPr wrap="square" rtlCol="0">
                <a:spAutoFit/>
              </a:bodyPr>
              <a:lstStyle/>
              <a:p>
                <a:r>
                  <a:rPr lang="en-US" altLang="ja-JP" b="1" dirty="0" smtClean="0">
                    <a:latin typeface="+mn-ea"/>
                  </a:rPr>
                  <a:t>(</a:t>
                </a:r>
                <a:r>
                  <a:rPr lang="en-US" altLang="ja-JP" b="1" dirty="0" smtClean="0">
                    <a:solidFill>
                      <a:srgbClr val="0070C0"/>
                    </a:solidFill>
                    <a:latin typeface="+mn-ea"/>
                  </a:rPr>
                  <a:t>1872</a:t>
                </a:r>
                <a:r>
                  <a:rPr lang="ja-JP" altLang="en-US" b="1" dirty="0" smtClean="0">
                    <a:solidFill>
                      <a:srgbClr val="0070C0"/>
                    </a:solidFill>
                    <a:latin typeface="+mn-ea"/>
                  </a:rPr>
                  <a:t>～</a:t>
                </a:r>
                <a:r>
                  <a:rPr lang="en-US" altLang="ja-JP" b="1" dirty="0" smtClean="0">
                    <a:solidFill>
                      <a:srgbClr val="0070C0"/>
                    </a:solidFill>
                    <a:latin typeface="+mn-ea"/>
                  </a:rPr>
                  <a:t>1901</a:t>
                </a:r>
                <a:r>
                  <a:rPr lang="en-US" altLang="ja-JP" b="1" dirty="0" smtClean="0">
                    <a:latin typeface="+mn-ea"/>
                  </a:rPr>
                  <a:t>)</a:t>
                </a:r>
                <a:endParaRPr kumimoji="1" lang="ja-JP" altLang="en-US" b="1" dirty="0">
                  <a:latin typeface="+mn-ea"/>
                </a:endParaRPr>
              </a:p>
            </p:txBody>
          </p:sp>
          <p:cxnSp>
            <p:nvCxnSpPr>
              <p:cNvPr id="43" name="直線コネクタ 42"/>
              <p:cNvCxnSpPr/>
              <p:nvPr/>
            </p:nvCxnSpPr>
            <p:spPr>
              <a:xfrm>
                <a:off x="2928980" y="6365066"/>
                <a:ext cx="637308" cy="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3566288" y="6193174"/>
                <a:ext cx="1040535" cy="343783"/>
              </a:xfrm>
              <a:prstGeom prst="round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mn-ea"/>
                  </a:rPr>
                  <a:t>昔</a:t>
                </a:r>
                <a:r>
                  <a:rPr lang="en-US" altLang="ja-JP" dirty="0" smtClean="0">
                    <a:solidFill>
                      <a:srgbClr val="002060"/>
                    </a:solidFill>
                    <a:latin typeface="+mn-ea"/>
                  </a:rPr>
                  <a:t>30</a:t>
                </a:r>
                <a:r>
                  <a:rPr lang="ja-JP" altLang="en-US" dirty="0" smtClean="0">
                    <a:solidFill>
                      <a:srgbClr val="002060"/>
                    </a:solidFill>
                    <a:latin typeface="+mn-ea"/>
                  </a:rPr>
                  <a:t>年</a:t>
                </a:r>
                <a:endParaRPr kumimoji="1" lang="ja-JP" altLang="en-US" dirty="0">
                  <a:solidFill>
                    <a:srgbClr val="002060"/>
                  </a:solidFill>
                  <a:latin typeface="+mn-ea"/>
                </a:endParaRPr>
              </a:p>
            </p:txBody>
          </p:sp>
        </p:grpSp>
      </p:grpSp>
      <p:grpSp>
        <p:nvGrpSpPr>
          <p:cNvPr id="67" name="グループ化 66"/>
          <p:cNvGrpSpPr/>
          <p:nvPr/>
        </p:nvGrpSpPr>
        <p:grpSpPr>
          <a:xfrm>
            <a:off x="-108520" y="4716433"/>
            <a:ext cx="9361040" cy="2168951"/>
            <a:chOff x="-108520" y="4716433"/>
            <a:chExt cx="9361040" cy="2168951"/>
          </a:xfrm>
        </p:grpSpPr>
        <p:grpSp>
          <p:nvGrpSpPr>
            <p:cNvPr id="66" name="グループ化 65"/>
            <p:cNvGrpSpPr/>
            <p:nvPr/>
          </p:nvGrpSpPr>
          <p:grpSpPr>
            <a:xfrm>
              <a:off x="-108520" y="4716433"/>
              <a:ext cx="9361040" cy="2168951"/>
              <a:chOff x="-108520" y="2556193"/>
              <a:chExt cx="9361040" cy="2168951"/>
            </a:xfrm>
          </p:grpSpPr>
          <p:graphicFrame>
            <p:nvGraphicFramePr>
              <p:cNvPr id="55" name="グラフ 54"/>
              <p:cNvGraphicFramePr/>
              <p:nvPr/>
            </p:nvGraphicFramePr>
            <p:xfrm>
              <a:off x="-108520" y="2708920"/>
              <a:ext cx="9361040"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56" name="テキスト ボックス 55"/>
              <p:cNvSpPr txBox="1"/>
              <p:nvPr/>
            </p:nvSpPr>
            <p:spPr>
              <a:xfrm>
                <a:off x="8388424" y="4365104"/>
                <a:ext cx="564216" cy="307777"/>
              </a:xfrm>
              <a:prstGeom prst="rect">
                <a:avLst/>
              </a:prstGeom>
              <a:noFill/>
            </p:spPr>
            <p:txBody>
              <a:bodyPr wrap="square" rtlCol="0">
                <a:spAutoFit/>
              </a:bodyPr>
              <a:lstStyle/>
              <a:p>
                <a:r>
                  <a:rPr lang="ja-JP" altLang="en-US" sz="1400" b="1" dirty="0" smtClean="0"/>
                  <a:t>年</a:t>
                </a:r>
                <a:endParaRPr kumimoji="1" lang="ja-JP" altLang="en-US" sz="1400" b="1" dirty="0"/>
              </a:p>
            </p:txBody>
          </p:sp>
          <p:sp>
            <p:nvSpPr>
              <p:cNvPr id="58" name="テキスト ボックス 57"/>
              <p:cNvSpPr txBox="1"/>
              <p:nvPr/>
            </p:nvSpPr>
            <p:spPr>
              <a:xfrm>
                <a:off x="323528" y="2556193"/>
                <a:ext cx="2592288" cy="646331"/>
              </a:xfrm>
              <a:prstGeom prst="rect">
                <a:avLst/>
              </a:prstGeom>
              <a:noFill/>
            </p:spPr>
            <p:txBody>
              <a:bodyPr wrap="square" rtlCol="0">
                <a:spAutoFit/>
              </a:bodyPr>
              <a:lstStyle/>
              <a:p>
                <a:r>
                  <a:rPr lang="ja-JP" altLang="en-US" b="1" dirty="0" smtClean="0">
                    <a:latin typeface="+mn-ea"/>
                  </a:rPr>
                  <a:t>含水率</a:t>
                </a:r>
                <a:r>
                  <a:rPr lang="en-US" altLang="ja-JP" b="1" dirty="0" smtClean="0">
                    <a:latin typeface="+mn-ea"/>
                  </a:rPr>
                  <a:t>(</a:t>
                </a:r>
                <a:r>
                  <a:rPr lang="ja-JP" altLang="en-US" b="1" dirty="0" smtClean="0">
                    <a:latin typeface="+mn-ea"/>
                  </a:rPr>
                  <a:t>％</a:t>
                </a:r>
                <a:r>
                  <a:rPr lang="en-US" altLang="ja-JP" b="1" dirty="0" smtClean="0">
                    <a:latin typeface="+mn-ea"/>
                  </a:rPr>
                  <a:t>):</a:t>
                </a:r>
                <a:r>
                  <a:rPr lang="en-US" altLang="ja-JP" sz="1600" b="1" dirty="0" smtClean="0">
                    <a:latin typeface="+mn-ea"/>
                  </a:rPr>
                  <a:t>5cm</a:t>
                </a:r>
                <a:r>
                  <a:rPr lang="ja-JP" altLang="en-US" sz="1600" b="1" dirty="0" smtClean="0">
                    <a:latin typeface="+mn-ea"/>
                  </a:rPr>
                  <a:t>移動平均</a:t>
                </a:r>
              </a:p>
              <a:p>
                <a:endParaRPr kumimoji="1" lang="ja-JP" altLang="en-US" b="1" dirty="0">
                  <a:latin typeface="+mn-ea"/>
                </a:endParaRPr>
              </a:p>
            </p:txBody>
          </p:sp>
        </p:grpSp>
        <p:sp>
          <p:nvSpPr>
            <p:cNvPr id="59" name="正方形/長方形 58"/>
            <p:cNvSpPr/>
            <p:nvPr/>
          </p:nvSpPr>
          <p:spPr>
            <a:xfrm>
              <a:off x="251520" y="5013176"/>
              <a:ext cx="216024" cy="1440160"/>
            </a:xfrm>
            <a:prstGeom prst="rect">
              <a:avLst/>
            </a:prstGeom>
            <a:solidFill>
              <a:schemeClr val="bg2">
                <a:lumMod val="60000"/>
                <a:lumOff val="40000"/>
                <a:alpha val="45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061610" y="5013176"/>
              <a:ext cx="198022" cy="1440160"/>
            </a:xfrm>
            <a:prstGeom prst="rect">
              <a:avLst/>
            </a:prstGeom>
            <a:solidFill>
              <a:srgbClr val="3399FF">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p:cNvSpPr txBox="1"/>
          <p:nvPr/>
        </p:nvSpPr>
        <p:spPr>
          <a:xfrm>
            <a:off x="7452320" y="4653136"/>
            <a:ext cx="1678187" cy="338554"/>
          </a:xfrm>
          <a:prstGeom prst="rect">
            <a:avLst/>
          </a:prstGeom>
          <a:noFill/>
        </p:spPr>
        <p:txBody>
          <a:bodyPr wrap="square" rtlCol="0">
            <a:spAutoFit/>
          </a:bodyPr>
          <a:lstStyle/>
          <a:p>
            <a:r>
              <a:rPr lang="ja-JP" altLang="en-US" sz="1600" b="1" dirty="0" smtClean="0">
                <a:latin typeface="+mn-ea"/>
              </a:rPr>
              <a:t>太陽黒点数</a:t>
            </a:r>
            <a:r>
              <a:rPr lang="en-US" altLang="ja-JP" sz="1600" b="1" dirty="0" smtClean="0">
                <a:latin typeface="+mn-ea"/>
              </a:rPr>
              <a:t>(</a:t>
            </a:r>
            <a:r>
              <a:rPr lang="ja-JP" altLang="en-US" sz="1600" b="1" dirty="0" smtClean="0">
                <a:latin typeface="+mn-ea"/>
              </a:rPr>
              <a:t>個</a:t>
            </a:r>
            <a:r>
              <a:rPr lang="en-US" altLang="ja-JP" sz="1600" b="1" dirty="0" smtClean="0">
                <a:latin typeface="+mn-ea"/>
              </a:rPr>
              <a:t>)</a:t>
            </a:r>
            <a:endParaRPr lang="ja-JP" altLang="en-US" sz="1600" b="1" dirty="0" smtClean="0"/>
          </a:p>
        </p:txBody>
      </p:sp>
      <p:sp>
        <p:nvSpPr>
          <p:cNvPr id="69" name="テキスト ボックス 68"/>
          <p:cNvSpPr txBox="1"/>
          <p:nvPr/>
        </p:nvSpPr>
        <p:spPr>
          <a:xfrm>
            <a:off x="4499992" y="1268760"/>
            <a:ext cx="4392488" cy="646331"/>
          </a:xfrm>
          <a:prstGeom prst="rect">
            <a:avLst/>
          </a:prstGeom>
          <a:solidFill>
            <a:srgbClr val="FFFFCC"/>
          </a:solidFill>
          <a:ln w="38100">
            <a:solidFill>
              <a:schemeClr val="tx1"/>
            </a:solidFill>
          </a:ln>
        </p:spPr>
        <p:txBody>
          <a:bodyPr wrap="square" rtlCol="0">
            <a:spAutoFit/>
          </a:bodyPr>
          <a:lstStyle/>
          <a:p>
            <a:pPr algn="ctr"/>
            <a:r>
              <a:rPr kumimoji="1" lang="ja-JP" altLang="en-US" b="1" dirty="0" smtClean="0"/>
              <a:t>粒径・含水率・太陽黒点数の上昇に伴う</a:t>
            </a:r>
            <a:endParaRPr kumimoji="1" lang="en-US" altLang="ja-JP" b="1" dirty="0" smtClean="0"/>
          </a:p>
          <a:p>
            <a:pPr algn="ctr"/>
            <a:r>
              <a:rPr kumimoji="1" lang="ja-JP" altLang="en-US" b="1" dirty="0" smtClean="0"/>
              <a:t>大気場の変動を比較する．</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rot="5400000">
            <a:off x="322669" y="933497"/>
            <a:ext cx="2545923" cy="3072416"/>
          </a:xfrm>
          <a:prstGeom prst="rect">
            <a:avLst/>
          </a:prstGeom>
          <a:noFill/>
          <a:ln w="9525">
            <a:noFill/>
            <a:miter lim="800000"/>
            <a:headEnd/>
            <a:tailEnd/>
          </a:ln>
        </p:spPr>
      </p:pic>
      <p:sp>
        <p:nvSpPr>
          <p:cNvPr id="4" name="タイトル 1"/>
          <p:cNvSpPr txBox="1">
            <a:spLocks/>
          </p:cNvSpPr>
          <p:nvPr/>
        </p:nvSpPr>
        <p:spPr>
          <a:xfrm>
            <a:off x="-36512" y="-27384"/>
            <a:ext cx="8640960" cy="720080"/>
          </a:xfrm>
          <a:prstGeom prst="rect">
            <a:avLst/>
          </a:prstGeom>
          <a:solidFill>
            <a:schemeClr val="bg1"/>
          </a:solidFill>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schemeClr val="tx1"/>
                </a:solidFill>
                <a:effectLst/>
                <a:uLnTx/>
                <a:uFillTx/>
                <a:latin typeface="+mj-lt"/>
                <a:ea typeface="+mj-ea"/>
                <a:cs typeface="+mj-cs"/>
              </a:rPr>
              <a:t>結果</a:t>
            </a:r>
            <a:endParaRPr kumimoji="1" lang="ja-JP" alt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スライド番号プレースホルダ 4"/>
          <p:cNvSpPr>
            <a:spLocks noGrp="1"/>
          </p:cNvSpPr>
          <p:nvPr>
            <p:ph type="sldNum" sz="quarter" idx="12"/>
          </p:nvPr>
        </p:nvSpPr>
        <p:spPr/>
        <p:txBody>
          <a:bodyPr/>
          <a:lstStyle/>
          <a:p>
            <a:fld id="{B6F3672C-C26B-46E4-BCED-0AD1FFDD9DFC}" type="slidenum">
              <a:rPr kumimoji="1" lang="ja-JP" altLang="en-US" smtClean="0"/>
              <a:pPr/>
              <a:t>9</a:t>
            </a:fld>
            <a:endParaRPr kumimoji="1" lang="ja-JP" altLang="en-US"/>
          </a:p>
        </p:txBody>
      </p:sp>
      <p:sp>
        <p:nvSpPr>
          <p:cNvPr id="6" name="テキスト ボックス 5"/>
          <p:cNvSpPr txBox="1"/>
          <p:nvPr/>
        </p:nvSpPr>
        <p:spPr>
          <a:xfrm>
            <a:off x="35496" y="620688"/>
            <a:ext cx="4789040" cy="369332"/>
          </a:xfrm>
          <a:prstGeom prst="rect">
            <a:avLst/>
          </a:prstGeom>
          <a:noFill/>
        </p:spPr>
        <p:txBody>
          <a:bodyPr wrap="square" rtlCol="0">
            <a:spAutoFit/>
          </a:bodyPr>
          <a:lstStyle/>
          <a:p>
            <a:r>
              <a:rPr lang="ja-JP" altLang="en-US" b="1" dirty="0" smtClean="0"/>
              <a:t>ジオポテンシャル高度</a:t>
            </a:r>
            <a:r>
              <a:rPr kumimoji="1" lang="en-US" altLang="ja-JP" b="1" dirty="0" smtClean="0"/>
              <a:t>(12</a:t>
            </a:r>
            <a:r>
              <a:rPr kumimoji="1" lang="ja-JP" altLang="en-US" b="1" dirty="0" smtClean="0"/>
              <a:t>月～</a:t>
            </a:r>
            <a:r>
              <a:rPr kumimoji="1" lang="en-US" altLang="ja-JP" b="1" dirty="0" smtClean="0"/>
              <a:t>2</a:t>
            </a:r>
            <a:r>
              <a:rPr kumimoji="1" lang="ja-JP" altLang="en-US" b="1" dirty="0" smtClean="0"/>
              <a:t>月</a:t>
            </a:r>
            <a:r>
              <a:rPr lang="ja-JP" altLang="en-US" b="1" dirty="0" smtClean="0"/>
              <a:t>平均</a:t>
            </a:r>
            <a:r>
              <a:rPr kumimoji="1" lang="en-US" altLang="ja-JP" b="1" dirty="0" smtClean="0"/>
              <a:t>)</a:t>
            </a:r>
            <a:endParaRPr kumimoji="1" lang="ja-JP" altLang="en-US" b="1" dirty="0"/>
          </a:p>
        </p:txBody>
      </p:sp>
      <p:grpSp>
        <p:nvGrpSpPr>
          <p:cNvPr id="8" name="グループ化 7"/>
          <p:cNvGrpSpPr/>
          <p:nvPr/>
        </p:nvGrpSpPr>
        <p:grpSpPr>
          <a:xfrm>
            <a:off x="1187624" y="188640"/>
            <a:ext cx="2952328" cy="288032"/>
            <a:chOff x="1403647" y="2996952"/>
            <a:chExt cx="2449542" cy="288032"/>
          </a:xfrm>
        </p:grpSpPr>
        <p:grpSp>
          <p:nvGrpSpPr>
            <p:cNvPr id="9" name="グループ化 32"/>
            <p:cNvGrpSpPr/>
            <p:nvPr/>
          </p:nvGrpSpPr>
          <p:grpSpPr>
            <a:xfrm>
              <a:off x="1403644" y="2996952"/>
              <a:ext cx="2449541" cy="288032"/>
              <a:chOff x="6708179" y="1124744"/>
              <a:chExt cx="2040285" cy="288032"/>
            </a:xfrm>
          </p:grpSpPr>
          <p:sp>
            <p:nvSpPr>
              <p:cNvPr id="11" name="角丸四角形 10"/>
              <p:cNvSpPr/>
              <p:nvPr/>
            </p:nvSpPr>
            <p:spPr>
              <a:xfrm>
                <a:off x="7956376" y="1124744"/>
                <a:ext cx="792088" cy="288032"/>
              </a:xfrm>
              <a:prstGeom prst="round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mn-ea"/>
                  </a:rPr>
                  <a:t>昔</a:t>
                </a:r>
                <a:r>
                  <a:rPr lang="en-US" altLang="ja-JP" dirty="0" smtClean="0">
                    <a:solidFill>
                      <a:srgbClr val="002060"/>
                    </a:solidFill>
                    <a:latin typeface="+mn-ea"/>
                  </a:rPr>
                  <a:t>30</a:t>
                </a:r>
                <a:r>
                  <a:rPr lang="ja-JP" altLang="en-US" dirty="0" smtClean="0">
                    <a:solidFill>
                      <a:srgbClr val="002060"/>
                    </a:solidFill>
                    <a:latin typeface="+mn-ea"/>
                  </a:rPr>
                  <a:t>年</a:t>
                </a:r>
                <a:endParaRPr kumimoji="1" lang="ja-JP" altLang="en-US" dirty="0">
                  <a:solidFill>
                    <a:srgbClr val="002060"/>
                  </a:solidFill>
                  <a:latin typeface="+mn-ea"/>
                </a:endParaRPr>
              </a:p>
            </p:txBody>
          </p:sp>
          <p:sp>
            <p:nvSpPr>
              <p:cNvPr id="12" name="角丸四角形 11"/>
              <p:cNvSpPr/>
              <p:nvPr/>
            </p:nvSpPr>
            <p:spPr>
              <a:xfrm>
                <a:off x="6708179" y="1124744"/>
                <a:ext cx="816150" cy="28803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mn-ea"/>
                  </a:rPr>
                  <a:t>最近</a:t>
                </a:r>
                <a:r>
                  <a:rPr lang="en-US" altLang="ja-JP" dirty="0" smtClean="0">
                    <a:solidFill>
                      <a:srgbClr val="002060"/>
                    </a:solidFill>
                    <a:latin typeface="+mn-ea"/>
                  </a:rPr>
                  <a:t>30</a:t>
                </a:r>
                <a:r>
                  <a:rPr lang="ja-JP" altLang="en-US" dirty="0" smtClean="0">
                    <a:solidFill>
                      <a:srgbClr val="002060"/>
                    </a:solidFill>
                    <a:latin typeface="+mn-ea"/>
                  </a:rPr>
                  <a:t>年</a:t>
                </a:r>
                <a:endParaRPr kumimoji="1" lang="ja-JP" altLang="en-US" dirty="0">
                  <a:solidFill>
                    <a:srgbClr val="002060"/>
                  </a:solidFill>
                  <a:latin typeface="+mn-ea"/>
                </a:endParaRPr>
              </a:p>
            </p:txBody>
          </p:sp>
        </p:grpSp>
        <p:cxnSp>
          <p:nvCxnSpPr>
            <p:cNvPr id="10" name="直線コネクタ 9"/>
            <p:cNvCxnSpPr/>
            <p:nvPr/>
          </p:nvCxnSpPr>
          <p:spPr>
            <a:xfrm>
              <a:off x="2483768" y="3140968"/>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296416" y="970454"/>
            <a:ext cx="96321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10</a:t>
            </a:r>
            <a:r>
              <a:rPr kumimoji="1" lang="en-US" altLang="ja-JP" sz="1600" dirty="0" smtClean="0">
                <a:latin typeface="+mn-ea"/>
              </a:rPr>
              <a:t>00hPa</a:t>
            </a:r>
          </a:p>
        </p:txBody>
      </p:sp>
      <p:sp>
        <p:nvSpPr>
          <p:cNvPr id="20" name="テキスト ボックス 19"/>
          <p:cNvSpPr txBox="1"/>
          <p:nvPr/>
        </p:nvSpPr>
        <p:spPr>
          <a:xfrm>
            <a:off x="35496" y="3789040"/>
            <a:ext cx="3240360" cy="369332"/>
          </a:xfrm>
          <a:prstGeom prst="rect">
            <a:avLst/>
          </a:prstGeom>
          <a:noFill/>
        </p:spPr>
        <p:txBody>
          <a:bodyPr wrap="square" rtlCol="0">
            <a:spAutoFit/>
          </a:bodyPr>
          <a:lstStyle/>
          <a:p>
            <a:r>
              <a:rPr lang="ja-JP" altLang="en-US" b="1" dirty="0" smtClean="0"/>
              <a:t>相対湿度</a:t>
            </a:r>
            <a:r>
              <a:rPr kumimoji="1" lang="en-US" altLang="ja-JP" b="1" dirty="0" smtClean="0"/>
              <a:t>(6</a:t>
            </a:r>
            <a:r>
              <a:rPr kumimoji="1" lang="ja-JP" altLang="en-US" b="1" dirty="0" smtClean="0"/>
              <a:t>月～</a:t>
            </a:r>
            <a:r>
              <a:rPr lang="en-US" altLang="ja-JP" b="1" dirty="0" smtClean="0"/>
              <a:t>8</a:t>
            </a:r>
            <a:r>
              <a:rPr kumimoji="1" lang="ja-JP" altLang="en-US" b="1" dirty="0" smtClean="0"/>
              <a:t>月</a:t>
            </a:r>
            <a:r>
              <a:rPr lang="ja-JP" altLang="en-US" b="1" dirty="0" smtClean="0"/>
              <a:t>平均</a:t>
            </a:r>
            <a:r>
              <a:rPr kumimoji="1" lang="en-US" altLang="ja-JP" b="1" dirty="0" smtClean="0"/>
              <a:t>)</a:t>
            </a:r>
            <a:endParaRPr kumimoji="1" lang="ja-JP" altLang="en-US" b="1" dirty="0"/>
          </a:p>
        </p:txBody>
      </p:sp>
      <p:pic>
        <p:nvPicPr>
          <p:cNvPr id="1028" name="Picture 4"/>
          <p:cNvPicPr>
            <a:picLocks noChangeAspect="1" noChangeArrowheads="1"/>
          </p:cNvPicPr>
          <p:nvPr/>
        </p:nvPicPr>
        <p:blipFill>
          <a:blip r:embed="rId3" cstate="print"/>
          <a:srcRect/>
          <a:stretch>
            <a:fillRect/>
          </a:stretch>
        </p:blipFill>
        <p:spPr bwMode="auto">
          <a:xfrm rot="5400000">
            <a:off x="343505" y="4023308"/>
            <a:ext cx="2555787" cy="3099071"/>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rot="5400000">
            <a:off x="2987619" y="4005269"/>
            <a:ext cx="2523424" cy="3099077"/>
          </a:xfrm>
          <a:prstGeom prst="rect">
            <a:avLst/>
          </a:prstGeom>
          <a:noFill/>
          <a:ln w="9525">
            <a:noFill/>
            <a:miter lim="800000"/>
            <a:headEnd/>
            <a:tailEnd/>
          </a:ln>
        </p:spPr>
      </p:pic>
      <p:sp>
        <p:nvSpPr>
          <p:cNvPr id="23" name="テキスト ボックス 22"/>
          <p:cNvSpPr txBox="1"/>
          <p:nvPr/>
        </p:nvSpPr>
        <p:spPr>
          <a:xfrm>
            <a:off x="2942928" y="4159354"/>
            <a:ext cx="86409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500</a:t>
            </a:r>
            <a:r>
              <a:rPr kumimoji="1" lang="en-US" altLang="ja-JP" sz="1600" dirty="0" smtClean="0">
                <a:latin typeface="+mn-ea"/>
              </a:rPr>
              <a:t>hPa</a:t>
            </a:r>
          </a:p>
        </p:txBody>
      </p:sp>
      <p:sp>
        <p:nvSpPr>
          <p:cNvPr id="24" name="テキスト ボックス 23"/>
          <p:cNvSpPr txBox="1"/>
          <p:nvPr/>
        </p:nvSpPr>
        <p:spPr>
          <a:xfrm>
            <a:off x="35496" y="4149080"/>
            <a:ext cx="96321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10</a:t>
            </a:r>
            <a:r>
              <a:rPr kumimoji="1" lang="en-US" altLang="ja-JP" sz="1600" dirty="0" smtClean="0">
                <a:latin typeface="+mn-ea"/>
              </a:rPr>
              <a:t>00hPa</a:t>
            </a:r>
          </a:p>
        </p:txBody>
      </p:sp>
      <p:grpSp>
        <p:nvGrpSpPr>
          <p:cNvPr id="40" name="グループ化 39"/>
          <p:cNvGrpSpPr/>
          <p:nvPr/>
        </p:nvGrpSpPr>
        <p:grpSpPr>
          <a:xfrm>
            <a:off x="5220072" y="611396"/>
            <a:ext cx="4107800" cy="3177643"/>
            <a:chOff x="5364087" y="3779748"/>
            <a:chExt cx="4107800" cy="3177643"/>
          </a:xfrm>
        </p:grpSpPr>
        <p:pic>
          <p:nvPicPr>
            <p:cNvPr id="27" name="図 26" descr="図1.png"/>
            <p:cNvPicPr>
              <a:picLocks noChangeAspect="1"/>
            </p:cNvPicPr>
            <p:nvPr/>
          </p:nvPicPr>
          <p:blipFill>
            <a:blip r:embed="rId5" cstate="print"/>
            <a:stretch>
              <a:fillRect/>
            </a:stretch>
          </p:blipFill>
          <p:spPr>
            <a:xfrm rot="5400000">
              <a:off x="5833811" y="3319316"/>
              <a:ext cx="3168351" cy="4107800"/>
            </a:xfrm>
            <a:prstGeom prst="rect">
              <a:avLst/>
            </a:prstGeom>
          </p:spPr>
        </p:pic>
        <p:sp>
          <p:nvSpPr>
            <p:cNvPr id="28" name="テキスト ボックス 27"/>
            <p:cNvSpPr txBox="1"/>
            <p:nvPr/>
          </p:nvSpPr>
          <p:spPr>
            <a:xfrm>
              <a:off x="5985048" y="4149080"/>
              <a:ext cx="96321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10</a:t>
              </a:r>
              <a:r>
                <a:rPr kumimoji="1" lang="en-US" altLang="ja-JP" sz="1600" dirty="0" smtClean="0">
                  <a:latin typeface="+mn-ea"/>
                </a:rPr>
                <a:t>00hPa</a:t>
              </a:r>
            </a:p>
          </p:txBody>
        </p:sp>
        <p:sp>
          <p:nvSpPr>
            <p:cNvPr id="29" name="テキスト ボックス 28"/>
            <p:cNvSpPr txBox="1"/>
            <p:nvPr/>
          </p:nvSpPr>
          <p:spPr>
            <a:xfrm>
              <a:off x="6012159" y="3779748"/>
              <a:ext cx="3240360" cy="369332"/>
            </a:xfrm>
            <a:prstGeom prst="rect">
              <a:avLst/>
            </a:prstGeom>
            <a:solidFill>
              <a:schemeClr val="bg1"/>
            </a:solidFill>
          </p:spPr>
          <p:txBody>
            <a:bodyPr wrap="square" rtlCol="0">
              <a:spAutoFit/>
            </a:bodyPr>
            <a:lstStyle/>
            <a:p>
              <a:r>
                <a:rPr kumimoji="1" lang="ja-JP" altLang="en-US" b="1" dirty="0" smtClean="0"/>
                <a:t>風速</a:t>
              </a:r>
              <a:r>
                <a:rPr kumimoji="1" lang="en-US" altLang="ja-JP" b="1" dirty="0" smtClean="0"/>
                <a:t>(12</a:t>
              </a:r>
              <a:r>
                <a:rPr kumimoji="1" lang="ja-JP" altLang="en-US" b="1" dirty="0" smtClean="0"/>
                <a:t>月</a:t>
              </a:r>
              <a:r>
                <a:rPr kumimoji="1" lang="en-US" altLang="ja-JP" b="1" dirty="0" smtClean="0"/>
                <a:t>~2</a:t>
              </a:r>
              <a:r>
                <a:rPr kumimoji="1" lang="ja-JP" altLang="en-US" b="1" dirty="0" smtClean="0"/>
                <a:t>月平均</a:t>
              </a:r>
              <a:r>
                <a:rPr kumimoji="1" lang="en-US" altLang="ja-JP" b="1" dirty="0" smtClean="0"/>
                <a:t>)</a:t>
              </a:r>
              <a:endParaRPr kumimoji="1" lang="ja-JP" altLang="en-US" b="1" dirty="0"/>
            </a:p>
          </p:txBody>
        </p:sp>
        <p:cxnSp>
          <p:nvCxnSpPr>
            <p:cNvPr id="31" name="直線矢印コネクタ 30"/>
            <p:cNvCxnSpPr/>
            <p:nvPr/>
          </p:nvCxnSpPr>
          <p:spPr>
            <a:xfrm rot="5400000" flipH="1" flipV="1">
              <a:off x="8456241" y="5801071"/>
              <a:ext cx="432048" cy="29641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7596336" y="5741639"/>
              <a:ext cx="351660" cy="35165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5940152" y="3501008"/>
            <a:ext cx="3024335" cy="3354765"/>
            <a:chOff x="6804248" y="764704"/>
            <a:chExt cx="2250668" cy="3354765"/>
          </a:xfrm>
        </p:grpSpPr>
        <p:sp>
          <p:nvSpPr>
            <p:cNvPr id="25" name="テキスト ボックス 24"/>
            <p:cNvSpPr txBox="1"/>
            <p:nvPr/>
          </p:nvSpPr>
          <p:spPr>
            <a:xfrm>
              <a:off x="6804248" y="764704"/>
              <a:ext cx="2232248" cy="3354765"/>
            </a:xfrm>
            <a:prstGeom prst="rect">
              <a:avLst/>
            </a:prstGeom>
            <a:noFill/>
          </p:spPr>
          <p:txBody>
            <a:bodyPr wrap="square" rtlCol="0">
              <a:spAutoFit/>
            </a:bodyPr>
            <a:lstStyle/>
            <a:p>
              <a:r>
                <a:rPr kumimoji="1" lang="ja-JP" altLang="en-US" sz="2400" b="1" dirty="0" smtClean="0">
                  <a:solidFill>
                    <a:srgbClr val="00B050"/>
                  </a:solidFill>
                  <a:latin typeface="+mn-ea"/>
                </a:rPr>
                <a:t>低気圧</a:t>
              </a:r>
              <a:r>
                <a:rPr kumimoji="1" lang="ja-JP" altLang="en-US" sz="2000" b="1" dirty="0" smtClean="0">
                  <a:latin typeface="+mn-ea"/>
                </a:rPr>
                <a:t>傾向・</a:t>
              </a:r>
              <a:r>
                <a:rPr kumimoji="1" lang="ja-JP" altLang="en-US" sz="2400" b="1" dirty="0" smtClean="0">
                  <a:solidFill>
                    <a:srgbClr val="00B050"/>
                  </a:solidFill>
                  <a:latin typeface="+mn-ea"/>
                </a:rPr>
                <a:t>湿潤</a:t>
              </a:r>
              <a:r>
                <a:rPr kumimoji="1" lang="ja-JP" altLang="en-US" sz="2000" b="1" dirty="0" smtClean="0">
                  <a:latin typeface="+mn-ea"/>
                </a:rPr>
                <a:t>傾向</a:t>
              </a:r>
              <a:endParaRPr kumimoji="1" lang="en-US" altLang="ja-JP" sz="2000" b="1" dirty="0" smtClean="0">
                <a:latin typeface="+mn-ea"/>
              </a:endParaRPr>
            </a:p>
            <a:p>
              <a:r>
                <a:rPr lang="en-US" altLang="ja-JP" sz="2000" b="1" dirty="0" smtClean="0">
                  <a:latin typeface="+mn-ea"/>
                </a:rPr>
                <a:t>(</a:t>
              </a:r>
              <a:r>
                <a:rPr lang="ja-JP" altLang="en-US" sz="2000" b="1" dirty="0" smtClean="0">
                  <a:latin typeface="+mn-ea"/>
                </a:rPr>
                <a:t>日本・北太平洋付近</a:t>
              </a:r>
              <a:r>
                <a:rPr lang="en-US" altLang="ja-JP" sz="2000" b="1" dirty="0" smtClean="0">
                  <a:latin typeface="+mn-ea"/>
                </a:rPr>
                <a:t>)</a:t>
              </a:r>
            </a:p>
            <a:p>
              <a:r>
                <a:rPr lang="ja-JP" altLang="en-US" sz="3600" b="1" dirty="0" smtClean="0">
                  <a:latin typeface="+mn-ea"/>
                </a:rPr>
                <a:t>↓</a:t>
              </a:r>
              <a:endParaRPr lang="en-US" altLang="ja-JP" sz="3600" b="1" dirty="0" smtClean="0">
                <a:latin typeface="+mn-ea"/>
              </a:endParaRPr>
            </a:p>
            <a:p>
              <a:r>
                <a:rPr lang="ja-JP" altLang="en-US" sz="3600" b="1" dirty="0" smtClean="0">
                  <a:latin typeface="+mn-ea"/>
                </a:rPr>
                <a:t>↓</a:t>
              </a:r>
              <a:endParaRPr lang="en-US" altLang="ja-JP" sz="3600" b="1" dirty="0" smtClean="0">
                <a:latin typeface="+mn-ea"/>
              </a:endParaRPr>
            </a:p>
            <a:p>
              <a:r>
                <a:rPr lang="ja-JP" altLang="en-US" sz="3600" b="1" dirty="0" smtClean="0">
                  <a:latin typeface="+mn-ea"/>
                </a:rPr>
                <a:t>↓</a:t>
              </a:r>
              <a:endParaRPr lang="en-US" altLang="ja-JP" sz="3600" b="1" dirty="0" smtClean="0">
                <a:latin typeface="+mn-ea"/>
              </a:endParaRPr>
            </a:p>
            <a:p>
              <a:r>
                <a:rPr lang="ja-JP" altLang="en-US" sz="3600" b="1" dirty="0" smtClean="0">
                  <a:latin typeface="+mn-ea"/>
                </a:rPr>
                <a:t>↓</a:t>
              </a:r>
              <a:endParaRPr lang="en-US" altLang="ja-JP" sz="3600" b="1" dirty="0" smtClean="0">
                <a:latin typeface="+mn-ea"/>
              </a:endParaRPr>
            </a:p>
            <a:p>
              <a:r>
                <a:rPr kumimoji="1" lang="ja-JP" altLang="en-US" sz="2400" b="1" dirty="0" smtClean="0">
                  <a:latin typeface="+mn-ea"/>
                </a:rPr>
                <a:t>粒径・含水率</a:t>
              </a:r>
              <a:endParaRPr kumimoji="1" lang="ja-JP" altLang="en-US" sz="2400" b="1" dirty="0">
                <a:latin typeface="+mn-ea"/>
              </a:endParaRPr>
            </a:p>
          </p:txBody>
        </p:sp>
        <p:sp>
          <p:nvSpPr>
            <p:cNvPr id="35" name="円/楕円 34"/>
            <p:cNvSpPr/>
            <p:nvPr/>
          </p:nvSpPr>
          <p:spPr>
            <a:xfrm>
              <a:off x="8262829" y="3573016"/>
              <a:ext cx="363389" cy="43204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大</a:t>
              </a:r>
              <a:endParaRPr kumimoji="1" lang="ja-JP" altLang="en-US" sz="2000" b="1" dirty="0">
                <a:solidFill>
                  <a:schemeClr val="tx1"/>
                </a:solidFill>
                <a:latin typeface="+mn-ea"/>
              </a:endParaRPr>
            </a:p>
          </p:txBody>
        </p:sp>
        <p:grpSp>
          <p:nvGrpSpPr>
            <p:cNvPr id="41" name="グループ化 40"/>
            <p:cNvGrpSpPr/>
            <p:nvPr/>
          </p:nvGrpSpPr>
          <p:grpSpPr>
            <a:xfrm>
              <a:off x="7187731" y="1700808"/>
              <a:ext cx="1867185" cy="1656184"/>
              <a:chOff x="7187731" y="1412776"/>
              <a:chExt cx="1867185" cy="1656184"/>
            </a:xfrm>
          </p:grpSpPr>
          <p:sp>
            <p:nvSpPr>
              <p:cNvPr id="38" name="テキスト ボックス 37"/>
              <p:cNvSpPr txBox="1"/>
              <p:nvPr/>
            </p:nvSpPr>
            <p:spPr>
              <a:xfrm>
                <a:off x="7398732" y="1412776"/>
                <a:ext cx="1656184" cy="1569660"/>
              </a:xfrm>
              <a:prstGeom prst="rect">
                <a:avLst/>
              </a:prstGeom>
              <a:noFill/>
            </p:spPr>
            <p:txBody>
              <a:bodyPr wrap="square" rtlCol="0">
                <a:spAutoFit/>
              </a:bodyPr>
              <a:lstStyle/>
              <a:p>
                <a:pPr algn="ctr"/>
                <a:r>
                  <a:rPr lang="ja-JP" altLang="en-US" b="1" dirty="0" smtClean="0">
                    <a:latin typeface="+mn-ea"/>
                  </a:rPr>
                  <a:t>降水量</a:t>
                </a:r>
                <a:r>
                  <a:rPr lang="ja-JP" altLang="en-US" b="1" dirty="0" smtClean="0">
                    <a:solidFill>
                      <a:srgbClr val="FF0000"/>
                    </a:solidFill>
                    <a:latin typeface="+mn-ea"/>
                  </a:rPr>
                  <a:t>大</a:t>
                </a:r>
                <a:r>
                  <a:rPr lang="ja-JP" altLang="en-US" b="1" dirty="0" smtClean="0">
                    <a:latin typeface="+mn-ea"/>
                  </a:rPr>
                  <a:t>・風</a:t>
                </a:r>
                <a:r>
                  <a:rPr lang="ja-JP" altLang="en-US" b="1" dirty="0" smtClean="0">
                    <a:solidFill>
                      <a:srgbClr val="FF0000"/>
                    </a:solidFill>
                    <a:latin typeface="+mn-ea"/>
                  </a:rPr>
                  <a:t>強</a:t>
                </a:r>
                <a:endParaRPr lang="en-US" altLang="ja-JP" b="1" dirty="0" smtClean="0">
                  <a:solidFill>
                    <a:srgbClr val="FF0000"/>
                  </a:solidFill>
                  <a:latin typeface="+mn-ea"/>
                </a:endParaRPr>
              </a:p>
              <a:p>
                <a:pPr algn="ctr"/>
                <a:r>
                  <a:rPr lang="en-US" altLang="ja-JP" b="1" dirty="0" smtClean="0">
                    <a:latin typeface="+mn-ea"/>
                  </a:rPr>
                  <a:t>(</a:t>
                </a:r>
                <a:r>
                  <a:rPr lang="ja-JP" altLang="en-US" b="1" dirty="0" smtClean="0">
                    <a:latin typeface="+mn-ea"/>
                  </a:rPr>
                  <a:t>観測データ</a:t>
                </a:r>
                <a:r>
                  <a:rPr lang="en-US" altLang="ja-JP" b="1" dirty="0" smtClean="0">
                    <a:latin typeface="+mn-ea"/>
                  </a:rPr>
                  <a:t>)</a:t>
                </a:r>
                <a:endParaRPr lang="en-US" altLang="ja-JP" b="1" dirty="0" smtClean="0">
                  <a:solidFill>
                    <a:srgbClr val="FF0000"/>
                  </a:solidFill>
                  <a:latin typeface="+mn-ea"/>
                </a:endParaRPr>
              </a:p>
              <a:p>
                <a:pPr algn="ctr"/>
                <a:r>
                  <a:rPr lang="ja-JP" altLang="en-US" sz="2800" b="1" dirty="0" smtClean="0">
                    <a:latin typeface="+mn-ea"/>
                  </a:rPr>
                  <a:t>↓</a:t>
                </a:r>
                <a:endParaRPr lang="en-US" altLang="ja-JP" sz="2800" b="1" dirty="0" smtClean="0">
                  <a:latin typeface="+mn-ea"/>
                </a:endParaRPr>
              </a:p>
              <a:p>
                <a:pPr algn="ctr"/>
                <a:r>
                  <a:rPr lang="ja-JP" altLang="en-US" b="1" dirty="0" smtClean="0">
                    <a:latin typeface="+mn-ea"/>
                  </a:rPr>
                  <a:t>粒径</a:t>
                </a:r>
                <a:r>
                  <a:rPr lang="ja-JP" altLang="en-US" b="1" dirty="0" smtClean="0">
                    <a:solidFill>
                      <a:srgbClr val="FF0000"/>
                    </a:solidFill>
                    <a:latin typeface="+mn-ea"/>
                  </a:rPr>
                  <a:t>大</a:t>
                </a:r>
                <a:endParaRPr lang="en-US" altLang="ja-JP" b="1" dirty="0" smtClean="0">
                  <a:solidFill>
                    <a:srgbClr val="FF0000"/>
                  </a:solidFill>
                  <a:latin typeface="+mn-ea"/>
                </a:endParaRPr>
              </a:p>
              <a:p>
                <a:pPr algn="ctr"/>
                <a:r>
                  <a:rPr lang="ja-JP" altLang="ja-JP" sz="1400" b="1" dirty="0" smtClean="0">
                    <a:latin typeface="+mn-ea"/>
                  </a:rPr>
                  <a:t>（ 岩本</a:t>
                </a:r>
                <a:r>
                  <a:rPr lang="ja-JP" altLang="en-US" sz="1400" b="1" dirty="0" smtClean="0">
                    <a:latin typeface="+mn-ea"/>
                  </a:rPr>
                  <a:t>ら </a:t>
                </a:r>
                <a:r>
                  <a:rPr lang="en-US" altLang="ja-JP" sz="1400" b="1" dirty="0" smtClean="0">
                    <a:latin typeface="+mn-ea"/>
                  </a:rPr>
                  <a:t>2007 </a:t>
                </a:r>
                <a:r>
                  <a:rPr lang="ja-JP" altLang="ja-JP" sz="1400" b="1" dirty="0" smtClean="0">
                    <a:latin typeface="+mn-ea"/>
                  </a:rPr>
                  <a:t>）</a:t>
                </a:r>
                <a:endParaRPr lang="en-US" altLang="ja-JP" sz="1400" b="1" dirty="0" smtClean="0">
                  <a:latin typeface="+mn-ea"/>
                </a:endParaRPr>
              </a:p>
            </p:txBody>
          </p:sp>
          <p:sp>
            <p:nvSpPr>
              <p:cNvPr id="39" name="ホームベース 38"/>
              <p:cNvSpPr/>
              <p:nvPr/>
            </p:nvSpPr>
            <p:spPr>
              <a:xfrm flipH="1">
                <a:off x="7187731" y="1412776"/>
                <a:ext cx="1867185" cy="1656184"/>
              </a:xfrm>
              <a:prstGeom prst="homePlate">
                <a:avLst>
                  <a:gd name="adj" fmla="val 2609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n-ea"/>
                </a:endParaRPr>
              </a:p>
            </p:txBody>
          </p:sp>
        </p:grpSp>
      </p:grpSp>
      <p:pic>
        <p:nvPicPr>
          <p:cNvPr id="1026" name="Picture 2"/>
          <p:cNvPicPr>
            <a:picLocks noChangeAspect="1" noChangeArrowheads="1"/>
          </p:cNvPicPr>
          <p:nvPr/>
        </p:nvPicPr>
        <p:blipFill>
          <a:blip r:embed="rId6" cstate="print"/>
          <a:srcRect/>
          <a:stretch>
            <a:fillRect/>
          </a:stretch>
        </p:blipFill>
        <p:spPr bwMode="auto">
          <a:xfrm rot="5400000">
            <a:off x="2963764" y="932780"/>
            <a:ext cx="2544474" cy="3072418"/>
          </a:xfrm>
          <a:prstGeom prst="rect">
            <a:avLst/>
          </a:prstGeom>
          <a:noFill/>
          <a:ln w="9525">
            <a:noFill/>
            <a:miter lim="800000"/>
            <a:headEnd/>
            <a:tailEnd/>
          </a:ln>
        </p:spPr>
      </p:pic>
      <p:sp>
        <p:nvSpPr>
          <p:cNvPr id="14" name="テキスト ボックス 13"/>
          <p:cNvSpPr txBox="1"/>
          <p:nvPr/>
        </p:nvSpPr>
        <p:spPr>
          <a:xfrm>
            <a:off x="3203848" y="980728"/>
            <a:ext cx="86409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latin typeface="+mn-ea"/>
              </a:rPr>
              <a:t>500</a:t>
            </a:r>
            <a:r>
              <a:rPr kumimoji="1" lang="en-US" altLang="ja-JP" sz="1600" dirty="0" smtClean="0">
                <a:latin typeface="+mn-ea"/>
              </a:rPr>
              <a:t>hPa</a:t>
            </a:r>
          </a:p>
        </p:txBody>
      </p:sp>
      <p:sp>
        <p:nvSpPr>
          <p:cNvPr id="33" name="テキスト ボックス 32"/>
          <p:cNvSpPr txBox="1"/>
          <p:nvPr/>
        </p:nvSpPr>
        <p:spPr>
          <a:xfrm>
            <a:off x="8423920" y="2924944"/>
            <a:ext cx="612576" cy="307777"/>
          </a:xfrm>
          <a:prstGeom prst="rect">
            <a:avLst/>
          </a:prstGeom>
          <a:noFill/>
        </p:spPr>
        <p:txBody>
          <a:bodyPr wrap="square" rtlCol="0">
            <a:spAutoFit/>
          </a:bodyPr>
          <a:lstStyle/>
          <a:p>
            <a:r>
              <a:rPr kumimoji="1" lang="en-US" altLang="ja-JP" sz="1400" b="1" dirty="0" smtClean="0"/>
              <a:t>m/s</a:t>
            </a:r>
            <a:endParaRPr kumimoji="1" lang="ja-JP" altLang="en-US" sz="1400" b="1" dirty="0"/>
          </a:p>
        </p:txBody>
      </p:sp>
      <p:sp>
        <p:nvSpPr>
          <p:cNvPr id="37" name="テキスト ボックス 36"/>
          <p:cNvSpPr txBox="1"/>
          <p:nvPr/>
        </p:nvSpPr>
        <p:spPr>
          <a:xfrm>
            <a:off x="5292080" y="6550223"/>
            <a:ext cx="612576" cy="307777"/>
          </a:xfrm>
          <a:prstGeom prst="rect">
            <a:avLst/>
          </a:prstGeom>
          <a:noFill/>
        </p:spPr>
        <p:txBody>
          <a:bodyPr wrap="square" rtlCol="0">
            <a:spAutoFit/>
          </a:bodyPr>
          <a:lstStyle/>
          <a:p>
            <a:r>
              <a:rPr lang="en-US" altLang="ja-JP" sz="1400" b="1" dirty="0" smtClean="0"/>
              <a:t>% </a:t>
            </a:r>
          </a:p>
        </p:txBody>
      </p:sp>
      <p:sp>
        <p:nvSpPr>
          <p:cNvPr id="43" name="テキスト ボックス 42"/>
          <p:cNvSpPr txBox="1"/>
          <p:nvPr/>
        </p:nvSpPr>
        <p:spPr>
          <a:xfrm>
            <a:off x="5292080" y="3645024"/>
            <a:ext cx="432048" cy="307777"/>
          </a:xfrm>
          <a:prstGeom prst="rect">
            <a:avLst/>
          </a:prstGeom>
          <a:noFill/>
        </p:spPr>
        <p:txBody>
          <a:bodyPr wrap="square" rtlCol="0">
            <a:spAutoFit/>
          </a:bodyPr>
          <a:lstStyle/>
          <a:p>
            <a:r>
              <a:rPr lang="en-US" altLang="ja-JP" sz="1400" b="1" dirty="0" smtClean="0"/>
              <a:t>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ユーザー定義 1">
      <a:dk1>
        <a:sysClr val="windowText" lastClr="000000"/>
      </a:dk1>
      <a:lt1>
        <a:sysClr val="window" lastClr="FFFFFF"/>
      </a:lt1>
      <a:dk2>
        <a:srgbClr val="FEE1FF"/>
      </a:dk2>
      <a:lt2>
        <a:srgbClr val="E500EC"/>
      </a:lt2>
      <a:accent1>
        <a:srgbClr val="B94B2D"/>
      </a:accent1>
      <a:accent2>
        <a:srgbClr val="FCA9FF"/>
      </a:accent2>
      <a:accent3>
        <a:srgbClr val="C8AF3C"/>
      </a:accent3>
      <a:accent4>
        <a:srgbClr val="3C643C"/>
      </a:accent4>
      <a:accent5>
        <a:srgbClr val="8264AA"/>
      </a:accent5>
      <a:accent6>
        <a:srgbClr val="D29B46"/>
      </a:accent6>
      <a:hlink>
        <a:srgbClr val="0000FE"/>
      </a:hlink>
      <a:folHlink>
        <a:srgbClr val="8000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3768</TotalTime>
  <Words>993</Words>
  <Application>Microsoft Office PowerPoint</Application>
  <PresentationFormat>画面に合わせる (4:3)</PresentationFormat>
  <Paragraphs>233</Paragraphs>
  <Slides>16</Slides>
  <Notes>3</Notes>
  <HiddenSlides>4</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アーバン</vt:lpstr>
      <vt:lpstr>琵琶湖の堆積物コアが捉える 数百年スケールのグローバルな気候変動  Multi century-scale global climate change with a possible proxy  of the sediment core from Lake Biwa </vt:lpstr>
      <vt:lpstr>発表の流れ</vt:lpstr>
      <vt:lpstr>導入</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mie-university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琵琶湖の堆積物コアが捉える グローバルな長期的気候変動について</dc:title>
  <dc:creator>atsumi</dc:creator>
  <cp:lastModifiedBy>atsumi</cp:lastModifiedBy>
  <cp:revision>351</cp:revision>
  <dcterms:created xsi:type="dcterms:W3CDTF">2011-01-31T09:05:34Z</dcterms:created>
  <dcterms:modified xsi:type="dcterms:W3CDTF">2011-02-16T23:24:30Z</dcterms:modified>
</cp:coreProperties>
</file>