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07" r:id="rId2"/>
    <p:sldId id="285" r:id="rId3"/>
    <p:sldId id="259" r:id="rId4"/>
    <p:sldId id="262" r:id="rId5"/>
    <p:sldId id="295" r:id="rId6"/>
    <p:sldId id="283" r:id="rId7"/>
    <p:sldId id="304" r:id="rId8"/>
    <p:sldId id="300" r:id="rId9"/>
    <p:sldId id="264" r:id="rId10"/>
    <p:sldId id="268" r:id="rId11"/>
    <p:sldId id="269" r:id="rId12"/>
    <p:sldId id="294" r:id="rId13"/>
    <p:sldId id="306" r:id="rId14"/>
    <p:sldId id="290" r:id="rId15"/>
    <p:sldId id="278" r:id="rId16"/>
    <p:sldId id="276" r:id="rId17"/>
    <p:sldId id="301" r:id="rId18"/>
    <p:sldId id="279" r:id="rId19"/>
    <p:sldId id="303" r:id="rId20"/>
    <p:sldId id="284" r:id="rId21"/>
    <p:sldId id="298" r:id="rId22"/>
    <p:sldId id="299" r:id="rId23"/>
    <p:sldId id="297" r:id="rId24"/>
    <p:sldId id="296" r:id="rId25"/>
    <p:sldId id="305" r:id="rId26"/>
    <p:sldId id="288" r:id="rId27"/>
    <p:sldId id="270" r:id="rId28"/>
    <p:sldId id="272" r:id="rId29"/>
    <p:sldId id="282" r:id="rId30"/>
    <p:sldId id="291" r:id="rId31"/>
    <p:sldId id="260" r:id="rId32"/>
    <p:sldId id="287" r:id="rId33"/>
    <p:sldId id="286" r:id="rId34"/>
    <p:sldId id="266" r:id="rId35"/>
    <p:sldId id="292" r:id="rId36"/>
    <p:sldId id="293" r:id="rId37"/>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B814"/>
    <a:srgbClr val="00CC00"/>
    <a:srgbClr val="FF3300"/>
    <a:srgbClr val="FF6600"/>
    <a:srgbClr val="0033CC"/>
    <a:srgbClr val="0000FF"/>
    <a:srgbClr val="33CC33"/>
    <a:srgbClr val="CCECFF"/>
    <a:srgbClr val="CCFFFF"/>
    <a:srgbClr val="FAF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85" autoAdjust="0"/>
    <p:restoredTop sz="98994" autoAdjust="0"/>
  </p:normalViewPr>
  <p:slideViewPr>
    <p:cSldViewPr>
      <p:cViewPr>
        <p:scale>
          <a:sx n="80" d="100"/>
          <a:sy n="80" d="100"/>
        </p:scale>
        <p:origin x="-1206" y="-22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39939"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39940" name="Rectangle 4"/>
          <p:cNvSpPr>
            <a:spLocks noGrp="1" noChangeArrowheads="1"/>
          </p:cNvSpPr>
          <p:nvPr>
            <p:ph type="ftr" sz="quarter" idx="2"/>
          </p:nvPr>
        </p:nvSpPr>
        <p:spPr bwMode="auto">
          <a:xfrm>
            <a:off x="0"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39941" name="Rectangle 5"/>
          <p:cNvSpPr>
            <a:spLocks noGrp="1" noChangeArrowheads="1"/>
          </p:cNvSpPr>
          <p:nvPr>
            <p:ph type="sldNum" sz="quarter" idx="3"/>
          </p:nvPr>
        </p:nvSpPr>
        <p:spPr bwMode="auto">
          <a:xfrm>
            <a:off x="3849688"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4080754F-04BF-4E03-8162-97FC01383FA4}" type="slidenum">
              <a:rPr lang="en-US" altLang="ja-JP"/>
              <a:pPr>
                <a:defRPr/>
              </a:pPr>
              <a:t>‹#›</a:t>
            </a:fld>
            <a:endParaRPr lang="en-US" altLang="ja-JP"/>
          </a:p>
        </p:txBody>
      </p:sp>
    </p:spTree>
    <p:extLst>
      <p:ext uri="{BB962C8B-B14F-4D97-AF65-F5344CB8AC3E}">
        <p14:creationId xmlns:p14="http://schemas.microsoft.com/office/powerpoint/2010/main" val="2488669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4099"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317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714875"/>
            <a:ext cx="5438775" cy="44672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16E6BC6C-A657-4637-A57C-51020BF70DE5}" type="slidenum">
              <a:rPr lang="en-US" altLang="ja-JP"/>
              <a:pPr>
                <a:defRPr/>
              </a:pPr>
              <a:t>‹#›</a:t>
            </a:fld>
            <a:endParaRPr lang="en-US" altLang="ja-JP"/>
          </a:p>
        </p:txBody>
      </p:sp>
    </p:spTree>
    <p:extLst>
      <p:ext uri="{BB962C8B-B14F-4D97-AF65-F5344CB8AC3E}">
        <p14:creationId xmlns:p14="http://schemas.microsoft.com/office/powerpoint/2010/main" val="34983647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fld id="{8615CF9E-DF84-44B3-AF99-A1196FBDEBA8}" type="slidenum">
              <a:rPr lang="en-US" altLang="ja-JP" smtClean="0"/>
              <a:pPr/>
              <a:t>1</a:t>
            </a:fld>
            <a:endParaRPr lang="en-US" altLang="ja-JP" smtClean="0"/>
          </a:p>
        </p:txBody>
      </p:sp>
      <p:sp>
        <p:nvSpPr>
          <p:cNvPr id="16386" name="Rectangle 2"/>
          <p:cNvSpPr>
            <a:spLocks noGrp="1" noRot="1" noChangeAspect="1" noChangeArrowheads="1" noTextEdit="1"/>
          </p:cNvSpPr>
          <p:nvPr>
            <p:ph type="sldImg"/>
          </p:nvPr>
        </p:nvSpPr>
        <p:spPr>
          <a:xfrm>
            <a:off x="917575" y="744538"/>
            <a:ext cx="4962525" cy="3722687"/>
          </a:xfrm>
          <a:ln/>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FA36C-2B52-4210-939D-CFA7291DCB84}" type="slidenum">
              <a:rPr lang="en-US" altLang="ja-JP"/>
              <a:pPr/>
              <a:t>19</a:t>
            </a:fld>
            <a:endParaRPr lang="en-US" altLang="ja-JP"/>
          </a:p>
        </p:txBody>
      </p:sp>
      <p:sp>
        <p:nvSpPr>
          <p:cNvPr id="17410" name="Rectangle 2"/>
          <p:cNvSpPr>
            <a:spLocks noGrp="1" noRot="1" noChangeAspect="1" noChangeArrowheads="1" noTextEdit="1"/>
          </p:cNvSpPr>
          <p:nvPr>
            <p:ph type="sldImg"/>
          </p:nvPr>
        </p:nvSpPr>
        <p:spPr>
          <a:xfrm>
            <a:off x="917575" y="744538"/>
            <a:ext cx="4962525" cy="3722687"/>
          </a:xfrm>
          <a:ln/>
        </p:spPr>
      </p:sp>
      <p:sp>
        <p:nvSpPr>
          <p:cNvPr id="174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17575" y="744538"/>
            <a:ext cx="4962525" cy="3722687"/>
          </a:xfrm>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A1AD2D8-510B-4B92-B5C2-C1F75830BD17}" type="slidenum">
              <a:rPr lang="en-US" altLang="ja-JP" smtClean="0"/>
              <a:pPr eaLnBrk="1" hangingPunct="1"/>
              <a:t>31</a:t>
            </a:fld>
            <a:endParaRPr lang="en-US" altLang="ja-JP" smtClean="0"/>
          </a:p>
        </p:txBody>
      </p:sp>
      <p:sp>
        <p:nvSpPr>
          <p:cNvPr id="4301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ACE3D93E-0F6D-47E8-AF52-9CEBCB642F5A}" type="slidenum">
              <a:rPr lang="en-US" altLang="ja-JP" sz="1200"/>
              <a:pPr algn="r" eaLnBrk="1" hangingPunct="1"/>
              <a:t>31</a:t>
            </a:fld>
            <a:endParaRPr lang="en-US" altLang="ja-JP" sz="1200"/>
          </a:p>
        </p:txBody>
      </p:sp>
      <p:sp>
        <p:nvSpPr>
          <p:cNvPr id="43012" name="Rectangle 2"/>
          <p:cNvSpPr>
            <a:spLocks noGrp="1" noRot="1" noChangeAspect="1" noChangeArrowheads="1" noTextEdit="1"/>
          </p:cNvSpPr>
          <p:nvPr>
            <p:ph type="sldImg"/>
          </p:nvPr>
        </p:nvSpPr>
        <p:spPr>
          <a:xfrm>
            <a:off x="917575" y="744538"/>
            <a:ext cx="4962525" cy="3722687"/>
          </a:xfrm>
          <a:ln/>
        </p:spPr>
      </p:sp>
      <p:sp>
        <p:nvSpPr>
          <p:cNvPr id="4301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EDCE31E7-20B0-44B2-83B7-3BFEEC0E3EF2}" type="slidenum">
              <a:rPr lang="en-US" altLang="ja-JP" smtClean="0"/>
              <a:pPr eaLnBrk="1" hangingPunct="1"/>
              <a:t>32</a:t>
            </a:fld>
            <a:endParaRPr lang="en-US" altLang="ja-JP" smtClean="0"/>
          </a:p>
        </p:txBody>
      </p:sp>
      <p:sp>
        <p:nvSpPr>
          <p:cNvPr id="44035" name="Rectangle 2"/>
          <p:cNvSpPr>
            <a:spLocks noGrp="1" noRot="1" noChangeAspect="1" noChangeArrowheads="1" noTextEdit="1"/>
          </p:cNvSpPr>
          <p:nvPr>
            <p:ph type="sldImg"/>
          </p:nvPr>
        </p:nvSpPr>
        <p:spPr>
          <a:xfrm>
            <a:off x="917575" y="744538"/>
            <a:ext cx="4962525" cy="3722687"/>
          </a:xfrm>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D913FB1C-49BD-4EFD-BB72-DA8327A90A34}" type="slidenum">
              <a:rPr lang="en-US" altLang="ja-JP" smtClean="0"/>
              <a:pPr eaLnBrk="1" hangingPunct="1"/>
              <a:t>33</a:t>
            </a:fld>
            <a:endParaRPr lang="en-US" altLang="ja-JP" smtClean="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B22C97CE-C1FF-4293-AB6F-7A51E517053C}" type="slidenum">
              <a:rPr lang="en-US" altLang="ja-JP" smtClean="0"/>
              <a:pPr eaLnBrk="1" hangingPunct="1"/>
              <a:t>2</a:t>
            </a:fld>
            <a:endParaRPr lang="en-US" altLang="ja-JP" smtClean="0"/>
          </a:p>
        </p:txBody>
      </p:sp>
      <p:sp>
        <p:nvSpPr>
          <p:cNvPr id="3379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9" tIns="46045" rIns="92089" bIns="46045" anchor="b"/>
          <a:lstStyle>
            <a:lvl1pPr defTabSz="920750" eaLnBrk="0" hangingPunct="0">
              <a:defRPr kumimoji="1">
                <a:solidFill>
                  <a:schemeClr val="tx1"/>
                </a:solidFill>
                <a:latin typeface="Arial" charset="0"/>
                <a:ea typeface="ＭＳ Ｐゴシック" pitchFamily="50" charset="-128"/>
              </a:defRPr>
            </a:lvl1pPr>
            <a:lvl2pPr marL="742950" indent="-285750" defTabSz="920750" eaLnBrk="0" hangingPunct="0">
              <a:defRPr kumimoji="1">
                <a:solidFill>
                  <a:schemeClr val="tx1"/>
                </a:solidFill>
                <a:latin typeface="Arial" charset="0"/>
                <a:ea typeface="ＭＳ Ｐゴシック" pitchFamily="50" charset="-128"/>
              </a:defRPr>
            </a:lvl2pPr>
            <a:lvl3pPr marL="1143000" indent="-228600" defTabSz="920750" eaLnBrk="0" hangingPunct="0">
              <a:defRPr kumimoji="1">
                <a:solidFill>
                  <a:schemeClr val="tx1"/>
                </a:solidFill>
                <a:latin typeface="Arial" charset="0"/>
                <a:ea typeface="ＭＳ Ｐゴシック" pitchFamily="50" charset="-128"/>
              </a:defRPr>
            </a:lvl3pPr>
            <a:lvl4pPr marL="1600200" indent="-228600" defTabSz="920750" eaLnBrk="0" hangingPunct="0">
              <a:defRPr kumimoji="1">
                <a:solidFill>
                  <a:schemeClr val="tx1"/>
                </a:solidFill>
                <a:latin typeface="Arial" charset="0"/>
                <a:ea typeface="ＭＳ Ｐゴシック" pitchFamily="50" charset="-128"/>
              </a:defRPr>
            </a:lvl4pPr>
            <a:lvl5pPr marL="2057400" indent="-228600" defTabSz="920750" eaLnBrk="0" hangingPunct="0">
              <a:defRPr kumimoji="1">
                <a:solidFill>
                  <a:schemeClr val="tx1"/>
                </a:solidFill>
                <a:latin typeface="Arial" charset="0"/>
                <a:ea typeface="ＭＳ Ｐゴシック" pitchFamily="50" charset="-128"/>
              </a:defRPr>
            </a:lvl5pPr>
            <a:lvl6pPr marL="2514600" indent="-228600" defTabSz="92075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92075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92075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92075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9CA4AF76-BE0D-43B9-9604-A15E19764457}" type="slidenum">
              <a:rPr lang="en-US" altLang="ja-JP" sz="1200"/>
              <a:pPr algn="r" eaLnBrk="1" hangingPunct="1"/>
              <a:t>2</a:t>
            </a:fld>
            <a:endParaRPr lang="en-US" altLang="ja-JP" sz="1200"/>
          </a:p>
        </p:txBody>
      </p:sp>
      <p:sp>
        <p:nvSpPr>
          <p:cNvPr id="33796" name="Rectangle 2"/>
          <p:cNvSpPr>
            <a:spLocks noGrp="1" noRot="1" noChangeAspect="1" noChangeArrowheads="1" noTextEdit="1"/>
          </p:cNvSpPr>
          <p:nvPr>
            <p:ph type="sldImg"/>
          </p:nvPr>
        </p:nvSpPr>
        <p:spPr>
          <a:xfrm>
            <a:off x="917575" y="744538"/>
            <a:ext cx="4962525" cy="3722687"/>
          </a:xfrm>
          <a:ln/>
        </p:spPr>
      </p:sp>
      <p:sp>
        <p:nvSpPr>
          <p:cNvPr id="337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9" tIns="46045" rIns="92089" bIns="46045"/>
          <a:lstStyle/>
          <a:p>
            <a:pPr eaLnBrk="1" hangingPunct="1"/>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A8550847-B49D-42F1-AFF3-5DE939D2179F}" type="slidenum">
              <a:rPr lang="en-US" altLang="ja-JP" smtClean="0"/>
              <a:pPr eaLnBrk="1" hangingPunct="1"/>
              <a:t>3</a:t>
            </a:fld>
            <a:endParaRPr lang="en-US" altLang="ja-JP" smtClean="0"/>
          </a:p>
        </p:txBody>
      </p:sp>
      <p:sp>
        <p:nvSpPr>
          <p:cNvPr id="3481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5AF8DEE-C90E-4A94-AFC2-FBA4FE9B8E3B}" type="slidenum">
              <a:rPr lang="en-US" altLang="ja-JP" sz="1200"/>
              <a:pPr algn="r" eaLnBrk="1" hangingPunct="1"/>
              <a:t>3</a:t>
            </a:fld>
            <a:endParaRPr lang="en-US" altLang="ja-JP" sz="1200"/>
          </a:p>
        </p:txBody>
      </p:sp>
      <p:sp>
        <p:nvSpPr>
          <p:cNvPr id="3482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052E651E-27FE-47D7-A333-8F083537DD11}" type="slidenum">
              <a:rPr lang="en-US" altLang="ja-JP" sz="1200"/>
              <a:pPr algn="r" eaLnBrk="1" hangingPunct="1"/>
              <a:t>3</a:t>
            </a:fld>
            <a:endParaRPr lang="en-US" altLang="ja-JP" sz="1200"/>
          </a:p>
        </p:txBody>
      </p:sp>
      <p:sp>
        <p:nvSpPr>
          <p:cNvPr id="34821" name="Rectangle 2"/>
          <p:cNvSpPr>
            <a:spLocks noGrp="1" noRot="1" noChangeAspect="1" noChangeArrowheads="1" noTextEdit="1"/>
          </p:cNvSpPr>
          <p:nvPr>
            <p:ph type="sldImg"/>
          </p:nvPr>
        </p:nvSpPr>
        <p:spPr>
          <a:xfrm>
            <a:off x="917575" y="744538"/>
            <a:ext cx="4962525" cy="3722687"/>
          </a:xfrm>
          <a:ln/>
        </p:spPr>
      </p:sp>
      <p:sp>
        <p:nvSpPr>
          <p:cNvPr id="348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05DD8FD-2044-4E3F-BC3F-86C666604C0C}" type="slidenum">
              <a:rPr lang="en-US" altLang="ja-JP" smtClean="0"/>
              <a:pPr eaLnBrk="1" hangingPunct="1"/>
              <a:t>4</a:t>
            </a:fld>
            <a:endParaRPr lang="en-US" altLang="ja-JP" smtClean="0"/>
          </a:p>
        </p:txBody>
      </p:sp>
      <p:sp>
        <p:nvSpPr>
          <p:cNvPr id="3584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D1519027-AC9C-4427-BDC8-C2B5994D9EFF}" type="slidenum">
              <a:rPr lang="en-US" altLang="ja-JP" sz="1200"/>
              <a:pPr algn="r" eaLnBrk="1" hangingPunct="1"/>
              <a:t>4</a:t>
            </a:fld>
            <a:endParaRPr lang="en-US" altLang="ja-JP" sz="1200"/>
          </a:p>
        </p:txBody>
      </p:sp>
      <p:sp>
        <p:nvSpPr>
          <p:cNvPr id="35844" name="Rectangle 2"/>
          <p:cNvSpPr>
            <a:spLocks noGrp="1" noRot="1" noChangeAspect="1" noChangeArrowheads="1" noTextEdit="1"/>
          </p:cNvSpPr>
          <p:nvPr>
            <p:ph type="sldImg"/>
          </p:nvPr>
        </p:nvSpPr>
        <p:spPr>
          <a:xfrm>
            <a:off x="917575" y="744538"/>
            <a:ext cx="4962525" cy="3722687"/>
          </a:xfrm>
          <a:ln/>
        </p:spPr>
      </p:sp>
      <p:sp>
        <p:nvSpPr>
          <p:cNvPr id="3584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917575" y="744538"/>
            <a:ext cx="4962525" cy="3722687"/>
          </a:xfrm>
          <a:ln/>
        </p:spPr>
      </p:sp>
      <p:sp>
        <p:nvSpPr>
          <p:cNvPr id="368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D913FB1C-49BD-4EFD-BB72-DA8327A90A34}" type="slidenum">
              <a:rPr lang="en-US" altLang="ja-JP" smtClean="0"/>
              <a:pPr eaLnBrk="1" hangingPunct="1"/>
              <a:t>7</a:t>
            </a:fld>
            <a:endParaRPr lang="en-US" altLang="ja-JP" smtClean="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7CE843B-CC30-4D28-855E-2B6AE64FF7A3}" type="slidenum">
              <a:rPr lang="en-US" altLang="ja-JP" smtClean="0"/>
              <a:pPr eaLnBrk="1" hangingPunct="1"/>
              <a:t>14</a:t>
            </a:fld>
            <a:endParaRPr lang="en-US" altLang="ja-JP" smtClean="0"/>
          </a:p>
        </p:txBody>
      </p:sp>
      <p:sp>
        <p:nvSpPr>
          <p:cNvPr id="38915" name="Rectangle 2"/>
          <p:cNvSpPr>
            <a:spLocks noGrp="1" noRot="1" noChangeAspect="1" noChangeArrowheads="1" noTextEdit="1"/>
          </p:cNvSpPr>
          <p:nvPr>
            <p:ph type="sldImg"/>
          </p:nvPr>
        </p:nvSpPr>
        <p:spPr>
          <a:xfrm>
            <a:off x="917575" y="744538"/>
            <a:ext cx="4962525" cy="3722687"/>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94AB6B2-9E75-4443-A0F2-30E711465A2A}" type="slidenum">
              <a:rPr lang="en-US" altLang="ja-JP" smtClean="0"/>
              <a:pPr eaLnBrk="1" hangingPunct="1"/>
              <a:t>15</a:t>
            </a:fld>
            <a:endParaRPr lang="en-US" altLang="ja-JP" smtClean="0"/>
          </a:p>
        </p:txBody>
      </p:sp>
      <p:sp>
        <p:nvSpPr>
          <p:cNvPr id="39939" name="Rectangle 2"/>
          <p:cNvSpPr>
            <a:spLocks noGrp="1" noRot="1" noChangeAspect="1" noChangeArrowheads="1" noTextEdit="1"/>
          </p:cNvSpPr>
          <p:nvPr>
            <p:ph type="sldImg"/>
          </p:nvPr>
        </p:nvSpPr>
        <p:spPr>
          <a:xfrm>
            <a:off x="917575" y="744538"/>
            <a:ext cx="4962525" cy="3722687"/>
          </a:xfrm>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53EF014-7956-49CE-A370-015340C6D83E}" type="slidenum">
              <a:rPr lang="en-US" altLang="ja-JP" smtClean="0"/>
              <a:pPr eaLnBrk="1" hangingPunct="1"/>
              <a:t>16</a:t>
            </a:fld>
            <a:endParaRPr lang="en-US" altLang="ja-JP" smtClean="0"/>
          </a:p>
        </p:txBody>
      </p:sp>
      <p:sp>
        <p:nvSpPr>
          <p:cNvPr id="4096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859D5BDB-F112-4A08-BB8C-B8330DE0699E}" type="slidenum">
              <a:rPr lang="en-US" altLang="ja-JP" sz="1200"/>
              <a:pPr algn="r" eaLnBrk="1" hangingPunct="1"/>
              <a:t>16</a:t>
            </a:fld>
            <a:endParaRPr lang="en-US" altLang="ja-JP" sz="1200"/>
          </a:p>
        </p:txBody>
      </p:sp>
      <p:sp>
        <p:nvSpPr>
          <p:cNvPr id="40964" name="Rectangle 2"/>
          <p:cNvSpPr>
            <a:spLocks noGrp="1" noRot="1" noChangeAspect="1" noChangeArrowheads="1" noTextEdit="1"/>
          </p:cNvSpPr>
          <p:nvPr>
            <p:ph type="sldImg"/>
          </p:nvPr>
        </p:nvSpPr>
        <p:spPr>
          <a:xfrm>
            <a:off x="917575" y="744538"/>
            <a:ext cx="4962525" cy="3722687"/>
          </a:xfrm>
          <a:ln/>
        </p:spPr>
      </p:sp>
      <p:sp>
        <p:nvSpPr>
          <p:cNvPr id="4096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51E4A17-BB8D-4458-B4FC-F74297CB63AC}" type="slidenum">
              <a:rPr lang="en-US" altLang="ja-JP"/>
              <a:pPr>
                <a:defRPr/>
              </a:pPr>
              <a:t>‹#›</a:t>
            </a:fld>
            <a:endParaRPr lang="en-US" altLang="ja-JP"/>
          </a:p>
        </p:txBody>
      </p:sp>
    </p:spTree>
    <p:extLst>
      <p:ext uri="{BB962C8B-B14F-4D97-AF65-F5344CB8AC3E}">
        <p14:creationId xmlns:p14="http://schemas.microsoft.com/office/powerpoint/2010/main" val="1448653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80FBD42-8355-40CD-85F6-97D47FF49696}" type="slidenum">
              <a:rPr lang="en-US" altLang="ja-JP"/>
              <a:pPr>
                <a:defRPr/>
              </a:pPr>
              <a:t>‹#›</a:t>
            </a:fld>
            <a:endParaRPr lang="en-US" altLang="ja-JP"/>
          </a:p>
        </p:txBody>
      </p:sp>
    </p:spTree>
    <p:extLst>
      <p:ext uri="{BB962C8B-B14F-4D97-AF65-F5344CB8AC3E}">
        <p14:creationId xmlns:p14="http://schemas.microsoft.com/office/powerpoint/2010/main" val="227712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AAC491B-FB96-49BF-B4F1-E02163920850}" type="slidenum">
              <a:rPr lang="en-US" altLang="ja-JP"/>
              <a:pPr>
                <a:defRPr/>
              </a:pPr>
              <a:t>‹#›</a:t>
            </a:fld>
            <a:endParaRPr lang="en-US" altLang="ja-JP"/>
          </a:p>
        </p:txBody>
      </p:sp>
    </p:spTree>
    <p:extLst>
      <p:ext uri="{BB962C8B-B14F-4D97-AF65-F5344CB8AC3E}">
        <p14:creationId xmlns:p14="http://schemas.microsoft.com/office/powerpoint/2010/main" val="52542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DE8BC5C-7ED8-4F79-A20F-1E9F34B562F6}" type="slidenum">
              <a:rPr lang="en-US" altLang="ja-JP"/>
              <a:pPr>
                <a:defRPr/>
              </a:pPr>
              <a:t>‹#›</a:t>
            </a:fld>
            <a:endParaRPr lang="en-US" altLang="ja-JP"/>
          </a:p>
        </p:txBody>
      </p:sp>
    </p:spTree>
    <p:extLst>
      <p:ext uri="{BB962C8B-B14F-4D97-AF65-F5344CB8AC3E}">
        <p14:creationId xmlns:p14="http://schemas.microsoft.com/office/powerpoint/2010/main" val="34127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DA4990B-8DB5-4FFF-8DD6-1B74B77C7C78}" type="slidenum">
              <a:rPr lang="en-US" altLang="ja-JP"/>
              <a:pPr>
                <a:defRPr/>
              </a:pPr>
              <a:t>‹#›</a:t>
            </a:fld>
            <a:endParaRPr lang="en-US" altLang="ja-JP"/>
          </a:p>
        </p:txBody>
      </p:sp>
    </p:spTree>
    <p:extLst>
      <p:ext uri="{BB962C8B-B14F-4D97-AF65-F5344CB8AC3E}">
        <p14:creationId xmlns:p14="http://schemas.microsoft.com/office/powerpoint/2010/main" val="37635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2F274B7-AD6C-47A9-A34C-396780A11761}" type="slidenum">
              <a:rPr lang="en-US" altLang="ja-JP"/>
              <a:pPr>
                <a:defRPr/>
              </a:pPr>
              <a:t>‹#›</a:t>
            </a:fld>
            <a:endParaRPr lang="en-US" altLang="ja-JP"/>
          </a:p>
        </p:txBody>
      </p:sp>
    </p:spTree>
    <p:extLst>
      <p:ext uri="{BB962C8B-B14F-4D97-AF65-F5344CB8AC3E}">
        <p14:creationId xmlns:p14="http://schemas.microsoft.com/office/powerpoint/2010/main" val="30055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319AF11-C576-49D2-AAC1-A29A4417F966}" type="slidenum">
              <a:rPr lang="en-US" altLang="ja-JP"/>
              <a:pPr>
                <a:defRPr/>
              </a:pPr>
              <a:t>‹#›</a:t>
            </a:fld>
            <a:endParaRPr lang="en-US" altLang="ja-JP"/>
          </a:p>
        </p:txBody>
      </p:sp>
    </p:spTree>
    <p:extLst>
      <p:ext uri="{BB962C8B-B14F-4D97-AF65-F5344CB8AC3E}">
        <p14:creationId xmlns:p14="http://schemas.microsoft.com/office/powerpoint/2010/main" val="204082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9E28882-CCF6-4E3A-ADB4-808ECE76979A}" type="slidenum">
              <a:rPr lang="en-US" altLang="ja-JP"/>
              <a:pPr>
                <a:defRPr/>
              </a:pPr>
              <a:t>‹#›</a:t>
            </a:fld>
            <a:endParaRPr lang="en-US" altLang="ja-JP"/>
          </a:p>
        </p:txBody>
      </p:sp>
    </p:spTree>
    <p:extLst>
      <p:ext uri="{BB962C8B-B14F-4D97-AF65-F5344CB8AC3E}">
        <p14:creationId xmlns:p14="http://schemas.microsoft.com/office/powerpoint/2010/main" val="313150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6D770BA-A2BA-49A6-9958-6DFC95317948}" type="slidenum">
              <a:rPr lang="en-US" altLang="ja-JP"/>
              <a:pPr>
                <a:defRPr/>
              </a:pPr>
              <a:t>‹#›</a:t>
            </a:fld>
            <a:endParaRPr lang="en-US" altLang="ja-JP"/>
          </a:p>
        </p:txBody>
      </p:sp>
    </p:spTree>
    <p:extLst>
      <p:ext uri="{BB962C8B-B14F-4D97-AF65-F5344CB8AC3E}">
        <p14:creationId xmlns:p14="http://schemas.microsoft.com/office/powerpoint/2010/main" val="96703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B9E146E-B1C5-4DB1-A4B3-6866AA582C49}" type="slidenum">
              <a:rPr lang="en-US" altLang="ja-JP"/>
              <a:pPr>
                <a:defRPr/>
              </a:pPr>
              <a:t>‹#›</a:t>
            </a:fld>
            <a:endParaRPr lang="en-US" altLang="ja-JP"/>
          </a:p>
        </p:txBody>
      </p:sp>
    </p:spTree>
    <p:extLst>
      <p:ext uri="{BB962C8B-B14F-4D97-AF65-F5344CB8AC3E}">
        <p14:creationId xmlns:p14="http://schemas.microsoft.com/office/powerpoint/2010/main" val="1960076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A2C594-86DC-4EAF-ACB3-A23492491949}" type="slidenum">
              <a:rPr lang="en-US" altLang="ja-JP"/>
              <a:pPr>
                <a:defRPr/>
              </a:pPr>
              <a:t>‹#›</a:t>
            </a:fld>
            <a:endParaRPr lang="en-US" altLang="ja-JP"/>
          </a:p>
        </p:txBody>
      </p:sp>
    </p:spTree>
    <p:extLst>
      <p:ext uri="{BB962C8B-B14F-4D97-AF65-F5344CB8AC3E}">
        <p14:creationId xmlns:p14="http://schemas.microsoft.com/office/powerpoint/2010/main" val="26782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7083425" y="6534150"/>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600" b="1">
                <a:latin typeface="+mn-ea"/>
              </a:defRPr>
            </a:lvl1pPr>
          </a:lstStyle>
          <a:p>
            <a:pPr>
              <a:defRPr/>
            </a:pPr>
            <a:fld id="{9F325043-3A13-41DF-ABD3-C934B922201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9.wmf"/></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oleObject" Target="../embeddings/oleObject4.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oleObject" Target="../embeddings/oleObject3.bin"/><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slideLayout" Target="../slideLayouts/slideLayout2.xml"/><Relationship Id="rId5" Type="http://schemas.openxmlformats.org/officeDocument/2006/relationships/image" Target="../media/image89.wmf"/><Relationship Id="rId4" Type="http://schemas.openxmlformats.org/officeDocument/2006/relationships/image" Target="../media/image88.wm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1.xml"/><Relationship Id="rId7" Type="http://schemas.openxmlformats.org/officeDocument/2006/relationships/image" Target="../media/image97.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96.png"/><Relationship Id="rId11" Type="http://schemas.openxmlformats.org/officeDocument/2006/relationships/image" Target="../media/image93.emf"/><Relationship Id="rId5" Type="http://schemas.openxmlformats.org/officeDocument/2006/relationships/image" Target="../media/image95.png"/><Relationship Id="rId10" Type="http://schemas.openxmlformats.org/officeDocument/2006/relationships/oleObject" Target="../embeddings/oleObject6.bin"/><Relationship Id="rId4" Type="http://schemas.openxmlformats.org/officeDocument/2006/relationships/image" Target="../media/image94.png"/><Relationship Id="rId9" Type="http://schemas.openxmlformats.org/officeDocument/2006/relationships/image" Target="../media/image92.emf"/></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25.png"/><Relationship Id="rId5" Type="http://schemas.openxmlformats.org/officeDocument/2006/relationships/oleObject" Target="../embeddings/oleObject7.bin"/><Relationship Id="rId4" Type="http://schemas.openxmlformats.org/officeDocument/2006/relationships/image" Target="../media/image98.wmf"/></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103.wm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02.png"/><Relationship Id="rId5" Type="http://schemas.openxmlformats.org/officeDocument/2006/relationships/image" Target="../media/image101.wmf"/><Relationship Id="rId4" Type="http://schemas.openxmlformats.org/officeDocument/2006/relationships/image" Target="../media/image100.wmf"/><Relationship Id="rId9" Type="http://schemas.openxmlformats.org/officeDocument/2006/relationships/image" Target="../media/image28.wmf"/></Relationships>
</file>

<file path=ppt/slides/_rels/slide33.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notesSlide" Target="../notesSlides/notesSlide14.xml"/><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8.wmf"/><Relationship Id="rId11" Type="http://schemas.openxmlformats.org/officeDocument/2006/relationships/image" Target="../media/image28.wmf"/><Relationship Id="rId5" Type="http://schemas.openxmlformats.org/officeDocument/2006/relationships/image" Target="../media/image105.wmf"/><Relationship Id="rId10" Type="http://schemas.openxmlformats.org/officeDocument/2006/relationships/image" Target="../media/image27.png"/><Relationship Id="rId4" Type="http://schemas.openxmlformats.org/officeDocument/2006/relationships/image" Target="../media/image104.wmf"/><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wmf"/><Relationship Id="rId3" Type="http://schemas.openxmlformats.org/officeDocument/2006/relationships/notesSlide" Target="../notesSlides/notesSlide4.xml"/><Relationship Id="rId7" Type="http://schemas.openxmlformats.org/officeDocument/2006/relationships/image" Target="../media/image8.wmf"/><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wmf"/><Relationship Id="rId15" Type="http://schemas.openxmlformats.org/officeDocument/2006/relationships/image" Target="../media/image16.png"/><Relationship Id="rId10" Type="http://schemas.openxmlformats.org/officeDocument/2006/relationships/image" Target="../media/image11.wmf"/><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wmf"/></Relationships>
</file>

<file path=ppt/slides/_rels/slide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29.wmf"/><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25.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oleObject" Target="../embeddings/oleObject2.bin"/><Relationship Id="rId5" Type="http://schemas.openxmlformats.org/officeDocument/2006/relationships/image" Target="../media/image3.wmf"/><Relationship Id="rId15" Type="http://schemas.openxmlformats.org/officeDocument/2006/relationships/image" Target="../media/image31.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oleObject" Target="../embeddings/oleObject1.bin"/><Relationship Id="rId14" Type="http://schemas.openxmlformats.org/officeDocument/2006/relationships/image" Target="../media/image30.wmf"/></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8.wmf"/><Relationship Id="rId3" Type="http://schemas.openxmlformats.org/officeDocument/2006/relationships/notesSlide" Target="../notesSlides/notesSlide6.xml"/><Relationship Id="rId7" Type="http://schemas.openxmlformats.org/officeDocument/2006/relationships/image" Target="../media/image35.pn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4.png"/><Relationship Id="rId11" Type="http://schemas.openxmlformats.org/officeDocument/2006/relationships/image" Target="../media/image29.wmf"/><Relationship Id="rId5" Type="http://schemas.openxmlformats.org/officeDocument/2006/relationships/image" Target="../media/image33.png"/><Relationship Id="rId10" Type="http://schemas.openxmlformats.org/officeDocument/2006/relationships/image" Target="../media/image38.wmf"/><Relationship Id="rId4" Type="http://schemas.openxmlformats.org/officeDocument/2006/relationships/image" Target="../media/image32.wmf"/><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8" name="Group 1155"/>
          <p:cNvGrpSpPr>
            <a:grpSpLocks/>
          </p:cNvGrpSpPr>
          <p:nvPr/>
        </p:nvGrpSpPr>
        <p:grpSpPr bwMode="auto">
          <a:xfrm>
            <a:off x="603452" y="2363744"/>
            <a:ext cx="936625" cy="936625"/>
            <a:chOff x="657" y="1690"/>
            <a:chExt cx="629" cy="590"/>
          </a:xfrm>
        </p:grpSpPr>
        <p:grpSp>
          <p:nvGrpSpPr>
            <p:cNvPr id="15376" name="Group 1156"/>
            <p:cNvGrpSpPr>
              <a:grpSpLocks/>
            </p:cNvGrpSpPr>
            <p:nvPr/>
          </p:nvGrpSpPr>
          <p:grpSpPr bwMode="auto">
            <a:xfrm rot="-9000000">
              <a:off x="815" y="1965"/>
              <a:ext cx="152" cy="315"/>
              <a:chOff x="2648" y="1326"/>
              <a:chExt cx="919" cy="2123"/>
            </a:xfrm>
          </p:grpSpPr>
          <p:grpSp>
            <p:nvGrpSpPr>
              <p:cNvPr id="15472" name="Group 1157"/>
              <p:cNvGrpSpPr>
                <a:grpSpLocks/>
              </p:cNvGrpSpPr>
              <p:nvPr/>
            </p:nvGrpSpPr>
            <p:grpSpPr bwMode="auto">
              <a:xfrm>
                <a:off x="2648" y="1326"/>
                <a:ext cx="465" cy="2121"/>
                <a:chOff x="2660" y="1344"/>
                <a:chExt cx="465" cy="2121"/>
              </a:xfrm>
            </p:grpSpPr>
            <p:sp>
              <p:nvSpPr>
                <p:cNvPr id="15482" name="Freeform 115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83" name="AutoShape 1159"/>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84" name="Freeform 116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85" name="Freeform 1161"/>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86" name="Freeform 116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75" name="Freeform 1163"/>
                <p:cNvSpPr>
                  <a:spLocks/>
                </p:cNvSpPr>
                <p:nvPr/>
              </p:nvSpPr>
              <p:spPr bwMode="auto">
                <a:xfrm>
                  <a:off x="2896" y="2551"/>
                  <a:ext cx="238"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88" name="Freeform 116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77" name="Freeform 1165"/>
                <p:cNvSpPr>
                  <a:spLocks/>
                </p:cNvSpPr>
                <p:nvPr/>
              </p:nvSpPr>
              <p:spPr bwMode="auto">
                <a:xfrm>
                  <a:off x="2754" y="2125"/>
                  <a:ext cx="361"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473" name="Group 1166"/>
              <p:cNvGrpSpPr>
                <a:grpSpLocks/>
              </p:cNvGrpSpPr>
              <p:nvPr/>
            </p:nvGrpSpPr>
            <p:grpSpPr bwMode="auto">
              <a:xfrm flipH="1">
                <a:off x="3113" y="1328"/>
                <a:ext cx="454" cy="2121"/>
                <a:chOff x="2660" y="1344"/>
                <a:chExt cx="465" cy="2121"/>
              </a:xfrm>
            </p:grpSpPr>
            <p:sp>
              <p:nvSpPr>
                <p:cNvPr id="15474" name="Freeform 116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75" name="AutoShape 1168"/>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76" name="Freeform 116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77" name="Freeform 1170"/>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78" name="Freeform 117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84" name="Freeform 1172"/>
                <p:cNvSpPr>
                  <a:spLocks/>
                </p:cNvSpPr>
                <p:nvPr/>
              </p:nvSpPr>
              <p:spPr bwMode="auto">
                <a:xfrm>
                  <a:off x="2849" y="2548"/>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80" name="Freeform 117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86" name="Freeform 1174"/>
                <p:cNvSpPr>
                  <a:spLocks/>
                </p:cNvSpPr>
                <p:nvPr/>
              </p:nvSpPr>
              <p:spPr bwMode="auto">
                <a:xfrm>
                  <a:off x="2736" y="2116"/>
                  <a:ext cx="376"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377" name="Group 1175"/>
            <p:cNvGrpSpPr>
              <a:grpSpLocks/>
            </p:cNvGrpSpPr>
            <p:nvPr/>
          </p:nvGrpSpPr>
          <p:grpSpPr bwMode="auto">
            <a:xfrm rot="9000000">
              <a:off x="977" y="1965"/>
              <a:ext cx="152" cy="315"/>
              <a:chOff x="2648" y="1326"/>
              <a:chExt cx="919" cy="2123"/>
            </a:xfrm>
          </p:grpSpPr>
          <p:grpSp>
            <p:nvGrpSpPr>
              <p:cNvPr id="15454" name="Group 1176"/>
              <p:cNvGrpSpPr>
                <a:grpSpLocks/>
              </p:cNvGrpSpPr>
              <p:nvPr/>
            </p:nvGrpSpPr>
            <p:grpSpPr bwMode="auto">
              <a:xfrm>
                <a:off x="2648" y="1326"/>
                <a:ext cx="465" cy="2121"/>
                <a:chOff x="2660" y="1344"/>
                <a:chExt cx="465" cy="2121"/>
              </a:xfrm>
            </p:grpSpPr>
            <p:sp>
              <p:nvSpPr>
                <p:cNvPr id="15464" name="Freeform 117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65" name="AutoShape 1178"/>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66" name="Freeform 117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67" name="Freeform 1180"/>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68" name="Freeform 118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94" name="Freeform 1182"/>
                <p:cNvSpPr>
                  <a:spLocks/>
                </p:cNvSpPr>
                <p:nvPr/>
              </p:nvSpPr>
              <p:spPr bwMode="auto">
                <a:xfrm>
                  <a:off x="2881" y="2549"/>
                  <a:ext cx="238"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70" name="Freeform 118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96" name="Freeform 1184"/>
                <p:cNvSpPr>
                  <a:spLocks/>
                </p:cNvSpPr>
                <p:nvPr/>
              </p:nvSpPr>
              <p:spPr bwMode="auto">
                <a:xfrm>
                  <a:off x="2754" y="2120"/>
                  <a:ext cx="361"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455" name="Group 1185"/>
              <p:cNvGrpSpPr>
                <a:grpSpLocks/>
              </p:cNvGrpSpPr>
              <p:nvPr/>
            </p:nvGrpSpPr>
            <p:grpSpPr bwMode="auto">
              <a:xfrm flipH="1">
                <a:off x="3113" y="1328"/>
                <a:ext cx="454" cy="2121"/>
                <a:chOff x="2660" y="1344"/>
                <a:chExt cx="465" cy="2121"/>
              </a:xfrm>
            </p:grpSpPr>
            <p:sp>
              <p:nvSpPr>
                <p:cNvPr id="15456" name="Freeform 118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57" name="AutoShape 1187"/>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58" name="Freeform 118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59" name="Freeform 1189"/>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60" name="Freeform 119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03" name="Freeform 1191"/>
                <p:cNvSpPr>
                  <a:spLocks/>
                </p:cNvSpPr>
                <p:nvPr/>
              </p:nvSpPr>
              <p:spPr bwMode="auto">
                <a:xfrm>
                  <a:off x="2864" y="2548"/>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62" name="Freeform 119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05" name="Freeform 1193"/>
                <p:cNvSpPr>
                  <a:spLocks/>
                </p:cNvSpPr>
                <p:nvPr/>
              </p:nvSpPr>
              <p:spPr bwMode="auto">
                <a:xfrm>
                  <a:off x="2739" y="2116"/>
                  <a:ext cx="376"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378" name="Group 1194"/>
            <p:cNvGrpSpPr>
              <a:grpSpLocks/>
            </p:cNvGrpSpPr>
            <p:nvPr/>
          </p:nvGrpSpPr>
          <p:grpSpPr bwMode="auto">
            <a:xfrm rot="5400000">
              <a:off x="1053" y="1827"/>
              <a:ext cx="152" cy="315"/>
              <a:chOff x="2648" y="1326"/>
              <a:chExt cx="919" cy="2123"/>
            </a:xfrm>
          </p:grpSpPr>
          <p:grpSp>
            <p:nvGrpSpPr>
              <p:cNvPr id="15436" name="Group 1195"/>
              <p:cNvGrpSpPr>
                <a:grpSpLocks/>
              </p:cNvGrpSpPr>
              <p:nvPr/>
            </p:nvGrpSpPr>
            <p:grpSpPr bwMode="auto">
              <a:xfrm>
                <a:off x="2648" y="1326"/>
                <a:ext cx="465" cy="2121"/>
                <a:chOff x="2660" y="1344"/>
                <a:chExt cx="465" cy="2121"/>
              </a:xfrm>
            </p:grpSpPr>
            <p:sp>
              <p:nvSpPr>
                <p:cNvPr id="15446" name="Freeform 119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47" name="AutoShape 1197"/>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48" name="Freeform 119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49" name="Freeform 1199"/>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50" name="Freeform 120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13" name="Freeform 1201"/>
                <p:cNvSpPr>
                  <a:spLocks/>
                </p:cNvSpPr>
                <p:nvPr/>
              </p:nvSpPr>
              <p:spPr bwMode="auto">
                <a:xfrm>
                  <a:off x="2887" y="2526"/>
                  <a:ext cx="242"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52" name="Freeform 120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15" name="Freeform 1203"/>
                <p:cNvSpPr>
                  <a:spLocks/>
                </p:cNvSpPr>
                <p:nvPr/>
              </p:nvSpPr>
              <p:spPr bwMode="auto">
                <a:xfrm>
                  <a:off x="2760" y="2116"/>
                  <a:ext cx="369" cy="417"/>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437" name="Group 1204"/>
              <p:cNvGrpSpPr>
                <a:grpSpLocks/>
              </p:cNvGrpSpPr>
              <p:nvPr/>
            </p:nvGrpSpPr>
            <p:grpSpPr bwMode="auto">
              <a:xfrm flipH="1">
                <a:off x="3113" y="1328"/>
                <a:ext cx="454" cy="2121"/>
                <a:chOff x="2660" y="1344"/>
                <a:chExt cx="465" cy="2121"/>
              </a:xfrm>
            </p:grpSpPr>
            <p:sp>
              <p:nvSpPr>
                <p:cNvPr id="15438" name="Freeform 120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39" name="AutoShape 1206"/>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40" name="Freeform 120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41" name="Freeform 1208"/>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42" name="Freeform 120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22" name="Freeform 1210"/>
                <p:cNvSpPr>
                  <a:spLocks/>
                </p:cNvSpPr>
                <p:nvPr/>
              </p:nvSpPr>
              <p:spPr bwMode="auto">
                <a:xfrm>
                  <a:off x="2874" y="2524"/>
                  <a:ext cx="242"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44" name="Freeform 121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24" name="Freeform 1212"/>
                <p:cNvSpPr>
                  <a:spLocks/>
                </p:cNvSpPr>
                <p:nvPr/>
              </p:nvSpPr>
              <p:spPr bwMode="auto">
                <a:xfrm>
                  <a:off x="2750" y="2114"/>
                  <a:ext cx="359" cy="417"/>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379" name="Group 1213"/>
            <p:cNvGrpSpPr>
              <a:grpSpLocks/>
            </p:cNvGrpSpPr>
            <p:nvPr/>
          </p:nvGrpSpPr>
          <p:grpSpPr bwMode="auto">
            <a:xfrm rot="1800000">
              <a:off x="971" y="1690"/>
              <a:ext cx="152" cy="315"/>
              <a:chOff x="2648" y="1326"/>
              <a:chExt cx="919" cy="2123"/>
            </a:xfrm>
          </p:grpSpPr>
          <p:grpSp>
            <p:nvGrpSpPr>
              <p:cNvPr id="15418" name="Group 1214"/>
              <p:cNvGrpSpPr>
                <a:grpSpLocks/>
              </p:cNvGrpSpPr>
              <p:nvPr/>
            </p:nvGrpSpPr>
            <p:grpSpPr bwMode="auto">
              <a:xfrm>
                <a:off x="2648" y="1326"/>
                <a:ext cx="465" cy="2121"/>
                <a:chOff x="2660" y="1344"/>
                <a:chExt cx="465" cy="2121"/>
              </a:xfrm>
            </p:grpSpPr>
            <p:sp>
              <p:nvSpPr>
                <p:cNvPr id="15428" name="Freeform 121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29" name="AutoShape 1216"/>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30" name="Freeform 121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31" name="Freeform 1218"/>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32" name="Freeform 121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32" name="Freeform 1220"/>
                <p:cNvSpPr>
                  <a:spLocks/>
                </p:cNvSpPr>
                <p:nvPr/>
              </p:nvSpPr>
              <p:spPr bwMode="auto">
                <a:xfrm>
                  <a:off x="2865" y="2539"/>
                  <a:ext cx="238"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34" name="Freeform 122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34" name="Freeform 1222"/>
                <p:cNvSpPr>
                  <a:spLocks/>
                </p:cNvSpPr>
                <p:nvPr/>
              </p:nvSpPr>
              <p:spPr bwMode="auto">
                <a:xfrm>
                  <a:off x="2738" y="2125"/>
                  <a:ext cx="367"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419" name="Group 1223"/>
              <p:cNvGrpSpPr>
                <a:grpSpLocks/>
              </p:cNvGrpSpPr>
              <p:nvPr/>
            </p:nvGrpSpPr>
            <p:grpSpPr bwMode="auto">
              <a:xfrm flipH="1">
                <a:off x="3113" y="1328"/>
                <a:ext cx="454" cy="2121"/>
                <a:chOff x="2660" y="1344"/>
                <a:chExt cx="465" cy="2121"/>
              </a:xfrm>
            </p:grpSpPr>
            <p:sp>
              <p:nvSpPr>
                <p:cNvPr id="15420" name="Freeform 122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21" name="AutoShape 1225"/>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22" name="Freeform 122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23" name="Freeform 1227"/>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24" name="Freeform 122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41" name="Freeform 1229"/>
                <p:cNvSpPr>
                  <a:spLocks/>
                </p:cNvSpPr>
                <p:nvPr/>
              </p:nvSpPr>
              <p:spPr bwMode="auto">
                <a:xfrm>
                  <a:off x="2897" y="2520"/>
                  <a:ext cx="238"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26" name="Freeform 123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43" name="Freeform 1231"/>
                <p:cNvSpPr>
                  <a:spLocks/>
                </p:cNvSpPr>
                <p:nvPr/>
              </p:nvSpPr>
              <p:spPr bwMode="auto">
                <a:xfrm>
                  <a:off x="2768" y="2115"/>
                  <a:ext cx="363"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380" name="Group 1232"/>
            <p:cNvGrpSpPr>
              <a:grpSpLocks/>
            </p:cNvGrpSpPr>
            <p:nvPr/>
          </p:nvGrpSpPr>
          <p:grpSpPr bwMode="auto">
            <a:xfrm rot="-6000000">
              <a:off x="739" y="1851"/>
              <a:ext cx="152" cy="315"/>
              <a:chOff x="2648" y="1326"/>
              <a:chExt cx="919" cy="2123"/>
            </a:xfrm>
          </p:grpSpPr>
          <p:grpSp>
            <p:nvGrpSpPr>
              <p:cNvPr id="15400" name="Group 1233"/>
              <p:cNvGrpSpPr>
                <a:grpSpLocks/>
              </p:cNvGrpSpPr>
              <p:nvPr/>
            </p:nvGrpSpPr>
            <p:grpSpPr bwMode="auto">
              <a:xfrm>
                <a:off x="2648" y="1326"/>
                <a:ext cx="465" cy="2121"/>
                <a:chOff x="2660" y="1344"/>
                <a:chExt cx="465" cy="2121"/>
              </a:xfrm>
            </p:grpSpPr>
            <p:sp>
              <p:nvSpPr>
                <p:cNvPr id="15410" name="Freeform 123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11" name="AutoShape 1235"/>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12" name="Freeform 123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13" name="Freeform 1237"/>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14" name="Freeform 123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51" name="Freeform 1239"/>
                <p:cNvSpPr>
                  <a:spLocks/>
                </p:cNvSpPr>
                <p:nvPr/>
              </p:nvSpPr>
              <p:spPr bwMode="auto">
                <a:xfrm>
                  <a:off x="2881" y="2511"/>
                  <a:ext cx="242"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16" name="Freeform 124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53" name="Freeform 1241"/>
                <p:cNvSpPr>
                  <a:spLocks/>
                </p:cNvSpPr>
                <p:nvPr/>
              </p:nvSpPr>
              <p:spPr bwMode="auto">
                <a:xfrm>
                  <a:off x="2771" y="2103"/>
                  <a:ext cx="369" cy="417"/>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401" name="Group 1242"/>
              <p:cNvGrpSpPr>
                <a:grpSpLocks/>
              </p:cNvGrpSpPr>
              <p:nvPr/>
            </p:nvGrpSpPr>
            <p:grpSpPr bwMode="auto">
              <a:xfrm flipH="1">
                <a:off x="3113" y="1328"/>
                <a:ext cx="454" cy="2121"/>
                <a:chOff x="2660" y="1344"/>
                <a:chExt cx="465" cy="2121"/>
              </a:xfrm>
            </p:grpSpPr>
            <p:sp>
              <p:nvSpPr>
                <p:cNvPr id="15402" name="Freeform 124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03" name="AutoShape 124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404" name="Freeform 124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05" name="Freeform 1246"/>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406" name="Freeform 124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60" name="Freeform 1248"/>
                <p:cNvSpPr>
                  <a:spLocks/>
                </p:cNvSpPr>
                <p:nvPr/>
              </p:nvSpPr>
              <p:spPr bwMode="auto">
                <a:xfrm>
                  <a:off x="2851" y="2514"/>
                  <a:ext cx="242"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408" name="Freeform 124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62" name="Freeform 1250"/>
                <p:cNvSpPr>
                  <a:spLocks/>
                </p:cNvSpPr>
                <p:nvPr/>
              </p:nvSpPr>
              <p:spPr bwMode="auto">
                <a:xfrm>
                  <a:off x="2728" y="2115"/>
                  <a:ext cx="365" cy="417"/>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381" name="Group 1251"/>
            <p:cNvGrpSpPr>
              <a:grpSpLocks/>
            </p:cNvGrpSpPr>
            <p:nvPr/>
          </p:nvGrpSpPr>
          <p:grpSpPr bwMode="auto">
            <a:xfrm rot="-2400000">
              <a:off x="795" y="1708"/>
              <a:ext cx="152" cy="315"/>
              <a:chOff x="2648" y="1326"/>
              <a:chExt cx="919" cy="2123"/>
            </a:xfrm>
          </p:grpSpPr>
          <p:grpSp>
            <p:nvGrpSpPr>
              <p:cNvPr id="15382" name="Group 1252"/>
              <p:cNvGrpSpPr>
                <a:grpSpLocks/>
              </p:cNvGrpSpPr>
              <p:nvPr/>
            </p:nvGrpSpPr>
            <p:grpSpPr bwMode="auto">
              <a:xfrm>
                <a:off x="2648" y="1326"/>
                <a:ext cx="465" cy="2121"/>
                <a:chOff x="2660" y="1344"/>
                <a:chExt cx="465" cy="2121"/>
              </a:xfrm>
            </p:grpSpPr>
            <p:sp>
              <p:nvSpPr>
                <p:cNvPr id="15392" name="Freeform 125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93" name="AutoShape 125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394" name="Freeform 125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95" name="Freeform 1256"/>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96" name="Freeform 125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70" name="Freeform 1258"/>
                <p:cNvSpPr>
                  <a:spLocks/>
                </p:cNvSpPr>
                <p:nvPr/>
              </p:nvSpPr>
              <p:spPr bwMode="auto">
                <a:xfrm>
                  <a:off x="2869" y="2524"/>
                  <a:ext cx="238"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398" name="Freeform 125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72" name="Freeform 1260"/>
                <p:cNvSpPr>
                  <a:spLocks/>
                </p:cNvSpPr>
                <p:nvPr/>
              </p:nvSpPr>
              <p:spPr bwMode="auto">
                <a:xfrm>
                  <a:off x="2737" y="2106"/>
                  <a:ext cx="367"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383" name="Group 1261"/>
              <p:cNvGrpSpPr>
                <a:grpSpLocks/>
              </p:cNvGrpSpPr>
              <p:nvPr/>
            </p:nvGrpSpPr>
            <p:grpSpPr bwMode="auto">
              <a:xfrm flipH="1">
                <a:off x="3113" y="1328"/>
                <a:ext cx="454" cy="2121"/>
                <a:chOff x="2660" y="1344"/>
                <a:chExt cx="465" cy="2121"/>
              </a:xfrm>
            </p:grpSpPr>
            <p:sp>
              <p:nvSpPr>
                <p:cNvPr id="15384" name="Freeform 126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85" name="AutoShape 126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386" name="Freeform 126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87" name="Freeform 1265"/>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88" name="Freeform 126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79" name="Freeform 1267"/>
                <p:cNvSpPr>
                  <a:spLocks/>
                </p:cNvSpPr>
                <p:nvPr/>
              </p:nvSpPr>
              <p:spPr bwMode="auto">
                <a:xfrm>
                  <a:off x="2876" y="2513"/>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390" name="Freeform 126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781" name="Freeform 1269"/>
                <p:cNvSpPr>
                  <a:spLocks/>
                </p:cNvSpPr>
                <p:nvPr/>
              </p:nvSpPr>
              <p:spPr bwMode="auto">
                <a:xfrm>
                  <a:off x="2763" y="2101"/>
                  <a:ext cx="370"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sp>
        <p:nvSpPr>
          <p:cNvPr id="604" name="スライド番号プレースホルダー 5"/>
          <p:cNvSpPr>
            <a:spLocks noGrp="1"/>
          </p:cNvSpPr>
          <p:nvPr>
            <p:ph type="sldNum" sz="quarter" idx="12"/>
          </p:nvPr>
        </p:nvSpPr>
        <p:spPr/>
        <p:txBody>
          <a:bodyPr/>
          <a:lstStyle/>
          <a:p>
            <a:pPr>
              <a:defRPr/>
            </a:pPr>
            <a:fld id="{29812C11-46B6-4517-8EA2-48003D4BFE19}" type="slidenum">
              <a:rPr lang="en-US" altLang="ja-JP"/>
              <a:pPr>
                <a:defRPr/>
              </a:pPr>
              <a:t>1</a:t>
            </a:fld>
            <a:endParaRPr lang="en-US" altLang="ja-JP"/>
          </a:p>
        </p:txBody>
      </p:sp>
      <p:grpSp>
        <p:nvGrpSpPr>
          <p:cNvPr id="15362" name="Group 924"/>
          <p:cNvGrpSpPr>
            <a:grpSpLocks/>
          </p:cNvGrpSpPr>
          <p:nvPr/>
        </p:nvGrpSpPr>
        <p:grpSpPr bwMode="auto">
          <a:xfrm rot="1005958">
            <a:off x="-266961" y="-374240"/>
            <a:ext cx="1582737" cy="1682750"/>
            <a:chOff x="703" y="663"/>
            <a:chExt cx="997" cy="1060"/>
          </a:xfrm>
        </p:grpSpPr>
        <p:grpSp>
          <p:nvGrpSpPr>
            <p:cNvPr id="15732" name="Group 925"/>
            <p:cNvGrpSpPr>
              <a:grpSpLocks/>
            </p:cNvGrpSpPr>
            <p:nvPr/>
          </p:nvGrpSpPr>
          <p:grpSpPr bwMode="auto">
            <a:xfrm>
              <a:off x="703" y="663"/>
              <a:ext cx="997" cy="1060"/>
              <a:chOff x="340" y="-1741"/>
              <a:chExt cx="5435" cy="4963"/>
            </a:xfrm>
          </p:grpSpPr>
          <p:grpSp>
            <p:nvGrpSpPr>
              <p:cNvPr id="15848" name="Group 926"/>
              <p:cNvGrpSpPr>
                <a:grpSpLocks/>
              </p:cNvGrpSpPr>
              <p:nvPr/>
            </p:nvGrpSpPr>
            <p:grpSpPr bwMode="auto">
              <a:xfrm>
                <a:off x="2426" y="-1741"/>
                <a:ext cx="1253" cy="2478"/>
                <a:chOff x="2648" y="1326"/>
                <a:chExt cx="919" cy="2123"/>
              </a:xfrm>
            </p:grpSpPr>
            <p:grpSp>
              <p:nvGrpSpPr>
                <p:cNvPr id="15944" name="Group 927"/>
                <p:cNvGrpSpPr>
                  <a:grpSpLocks/>
                </p:cNvGrpSpPr>
                <p:nvPr/>
              </p:nvGrpSpPr>
              <p:grpSpPr bwMode="auto">
                <a:xfrm>
                  <a:off x="2648" y="1326"/>
                  <a:ext cx="465" cy="2121"/>
                  <a:chOff x="2660" y="1344"/>
                  <a:chExt cx="465" cy="2121"/>
                </a:xfrm>
              </p:grpSpPr>
              <p:sp>
                <p:nvSpPr>
                  <p:cNvPr id="15954" name="Freeform 92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55" name="AutoShape 929"/>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56" name="Freeform 93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57" name="Freeform 931"/>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58" name="Freeform 93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81" name="Freeform 933"/>
                  <p:cNvSpPr>
                    <a:spLocks/>
                  </p:cNvSpPr>
                  <p:nvPr/>
                </p:nvSpPr>
                <p:spPr bwMode="auto">
                  <a:xfrm>
                    <a:off x="2866" y="2530"/>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60" name="Freeform 93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83" name="Freeform 935"/>
                  <p:cNvSpPr>
                    <a:spLocks/>
                  </p:cNvSpPr>
                  <p:nvPr/>
                </p:nvSpPr>
                <p:spPr bwMode="auto">
                  <a:xfrm>
                    <a:off x="2739" y="2112"/>
                    <a:ext cx="364"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945" name="Group 936"/>
                <p:cNvGrpSpPr>
                  <a:grpSpLocks/>
                </p:cNvGrpSpPr>
                <p:nvPr/>
              </p:nvGrpSpPr>
              <p:grpSpPr bwMode="auto">
                <a:xfrm flipH="1">
                  <a:off x="3113" y="1328"/>
                  <a:ext cx="454" cy="2121"/>
                  <a:chOff x="2660" y="1344"/>
                  <a:chExt cx="465" cy="2121"/>
                </a:xfrm>
              </p:grpSpPr>
              <p:sp>
                <p:nvSpPr>
                  <p:cNvPr id="15946" name="Freeform 93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47" name="AutoShape 93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48" name="Freeform 93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49" name="Freeform 940"/>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50" name="Freeform 94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90" name="Freeform 942"/>
                  <p:cNvSpPr>
                    <a:spLocks/>
                  </p:cNvSpPr>
                  <p:nvPr/>
                </p:nvSpPr>
                <p:spPr bwMode="auto">
                  <a:xfrm>
                    <a:off x="2890" y="2521"/>
                    <a:ext cx="246"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52" name="Freeform 94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92" name="Freeform 944"/>
                  <p:cNvSpPr>
                    <a:spLocks/>
                  </p:cNvSpPr>
                  <p:nvPr/>
                </p:nvSpPr>
                <p:spPr bwMode="auto">
                  <a:xfrm>
                    <a:off x="2765" y="2105"/>
                    <a:ext cx="369"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849" name="Group 945"/>
              <p:cNvGrpSpPr>
                <a:grpSpLocks/>
              </p:cNvGrpSpPr>
              <p:nvPr/>
            </p:nvGrpSpPr>
            <p:grpSpPr bwMode="auto">
              <a:xfrm rot="3600000">
                <a:off x="3791" y="-1448"/>
                <a:ext cx="1073" cy="2895"/>
                <a:chOff x="2648" y="1326"/>
                <a:chExt cx="919" cy="2123"/>
              </a:xfrm>
            </p:grpSpPr>
            <p:grpSp>
              <p:nvGrpSpPr>
                <p:cNvPr id="15926" name="Group 946"/>
                <p:cNvGrpSpPr>
                  <a:grpSpLocks/>
                </p:cNvGrpSpPr>
                <p:nvPr/>
              </p:nvGrpSpPr>
              <p:grpSpPr bwMode="auto">
                <a:xfrm>
                  <a:off x="2648" y="1326"/>
                  <a:ext cx="465" cy="2121"/>
                  <a:chOff x="2660" y="1344"/>
                  <a:chExt cx="465" cy="2121"/>
                </a:xfrm>
              </p:grpSpPr>
              <p:sp>
                <p:nvSpPr>
                  <p:cNvPr id="15936" name="Freeform 94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37" name="AutoShape 94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38" name="Freeform 94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39" name="Freeform 950"/>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40" name="Freeform 95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00" name="Freeform 952"/>
                  <p:cNvSpPr>
                    <a:spLocks/>
                  </p:cNvSpPr>
                  <p:nvPr/>
                </p:nvSpPr>
                <p:spPr bwMode="auto">
                  <a:xfrm>
                    <a:off x="2858" y="2547"/>
                    <a:ext cx="245"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42" name="Freeform 95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02" name="Freeform 954"/>
                  <p:cNvSpPr>
                    <a:spLocks/>
                  </p:cNvSpPr>
                  <p:nvPr/>
                </p:nvSpPr>
                <p:spPr bwMode="auto">
                  <a:xfrm>
                    <a:off x="2732" y="2135"/>
                    <a:ext cx="369"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927" name="Group 955"/>
                <p:cNvGrpSpPr>
                  <a:grpSpLocks/>
                </p:cNvGrpSpPr>
                <p:nvPr/>
              </p:nvGrpSpPr>
              <p:grpSpPr bwMode="auto">
                <a:xfrm flipH="1">
                  <a:off x="3113" y="1328"/>
                  <a:ext cx="454" cy="2121"/>
                  <a:chOff x="2660" y="1344"/>
                  <a:chExt cx="465" cy="2121"/>
                </a:xfrm>
              </p:grpSpPr>
              <p:sp>
                <p:nvSpPr>
                  <p:cNvPr id="15928" name="Freeform 95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29" name="AutoShape 95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30" name="Freeform 95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31" name="Freeform 959"/>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32" name="Freeform 96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09" name="Freeform 961"/>
                  <p:cNvSpPr>
                    <a:spLocks/>
                  </p:cNvSpPr>
                  <p:nvPr/>
                </p:nvSpPr>
                <p:spPr bwMode="auto">
                  <a:xfrm>
                    <a:off x="2901" y="2541"/>
                    <a:ext cx="238" cy="919"/>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34" name="Freeform 96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11" name="Freeform 963"/>
                  <p:cNvSpPr>
                    <a:spLocks/>
                  </p:cNvSpPr>
                  <p:nvPr/>
                </p:nvSpPr>
                <p:spPr bwMode="auto">
                  <a:xfrm>
                    <a:off x="2770" y="2135"/>
                    <a:ext cx="366"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850" name="Group 964"/>
              <p:cNvGrpSpPr>
                <a:grpSpLocks/>
              </p:cNvGrpSpPr>
              <p:nvPr/>
            </p:nvGrpSpPr>
            <p:grpSpPr bwMode="auto">
              <a:xfrm rot="7200000">
                <a:off x="3777" y="-10"/>
                <a:ext cx="1072" cy="2895"/>
                <a:chOff x="2648" y="1326"/>
                <a:chExt cx="919" cy="2123"/>
              </a:xfrm>
            </p:grpSpPr>
            <p:grpSp>
              <p:nvGrpSpPr>
                <p:cNvPr id="15908" name="Group 965"/>
                <p:cNvGrpSpPr>
                  <a:grpSpLocks/>
                </p:cNvGrpSpPr>
                <p:nvPr/>
              </p:nvGrpSpPr>
              <p:grpSpPr bwMode="auto">
                <a:xfrm>
                  <a:off x="2648" y="1326"/>
                  <a:ext cx="465" cy="2121"/>
                  <a:chOff x="2660" y="1344"/>
                  <a:chExt cx="465" cy="2121"/>
                </a:xfrm>
              </p:grpSpPr>
              <p:sp>
                <p:nvSpPr>
                  <p:cNvPr id="15918" name="Freeform 96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19" name="AutoShape 96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20" name="Freeform 96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21" name="Freeform 969"/>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22" name="Freeform 97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19" name="Freeform 971"/>
                  <p:cNvSpPr>
                    <a:spLocks/>
                  </p:cNvSpPr>
                  <p:nvPr/>
                </p:nvSpPr>
                <p:spPr bwMode="auto">
                  <a:xfrm>
                    <a:off x="2869" y="2547"/>
                    <a:ext cx="249" cy="919"/>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24" name="Freeform 97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21" name="Freeform 973"/>
                  <p:cNvSpPr>
                    <a:spLocks/>
                  </p:cNvSpPr>
                  <p:nvPr/>
                </p:nvSpPr>
                <p:spPr bwMode="auto">
                  <a:xfrm>
                    <a:off x="2751" y="2139"/>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909" name="Group 974"/>
                <p:cNvGrpSpPr>
                  <a:grpSpLocks/>
                </p:cNvGrpSpPr>
                <p:nvPr/>
              </p:nvGrpSpPr>
              <p:grpSpPr bwMode="auto">
                <a:xfrm flipH="1">
                  <a:off x="3113" y="1328"/>
                  <a:ext cx="454" cy="2121"/>
                  <a:chOff x="2660" y="1344"/>
                  <a:chExt cx="465" cy="2121"/>
                </a:xfrm>
              </p:grpSpPr>
              <p:sp>
                <p:nvSpPr>
                  <p:cNvPr id="15910" name="Freeform 97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11" name="AutoShape 976"/>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12" name="Freeform 97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13" name="Freeform 978"/>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14" name="Freeform 97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28" name="Freeform 980"/>
                  <p:cNvSpPr>
                    <a:spLocks/>
                  </p:cNvSpPr>
                  <p:nvPr/>
                </p:nvSpPr>
                <p:spPr bwMode="auto">
                  <a:xfrm>
                    <a:off x="2875" y="2559"/>
                    <a:ext cx="247"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16" name="Freeform 98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30" name="Freeform 982"/>
                  <p:cNvSpPr>
                    <a:spLocks/>
                  </p:cNvSpPr>
                  <p:nvPr/>
                </p:nvSpPr>
                <p:spPr bwMode="auto">
                  <a:xfrm>
                    <a:off x="2748" y="2148"/>
                    <a:ext cx="366"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851" name="Group 983"/>
              <p:cNvGrpSpPr>
                <a:grpSpLocks/>
              </p:cNvGrpSpPr>
              <p:nvPr/>
            </p:nvGrpSpPr>
            <p:grpSpPr bwMode="auto">
              <a:xfrm rot="10800000">
                <a:off x="2443" y="744"/>
                <a:ext cx="1253" cy="2478"/>
                <a:chOff x="2648" y="1326"/>
                <a:chExt cx="919" cy="2123"/>
              </a:xfrm>
            </p:grpSpPr>
            <p:grpSp>
              <p:nvGrpSpPr>
                <p:cNvPr id="15890" name="Group 984"/>
                <p:cNvGrpSpPr>
                  <a:grpSpLocks/>
                </p:cNvGrpSpPr>
                <p:nvPr/>
              </p:nvGrpSpPr>
              <p:grpSpPr bwMode="auto">
                <a:xfrm>
                  <a:off x="2648" y="1326"/>
                  <a:ext cx="465" cy="2121"/>
                  <a:chOff x="2660" y="1344"/>
                  <a:chExt cx="465" cy="2121"/>
                </a:xfrm>
              </p:grpSpPr>
              <p:sp>
                <p:nvSpPr>
                  <p:cNvPr id="15900" name="Freeform 98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01" name="AutoShape 986"/>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902" name="Freeform 98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03" name="Freeform 988"/>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904" name="Freeform 98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38" name="Freeform 990"/>
                  <p:cNvSpPr>
                    <a:spLocks/>
                  </p:cNvSpPr>
                  <p:nvPr/>
                </p:nvSpPr>
                <p:spPr bwMode="auto">
                  <a:xfrm>
                    <a:off x="2895" y="2540"/>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906" name="Freeform 99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40" name="Freeform 992"/>
                  <p:cNvSpPr>
                    <a:spLocks/>
                  </p:cNvSpPr>
                  <p:nvPr/>
                </p:nvSpPr>
                <p:spPr bwMode="auto">
                  <a:xfrm>
                    <a:off x="2771" y="2133"/>
                    <a:ext cx="364"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891" name="Group 993"/>
                <p:cNvGrpSpPr>
                  <a:grpSpLocks/>
                </p:cNvGrpSpPr>
                <p:nvPr/>
              </p:nvGrpSpPr>
              <p:grpSpPr bwMode="auto">
                <a:xfrm flipH="1">
                  <a:off x="3113" y="1328"/>
                  <a:ext cx="454" cy="2121"/>
                  <a:chOff x="2660" y="1344"/>
                  <a:chExt cx="465" cy="2121"/>
                </a:xfrm>
              </p:grpSpPr>
              <p:sp>
                <p:nvSpPr>
                  <p:cNvPr id="15892" name="Freeform 99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93" name="AutoShape 995"/>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94" name="Freeform 99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95" name="Freeform 997"/>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96" name="Freeform 99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47" name="Freeform 999"/>
                  <p:cNvSpPr>
                    <a:spLocks/>
                  </p:cNvSpPr>
                  <p:nvPr/>
                </p:nvSpPr>
                <p:spPr bwMode="auto">
                  <a:xfrm>
                    <a:off x="2868" y="2536"/>
                    <a:ext cx="246"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98" name="Freeform 100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49" name="Freeform 1001"/>
                  <p:cNvSpPr>
                    <a:spLocks/>
                  </p:cNvSpPr>
                  <p:nvPr/>
                </p:nvSpPr>
                <p:spPr bwMode="auto">
                  <a:xfrm>
                    <a:off x="2739" y="2129"/>
                    <a:ext cx="369"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852" name="Group 1002"/>
              <p:cNvGrpSpPr>
                <a:grpSpLocks/>
              </p:cNvGrpSpPr>
              <p:nvPr/>
            </p:nvGrpSpPr>
            <p:grpSpPr bwMode="auto">
              <a:xfrm rot="-7200000">
                <a:off x="1270" y="4"/>
                <a:ext cx="1073" cy="2895"/>
                <a:chOff x="2648" y="1326"/>
                <a:chExt cx="919" cy="2123"/>
              </a:xfrm>
            </p:grpSpPr>
            <p:grpSp>
              <p:nvGrpSpPr>
                <p:cNvPr id="15872" name="Group 1003"/>
                <p:cNvGrpSpPr>
                  <a:grpSpLocks/>
                </p:cNvGrpSpPr>
                <p:nvPr/>
              </p:nvGrpSpPr>
              <p:grpSpPr bwMode="auto">
                <a:xfrm>
                  <a:off x="2648" y="1326"/>
                  <a:ext cx="465" cy="2121"/>
                  <a:chOff x="2660" y="1344"/>
                  <a:chExt cx="465" cy="2121"/>
                </a:xfrm>
              </p:grpSpPr>
              <p:sp>
                <p:nvSpPr>
                  <p:cNvPr id="15882" name="Freeform 100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83" name="AutoShape 1005"/>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84" name="Freeform 100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85" name="Freeform 1007"/>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86" name="Freeform 100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57" name="Freeform 1009"/>
                  <p:cNvSpPr>
                    <a:spLocks/>
                  </p:cNvSpPr>
                  <p:nvPr/>
                </p:nvSpPr>
                <p:spPr bwMode="auto">
                  <a:xfrm>
                    <a:off x="2892" y="2525"/>
                    <a:ext cx="245"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88" name="Freeform 101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59" name="Freeform 1011"/>
                  <p:cNvSpPr>
                    <a:spLocks/>
                  </p:cNvSpPr>
                  <p:nvPr/>
                </p:nvSpPr>
                <p:spPr bwMode="auto">
                  <a:xfrm>
                    <a:off x="2770" y="2113"/>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873" name="Group 1012"/>
                <p:cNvGrpSpPr>
                  <a:grpSpLocks/>
                </p:cNvGrpSpPr>
                <p:nvPr/>
              </p:nvGrpSpPr>
              <p:grpSpPr bwMode="auto">
                <a:xfrm flipH="1">
                  <a:off x="3113" y="1328"/>
                  <a:ext cx="454" cy="2121"/>
                  <a:chOff x="2660" y="1344"/>
                  <a:chExt cx="465" cy="2121"/>
                </a:xfrm>
              </p:grpSpPr>
              <p:sp>
                <p:nvSpPr>
                  <p:cNvPr id="15874" name="Freeform 101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75" name="AutoShape 1014"/>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76" name="Freeform 101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77" name="Freeform 1016"/>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78" name="Freeform 101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66" name="Freeform 1018"/>
                  <p:cNvSpPr>
                    <a:spLocks/>
                  </p:cNvSpPr>
                  <p:nvPr/>
                </p:nvSpPr>
                <p:spPr bwMode="auto">
                  <a:xfrm>
                    <a:off x="2860" y="2524"/>
                    <a:ext cx="242"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80" name="Freeform 101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68" name="Freeform 1020"/>
                  <p:cNvSpPr>
                    <a:spLocks/>
                  </p:cNvSpPr>
                  <p:nvPr/>
                </p:nvSpPr>
                <p:spPr bwMode="auto">
                  <a:xfrm>
                    <a:off x="2736" y="2113"/>
                    <a:ext cx="366"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853" name="Group 1021"/>
              <p:cNvGrpSpPr>
                <a:grpSpLocks/>
              </p:cNvGrpSpPr>
              <p:nvPr/>
            </p:nvGrpSpPr>
            <p:grpSpPr bwMode="auto">
              <a:xfrm rot="-3600000">
                <a:off x="1251" y="-1448"/>
                <a:ext cx="1073" cy="2895"/>
                <a:chOff x="2648" y="1326"/>
                <a:chExt cx="919" cy="2123"/>
              </a:xfrm>
            </p:grpSpPr>
            <p:grpSp>
              <p:nvGrpSpPr>
                <p:cNvPr id="15854" name="Group 1022"/>
                <p:cNvGrpSpPr>
                  <a:grpSpLocks/>
                </p:cNvGrpSpPr>
                <p:nvPr/>
              </p:nvGrpSpPr>
              <p:grpSpPr bwMode="auto">
                <a:xfrm>
                  <a:off x="2648" y="1326"/>
                  <a:ext cx="465" cy="2121"/>
                  <a:chOff x="2660" y="1344"/>
                  <a:chExt cx="465" cy="2121"/>
                </a:xfrm>
              </p:grpSpPr>
              <p:sp>
                <p:nvSpPr>
                  <p:cNvPr id="15864" name="Freeform 102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65" name="AutoShape 1024"/>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66" name="Freeform 102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67" name="Freeform 1026"/>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68" name="Freeform 102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40" name="Freeform 1028"/>
                  <p:cNvSpPr>
                    <a:spLocks/>
                  </p:cNvSpPr>
                  <p:nvPr/>
                </p:nvSpPr>
                <p:spPr bwMode="auto">
                  <a:xfrm>
                    <a:off x="2870" y="2514"/>
                    <a:ext cx="249"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70" name="Freeform 102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42" name="Freeform 1030"/>
                  <p:cNvSpPr>
                    <a:spLocks/>
                  </p:cNvSpPr>
                  <p:nvPr/>
                </p:nvSpPr>
                <p:spPr bwMode="auto">
                  <a:xfrm>
                    <a:off x="2750" y="2104"/>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855" name="Group 1031"/>
                <p:cNvGrpSpPr>
                  <a:grpSpLocks/>
                </p:cNvGrpSpPr>
                <p:nvPr/>
              </p:nvGrpSpPr>
              <p:grpSpPr bwMode="auto">
                <a:xfrm flipH="1">
                  <a:off x="3113" y="1328"/>
                  <a:ext cx="454" cy="2121"/>
                  <a:chOff x="2660" y="1344"/>
                  <a:chExt cx="465" cy="2121"/>
                </a:xfrm>
              </p:grpSpPr>
              <p:sp>
                <p:nvSpPr>
                  <p:cNvPr id="15856" name="Freeform 103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57" name="AutoShape 1033"/>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58" name="Freeform 103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59" name="Freeform 1035"/>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60" name="Freeform 103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49" name="Freeform 1037"/>
                  <p:cNvSpPr>
                    <a:spLocks/>
                  </p:cNvSpPr>
                  <p:nvPr/>
                </p:nvSpPr>
                <p:spPr bwMode="auto">
                  <a:xfrm>
                    <a:off x="2879" y="2523"/>
                    <a:ext cx="242" cy="919"/>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62" name="Freeform 103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51" name="Freeform 1039"/>
                  <p:cNvSpPr>
                    <a:spLocks/>
                  </p:cNvSpPr>
                  <p:nvPr/>
                </p:nvSpPr>
                <p:spPr bwMode="auto">
                  <a:xfrm>
                    <a:off x="2749" y="2113"/>
                    <a:ext cx="366"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grpSp>
          <p:nvGrpSpPr>
            <p:cNvPr id="15733" name="Group 1040"/>
            <p:cNvGrpSpPr>
              <a:grpSpLocks/>
            </p:cNvGrpSpPr>
            <p:nvPr/>
          </p:nvGrpSpPr>
          <p:grpSpPr bwMode="auto">
            <a:xfrm>
              <a:off x="884" y="890"/>
              <a:ext cx="631" cy="594"/>
              <a:chOff x="-2313" y="-1188"/>
              <a:chExt cx="3931" cy="3630"/>
            </a:xfrm>
          </p:grpSpPr>
          <p:grpSp>
            <p:nvGrpSpPr>
              <p:cNvPr id="15734" name="Group 1041"/>
              <p:cNvGrpSpPr>
                <a:grpSpLocks/>
              </p:cNvGrpSpPr>
              <p:nvPr/>
            </p:nvGrpSpPr>
            <p:grpSpPr bwMode="auto">
              <a:xfrm rot="1697945">
                <a:off x="-346" y="-1066"/>
                <a:ext cx="848" cy="1786"/>
                <a:chOff x="2648" y="1326"/>
                <a:chExt cx="919" cy="2123"/>
              </a:xfrm>
            </p:grpSpPr>
            <p:grpSp>
              <p:nvGrpSpPr>
                <p:cNvPr id="15830" name="Group 1042"/>
                <p:cNvGrpSpPr>
                  <a:grpSpLocks/>
                </p:cNvGrpSpPr>
                <p:nvPr/>
              </p:nvGrpSpPr>
              <p:grpSpPr bwMode="auto">
                <a:xfrm>
                  <a:off x="2648" y="1326"/>
                  <a:ext cx="465" cy="2121"/>
                  <a:chOff x="2660" y="1344"/>
                  <a:chExt cx="465" cy="2121"/>
                </a:xfrm>
              </p:grpSpPr>
              <p:sp>
                <p:nvSpPr>
                  <p:cNvPr id="15840" name="Freeform 104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41" name="AutoShape 104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42" name="Freeform 104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43" name="Freeform 1046"/>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44" name="Freeform 104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60" name="Freeform 1048"/>
                  <p:cNvSpPr>
                    <a:spLocks/>
                  </p:cNvSpPr>
                  <p:nvPr/>
                </p:nvSpPr>
                <p:spPr bwMode="auto">
                  <a:xfrm>
                    <a:off x="2827" y="2550"/>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46" name="Freeform 104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62" name="Freeform 1050"/>
                  <p:cNvSpPr>
                    <a:spLocks/>
                  </p:cNvSpPr>
                  <p:nvPr/>
                </p:nvSpPr>
                <p:spPr bwMode="auto">
                  <a:xfrm>
                    <a:off x="2703" y="2142"/>
                    <a:ext cx="365" cy="414"/>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831" name="Group 1051"/>
                <p:cNvGrpSpPr>
                  <a:grpSpLocks/>
                </p:cNvGrpSpPr>
                <p:nvPr/>
              </p:nvGrpSpPr>
              <p:grpSpPr bwMode="auto">
                <a:xfrm flipH="1">
                  <a:off x="3113" y="1328"/>
                  <a:ext cx="454" cy="2121"/>
                  <a:chOff x="2660" y="1344"/>
                  <a:chExt cx="465" cy="2121"/>
                </a:xfrm>
              </p:grpSpPr>
              <p:sp>
                <p:nvSpPr>
                  <p:cNvPr id="15832" name="Freeform 105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33" name="AutoShape 105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34" name="Freeform 105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35" name="Freeform 1055"/>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36" name="Freeform 105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69" name="Freeform 1057"/>
                  <p:cNvSpPr>
                    <a:spLocks/>
                  </p:cNvSpPr>
                  <p:nvPr/>
                </p:nvSpPr>
                <p:spPr bwMode="auto">
                  <a:xfrm>
                    <a:off x="2923" y="2545"/>
                    <a:ext cx="242"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38" name="Freeform 105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71" name="Freeform 1059"/>
                  <p:cNvSpPr>
                    <a:spLocks/>
                  </p:cNvSpPr>
                  <p:nvPr/>
                </p:nvSpPr>
                <p:spPr bwMode="auto">
                  <a:xfrm>
                    <a:off x="2793" y="2132"/>
                    <a:ext cx="366" cy="414"/>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735" name="Group 1060"/>
              <p:cNvGrpSpPr>
                <a:grpSpLocks/>
              </p:cNvGrpSpPr>
              <p:nvPr/>
            </p:nvGrpSpPr>
            <p:grpSpPr bwMode="auto">
              <a:xfrm rot="5297945">
                <a:off x="252" y="-383"/>
                <a:ext cx="773" cy="1959"/>
                <a:chOff x="2648" y="1326"/>
                <a:chExt cx="919" cy="2123"/>
              </a:xfrm>
            </p:grpSpPr>
            <p:grpSp>
              <p:nvGrpSpPr>
                <p:cNvPr id="15812" name="Group 1061"/>
                <p:cNvGrpSpPr>
                  <a:grpSpLocks/>
                </p:cNvGrpSpPr>
                <p:nvPr/>
              </p:nvGrpSpPr>
              <p:grpSpPr bwMode="auto">
                <a:xfrm>
                  <a:off x="2648" y="1326"/>
                  <a:ext cx="465" cy="2121"/>
                  <a:chOff x="2660" y="1344"/>
                  <a:chExt cx="465" cy="2121"/>
                </a:xfrm>
              </p:grpSpPr>
              <p:sp>
                <p:nvSpPr>
                  <p:cNvPr id="15822" name="Freeform 106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23" name="AutoShape 106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24" name="Freeform 106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25" name="Freeform 1065"/>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26" name="Freeform 106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79" name="Freeform 1067"/>
                  <p:cNvSpPr>
                    <a:spLocks/>
                  </p:cNvSpPr>
                  <p:nvPr/>
                </p:nvSpPr>
                <p:spPr bwMode="auto">
                  <a:xfrm>
                    <a:off x="2857" y="2571"/>
                    <a:ext cx="247" cy="918"/>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28" name="Freeform 106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81" name="Freeform 1069"/>
                  <p:cNvSpPr>
                    <a:spLocks/>
                  </p:cNvSpPr>
                  <p:nvPr/>
                </p:nvSpPr>
                <p:spPr bwMode="auto">
                  <a:xfrm>
                    <a:off x="2735" y="2158"/>
                    <a:ext cx="363" cy="41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813" name="Group 1070"/>
                <p:cNvGrpSpPr>
                  <a:grpSpLocks/>
                </p:cNvGrpSpPr>
                <p:nvPr/>
              </p:nvGrpSpPr>
              <p:grpSpPr bwMode="auto">
                <a:xfrm flipH="1">
                  <a:off x="3113" y="1328"/>
                  <a:ext cx="454" cy="2121"/>
                  <a:chOff x="2660" y="1344"/>
                  <a:chExt cx="465" cy="2121"/>
                </a:xfrm>
              </p:grpSpPr>
              <p:sp>
                <p:nvSpPr>
                  <p:cNvPr id="15814" name="Freeform 107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15" name="AutoShape 107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16" name="Freeform 107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17" name="Freeform 1074"/>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18" name="Freeform 107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88" name="Freeform 1076"/>
                  <p:cNvSpPr>
                    <a:spLocks/>
                  </p:cNvSpPr>
                  <p:nvPr/>
                </p:nvSpPr>
                <p:spPr bwMode="auto">
                  <a:xfrm>
                    <a:off x="2912" y="2579"/>
                    <a:ext cx="238" cy="918"/>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20" name="Freeform 107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90" name="Freeform 1078"/>
                  <p:cNvSpPr>
                    <a:spLocks/>
                  </p:cNvSpPr>
                  <p:nvPr/>
                </p:nvSpPr>
                <p:spPr bwMode="auto">
                  <a:xfrm>
                    <a:off x="2792" y="2178"/>
                    <a:ext cx="357" cy="41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736" name="Group 1079"/>
              <p:cNvGrpSpPr>
                <a:grpSpLocks/>
              </p:cNvGrpSpPr>
              <p:nvPr/>
            </p:nvGrpSpPr>
            <p:grpSpPr bwMode="auto">
              <a:xfrm rot="8897945">
                <a:off x="-204" y="482"/>
                <a:ext cx="773" cy="1960"/>
                <a:chOff x="2648" y="1326"/>
                <a:chExt cx="919" cy="2123"/>
              </a:xfrm>
            </p:grpSpPr>
            <p:grpSp>
              <p:nvGrpSpPr>
                <p:cNvPr id="15794" name="Group 1080"/>
                <p:cNvGrpSpPr>
                  <a:grpSpLocks/>
                </p:cNvGrpSpPr>
                <p:nvPr/>
              </p:nvGrpSpPr>
              <p:grpSpPr bwMode="auto">
                <a:xfrm>
                  <a:off x="2648" y="1326"/>
                  <a:ext cx="465" cy="2121"/>
                  <a:chOff x="2660" y="1344"/>
                  <a:chExt cx="465" cy="2121"/>
                </a:xfrm>
              </p:grpSpPr>
              <p:sp>
                <p:nvSpPr>
                  <p:cNvPr id="15804" name="Freeform 108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05" name="AutoShape 108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806" name="Freeform 108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07" name="Freeform 1084"/>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08" name="Freeform 108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598" name="Freeform 1086"/>
                  <p:cNvSpPr>
                    <a:spLocks/>
                  </p:cNvSpPr>
                  <p:nvPr/>
                </p:nvSpPr>
                <p:spPr bwMode="auto">
                  <a:xfrm>
                    <a:off x="2922" y="2575"/>
                    <a:ext cx="244" cy="927"/>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10" name="Freeform 108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00" name="Freeform 1088"/>
                  <p:cNvSpPr>
                    <a:spLocks/>
                  </p:cNvSpPr>
                  <p:nvPr/>
                </p:nvSpPr>
                <p:spPr bwMode="auto">
                  <a:xfrm>
                    <a:off x="2781" y="2151"/>
                    <a:ext cx="370" cy="424"/>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795" name="Group 1089"/>
                <p:cNvGrpSpPr>
                  <a:grpSpLocks/>
                </p:cNvGrpSpPr>
                <p:nvPr/>
              </p:nvGrpSpPr>
              <p:grpSpPr bwMode="auto">
                <a:xfrm flipH="1">
                  <a:off x="3113" y="1328"/>
                  <a:ext cx="454" cy="2121"/>
                  <a:chOff x="2660" y="1344"/>
                  <a:chExt cx="465" cy="2121"/>
                </a:xfrm>
              </p:grpSpPr>
              <p:sp>
                <p:nvSpPr>
                  <p:cNvPr id="15796" name="Freeform 109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97" name="AutoShape 1091"/>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98" name="Freeform 109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99" name="Freeform 1093"/>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800" name="Freeform 109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07" name="Freeform 1095"/>
                  <p:cNvSpPr>
                    <a:spLocks/>
                  </p:cNvSpPr>
                  <p:nvPr/>
                </p:nvSpPr>
                <p:spPr bwMode="auto">
                  <a:xfrm>
                    <a:off x="2852" y="2566"/>
                    <a:ext cx="243" cy="927"/>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802" name="Freeform 109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09" name="Freeform 1097"/>
                  <p:cNvSpPr>
                    <a:spLocks/>
                  </p:cNvSpPr>
                  <p:nvPr/>
                </p:nvSpPr>
                <p:spPr bwMode="auto">
                  <a:xfrm>
                    <a:off x="2726" y="2141"/>
                    <a:ext cx="364" cy="424"/>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737" name="Group 1098"/>
              <p:cNvGrpSpPr>
                <a:grpSpLocks/>
              </p:cNvGrpSpPr>
              <p:nvPr/>
            </p:nvGrpSpPr>
            <p:grpSpPr bwMode="auto">
              <a:xfrm rot="-9102055">
                <a:off x="-1187" y="532"/>
                <a:ext cx="848" cy="1786"/>
                <a:chOff x="2648" y="1326"/>
                <a:chExt cx="919" cy="2123"/>
              </a:xfrm>
            </p:grpSpPr>
            <p:grpSp>
              <p:nvGrpSpPr>
                <p:cNvPr id="15776" name="Group 1099"/>
                <p:cNvGrpSpPr>
                  <a:grpSpLocks/>
                </p:cNvGrpSpPr>
                <p:nvPr/>
              </p:nvGrpSpPr>
              <p:grpSpPr bwMode="auto">
                <a:xfrm>
                  <a:off x="2648" y="1326"/>
                  <a:ext cx="465" cy="2121"/>
                  <a:chOff x="2660" y="1344"/>
                  <a:chExt cx="465" cy="2121"/>
                </a:xfrm>
              </p:grpSpPr>
              <p:sp>
                <p:nvSpPr>
                  <p:cNvPr id="15786" name="Freeform 110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87" name="AutoShape 1101"/>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88" name="Freeform 110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89" name="Freeform 1103"/>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90" name="Freeform 110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17" name="Freeform 1105"/>
                  <p:cNvSpPr>
                    <a:spLocks/>
                  </p:cNvSpPr>
                  <p:nvPr/>
                </p:nvSpPr>
                <p:spPr bwMode="auto">
                  <a:xfrm>
                    <a:off x="2902"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92" name="Freeform 110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19" name="Freeform 1107"/>
                  <p:cNvSpPr>
                    <a:spLocks/>
                  </p:cNvSpPr>
                  <p:nvPr/>
                </p:nvSpPr>
                <p:spPr bwMode="auto">
                  <a:xfrm>
                    <a:off x="2789" y="2114"/>
                    <a:ext cx="371"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777" name="Group 1108"/>
                <p:cNvGrpSpPr>
                  <a:grpSpLocks/>
                </p:cNvGrpSpPr>
                <p:nvPr/>
              </p:nvGrpSpPr>
              <p:grpSpPr bwMode="auto">
                <a:xfrm flipH="1">
                  <a:off x="3113" y="1328"/>
                  <a:ext cx="454" cy="2121"/>
                  <a:chOff x="2660" y="1344"/>
                  <a:chExt cx="465" cy="2121"/>
                </a:xfrm>
              </p:grpSpPr>
              <p:sp>
                <p:nvSpPr>
                  <p:cNvPr id="15778" name="Freeform 110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79" name="AutoShape 1110"/>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80" name="Freeform 111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81" name="Freeform 1112"/>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82" name="Freeform 111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26" name="Freeform 1114"/>
                  <p:cNvSpPr>
                    <a:spLocks/>
                  </p:cNvSpPr>
                  <p:nvPr/>
                </p:nvSpPr>
                <p:spPr bwMode="auto">
                  <a:xfrm>
                    <a:off x="2838" y="2534"/>
                    <a:ext cx="235"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84" name="Freeform 111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28" name="Freeform 1116"/>
                  <p:cNvSpPr>
                    <a:spLocks/>
                  </p:cNvSpPr>
                  <p:nvPr/>
                </p:nvSpPr>
                <p:spPr bwMode="auto">
                  <a:xfrm>
                    <a:off x="2717" y="2113"/>
                    <a:ext cx="360" cy="42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738" name="Group 1117"/>
              <p:cNvGrpSpPr>
                <a:grpSpLocks/>
              </p:cNvGrpSpPr>
              <p:nvPr/>
            </p:nvGrpSpPr>
            <p:grpSpPr bwMode="auto">
              <a:xfrm rot="-5502056">
                <a:off x="-1720" y="-316"/>
                <a:ext cx="774" cy="1960"/>
                <a:chOff x="2648" y="1326"/>
                <a:chExt cx="919" cy="2123"/>
              </a:xfrm>
            </p:grpSpPr>
            <p:grpSp>
              <p:nvGrpSpPr>
                <p:cNvPr id="15758" name="Group 1118"/>
                <p:cNvGrpSpPr>
                  <a:grpSpLocks/>
                </p:cNvGrpSpPr>
                <p:nvPr/>
              </p:nvGrpSpPr>
              <p:grpSpPr bwMode="auto">
                <a:xfrm>
                  <a:off x="2648" y="1326"/>
                  <a:ext cx="465" cy="2121"/>
                  <a:chOff x="2660" y="1344"/>
                  <a:chExt cx="465" cy="2121"/>
                </a:xfrm>
              </p:grpSpPr>
              <p:sp>
                <p:nvSpPr>
                  <p:cNvPr id="15768" name="Freeform 111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69" name="AutoShape 1120"/>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70" name="Freeform 112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71" name="Freeform 1122"/>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72" name="Freeform 112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36" name="Freeform 1124"/>
                  <p:cNvSpPr>
                    <a:spLocks/>
                  </p:cNvSpPr>
                  <p:nvPr/>
                </p:nvSpPr>
                <p:spPr bwMode="auto">
                  <a:xfrm>
                    <a:off x="2911" y="2485"/>
                    <a:ext cx="239"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74" name="Freeform 112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38" name="Freeform 1126"/>
                  <p:cNvSpPr>
                    <a:spLocks/>
                  </p:cNvSpPr>
                  <p:nvPr/>
                </p:nvSpPr>
                <p:spPr bwMode="auto">
                  <a:xfrm>
                    <a:off x="2781" y="2074"/>
                    <a:ext cx="363"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759" name="Group 1127"/>
                <p:cNvGrpSpPr>
                  <a:grpSpLocks/>
                </p:cNvGrpSpPr>
                <p:nvPr/>
              </p:nvGrpSpPr>
              <p:grpSpPr bwMode="auto">
                <a:xfrm flipH="1">
                  <a:off x="3113" y="1328"/>
                  <a:ext cx="454" cy="2121"/>
                  <a:chOff x="2660" y="1344"/>
                  <a:chExt cx="465" cy="2121"/>
                </a:xfrm>
              </p:grpSpPr>
              <p:sp>
                <p:nvSpPr>
                  <p:cNvPr id="15760" name="Freeform 112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61" name="AutoShape 1129"/>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62" name="Freeform 113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63" name="Freeform 1131"/>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64" name="Freeform 113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45" name="Freeform 1133"/>
                  <p:cNvSpPr>
                    <a:spLocks/>
                  </p:cNvSpPr>
                  <p:nvPr/>
                </p:nvSpPr>
                <p:spPr bwMode="auto">
                  <a:xfrm>
                    <a:off x="2863" y="2495"/>
                    <a:ext cx="238" cy="931"/>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66" name="Freeform 113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47" name="Freeform 1135"/>
                  <p:cNvSpPr>
                    <a:spLocks/>
                  </p:cNvSpPr>
                  <p:nvPr/>
                </p:nvSpPr>
                <p:spPr bwMode="auto">
                  <a:xfrm>
                    <a:off x="2732" y="2084"/>
                    <a:ext cx="357" cy="418"/>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739" name="Group 1136"/>
              <p:cNvGrpSpPr>
                <a:grpSpLocks/>
              </p:cNvGrpSpPr>
              <p:nvPr/>
            </p:nvGrpSpPr>
            <p:grpSpPr bwMode="auto">
              <a:xfrm rot="-1902056">
                <a:off x="-1240" y="-1188"/>
                <a:ext cx="773" cy="1959"/>
                <a:chOff x="2648" y="1326"/>
                <a:chExt cx="919" cy="2123"/>
              </a:xfrm>
            </p:grpSpPr>
            <p:grpSp>
              <p:nvGrpSpPr>
                <p:cNvPr id="15740" name="Group 1137"/>
                <p:cNvGrpSpPr>
                  <a:grpSpLocks/>
                </p:cNvGrpSpPr>
                <p:nvPr/>
              </p:nvGrpSpPr>
              <p:grpSpPr bwMode="auto">
                <a:xfrm>
                  <a:off x="2648" y="1326"/>
                  <a:ext cx="465" cy="2121"/>
                  <a:chOff x="2660" y="1344"/>
                  <a:chExt cx="465" cy="2121"/>
                </a:xfrm>
              </p:grpSpPr>
              <p:sp>
                <p:nvSpPr>
                  <p:cNvPr id="15750" name="Freeform 113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51" name="AutoShape 1139"/>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52" name="Freeform 114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53" name="Freeform 1141"/>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54" name="Freeform 114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55" name="Freeform 1143"/>
                  <p:cNvSpPr>
                    <a:spLocks/>
                  </p:cNvSpPr>
                  <p:nvPr/>
                </p:nvSpPr>
                <p:spPr bwMode="auto">
                  <a:xfrm>
                    <a:off x="2850" y="2501"/>
                    <a:ext cx="244" cy="927"/>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56" name="Freeform 114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57" name="Freeform 1145"/>
                  <p:cNvSpPr>
                    <a:spLocks/>
                  </p:cNvSpPr>
                  <p:nvPr/>
                </p:nvSpPr>
                <p:spPr bwMode="auto">
                  <a:xfrm>
                    <a:off x="2712" y="2091"/>
                    <a:ext cx="378" cy="424"/>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741" name="Group 1146"/>
                <p:cNvGrpSpPr>
                  <a:grpSpLocks/>
                </p:cNvGrpSpPr>
                <p:nvPr/>
              </p:nvGrpSpPr>
              <p:grpSpPr bwMode="auto">
                <a:xfrm flipH="1">
                  <a:off x="3113" y="1328"/>
                  <a:ext cx="454" cy="2121"/>
                  <a:chOff x="2660" y="1344"/>
                  <a:chExt cx="465" cy="2121"/>
                </a:xfrm>
              </p:grpSpPr>
              <p:sp>
                <p:nvSpPr>
                  <p:cNvPr id="15742" name="Freeform 114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9999"/>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43" name="AutoShape 1148"/>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5744" name="Freeform 114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45" name="Freeform 1150"/>
                  <p:cNvSpPr>
                    <a:spLocks/>
                  </p:cNvSpPr>
                  <p:nvPr/>
                </p:nvSpPr>
                <p:spPr bwMode="auto">
                  <a:xfrm>
                    <a:off x="2986" y="1813"/>
                    <a:ext cx="136" cy="227"/>
                  </a:xfrm>
                  <a:custGeom>
                    <a:avLst/>
                    <a:gdLst>
                      <a:gd name="T0" fmla="*/ 0 w 106"/>
                      <a:gd name="T1" fmla="*/ 14 h 158"/>
                      <a:gd name="T2" fmla="*/ 150 w 106"/>
                      <a:gd name="T3" fmla="*/ 203 h 158"/>
                      <a:gd name="T4" fmla="*/ 150 w 106"/>
                      <a:gd name="T5" fmla="*/ 295 h 158"/>
                      <a:gd name="T6" fmla="*/ 0 w 106"/>
                      <a:gd name="T7" fmla="*/ 14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46" name="Freeform 115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64" name="Freeform 1152"/>
                  <p:cNvSpPr>
                    <a:spLocks/>
                  </p:cNvSpPr>
                  <p:nvPr/>
                </p:nvSpPr>
                <p:spPr bwMode="auto">
                  <a:xfrm>
                    <a:off x="2920" y="2500"/>
                    <a:ext cx="243" cy="921"/>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48" name="Freeform 115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5666" name="Freeform 1154"/>
                  <p:cNvSpPr>
                    <a:spLocks/>
                  </p:cNvSpPr>
                  <p:nvPr/>
                </p:nvSpPr>
                <p:spPr bwMode="auto">
                  <a:xfrm>
                    <a:off x="2796" y="2075"/>
                    <a:ext cx="357" cy="43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grpSp>
      <p:grpSp>
        <p:nvGrpSpPr>
          <p:cNvPr id="15363" name="Group 233"/>
          <p:cNvGrpSpPr>
            <a:grpSpLocks/>
          </p:cNvGrpSpPr>
          <p:nvPr/>
        </p:nvGrpSpPr>
        <p:grpSpPr bwMode="auto">
          <a:xfrm>
            <a:off x="3841846" y="-2865353"/>
            <a:ext cx="8628062" cy="7878763"/>
            <a:chOff x="340" y="-1741"/>
            <a:chExt cx="5435" cy="4963"/>
          </a:xfrm>
        </p:grpSpPr>
        <p:grpSp>
          <p:nvGrpSpPr>
            <p:cNvPr id="15502" name="Group 234"/>
            <p:cNvGrpSpPr>
              <a:grpSpLocks/>
            </p:cNvGrpSpPr>
            <p:nvPr/>
          </p:nvGrpSpPr>
          <p:grpSpPr bwMode="auto">
            <a:xfrm>
              <a:off x="340" y="-1741"/>
              <a:ext cx="5435" cy="4963"/>
              <a:chOff x="340" y="-1741"/>
              <a:chExt cx="5435" cy="4963"/>
            </a:xfrm>
          </p:grpSpPr>
          <p:grpSp>
            <p:nvGrpSpPr>
              <p:cNvPr id="15618" name="Group 235"/>
              <p:cNvGrpSpPr>
                <a:grpSpLocks/>
              </p:cNvGrpSpPr>
              <p:nvPr/>
            </p:nvGrpSpPr>
            <p:grpSpPr bwMode="auto">
              <a:xfrm>
                <a:off x="2426" y="-1741"/>
                <a:ext cx="1253" cy="2478"/>
                <a:chOff x="2648" y="1326"/>
                <a:chExt cx="919" cy="2123"/>
              </a:xfrm>
            </p:grpSpPr>
            <p:grpSp>
              <p:nvGrpSpPr>
                <p:cNvPr id="15714" name="Group 236"/>
                <p:cNvGrpSpPr>
                  <a:grpSpLocks/>
                </p:cNvGrpSpPr>
                <p:nvPr/>
              </p:nvGrpSpPr>
              <p:grpSpPr bwMode="auto">
                <a:xfrm>
                  <a:off x="2648" y="1326"/>
                  <a:ext cx="465" cy="2121"/>
                  <a:chOff x="2660" y="1344"/>
                  <a:chExt cx="465" cy="2121"/>
                </a:xfrm>
              </p:grpSpPr>
              <p:sp>
                <p:nvSpPr>
                  <p:cNvPr id="15724" name="Freeform 23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25" name="AutoShape 23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726" name="Freeform 23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27" name="Freeform 240"/>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28" name="Freeform 24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14" name="Freeform 242"/>
                  <p:cNvSpPr>
                    <a:spLocks/>
                  </p:cNvSpPr>
                  <p:nvPr/>
                </p:nvSpPr>
                <p:spPr bwMode="auto">
                  <a:xfrm>
                    <a:off x="2877"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30" name="Freeform 24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16" name="Freeform 244"/>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715" name="Group 245"/>
                <p:cNvGrpSpPr>
                  <a:grpSpLocks/>
                </p:cNvGrpSpPr>
                <p:nvPr/>
              </p:nvGrpSpPr>
              <p:grpSpPr bwMode="auto">
                <a:xfrm flipH="1">
                  <a:off x="3113" y="1328"/>
                  <a:ext cx="454" cy="2121"/>
                  <a:chOff x="2660" y="1344"/>
                  <a:chExt cx="465" cy="2121"/>
                </a:xfrm>
              </p:grpSpPr>
              <p:sp>
                <p:nvSpPr>
                  <p:cNvPr id="15716" name="Freeform 24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17" name="AutoShape 24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718" name="Freeform 24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19" name="Freeform 249"/>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20" name="Freeform 25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23" name="Freeform 251"/>
                  <p:cNvSpPr>
                    <a:spLocks/>
                  </p:cNvSpPr>
                  <p:nvPr/>
                </p:nvSpPr>
                <p:spPr bwMode="auto">
                  <a:xfrm>
                    <a:off x="2877"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22" name="Freeform 25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25" name="Freeform 253"/>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619" name="Group 254"/>
              <p:cNvGrpSpPr>
                <a:grpSpLocks/>
              </p:cNvGrpSpPr>
              <p:nvPr/>
            </p:nvGrpSpPr>
            <p:grpSpPr bwMode="auto">
              <a:xfrm rot="3600000">
                <a:off x="3791" y="-1448"/>
                <a:ext cx="1073" cy="2895"/>
                <a:chOff x="2648" y="1326"/>
                <a:chExt cx="919" cy="2123"/>
              </a:xfrm>
            </p:grpSpPr>
            <p:grpSp>
              <p:nvGrpSpPr>
                <p:cNvPr id="15696" name="Group 255"/>
                <p:cNvGrpSpPr>
                  <a:grpSpLocks/>
                </p:cNvGrpSpPr>
                <p:nvPr/>
              </p:nvGrpSpPr>
              <p:grpSpPr bwMode="auto">
                <a:xfrm>
                  <a:off x="2648" y="1326"/>
                  <a:ext cx="465" cy="2121"/>
                  <a:chOff x="2660" y="1344"/>
                  <a:chExt cx="465" cy="2121"/>
                </a:xfrm>
              </p:grpSpPr>
              <p:sp>
                <p:nvSpPr>
                  <p:cNvPr id="15706" name="Freeform 25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07" name="AutoShape 25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708" name="Freeform 25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09" name="Freeform 259"/>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10" name="Freeform 26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33" name="Freeform 261"/>
                  <p:cNvSpPr>
                    <a:spLocks/>
                  </p:cNvSpPr>
                  <p:nvPr/>
                </p:nvSpPr>
                <p:spPr bwMode="auto">
                  <a:xfrm>
                    <a:off x="2877"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12" name="Freeform 26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35" name="Freeform 263"/>
                  <p:cNvSpPr>
                    <a:spLocks/>
                  </p:cNvSpPr>
                  <p:nvPr/>
                </p:nvSpPr>
                <p:spPr bwMode="auto">
                  <a:xfrm>
                    <a:off x="2749"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697" name="Group 264"/>
                <p:cNvGrpSpPr>
                  <a:grpSpLocks/>
                </p:cNvGrpSpPr>
                <p:nvPr/>
              </p:nvGrpSpPr>
              <p:grpSpPr bwMode="auto">
                <a:xfrm flipH="1">
                  <a:off x="3113" y="1328"/>
                  <a:ext cx="454" cy="2121"/>
                  <a:chOff x="2660" y="1344"/>
                  <a:chExt cx="465" cy="2121"/>
                </a:xfrm>
              </p:grpSpPr>
              <p:sp>
                <p:nvSpPr>
                  <p:cNvPr id="15698" name="Freeform 26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99" name="AutoShape 266"/>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700" name="Freeform 26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01" name="Freeform 268"/>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702" name="Freeform 26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42" name="Freeform 270"/>
                  <p:cNvSpPr>
                    <a:spLocks/>
                  </p:cNvSpPr>
                  <p:nvPr/>
                </p:nvSpPr>
                <p:spPr bwMode="auto">
                  <a:xfrm>
                    <a:off x="2877"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704" name="Freeform 27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44" name="Freeform 272"/>
                  <p:cNvSpPr>
                    <a:spLocks/>
                  </p:cNvSpPr>
                  <p:nvPr/>
                </p:nvSpPr>
                <p:spPr bwMode="auto">
                  <a:xfrm>
                    <a:off x="2752" y="2126"/>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620" name="Group 273"/>
              <p:cNvGrpSpPr>
                <a:grpSpLocks/>
              </p:cNvGrpSpPr>
              <p:nvPr/>
            </p:nvGrpSpPr>
            <p:grpSpPr bwMode="auto">
              <a:xfrm rot="7200000">
                <a:off x="3777" y="-10"/>
                <a:ext cx="1072" cy="2895"/>
                <a:chOff x="2648" y="1326"/>
                <a:chExt cx="919" cy="2123"/>
              </a:xfrm>
            </p:grpSpPr>
            <p:grpSp>
              <p:nvGrpSpPr>
                <p:cNvPr id="15678" name="Group 274"/>
                <p:cNvGrpSpPr>
                  <a:grpSpLocks/>
                </p:cNvGrpSpPr>
                <p:nvPr/>
              </p:nvGrpSpPr>
              <p:grpSpPr bwMode="auto">
                <a:xfrm>
                  <a:off x="2648" y="1326"/>
                  <a:ext cx="465" cy="2121"/>
                  <a:chOff x="2660" y="1344"/>
                  <a:chExt cx="465" cy="2121"/>
                </a:xfrm>
              </p:grpSpPr>
              <p:sp>
                <p:nvSpPr>
                  <p:cNvPr id="15688" name="Freeform 27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89" name="AutoShape 276"/>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90" name="Freeform 27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91" name="Freeform 278"/>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92" name="Freeform 27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52" name="Freeform 280"/>
                  <p:cNvSpPr>
                    <a:spLocks/>
                  </p:cNvSpPr>
                  <p:nvPr/>
                </p:nvSpPr>
                <p:spPr bwMode="auto">
                  <a:xfrm>
                    <a:off x="2877" y="2538"/>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94" name="Freeform 28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54" name="Freeform 282"/>
                  <p:cNvSpPr>
                    <a:spLocks/>
                  </p:cNvSpPr>
                  <p:nvPr/>
                </p:nvSpPr>
                <p:spPr bwMode="auto">
                  <a:xfrm>
                    <a:off x="2751" y="2126"/>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679" name="Group 283"/>
                <p:cNvGrpSpPr>
                  <a:grpSpLocks/>
                </p:cNvGrpSpPr>
                <p:nvPr/>
              </p:nvGrpSpPr>
              <p:grpSpPr bwMode="auto">
                <a:xfrm flipH="1">
                  <a:off x="3113" y="1328"/>
                  <a:ext cx="454" cy="2121"/>
                  <a:chOff x="2660" y="1344"/>
                  <a:chExt cx="465" cy="2121"/>
                </a:xfrm>
              </p:grpSpPr>
              <p:sp>
                <p:nvSpPr>
                  <p:cNvPr id="15680" name="Freeform 28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81" name="AutoShape 285"/>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82" name="Freeform 28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83" name="Freeform 287"/>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84" name="Freeform 28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61" name="Freeform 289"/>
                  <p:cNvSpPr>
                    <a:spLocks/>
                  </p:cNvSpPr>
                  <p:nvPr/>
                </p:nvSpPr>
                <p:spPr bwMode="auto">
                  <a:xfrm>
                    <a:off x="2876" y="2538"/>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86" name="Freeform 29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63" name="Freeform 291"/>
                  <p:cNvSpPr>
                    <a:spLocks/>
                  </p:cNvSpPr>
                  <p:nvPr/>
                </p:nvSpPr>
                <p:spPr bwMode="auto">
                  <a:xfrm>
                    <a:off x="2750" y="2126"/>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621" name="Group 292"/>
              <p:cNvGrpSpPr>
                <a:grpSpLocks/>
              </p:cNvGrpSpPr>
              <p:nvPr/>
            </p:nvGrpSpPr>
            <p:grpSpPr bwMode="auto">
              <a:xfrm rot="10800000">
                <a:off x="2443" y="744"/>
                <a:ext cx="1253" cy="2478"/>
                <a:chOff x="2648" y="1326"/>
                <a:chExt cx="919" cy="2123"/>
              </a:xfrm>
            </p:grpSpPr>
            <p:grpSp>
              <p:nvGrpSpPr>
                <p:cNvPr id="15660" name="Group 293"/>
                <p:cNvGrpSpPr>
                  <a:grpSpLocks/>
                </p:cNvGrpSpPr>
                <p:nvPr/>
              </p:nvGrpSpPr>
              <p:grpSpPr bwMode="auto">
                <a:xfrm>
                  <a:off x="2648" y="1326"/>
                  <a:ext cx="465" cy="2121"/>
                  <a:chOff x="2660" y="1344"/>
                  <a:chExt cx="465" cy="2121"/>
                </a:xfrm>
              </p:grpSpPr>
              <p:sp>
                <p:nvSpPr>
                  <p:cNvPr id="15670" name="Freeform 29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71" name="AutoShape 295"/>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72" name="Freeform 29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73" name="Freeform 297"/>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74" name="Freeform 29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71" name="Freeform 299"/>
                  <p:cNvSpPr>
                    <a:spLocks/>
                  </p:cNvSpPr>
                  <p:nvPr/>
                </p:nvSpPr>
                <p:spPr bwMode="auto">
                  <a:xfrm>
                    <a:off x="2877" y="2538"/>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76" name="Freeform 30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73" name="Freeform 301"/>
                  <p:cNvSpPr>
                    <a:spLocks/>
                  </p:cNvSpPr>
                  <p:nvPr/>
                </p:nvSpPr>
                <p:spPr bwMode="auto">
                  <a:xfrm>
                    <a:off x="2750"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661" name="Group 302"/>
                <p:cNvGrpSpPr>
                  <a:grpSpLocks/>
                </p:cNvGrpSpPr>
                <p:nvPr/>
              </p:nvGrpSpPr>
              <p:grpSpPr bwMode="auto">
                <a:xfrm flipH="1">
                  <a:off x="3113" y="1328"/>
                  <a:ext cx="454" cy="2121"/>
                  <a:chOff x="2660" y="1344"/>
                  <a:chExt cx="465" cy="2121"/>
                </a:xfrm>
              </p:grpSpPr>
              <p:sp>
                <p:nvSpPr>
                  <p:cNvPr id="15662" name="Freeform 30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63" name="AutoShape 304"/>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64" name="Freeform 30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65" name="Freeform 306"/>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66" name="Freeform 30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80" name="Freeform 308"/>
                  <p:cNvSpPr>
                    <a:spLocks/>
                  </p:cNvSpPr>
                  <p:nvPr/>
                </p:nvSpPr>
                <p:spPr bwMode="auto">
                  <a:xfrm>
                    <a:off x="2877" y="2538"/>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68" name="Freeform 30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82" name="Freeform 310"/>
                  <p:cNvSpPr>
                    <a:spLocks/>
                  </p:cNvSpPr>
                  <p:nvPr/>
                </p:nvSpPr>
                <p:spPr bwMode="auto">
                  <a:xfrm>
                    <a:off x="2752"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622" name="Group 311"/>
              <p:cNvGrpSpPr>
                <a:grpSpLocks/>
              </p:cNvGrpSpPr>
              <p:nvPr/>
            </p:nvGrpSpPr>
            <p:grpSpPr bwMode="auto">
              <a:xfrm rot="-7200000">
                <a:off x="1270" y="4"/>
                <a:ext cx="1073" cy="2895"/>
                <a:chOff x="2648" y="1326"/>
                <a:chExt cx="919" cy="2123"/>
              </a:xfrm>
            </p:grpSpPr>
            <p:grpSp>
              <p:nvGrpSpPr>
                <p:cNvPr id="15642" name="Group 312"/>
                <p:cNvGrpSpPr>
                  <a:grpSpLocks/>
                </p:cNvGrpSpPr>
                <p:nvPr/>
              </p:nvGrpSpPr>
              <p:grpSpPr bwMode="auto">
                <a:xfrm>
                  <a:off x="2648" y="1326"/>
                  <a:ext cx="465" cy="2121"/>
                  <a:chOff x="2660" y="1344"/>
                  <a:chExt cx="465" cy="2121"/>
                </a:xfrm>
              </p:grpSpPr>
              <p:sp>
                <p:nvSpPr>
                  <p:cNvPr id="15652" name="Freeform 31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53" name="AutoShape 314"/>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54" name="Freeform 31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55" name="Freeform 316"/>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56" name="Freeform 31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90" name="Freeform 318"/>
                  <p:cNvSpPr>
                    <a:spLocks/>
                  </p:cNvSpPr>
                  <p:nvPr/>
                </p:nvSpPr>
                <p:spPr bwMode="auto">
                  <a:xfrm>
                    <a:off x="2877"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58" name="Freeform 31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92" name="Freeform 320"/>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643" name="Group 321"/>
                <p:cNvGrpSpPr>
                  <a:grpSpLocks/>
                </p:cNvGrpSpPr>
                <p:nvPr/>
              </p:nvGrpSpPr>
              <p:grpSpPr bwMode="auto">
                <a:xfrm flipH="1">
                  <a:off x="3113" y="1328"/>
                  <a:ext cx="454" cy="2121"/>
                  <a:chOff x="2660" y="1344"/>
                  <a:chExt cx="465" cy="2121"/>
                </a:xfrm>
              </p:grpSpPr>
              <p:sp>
                <p:nvSpPr>
                  <p:cNvPr id="15644" name="Freeform 32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45" name="AutoShape 323"/>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46" name="Freeform 32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47" name="Freeform 325"/>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48" name="Freeform 32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99" name="Freeform 327"/>
                  <p:cNvSpPr>
                    <a:spLocks/>
                  </p:cNvSpPr>
                  <p:nvPr/>
                </p:nvSpPr>
                <p:spPr bwMode="auto">
                  <a:xfrm>
                    <a:off x="2875"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50" name="Freeform 32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01" name="Freeform 329"/>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623" name="Group 330"/>
              <p:cNvGrpSpPr>
                <a:grpSpLocks/>
              </p:cNvGrpSpPr>
              <p:nvPr/>
            </p:nvGrpSpPr>
            <p:grpSpPr bwMode="auto">
              <a:xfrm rot="-3600000">
                <a:off x="1251" y="-1448"/>
                <a:ext cx="1073" cy="2895"/>
                <a:chOff x="2648" y="1326"/>
                <a:chExt cx="919" cy="2123"/>
              </a:xfrm>
            </p:grpSpPr>
            <p:grpSp>
              <p:nvGrpSpPr>
                <p:cNvPr id="15624" name="Group 331"/>
                <p:cNvGrpSpPr>
                  <a:grpSpLocks/>
                </p:cNvGrpSpPr>
                <p:nvPr/>
              </p:nvGrpSpPr>
              <p:grpSpPr bwMode="auto">
                <a:xfrm>
                  <a:off x="2648" y="1326"/>
                  <a:ext cx="465" cy="2121"/>
                  <a:chOff x="2660" y="1344"/>
                  <a:chExt cx="465" cy="2121"/>
                </a:xfrm>
              </p:grpSpPr>
              <p:sp>
                <p:nvSpPr>
                  <p:cNvPr id="15634" name="Freeform 33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35" name="AutoShape 333"/>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36" name="Freeform 33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37" name="Freeform 335"/>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38" name="Freeform 33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09" name="Freeform 337"/>
                  <p:cNvSpPr>
                    <a:spLocks/>
                  </p:cNvSpPr>
                  <p:nvPr/>
                </p:nvSpPr>
                <p:spPr bwMode="auto">
                  <a:xfrm>
                    <a:off x="2876"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40" name="Freeform 33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11" name="Freeform 339"/>
                  <p:cNvSpPr>
                    <a:spLocks/>
                  </p:cNvSpPr>
                  <p:nvPr/>
                </p:nvSpPr>
                <p:spPr bwMode="auto">
                  <a:xfrm>
                    <a:off x="2750" y="2124"/>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625" name="Group 340"/>
                <p:cNvGrpSpPr>
                  <a:grpSpLocks/>
                </p:cNvGrpSpPr>
                <p:nvPr/>
              </p:nvGrpSpPr>
              <p:grpSpPr bwMode="auto">
                <a:xfrm flipH="1">
                  <a:off x="3113" y="1328"/>
                  <a:ext cx="454" cy="2121"/>
                  <a:chOff x="2660" y="1344"/>
                  <a:chExt cx="465" cy="2121"/>
                </a:xfrm>
              </p:grpSpPr>
              <p:sp>
                <p:nvSpPr>
                  <p:cNvPr id="15626" name="Freeform 34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27" name="AutoShape 342"/>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28" name="Freeform 34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29" name="Freeform 344"/>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30" name="Freeform 34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18" name="Freeform 346"/>
                  <p:cNvSpPr>
                    <a:spLocks/>
                  </p:cNvSpPr>
                  <p:nvPr/>
                </p:nvSpPr>
                <p:spPr bwMode="auto">
                  <a:xfrm>
                    <a:off x="2877"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32" name="Freeform 34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20" name="Freeform 348"/>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5000"/>
                        </a:schemeClr>
                      </a:gs>
                      <a:gs pos="50000">
                        <a:srgbClr val="19194B">
                          <a:alpha val="39999"/>
                        </a:srgbClr>
                      </a:gs>
                      <a:gs pos="100000">
                        <a:schemeClr val="accent2">
                          <a:alpha val="75000"/>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grpSp>
          <p:nvGrpSpPr>
            <p:cNvPr id="15503" name="Group 349"/>
            <p:cNvGrpSpPr>
              <a:grpSpLocks/>
            </p:cNvGrpSpPr>
            <p:nvPr/>
          </p:nvGrpSpPr>
          <p:grpSpPr bwMode="auto">
            <a:xfrm>
              <a:off x="1086" y="-1086"/>
              <a:ext cx="3931" cy="3630"/>
              <a:chOff x="-2313" y="-1188"/>
              <a:chExt cx="3931" cy="3630"/>
            </a:xfrm>
          </p:grpSpPr>
          <p:grpSp>
            <p:nvGrpSpPr>
              <p:cNvPr id="15504" name="Group 350"/>
              <p:cNvGrpSpPr>
                <a:grpSpLocks/>
              </p:cNvGrpSpPr>
              <p:nvPr/>
            </p:nvGrpSpPr>
            <p:grpSpPr bwMode="auto">
              <a:xfrm rot="1697945">
                <a:off x="-346" y="-1066"/>
                <a:ext cx="848" cy="1786"/>
                <a:chOff x="2648" y="1326"/>
                <a:chExt cx="919" cy="2123"/>
              </a:xfrm>
            </p:grpSpPr>
            <p:grpSp>
              <p:nvGrpSpPr>
                <p:cNvPr id="15600" name="Group 351"/>
                <p:cNvGrpSpPr>
                  <a:grpSpLocks/>
                </p:cNvGrpSpPr>
                <p:nvPr/>
              </p:nvGrpSpPr>
              <p:grpSpPr bwMode="auto">
                <a:xfrm>
                  <a:off x="2648" y="1326"/>
                  <a:ext cx="465" cy="2121"/>
                  <a:chOff x="2660" y="1344"/>
                  <a:chExt cx="465" cy="2121"/>
                </a:xfrm>
              </p:grpSpPr>
              <p:sp>
                <p:nvSpPr>
                  <p:cNvPr id="15610" name="Freeform 35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11" name="AutoShape 35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12" name="Freeform 35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13" name="Freeform 355"/>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14" name="Freeform 35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29" name="Freeform 357"/>
                  <p:cNvSpPr>
                    <a:spLocks/>
                  </p:cNvSpPr>
                  <p:nvPr/>
                </p:nvSpPr>
                <p:spPr bwMode="auto">
                  <a:xfrm>
                    <a:off x="2876" y="2537"/>
                    <a:ext cx="243"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16" name="Freeform 35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31" name="Freeform 359"/>
                  <p:cNvSpPr>
                    <a:spLocks/>
                  </p:cNvSpPr>
                  <p:nvPr/>
                </p:nvSpPr>
                <p:spPr bwMode="auto">
                  <a:xfrm>
                    <a:off x="2749"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601" name="Group 360"/>
                <p:cNvGrpSpPr>
                  <a:grpSpLocks/>
                </p:cNvGrpSpPr>
                <p:nvPr/>
              </p:nvGrpSpPr>
              <p:grpSpPr bwMode="auto">
                <a:xfrm flipH="1">
                  <a:off x="3113" y="1328"/>
                  <a:ext cx="454" cy="2121"/>
                  <a:chOff x="2660" y="1344"/>
                  <a:chExt cx="465" cy="2121"/>
                </a:xfrm>
              </p:grpSpPr>
              <p:sp>
                <p:nvSpPr>
                  <p:cNvPr id="15602" name="Freeform 36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03" name="AutoShape 36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604" name="Freeform 36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05" name="Freeform 364"/>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606" name="Freeform 36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38" name="Freeform 366"/>
                  <p:cNvSpPr>
                    <a:spLocks/>
                  </p:cNvSpPr>
                  <p:nvPr/>
                </p:nvSpPr>
                <p:spPr bwMode="auto">
                  <a:xfrm>
                    <a:off x="2880" y="2536"/>
                    <a:ext cx="242"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608" name="Freeform 36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40" name="Freeform 368"/>
                  <p:cNvSpPr>
                    <a:spLocks/>
                  </p:cNvSpPr>
                  <p:nvPr/>
                </p:nvSpPr>
                <p:spPr bwMode="auto">
                  <a:xfrm>
                    <a:off x="2754"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505" name="Group 369"/>
              <p:cNvGrpSpPr>
                <a:grpSpLocks/>
              </p:cNvGrpSpPr>
              <p:nvPr/>
            </p:nvGrpSpPr>
            <p:grpSpPr bwMode="auto">
              <a:xfrm rot="5297945">
                <a:off x="252" y="-383"/>
                <a:ext cx="773" cy="1959"/>
                <a:chOff x="2648" y="1326"/>
                <a:chExt cx="919" cy="2123"/>
              </a:xfrm>
            </p:grpSpPr>
            <p:grpSp>
              <p:nvGrpSpPr>
                <p:cNvPr id="15582" name="Group 370"/>
                <p:cNvGrpSpPr>
                  <a:grpSpLocks/>
                </p:cNvGrpSpPr>
                <p:nvPr/>
              </p:nvGrpSpPr>
              <p:grpSpPr bwMode="auto">
                <a:xfrm>
                  <a:off x="2648" y="1326"/>
                  <a:ext cx="465" cy="2121"/>
                  <a:chOff x="2660" y="1344"/>
                  <a:chExt cx="465" cy="2121"/>
                </a:xfrm>
              </p:grpSpPr>
              <p:sp>
                <p:nvSpPr>
                  <p:cNvPr id="15592" name="Freeform 37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93" name="AutoShape 37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94" name="Freeform 37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95" name="Freeform 374"/>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96" name="Freeform 37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48" name="Freeform 376"/>
                  <p:cNvSpPr>
                    <a:spLocks/>
                  </p:cNvSpPr>
                  <p:nvPr/>
                </p:nvSpPr>
                <p:spPr bwMode="auto">
                  <a:xfrm>
                    <a:off x="2876" y="2538"/>
                    <a:ext cx="244"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98" name="Freeform 37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50" name="Freeform 378"/>
                  <p:cNvSpPr>
                    <a:spLocks/>
                  </p:cNvSpPr>
                  <p:nvPr/>
                </p:nvSpPr>
                <p:spPr bwMode="auto">
                  <a:xfrm>
                    <a:off x="2751" y="2127"/>
                    <a:ext cx="364" cy="41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583" name="Group 379"/>
                <p:cNvGrpSpPr>
                  <a:grpSpLocks/>
                </p:cNvGrpSpPr>
                <p:nvPr/>
              </p:nvGrpSpPr>
              <p:grpSpPr bwMode="auto">
                <a:xfrm flipH="1">
                  <a:off x="3113" y="1328"/>
                  <a:ext cx="454" cy="2121"/>
                  <a:chOff x="2660" y="1344"/>
                  <a:chExt cx="465" cy="2121"/>
                </a:xfrm>
              </p:grpSpPr>
              <p:sp>
                <p:nvSpPr>
                  <p:cNvPr id="15584" name="Freeform 38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85" name="AutoShape 381"/>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86" name="Freeform 38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87" name="Freeform 383"/>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88" name="Freeform 38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57" name="Freeform 385"/>
                  <p:cNvSpPr>
                    <a:spLocks/>
                  </p:cNvSpPr>
                  <p:nvPr/>
                </p:nvSpPr>
                <p:spPr bwMode="auto">
                  <a:xfrm>
                    <a:off x="2878" y="2539"/>
                    <a:ext cx="244"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90" name="Freeform 38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59" name="Freeform 387"/>
                  <p:cNvSpPr>
                    <a:spLocks/>
                  </p:cNvSpPr>
                  <p:nvPr/>
                </p:nvSpPr>
                <p:spPr bwMode="auto">
                  <a:xfrm>
                    <a:off x="2753" y="2127"/>
                    <a:ext cx="365" cy="41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506" name="Group 388"/>
              <p:cNvGrpSpPr>
                <a:grpSpLocks/>
              </p:cNvGrpSpPr>
              <p:nvPr/>
            </p:nvGrpSpPr>
            <p:grpSpPr bwMode="auto">
              <a:xfrm rot="8897945">
                <a:off x="-204" y="482"/>
                <a:ext cx="773" cy="1960"/>
                <a:chOff x="2648" y="1326"/>
                <a:chExt cx="919" cy="2123"/>
              </a:xfrm>
            </p:grpSpPr>
            <p:grpSp>
              <p:nvGrpSpPr>
                <p:cNvPr id="15564" name="Group 389"/>
                <p:cNvGrpSpPr>
                  <a:grpSpLocks/>
                </p:cNvGrpSpPr>
                <p:nvPr/>
              </p:nvGrpSpPr>
              <p:grpSpPr bwMode="auto">
                <a:xfrm>
                  <a:off x="2648" y="1326"/>
                  <a:ext cx="465" cy="2121"/>
                  <a:chOff x="2660" y="1344"/>
                  <a:chExt cx="465" cy="2121"/>
                </a:xfrm>
              </p:grpSpPr>
              <p:sp>
                <p:nvSpPr>
                  <p:cNvPr id="15574" name="Freeform 39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75" name="AutoShape 391"/>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76" name="Freeform 39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77" name="Freeform 393"/>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78" name="Freeform 39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67" name="Freeform 395"/>
                  <p:cNvSpPr>
                    <a:spLocks/>
                  </p:cNvSpPr>
                  <p:nvPr/>
                </p:nvSpPr>
                <p:spPr bwMode="auto">
                  <a:xfrm>
                    <a:off x="2876" y="2538"/>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80" name="Freeform 39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69" name="Freeform 397"/>
                  <p:cNvSpPr>
                    <a:spLocks/>
                  </p:cNvSpPr>
                  <p:nvPr/>
                </p:nvSpPr>
                <p:spPr bwMode="auto">
                  <a:xfrm>
                    <a:off x="2751" y="2126"/>
                    <a:ext cx="364"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565" name="Group 398"/>
                <p:cNvGrpSpPr>
                  <a:grpSpLocks/>
                </p:cNvGrpSpPr>
                <p:nvPr/>
              </p:nvGrpSpPr>
              <p:grpSpPr bwMode="auto">
                <a:xfrm flipH="1">
                  <a:off x="3113" y="1328"/>
                  <a:ext cx="454" cy="2121"/>
                  <a:chOff x="2660" y="1344"/>
                  <a:chExt cx="465" cy="2121"/>
                </a:xfrm>
              </p:grpSpPr>
              <p:sp>
                <p:nvSpPr>
                  <p:cNvPr id="15566" name="Freeform 39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67" name="AutoShape 400"/>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68" name="Freeform 40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69" name="Freeform 402"/>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70" name="Freeform 40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76" name="Freeform 404"/>
                  <p:cNvSpPr>
                    <a:spLocks/>
                  </p:cNvSpPr>
                  <p:nvPr/>
                </p:nvSpPr>
                <p:spPr bwMode="auto">
                  <a:xfrm>
                    <a:off x="2878" y="2537"/>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72" name="Freeform 40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78" name="Freeform 406"/>
                  <p:cNvSpPr>
                    <a:spLocks/>
                  </p:cNvSpPr>
                  <p:nvPr/>
                </p:nvSpPr>
                <p:spPr bwMode="auto">
                  <a:xfrm>
                    <a:off x="2752" y="2127"/>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507" name="Group 407"/>
              <p:cNvGrpSpPr>
                <a:grpSpLocks/>
              </p:cNvGrpSpPr>
              <p:nvPr/>
            </p:nvGrpSpPr>
            <p:grpSpPr bwMode="auto">
              <a:xfrm rot="-9102055">
                <a:off x="-1187" y="532"/>
                <a:ext cx="848" cy="1786"/>
                <a:chOff x="2648" y="1326"/>
                <a:chExt cx="919" cy="2123"/>
              </a:xfrm>
            </p:grpSpPr>
            <p:grpSp>
              <p:nvGrpSpPr>
                <p:cNvPr id="15546" name="Group 408"/>
                <p:cNvGrpSpPr>
                  <a:grpSpLocks/>
                </p:cNvGrpSpPr>
                <p:nvPr/>
              </p:nvGrpSpPr>
              <p:grpSpPr bwMode="auto">
                <a:xfrm>
                  <a:off x="2648" y="1326"/>
                  <a:ext cx="465" cy="2121"/>
                  <a:chOff x="2660" y="1344"/>
                  <a:chExt cx="465" cy="2121"/>
                </a:xfrm>
              </p:grpSpPr>
              <p:sp>
                <p:nvSpPr>
                  <p:cNvPr id="15556" name="Freeform 40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57" name="AutoShape 410"/>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58" name="Freeform 41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59" name="Freeform 412"/>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60" name="Freeform 41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6" name="Freeform 414"/>
                  <p:cNvSpPr>
                    <a:spLocks/>
                  </p:cNvSpPr>
                  <p:nvPr/>
                </p:nvSpPr>
                <p:spPr bwMode="auto">
                  <a:xfrm>
                    <a:off x="2879" y="2539"/>
                    <a:ext cx="243"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62" name="Freeform 41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8" name="Freeform 416"/>
                  <p:cNvSpPr>
                    <a:spLocks/>
                  </p:cNvSpPr>
                  <p:nvPr/>
                </p:nvSpPr>
                <p:spPr bwMode="auto">
                  <a:xfrm>
                    <a:off x="2753" y="2127"/>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547" name="Group 417"/>
                <p:cNvGrpSpPr>
                  <a:grpSpLocks/>
                </p:cNvGrpSpPr>
                <p:nvPr/>
              </p:nvGrpSpPr>
              <p:grpSpPr bwMode="auto">
                <a:xfrm flipH="1">
                  <a:off x="3113" y="1328"/>
                  <a:ext cx="454" cy="2121"/>
                  <a:chOff x="2660" y="1344"/>
                  <a:chExt cx="465" cy="2121"/>
                </a:xfrm>
              </p:grpSpPr>
              <p:sp>
                <p:nvSpPr>
                  <p:cNvPr id="15548" name="Freeform 41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49" name="AutoShape 419"/>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50" name="Freeform 42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51" name="Freeform 421"/>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52" name="Freeform 42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95" name="Freeform 423"/>
                  <p:cNvSpPr>
                    <a:spLocks/>
                  </p:cNvSpPr>
                  <p:nvPr/>
                </p:nvSpPr>
                <p:spPr bwMode="auto">
                  <a:xfrm>
                    <a:off x="2876" y="2538"/>
                    <a:ext cx="242"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54" name="Freeform 42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97" name="Freeform 425"/>
                  <p:cNvSpPr>
                    <a:spLocks/>
                  </p:cNvSpPr>
                  <p:nvPr/>
                </p:nvSpPr>
                <p:spPr bwMode="auto">
                  <a:xfrm>
                    <a:off x="2749" y="2127"/>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508" name="Group 426"/>
              <p:cNvGrpSpPr>
                <a:grpSpLocks/>
              </p:cNvGrpSpPr>
              <p:nvPr/>
            </p:nvGrpSpPr>
            <p:grpSpPr bwMode="auto">
              <a:xfrm rot="-5502056">
                <a:off x="-1720" y="-316"/>
                <a:ext cx="774" cy="1960"/>
                <a:chOff x="2648" y="1326"/>
                <a:chExt cx="919" cy="2123"/>
              </a:xfrm>
            </p:grpSpPr>
            <p:grpSp>
              <p:nvGrpSpPr>
                <p:cNvPr id="15528" name="Group 427"/>
                <p:cNvGrpSpPr>
                  <a:grpSpLocks/>
                </p:cNvGrpSpPr>
                <p:nvPr/>
              </p:nvGrpSpPr>
              <p:grpSpPr bwMode="auto">
                <a:xfrm>
                  <a:off x="2648" y="1326"/>
                  <a:ext cx="465" cy="2121"/>
                  <a:chOff x="2660" y="1344"/>
                  <a:chExt cx="465" cy="2121"/>
                </a:xfrm>
              </p:grpSpPr>
              <p:sp>
                <p:nvSpPr>
                  <p:cNvPr id="15538" name="Freeform 42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39" name="AutoShape 429"/>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40" name="Freeform 43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41" name="Freeform 431"/>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42" name="Freeform 43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05" name="Freeform 433"/>
                  <p:cNvSpPr>
                    <a:spLocks/>
                  </p:cNvSpPr>
                  <p:nvPr/>
                </p:nvSpPr>
                <p:spPr bwMode="auto">
                  <a:xfrm>
                    <a:off x="2881"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44" name="Freeform 43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07" name="Freeform 435"/>
                  <p:cNvSpPr>
                    <a:spLocks/>
                  </p:cNvSpPr>
                  <p:nvPr/>
                </p:nvSpPr>
                <p:spPr bwMode="auto">
                  <a:xfrm>
                    <a:off x="2755" y="2123"/>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529" name="Group 436"/>
                <p:cNvGrpSpPr>
                  <a:grpSpLocks/>
                </p:cNvGrpSpPr>
                <p:nvPr/>
              </p:nvGrpSpPr>
              <p:grpSpPr bwMode="auto">
                <a:xfrm flipH="1">
                  <a:off x="3113" y="1328"/>
                  <a:ext cx="454" cy="2121"/>
                  <a:chOff x="2660" y="1344"/>
                  <a:chExt cx="465" cy="2121"/>
                </a:xfrm>
              </p:grpSpPr>
              <p:sp>
                <p:nvSpPr>
                  <p:cNvPr id="15530" name="Freeform 43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31" name="AutoShape 438"/>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32" name="Freeform 43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33" name="Freeform 440"/>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34" name="Freeform 44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14" name="Freeform 442"/>
                  <p:cNvSpPr>
                    <a:spLocks/>
                  </p:cNvSpPr>
                  <p:nvPr/>
                </p:nvSpPr>
                <p:spPr bwMode="auto">
                  <a:xfrm>
                    <a:off x="2876"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36" name="Freeform 44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16" name="Freeform 444"/>
                  <p:cNvSpPr>
                    <a:spLocks/>
                  </p:cNvSpPr>
                  <p:nvPr/>
                </p:nvSpPr>
                <p:spPr bwMode="auto">
                  <a:xfrm>
                    <a:off x="2750"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nvGrpSpPr>
              <p:cNvPr id="15509" name="Group 445"/>
              <p:cNvGrpSpPr>
                <a:grpSpLocks/>
              </p:cNvGrpSpPr>
              <p:nvPr/>
            </p:nvGrpSpPr>
            <p:grpSpPr bwMode="auto">
              <a:xfrm rot="-1902056">
                <a:off x="-1240" y="-1188"/>
                <a:ext cx="773" cy="1959"/>
                <a:chOff x="2648" y="1326"/>
                <a:chExt cx="919" cy="2123"/>
              </a:xfrm>
            </p:grpSpPr>
            <p:grpSp>
              <p:nvGrpSpPr>
                <p:cNvPr id="15510" name="Group 446"/>
                <p:cNvGrpSpPr>
                  <a:grpSpLocks/>
                </p:cNvGrpSpPr>
                <p:nvPr/>
              </p:nvGrpSpPr>
              <p:grpSpPr bwMode="auto">
                <a:xfrm>
                  <a:off x="2648" y="1326"/>
                  <a:ext cx="465" cy="2121"/>
                  <a:chOff x="2660" y="1344"/>
                  <a:chExt cx="465" cy="2121"/>
                </a:xfrm>
              </p:grpSpPr>
              <p:sp>
                <p:nvSpPr>
                  <p:cNvPr id="15520" name="Freeform 44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21" name="AutoShape 448"/>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22" name="Freeform 44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23" name="Freeform 450"/>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24" name="Freeform 45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24" name="Freeform 452"/>
                  <p:cNvSpPr>
                    <a:spLocks/>
                  </p:cNvSpPr>
                  <p:nvPr/>
                </p:nvSpPr>
                <p:spPr bwMode="auto">
                  <a:xfrm>
                    <a:off x="2875" y="2535"/>
                    <a:ext cx="244"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26" name="Freeform 45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26" name="Freeform 454"/>
                  <p:cNvSpPr>
                    <a:spLocks/>
                  </p:cNvSpPr>
                  <p:nvPr/>
                </p:nvSpPr>
                <p:spPr bwMode="auto">
                  <a:xfrm>
                    <a:off x="2751" y="2124"/>
                    <a:ext cx="364" cy="41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nvGrpSpPr>
                <p:cNvPr id="15511" name="Group 455"/>
                <p:cNvGrpSpPr>
                  <a:grpSpLocks/>
                </p:cNvGrpSpPr>
                <p:nvPr/>
              </p:nvGrpSpPr>
              <p:grpSpPr bwMode="auto">
                <a:xfrm flipH="1">
                  <a:off x="3113" y="1328"/>
                  <a:ext cx="454" cy="2121"/>
                  <a:chOff x="2660" y="1344"/>
                  <a:chExt cx="465" cy="2121"/>
                </a:xfrm>
              </p:grpSpPr>
              <p:sp>
                <p:nvSpPr>
                  <p:cNvPr id="15512" name="Freeform 45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13" name="AutoShape 457"/>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5514" name="Freeform 45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15" name="Freeform 459"/>
                  <p:cNvSpPr>
                    <a:spLocks/>
                  </p:cNvSpPr>
                  <p:nvPr/>
                </p:nvSpPr>
                <p:spPr bwMode="auto">
                  <a:xfrm>
                    <a:off x="2986" y="1813"/>
                    <a:ext cx="136" cy="227"/>
                  </a:xfrm>
                  <a:custGeom>
                    <a:avLst/>
                    <a:gdLst>
                      <a:gd name="T0" fmla="*/ 0 w 106"/>
                      <a:gd name="T1" fmla="*/ 10 h 158"/>
                      <a:gd name="T2" fmla="*/ 117 w 106"/>
                      <a:gd name="T3" fmla="*/ 141 h 158"/>
                      <a:gd name="T4" fmla="*/ 117 w 106"/>
                      <a:gd name="T5" fmla="*/ 205 h 158"/>
                      <a:gd name="T6" fmla="*/ 0 w 106"/>
                      <a:gd name="T7" fmla="*/ 1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516" name="Freeform 46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33" name="Freeform 461"/>
                  <p:cNvSpPr>
                    <a:spLocks/>
                  </p:cNvSpPr>
                  <p:nvPr/>
                </p:nvSpPr>
                <p:spPr bwMode="auto">
                  <a:xfrm>
                    <a:off x="2877" y="2536"/>
                    <a:ext cx="244"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ea typeface="ＭＳ Ｐゴシック" pitchFamily="50" charset="-128"/>
                    </a:endParaRPr>
                  </a:p>
                </p:txBody>
              </p:sp>
              <p:sp>
                <p:nvSpPr>
                  <p:cNvPr id="15518" name="Freeform 46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35" name="Freeform 463"/>
                  <p:cNvSpPr>
                    <a:spLocks/>
                  </p:cNvSpPr>
                  <p:nvPr/>
                </p:nvSpPr>
                <p:spPr bwMode="auto">
                  <a:xfrm>
                    <a:off x="2752" y="2125"/>
                    <a:ext cx="365" cy="419"/>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71001"/>
                        </a:schemeClr>
                      </a:gs>
                      <a:gs pos="50000">
                        <a:schemeClr val="accent2">
                          <a:gamma/>
                          <a:tint val="38039"/>
                          <a:invGamma/>
                        </a:schemeClr>
                      </a:gs>
                      <a:gs pos="100000">
                        <a:schemeClr val="accent2">
                          <a:alpha val="71001"/>
                        </a:schemeClr>
                      </a:gs>
                    </a:gsLst>
                    <a:lin ang="0" scaled="1"/>
                  </a:gradFill>
                  <a:ln>
                    <a:noFill/>
                  </a:ln>
                  <a:effectLst/>
                  <a:extLst/>
                </p:spPr>
                <p:txBody>
                  <a:bodyPr/>
                  <a:lstStyle/>
                  <a:p>
                    <a:pPr>
                      <a:defRPr/>
                    </a:pPr>
                    <a:endParaRPr lang="ja-JP" altLang="en-US">
                      <a:ea typeface="ＭＳ Ｐゴシック" pitchFamily="50" charset="-128"/>
                    </a:endParaRPr>
                  </a:p>
                </p:txBody>
              </p:sp>
            </p:grpSp>
          </p:grpSp>
        </p:grpSp>
      </p:grpSp>
      <p:sp>
        <p:nvSpPr>
          <p:cNvPr id="3536" name="Rectangle 464"/>
          <p:cNvSpPr>
            <a:spLocks noGrp="1" noChangeArrowheads="1"/>
          </p:cNvSpPr>
          <p:nvPr>
            <p:ph type="ctrTitle"/>
          </p:nvPr>
        </p:nvSpPr>
        <p:spPr>
          <a:xfrm>
            <a:off x="717569" y="2771528"/>
            <a:ext cx="8278812" cy="1470025"/>
          </a:xfrm>
          <a:effectLst>
            <a:outerShdw dist="71842" dir="2700000" algn="ctr" rotWithShape="0">
              <a:schemeClr val="bg1">
                <a:alpha val="50000"/>
              </a:schemeClr>
            </a:outerShdw>
          </a:effectLst>
        </p:spPr>
        <p:txBody>
          <a:bodyPr/>
          <a:lstStyle/>
          <a:p>
            <a:r>
              <a:rPr lang="en-US" altLang="ja-JP" sz="3000" b="1" dirty="0"/>
              <a:t>Influence of the Antarctic sea-ice anomaly upon </a:t>
            </a:r>
            <a:r>
              <a:rPr lang="en-US" altLang="ja-JP" sz="3000" b="1" dirty="0" err="1" smtClean="0"/>
              <a:t>largescale</a:t>
            </a:r>
            <a:r>
              <a:rPr lang="ja-JP" altLang="en-US" sz="3000" b="1" dirty="0"/>
              <a:t> </a:t>
            </a:r>
            <a:r>
              <a:rPr lang="en-US" altLang="ja-JP" sz="3000" b="1" dirty="0" smtClean="0"/>
              <a:t>atmospheric circulation</a:t>
            </a:r>
            <a:br>
              <a:rPr lang="en-US" altLang="ja-JP" sz="3000" b="1" dirty="0" smtClean="0"/>
            </a:br>
            <a:r>
              <a:rPr lang="en-US" altLang="ja-JP" sz="3000" b="1" dirty="0" smtClean="0"/>
              <a:t> </a:t>
            </a:r>
            <a:r>
              <a:rPr lang="en-US" altLang="ja-JP" sz="3000" b="1" dirty="0"/>
              <a:t>in the Southern Hemisphere by </a:t>
            </a:r>
            <a:r>
              <a:rPr lang="en-US" altLang="ja-JP" sz="3000" b="1" dirty="0" smtClean="0"/>
              <a:t>using</a:t>
            </a:r>
            <a:r>
              <a:rPr lang="ja-JP" altLang="en-US" sz="3000" b="1" dirty="0" smtClean="0"/>
              <a:t>　</a:t>
            </a:r>
            <a:r>
              <a:rPr lang="en-US" altLang="ja-JP" sz="3000" b="1" dirty="0" smtClean="0"/>
              <a:t>AGCM</a:t>
            </a:r>
            <a:endParaRPr lang="ja-JP" altLang="en-US" sz="4000" b="1" dirty="0">
              <a:effectLst>
                <a:outerShdw blurRad="38100" dist="38100" dir="2700000" algn="tl">
                  <a:srgbClr val="C0C0C0"/>
                </a:outerShdw>
              </a:effectLst>
            </a:endParaRPr>
          </a:p>
        </p:txBody>
      </p:sp>
      <p:sp>
        <p:nvSpPr>
          <p:cNvPr id="15365" name="Rectangle 465"/>
          <p:cNvSpPr>
            <a:spLocks noGrp="1" noChangeArrowheads="1"/>
          </p:cNvSpPr>
          <p:nvPr>
            <p:ph type="subTitle" idx="1"/>
          </p:nvPr>
        </p:nvSpPr>
        <p:spPr>
          <a:xfrm>
            <a:off x="1371600" y="5086300"/>
            <a:ext cx="6400800" cy="1943100"/>
          </a:xfrm>
        </p:spPr>
        <p:txBody>
          <a:bodyPr/>
          <a:lstStyle/>
          <a:p>
            <a:pPr eaLnBrk="1" hangingPunct="1"/>
            <a:r>
              <a:rPr lang="ja-JP" altLang="en-US" dirty="0" smtClean="0"/>
              <a:t>地球環境気候学研究室</a:t>
            </a:r>
          </a:p>
          <a:p>
            <a:pPr eaLnBrk="1" hangingPunct="1"/>
            <a:r>
              <a:rPr lang="en-US" altLang="ja-JP" dirty="0" smtClean="0"/>
              <a:t>510m229</a:t>
            </a:r>
            <a:r>
              <a:rPr lang="ja-JP" altLang="en-US" dirty="0" smtClean="0"/>
              <a:t>　緒方香都</a:t>
            </a:r>
          </a:p>
          <a:p>
            <a:pPr eaLnBrk="1" hangingPunct="1"/>
            <a:endParaRPr lang="ja-JP" altLang="en-US" sz="1000" dirty="0" smtClean="0"/>
          </a:p>
          <a:p>
            <a:pPr eaLnBrk="1" hangingPunct="1"/>
            <a:r>
              <a:rPr lang="ja-JP" altLang="en-US" sz="2400" dirty="0" smtClean="0"/>
              <a:t>指導教官：立花義裕教授</a:t>
            </a:r>
          </a:p>
        </p:txBody>
      </p:sp>
      <p:grpSp>
        <p:nvGrpSpPr>
          <p:cNvPr id="3538" name="Group 466"/>
          <p:cNvGrpSpPr>
            <a:grpSpLocks/>
          </p:cNvGrpSpPr>
          <p:nvPr/>
        </p:nvGrpSpPr>
        <p:grpSpPr bwMode="auto">
          <a:xfrm>
            <a:off x="283121" y="4368626"/>
            <a:ext cx="1552575" cy="2444750"/>
            <a:chOff x="2290" y="1570"/>
            <a:chExt cx="1361" cy="2132"/>
          </a:xfrm>
        </p:grpSpPr>
        <p:sp>
          <p:nvSpPr>
            <p:cNvPr id="15496" name="Freeform 467"/>
            <p:cNvSpPr>
              <a:spLocks/>
            </p:cNvSpPr>
            <p:nvPr/>
          </p:nvSpPr>
          <p:spPr bwMode="auto">
            <a:xfrm>
              <a:off x="3193" y="3554"/>
              <a:ext cx="351" cy="103"/>
            </a:xfrm>
            <a:custGeom>
              <a:avLst/>
              <a:gdLst>
                <a:gd name="T0" fmla="*/ 14 w 560"/>
                <a:gd name="T1" fmla="*/ 9 h 174"/>
                <a:gd name="T2" fmla="*/ 214 w 560"/>
                <a:gd name="T3" fmla="*/ 89 h 174"/>
                <a:gd name="T4" fmla="*/ 299 w 560"/>
                <a:gd name="T5" fmla="*/ 89 h 174"/>
                <a:gd name="T6" fmla="*/ 242 w 560"/>
                <a:gd name="T7" fmla="*/ 63 h 174"/>
                <a:gd name="T8" fmla="*/ 299 w 560"/>
                <a:gd name="T9" fmla="*/ 63 h 174"/>
                <a:gd name="T10" fmla="*/ 327 w 560"/>
                <a:gd name="T11" fmla="*/ 89 h 174"/>
                <a:gd name="T12" fmla="*/ 327 w 560"/>
                <a:gd name="T13" fmla="*/ 63 h 174"/>
                <a:gd name="T14" fmla="*/ 299 w 560"/>
                <a:gd name="T15" fmla="*/ 36 h 174"/>
                <a:gd name="T16" fmla="*/ 327 w 560"/>
                <a:gd name="T17" fmla="*/ 63 h 174"/>
                <a:gd name="T18" fmla="*/ 327 w 560"/>
                <a:gd name="T19" fmla="*/ 89 h 174"/>
                <a:gd name="T20" fmla="*/ 327 w 560"/>
                <a:gd name="T21" fmla="*/ 63 h 174"/>
                <a:gd name="T22" fmla="*/ 299 w 560"/>
                <a:gd name="T23" fmla="*/ 36 h 174"/>
                <a:gd name="T24" fmla="*/ 14 w 560"/>
                <a:gd name="T25" fmla="*/ 9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15497" name="Freeform 468"/>
            <p:cNvSpPr>
              <a:spLocks/>
            </p:cNvSpPr>
            <p:nvPr/>
          </p:nvSpPr>
          <p:spPr bwMode="auto">
            <a:xfrm>
              <a:off x="3149" y="3598"/>
              <a:ext cx="352" cy="104"/>
            </a:xfrm>
            <a:custGeom>
              <a:avLst/>
              <a:gdLst>
                <a:gd name="T0" fmla="*/ 14 w 560"/>
                <a:gd name="T1" fmla="*/ 9 h 174"/>
                <a:gd name="T2" fmla="*/ 214 w 560"/>
                <a:gd name="T3" fmla="*/ 90 h 174"/>
                <a:gd name="T4" fmla="*/ 300 w 560"/>
                <a:gd name="T5" fmla="*/ 90 h 174"/>
                <a:gd name="T6" fmla="*/ 243 w 560"/>
                <a:gd name="T7" fmla="*/ 63 h 174"/>
                <a:gd name="T8" fmla="*/ 300 w 560"/>
                <a:gd name="T9" fmla="*/ 63 h 174"/>
                <a:gd name="T10" fmla="*/ 328 w 560"/>
                <a:gd name="T11" fmla="*/ 90 h 174"/>
                <a:gd name="T12" fmla="*/ 328 w 560"/>
                <a:gd name="T13" fmla="*/ 63 h 174"/>
                <a:gd name="T14" fmla="*/ 300 w 560"/>
                <a:gd name="T15" fmla="*/ 36 h 174"/>
                <a:gd name="T16" fmla="*/ 328 w 560"/>
                <a:gd name="T17" fmla="*/ 63 h 174"/>
                <a:gd name="T18" fmla="*/ 328 w 560"/>
                <a:gd name="T19" fmla="*/ 90 h 174"/>
                <a:gd name="T20" fmla="*/ 328 w 560"/>
                <a:gd name="T21" fmla="*/ 63 h 174"/>
                <a:gd name="T22" fmla="*/ 300 w 560"/>
                <a:gd name="T23" fmla="*/ 36 h 174"/>
                <a:gd name="T24" fmla="*/ 14 w 560"/>
                <a:gd name="T25" fmla="*/ 9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3541" name="Freeform 469"/>
            <p:cNvSpPr>
              <a:spLocks/>
            </p:cNvSpPr>
            <p:nvPr/>
          </p:nvSpPr>
          <p:spPr bwMode="auto">
            <a:xfrm>
              <a:off x="2319" y="1582"/>
              <a:ext cx="1332" cy="2063"/>
            </a:xfrm>
            <a:custGeom>
              <a:avLst/>
              <a:gdLst>
                <a:gd name="T0" fmla="*/ 1329 w 2123"/>
                <a:gd name="T1" fmla="*/ 3417 h 3465"/>
                <a:gd name="T2" fmla="*/ 739 w 2123"/>
                <a:gd name="T3" fmla="*/ 3372 h 3465"/>
                <a:gd name="T4" fmla="*/ 376 w 2123"/>
                <a:gd name="T5" fmla="*/ 3372 h 3465"/>
                <a:gd name="T6" fmla="*/ 59 w 2123"/>
                <a:gd name="T7" fmla="*/ 3372 h 3465"/>
                <a:gd name="T8" fmla="*/ 149 w 2123"/>
                <a:gd name="T9" fmla="*/ 3327 h 3465"/>
                <a:gd name="T10" fmla="*/ 13 w 2123"/>
                <a:gd name="T11" fmla="*/ 3327 h 3465"/>
                <a:gd name="T12" fmla="*/ 149 w 2123"/>
                <a:gd name="T13" fmla="*/ 3281 h 3465"/>
                <a:gd name="T14" fmla="*/ 59 w 2123"/>
                <a:gd name="T15" fmla="*/ 3191 h 3465"/>
                <a:gd name="T16" fmla="*/ 240 w 2123"/>
                <a:gd name="T17" fmla="*/ 3236 h 3465"/>
                <a:gd name="T18" fmla="*/ 240 w 2123"/>
                <a:gd name="T19" fmla="*/ 3100 h 3465"/>
                <a:gd name="T20" fmla="*/ 13 w 2123"/>
                <a:gd name="T21" fmla="*/ 2374 h 3465"/>
                <a:gd name="T22" fmla="*/ 164 w 2123"/>
                <a:gd name="T23" fmla="*/ 1154 h 3465"/>
                <a:gd name="T24" fmla="*/ 558 w 2123"/>
                <a:gd name="T25" fmla="*/ 605 h 3465"/>
                <a:gd name="T26" fmla="*/ 694 w 2123"/>
                <a:gd name="T27" fmla="*/ 514 h 3465"/>
                <a:gd name="T28" fmla="*/ 694 w 2123"/>
                <a:gd name="T29" fmla="*/ 469 h 3465"/>
                <a:gd name="T30" fmla="*/ 694 w 2123"/>
                <a:gd name="T31" fmla="*/ 378 h 3465"/>
                <a:gd name="T32" fmla="*/ 739 w 2123"/>
                <a:gd name="T33" fmla="*/ 197 h 3465"/>
                <a:gd name="T34" fmla="*/ 875 w 2123"/>
                <a:gd name="T35" fmla="*/ 61 h 3465"/>
                <a:gd name="T36" fmla="*/ 1011 w 2123"/>
                <a:gd name="T37" fmla="*/ 15 h 3465"/>
                <a:gd name="T38" fmla="*/ 1238 w 2123"/>
                <a:gd name="T39" fmla="*/ 15 h 3465"/>
                <a:gd name="T40" fmla="*/ 1465 w 2123"/>
                <a:gd name="T41" fmla="*/ 106 h 3465"/>
                <a:gd name="T42" fmla="*/ 1547 w 2123"/>
                <a:gd name="T43" fmla="*/ 254 h 3465"/>
                <a:gd name="T44" fmla="*/ 1586 w 2123"/>
                <a:gd name="T45" fmla="*/ 377 h 3465"/>
                <a:gd name="T46" fmla="*/ 1571 w 2123"/>
                <a:gd name="T47" fmla="*/ 479 h 3465"/>
                <a:gd name="T48" fmla="*/ 1574 w 2123"/>
                <a:gd name="T49" fmla="*/ 536 h 3465"/>
                <a:gd name="T50" fmla="*/ 1692 w 2123"/>
                <a:gd name="T51" fmla="*/ 696 h 3465"/>
                <a:gd name="T52" fmla="*/ 1873 w 2123"/>
                <a:gd name="T53" fmla="*/ 923 h 3465"/>
                <a:gd name="T54" fmla="*/ 2100 w 2123"/>
                <a:gd name="T55" fmla="*/ 1648 h 3465"/>
                <a:gd name="T56" fmla="*/ 2009 w 2123"/>
                <a:gd name="T57" fmla="*/ 2737 h 3465"/>
                <a:gd name="T58" fmla="*/ 1772 w 2123"/>
                <a:gd name="T59" fmla="*/ 3215 h 3465"/>
                <a:gd name="T60" fmla="*/ 1760 w 2123"/>
                <a:gd name="T61" fmla="*/ 3248 h 3465"/>
                <a:gd name="T62" fmla="*/ 1828 w 2123"/>
                <a:gd name="T63" fmla="*/ 3281 h 3465"/>
                <a:gd name="T64" fmla="*/ 1850 w 2123"/>
                <a:gd name="T65" fmla="*/ 3428 h 3465"/>
                <a:gd name="T66" fmla="*/ 1646 w 2123"/>
                <a:gd name="T67" fmla="*/ 3463 h 3465"/>
                <a:gd name="T68" fmla="*/ 1329 w 2123"/>
                <a:gd name="T69" fmla="*/ 3417 h 3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3" h="3465">
                  <a:moveTo>
                    <a:pt x="1329" y="3417"/>
                  </a:moveTo>
                  <a:cubicBezTo>
                    <a:pt x="1178" y="3402"/>
                    <a:pt x="898" y="3379"/>
                    <a:pt x="739" y="3372"/>
                  </a:cubicBezTo>
                  <a:cubicBezTo>
                    <a:pt x="580" y="3365"/>
                    <a:pt x="489" y="3372"/>
                    <a:pt x="376" y="3372"/>
                  </a:cubicBezTo>
                  <a:cubicBezTo>
                    <a:pt x="263" y="3372"/>
                    <a:pt x="97" y="3379"/>
                    <a:pt x="59" y="3372"/>
                  </a:cubicBezTo>
                  <a:cubicBezTo>
                    <a:pt x="21" y="3365"/>
                    <a:pt x="157" y="3334"/>
                    <a:pt x="149" y="3327"/>
                  </a:cubicBezTo>
                  <a:cubicBezTo>
                    <a:pt x="141" y="3320"/>
                    <a:pt x="13" y="3335"/>
                    <a:pt x="13" y="3327"/>
                  </a:cubicBezTo>
                  <a:cubicBezTo>
                    <a:pt x="13" y="3319"/>
                    <a:pt x="141" y="3304"/>
                    <a:pt x="149" y="3281"/>
                  </a:cubicBezTo>
                  <a:cubicBezTo>
                    <a:pt x="157" y="3258"/>
                    <a:pt x="44" y="3198"/>
                    <a:pt x="59" y="3191"/>
                  </a:cubicBezTo>
                  <a:cubicBezTo>
                    <a:pt x="74" y="3184"/>
                    <a:pt x="210" y="3251"/>
                    <a:pt x="240" y="3236"/>
                  </a:cubicBezTo>
                  <a:cubicBezTo>
                    <a:pt x="270" y="3221"/>
                    <a:pt x="278" y="3244"/>
                    <a:pt x="240" y="3100"/>
                  </a:cubicBezTo>
                  <a:cubicBezTo>
                    <a:pt x="202" y="2956"/>
                    <a:pt x="26" y="2698"/>
                    <a:pt x="13" y="2374"/>
                  </a:cubicBezTo>
                  <a:cubicBezTo>
                    <a:pt x="0" y="2050"/>
                    <a:pt x="73" y="1449"/>
                    <a:pt x="164" y="1154"/>
                  </a:cubicBezTo>
                  <a:cubicBezTo>
                    <a:pt x="255" y="859"/>
                    <a:pt x="470" y="712"/>
                    <a:pt x="558" y="605"/>
                  </a:cubicBezTo>
                  <a:cubicBezTo>
                    <a:pt x="646" y="498"/>
                    <a:pt x="671" y="537"/>
                    <a:pt x="694" y="514"/>
                  </a:cubicBezTo>
                  <a:cubicBezTo>
                    <a:pt x="717" y="491"/>
                    <a:pt x="694" y="492"/>
                    <a:pt x="694" y="469"/>
                  </a:cubicBezTo>
                  <a:cubicBezTo>
                    <a:pt x="694" y="446"/>
                    <a:pt x="687" y="423"/>
                    <a:pt x="694" y="378"/>
                  </a:cubicBezTo>
                  <a:cubicBezTo>
                    <a:pt x="701" y="333"/>
                    <a:pt x="709" y="250"/>
                    <a:pt x="739" y="197"/>
                  </a:cubicBezTo>
                  <a:cubicBezTo>
                    <a:pt x="769" y="144"/>
                    <a:pt x="830" y="91"/>
                    <a:pt x="875" y="61"/>
                  </a:cubicBezTo>
                  <a:cubicBezTo>
                    <a:pt x="920" y="31"/>
                    <a:pt x="951" y="23"/>
                    <a:pt x="1011" y="15"/>
                  </a:cubicBezTo>
                  <a:cubicBezTo>
                    <a:pt x="1071" y="7"/>
                    <a:pt x="1162" y="0"/>
                    <a:pt x="1238" y="15"/>
                  </a:cubicBezTo>
                  <a:cubicBezTo>
                    <a:pt x="1314" y="30"/>
                    <a:pt x="1414" y="66"/>
                    <a:pt x="1465" y="106"/>
                  </a:cubicBezTo>
                  <a:cubicBezTo>
                    <a:pt x="1516" y="146"/>
                    <a:pt x="1527" y="209"/>
                    <a:pt x="1547" y="254"/>
                  </a:cubicBezTo>
                  <a:cubicBezTo>
                    <a:pt x="1567" y="299"/>
                    <a:pt x="1582" y="340"/>
                    <a:pt x="1586" y="377"/>
                  </a:cubicBezTo>
                  <a:cubicBezTo>
                    <a:pt x="1590" y="414"/>
                    <a:pt x="1573" y="453"/>
                    <a:pt x="1571" y="479"/>
                  </a:cubicBezTo>
                  <a:cubicBezTo>
                    <a:pt x="1569" y="505"/>
                    <a:pt x="1554" y="500"/>
                    <a:pt x="1574" y="536"/>
                  </a:cubicBezTo>
                  <a:cubicBezTo>
                    <a:pt x="1594" y="572"/>
                    <a:pt x="1642" y="632"/>
                    <a:pt x="1692" y="696"/>
                  </a:cubicBezTo>
                  <a:cubicBezTo>
                    <a:pt x="1742" y="760"/>
                    <a:pt x="1805" y="764"/>
                    <a:pt x="1873" y="923"/>
                  </a:cubicBezTo>
                  <a:cubicBezTo>
                    <a:pt x="1941" y="1082"/>
                    <a:pt x="2077" y="1346"/>
                    <a:pt x="2100" y="1648"/>
                  </a:cubicBezTo>
                  <a:cubicBezTo>
                    <a:pt x="2123" y="1950"/>
                    <a:pt x="2064" y="2476"/>
                    <a:pt x="2009" y="2737"/>
                  </a:cubicBezTo>
                  <a:cubicBezTo>
                    <a:pt x="1954" y="2998"/>
                    <a:pt x="1814" y="3130"/>
                    <a:pt x="1772" y="3215"/>
                  </a:cubicBezTo>
                  <a:cubicBezTo>
                    <a:pt x="1730" y="3300"/>
                    <a:pt x="1751" y="3237"/>
                    <a:pt x="1760" y="3248"/>
                  </a:cubicBezTo>
                  <a:cubicBezTo>
                    <a:pt x="1769" y="3259"/>
                    <a:pt x="1813" y="3251"/>
                    <a:pt x="1828" y="3281"/>
                  </a:cubicBezTo>
                  <a:cubicBezTo>
                    <a:pt x="1843" y="3311"/>
                    <a:pt x="1880" y="3398"/>
                    <a:pt x="1850" y="3428"/>
                  </a:cubicBezTo>
                  <a:cubicBezTo>
                    <a:pt x="1820" y="3458"/>
                    <a:pt x="1733" y="3465"/>
                    <a:pt x="1646" y="3463"/>
                  </a:cubicBezTo>
                  <a:cubicBezTo>
                    <a:pt x="1559" y="3461"/>
                    <a:pt x="1480" y="3432"/>
                    <a:pt x="1329" y="3417"/>
                  </a:cubicBezTo>
                  <a:close/>
                </a:path>
              </a:pathLst>
            </a:custGeom>
            <a:gradFill rotWithShape="1">
              <a:gsLst>
                <a:gs pos="0">
                  <a:schemeClr val="bg1">
                    <a:gamma/>
                    <a:shade val="80000"/>
                    <a:invGamma/>
                  </a:schemeClr>
                </a:gs>
                <a:gs pos="100000">
                  <a:schemeClr val="bg1"/>
                </a:gs>
              </a:gsLst>
              <a:lin ang="18900000" scaled="1"/>
            </a:gradFill>
            <a:ln w="9525">
              <a:solidFill>
                <a:schemeClr val="tx1"/>
              </a:solidFill>
              <a:round/>
              <a:headEnd/>
              <a:tailEnd/>
            </a:ln>
            <a:effectLst/>
            <a:extLst/>
          </p:spPr>
          <p:txBody>
            <a:bodyPr/>
            <a:lstStyle/>
            <a:p>
              <a:pPr>
                <a:defRPr/>
              </a:pPr>
              <a:endParaRPr lang="ja-JP" altLang="en-US">
                <a:ea typeface="ＭＳ Ｐゴシック" pitchFamily="50" charset="-128"/>
              </a:endParaRPr>
            </a:p>
          </p:txBody>
        </p:sp>
        <p:sp>
          <p:nvSpPr>
            <p:cNvPr id="15499" name="Oval 470"/>
            <p:cNvSpPr>
              <a:spLocks noChangeArrowheads="1"/>
            </p:cNvSpPr>
            <p:nvPr/>
          </p:nvSpPr>
          <p:spPr bwMode="auto">
            <a:xfrm>
              <a:off x="2755" y="1663"/>
              <a:ext cx="313" cy="352"/>
            </a:xfrm>
            <a:prstGeom prst="ellipse">
              <a:avLst/>
            </a:prstGeom>
            <a:gradFill rotWithShape="1">
              <a:gsLst>
                <a:gs pos="0">
                  <a:srgbClr val="FAF138">
                    <a:alpha val="70000"/>
                  </a:srgbClr>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5500" name="Freeform 471"/>
            <p:cNvSpPr>
              <a:spLocks/>
            </p:cNvSpPr>
            <p:nvPr/>
          </p:nvSpPr>
          <p:spPr bwMode="auto">
            <a:xfrm>
              <a:off x="2290" y="1570"/>
              <a:ext cx="1347" cy="2102"/>
            </a:xfrm>
            <a:custGeom>
              <a:avLst/>
              <a:gdLst>
                <a:gd name="T0" fmla="*/ 455 w 2148"/>
                <a:gd name="T1" fmla="*/ 309 h 3532"/>
                <a:gd name="T2" fmla="*/ 497 w 2148"/>
                <a:gd name="T3" fmla="*/ 123 h 3532"/>
                <a:gd name="T4" fmla="*/ 633 w 2148"/>
                <a:gd name="T5" fmla="*/ 17 h 3532"/>
                <a:gd name="T6" fmla="*/ 799 w 2148"/>
                <a:gd name="T7" fmla="*/ 21 h 3532"/>
                <a:gd name="T8" fmla="*/ 858 w 2148"/>
                <a:gd name="T9" fmla="*/ 34 h 3532"/>
                <a:gd name="T10" fmla="*/ 939 w 2148"/>
                <a:gd name="T11" fmla="*/ 67 h 3532"/>
                <a:gd name="T12" fmla="*/ 1000 w 2148"/>
                <a:gd name="T13" fmla="*/ 142 h 3532"/>
                <a:gd name="T14" fmla="*/ 1024 w 2148"/>
                <a:gd name="T15" fmla="*/ 202 h 3532"/>
                <a:gd name="T16" fmla="*/ 1140 w 2148"/>
                <a:gd name="T17" fmla="*/ 267 h 3532"/>
                <a:gd name="T18" fmla="*/ 1309 w 2148"/>
                <a:gd name="T19" fmla="*/ 337 h 3532"/>
                <a:gd name="T20" fmla="*/ 911 w 2148"/>
                <a:gd name="T21" fmla="*/ 309 h 3532"/>
                <a:gd name="T22" fmla="*/ 654 w 2148"/>
                <a:gd name="T23" fmla="*/ 256 h 3532"/>
                <a:gd name="T24" fmla="*/ 626 w 2148"/>
                <a:gd name="T25" fmla="*/ 148 h 3532"/>
                <a:gd name="T26" fmla="*/ 512 w 2148"/>
                <a:gd name="T27" fmla="*/ 148 h 3532"/>
                <a:gd name="T28" fmla="*/ 512 w 2148"/>
                <a:gd name="T29" fmla="*/ 309 h 3532"/>
                <a:gd name="T30" fmla="*/ 541 w 2148"/>
                <a:gd name="T31" fmla="*/ 390 h 3532"/>
                <a:gd name="T32" fmla="*/ 626 w 2148"/>
                <a:gd name="T33" fmla="*/ 471 h 3532"/>
                <a:gd name="T34" fmla="*/ 541 w 2148"/>
                <a:gd name="T35" fmla="*/ 1146 h 3532"/>
                <a:gd name="T36" fmla="*/ 739 w 2148"/>
                <a:gd name="T37" fmla="*/ 1956 h 3532"/>
                <a:gd name="T38" fmla="*/ 104 w 2148"/>
                <a:gd name="T39" fmla="*/ 2020 h 3532"/>
                <a:gd name="T40" fmla="*/ 114 w 2148"/>
                <a:gd name="T41" fmla="*/ 1991 h 3532"/>
                <a:gd name="T42" fmla="*/ 41 w 2148"/>
                <a:gd name="T43" fmla="*/ 1992 h 3532"/>
                <a:gd name="T44" fmla="*/ 123 w 2148"/>
                <a:gd name="T45" fmla="*/ 1965 h 3532"/>
                <a:gd name="T46" fmla="*/ 65 w 2148"/>
                <a:gd name="T47" fmla="*/ 1911 h 3532"/>
                <a:gd name="T48" fmla="*/ 196 w 2148"/>
                <a:gd name="T49" fmla="*/ 1923 h 3532"/>
                <a:gd name="T50" fmla="*/ 65 w 2148"/>
                <a:gd name="T51" fmla="*/ 1650 h 3532"/>
                <a:gd name="T52" fmla="*/ 36 w 2148"/>
                <a:gd name="T53" fmla="*/ 1365 h 3532"/>
                <a:gd name="T54" fmla="*/ 57 w 2148"/>
                <a:gd name="T55" fmla="*/ 958 h 3532"/>
                <a:gd name="T56" fmla="*/ 189 w 2148"/>
                <a:gd name="T57" fmla="*/ 558 h 3532"/>
                <a:gd name="T58" fmla="*/ 411 w 2148"/>
                <a:gd name="T59" fmla="*/ 340 h 3532"/>
                <a:gd name="T60" fmla="*/ 444 w 2148"/>
                <a:gd name="T61" fmla="*/ 314 h 3532"/>
                <a:gd name="T62" fmla="*/ 455 w 2148"/>
                <a:gd name="T63" fmla="*/ 309 h 35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48"/>
                <a:gd name="T97" fmla="*/ 0 h 3532"/>
                <a:gd name="T98" fmla="*/ 2148 w 2148"/>
                <a:gd name="T99" fmla="*/ 3532 h 35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48" h="3532">
                  <a:moveTo>
                    <a:pt x="726" y="520"/>
                  </a:moveTo>
                  <a:cubicBezTo>
                    <a:pt x="740" y="467"/>
                    <a:pt x="745" y="289"/>
                    <a:pt x="792" y="207"/>
                  </a:cubicBezTo>
                  <a:cubicBezTo>
                    <a:pt x="839" y="125"/>
                    <a:pt x="930" y="58"/>
                    <a:pt x="1010" y="29"/>
                  </a:cubicBezTo>
                  <a:cubicBezTo>
                    <a:pt x="1090" y="0"/>
                    <a:pt x="1214" y="30"/>
                    <a:pt x="1274" y="35"/>
                  </a:cubicBezTo>
                  <a:cubicBezTo>
                    <a:pt x="1334" y="40"/>
                    <a:pt x="1331" y="44"/>
                    <a:pt x="1368" y="57"/>
                  </a:cubicBezTo>
                  <a:cubicBezTo>
                    <a:pt x="1405" y="70"/>
                    <a:pt x="1460" y="82"/>
                    <a:pt x="1497" y="112"/>
                  </a:cubicBezTo>
                  <a:cubicBezTo>
                    <a:pt x="1534" y="142"/>
                    <a:pt x="1571" y="201"/>
                    <a:pt x="1594" y="239"/>
                  </a:cubicBezTo>
                  <a:cubicBezTo>
                    <a:pt x="1617" y="277"/>
                    <a:pt x="1596" y="304"/>
                    <a:pt x="1633" y="339"/>
                  </a:cubicBezTo>
                  <a:cubicBezTo>
                    <a:pt x="1670" y="374"/>
                    <a:pt x="1743" y="411"/>
                    <a:pt x="1818" y="449"/>
                  </a:cubicBezTo>
                  <a:cubicBezTo>
                    <a:pt x="1893" y="487"/>
                    <a:pt x="2148" y="554"/>
                    <a:pt x="2087" y="566"/>
                  </a:cubicBezTo>
                  <a:cubicBezTo>
                    <a:pt x="2026" y="578"/>
                    <a:pt x="1626" y="543"/>
                    <a:pt x="1452" y="520"/>
                  </a:cubicBezTo>
                  <a:cubicBezTo>
                    <a:pt x="1278" y="497"/>
                    <a:pt x="1119" y="475"/>
                    <a:pt x="1043" y="430"/>
                  </a:cubicBezTo>
                  <a:cubicBezTo>
                    <a:pt x="967" y="385"/>
                    <a:pt x="1035" y="278"/>
                    <a:pt x="998" y="248"/>
                  </a:cubicBezTo>
                  <a:cubicBezTo>
                    <a:pt x="961" y="218"/>
                    <a:pt x="847" y="203"/>
                    <a:pt x="817" y="248"/>
                  </a:cubicBezTo>
                  <a:cubicBezTo>
                    <a:pt x="787" y="293"/>
                    <a:pt x="810" y="452"/>
                    <a:pt x="817" y="520"/>
                  </a:cubicBezTo>
                  <a:cubicBezTo>
                    <a:pt x="824" y="588"/>
                    <a:pt x="832" y="611"/>
                    <a:pt x="862" y="656"/>
                  </a:cubicBezTo>
                  <a:cubicBezTo>
                    <a:pt x="892" y="701"/>
                    <a:pt x="998" y="580"/>
                    <a:pt x="998" y="792"/>
                  </a:cubicBezTo>
                  <a:cubicBezTo>
                    <a:pt x="998" y="1004"/>
                    <a:pt x="832" y="1510"/>
                    <a:pt x="862" y="1926"/>
                  </a:cubicBezTo>
                  <a:cubicBezTo>
                    <a:pt x="892" y="2342"/>
                    <a:pt x="1295" y="3042"/>
                    <a:pt x="1179" y="3287"/>
                  </a:cubicBezTo>
                  <a:cubicBezTo>
                    <a:pt x="1063" y="3532"/>
                    <a:pt x="332" y="3385"/>
                    <a:pt x="166" y="3395"/>
                  </a:cubicBezTo>
                  <a:cubicBezTo>
                    <a:pt x="0" y="3405"/>
                    <a:pt x="199" y="3353"/>
                    <a:pt x="182" y="3345"/>
                  </a:cubicBezTo>
                  <a:cubicBezTo>
                    <a:pt x="165" y="3337"/>
                    <a:pt x="64" y="3354"/>
                    <a:pt x="66" y="3347"/>
                  </a:cubicBezTo>
                  <a:cubicBezTo>
                    <a:pt x="68" y="3340"/>
                    <a:pt x="190" y="3324"/>
                    <a:pt x="196" y="3301"/>
                  </a:cubicBezTo>
                  <a:cubicBezTo>
                    <a:pt x="202" y="3278"/>
                    <a:pt x="85" y="3223"/>
                    <a:pt x="104" y="3211"/>
                  </a:cubicBezTo>
                  <a:cubicBezTo>
                    <a:pt x="123" y="3199"/>
                    <a:pt x="312" y="3304"/>
                    <a:pt x="312" y="3231"/>
                  </a:cubicBezTo>
                  <a:cubicBezTo>
                    <a:pt x="312" y="3158"/>
                    <a:pt x="146" y="2929"/>
                    <a:pt x="104" y="2773"/>
                  </a:cubicBezTo>
                  <a:cubicBezTo>
                    <a:pt x="62" y="2617"/>
                    <a:pt x="60" y="2487"/>
                    <a:pt x="58" y="2293"/>
                  </a:cubicBezTo>
                  <a:cubicBezTo>
                    <a:pt x="56" y="2099"/>
                    <a:pt x="50" y="1835"/>
                    <a:pt x="91" y="1609"/>
                  </a:cubicBezTo>
                  <a:cubicBezTo>
                    <a:pt x="132" y="1383"/>
                    <a:pt x="208" y="1110"/>
                    <a:pt x="302" y="937"/>
                  </a:cubicBezTo>
                  <a:cubicBezTo>
                    <a:pt x="396" y="764"/>
                    <a:pt x="588" y="639"/>
                    <a:pt x="656" y="571"/>
                  </a:cubicBezTo>
                  <a:cubicBezTo>
                    <a:pt x="724" y="503"/>
                    <a:pt x="696" y="536"/>
                    <a:pt x="708" y="527"/>
                  </a:cubicBezTo>
                  <a:cubicBezTo>
                    <a:pt x="720" y="518"/>
                    <a:pt x="722" y="521"/>
                    <a:pt x="726" y="520"/>
                  </a:cubicBezTo>
                  <a:close/>
                </a:path>
              </a:pathLst>
            </a:custGeom>
            <a:gradFill rotWithShape="1">
              <a:gsLst>
                <a:gs pos="0">
                  <a:srgbClr val="011C39"/>
                </a:gs>
                <a:gs pos="100000">
                  <a:srgbClr val="000000"/>
                </a:gs>
              </a:gsLst>
              <a:path path="rect">
                <a:fillToRect l="100000" b="100000"/>
              </a:path>
            </a:gradFill>
            <a:ln w="9525">
              <a:solidFill>
                <a:schemeClr val="tx1"/>
              </a:solidFill>
              <a:round/>
              <a:headEnd/>
              <a:tailEnd/>
            </a:ln>
          </p:spPr>
          <p:txBody>
            <a:bodyPr/>
            <a:lstStyle/>
            <a:p>
              <a:endParaRPr lang="ja-JP" altLang="en-US"/>
            </a:p>
          </p:txBody>
        </p:sp>
        <p:sp>
          <p:nvSpPr>
            <p:cNvPr id="15501" name="Freeform 472"/>
            <p:cNvSpPr>
              <a:spLocks/>
            </p:cNvSpPr>
            <p:nvPr/>
          </p:nvSpPr>
          <p:spPr bwMode="auto">
            <a:xfrm>
              <a:off x="2592" y="2033"/>
              <a:ext cx="447" cy="1624"/>
            </a:xfrm>
            <a:custGeom>
              <a:avLst/>
              <a:gdLst>
                <a:gd name="T0" fmla="*/ 246 w 447"/>
                <a:gd name="T1" fmla="*/ 2 h 1624"/>
                <a:gd name="T2" fmla="*/ 379 w 447"/>
                <a:gd name="T3" fmla="*/ 81 h 1624"/>
                <a:gd name="T4" fmla="*/ 288 w 447"/>
                <a:gd name="T5" fmla="*/ 490 h 1624"/>
                <a:gd name="T6" fmla="*/ 424 w 447"/>
                <a:gd name="T7" fmla="*/ 1170 h 1624"/>
                <a:gd name="T8" fmla="*/ 424 w 447"/>
                <a:gd name="T9" fmla="*/ 1488 h 1624"/>
                <a:gd name="T10" fmla="*/ 288 w 447"/>
                <a:gd name="T11" fmla="*/ 1578 h 1624"/>
                <a:gd name="T12" fmla="*/ 242 w 447"/>
                <a:gd name="T13" fmla="*/ 1215 h 1624"/>
                <a:gd name="T14" fmla="*/ 16 w 447"/>
                <a:gd name="T15" fmla="*/ 490 h 1624"/>
                <a:gd name="T16" fmla="*/ 144 w 447"/>
                <a:gd name="T17" fmla="*/ 95 h 1624"/>
                <a:gd name="T18" fmla="*/ 246 w 447"/>
                <a:gd name="T19" fmla="*/ 2 h 16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624"/>
                <a:gd name="T32" fmla="*/ 447 w 447"/>
                <a:gd name="T33" fmla="*/ 1624 h 16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624">
                  <a:moveTo>
                    <a:pt x="246" y="2"/>
                  </a:moveTo>
                  <a:cubicBezTo>
                    <a:pt x="285" y="0"/>
                    <a:pt x="372" y="0"/>
                    <a:pt x="379" y="81"/>
                  </a:cubicBezTo>
                  <a:cubicBezTo>
                    <a:pt x="386" y="162"/>
                    <a:pt x="281" y="309"/>
                    <a:pt x="288" y="490"/>
                  </a:cubicBezTo>
                  <a:cubicBezTo>
                    <a:pt x="295" y="671"/>
                    <a:pt x="401" y="1004"/>
                    <a:pt x="424" y="1170"/>
                  </a:cubicBezTo>
                  <a:cubicBezTo>
                    <a:pt x="447" y="1336"/>
                    <a:pt x="447" y="1420"/>
                    <a:pt x="424" y="1488"/>
                  </a:cubicBezTo>
                  <a:cubicBezTo>
                    <a:pt x="401" y="1556"/>
                    <a:pt x="318" y="1624"/>
                    <a:pt x="288" y="1578"/>
                  </a:cubicBezTo>
                  <a:cubicBezTo>
                    <a:pt x="258" y="1532"/>
                    <a:pt x="287" y="1396"/>
                    <a:pt x="242" y="1215"/>
                  </a:cubicBezTo>
                  <a:cubicBezTo>
                    <a:pt x="197" y="1034"/>
                    <a:pt x="32" y="677"/>
                    <a:pt x="16" y="490"/>
                  </a:cubicBezTo>
                  <a:cubicBezTo>
                    <a:pt x="0" y="303"/>
                    <a:pt x="106" y="176"/>
                    <a:pt x="144" y="95"/>
                  </a:cubicBezTo>
                  <a:cubicBezTo>
                    <a:pt x="182" y="14"/>
                    <a:pt x="207" y="4"/>
                    <a:pt x="246" y="2"/>
                  </a:cubicBezTo>
                  <a:close/>
                </a:path>
              </a:pathLst>
            </a:custGeom>
            <a:gradFill rotWithShape="1">
              <a:gsLst>
                <a:gs pos="0">
                  <a:schemeClr val="tx1"/>
                </a:gs>
                <a:gs pos="100000">
                  <a:srgbClr val="00001A"/>
                </a:gs>
              </a:gsLst>
              <a:lin ang="5400000" scaled="1"/>
            </a:gradFill>
            <a:ln w="9525">
              <a:solidFill>
                <a:schemeClr val="tx1"/>
              </a:solidFill>
              <a:round/>
              <a:headEnd/>
              <a:tailEnd/>
            </a:ln>
          </p:spPr>
          <p:txBody>
            <a:bodyPr/>
            <a:lstStyle/>
            <a:p>
              <a:endParaRPr lang="ja-JP" altLang="en-US"/>
            </a:p>
          </p:txBody>
        </p:sp>
      </p:grpSp>
      <p:grpSp>
        <p:nvGrpSpPr>
          <p:cNvPr id="3545" name="Group 473"/>
          <p:cNvGrpSpPr>
            <a:grpSpLocks/>
          </p:cNvGrpSpPr>
          <p:nvPr/>
        </p:nvGrpSpPr>
        <p:grpSpPr bwMode="auto">
          <a:xfrm>
            <a:off x="283121" y="4243213"/>
            <a:ext cx="1524000" cy="2557463"/>
            <a:chOff x="3832" y="1434"/>
            <a:chExt cx="1336" cy="2231"/>
          </a:xfrm>
        </p:grpSpPr>
        <p:sp>
          <p:nvSpPr>
            <p:cNvPr id="15490" name="Freeform 474"/>
            <p:cNvSpPr>
              <a:spLocks/>
            </p:cNvSpPr>
            <p:nvPr/>
          </p:nvSpPr>
          <p:spPr bwMode="auto">
            <a:xfrm>
              <a:off x="4738" y="3517"/>
              <a:ext cx="351" cy="103"/>
            </a:xfrm>
            <a:custGeom>
              <a:avLst/>
              <a:gdLst>
                <a:gd name="T0" fmla="*/ 14 w 560"/>
                <a:gd name="T1" fmla="*/ 9 h 174"/>
                <a:gd name="T2" fmla="*/ 214 w 560"/>
                <a:gd name="T3" fmla="*/ 89 h 174"/>
                <a:gd name="T4" fmla="*/ 299 w 560"/>
                <a:gd name="T5" fmla="*/ 89 h 174"/>
                <a:gd name="T6" fmla="*/ 242 w 560"/>
                <a:gd name="T7" fmla="*/ 63 h 174"/>
                <a:gd name="T8" fmla="*/ 299 w 560"/>
                <a:gd name="T9" fmla="*/ 63 h 174"/>
                <a:gd name="T10" fmla="*/ 327 w 560"/>
                <a:gd name="T11" fmla="*/ 89 h 174"/>
                <a:gd name="T12" fmla="*/ 327 w 560"/>
                <a:gd name="T13" fmla="*/ 63 h 174"/>
                <a:gd name="T14" fmla="*/ 299 w 560"/>
                <a:gd name="T15" fmla="*/ 36 h 174"/>
                <a:gd name="T16" fmla="*/ 327 w 560"/>
                <a:gd name="T17" fmla="*/ 63 h 174"/>
                <a:gd name="T18" fmla="*/ 327 w 560"/>
                <a:gd name="T19" fmla="*/ 89 h 174"/>
                <a:gd name="T20" fmla="*/ 327 w 560"/>
                <a:gd name="T21" fmla="*/ 63 h 174"/>
                <a:gd name="T22" fmla="*/ 299 w 560"/>
                <a:gd name="T23" fmla="*/ 36 h 174"/>
                <a:gd name="T24" fmla="*/ 14 w 560"/>
                <a:gd name="T25" fmla="*/ 9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15491" name="Freeform 475"/>
            <p:cNvSpPr>
              <a:spLocks/>
            </p:cNvSpPr>
            <p:nvPr/>
          </p:nvSpPr>
          <p:spPr bwMode="auto">
            <a:xfrm>
              <a:off x="4694" y="3561"/>
              <a:ext cx="352" cy="104"/>
            </a:xfrm>
            <a:custGeom>
              <a:avLst/>
              <a:gdLst>
                <a:gd name="T0" fmla="*/ 14 w 560"/>
                <a:gd name="T1" fmla="*/ 9 h 174"/>
                <a:gd name="T2" fmla="*/ 214 w 560"/>
                <a:gd name="T3" fmla="*/ 90 h 174"/>
                <a:gd name="T4" fmla="*/ 300 w 560"/>
                <a:gd name="T5" fmla="*/ 90 h 174"/>
                <a:gd name="T6" fmla="*/ 243 w 560"/>
                <a:gd name="T7" fmla="*/ 63 h 174"/>
                <a:gd name="T8" fmla="*/ 300 w 560"/>
                <a:gd name="T9" fmla="*/ 63 h 174"/>
                <a:gd name="T10" fmla="*/ 328 w 560"/>
                <a:gd name="T11" fmla="*/ 90 h 174"/>
                <a:gd name="T12" fmla="*/ 328 w 560"/>
                <a:gd name="T13" fmla="*/ 63 h 174"/>
                <a:gd name="T14" fmla="*/ 300 w 560"/>
                <a:gd name="T15" fmla="*/ 36 h 174"/>
                <a:gd name="T16" fmla="*/ 328 w 560"/>
                <a:gd name="T17" fmla="*/ 63 h 174"/>
                <a:gd name="T18" fmla="*/ 328 w 560"/>
                <a:gd name="T19" fmla="*/ 90 h 174"/>
                <a:gd name="T20" fmla="*/ 328 w 560"/>
                <a:gd name="T21" fmla="*/ 63 h 174"/>
                <a:gd name="T22" fmla="*/ 300 w 560"/>
                <a:gd name="T23" fmla="*/ 36 h 174"/>
                <a:gd name="T24" fmla="*/ 14 w 560"/>
                <a:gd name="T25" fmla="*/ 9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3548" name="Freeform 476"/>
            <p:cNvSpPr>
              <a:spLocks/>
            </p:cNvSpPr>
            <p:nvPr/>
          </p:nvSpPr>
          <p:spPr bwMode="auto">
            <a:xfrm>
              <a:off x="3861" y="1550"/>
              <a:ext cx="1307" cy="2062"/>
            </a:xfrm>
            <a:custGeom>
              <a:avLst/>
              <a:gdLst>
                <a:gd name="T0" fmla="*/ 834 w 1307"/>
                <a:gd name="T1" fmla="*/ 2034 h 2063"/>
                <a:gd name="T2" fmla="*/ 464 w 1307"/>
                <a:gd name="T3" fmla="*/ 2008 h 2063"/>
                <a:gd name="T4" fmla="*/ 236 w 1307"/>
                <a:gd name="T5" fmla="*/ 2008 h 2063"/>
                <a:gd name="T6" fmla="*/ 37 w 1307"/>
                <a:gd name="T7" fmla="*/ 2008 h 2063"/>
                <a:gd name="T8" fmla="*/ 93 w 1307"/>
                <a:gd name="T9" fmla="*/ 1981 h 2063"/>
                <a:gd name="T10" fmla="*/ 8 w 1307"/>
                <a:gd name="T11" fmla="*/ 1981 h 2063"/>
                <a:gd name="T12" fmla="*/ 93 w 1307"/>
                <a:gd name="T13" fmla="*/ 1953 h 2063"/>
                <a:gd name="T14" fmla="*/ 37 w 1307"/>
                <a:gd name="T15" fmla="*/ 1900 h 2063"/>
                <a:gd name="T16" fmla="*/ 151 w 1307"/>
                <a:gd name="T17" fmla="*/ 1927 h 2063"/>
                <a:gd name="T18" fmla="*/ 151 w 1307"/>
                <a:gd name="T19" fmla="*/ 1846 h 2063"/>
                <a:gd name="T20" fmla="*/ 8 w 1307"/>
                <a:gd name="T21" fmla="*/ 1413 h 2063"/>
                <a:gd name="T22" fmla="*/ 103 w 1307"/>
                <a:gd name="T23" fmla="*/ 687 h 2063"/>
                <a:gd name="T24" fmla="*/ 350 w 1307"/>
                <a:gd name="T25" fmla="*/ 360 h 2063"/>
                <a:gd name="T26" fmla="*/ 435 w 1307"/>
                <a:gd name="T27" fmla="*/ 306 h 2063"/>
                <a:gd name="T28" fmla="*/ 435 w 1307"/>
                <a:gd name="T29" fmla="*/ 279 h 2063"/>
                <a:gd name="T30" fmla="*/ 435 w 1307"/>
                <a:gd name="T31" fmla="*/ 225 h 2063"/>
                <a:gd name="T32" fmla="*/ 464 w 1307"/>
                <a:gd name="T33" fmla="*/ 117 h 2063"/>
                <a:gd name="T34" fmla="*/ 549 w 1307"/>
                <a:gd name="T35" fmla="*/ 36 h 2063"/>
                <a:gd name="T36" fmla="*/ 634 w 1307"/>
                <a:gd name="T37" fmla="*/ 9 h 2063"/>
                <a:gd name="T38" fmla="*/ 777 w 1307"/>
                <a:gd name="T39" fmla="*/ 9 h 2063"/>
                <a:gd name="T40" fmla="*/ 919 w 1307"/>
                <a:gd name="T41" fmla="*/ 63 h 2063"/>
                <a:gd name="T42" fmla="*/ 974 w 1307"/>
                <a:gd name="T43" fmla="*/ 120 h 2063"/>
                <a:gd name="T44" fmla="*/ 942 w 1307"/>
                <a:gd name="T45" fmla="*/ 159 h 2063"/>
                <a:gd name="T46" fmla="*/ 921 w 1307"/>
                <a:gd name="T47" fmla="*/ 190 h 2063"/>
                <a:gd name="T48" fmla="*/ 899 w 1307"/>
                <a:gd name="T49" fmla="*/ 232 h 2063"/>
                <a:gd name="T50" fmla="*/ 893 w 1307"/>
                <a:gd name="T51" fmla="*/ 265 h 2063"/>
                <a:gd name="T52" fmla="*/ 971 w 1307"/>
                <a:gd name="T53" fmla="*/ 301 h 2063"/>
                <a:gd name="T54" fmla="*/ 1062 w 1307"/>
                <a:gd name="T55" fmla="*/ 414 h 2063"/>
                <a:gd name="T56" fmla="*/ 1184 w 1307"/>
                <a:gd name="T57" fmla="*/ 586 h 2063"/>
                <a:gd name="T58" fmla="*/ 1294 w 1307"/>
                <a:gd name="T59" fmla="*/ 975 h 2063"/>
                <a:gd name="T60" fmla="*/ 1260 w 1307"/>
                <a:gd name="T61" fmla="*/ 1630 h 2063"/>
                <a:gd name="T62" fmla="*/ 1112 w 1307"/>
                <a:gd name="T63" fmla="*/ 1914 h 2063"/>
                <a:gd name="T64" fmla="*/ 1104 w 1307"/>
                <a:gd name="T65" fmla="*/ 1934 h 2063"/>
                <a:gd name="T66" fmla="*/ 1147 w 1307"/>
                <a:gd name="T67" fmla="*/ 1953 h 2063"/>
                <a:gd name="T68" fmla="*/ 1161 w 1307"/>
                <a:gd name="T69" fmla="*/ 2041 h 2063"/>
                <a:gd name="T70" fmla="*/ 1033 w 1307"/>
                <a:gd name="T71" fmla="*/ 2062 h 2063"/>
                <a:gd name="T72" fmla="*/ 834 w 1307"/>
                <a:gd name="T73" fmla="*/ 2034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7" h="2063">
                  <a:moveTo>
                    <a:pt x="834" y="2034"/>
                  </a:moveTo>
                  <a:cubicBezTo>
                    <a:pt x="739" y="2025"/>
                    <a:pt x="563" y="2012"/>
                    <a:pt x="464" y="2008"/>
                  </a:cubicBezTo>
                  <a:cubicBezTo>
                    <a:pt x="364" y="2003"/>
                    <a:pt x="307" y="2008"/>
                    <a:pt x="236" y="2008"/>
                  </a:cubicBezTo>
                  <a:cubicBezTo>
                    <a:pt x="165" y="2008"/>
                    <a:pt x="61" y="2012"/>
                    <a:pt x="37" y="2008"/>
                  </a:cubicBezTo>
                  <a:cubicBezTo>
                    <a:pt x="13" y="2003"/>
                    <a:pt x="99" y="1985"/>
                    <a:pt x="93" y="1981"/>
                  </a:cubicBezTo>
                  <a:cubicBezTo>
                    <a:pt x="88" y="1977"/>
                    <a:pt x="8" y="1986"/>
                    <a:pt x="8" y="1981"/>
                  </a:cubicBezTo>
                  <a:cubicBezTo>
                    <a:pt x="8" y="1976"/>
                    <a:pt x="88" y="1967"/>
                    <a:pt x="93" y="1953"/>
                  </a:cubicBezTo>
                  <a:cubicBezTo>
                    <a:pt x="99" y="1940"/>
                    <a:pt x="28" y="1904"/>
                    <a:pt x="37" y="1900"/>
                  </a:cubicBezTo>
                  <a:cubicBezTo>
                    <a:pt x="46" y="1896"/>
                    <a:pt x="132" y="1936"/>
                    <a:pt x="151" y="1927"/>
                  </a:cubicBezTo>
                  <a:cubicBezTo>
                    <a:pt x="169" y="1918"/>
                    <a:pt x="174" y="1931"/>
                    <a:pt x="151" y="1846"/>
                  </a:cubicBezTo>
                  <a:cubicBezTo>
                    <a:pt x="127" y="1760"/>
                    <a:pt x="16" y="1606"/>
                    <a:pt x="8" y="1413"/>
                  </a:cubicBezTo>
                  <a:cubicBezTo>
                    <a:pt x="0" y="1221"/>
                    <a:pt x="46" y="863"/>
                    <a:pt x="103" y="687"/>
                  </a:cubicBezTo>
                  <a:cubicBezTo>
                    <a:pt x="160" y="511"/>
                    <a:pt x="295" y="424"/>
                    <a:pt x="350" y="360"/>
                  </a:cubicBezTo>
                  <a:cubicBezTo>
                    <a:pt x="405" y="297"/>
                    <a:pt x="421" y="320"/>
                    <a:pt x="435" y="306"/>
                  </a:cubicBezTo>
                  <a:cubicBezTo>
                    <a:pt x="450" y="292"/>
                    <a:pt x="435" y="293"/>
                    <a:pt x="435" y="279"/>
                  </a:cubicBezTo>
                  <a:cubicBezTo>
                    <a:pt x="435" y="266"/>
                    <a:pt x="431" y="252"/>
                    <a:pt x="435" y="225"/>
                  </a:cubicBezTo>
                  <a:cubicBezTo>
                    <a:pt x="440" y="198"/>
                    <a:pt x="445" y="149"/>
                    <a:pt x="464" y="117"/>
                  </a:cubicBezTo>
                  <a:cubicBezTo>
                    <a:pt x="482" y="86"/>
                    <a:pt x="521" y="54"/>
                    <a:pt x="549" y="36"/>
                  </a:cubicBezTo>
                  <a:cubicBezTo>
                    <a:pt x="577" y="18"/>
                    <a:pt x="597" y="14"/>
                    <a:pt x="634" y="9"/>
                  </a:cubicBezTo>
                  <a:cubicBezTo>
                    <a:pt x="672" y="4"/>
                    <a:pt x="729" y="0"/>
                    <a:pt x="777" y="9"/>
                  </a:cubicBezTo>
                  <a:cubicBezTo>
                    <a:pt x="824" y="18"/>
                    <a:pt x="886" y="45"/>
                    <a:pt x="919" y="63"/>
                  </a:cubicBezTo>
                  <a:cubicBezTo>
                    <a:pt x="952" y="81"/>
                    <a:pt x="970" y="104"/>
                    <a:pt x="974" y="120"/>
                  </a:cubicBezTo>
                  <a:cubicBezTo>
                    <a:pt x="978" y="136"/>
                    <a:pt x="951" y="147"/>
                    <a:pt x="942" y="159"/>
                  </a:cubicBezTo>
                  <a:cubicBezTo>
                    <a:pt x="933" y="171"/>
                    <a:pt x="928" y="178"/>
                    <a:pt x="921" y="190"/>
                  </a:cubicBezTo>
                  <a:cubicBezTo>
                    <a:pt x="914" y="202"/>
                    <a:pt x="904" y="220"/>
                    <a:pt x="899" y="232"/>
                  </a:cubicBezTo>
                  <a:cubicBezTo>
                    <a:pt x="894" y="244"/>
                    <a:pt x="881" y="254"/>
                    <a:pt x="893" y="265"/>
                  </a:cubicBezTo>
                  <a:cubicBezTo>
                    <a:pt x="905" y="276"/>
                    <a:pt x="943" y="276"/>
                    <a:pt x="971" y="301"/>
                  </a:cubicBezTo>
                  <a:cubicBezTo>
                    <a:pt x="999" y="326"/>
                    <a:pt x="1027" y="367"/>
                    <a:pt x="1062" y="414"/>
                  </a:cubicBezTo>
                  <a:cubicBezTo>
                    <a:pt x="1097" y="461"/>
                    <a:pt x="1145" y="492"/>
                    <a:pt x="1184" y="586"/>
                  </a:cubicBezTo>
                  <a:cubicBezTo>
                    <a:pt x="1223" y="680"/>
                    <a:pt x="1281" y="801"/>
                    <a:pt x="1294" y="975"/>
                  </a:cubicBezTo>
                  <a:cubicBezTo>
                    <a:pt x="1307" y="1149"/>
                    <a:pt x="1290" y="1474"/>
                    <a:pt x="1260" y="1630"/>
                  </a:cubicBezTo>
                  <a:cubicBezTo>
                    <a:pt x="1230" y="1786"/>
                    <a:pt x="1138" y="1864"/>
                    <a:pt x="1112" y="1914"/>
                  </a:cubicBezTo>
                  <a:cubicBezTo>
                    <a:pt x="1085" y="1965"/>
                    <a:pt x="1099" y="1927"/>
                    <a:pt x="1104" y="1934"/>
                  </a:cubicBezTo>
                  <a:cubicBezTo>
                    <a:pt x="1110" y="1940"/>
                    <a:pt x="1138" y="1936"/>
                    <a:pt x="1147" y="1953"/>
                  </a:cubicBezTo>
                  <a:cubicBezTo>
                    <a:pt x="1156" y="1971"/>
                    <a:pt x="1180" y="2023"/>
                    <a:pt x="1161" y="2041"/>
                  </a:cubicBezTo>
                  <a:cubicBezTo>
                    <a:pt x="1142" y="2059"/>
                    <a:pt x="1087" y="2063"/>
                    <a:pt x="1033" y="2062"/>
                  </a:cubicBezTo>
                  <a:cubicBezTo>
                    <a:pt x="978" y="2061"/>
                    <a:pt x="929" y="2043"/>
                    <a:pt x="834" y="2034"/>
                  </a:cubicBezTo>
                  <a:close/>
                </a:path>
              </a:pathLst>
            </a:custGeom>
            <a:gradFill rotWithShape="1">
              <a:gsLst>
                <a:gs pos="0">
                  <a:schemeClr val="bg1">
                    <a:gamma/>
                    <a:shade val="80000"/>
                    <a:invGamma/>
                  </a:schemeClr>
                </a:gs>
                <a:gs pos="100000">
                  <a:schemeClr val="bg1"/>
                </a:gs>
              </a:gsLst>
              <a:lin ang="18900000" scaled="1"/>
            </a:gradFill>
            <a:ln w="9525">
              <a:solidFill>
                <a:schemeClr val="tx1"/>
              </a:solidFill>
              <a:round/>
              <a:headEnd/>
              <a:tailEnd/>
            </a:ln>
            <a:effectLst/>
            <a:extLst/>
          </p:spPr>
          <p:txBody>
            <a:bodyPr/>
            <a:lstStyle/>
            <a:p>
              <a:pPr>
                <a:defRPr/>
              </a:pPr>
              <a:endParaRPr lang="ja-JP" altLang="en-US">
                <a:ea typeface="ＭＳ Ｐゴシック" pitchFamily="50" charset="-128"/>
              </a:endParaRPr>
            </a:p>
          </p:txBody>
        </p:sp>
        <p:sp>
          <p:nvSpPr>
            <p:cNvPr id="15493" name="Oval 477"/>
            <p:cNvSpPr>
              <a:spLocks noChangeArrowheads="1"/>
            </p:cNvSpPr>
            <p:nvPr/>
          </p:nvSpPr>
          <p:spPr bwMode="auto">
            <a:xfrm>
              <a:off x="4290" y="1628"/>
              <a:ext cx="313" cy="352"/>
            </a:xfrm>
            <a:prstGeom prst="ellipse">
              <a:avLst/>
            </a:prstGeom>
            <a:gradFill rotWithShape="1">
              <a:gsLst>
                <a:gs pos="0">
                  <a:srgbClr val="FAF138">
                    <a:alpha val="70000"/>
                  </a:srgbClr>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5494" name="Freeform 478"/>
            <p:cNvSpPr>
              <a:spLocks/>
            </p:cNvSpPr>
            <p:nvPr/>
          </p:nvSpPr>
          <p:spPr bwMode="auto">
            <a:xfrm>
              <a:off x="3832" y="1434"/>
              <a:ext cx="1283" cy="2212"/>
            </a:xfrm>
            <a:custGeom>
              <a:avLst/>
              <a:gdLst>
                <a:gd name="T0" fmla="*/ 455 w 1283"/>
                <a:gd name="T1" fmla="*/ 419 h 2212"/>
                <a:gd name="T2" fmla="*/ 418 w 1283"/>
                <a:gd name="T3" fmla="*/ 242 h 2212"/>
                <a:gd name="T4" fmla="*/ 491 w 1283"/>
                <a:gd name="T5" fmla="*/ 84 h 2212"/>
                <a:gd name="T6" fmla="*/ 568 w 1283"/>
                <a:gd name="T7" fmla="*/ 27 h 2212"/>
                <a:gd name="T8" fmla="*/ 661 w 1283"/>
                <a:gd name="T9" fmla="*/ 3 h 2212"/>
                <a:gd name="T10" fmla="*/ 734 w 1283"/>
                <a:gd name="T11" fmla="*/ 8 h 2212"/>
                <a:gd name="T12" fmla="*/ 830 w 1283"/>
                <a:gd name="T13" fmla="*/ 30 h 2212"/>
                <a:gd name="T14" fmla="*/ 940 w 1283"/>
                <a:gd name="T15" fmla="*/ 104 h 2212"/>
                <a:gd name="T16" fmla="*/ 1099 w 1283"/>
                <a:gd name="T17" fmla="*/ 93 h 2212"/>
                <a:gd name="T18" fmla="*/ 1259 w 1283"/>
                <a:gd name="T19" fmla="*/ 71 h 2212"/>
                <a:gd name="T20" fmla="*/ 954 w 1283"/>
                <a:gd name="T21" fmla="*/ 275 h 2212"/>
                <a:gd name="T22" fmla="*/ 819 w 1283"/>
                <a:gd name="T23" fmla="*/ 332 h 2212"/>
                <a:gd name="T24" fmla="*/ 685 w 1283"/>
                <a:gd name="T25" fmla="*/ 342 h 2212"/>
                <a:gd name="T26" fmla="*/ 626 w 1283"/>
                <a:gd name="T27" fmla="*/ 258 h 2212"/>
                <a:gd name="T28" fmla="*/ 512 w 1283"/>
                <a:gd name="T29" fmla="*/ 258 h 2212"/>
                <a:gd name="T30" fmla="*/ 512 w 1283"/>
                <a:gd name="T31" fmla="*/ 419 h 2212"/>
                <a:gd name="T32" fmla="*/ 541 w 1283"/>
                <a:gd name="T33" fmla="*/ 500 h 2212"/>
                <a:gd name="T34" fmla="*/ 626 w 1283"/>
                <a:gd name="T35" fmla="*/ 581 h 2212"/>
                <a:gd name="T36" fmla="*/ 541 w 1283"/>
                <a:gd name="T37" fmla="*/ 1256 h 2212"/>
                <a:gd name="T38" fmla="*/ 739 w 1283"/>
                <a:gd name="T39" fmla="*/ 2066 h 2212"/>
                <a:gd name="T40" fmla="*/ 104 w 1283"/>
                <a:gd name="T41" fmla="*/ 2130 h 2212"/>
                <a:gd name="T42" fmla="*/ 114 w 1283"/>
                <a:gd name="T43" fmla="*/ 2101 h 2212"/>
                <a:gd name="T44" fmla="*/ 41 w 1283"/>
                <a:gd name="T45" fmla="*/ 2102 h 2212"/>
                <a:gd name="T46" fmla="*/ 123 w 1283"/>
                <a:gd name="T47" fmla="*/ 2075 h 2212"/>
                <a:gd name="T48" fmla="*/ 65 w 1283"/>
                <a:gd name="T49" fmla="*/ 2021 h 2212"/>
                <a:gd name="T50" fmla="*/ 196 w 1283"/>
                <a:gd name="T51" fmla="*/ 2033 h 2212"/>
                <a:gd name="T52" fmla="*/ 65 w 1283"/>
                <a:gd name="T53" fmla="*/ 1760 h 2212"/>
                <a:gd name="T54" fmla="*/ 36 w 1283"/>
                <a:gd name="T55" fmla="*/ 1475 h 2212"/>
                <a:gd name="T56" fmla="*/ 57 w 1283"/>
                <a:gd name="T57" fmla="*/ 1068 h 2212"/>
                <a:gd name="T58" fmla="*/ 189 w 1283"/>
                <a:gd name="T59" fmla="*/ 668 h 2212"/>
                <a:gd name="T60" fmla="*/ 411 w 1283"/>
                <a:gd name="T61" fmla="*/ 450 h 2212"/>
                <a:gd name="T62" fmla="*/ 444 w 1283"/>
                <a:gd name="T63" fmla="*/ 424 h 2212"/>
                <a:gd name="T64" fmla="*/ 455 w 1283"/>
                <a:gd name="T65" fmla="*/ 419 h 2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83"/>
                <a:gd name="T100" fmla="*/ 0 h 2212"/>
                <a:gd name="T101" fmla="*/ 1283 w 1283"/>
                <a:gd name="T102" fmla="*/ 2212 h 2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83" h="2212">
                  <a:moveTo>
                    <a:pt x="455" y="419"/>
                  </a:moveTo>
                  <a:cubicBezTo>
                    <a:pt x="451" y="389"/>
                    <a:pt x="412" y="298"/>
                    <a:pt x="418" y="242"/>
                  </a:cubicBezTo>
                  <a:cubicBezTo>
                    <a:pt x="424" y="186"/>
                    <a:pt x="466" y="120"/>
                    <a:pt x="491" y="84"/>
                  </a:cubicBezTo>
                  <a:cubicBezTo>
                    <a:pt x="516" y="48"/>
                    <a:pt x="540" y="40"/>
                    <a:pt x="568" y="27"/>
                  </a:cubicBezTo>
                  <a:cubicBezTo>
                    <a:pt x="596" y="14"/>
                    <a:pt x="633" y="6"/>
                    <a:pt x="661" y="3"/>
                  </a:cubicBezTo>
                  <a:cubicBezTo>
                    <a:pt x="689" y="0"/>
                    <a:pt x="706" y="4"/>
                    <a:pt x="734" y="8"/>
                  </a:cubicBezTo>
                  <a:cubicBezTo>
                    <a:pt x="762" y="12"/>
                    <a:pt x="796" y="14"/>
                    <a:pt x="830" y="30"/>
                  </a:cubicBezTo>
                  <a:cubicBezTo>
                    <a:pt x="864" y="46"/>
                    <a:pt x="895" y="94"/>
                    <a:pt x="940" y="104"/>
                  </a:cubicBezTo>
                  <a:cubicBezTo>
                    <a:pt x="985" y="114"/>
                    <a:pt x="1046" y="98"/>
                    <a:pt x="1099" y="93"/>
                  </a:cubicBezTo>
                  <a:cubicBezTo>
                    <a:pt x="1152" y="88"/>
                    <a:pt x="1283" y="41"/>
                    <a:pt x="1259" y="71"/>
                  </a:cubicBezTo>
                  <a:cubicBezTo>
                    <a:pt x="1235" y="101"/>
                    <a:pt x="1027" y="232"/>
                    <a:pt x="954" y="275"/>
                  </a:cubicBezTo>
                  <a:cubicBezTo>
                    <a:pt x="881" y="318"/>
                    <a:pt x="864" y="321"/>
                    <a:pt x="819" y="332"/>
                  </a:cubicBezTo>
                  <a:cubicBezTo>
                    <a:pt x="774" y="343"/>
                    <a:pt x="717" y="354"/>
                    <a:pt x="685" y="342"/>
                  </a:cubicBezTo>
                  <a:cubicBezTo>
                    <a:pt x="653" y="330"/>
                    <a:pt x="655" y="272"/>
                    <a:pt x="626" y="258"/>
                  </a:cubicBezTo>
                  <a:cubicBezTo>
                    <a:pt x="597" y="244"/>
                    <a:pt x="531" y="231"/>
                    <a:pt x="512" y="258"/>
                  </a:cubicBezTo>
                  <a:cubicBezTo>
                    <a:pt x="494" y="284"/>
                    <a:pt x="508" y="379"/>
                    <a:pt x="512" y="419"/>
                  </a:cubicBezTo>
                  <a:cubicBezTo>
                    <a:pt x="517" y="460"/>
                    <a:pt x="522" y="474"/>
                    <a:pt x="541" y="500"/>
                  </a:cubicBezTo>
                  <a:cubicBezTo>
                    <a:pt x="559" y="527"/>
                    <a:pt x="626" y="455"/>
                    <a:pt x="626" y="581"/>
                  </a:cubicBezTo>
                  <a:cubicBezTo>
                    <a:pt x="626" y="708"/>
                    <a:pt x="522" y="1009"/>
                    <a:pt x="541" y="1256"/>
                  </a:cubicBezTo>
                  <a:cubicBezTo>
                    <a:pt x="559" y="1504"/>
                    <a:pt x="812" y="1920"/>
                    <a:pt x="739" y="2066"/>
                  </a:cubicBezTo>
                  <a:cubicBezTo>
                    <a:pt x="667" y="2212"/>
                    <a:pt x="208" y="2125"/>
                    <a:pt x="104" y="2130"/>
                  </a:cubicBezTo>
                  <a:cubicBezTo>
                    <a:pt x="0" y="2136"/>
                    <a:pt x="125" y="2105"/>
                    <a:pt x="114" y="2101"/>
                  </a:cubicBezTo>
                  <a:cubicBezTo>
                    <a:pt x="103" y="2096"/>
                    <a:pt x="40" y="2106"/>
                    <a:pt x="41" y="2102"/>
                  </a:cubicBezTo>
                  <a:cubicBezTo>
                    <a:pt x="43" y="2098"/>
                    <a:pt x="119" y="2088"/>
                    <a:pt x="123" y="2075"/>
                  </a:cubicBezTo>
                  <a:cubicBezTo>
                    <a:pt x="127" y="2061"/>
                    <a:pt x="53" y="2028"/>
                    <a:pt x="65" y="2021"/>
                  </a:cubicBezTo>
                  <a:cubicBezTo>
                    <a:pt x="77" y="2014"/>
                    <a:pt x="196" y="2076"/>
                    <a:pt x="196" y="2033"/>
                  </a:cubicBezTo>
                  <a:cubicBezTo>
                    <a:pt x="196" y="1989"/>
                    <a:pt x="92" y="1853"/>
                    <a:pt x="65" y="1760"/>
                  </a:cubicBezTo>
                  <a:cubicBezTo>
                    <a:pt x="39" y="1667"/>
                    <a:pt x="38" y="1590"/>
                    <a:pt x="36" y="1475"/>
                  </a:cubicBezTo>
                  <a:cubicBezTo>
                    <a:pt x="35" y="1359"/>
                    <a:pt x="31" y="1202"/>
                    <a:pt x="57" y="1068"/>
                  </a:cubicBezTo>
                  <a:cubicBezTo>
                    <a:pt x="83" y="933"/>
                    <a:pt x="130" y="771"/>
                    <a:pt x="189" y="668"/>
                  </a:cubicBezTo>
                  <a:cubicBezTo>
                    <a:pt x="248" y="565"/>
                    <a:pt x="369" y="490"/>
                    <a:pt x="411" y="450"/>
                  </a:cubicBezTo>
                  <a:cubicBezTo>
                    <a:pt x="454" y="409"/>
                    <a:pt x="436" y="429"/>
                    <a:pt x="444" y="424"/>
                  </a:cubicBezTo>
                  <a:cubicBezTo>
                    <a:pt x="452" y="418"/>
                    <a:pt x="453" y="420"/>
                    <a:pt x="455" y="419"/>
                  </a:cubicBezTo>
                  <a:close/>
                </a:path>
              </a:pathLst>
            </a:custGeom>
            <a:gradFill rotWithShape="1">
              <a:gsLst>
                <a:gs pos="0">
                  <a:srgbClr val="011C39"/>
                </a:gs>
                <a:gs pos="100000">
                  <a:srgbClr val="000000"/>
                </a:gs>
              </a:gsLst>
              <a:path path="rect">
                <a:fillToRect l="100000" b="100000"/>
              </a:path>
            </a:gradFill>
            <a:ln w="9525">
              <a:solidFill>
                <a:schemeClr val="tx1"/>
              </a:solidFill>
              <a:round/>
              <a:headEnd/>
              <a:tailEnd/>
            </a:ln>
          </p:spPr>
          <p:txBody>
            <a:bodyPr/>
            <a:lstStyle/>
            <a:p>
              <a:endParaRPr lang="ja-JP" altLang="en-US"/>
            </a:p>
          </p:txBody>
        </p:sp>
        <p:sp>
          <p:nvSpPr>
            <p:cNvPr id="15495" name="Freeform 479"/>
            <p:cNvSpPr>
              <a:spLocks/>
            </p:cNvSpPr>
            <p:nvPr/>
          </p:nvSpPr>
          <p:spPr bwMode="auto">
            <a:xfrm>
              <a:off x="4134" y="2001"/>
              <a:ext cx="447" cy="1624"/>
            </a:xfrm>
            <a:custGeom>
              <a:avLst/>
              <a:gdLst>
                <a:gd name="T0" fmla="*/ 246 w 447"/>
                <a:gd name="T1" fmla="*/ 2 h 1624"/>
                <a:gd name="T2" fmla="*/ 379 w 447"/>
                <a:gd name="T3" fmla="*/ 81 h 1624"/>
                <a:gd name="T4" fmla="*/ 288 w 447"/>
                <a:gd name="T5" fmla="*/ 490 h 1624"/>
                <a:gd name="T6" fmla="*/ 424 w 447"/>
                <a:gd name="T7" fmla="*/ 1170 h 1624"/>
                <a:gd name="T8" fmla="*/ 424 w 447"/>
                <a:gd name="T9" fmla="*/ 1488 h 1624"/>
                <a:gd name="T10" fmla="*/ 288 w 447"/>
                <a:gd name="T11" fmla="*/ 1578 h 1624"/>
                <a:gd name="T12" fmla="*/ 242 w 447"/>
                <a:gd name="T13" fmla="*/ 1215 h 1624"/>
                <a:gd name="T14" fmla="*/ 16 w 447"/>
                <a:gd name="T15" fmla="*/ 490 h 1624"/>
                <a:gd name="T16" fmla="*/ 144 w 447"/>
                <a:gd name="T17" fmla="*/ 95 h 1624"/>
                <a:gd name="T18" fmla="*/ 246 w 447"/>
                <a:gd name="T19" fmla="*/ 2 h 16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624"/>
                <a:gd name="T32" fmla="*/ 447 w 447"/>
                <a:gd name="T33" fmla="*/ 1624 h 16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624">
                  <a:moveTo>
                    <a:pt x="246" y="2"/>
                  </a:moveTo>
                  <a:cubicBezTo>
                    <a:pt x="285" y="0"/>
                    <a:pt x="372" y="0"/>
                    <a:pt x="379" y="81"/>
                  </a:cubicBezTo>
                  <a:cubicBezTo>
                    <a:pt x="386" y="162"/>
                    <a:pt x="281" y="309"/>
                    <a:pt x="288" y="490"/>
                  </a:cubicBezTo>
                  <a:cubicBezTo>
                    <a:pt x="295" y="671"/>
                    <a:pt x="401" y="1004"/>
                    <a:pt x="424" y="1170"/>
                  </a:cubicBezTo>
                  <a:cubicBezTo>
                    <a:pt x="447" y="1336"/>
                    <a:pt x="447" y="1420"/>
                    <a:pt x="424" y="1488"/>
                  </a:cubicBezTo>
                  <a:cubicBezTo>
                    <a:pt x="401" y="1556"/>
                    <a:pt x="318" y="1624"/>
                    <a:pt x="288" y="1578"/>
                  </a:cubicBezTo>
                  <a:cubicBezTo>
                    <a:pt x="258" y="1532"/>
                    <a:pt x="287" y="1396"/>
                    <a:pt x="242" y="1215"/>
                  </a:cubicBezTo>
                  <a:cubicBezTo>
                    <a:pt x="197" y="1034"/>
                    <a:pt x="32" y="677"/>
                    <a:pt x="16" y="490"/>
                  </a:cubicBezTo>
                  <a:cubicBezTo>
                    <a:pt x="0" y="303"/>
                    <a:pt x="106" y="176"/>
                    <a:pt x="144" y="95"/>
                  </a:cubicBezTo>
                  <a:cubicBezTo>
                    <a:pt x="182" y="14"/>
                    <a:pt x="207" y="4"/>
                    <a:pt x="246" y="2"/>
                  </a:cubicBezTo>
                  <a:close/>
                </a:path>
              </a:pathLst>
            </a:custGeom>
            <a:gradFill rotWithShape="1">
              <a:gsLst>
                <a:gs pos="0">
                  <a:schemeClr val="tx1"/>
                </a:gs>
                <a:gs pos="100000">
                  <a:srgbClr val="00001A"/>
                </a:gs>
              </a:gsLst>
              <a:lin ang="5400000" scaled="1"/>
            </a:gradFill>
            <a:ln w="9525">
              <a:solidFill>
                <a:schemeClr val="tx1"/>
              </a:solidFill>
              <a:round/>
              <a:headEnd/>
              <a:tailEnd/>
            </a:ln>
          </p:spPr>
          <p:txBody>
            <a:bodyPr/>
            <a:lstStyle/>
            <a:p>
              <a:endParaRPr lang="ja-JP" altLang="en-US"/>
            </a:p>
          </p:txBody>
        </p:sp>
      </p:grpSp>
      <p:grpSp>
        <p:nvGrpSpPr>
          <p:cNvPr id="3667" name="Group 595"/>
          <p:cNvGrpSpPr>
            <a:grpSpLocks/>
          </p:cNvGrpSpPr>
          <p:nvPr/>
        </p:nvGrpSpPr>
        <p:grpSpPr bwMode="auto">
          <a:xfrm>
            <a:off x="283121" y="3930476"/>
            <a:ext cx="1441450" cy="2876550"/>
            <a:chOff x="4195" y="1481"/>
            <a:chExt cx="1262" cy="2447"/>
          </a:xfrm>
        </p:grpSpPr>
        <p:sp>
          <p:nvSpPr>
            <p:cNvPr id="15370" name="Freeform 32"/>
            <p:cNvSpPr>
              <a:spLocks/>
            </p:cNvSpPr>
            <p:nvPr/>
          </p:nvSpPr>
          <p:spPr bwMode="auto">
            <a:xfrm>
              <a:off x="5106" y="3780"/>
              <a:ext cx="351" cy="103"/>
            </a:xfrm>
            <a:custGeom>
              <a:avLst/>
              <a:gdLst>
                <a:gd name="T0" fmla="*/ 9 w 560"/>
                <a:gd name="T1" fmla="*/ 5 h 174"/>
                <a:gd name="T2" fmla="*/ 134 w 560"/>
                <a:gd name="T3" fmla="*/ 53 h 174"/>
                <a:gd name="T4" fmla="*/ 187 w 560"/>
                <a:gd name="T5" fmla="*/ 53 h 174"/>
                <a:gd name="T6" fmla="*/ 152 w 560"/>
                <a:gd name="T7" fmla="*/ 37 h 174"/>
                <a:gd name="T8" fmla="*/ 187 w 560"/>
                <a:gd name="T9" fmla="*/ 37 h 174"/>
                <a:gd name="T10" fmla="*/ 205 w 560"/>
                <a:gd name="T11" fmla="*/ 53 h 174"/>
                <a:gd name="T12" fmla="*/ 205 w 560"/>
                <a:gd name="T13" fmla="*/ 37 h 174"/>
                <a:gd name="T14" fmla="*/ 187 w 560"/>
                <a:gd name="T15" fmla="*/ 21 h 174"/>
                <a:gd name="T16" fmla="*/ 205 w 560"/>
                <a:gd name="T17" fmla="*/ 37 h 174"/>
                <a:gd name="T18" fmla="*/ 205 w 560"/>
                <a:gd name="T19" fmla="*/ 53 h 174"/>
                <a:gd name="T20" fmla="*/ 205 w 560"/>
                <a:gd name="T21" fmla="*/ 37 h 174"/>
                <a:gd name="T22" fmla="*/ 187 w 560"/>
                <a:gd name="T23" fmla="*/ 21 h 174"/>
                <a:gd name="T24" fmla="*/ 9 w 560"/>
                <a:gd name="T25" fmla="*/ 5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15371" name="Freeform 33"/>
            <p:cNvSpPr>
              <a:spLocks/>
            </p:cNvSpPr>
            <p:nvPr/>
          </p:nvSpPr>
          <p:spPr bwMode="auto">
            <a:xfrm>
              <a:off x="5062" y="3824"/>
              <a:ext cx="352" cy="104"/>
            </a:xfrm>
            <a:custGeom>
              <a:avLst/>
              <a:gdLst>
                <a:gd name="T0" fmla="*/ 9 w 560"/>
                <a:gd name="T1" fmla="*/ 5 h 174"/>
                <a:gd name="T2" fmla="*/ 135 w 560"/>
                <a:gd name="T3" fmla="*/ 54 h 174"/>
                <a:gd name="T4" fmla="*/ 189 w 560"/>
                <a:gd name="T5" fmla="*/ 54 h 174"/>
                <a:gd name="T6" fmla="*/ 153 w 560"/>
                <a:gd name="T7" fmla="*/ 38 h 174"/>
                <a:gd name="T8" fmla="*/ 189 w 560"/>
                <a:gd name="T9" fmla="*/ 38 h 174"/>
                <a:gd name="T10" fmla="*/ 206 w 560"/>
                <a:gd name="T11" fmla="*/ 54 h 174"/>
                <a:gd name="T12" fmla="*/ 206 w 560"/>
                <a:gd name="T13" fmla="*/ 38 h 174"/>
                <a:gd name="T14" fmla="*/ 189 w 560"/>
                <a:gd name="T15" fmla="*/ 22 h 174"/>
                <a:gd name="T16" fmla="*/ 206 w 560"/>
                <a:gd name="T17" fmla="*/ 38 h 174"/>
                <a:gd name="T18" fmla="*/ 206 w 560"/>
                <a:gd name="T19" fmla="*/ 54 h 174"/>
                <a:gd name="T20" fmla="*/ 206 w 560"/>
                <a:gd name="T21" fmla="*/ 38 h 174"/>
                <a:gd name="T22" fmla="*/ 189 w 560"/>
                <a:gd name="T23" fmla="*/ 22 h 174"/>
                <a:gd name="T24" fmla="*/ 9 w 560"/>
                <a:gd name="T25" fmla="*/ 5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3670" name="Freeform 34"/>
            <p:cNvSpPr>
              <a:spLocks/>
            </p:cNvSpPr>
            <p:nvPr/>
          </p:nvSpPr>
          <p:spPr bwMode="auto">
            <a:xfrm>
              <a:off x="4224" y="1736"/>
              <a:ext cx="1231" cy="2135"/>
            </a:xfrm>
            <a:custGeom>
              <a:avLst/>
              <a:gdLst>
                <a:gd name="T0" fmla="*/ 834 w 1231"/>
                <a:gd name="T1" fmla="*/ 2111 h 2135"/>
                <a:gd name="T2" fmla="*/ 464 w 1231"/>
                <a:gd name="T3" fmla="*/ 2085 h 2135"/>
                <a:gd name="T4" fmla="*/ 236 w 1231"/>
                <a:gd name="T5" fmla="*/ 2085 h 2135"/>
                <a:gd name="T6" fmla="*/ 37 w 1231"/>
                <a:gd name="T7" fmla="*/ 2085 h 2135"/>
                <a:gd name="T8" fmla="*/ 93 w 1231"/>
                <a:gd name="T9" fmla="*/ 2058 h 2135"/>
                <a:gd name="T10" fmla="*/ 8 w 1231"/>
                <a:gd name="T11" fmla="*/ 2058 h 2135"/>
                <a:gd name="T12" fmla="*/ 93 w 1231"/>
                <a:gd name="T13" fmla="*/ 2030 h 2135"/>
                <a:gd name="T14" fmla="*/ 37 w 1231"/>
                <a:gd name="T15" fmla="*/ 1977 h 2135"/>
                <a:gd name="T16" fmla="*/ 151 w 1231"/>
                <a:gd name="T17" fmla="*/ 2004 h 2135"/>
                <a:gd name="T18" fmla="*/ 151 w 1231"/>
                <a:gd name="T19" fmla="*/ 1923 h 2135"/>
                <a:gd name="T20" fmla="*/ 8 w 1231"/>
                <a:gd name="T21" fmla="*/ 1490 h 2135"/>
                <a:gd name="T22" fmla="*/ 103 w 1231"/>
                <a:gd name="T23" fmla="*/ 764 h 2135"/>
                <a:gd name="T24" fmla="*/ 350 w 1231"/>
                <a:gd name="T25" fmla="*/ 437 h 2135"/>
                <a:gd name="T26" fmla="*/ 435 w 1231"/>
                <a:gd name="T27" fmla="*/ 383 h 2135"/>
                <a:gd name="T28" fmla="*/ 435 w 1231"/>
                <a:gd name="T29" fmla="*/ 356 h 2135"/>
                <a:gd name="T30" fmla="*/ 435 w 1231"/>
                <a:gd name="T31" fmla="*/ 302 h 2135"/>
                <a:gd name="T32" fmla="*/ 464 w 1231"/>
                <a:gd name="T33" fmla="*/ 194 h 2135"/>
                <a:gd name="T34" fmla="*/ 549 w 1231"/>
                <a:gd name="T35" fmla="*/ 113 h 2135"/>
                <a:gd name="T36" fmla="*/ 634 w 1231"/>
                <a:gd name="T37" fmla="*/ 86 h 2135"/>
                <a:gd name="T38" fmla="*/ 777 w 1231"/>
                <a:gd name="T39" fmla="*/ 86 h 2135"/>
                <a:gd name="T40" fmla="*/ 847 w 1231"/>
                <a:gd name="T41" fmla="*/ 84 h 2135"/>
                <a:gd name="T42" fmla="*/ 988 w 1231"/>
                <a:gd name="T43" fmla="*/ 15 h 2135"/>
                <a:gd name="T44" fmla="*/ 904 w 1231"/>
                <a:gd name="T45" fmla="*/ 174 h 2135"/>
                <a:gd name="T46" fmla="*/ 850 w 1231"/>
                <a:gd name="T47" fmla="*/ 289 h 2135"/>
                <a:gd name="T48" fmla="*/ 869 w 1231"/>
                <a:gd name="T49" fmla="*/ 352 h 2135"/>
                <a:gd name="T50" fmla="*/ 943 w 1231"/>
                <a:gd name="T51" fmla="*/ 423 h 2135"/>
                <a:gd name="T52" fmla="*/ 1065 w 1231"/>
                <a:gd name="T53" fmla="*/ 526 h 2135"/>
                <a:gd name="T54" fmla="*/ 1157 w 1231"/>
                <a:gd name="T55" fmla="*/ 722 h 2135"/>
                <a:gd name="T56" fmla="*/ 1224 w 1231"/>
                <a:gd name="T57" fmla="*/ 1097 h 2135"/>
                <a:gd name="T58" fmla="*/ 1199 w 1231"/>
                <a:gd name="T59" fmla="*/ 1725 h 2135"/>
                <a:gd name="T60" fmla="*/ 1112 w 1231"/>
                <a:gd name="T61" fmla="*/ 1991 h 2135"/>
                <a:gd name="T62" fmla="*/ 1104 w 1231"/>
                <a:gd name="T63" fmla="*/ 2011 h 2135"/>
                <a:gd name="T64" fmla="*/ 1147 w 1231"/>
                <a:gd name="T65" fmla="*/ 2030 h 2135"/>
                <a:gd name="T66" fmla="*/ 1161 w 1231"/>
                <a:gd name="T67" fmla="*/ 2118 h 2135"/>
                <a:gd name="T68" fmla="*/ 1033 w 1231"/>
                <a:gd name="T69" fmla="*/ 2139 h 2135"/>
                <a:gd name="T70" fmla="*/ 834 w 1231"/>
                <a:gd name="T71" fmla="*/ 2111 h 2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31" h="2135">
                  <a:moveTo>
                    <a:pt x="834" y="2106"/>
                  </a:moveTo>
                  <a:cubicBezTo>
                    <a:pt x="739" y="2097"/>
                    <a:pt x="563" y="2084"/>
                    <a:pt x="464" y="2080"/>
                  </a:cubicBezTo>
                  <a:cubicBezTo>
                    <a:pt x="364" y="2075"/>
                    <a:pt x="307" y="2080"/>
                    <a:pt x="236" y="2080"/>
                  </a:cubicBezTo>
                  <a:cubicBezTo>
                    <a:pt x="165" y="2080"/>
                    <a:pt x="61" y="2084"/>
                    <a:pt x="37" y="2080"/>
                  </a:cubicBezTo>
                  <a:cubicBezTo>
                    <a:pt x="13" y="2075"/>
                    <a:pt x="99" y="2057"/>
                    <a:pt x="93" y="2053"/>
                  </a:cubicBezTo>
                  <a:cubicBezTo>
                    <a:pt x="88" y="2049"/>
                    <a:pt x="8" y="2058"/>
                    <a:pt x="8" y="2053"/>
                  </a:cubicBezTo>
                  <a:cubicBezTo>
                    <a:pt x="8" y="2048"/>
                    <a:pt x="88" y="2039"/>
                    <a:pt x="93" y="2025"/>
                  </a:cubicBezTo>
                  <a:cubicBezTo>
                    <a:pt x="99" y="2012"/>
                    <a:pt x="28" y="1976"/>
                    <a:pt x="37" y="1972"/>
                  </a:cubicBezTo>
                  <a:cubicBezTo>
                    <a:pt x="46" y="1968"/>
                    <a:pt x="132" y="2008"/>
                    <a:pt x="151" y="1999"/>
                  </a:cubicBezTo>
                  <a:cubicBezTo>
                    <a:pt x="169" y="1990"/>
                    <a:pt x="174" y="2003"/>
                    <a:pt x="151" y="1918"/>
                  </a:cubicBezTo>
                  <a:cubicBezTo>
                    <a:pt x="127" y="1832"/>
                    <a:pt x="16" y="1678"/>
                    <a:pt x="8" y="1485"/>
                  </a:cubicBezTo>
                  <a:cubicBezTo>
                    <a:pt x="0" y="1293"/>
                    <a:pt x="46" y="935"/>
                    <a:pt x="103" y="759"/>
                  </a:cubicBezTo>
                  <a:cubicBezTo>
                    <a:pt x="160" y="583"/>
                    <a:pt x="295" y="496"/>
                    <a:pt x="350" y="432"/>
                  </a:cubicBezTo>
                  <a:cubicBezTo>
                    <a:pt x="405" y="369"/>
                    <a:pt x="421" y="392"/>
                    <a:pt x="435" y="378"/>
                  </a:cubicBezTo>
                  <a:cubicBezTo>
                    <a:pt x="450" y="364"/>
                    <a:pt x="435" y="365"/>
                    <a:pt x="435" y="351"/>
                  </a:cubicBezTo>
                  <a:cubicBezTo>
                    <a:pt x="435" y="338"/>
                    <a:pt x="431" y="324"/>
                    <a:pt x="435" y="297"/>
                  </a:cubicBezTo>
                  <a:cubicBezTo>
                    <a:pt x="440" y="270"/>
                    <a:pt x="445" y="221"/>
                    <a:pt x="464" y="189"/>
                  </a:cubicBezTo>
                  <a:cubicBezTo>
                    <a:pt x="482" y="158"/>
                    <a:pt x="521" y="126"/>
                    <a:pt x="549" y="108"/>
                  </a:cubicBezTo>
                  <a:cubicBezTo>
                    <a:pt x="577" y="90"/>
                    <a:pt x="597" y="86"/>
                    <a:pt x="634" y="81"/>
                  </a:cubicBezTo>
                  <a:cubicBezTo>
                    <a:pt x="672" y="76"/>
                    <a:pt x="742" y="81"/>
                    <a:pt x="777" y="81"/>
                  </a:cubicBezTo>
                  <a:cubicBezTo>
                    <a:pt x="812" y="81"/>
                    <a:pt x="812" y="91"/>
                    <a:pt x="847" y="79"/>
                  </a:cubicBezTo>
                  <a:cubicBezTo>
                    <a:pt x="882" y="67"/>
                    <a:pt x="982" y="0"/>
                    <a:pt x="988" y="10"/>
                  </a:cubicBezTo>
                  <a:cubicBezTo>
                    <a:pt x="994" y="20"/>
                    <a:pt x="907" y="94"/>
                    <a:pt x="884" y="140"/>
                  </a:cubicBezTo>
                  <a:cubicBezTo>
                    <a:pt x="861" y="186"/>
                    <a:pt x="852" y="250"/>
                    <a:pt x="850" y="284"/>
                  </a:cubicBezTo>
                  <a:cubicBezTo>
                    <a:pt x="848" y="318"/>
                    <a:pt x="854" y="325"/>
                    <a:pt x="869" y="347"/>
                  </a:cubicBezTo>
                  <a:cubicBezTo>
                    <a:pt x="884" y="369"/>
                    <a:pt x="910" y="389"/>
                    <a:pt x="943" y="418"/>
                  </a:cubicBezTo>
                  <a:cubicBezTo>
                    <a:pt x="976" y="447"/>
                    <a:pt x="1029" y="471"/>
                    <a:pt x="1065" y="521"/>
                  </a:cubicBezTo>
                  <a:cubicBezTo>
                    <a:pt x="1101" y="571"/>
                    <a:pt x="1131" y="622"/>
                    <a:pt x="1157" y="717"/>
                  </a:cubicBezTo>
                  <a:cubicBezTo>
                    <a:pt x="1183" y="812"/>
                    <a:pt x="1217" y="925"/>
                    <a:pt x="1224" y="1092"/>
                  </a:cubicBezTo>
                  <a:cubicBezTo>
                    <a:pt x="1231" y="1259"/>
                    <a:pt x="1218" y="1571"/>
                    <a:pt x="1199" y="1720"/>
                  </a:cubicBezTo>
                  <a:cubicBezTo>
                    <a:pt x="1180" y="1869"/>
                    <a:pt x="1128" y="1938"/>
                    <a:pt x="1112" y="1986"/>
                  </a:cubicBezTo>
                  <a:cubicBezTo>
                    <a:pt x="1096" y="2034"/>
                    <a:pt x="1099" y="1999"/>
                    <a:pt x="1104" y="2006"/>
                  </a:cubicBezTo>
                  <a:cubicBezTo>
                    <a:pt x="1110" y="2012"/>
                    <a:pt x="1138" y="2008"/>
                    <a:pt x="1147" y="2025"/>
                  </a:cubicBezTo>
                  <a:cubicBezTo>
                    <a:pt x="1156" y="2043"/>
                    <a:pt x="1180" y="2095"/>
                    <a:pt x="1161" y="2113"/>
                  </a:cubicBezTo>
                  <a:cubicBezTo>
                    <a:pt x="1142" y="2131"/>
                    <a:pt x="1087" y="2135"/>
                    <a:pt x="1033" y="2134"/>
                  </a:cubicBezTo>
                  <a:cubicBezTo>
                    <a:pt x="978" y="2133"/>
                    <a:pt x="929" y="2115"/>
                    <a:pt x="834" y="2106"/>
                  </a:cubicBezTo>
                  <a:close/>
                </a:path>
              </a:pathLst>
            </a:custGeom>
            <a:gradFill rotWithShape="1">
              <a:gsLst>
                <a:gs pos="0">
                  <a:schemeClr val="bg1">
                    <a:gamma/>
                    <a:shade val="76078"/>
                    <a:invGamma/>
                  </a:schemeClr>
                </a:gs>
                <a:gs pos="100000">
                  <a:schemeClr val="bg1"/>
                </a:gs>
              </a:gsLst>
              <a:lin ang="18900000" scaled="1"/>
            </a:gradFill>
            <a:ln w="9525">
              <a:solidFill>
                <a:schemeClr val="tx1"/>
              </a:solidFill>
              <a:round/>
              <a:headEnd/>
              <a:tailEnd/>
            </a:ln>
            <a:effectLst/>
            <a:extLst/>
          </p:spPr>
          <p:txBody>
            <a:bodyPr/>
            <a:lstStyle/>
            <a:p>
              <a:pPr>
                <a:defRPr/>
              </a:pPr>
              <a:endParaRPr lang="ja-JP" altLang="en-US">
                <a:ea typeface="ＭＳ Ｐゴシック" pitchFamily="50" charset="-128"/>
              </a:endParaRPr>
            </a:p>
          </p:txBody>
        </p:sp>
        <p:sp>
          <p:nvSpPr>
            <p:cNvPr id="15373" name="Oval 35"/>
            <p:cNvSpPr>
              <a:spLocks noChangeArrowheads="1"/>
            </p:cNvSpPr>
            <p:nvPr/>
          </p:nvSpPr>
          <p:spPr bwMode="auto">
            <a:xfrm>
              <a:off x="4660" y="1889"/>
              <a:ext cx="313" cy="352"/>
            </a:xfrm>
            <a:prstGeom prst="ellipse">
              <a:avLst/>
            </a:prstGeom>
            <a:gradFill rotWithShape="1">
              <a:gsLst>
                <a:gs pos="0">
                  <a:srgbClr val="FAF138">
                    <a:alpha val="70000"/>
                  </a:srgbClr>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15374" name="Freeform 36"/>
            <p:cNvSpPr>
              <a:spLocks/>
            </p:cNvSpPr>
            <p:nvPr/>
          </p:nvSpPr>
          <p:spPr bwMode="auto">
            <a:xfrm>
              <a:off x="4195" y="1481"/>
              <a:ext cx="1194" cy="2417"/>
            </a:xfrm>
            <a:custGeom>
              <a:avLst/>
              <a:gdLst>
                <a:gd name="T0" fmla="*/ 455 w 1194"/>
                <a:gd name="T1" fmla="*/ 625 h 2417"/>
                <a:gd name="T2" fmla="*/ 406 w 1194"/>
                <a:gd name="T3" fmla="*/ 443 h 2417"/>
                <a:gd name="T4" fmla="*/ 481 w 1194"/>
                <a:gd name="T5" fmla="*/ 283 h 2417"/>
                <a:gd name="T6" fmla="*/ 566 w 1194"/>
                <a:gd name="T7" fmla="*/ 227 h 2417"/>
                <a:gd name="T8" fmla="*/ 662 w 1194"/>
                <a:gd name="T9" fmla="*/ 197 h 2417"/>
                <a:gd name="T10" fmla="*/ 734 w 1194"/>
                <a:gd name="T11" fmla="*/ 197 h 2417"/>
                <a:gd name="T12" fmla="*/ 830 w 1194"/>
                <a:gd name="T13" fmla="*/ 217 h 2417"/>
                <a:gd name="T14" fmla="*/ 941 w 1194"/>
                <a:gd name="T15" fmla="*/ 265 h 2417"/>
                <a:gd name="T16" fmla="*/ 1034 w 1194"/>
                <a:gd name="T17" fmla="*/ 178 h 2417"/>
                <a:gd name="T18" fmla="*/ 1177 w 1194"/>
                <a:gd name="T19" fmla="*/ 46 h 2417"/>
                <a:gd name="T20" fmla="*/ 927 w 1194"/>
                <a:gd name="T21" fmla="*/ 452 h 2417"/>
                <a:gd name="T22" fmla="*/ 654 w 1194"/>
                <a:gd name="T23" fmla="*/ 572 h 2417"/>
                <a:gd name="T24" fmla="*/ 626 w 1194"/>
                <a:gd name="T25" fmla="*/ 464 h 2417"/>
                <a:gd name="T26" fmla="*/ 512 w 1194"/>
                <a:gd name="T27" fmla="*/ 464 h 2417"/>
                <a:gd name="T28" fmla="*/ 512 w 1194"/>
                <a:gd name="T29" fmla="*/ 625 h 2417"/>
                <a:gd name="T30" fmla="*/ 541 w 1194"/>
                <a:gd name="T31" fmla="*/ 706 h 2417"/>
                <a:gd name="T32" fmla="*/ 626 w 1194"/>
                <a:gd name="T33" fmla="*/ 787 h 2417"/>
                <a:gd name="T34" fmla="*/ 541 w 1194"/>
                <a:gd name="T35" fmla="*/ 1462 h 2417"/>
                <a:gd name="T36" fmla="*/ 739 w 1194"/>
                <a:gd name="T37" fmla="*/ 2272 h 2417"/>
                <a:gd name="T38" fmla="*/ 104 w 1194"/>
                <a:gd name="T39" fmla="*/ 2336 h 2417"/>
                <a:gd name="T40" fmla="*/ 114 w 1194"/>
                <a:gd name="T41" fmla="*/ 2307 h 2417"/>
                <a:gd name="T42" fmla="*/ 41 w 1194"/>
                <a:gd name="T43" fmla="*/ 2308 h 2417"/>
                <a:gd name="T44" fmla="*/ 123 w 1194"/>
                <a:gd name="T45" fmla="*/ 2281 h 2417"/>
                <a:gd name="T46" fmla="*/ 65 w 1194"/>
                <a:gd name="T47" fmla="*/ 2227 h 2417"/>
                <a:gd name="T48" fmla="*/ 196 w 1194"/>
                <a:gd name="T49" fmla="*/ 2239 h 2417"/>
                <a:gd name="T50" fmla="*/ 65 w 1194"/>
                <a:gd name="T51" fmla="*/ 1966 h 2417"/>
                <a:gd name="T52" fmla="*/ 36 w 1194"/>
                <a:gd name="T53" fmla="*/ 1681 h 2417"/>
                <a:gd name="T54" fmla="*/ 57 w 1194"/>
                <a:gd name="T55" fmla="*/ 1274 h 2417"/>
                <a:gd name="T56" fmla="*/ 189 w 1194"/>
                <a:gd name="T57" fmla="*/ 874 h 2417"/>
                <a:gd name="T58" fmla="*/ 411 w 1194"/>
                <a:gd name="T59" fmla="*/ 656 h 2417"/>
                <a:gd name="T60" fmla="*/ 444 w 1194"/>
                <a:gd name="T61" fmla="*/ 630 h 2417"/>
                <a:gd name="T62" fmla="*/ 455 w 1194"/>
                <a:gd name="T63" fmla="*/ 625 h 2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4"/>
                <a:gd name="T97" fmla="*/ 0 h 2417"/>
                <a:gd name="T98" fmla="*/ 1194 w 1194"/>
                <a:gd name="T99" fmla="*/ 2417 h 24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4" h="2417">
                  <a:moveTo>
                    <a:pt x="455" y="624"/>
                  </a:moveTo>
                  <a:cubicBezTo>
                    <a:pt x="449" y="593"/>
                    <a:pt x="402" y="499"/>
                    <a:pt x="406" y="442"/>
                  </a:cubicBezTo>
                  <a:cubicBezTo>
                    <a:pt x="410" y="385"/>
                    <a:pt x="454" y="318"/>
                    <a:pt x="481" y="282"/>
                  </a:cubicBezTo>
                  <a:cubicBezTo>
                    <a:pt x="508" y="246"/>
                    <a:pt x="536" y="240"/>
                    <a:pt x="566" y="226"/>
                  </a:cubicBezTo>
                  <a:cubicBezTo>
                    <a:pt x="596" y="212"/>
                    <a:pt x="634" y="201"/>
                    <a:pt x="662" y="196"/>
                  </a:cubicBezTo>
                  <a:cubicBezTo>
                    <a:pt x="690" y="191"/>
                    <a:pt x="705" y="197"/>
                    <a:pt x="734" y="196"/>
                  </a:cubicBezTo>
                  <a:cubicBezTo>
                    <a:pt x="763" y="195"/>
                    <a:pt x="805" y="194"/>
                    <a:pt x="837" y="191"/>
                  </a:cubicBezTo>
                  <a:cubicBezTo>
                    <a:pt x="869" y="188"/>
                    <a:pt x="901" y="187"/>
                    <a:pt x="929" y="179"/>
                  </a:cubicBezTo>
                  <a:cubicBezTo>
                    <a:pt x="957" y="171"/>
                    <a:pt x="964" y="165"/>
                    <a:pt x="1005" y="143"/>
                  </a:cubicBezTo>
                  <a:cubicBezTo>
                    <a:pt x="1046" y="121"/>
                    <a:pt x="1194" y="0"/>
                    <a:pt x="1177" y="45"/>
                  </a:cubicBezTo>
                  <a:cubicBezTo>
                    <a:pt x="1160" y="90"/>
                    <a:pt x="992" y="323"/>
                    <a:pt x="905" y="411"/>
                  </a:cubicBezTo>
                  <a:cubicBezTo>
                    <a:pt x="818" y="499"/>
                    <a:pt x="701" y="562"/>
                    <a:pt x="654" y="571"/>
                  </a:cubicBezTo>
                  <a:cubicBezTo>
                    <a:pt x="607" y="580"/>
                    <a:pt x="649" y="480"/>
                    <a:pt x="626" y="463"/>
                  </a:cubicBezTo>
                  <a:cubicBezTo>
                    <a:pt x="603" y="445"/>
                    <a:pt x="531" y="436"/>
                    <a:pt x="512" y="463"/>
                  </a:cubicBezTo>
                  <a:cubicBezTo>
                    <a:pt x="494" y="489"/>
                    <a:pt x="508" y="584"/>
                    <a:pt x="512" y="624"/>
                  </a:cubicBezTo>
                  <a:cubicBezTo>
                    <a:pt x="517" y="665"/>
                    <a:pt x="522" y="679"/>
                    <a:pt x="541" y="705"/>
                  </a:cubicBezTo>
                  <a:cubicBezTo>
                    <a:pt x="559" y="732"/>
                    <a:pt x="626" y="660"/>
                    <a:pt x="626" y="786"/>
                  </a:cubicBezTo>
                  <a:cubicBezTo>
                    <a:pt x="626" y="913"/>
                    <a:pt x="522" y="1214"/>
                    <a:pt x="541" y="1461"/>
                  </a:cubicBezTo>
                  <a:cubicBezTo>
                    <a:pt x="559" y="1709"/>
                    <a:pt x="812" y="2125"/>
                    <a:pt x="739" y="2271"/>
                  </a:cubicBezTo>
                  <a:cubicBezTo>
                    <a:pt x="667" y="2417"/>
                    <a:pt x="208" y="2330"/>
                    <a:pt x="104" y="2335"/>
                  </a:cubicBezTo>
                  <a:cubicBezTo>
                    <a:pt x="0" y="2341"/>
                    <a:pt x="125" y="2310"/>
                    <a:pt x="114" y="2306"/>
                  </a:cubicBezTo>
                  <a:cubicBezTo>
                    <a:pt x="103" y="2301"/>
                    <a:pt x="40" y="2311"/>
                    <a:pt x="41" y="2307"/>
                  </a:cubicBezTo>
                  <a:cubicBezTo>
                    <a:pt x="43" y="2303"/>
                    <a:pt x="119" y="2293"/>
                    <a:pt x="123" y="2280"/>
                  </a:cubicBezTo>
                  <a:cubicBezTo>
                    <a:pt x="127" y="2266"/>
                    <a:pt x="53" y="2233"/>
                    <a:pt x="65" y="2226"/>
                  </a:cubicBezTo>
                  <a:cubicBezTo>
                    <a:pt x="77" y="2219"/>
                    <a:pt x="196" y="2281"/>
                    <a:pt x="196" y="2238"/>
                  </a:cubicBezTo>
                  <a:cubicBezTo>
                    <a:pt x="196" y="2194"/>
                    <a:pt x="92" y="2058"/>
                    <a:pt x="65" y="1965"/>
                  </a:cubicBezTo>
                  <a:cubicBezTo>
                    <a:pt x="39" y="1872"/>
                    <a:pt x="38" y="1795"/>
                    <a:pt x="36" y="1680"/>
                  </a:cubicBezTo>
                  <a:cubicBezTo>
                    <a:pt x="35" y="1564"/>
                    <a:pt x="31" y="1407"/>
                    <a:pt x="57" y="1273"/>
                  </a:cubicBezTo>
                  <a:cubicBezTo>
                    <a:pt x="83" y="1138"/>
                    <a:pt x="130" y="976"/>
                    <a:pt x="189" y="873"/>
                  </a:cubicBezTo>
                  <a:cubicBezTo>
                    <a:pt x="248" y="770"/>
                    <a:pt x="369" y="695"/>
                    <a:pt x="411" y="655"/>
                  </a:cubicBezTo>
                  <a:cubicBezTo>
                    <a:pt x="454" y="614"/>
                    <a:pt x="436" y="634"/>
                    <a:pt x="444" y="629"/>
                  </a:cubicBezTo>
                  <a:cubicBezTo>
                    <a:pt x="452" y="623"/>
                    <a:pt x="453" y="625"/>
                    <a:pt x="455" y="624"/>
                  </a:cubicBezTo>
                  <a:close/>
                </a:path>
              </a:pathLst>
            </a:custGeom>
            <a:gradFill rotWithShape="1">
              <a:gsLst>
                <a:gs pos="0">
                  <a:srgbClr val="011C39"/>
                </a:gs>
                <a:gs pos="100000">
                  <a:srgbClr val="000000"/>
                </a:gs>
              </a:gsLst>
              <a:path path="rect">
                <a:fillToRect l="100000" b="100000"/>
              </a:path>
            </a:gradFill>
            <a:ln w="9525">
              <a:solidFill>
                <a:schemeClr val="tx1"/>
              </a:solidFill>
              <a:round/>
              <a:headEnd/>
              <a:tailEnd/>
            </a:ln>
          </p:spPr>
          <p:txBody>
            <a:bodyPr/>
            <a:lstStyle/>
            <a:p>
              <a:endParaRPr lang="ja-JP" altLang="en-US"/>
            </a:p>
          </p:txBody>
        </p:sp>
        <p:sp>
          <p:nvSpPr>
            <p:cNvPr id="15375" name="Freeform 37"/>
            <p:cNvSpPr>
              <a:spLocks/>
            </p:cNvSpPr>
            <p:nvPr/>
          </p:nvSpPr>
          <p:spPr bwMode="auto">
            <a:xfrm>
              <a:off x="4497" y="2259"/>
              <a:ext cx="447" cy="1624"/>
            </a:xfrm>
            <a:custGeom>
              <a:avLst/>
              <a:gdLst>
                <a:gd name="T0" fmla="*/ 246 w 447"/>
                <a:gd name="T1" fmla="*/ 2 h 1624"/>
                <a:gd name="T2" fmla="*/ 379 w 447"/>
                <a:gd name="T3" fmla="*/ 81 h 1624"/>
                <a:gd name="T4" fmla="*/ 288 w 447"/>
                <a:gd name="T5" fmla="*/ 490 h 1624"/>
                <a:gd name="T6" fmla="*/ 424 w 447"/>
                <a:gd name="T7" fmla="*/ 1170 h 1624"/>
                <a:gd name="T8" fmla="*/ 424 w 447"/>
                <a:gd name="T9" fmla="*/ 1488 h 1624"/>
                <a:gd name="T10" fmla="*/ 288 w 447"/>
                <a:gd name="T11" fmla="*/ 1578 h 1624"/>
                <a:gd name="T12" fmla="*/ 242 w 447"/>
                <a:gd name="T13" fmla="*/ 1215 h 1624"/>
                <a:gd name="T14" fmla="*/ 16 w 447"/>
                <a:gd name="T15" fmla="*/ 490 h 1624"/>
                <a:gd name="T16" fmla="*/ 144 w 447"/>
                <a:gd name="T17" fmla="*/ 95 h 1624"/>
                <a:gd name="T18" fmla="*/ 246 w 447"/>
                <a:gd name="T19" fmla="*/ 2 h 16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624"/>
                <a:gd name="T32" fmla="*/ 447 w 447"/>
                <a:gd name="T33" fmla="*/ 1624 h 16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624">
                  <a:moveTo>
                    <a:pt x="246" y="2"/>
                  </a:moveTo>
                  <a:cubicBezTo>
                    <a:pt x="285" y="0"/>
                    <a:pt x="372" y="0"/>
                    <a:pt x="379" y="81"/>
                  </a:cubicBezTo>
                  <a:cubicBezTo>
                    <a:pt x="386" y="162"/>
                    <a:pt x="281" y="309"/>
                    <a:pt x="288" y="490"/>
                  </a:cubicBezTo>
                  <a:cubicBezTo>
                    <a:pt x="295" y="671"/>
                    <a:pt x="401" y="1004"/>
                    <a:pt x="424" y="1170"/>
                  </a:cubicBezTo>
                  <a:cubicBezTo>
                    <a:pt x="447" y="1336"/>
                    <a:pt x="447" y="1420"/>
                    <a:pt x="424" y="1488"/>
                  </a:cubicBezTo>
                  <a:cubicBezTo>
                    <a:pt x="401" y="1556"/>
                    <a:pt x="318" y="1624"/>
                    <a:pt x="288" y="1578"/>
                  </a:cubicBezTo>
                  <a:cubicBezTo>
                    <a:pt x="258" y="1532"/>
                    <a:pt x="287" y="1396"/>
                    <a:pt x="242" y="1215"/>
                  </a:cubicBezTo>
                  <a:cubicBezTo>
                    <a:pt x="197" y="1034"/>
                    <a:pt x="32" y="677"/>
                    <a:pt x="16" y="490"/>
                  </a:cubicBezTo>
                  <a:cubicBezTo>
                    <a:pt x="0" y="303"/>
                    <a:pt x="106" y="176"/>
                    <a:pt x="144" y="95"/>
                  </a:cubicBezTo>
                  <a:cubicBezTo>
                    <a:pt x="182" y="14"/>
                    <a:pt x="207" y="4"/>
                    <a:pt x="246" y="2"/>
                  </a:cubicBezTo>
                  <a:close/>
                </a:path>
              </a:pathLst>
            </a:custGeom>
            <a:gradFill rotWithShape="1">
              <a:gsLst>
                <a:gs pos="0">
                  <a:schemeClr val="tx1"/>
                </a:gs>
                <a:gs pos="100000">
                  <a:srgbClr val="00001A"/>
                </a:gs>
              </a:gsLst>
              <a:lin ang="5400000" scaled="1"/>
            </a:gradFill>
            <a:ln w="9525">
              <a:solidFill>
                <a:schemeClr val="tx1"/>
              </a:solidFill>
              <a:round/>
              <a:headEnd/>
              <a:tailEnd/>
            </a:ln>
          </p:spPr>
          <p:txBody>
            <a:bodyPr/>
            <a:lstStyle/>
            <a:p>
              <a:endParaRPr lang="ja-JP" altLang="en-US"/>
            </a:p>
          </p:txBody>
        </p:sp>
      </p:grpSp>
      <p:sp>
        <p:nvSpPr>
          <p:cNvPr id="3" name="角丸四角形 2"/>
          <p:cNvSpPr/>
          <p:nvPr/>
        </p:nvSpPr>
        <p:spPr>
          <a:xfrm>
            <a:off x="224124" y="391123"/>
            <a:ext cx="5119230" cy="1728512"/>
          </a:xfrm>
          <a:prstGeom prst="roundRect">
            <a:avLst/>
          </a:prstGeom>
          <a:effectLst>
            <a:outerShdw blurRad="101600" dist="38100" dir="7800000" sx="102000" sy="102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05236" y="467135"/>
            <a:ext cx="4956806" cy="1569660"/>
          </a:xfrm>
          <a:prstGeom prst="rect">
            <a:avLst/>
          </a:prstGeom>
          <a:noFill/>
          <a:effectLst>
            <a:glow rad="152400">
              <a:schemeClr val="bg1"/>
            </a:glow>
          </a:effectLst>
        </p:spPr>
        <p:txBody>
          <a:bodyPr wrap="none" rtlCol="0">
            <a:spAutoFit/>
          </a:bodyPr>
          <a:lstStyle/>
          <a:p>
            <a:pPr algn="ctr"/>
            <a:r>
              <a:rPr lang="ja-JP" altLang="en-US" sz="3200" b="1" dirty="0">
                <a:ln w="1270">
                  <a:solidFill>
                    <a:schemeClr val="bg1"/>
                  </a:solidFill>
                </a:ln>
                <a:effectLst>
                  <a:outerShdw blurRad="50800" dist="38100" dir="2700000" algn="tl" rotWithShape="0">
                    <a:prstClr val="black">
                      <a:alpha val="40000"/>
                    </a:prstClr>
                  </a:outerShdw>
                </a:effectLst>
              </a:rPr>
              <a:t>大気大循環モデルを用いた</a:t>
            </a:r>
            <a:br>
              <a:rPr lang="ja-JP" altLang="en-US" sz="3200" b="1" dirty="0">
                <a:ln w="1270">
                  <a:solidFill>
                    <a:schemeClr val="bg1"/>
                  </a:solidFill>
                </a:ln>
                <a:effectLst>
                  <a:outerShdw blurRad="50800" dist="38100" dir="2700000" algn="tl" rotWithShape="0">
                    <a:prstClr val="black">
                      <a:alpha val="40000"/>
                    </a:prstClr>
                  </a:outerShdw>
                </a:effectLst>
              </a:rPr>
            </a:br>
            <a:r>
              <a:rPr lang="ja-JP" altLang="en-US" sz="3200" b="1" dirty="0">
                <a:ln w="1270">
                  <a:solidFill>
                    <a:schemeClr val="bg1"/>
                  </a:solidFill>
                </a:ln>
                <a:effectLst>
                  <a:outerShdw blurRad="50800" dist="38100" dir="2700000" algn="tl" rotWithShape="0">
                    <a:prstClr val="black">
                      <a:alpha val="40000"/>
                    </a:prstClr>
                  </a:outerShdw>
                </a:effectLst>
              </a:rPr>
              <a:t>南極周辺の海氷が</a:t>
            </a:r>
            <a:br>
              <a:rPr lang="ja-JP" altLang="en-US" sz="3200" b="1" dirty="0">
                <a:ln w="1270">
                  <a:solidFill>
                    <a:schemeClr val="bg1"/>
                  </a:solidFill>
                </a:ln>
                <a:effectLst>
                  <a:outerShdw blurRad="50800" dist="38100" dir="2700000" algn="tl" rotWithShape="0">
                    <a:prstClr val="black">
                      <a:alpha val="40000"/>
                    </a:prstClr>
                  </a:outerShdw>
                </a:effectLst>
              </a:rPr>
            </a:br>
            <a:r>
              <a:rPr lang="ja-JP" altLang="en-US" sz="3200" b="1" dirty="0">
                <a:ln w="1270">
                  <a:solidFill>
                    <a:schemeClr val="bg1"/>
                  </a:solidFill>
                </a:ln>
                <a:effectLst>
                  <a:outerShdw blurRad="50800" dist="38100" dir="2700000" algn="tl" rotWithShape="0">
                    <a:prstClr val="black">
                      <a:alpha val="40000"/>
                    </a:prstClr>
                  </a:outerShdw>
                </a:effectLst>
              </a:rPr>
              <a:t>大気循環に与える影響</a:t>
            </a:r>
            <a:endParaRPr kumimoji="1" lang="ja-JP" altLang="en-US" sz="3200" dirty="0">
              <a:ln w="1270">
                <a:solidFill>
                  <a:schemeClr val="bg1"/>
                </a:solidFill>
              </a:ln>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37778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3538"/>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5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xit" presetSubtype="0" fill="hold" nodeType="afterEffect">
                                  <p:stCondLst>
                                    <p:cond delay="200"/>
                                  </p:stCondLst>
                                  <p:childTnLst>
                                    <p:set>
                                      <p:cBhvr>
                                        <p:cTn id="12" dur="1" fill="hold">
                                          <p:stCondLst>
                                            <p:cond delay="0"/>
                                          </p:stCondLst>
                                        </p:cTn>
                                        <p:tgtEl>
                                          <p:spTgt spid="3545"/>
                                        </p:tgtEl>
                                        <p:attrNameLst>
                                          <p:attrName>style.visibility</p:attrName>
                                        </p:attrNameLst>
                                      </p:cBhvr>
                                      <p:to>
                                        <p:strVal val="hidden"/>
                                      </p:to>
                                    </p:set>
                                  </p:childTnLst>
                                </p:cTn>
                              </p:par>
                            </p:childTnLst>
                          </p:cTn>
                        </p:par>
                        <p:par>
                          <p:cTn id="13" fill="hold" nodeType="afterGroup">
                            <p:stCondLst>
                              <p:cond delay="200"/>
                            </p:stCondLst>
                            <p:childTnLst>
                              <p:par>
                                <p:cTn id="14" presetID="1" presetClass="entr" presetSubtype="0" fill="hold" nodeType="afterEffect">
                                  <p:stCondLst>
                                    <p:cond delay="0"/>
                                  </p:stCondLst>
                                  <p:childTnLst>
                                    <p:set>
                                      <p:cBhvr>
                                        <p:cTn id="15" dur="1" fill="hold">
                                          <p:stCondLst>
                                            <p:cond delay="0"/>
                                          </p:stCondLst>
                                        </p:cTn>
                                        <p:tgtEl>
                                          <p:spTgt spid="3667"/>
                                        </p:tgtEl>
                                        <p:attrNameLst>
                                          <p:attrName>style.visibility</p:attrName>
                                        </p:attrNameLst>
                                      </p:cBhvr>
                                      <p:to>
                                        <p:strVal val="visible"/>
                                      </p:to>
                                    </p:set>
                                  </p:childTnLst>
                                </p:cTn>
                              </p:par>
                            </p:childTnLst>
                          </p:cTn>
                        </p:par>
                        <p:par>
                          <p:cTn id="16" fill="hold" nodeType="afterGroup">
                            <p:stCondLst>
                              <p:cond delay="200"/>
                            </p:stCondLst>
                            <p:childTnLst>
                              <p:par>
                                <p:cTn id="17" presetID="1" presetClass="exit" presetSubtype="0" fill="hold" nodeType="afterEffect">
                                  <p:stCondLst>
                                    <p:cond delay="600"/>
                                  </p:stCondLst>
                                  <p:childTnLst>
                                    <p:set>
                                      <p:cBhvr>
                                        <p:cTn id="18" dur="1" fill="hold">
                                          <p:stCondLst>
                                            <p:cond delay="0"/>
                                          </p:stCondLst>
                                        </p:cTn>
                                        <p:tgtEl>
                                          <p:spTgt spid="3667"/>
                                        </p:tgtEl>
                                        <p:attrNameLst>
                                          <p:attrName>style.visibility</p:attrName>
                                        </p:attrNameLst>
                                      </p:cBhvr>
                                      <p:to>
                                        <p:strVal val="hidden"/>
                                      </p:to>
                                    </p:set>
                                  </p:childTnLst>
                                </p:cTn>
                              </p:par>
                            </p:childTnLst>
                          </p:cTn>
                        </p:par>
                        <p:par>
                          <p:cTn id="19" fill="hold" nodeType="afterGroup">
                            <p:stCondLst>
                              <p:cond delay="800"/>
                            </p:stCondLst>
                            <p:childTnLst>
                              <p:par>
                                <p:cTn id="20" presetID="1" presetClass="entr" presetSubtype="0" fill="hold" nodeType="afterEffect">
                                  <p:stCondLst>
                                    <p:cond delay="0"/>
                                  </p:stCondLst>
                                  <p:childTnLst>
                                    <p:set>
                                      <p:cBhvr>
                                        <p:cTn id="21" dur="1" fill="hold">
                                          <p:stCondLst>
                                            <p:cond delay="0"/>
                                          </p:stCondLst>
                                        </p:cTn>
                                        <p:tgtEl>
                                          <p:spTgt spid="3545"/>
                                        </p:tgtEl>
                                        <p:attrNameLst>
                                          <p:attrName>style.visibility</p:attrName>
                                        </p:attrNameLst>
                                      </p:cBhvr>
                                      <p:to>
                                        <p:strVal val="visible"/>
                                      </p:to>
                                    </p:set>
                                  </p:childTnLst>
                                </p:cTn>
                              </p:par>
                            </p:childTnLst>
                          </p:cTn>
                        </p:par>
                        <p:par>
                          <p:cTn id="22" fill="hold" nodeType="afterGroup">
                            <p:stCondLst>
                              <p:cond delay="800"/>
                            </p:stCondLst>
                            <p:childTnLst>
                              <p:par>
                                <p:cTn id="23" presetID="1" presetClass="exit" presetSubtype="0" fill="hold" nodeType="afterEffect">
                                  <p:stCondLst>
                                    <p:cond delay="200"/>
                                  </p:stCondLst>
                                  <p:childTnLst>
                                    <p:set>
                                      <p:cBhvr>
                                        <p:cTn id="24" dur="1" fill="hold">
                                          <p:stCondLst>
                                            <p:cond delay="0"/>
                                          </p:stCondLst>
                                        </p:cTn>
                                        <p:tgtEl>
                                          <p:spTgt spid="3545"/>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3538"/>
                                        </p:tgtEl>
                                        <p:attrNameLst>
                                          <p:attrName>style.visibility</p:attrName>
                                        </p:attrNameLst>
                                      </p:cBhvr>
                                      <p:to>
                                        <p:strVal val="visible"/>
                                      </p:to>
                                    </p:set>
                                  </p:childTnLst>
                                </p:cTn>
                              </p:par>
                            </p:childTnLst>
                          </p:cTn>
                        </p:par>
                        <p:par>
                          <p:cTn id="28" fill="hold" nodeType="afterGroup">
                            <p:stCondLst>
                              <p:cond delay="1000"/>
                            </p:stCondLst>
                            <p:childTnLst>
                              <p:par>
                                <p:cTn id="29" presetID="1" presetClass="exit" presetSubtype="0" fill="hold" nodeType="afterEffect">
                                  <p:stCondLst>
                                    <p:cond delay="200"/>
                                  </p:stCondLst>
                                  <p:childTnLst>
                                    <p:set>
                                      <p:cBhvr>
                                        <p:cTn id="30" dur="1" fill="hold">
                                          <p:stCondLst>
                                            <p:cond delay="0"/>
                                          </p:stCondLst>
                                        </p:cTn>
                                        <p:tgtEl>
                                          <p:spTgt spid="3538"/>
                                        </p:tgtEl>
                                        <p:attrNameLst>
                                          <p:attrName>style.visibility</p:attrName>
                                        </p:attrNameLst>
                                      </p:cBhvr>
                                      <p:to>
                                        <p:strVal val="hidden"/>
                                      </p:to>
                                    </p:set>
                                  </p:childTnLst>
                                </p:cTn>
                              </p:par>
                            </p:childTnLst>
                          </p:cTn>
                        </p:par>
                        <p:par>
                          <p:cTn id="31" fill="hold" nodeType="afterGroup">
                            <p:stCondLst>
                              <p:cond delay="1200"/>
                            </p:stCondLst>
                            <p:childTnLst>
                              <p:par>
                                <p:cTn id="32" presetID="1" presetClass="entr" presetSubtype="0" fill="hold" nodeType="afterEffect">
                                  <p:stCondLst>
                                    <p:cond delay="0"/>
                                  </p:stCondLst>
                                  <p:childTnLst>
                                    <p:set>
                                      <p:cBhvr>
                                        <p:cTn id="33" dur="1" fill="hold">
                                          <p:stCondLst>
                                            <p:cond delay="0"/>
                                          </p:stCondLst>
                                        </p:cTn>
                                        <p:tgtEl>
                                          <p:spTgt spid="3545"/>
                                        </p:tgtEl>
                                        <p:attrNameLst>
                                          <p:attrName>style.visibility</p:attrName>
                                        </p:attrNameLst>
                                      </p:cBhvr>
                                      <p:to>
                                        <p:strVal val="visible"/>
                                      </p:to>
                                    </p:set>
                                  </p:childTnLst>
                                </p:cTn>
                              </p:par>
                            </p:childTnLst>
                          </p:cTn>
                        </p:par>
                        <p:par>
                          <p:cTn id="34" fill="hold" nodeType="afterGroup">
                            <p:stCondLst>
                              <p:cond delay="1200"/>
                            </p:stCondLst>
                            <p:childTnLst>
                              <p:par>
                                <p:cTn id="35" presetID="1" presetClass="exit" presetSubtype="0" fill="hold" nodeType="afterEffect">
                                  <p:stCondLst>
                                    <p:cond delay="200"/>
                                  </p:stCondLst>
                                  <p:childTnLst>
                                    <p:set>
                                      <p:cBhvr>
                                        <p:cTn id="36" dur="1" fill="hold">
                                          <p:stCondLst>
                                            <p:cond delay="0"/>
                                          </p:stCondLst>
                                        </p:cTn>
                                        <p:tgtEl>
                                          <p:spTgt spid="3545"/>
                                        </p:tgtEl>
                                        <p:attrNameLst>
                                          <p:attrName>style.visibility</p:attrName>
                                        </p:attrNameLst>
                                      </p:cBhvr>
                                      <p:to>
                                        <p:strVal val="hidden"/>
                                      </p:to>
                                    </p:set>
                                  </p:childTnLst>
                                </p:cTn>
                              </p:par>
                            </p:childTnLst>
                          </p:cTn>
                        </p:par>
                        <p:par>
                          <p:cTn id="37" fill="hold" nodeType="afterGroup">
                            <p:stCondLst>
                              <p:cond delay="1400"/>
                            </p:stCondLst>
                            <p:childTnLst>
                              <p:par>
                                <p:cTn id="38" presetID="1" presetClass="entr" presetSubtype="0" fill="hold" nodeType="afterEffect">
                                  <p:stCondLst>
                                    <p:cond delay="0"/>
                                  </p:stCondLst>
                                  <p:childTnLst>
                                    <p:set>
                                      <p:cBhvr>
                                        <p:cTn id="39" dur="1" fill="hold">
                                          <p:stCondLst>
                                            <p:cond delay="0"/>
                                          </p:stCondLst>
                                        </p:cTn>
                                        <p:tgtEl>
                                          <p:spTgt spid="3667"/>
                                        </p:tgtEl>
                                        <p:attrNameLst>
                                          <p:attrName>style.visibility</p:attrName>
                                        </p:attrNameLst>
                                      </p:cBhvr>
                                      <p:to>
                                        <p:strVal val="visible"/>
                                      </p:to>
                                    </p:set>
                                  </p:childTnLst>
                                </p:cTn>
                              </p:par>
                            </p:childTnLst>
                          </p:cTn>
                        </p:par>
                        <p:par>
                          <p:cTn id="40" fill="hold" nodeType="afterGroup">
                            <p:stCondLst>
                              <p:cond delay="1400"/>
                            </p:stCondLst>
                            <p:childTnLst>
                              <p:par>
                                <p:cTn id="41" presetID="1" presetClass="exit" presetSubtype="0" fill="hold" nodeType="afterEffect">
                                  <p:stCondLst>
                                    <p:cond delay="300"/>
                                  </p:stCondLst>
                                  <p:childTnLst>
                                    <p:set>
                                      <p:cBhvr>
                                        <p:cTn id="42" dur="1" fill="hold">
                                          <p:stCondLst>
                                            <p:cond delay="0"/>
                                          </p:stCondLst>
                                        </p:cTn>
                                        <p:tgtEl>
                                          <p:spTgt spid="3667"/>
                                        </p:tgtEl>
                                        <p:attrNameLst>
                                          <p:attrName>style.visibility</p:attrName>
                                        </p:attrNameLst>
                                      </p:cBhvr>
                                      <p:to>
                                        <p:strVal val="hidden"/>
                                      </p:to>
                                    </p:set>
                                  </p:childTnLst>
                                </p:cTn>
                              </p:par>
                            </p:childTnLst>
                          </p:cTn>
                        </p:par>
                        <p:par>
                          <p:cTn id="43" fill="hold" nodeType="afterGroup">
                            <p:stCondLst>
                              <p:cond delay="1700"/>
                            </p:stCondLst>
                            <p:childTnLst>
                              <p:par>
                                <p:cTn id="44" presetID="1" presetClass="entr" presetSubtype="0" fill="hold" nodeType="afterEffect">
                                  <p:stCondLst>
                                    <p:cond delay="0"/>
                                  </p:stCondLst>
                                  <p:childTnLst>
                                    <p:set>
                                      <p:cBhvr>
                                        <p:cTn id="45" dur="1" fill="hold">
                                          <p:stCondLst>
                                            <p:cond delay="0"/>
                                          </p:stCondLst>
                                        </p:cTn>
                                        <p:tgtEl>
                                          <p:spTgt spid="3545"/>
                                        </p:tgtEl>
                                        <p:attrNameLst>
                                          <p:attrName>style.visibility</p:attrName>
                                        </p:attrNameLst>
                                      </p:cBhvr>
                                      <p:to>
                                        <p:strVal val="visible"/>
                                      </p:to>
                                    </p:set>
                                  </p:childTnLst>
                                </p:cTn>
                              </p:par>
                            </p:childTnLst>
                          </p:cTn>
                        </p:par>
                        <p:par>
                          <p:cTn id="46" fill="hold" nodeType="afterGroup">
                            <p:stCondLst>
                              <p:cond delay="1700"/>
                            </p:stCondLst>
                            <p:childTnLst>
                              <p:par>
                                <p:cTn id="47" presetID="1" presetClass="exit" presetSubtype="0" fill="hold" nodeType="afterEffect">
                                  <p:stCondLst>
                                    <p:cond delay="200"/>
                                  </p:stCondLst>
                                  <p:childTnLst>
                                    <p:set>
                                      <p:cBhvr>
                                        <p:cTn id="48" dur="1" fill="hold">
                                          <p:stCondLst>
                                            <p:cond delay="0"/>
                                          </p:stCondLst>
                                        </p:cTn>
                                        <p:tgtEl>
                                          <p:spTgt spid="3545"/>
                                        </p:tgtEl>
                                        <p:attrNameLst>
                                          <p:attrName>style.visibility</p:attrName>
                                        </p:attrNameLst>
                                      </p:cBhvr>
                                      <p:to>
                                        <p:strVal val="hidden"/>
                                      </p:to>
                                    </p:set>
                                  </p:childTnLst>
                                </p:cTn>
                              </p:par>
                            </p:childTnLst>
                          </p:cTn>
                        </p:par>
                        <p:par>
                          <p:cTn id="49" fill="hold" nodeType="afterGroup">
                            <p:stCondLst>
                              <p:cond delay="1900"/>
                            </p:stCondLst>
                            <p:childTnLst>
                              <p:par>
                                <p:cTn id="50" presetID="1" presetClass="entr" presetSubtype="0" fill="hold" nodeType="afterEffect">
                                  <p:stCondLst>
                                    <p:cond delay="0"/>
                                  </p:stCondLst>
                                  <p:childTnLst>
                                    <p:set>
                                      <p:cBhvr>
                                        <p:cTn id="51" dur="1" fill="hold">
                                          <p:stCondLst>
                                            <p:cond delay="0"/>
                                          </p:stCondLst>
                                        </p:cTn>
                                        <p:tgtEl>
                                          <p:spTgt spid="3538"/>
                                        </p:tgtEl>
                                        <p:attrNameLst>
                                          <p:attrName>style.visibility</p:attrName>
                                        </p:attrNameLst>
                                      </p:cBhvr>
                                      <p:to>
                                        <p:strVal val="visible"/>
                                      </p:to>
                                    </p:set>
                                  </p:childTnLst>
                                </p:cTn>
                              </p:par>
                            </p:childTnLst>
                          </p:cTn>
                        </p:par>
                        <p:par>
                          <p:cTn id="52" fill="hold" nodeType="afterGroup">
                            <p:stCondLst>
                              <p:cond delay="1900"/>
                            </p:stCondLst>
                            <p:childTnLst>
                              <p:par>
                                <p:cTn id="53" presetID="1" presetClass="exit" presetSubtype="0" fill="hold" nodeType="afterEffect">
                                  <p:stCondLst>
                                    <p:cond delay="200"/>
                                  </p:stCondLst>
                                  <p:childTnLst>
                                    <p:set>
                                      <p:cBhvr>
                                        <p:cTn id="54" dur="1" fill="hold">
                                          <p:stCondLst>
                                            <p:cond delay="0"/>
                                          </p:stCondLst>
                                        </p:cTn>
                                        <p:tgtEl>
                                          <p:spTgt spid="3538"/>
                                        </p:tgtEl>
                                        <p:attrNameLst>
                                          <p:attrName>style.visibility</p:attrName>
                                        </p:attrNameLst>
                                      </p:cBhvr>
                                      <p:to>
                                        <p:strVal val="hidden"/>
                                      </p:to>
                                    </p:set>
                                  </p:childTnLst>
                                </p:cTn>
                              </p:par>
                            </p:childTnLst>
                          </p:cTn>
                        </p:par>
                        <p:par>
                          <p:cTn id="55" fill="hold" nodeType="afterGroup">
                            <p:stCondLst>
                              <p:cond delay="2100"/>
                            </p:stCondLst>
                            <p:childTnLst>
                              <p:par>
                                <p:cTn id="56" presetID="1" presetClass="entr" presetSubtype="0" fill="hold" nodeType="afterEffect">
                                  <p:stCondLst>
                                    <p:cond delay="0"/>
                                  </p:stCondLst>
                                  <p:childTnLst>
                                    <p:set>
                                      <p:cBhvr>
                                        <p:cTn id="57" dur="1" fill="hold">
                                          <p:stCondLst>
                                            <p:cond delay="0"/>
                                          </p:stCondLst>
                                        </p:cTn>
                                        <p:tgtEl>
                                          <p:spTgt spid="3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3790950"/>
            <a:ext cx="9188450" cy="305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488" y="406138"/>
            <a:ext cx="2987699" cy="298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2994" y="383904"/>
            <a:ext cx="3009969" cy="300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05" y="397907"/>
            <a:ext cx="2983590" cy="299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スライド番号プレースホルダー 5"/>
          <p:cNvSpPr>
            <a:spLocks noGrp="1"/>
          </p:cNvSpPr>
          <p:nvPr>
            <p:ph type="sldNum" sz="quarter" idx="12"/>
          </p:nvPr>
        </p:nvSpPr>
        <p:spPr/>
        <p:txBody>
          <a:bodyPr/>
          <a:lstStyle/>
          <a:p>
            <a:pPr>
              <a:defRPr/>
            </a:pPr>
            <a:fld id="{DA3D1EB2-A970-4364-A56C-40DEEA886BE0}" type="slidenum">
              <a:rPr lang="en-US" altLang="ja-JP"/>
              <a:pPr>
                <a:defRPr/>
              </a:pPr>
              <a:t>10</a:t>
            </a:fld>
            <a:endParaRPr lang="en-US" altLang="ja-JP"/>
          </a:p>
        </p:txBody>
      </p:sp>
      <p:sp>
        <p:nvSpPr>
          <p:cNvPr id="10246" name="Text Box 12"/>
          <p:cNvSpPr txBox="1">
            <a:spLocks noChangeArrowheads="1"/>
          </p:cNvSpPr>
          <p:nvPr/>
        </p:nvSpPr>
        <p:spPr bwMode="auto">
          <a:xfrm>
            <a:off x="0" y="16748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2</a:t>
            </a:r>
          </a:p>
        </p:txBody>
      </p:sp>
      <p:sp>
        <p:nvSpPr>
          <p:cNvPr id="10247" name="Freeform 6"/>
          <p:cNvSpPr>
            <a:spLocks/>
          </p:cNvSpPr>
          <p:nvPr/>
        </p:nvSpPr>
        <p:spPr bwMode="auto">
          <a:xfrm rot="1193091">
            <a:off x="81841" y="-234819"/>
            <a:ext cx="955243" cy="919067"/>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3735" name="Text Box 7"/>
          <p:cNvSpPr txBox="1">
            <a:spLocks noChangeArrowheads="1"/>
          </p:cNvSpPr>
          <p:nvPr/>
        </p:nvSpPr>
        <p:spPr bwMode="auto">
          <a:xfrm>
            <a:off x="-22225" y="-142875"/>
            <a:ext cx="1107996" cy="646331"/>
          </a:xfrm>
          <a:prstGeom prst="rect">
            <a:avLst/>
          </a:prstGeom>
          <a:noFill/>
          <a:ln>
            <a:noFill/>
          </a:ln>
          <a:effectLst>
            <a:outerShdw blurRad="50800" dist="38100" dir="2700000" algn="tl" rotWithShape="0">
              <a:schemeClr val="bg1">
                <a:alpha val="40000"/>
              </a:schemeClr>
            </a:outerShdw>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結果</a:t>
            </a:r>
            <a:endParaRPr lang="en-US" altLang="ja-JP" sz="3600" dirty="0">
              <a:effectLst>
                <a:outerShdw blurRad="38100" dist="38100" dir="2700000" algn="tl">
                  <a:srgbClr val="C0C0C0"/>
                </a:outerShdw>
              </a:effectLst>
            </a:endParaRPr>
          </a:p>
        </p:txBody>
      </p:sp>
      <p:sp>
        <p:nvSpPr>
          <p:cNvPr id="10249" name="Text Box 10"/>
          <p:cNvSpPr txBox="1">
            <a:spLocks noChangeArrowheads="1"/>
          </p:cNvSpPr>
          <p:nvPr/>
        </p:nvSpPr>
        <p:spPr bwMode="auto">
          <a:xfrm>
            <a:off x="3941763" y="-14288"/>
            <a:ext cx="1263650"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t>合成データ</a:t>
            </a:r>
          </a:p>
        </p:txBody>
      </p:sp>
      <p:sp>
        <p:nvSpPr>
          <p:cNvPr id="10250" name="Rectangle 37"/>
          <p:cNvSpPr>
            <a:spLocks noChangeArrowheads="1"/>
          </p:cNvSpPr>
          <p:nvPr/>
        </p:nvSpPr>
        <p:spPr bwMode="auto">
          <a:xfrm>
            <a:off x="3492500" y="3719513"/>
            <a:ext cx="2120900" cy="71437"/>
          </a:xfrm>
          <a:prstGeom prst="rect">
            <a:avLst/>
          </a:prstGeom>
          <a:solidFill>
            <a:srgbClr val="000080">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0251" name="Rectangle 40"/>
          <p:cNvSpPr>
            <a:spLocks noChangeArrowheads="1"/>
          </p:cNvSpPr>
          <p:nvPr/>
        </p:nvSpPr>
        <p:spPr bwMode="auto">
          <a:xfrm>
            <a:off x="468313" y="3722688"/>
            <a:ext cx="2159000" cy="80962"/>
          </a:xfrm>
          <a:prstGeom prst="rect">
            <a:avLst/>
          </a:prstGeom>
          <a:solidFill>
            <a:srgbClr val="FF0000">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0252" name="Rectangle 43"/>
          <p:cNvSpPr>
            <a:spLocks noChangeArrowheads="1"/>
          </p:cNvSpPr>
          <p:nvPr/>
        </p:nvSpPr>
        <p:spPr bwMode="auto">
          <a:xfrm>
            <a:off x="6535738" y="3716338"/>
            <a:ext cx="2159000" cy="74612"/>
          </a:xfrm>
          <a:prstGeom prst="rect">
            <a:avLst/>
          </a:prstGeom>
          <a:solidFill>
            <a:srgbClr val="13D77A">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0253" name="Text Box 16"/>
          <p:cNvSpPr txBox="1">
            <a:spLocks noChangeArrowheads="1"/>
          </p:cNvSpPr>
          <p:nvPr/>
        </p:nvSpPr>
        <p:spPr bwMode="auto">
          <a:xfrm>
            <a:off x="395288" y="3494088"/>
            <a:ext cx="220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700hPa, </a:t>
            </a:r>
            <a:r>
              <a:rPr lang="en-US" altLang="ja-JP" dirty="0" err="1" smtClean="0"/>
              <a:t>mon</a:t>
            </a:r>
            <a:r>
              <a:rPr lang="en-US" altLang="ja-JP" dirty="0" smtClean="0"/>
              <a:t>=8910</a:t>
            </a:r>
            <a:endParaRPr lang="en-US" altLang="ja-JP" dirty="0"/>
          </a:p>
        </p:txBody>
      </p:sp>
      <p:sp>
        <p:nvSpPr>
          <p:cNvPr id="10254" name="Text Box 17"/>
          <p:cNvSpPr txBox="1">
            <a:spLocks noChangeArrowheads="1"/>
          </p:cNvSpPr>
          <p:nvPr/>
        </p:nvSpPr>
        <p:spPr bwMode="auto">
          <a:xfrm>
            <a:off x="3416300" y="3494088"/>
            <a:ext cx="220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500hPa, </a:t>
            </a:r>
            <a:r>
              <a:rPr lang="en-US" altLang="ja-JP" dirty="0" err="1" smtClean="0"/>
              <a:t>mon</a:t>
            </a:r>
            <a:r>
              <a:rPr lang="en-US" altLang="ja-JP" dirty="0" smtClean="0"/>
              <a:t>=8910</a:t>
            </a:r>
            <a:endParaRPr lang="en-US" altLang="ja-JP" dirty="0"/>
          </a:p>
        </p:txBody>
      </p:sp>
      <p:sp>
        <p:nvSpPr>
          <p:cNvPr id="10255" name="Text Box 18"/>
          <p:cNvSpPr txBox="1">
            <a:spLocks noChangeArrowheads="1"/>
          </p:cNvSpPr>
          <p:nvPr/>
        </p:nvSpPr>
        <p:spPr bwMode="auto">
          <a:xfrm>
            <a:off x="6489700" y="3486150"/>
            <a:ext cx="220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200hPa, </a:t>
            </a:r>
            <a:r>
              <a:rPr lang="en-US" altLang="ja-JP" dirty="0" err="1" smtClean="0"/>
              <a:t>mon</a:t>
            </a:r>
            <a:r>
              <a:rPr lang="en-US" altLang="ja-JP" dirty="0" smtClean="0"/>
              <a:t>=8910</a:t>
            </a:r>
            <a:endParaRPr lang="en-US" altLang="ja-JP" dirty="0"/>
          </a:p>
        </p:txBody>
      </p:sp>
      <p:grpSp>
        <p:nvGrpSpPr>
          <p:cNvPr id="5" name="グループ化 4"/>
          <p:cNvGrpSpPr/>
          <p:nvPr/>
        </p:nvGrpSpPr>
        <p:grpSpPr>
          <a:xfrm>
            <a:off x="547172" y="5993765"/>
            <a:ext cx="2339975" cy="419100"/>
            <a:chOff x="647700" y="5978525"/>
            <a:chExt cx="2339975" cy="419100"/>
          </a:xfrm>
        </p:grpSpPr>
        <p:sp>
          <p:nvSpPr>
            <p:cNvPr id="10263" name="Rectangle 27"/>
            <p:cNvSpPr>
              <a:spLocks noChangeArrowheads="1"/>
            </p:cNvSpPr>
            <p:nvPr/>
          </p:nvSpPr>
          <p:spPr bwMode="auto">
            <a:xfrm>
              <a:off x="1403350" y="6021388"/>
              <a:ext cx="817563" cy="360362"/>
            </a:xfrm>
            <a:prstGeom prst="rect">
              <a:avLst/>
            </a:prstGeom>
            <a:solidFill>
              <a:srgbClr val="FF0000">
                <a:alpha val="14117"/>
              </a:srgbClr>
            </a:solidFill>
            <a:ln w="28575">
              <a:solidFill>
                <a:srgbClr val="FF0000"/>
              </a:solidFill>
              <a:miter lim="800000"/>
              <a:headEnd/>
              <a:tailEnd/>
            </a:ln>
          </p:spPr>
          <p:txBody>
            <a:bodyPr wrap="none" anchor="ctr"/>
            <a:lstStyle/>
            <a:p>
              <a:endParaRPr lang="ja-JP" altLang="en-US"/>
            </a:p>
          </p:txBody>
        </p:sp>
        <p:sp>
          <p:nvSpPr>
            <p:cNvPr id="10264" name="Text Box 26"/>
            <p:cNvSpPr txBox="1">
              <a:spLocks noChangeArrowheads="1"/>
            </p:cNvSpPr>
            <p:nvPr/>
          </p:nvSpPr>
          <p:spPr bwMode="auto">
            <a:xfrm>
              <a:off x="647700" y="6030913"/>
              <a:ext cx="2339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a:t>700hPa</a:t>
              </a:r>
            </a:p>
          </p:txBody>
        </p:sp>
        <p:sp>
          <p:nvSpPr>
            <p:cNvPr id="10269" name="Line 33"/>
            <p:cNvSpPr>
              <a:spLocks noChangeShapeType="1"/>
            </p:cNvSpPr>
            <p:nvPr/>
          </p:nvSpPr>
          <p:spPr bwMode="auto">
            <a:xfrm flipV="1">
              <a:off x="2214563" y="5978525"/>
              <a:ext cx="431800" cy="215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 name="グループ化 3"/>
          <p:cNvGrpSpPr/>
          <p:nvPr/>
        </p:nvGrpSpPr>
        <p:grpSpPr>
          <a:xfrm>
            <a:off x="5400377" y="3948296"/>
            <a:ext cx="2339975" cy="648494"/>
            <a:chOff x="3527425" y="4076700"/>
            <a:chExt cx="2339975" cy="648494"/>
          </a:xfrm>
        </p:grpSpPr>
        <p:sp>
          <p:nvSpPr>
            <p:cNvPr id="10265" name="Rectangle 28"/>
            <p:cNvSpPr>
              <a:spLocks noChangeArrowheads="1"/>
            </p:cNvSpPr>
            <p:nvPr/>
          </p:nvSpPr>
          <p:spPr bwMode="auto">
            <a:xfrm>
              <a:off x="4283075" y="4076700"/>
              <a:ext cx="817563" cy="360362"/>
            </a:xfrm>
            <a:prstGeom prst="rect">
              <a:avLst/>
            </a:prstGeom>
            <a:solidFill>
              <a:srgbClr val="000080">
                <a:alpha val="21176"/>
              </a:srgbClr>
            </a:solidFill>
            <a:ln w="28575">
              <a:solidFill>
                <a:srgbClr val="1C52EC"/>
              </a:solidFill>
              <a:miter lim="800000"/>
              <a:headEnd/>
              <a:tailEnd/>
            </a:ln>
          </p:spPr>
          <p:txBody>
            <a:bodyPr wrap="none" anchor="ctr"/>
            <a:lstStyle/>
            <a:p>
              <a:endParaRPr lang="ja-JP" altLang="en-US"/>
            </a:p>
          </p:txBody>
        </p:sp>
        <p:sp>
          <p:nvSpPr>
            <p:cNvPr id="10266" name="Text Box 25"/>
            <p:cNvSpPr txBox="1">
              <a:spLocks noChangeArrowheads="1"/>
            </p:cNvSpPr>
            <p:nvPr/>
          </p:nvSpPr>
          <p:spPr bwMode="auto">
            <a:xfrm>
              <a:off x="3527425" y="4076700"/>
              <a:ext cx="2339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a:t>500hPa</a:t>
              </a:r>
            </a:p>
          </p:txBody>
        </p:sp>
        <p:sp>
          <p:nvSpPr>
            <p:cNvPr id="10270" name="Line 34"/>
            <p:cNvSpPr>
              <a:spLocks noChangeShapeType="1"/>
            </p:cNvSpPr>
            <p:nvPr/>
          </p:nvSpPr>
          <p:spPr bwMode="auto">
            <a:xfrm flipH="1" flipV="1">
              <a:off x="4932362" y="4437063"/>
              <a:ext cx="358973" cy="288131"/>
            </a:xfrm>
            <a:prstGeom prst="line">
              <a:avLst/>
            </a:prstGeom>
            <a:noFill/>
            <a:ln w="28575">
              <a:solidFill>
                <a:srgbClr val="1C52EC"/>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6" name="グループ化 5"/>
          <p:cNvGrpSpPr/>
          <p:nvPr/>
        </p:nvGrpSpPr>
        <p:grpSpPr>
          <a:xfrm>
            <a:off x="5949751" y="5589588"/>
            <a:ext cx="3806825" cy="942974"/>
            <a:chOff x="5940152" y="5589588"/>
            <a:chExt cx="3806825" cy="942974"/>
          </a:xfrm>
        </p:grpSpPr>
        <p:sp>
          <p:nvSpPr>
            <p:cNvPr id="10267" name="Rectangle 29"/>
            <p:cNvSpPr>
              <a:spLocks noChangeArrowheads="1"/>
            </p:cNvSpPr>
            <p:nvPr/>
          </p:nvSpPr>
          <p:spPr bwMode="auto">
            <a:xfrm>
              <a:off x="7431330" y="6165850"/>
              <a:ext cx="845820" cy="360362"/>
            </a:xfrm>
            <a:prstGeom prst="rect">
              <a:avLst/>
            </a:prstGeom>
            <a:solidFill>
              <a:srgbClr val="13D77A">
                <a:alpha val="32156"/>
              </a:srgbClr>
            </a:solidFill>
            <a:ln w="28575">
              <a:solidFill>
                <a:srgbClr val="13D77A"/>
              </a:solidFill>
              <a:miter lim="800000"/>
              <a:headEnd/>
              <a:tailEnd/>
            </a:ln>
          </p:spPr>
          <p:txBody>
            <a:bodyPr wrap="none" anchor="ctr"/>
            <a:lstStyle/>
            <a:p>
              <a:endParaRPr lang="ja-JP" altLang="en-US"/>
            </a:p>
          </p:txBody>
        </p:sp>
        <p:sp>
          <p:nvSpPr>
            <p:cNvPr id="10268" name="Text Box 24"/>
            <p:cNvSpPr txBox="1">
              <a:spLocks noChangeArrowheads="1"/>
            </p:cNvSpPr>
            <p:nvPr/>
          </p:nvSpPr>
          <p:spPr bwMode="auto">
            <a:xfrm>
              <a:off x="5940152" y="6165850"/>
              <a:ext cx="3806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200hPa</a:t>
              </a:r>
              <a:endParaRPr lang="en-US" altLang="ja-JP" dirty="0"/>
            </a:p>
          </p:txBody>
        </p:sp>
        <p:sp>
          <p:nvSpPr>
            <p:cNvPr id="10271" name="Line 35"/>
            <p:cNvSpPr>
              <a:spLocks noChangeShapeType="1"/>
            </p:cNvSpPr>
            <p:nvPr/>
          </p:nvSpPr>
          <p:spPr bwMode="auto">
            <a:xfrm flipH="1" flipV="1">
              <a:off x="7470775" y="5589588"/>
              <a:ext cx="287338" cy="576262"/>
            </a:xfrm>
            <a:prstGeom prst="line">
              <a:avLst/>
            </a:prstGeom>
            <a:noFill/>
            <a:ln w="28575">
              <a:solidFill>
                <a:srgbClr val="13D77A"/>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2" name="グループ化 1"/>
          <p:cNvGrpSpPr/>
          <p:nvPr/>
        </p:nvGrpSpPr>
        <p:grpSpPr>
          <a:xfrm>
            <a:off x="206375" y="3846195"/>
            <a:ext cx="3860800" cy="371475"/>
            <a:chOff x="206375" y="3914775"/>
            <a:chExt cx="3860800" cy="371475"/>
          </a:xfrm>
        </p:grpSpPr>
        <p:sp>
          <p:nvSpPr>
            <p:cNvPr id="10272" name="Text Box 45"/>
            <p:cNvSpPr txBox="1">
              <a:spLocks noChangeArrowheads="1"/>
            </p:cNvSpPr>
            <p:nvPr/>
          </p:nvSpPr>
          <p:spPr bwMode="auto">
            <a:xfrm>
              <a:off x="206375" y="3919538"/>
              <a:ext cx="386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a:t>※</a:t>
              </a:r>
              <a:r>
                <a:rPr lang="ja-JP" altLang="en-US" dirty="0"/>
                <a:t>コントロールランのみ</a:t>
              </a:r>
            </a:p>
          </p:txBody>
        </p:sp>
        <p:grpSp>
          <p:nvGrpSpPr>
            <p:cNvPr id="10273" name="Group 48"/>
            <p:cNvGrpSpPr>
              <a:grpSpLocks/>
            </p:cNvGrpSpPr>
            <p:nvPr/>
          </p:nvGrpSpPr>
          <p:grpSpPr bwMode="auto">
            <a:xfrm>
              <a:off x="665163" y="3914775"/>
              <a:ext cx="412750" cy="366712"/>
              <a:chOff x="-658" y="3481"/>
              <a:chExt cx="260" cy="231"/>
            </a:xfrm>
          </p:grpSpPr>
          <p:sp>
            <p:nvSpPr>
              <p:cNvPr id="10274" name="Rectangle 47"/>
              <p:cNvSpPr>
                <a:spLocks noChangeArrowheads="1"/>
              </p:cNvSpPr>
              <p:nvPr/>
            </p:nvSpPr>
            <p:spPr bwMode="auto">
              <a:xfrm>
                <a:off x="-611" y="3527"/>
                <a:ext cx="168" cy="163"/>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10275" name="Text Box 46"/>
              <p:cNvSpPr txBox="1">
                <a:spLocks noChangeArrowheads="1"/>
              </p:cNvSpPr>
              <p:nvPr/>
            </p:nvSpPr>
            <p:spPr bwMode="auto">
              <a:xfrm>
                <a:off x="-658" y="3481"/>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例</a:t>
                </a:r>
              </a:p>
            </p:txBody>
          </p:sp>
        </p:grpSp>
      </p:grpSp>
      <p:grpSp>
        <p:nvGrpSpPr>
          <p:cNvPr id="7" name="グループ化 6"/>
          <p:cNvGrpSpPr/>
          <p:nvPr/>
        </p:nvGrpSpPr>
        <p:grpSpPr>
          <a:xfrm>
            <a:off x="6085235" y="33970"/>
            <a:ext cx="3123853" cy="530982"/>
            <a:chOff x="6085235" y="33970"/>
            <a:chExt cx="3123853" cy="530982"/>
          </a:xfrm>
        </p:grpSpPr>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278384" y="-1159179"/>
              <a:ext cx="327982" cy="271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1" name="Text Box 15"/>
            <p:cNvSpPr txBox="1">
              <a:spLocks noChangeArrowheads="1"/>
            </p:cNvSpPr>
            <p:nvPr/>
          </p:nvSpPr>
          <p:spPr bwMode="auto">
            <a:xfrm>
              <a:off x="6103629" y="257175"/>
              <a:ext cx="2698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dirty="0" smtClean="0"/>
                <a:t>-20 -15 -10  5   </a:t>
              </a:r>
              <a:r>
                <a:rPr lang="en-US" altLang="ja-JP" sz="1400" dirty="0"/>
                <a:t>0 </a:t>
              </a:r>
              <a:r>
                <a:rPr lang="en-US" altLang="ja-JP" sz="1400" dirty="0" smtClean="0"/>
                <a:t>  5  </a:t>
              </a:r>
              <a:r>
                <a:rPr lang="en-US" altLang="ja-JP" sz="1400" dirty="0"/>
                <a:t>10  </a:t>
              </a:r>
              <a:r>
                <a:rPr lang="en-US" altLang="ja-JP" sz="1400" dirty="0" smtClean="0"/>
                <a:t>15  20 </a:t>
              </a:r>
              <a:endParaRPr lang="en-US" altLang="ja-JP" sz="1400" dirty="0"/>
            </a:p>
          </p:txBody>
        </p:sp>
        <p:sp>
          <p:nvSpPr>
            <p:cNvPr id="10259" name="Text Box 49"/>
            <p:cNvSpPr txBox="1">
              <a:spLocks noChangeArrowheads="1"/>
            </p:cNvSpPr>
            <p:nvPr/>
          </p:nvSpPr>
          <p:spPr bwMode="auto">
            <a:xfrm>
              <a:off x="8707438" y="188913"/>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[m]</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5"/>
          <p:cNvSpPr>
            <a:spLocks noGrp="1"/>
          </p:cNvSpPr>
          <p:nvPr>
            <p:ph type="sldNum" sz="quarter" idx="12"/>
          </p:nvPr>
        </p:nvSpPr>
        <p:spPr/>
        <p:txBody>
          <a:bodyPr/>
          <a:lstStyle/>
          <a:p>
            <a:pPr>
              <a:defRPr/>
            </a:pPr>
            <a:fld id="{09E0C4D4-FAB3-4650-892D-CD5B13EFA9FC}" type="slidenum">
              <a:rPr lang="en-US" altLang="ja-JP"/>
              <a:pPr>
                <a:defRPr/>
              </a:pPr>
              <a:t>11</a:t>
            </a:fld>
            <a:endParaRPr lang="en-US" altLang="ja-JP"/>
          </a:p>
        </p:txBody>
      </p:sp>
      <p:pic>
        <p:nvPicPr>
          <p:cNvPr id="1126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5"/>
          <p:cNvSpPr>
            <a:spLocks noChangeShapeType="1"/>
          </p:cNvSpPr>
          <p:nvPr/>
        </p:nvSpPr>
        <p:spPr bwMode="auto">
          <a:xfrm flipH="1" flipV="1">
            <a:off x="2079625" y="66675"/>
            <a:ext cx="19050" cy="6602413"/>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58" name="Line 6"/>
          <p:cNvSpPr>
            <a:spLocks noChangeShapeType="1"/>
          </p:cNvSpPr>
          <p:nvPr/>
        </p:nvSpPr>
        <p:spPr bwMode="auto">
          <a:xfrm flipH="1" flipV="1">
            <a:off x="3848100" y="44450"/>
            <a:ext cx="19050" cy="6602413"/>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59" name="Line 7"/>
          <p:cNvSpPr>
            <a:spLocks noChangeShapeType="1"/>
          </p:cNvSpPr>
          <p:nvPr/>
        </p:nvSpPr>
        <p:spPr bwMode="auto">
          <a:xfrm flipH="1" flipV="1">
            <a:off x="5594350" y="44450"/>
            <a:ext cx="19050" cy="6602413"/>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60" name="Line 8"/>
          <p:cNvSpPr>
            <a:spLocks noChangeShapeType="1"/>
          </p:cNvSpPr>
          <p:nvPr/>
        </p:nvSpPr>
        <p:spPr bwMode="auto">
          <a:xfrm flipH="1" flipV="1">
            <a:off x="7380288" y="44450"/>
            <a:ext cx="19050" cy="6602413"/>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61" name="Text Box 9"/>
          <p:cNvSpPr txBox="1">
            <a:spLocks noChangeArrowheads="1"/>
          </p:cNvSpPr>
          <p:nvPr/>
        </p:nvSpPr>
        <p:spPr bwMode="auto">
          <a:xfrm>
            <a:off x="7601399" y="5932488"/>
            <a:ext cx="1351652"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Small</a:t>
            </a:r>
            <a:r>
              <a:rPr lang="ja-JP" altLang="en-US" dirty="0" smtClean="0"/>
              <a:t>実験</a:t>
            </a:r>
            <a:r>
              <a:rPr lang="en-US" altLang="ja-JP" dirty="0"/>
              <a:t>a</a:t>
            </a:r>
          </a:p>
        </p:txBody>
      </p:sp>
      <p:sp>
        <p:nvSpPr>
          <p:cNvPr id="23562" name="Text Box 10"/>
          <p:cNvSpPr txBox="1">
            <a:spLocks noChangeArrowheads="1"/>
          </p:cNvSpPr>
          <p:nvPr/>
        </p:nvSpPr>
        <p:spPr bwMode="auto">
          <a:xfrm>
            <a:off x="5807463" y="5932488"/>
            <a:ext cx="1364476"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Large</a:t>
            </a:r>
            <a:r>
              <a:rPr lang="ja-JP" altLang="en-US" dirty="0" smtClean="0"/>
              <a:t>実験</a:t>
            </a:r>
            <a:r>
              <a:rPr lang="en-US" altLang="ja-JP" dirty="0"/>
              <a:t>b</a:t>
            </a:r>
          </a:p>
        </p:txBody>
      </p:sp>
      <p:sp>
        <p:nvSpPr>
          <p:cNvPr id="23563" name="Text Box 11"/>
          <p:cNvSpPr txBox="1">
            <a:spLocks noChangeArrowheads="1"/>
          </p:cNvSpPr>
          <p:nvPr/>
        </p:nvSpPr>
        <p:spPr bwMode="auto">
          <a:xfrm>
            <a:off x="328613" y="5932488"/>
            <a:ext cx="1746250"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t>コントロールラン</a:t>
            </a:r>
          </a:p>
        </p:txBody>
      </p:sp>
      <p:sp>
        <p:nvSpPr>
          <p:cNvPr id="23564" name="Text Box 12"/>
          <p:cNvSpPr txBox="1">
            <a:spLocks noChangeArrowheads="1"/>
          </p:cNvSpPr>
          <p:nvPr/>
        </p:nvSpPr>
        <p:spPr bwMode="auto">
          <a:xfrm>
            <a:off x="4057650" y="5932488"/>
            <a:ext cx="13620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a</a:t>
            </a:r>
          </a:p>
        </p:txBody>
      </p:sp>
      <p:sp>
        <p:nvSpPr>
          <p:cNvPr id="23565" name="Text Box 13"/>
          <p:cNvSpPr txBox="1">
            <a:spLocks noChangeArrowheads="1"/>
          </p:cNvSpPr>
          <p:nvPr/>
        </p:nvSpPr>
        <p:spPr bwMode="auto">
          <a:xfrm>
            <a:off x="2309813" y="593248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59" grpId="0" animBg="1"/>
      <p:bldP spid="23560" grpId="0" animBg="1"/>
      <p:bldP spid="23561" grpId="0" animBg="1"/>
      <p:bldP spid="23562" grpId="0" animBg="1"/>
      <p:bldP spid="23563" grpId="0" animBg="1"/>
      <p:bldP spid="23564" grpId="0" animBg="1"/>
      <p:bldP spid="235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0" y="0"/>
            <a:ext cx="2349501" cy="234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スライド番号プレースホルダー 5"/>
          <p:cNvSpPr>
            <a:spLocks noGrp="1"/>
          </p:cNvSpPr>
          <p:nvPr>
            <p:ph type="sldNum" sz="quarter" idx="12"/>
          </p:nvPr>
        </p:nvSpPr>
        <p:spPr/>
        <p:txBody>
          <a:bodyPr/>
          <a:lstStyle/>
          <a:p>
            <a:pPr>
              <a:defRPr/>
            </a:pPr>
            <a:fld id="{E968949E-1703-4777-B9F9-D2BE12FD1734}" type="slidenum">
              <a:rPr lang="en-US" altLang="ja-JP"/>
              <a:pPr>
                <a:defRPr/>
              </a:pPr>
              <a:t>12</a:t>
            </a:fld>
            <a:endParaRPr lang="en-US" altLang="ja-JP"/>
          </a:p>
        </p:txBody>
      </p:sp>
      <p:pic>
        <p:nvPicPr>
          <p:cNvPr id="297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496" y="2324354"/>
            <a:ext cx="4373998" cy="455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7" y="-7071"/>
            <a:ext cx="4403249" cy="685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1" name="Rectangle 17"/>
          <p:cNvSpPr>
            <a:spLocks noChangeArrowheads="1"/>
          </p:cNvSpPr>
          <p:nvPr/>
        </p:nvSpPr>
        <p:spPr bwMode="auto">
          <a:xfrm>
            <a:off x="446" y="-14288"/>
            <a:ext cx="4427538" cy="4581525"/>
          </a:xfrm>
          <a:prstGeom prst="rect">
            <a:avLst/>
          </a:prstGeom>
          <a:solidFill>
            <a:srgbClr val="FF0000">
              <a:alpha val="20000"/>
            </a:srgbClr>
          </a:solidFill>
          <a:ln>
            <a:noFill/>
          </a:ln>
          <a:extLst/>
        </p:spPr>
        <p:txBody>
          <a:bodyPr anchor="ctr">
            <a:spAutoFit/>
          </a:bodyPr>
          <a:lstStyle/>
          <a:p>
            <a:endParaRPr lang="ja-JP" altLang="en-US"/>
          </a:p>
        </p:txBody>
      </p:sp>
      <p:sp>
        <p:nvSpPr>
          <p:cNvPr id="26642" name="Rectangle 18"/>
          <p:cNvSpPr>
            <a:spLocks noChangeArrowheads="1"/>
          </p:cNvSpPr>
          <p:nvPr/>
        </p:nvSpPr>
        <p:spPr bwMode="auto">
          <a:xfrm>
            <a:off x="0" y="4572000"/>
            <a:ext cx="4427538" cy="2276475"/>
          </a:xfrm>
          <a:prstGeom prst="rect">
            <a:avLst/>
          </a:prstGeom>
          <a:solidFill>
            <a:srgbClr val="0000FF">
              <a:alpha val="20000"/>
            </a:srgbClr>
          </a:solidFill>
          <a:ln>
            <a:noFill/>
          </a:ln>
          <a:extLst/>
        </p:spPr>
        <p:txBody>
          <a:bodyPr anchor="ctr">
            <a:spAutoFit/>
          </a:bodyPr>
          <a:lstStyle/>
          <a:p>
            <a:endParaRPr lang="ja-JP" altLang="en-US"/>
          </a:p>
        </p:txBody>
      </p:sp>
      <p:sp>
        <p:nvSpPr>
          <p:cNvPr id="26643" name="Rectangle 19"/>
          <p:cNvSpPr>
            <a:spLocks noChangeArrowheads="1"/>
          </p:cNvSpPr>
          <p:nvPr/>
        </p:nvSpPr>
        <p:spPr bwMode="auto">
          <a:xfrm>
            <a:off x="4716016" y="2323512"/>
            <a:ext cx="4427537" cy="4581525"/>
          </a:xfrm>
          <a:prstGeom prst="rect">
            <a:avLst/>
          </a:prstGeom>
          <a:solidFill>
            <a:srgbClr val="0000FF">
              <a:alpha val="20000"/>
            </a:srgbClr>
          </a:solidFill>
          <a:ln>
            <a:noFill/>
          </a:ln>
          <a:extLst/>
        </p:spPr>
        <p:txBody>
          <a:bodyPr anchor="ctr">
            <a:spAutoFit/>
          </a:bodyPr>
          <a:lstStyle/>
          <a:p>
            <a:endParaRPr lang="ja-JP" altLang="en-US"/>
          </a:p>
        </p:txBody>
      </p:sp>
      <p:pic>
        <p:nvPicPr>
          <p:cNvPr id="296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0856" y="-4524"/>
            <a:ext cx="528636" cy="228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11"/>
          <p:cNvSpPr txBox="1">
            <a:spLocks noChangeArrowheads="1"/>
          </p:cNvSpPr>
          <p:nvPr/>
        </p:nvSpPr>
        <p:spPr bwMode="auto">
          <a:xfrm>
            <a:off x="5716588" y="0"/>
            <a:ext cx="220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500hPa, </a:t>
            </a:r>
            <a:r>
              <a:rPr lang="en-US" altLang="ja-JP" dirty="0" err="1" smtClean="0"/>
              <a:t>mon</a:t>
            </a:r>
            <a:r>
              <a:rPr lang="en-US" altLang="ja-JP" dirty="0" smtClean="0"/>
              <a:t>=8910</a:t>
            </a:r>
            <a:endParaRPr lang="en-US" altLang="ja-JP" dirty="0"/>
          </a:p>
        </p:txBody>
      </p:sp>
      <p:sp>
        <p:nvSpPr>
          <p:cNvPr id="12298" name="Text Box 4"/>
          <p:cNvSpPr txBox="1">
            <a:spLocks noChangeArrowheads="1"/>
          </p:cNvSpPr>
          <p:nvPr/>
        </p:nvSpPr>
        <p:spPr bwMode="auto">
          <a:xfrm>
            <a:off x="2051720" y="44624"/>
            <a:ext cx="1746250"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dirty="0"/>
              <a:t>コントロールラン</a:t>
            </a:r>
          </a:p>
        </p:txBody>
      </p:sp>
      <p:sp>
        <p:nvSpPr>
          <p:cNvPr id="12299" name="Text Box 5"/>
          <p:cNvSpPr txBox="1">
            <a:spLocks noChangeArrowheads="1"/>
          </p:cNvSpPr>
          <p:nvPr/>
        </p:nvSpPr>
        <p:spPr bwMode="auto">
          <a:xfrm>
            <a:off x="2705100" y="4670425"/>
            <a:ext cx="1362075"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a</a:t>
            </a:r>
          </a:p>
        </p:txBody>
      </p:sp>
      <p:sp>
        <p:nvSpPr>
          <p:cNvPr id="12300" name="Text Box 8"/>
          <p:cNvSpPr txBox="1">
            <a:spLocks noChangeArrowheads="1"/>
          </p:cNvSpPr>
          <p:nvPr/>
        </p:nvSpPr>
        <p:spPr bwMode="auto">
          <a:xfrm>
            <a:off x="2698750" y="242093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b</a:t>
            </a:r>
          </a:p>
        </p:txBody>
      </p:sp>
      <p:sp>
        <p:nvSpPr>
          <p:cNvPr id="26636" name="Text Box 12"/>
          <p:cNvSpPr txBox="1">
            <a:spLocks noChangeArrowheads="1"/>
          </p:cNvSpPr>
          <p:nvPr/>
        </p:nvSpPr>
        <p:spPr bwMode="auto">
          <a:xfrm>
            <a:off x="1806668" y="1766888"/>
            <a:ext cx="2648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en-US" altLang="ja-JP" sz="2000" b="1" dirty="0">
                <a:ln w="2540">
                  <a:solidFill>
                    <a:schemeClr val="bg1"/>
                  </a:solidFill>
                  <a:prstDash val="solid"/>
                </a:ln>
              </a:rPr>
              <a:t>Sample variance:0.6</a:t>
            </a:r>
          </a:p>
        </p:txBody>
      </p:sp>
      <p:sp>
        <p:nvSpPr>
          <p:cNvPr id="26637" name="Text Box 13"/>
          <p:cNvSpPr txBox="1">
            <a:spLocks noChangeArrowheads="1"/>
          </p:cNvSpPr>
          <p:nvPr/>
        </p:nvSpPr>
        <p:spPr bwMode="auto">
          <a:xfrm>
            <a:off x="1816193" y="4049713"/>
            <a:ext cx="2648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en-US" altLang="ja-JP" sz="2000" b="1" dirty="0">
                <a:ln w="2540">
                  <a:solidFill>
                    <a:schemeClr val="bg1"/>
                  </a:solidFill>
                  <a:prstDash val="solid"/>
                </a:ln>
              </a:rPr>
              <a:t>Sample variance:1.2</a:t>
            </a:r>
          </a:p>
        </p:txBody>
      </p:sp>
      <p:sp>
        <p:nvSpPr>
          <p:cNvPr id="26638" name="Text Box 14"/>
          <p:cNvSpPr txBox="1">
            <a:spLocks noChangeArrowheads="1"/>
          </p:cNvSpPr>
          <p:nvPr/>
        </p:nvSpPr>
        <p:spPr bwMode="auto">
          <a:xfrm>
            <a:off x="1816193" y="6302375"/>
            <a:ext cx="2648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en-US" altLang="ja-JP" sz="2000" b="1" dirty="0">
                <a:ln w="2540">
                  <a:solidFill>
                    <a:schemeClr val="bg1"/>
                  </a:solidFill>
                  <a:prstDash val="solid"/>
                </a:ln>
              </a:rPr>
              <a:t>Sample variance:0.7</a:t>
            </a:r>
          </a:p>
        </p:txBody>
      </p:sp>
      <p:sp>
        <p:nvSpPr>
          <p:cNvPr id="12304" name="Text Box 6"/>
          <p:cNvSpPr txBox="1">
            <a:spLocks noChangeArrowheads="1"/>
          </p:cNvSpPr>
          <p:nvPr/>
        </p:nvSpPr>
        <p:spPr bwMode="auto">
          <a:xfrm>
            <a:off x="7385499" y="4662488"/>
            <a:ext cx="1351652"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Small</a:t>
            </a:r>
            <a:r>
              <a:rPr lang="ja-JP" altLang="en-US" dirty="0" smtClean="0"/>
              <a:t>実験</a:t>
            </a:r>
            <a:r>
              <a:rPr lang="en-US" altLang="ja-JP" dirty="0"/>
              <a:t>a</a:t>
            </a:r>
          </a:p>
        </p:txBody>
      </p:sp>
      <p:sp>
        <p:nvSpPr>
          <p:cNvPr id="12305" name="Text Box 7"/>
          <p:cNvSpPr txBox="1">
            <a:spLocks noChangeArrowheads="1"/>
          </p:cNvSpPr>
          <p:nvPr/>
        </p:nvSpPr>
        <p:spPr bwMode="auto">
          <a:xfrm>
            <a:off x="7318763" y="2420938"/>
            <a:ext cx="1364476"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Large</a:t>
            </a:r>
            <a:r>
              <a:rPr lang="ja-JP" altLang="en-US" dirty="0" smtClean="0"/>
              <a:t>実験</a:t>
            </a:r>
            <a:r>
              <a:rPr lang="en-US" altLang="ja-JP" dirty="0"/>
              <a:t>b</a:t>
            </a:r>
          </a:p>
        </p:txBody>
      </p:sp>
      <p:sp>
        <p:nvSpPr>
          <p:cNvPr id="26639" name="Text Box 15"/>
          <p:cNvSpPr txBox="1">
            <a:spLocks noChangeArrowheads="1"/>
          </p:cNvSpPr>
          <p:nvPr/>
        </p:nvSpPr>
        <p:spPr bwMode="auto">
          <a:xfrm>
            <a:off x="6516780" y="4071938"/>
            <a:ext cx="2648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en-US" altLang="ja-JP" sz="2000" b="1">
                <a:ln w="2540">
                  <a:solidFill>
                    <a:schemeClr val="bg1"/>
                  </a:solidFill>
                  <a:prstDash val="solid"/>
                </a:ln>
              </a:rPr>
              <a:t>Sample variance:1.1</a:t>
            </a:r>
          </a:p>
        </p:txBody>
      </p:sp>
      <p:sp>
        <p:nvSpPr>
          <p:cNvPr id="26640" name="Text Box 16"/>
          <p:cNvSpPr txBox="1">
            <a:spLocks noChangeArrowheads="1"/>
          </p:cNvSpPr>
          <p:nvPr/>
        </p:nvSpPr>
        <p:spPr bwMode="auto">
          <a:xfrm>
            <a:off x="6534243" y="6375400"/>
            <a:ext cx="2648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en-US" altLang="ja-JP" sz="2000" b="1" dirty="0">
                <a:ln w="2540">
                  <a:solidFill>
                    <a:schemeClr val="bg1"/>
                  </a:solidFill>
                  <a:prstDash val="solid"/>
                </a:ln>
              </a:rPr>
              <a:t>Sample variance:1.2</a:t>
            </a:r>
          </a:p>
        </p:txBody>
      </p:sp>
      <p:sp>
        <p:nvSpPr>
          <p:cNvPr id="26645" name="Text Box 21"/>
          <p:cNvSpPr txBox="1">
            <a:spLocks noChangeArrowheads="1"/>
          </p:cNvSpPr>
          <p:nvPr/>
        </p:nvSpPr>
        <p:spPr bwMode="auto">
          <a:xfrm>
            <a:off x="295275" y="1766888"/>
            <a:ext cx="1339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b="1" dirty="0" smtClean="0"/>
              <a:t>Average:0.2</a:t>
            </a:r>
            <a:endParaRPr lang="en-US" altLang="ja-JP" sz="1600" b="1" dirty="0"/>
          </a:p>
        </p:txBody>
      </p:sp>
      <p:sp>
        <p:nvSpPr>
          <p:cNvPr id="26646" name="Text Box 22"/>
          <p:cNvSpPr txBox="1">
            <a:spLocks noChangeArrowheads="1"/>
          </p:cNvSpPr>
          <p:nvPr/>
        </p:nvSpPr>
        <p:spPr bwMode="auto">
          <a:xfrm>
            <a:off x="295275" y="4071938"/>
            <a:ext cx="1339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b="1" dirty="0" smtClean="0"/>
              <a:t>Average:0.2</a:t>
            </a:r>
            <a:endParaRPr lang="en-US" altLang="ja-JP" sz="1600" b="1" dirty="0"/>
          </a:p>
        </p:txBody>
      </p:sp>
      <p:sp>
        <p:nvSpPr>
          <p:cNvPr id="26647" name="Text Box 23"/>
          <p:cNvSpPr txBox="1">
            <a:spLocks noChangeArrowheads="1"/>
          </p:cNvSpPr>
          <p:nvPr/>
        </p:nvSpPr>
        <p:spPr bwMode="auto">
          <a:xfrm>
            <a:off x="323528" y="6375400"/>
            <a:ext cx="1408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b="1" dirty="0" smtClean="0"/>
              <a:t>Average:-0.1</a:t>
            </a:r>
            <a:endParaRPr lang="en-US" altLang="ja-JP" sz="1600" b="1" dirty="0"/>
          </a:p>
        </p:txBody>
      </p:sp>
      <p:sp>
        <p:nvSpPr>
          <p:cNvPr id="26648" name="Text Box 24"/>
          <p:cNvSpPr txBox="1">
            <a:spLocks noChangeArrowheads="1"/>
          </p:cNvSpPr>
          <p:nvPr/>
        </p:nvSpPr>
        <p:spPr bwMode="auto">
          <a:xfrm>
            <a:off x="5066269" y="4071938"/>
            <a:ext cx="1521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b="1" dirty="0" smtClean="0"/>
              <a:t>Average:-0.08</a:t>
            </a:r>
            <a:endParaRPr lang="en-US" altLang="ja-JP" sz="1600" b="1" dirty="0"/>
          </a:p>
        </p:txBody>
      </p:sp>
      <p:sp>
        <p:nvSpPr>
          <p:cNvPr id="26649" name="Text Box 25"/>
          <p:cNvSpPr txBox="1">
            <a:spLocks noChangeArrowheads="1"/>
          </p:cNvSpPr>
          <p:nvPr/>
        </p:nvSpPr>
        <p:spPr bwMode="auto">
          <a:xfrm>
            <a:off x="5066269" y="6375400"/>
            <a:ext cx="1408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b="1" dirty="0" smtClean="0"/>
              <a:t>Average:-0.1</a:t>
            </a:r>
            <a:endParaRPr lang="en-US" altLang="ja-JP" sz="1600" b="1" dirty="0"/>
          </a:p>
        </p:txBody>
      </p:sp>
      <p:sp>
        <p:nvSpPr>
          <p:cNvPr id="12315" name="Text Box 27"/>
          <p:cNvSpPr txBox="1">
            <a:spLocks noChangeArrowheads="1"/>
          </p:cNvSpPr>
          <p:nvPr/>
        </p:nvSpPr>
        <p:spPr bwMode="auto">
          <a:xfrm>
            <a:off x="8207375" y="2074863"/>
            <a:ext cx="396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200"/>
              <a:t>[m]</a:t>
            </a:r>
          </a:p>
        </p:txBody>
      </p:sp>
      <p:pic>
        <p:nvPicPr>
          <p:cNvPr id="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808" y="2353186"/>
            <a:ext cx="525080" cy="526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2813" y="2393823"/>
            <a:ext cx="521572" cy="5163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9973" y="4677155"/>
            <a:ext cx="522652" cy="5245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790" y="4647248"/>
            <a:ext cx="526502" cy="5245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4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66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1" grpId="0" animBg="1"/>
      <p:bldP spid="26642" grpId="0" animBg="1"/>
      <p:bldP spid="26643" grpId="0" animBg="1"/>
      <p:bldP spid="26645" grpId="0"/>
      <p:bldP spid="26646" grpId="0"/>
      <p:bldP spid="26647" grpId="0"/>
      <p:bldP spid="26648" grpId="0"/>
      <p:bldP spid="266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a:xfrm>
            <a:off x="7083425" y="6446324"/>
            <a:ext cx="2133600" cy="476250"/>
          </a:xfrm>
        </p:spPr>
        <p:txBody>
          <a:bodyPr/>
          <a:lstStyle/>
          <a:p>
            <a:pPr>
              <a:defRPr/>
            </a:pPr>
            <a:fld id="{0C912232-5B23-4F9D-B0D7-A942E140919A}" type="slidenum">
              <a:rPr lang="en-US" altLang="ja-JP"/>
              <a:pPr>
                <a:defRPr/>
              </a:pPr>
              <a:t>13</a:t>
            </a:fld>
            <a:endParaRPr lang="en-US" altLang="ja-JP"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 y="2708920"/>
            <a:ext cx="9180512" cy="406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7670212" y="0"/>
            <a:ext cx="1486304" cy="1015663"/>
          </a:xfrm>
          <a:prstGeom prst="rect">
            <a:avLst/>
          </a:prstGeom>
          <a:noFill/>
        </p:spPr>
        <p:txBody>
          <a:bodyPr wrap="none" rtlCol="0">
            <a:spAutoFit/>
          </a:bodyPr>
          <a:lstStyle/>
          <a:p>
            <a:r>
              <a:rPr kumimoji="1" lang="en-US" altLang="ja-JP" dirty="0" smtClean="0"/>
              <a:t>NCEPdata</a:t>
            </a:r>
          </a:p>
          <a:p>
            <a:r>
              <a:rPr kumimoji="1" lang="en-US" altLang="ja-JP" sz="2400" dirty="0" smtClean="0">
                <a:solidFill>
                  <a:srgbClr val="00B050"/>
                </a:solidFill>
              </a:rPr>
              <a:t>8</a:t>
            </a:r>
            <a:r>
              <a:rPr kumimoji="1" lang="ja-JP" altLang="en-US" sz="2400" dirty="0" smtClean="0">
                <a:solidFill>
                  <a:srgbClr val="00B050"/>
                </a:solidFill>
              </a:rPr>
              <a:t>・</a:t>
            </a:r>
            <a:r>
              <a:rPr kumimoji="1" lang="en-US" altLang="ja-JP" sz="2400" dirty="0" smtClean="0">
                <a:solidFill>
                  <a:srgbClr val="00B050"/>
                </a:solidFill>
              </a:rPr>
              <a:t>9</a:t>
            </a:r>
            <a:r>
              <a:rPr kumimoji="1" lang="ja-JP" altLang="en-US" sz="2400" dirty="0" smtClean="0">
                <a:solidFill>
                  <a:srgbClr val="00B050"/>
                </a:solidFill>
              </a:rPr>
              <a:t>・</a:t>
            </a:r>
            <a:r>
              <a:rPr kumimoji="1" lang="en-US" altLang="ja-JP" sz="2400" dirty="0" smtClean="0">
                <a:solidFill>
                  <a:srgbClr val="00B050"/>
                </a:solidFill>
              </a:rPr>
              <a:t>10</a:t>
            </a:r>
            <a:r>
              <a:rPr kumimoji="1" lang="ja-JP" altLang="en-US" sz="2400" dirty="0" smtClean="0">
                <a:solidFill>
                  <a:srgbClr val="00B050"/>
                </a:solidFill>
              </a:rPr>
              <a:t>月</a:t>
            </a:r>
            <a:endParaRPr kumimoji="1" lang="en-US" altLang="ja-JP" sz="2400" dirty="0" smtClean="0">
              <a:solidFill>
                <a:srgbClr val="00B050"/>
              </a:solidFill>
            </a:endParaRPr>
          </a:p>
          <a:p>
            <a:r>
              <a:rPr lang="en-US" altLang="ja-JP" dirty="0" smtClean="0"/>
              <a:t>500hPa</a:t>
            </a:r>
            <a:r>
              <a:rPr lang="ja-JP" altLang="en-US" dirty="0"/>
              <a:t>面</a:t>
            </a:r>
            <a:endParaRPr kumimoji="1" lang="ja-JP" altLang="en-US" dirty="0"/>
          </a:p>
        </p:txBody>
      </p:sp>
      <p:pic>
        <p:nvPicPr>
          <p:cNvPr id="2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14051"/>
            <a:ext cx="2349501" cy="234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732" y="271407"/>
            <a:ext cx="2365536" cy="23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752" y="289981"/>
            <a:ext cx="2349501" cy="233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618212" y="-27816"/>
            <a:ext cx="1620957" cy="369332"/>
          </a:xfrm>
          <a:prstGeom prst="rect">
            <a:avLst/>
          </a:prstGeom>
          <a:noFill/>
        </p:spPr>
        <p:txBody>
          <a:bodyPr wrap="none" rtlCol="0">
            <a:spAutoFit/>
          </a:bodyPr>
          <a:lstStyle/>
          <a:p>
            <a:r>
              <a:rPr kumimoji="1" lang="en-US" altLang="ja-JP" dirty="0" smtClean="0"/>
              <a:t>All data EOF2</a:t>
            </a:r>
            <a:endParaRPr kumimoji="1" lang="ja-JP" altLang="en-US" dirty="0"/>
          </a:p>
        </p:txBody>
      </p:sp>
      <p:sp>
        <p:nvSpPr>
          <p:cNvPr id="12" name="テキスト ボックス 11"/>
          <p:cNvSpPr txBox="1"/>
          <p:nvPr/>
        </p:nvSpPr>
        <p:spPr>
          <a:xfrm>
            <a:off x="2680722" y="-19764"/>
            <a:ext cx="2467342" cy="369332"/>
          </a:xfrm>
          <a:prstGeom prst="rect">
            <a:avLst/>
          </a:prstGeom>
          <a:noFill/>
        </p:spPr>
        <p:txBody>
          <a:bodyPr wrap="none" rtlCol="0">
            <a:spAutoFit/>
          </a:bodyPr>
          <a:lstStyle/>
          <a:p>
            <a:r>
              <a:rPr kumimoji="1" lang="en-US" altLang="ja-JP" dirty="0" smtClean="0"/>
              <a:t>No El Nino data EOF2</a:t>
            </a:r>
            <a:endParaRPr kumimoji="1" lang="ja-JP" altLang="en-US" dirty="0"/>
          </a:p>
        </p:txBody>
      </p:sp>
      <p:sp>
        <p:nvSpPr>
          <p:cNvPr id="11" name="正方形/長方形 10"/>
          <p:cNvSpPr/>
          <p:nvPr/>
        </p:nvSpPr>
        <p:spPr>
          <a:xfrm>
            <a:off x="-36512" y="4206670"/>
            <a:ext cx="9361040" cy="9654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611560" y="4421294"/>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755576" y="4925350"/>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899592" y="463731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1115616" y="4709326"/>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907704" y="4493302"/>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979712" y="4781334"/>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2267744" y="427727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3419872" y="4565310"/>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3563888" y="427727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3707904" y="4925350"/>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3851920" y="463731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3995936" y="4349286"/>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860032" y="4930805"/>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4644008" y="4853342"/>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5390376" y="4899062"/>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5596471" y="4421294"/>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5970632" y="4351883"/>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6372200" y="4565310"/>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6561936" y="463731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7236296" y="499735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7388696" y="4493302"/>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8062292" y="430013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8596828" y="4709326"/>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8892480" y="4899062"/>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1259632" y="4925350"/>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1560" y="3629206"/>
            <a:ext cx="1051891" cy="584775"/>
          </a:xfrm>
          <a:prstGeom prst="rect">
            <a:avLst/>
          </a:prstGeom>
          <a:noFill/>
        </p:spPr>
        <p:txBody>
          <a:bodyPr wrap="none" rtlCol="0">
            <a:spAutoFit/>
          </a:bodyPr>
          <a:lstStyle/>
          <a:p>
            <a:r>
              <a:rPr kumimoji="1" lang="en-US" altLang="ja-JP" sz="3200" b="1" dirty="0" smtClean="0"/>
              <a:t>26</a:t>
            </a:r>
            <a:r>
              <a:rPr kumimoji="1" lang="ja-JP" altLang="en-US" sz="3200" b="1" dirty="0" smtClean="0"/>
              <a:t>年</a:t>
            </a:r>
            <a:endParaRPr kumimoji="1" lang="ja-JP" altLang="en-US" sz="3200" b="1" dirty="0"/>
          </a:p>
        </p:txBody>
      </p:sp>
      <p:sp>
        <p:nvSpPr>
          <p:cNvPr id="18" name="テキスト ボックス 17"/>
          <p:cNvSpPr txBox="1"/>
          <p:nvPr/>
        </p:nvSpPr>
        <p:spPr>
          <a:xfrm>
            <a:off x="672154" y="2783114"/>
            <a:ext cx="4187878" cy="369332"/>
          </a:xfrm>
          <a:prstGeom prst="rect">
            <a:avLst/>
          </a:prstGeom>
          <a:noFill/>
          <a:ln>
            <a:solidFill>
              <a:schemeClr val="tx1"/>
            </a:solidFill>
          </a:ln>
        </p:spPr>
        <p:txBody>
          <a:bodyPr wrap="none" rtlCol="0">
            <a:spAutoFit/>
          </a:bodyPr>
          <a:lstStyle/>
          <a:p>
            <a:r>
              <a:rPr kumimoji="1" lang="en-US" altLang="ja-JP" dirty="0" smtClean="0"/>
              <a:t>Nino3.4index(1958-2011)</a:t>
            </a:r>
            <a:r>
              <a:rPr kumimoji="1" lang="ja-JP" altLang="en-US" dirty="0" smtClean="0"/>
              <a:t>　</a:t>
            </a:r>
            <a:r>
              <a:rPr kumimoji="1" lang="en-US" altLang="ja-JP" dirty="0" smtClean="0"/>
              <a:t>6</a:t>
            </a:r>
            <a:r>
              <a:rPr kumimoji="1" lang="ja-JP" altLang="en-US" dirty="0" smtClean="0"/>
              <a:t>月から</a:t>
            </a:r>
            <a:r>
              <a:rPr kumimoji="1" lang="en-US" altLang="ja-JP" dirty="0" smtClean="0"/>
              <a:t>10</a:t>
            </a:r>
            <a:r>
              <a:rPr lang="ja-JP" altLang="en-US" dirty="0" smtClean="0"/>
              <a:t>月</a:t>
            </a:r>
            <a:endParaRPr kumimoji="1" lang="ja-JP" altLang="en-US" dirty="0"/>
          </a:p>
        </p:txBody>
      </p:sp>
      <p:sp>
        <p:nvSpPr>
          <p:cNvPr id="20" name="正方形/長方形 19"/>
          <p:cNvSpPr/>
          <p:nvPr/>
        </p:nvSpPr>
        <p:spPr>
          <a:xfrm>
            <a:off x="35496" y="116632"/>
            <a:ext cx="2639124" cy="2588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95941" y="-55281"/>
            <a:ext cx="2510111" cy="369332"/>
          </a:xfrm>
          <a:prstGeom prst="rect">
            <a:avLst/>
          </a:prstGeom>
          <a:solidFill>
            <a:schemeClr val="bg1"/>
          </a:solidFill>
        </p:spPr>
        <p:txBody>
          <a:bodyPr wrap="none" rtlCol="0">
            <a:spAutoFit/>
          </a:bodyPr>
          <a:lstStyle/>
          <a:p>
            <a:r>
              <a:rPr kumimoji="1" lang="en-US" altLang="ja-JP" dirty="0" smtClean="0"/>
              <a:t>AGCM ALL data EOF2</a:t>
            </a:r>
            <a:endParaRPr kumimoji="1" lang="ja-JP" altLang="en-US" dirty="0"/>
          </a:p>
        </p:txBody>
      </p:sp>
      <p:sp>
        <p:nvSpPr>
          <p:cNvPr id="2" name="フリーフォーム 1"/>
          <p:cNvSpPr/>
          <p:nvPr/>
        </p:nvSpPr>
        <p:spPr>
          <a:xfrm>
            <a:off x="5848858" y="522513"/>
            <a:ext cx="842228" cy="1973943"/>
          </a:xfrm>
          <a:custGeom>
            <a:avLst/>
            <a:gdLst>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75771 w 740229"/>
              <a:gd name="connsiteY9" fmla="*/ 957943 h 1843314"/>
              <a:gd name="connsiteX10" fmla="*/ 290286 w 740229"/>
              <a:gd name="connsiteY10" fmla="*/ 827314 h 1843314"/>
              <a:gd name="connsiteX11" fmla="*/ 319314 w 740229"/>
              <a:gd name="connsiteY11" fmla="*/ 740228 h 1843314"/>
              <a:gd name="connsiteX12" fmla="*/ 333829 w 740229"/>
              <a:gd name="connsiteY12" fmla="*/ 696686 h 1843314"/>
              <a:gd name="connsiteX13" fmla="*/ 362857 w 740229"/>
              <a:gd name="connsiteY13" fmla="*/ 653143 h 1843314"/>
              <a:gd name="connsiteX14" fmla="*/ 406400 w 740229"/>
              <a:gd name="connsiteY14" fmla="*/ 566057 h 1843314"/>
              <a:gd name="connsiteX15" fmla="*/ 420914 w 740229"/>
              <a:gd name="connsiteY15" fmla="*/ 522514 h 1843314"/>
              <a:gd name="connsiteX16" fmla="*/ 478971 w 740229"/>
              <a:gd name="connsiteY16" fmla="*/ 435428 h 1843314"/>
              <a:gd name="connsiteX17" fmla="*/ 508000 w 740229"/>
              <a:gd name="connsiteY17" fmla="*/ 333828 h 1843314"/>
              <a:gd name="connsiteX18" fmla="*/ 537029 w 740229"/>
              <a:gd name="connsiteY18" fmla="*/ 290286 h 1843314"/>
              <a:gd name="connsiteX19" fmla="*/ 580571 w 740229"/>
              <a:gd name="connsiteY19" fmla="*/ 217714 h 1843314"/>
              <a:gd name="connsiteX20" fmla="*/ 624114 w 740229"/>
              <a:gd name="connsiteY20" fmla="*/ 159657 h 1843314"/>
              <a:gd name="connsiteX21" fmla="*/ 653143 w 740229"/>
              <a:gd name="connsiteY21" fmla="*/ 101600 h 1843314"/>
              <a:gd name="connsiteX22" fmla="*/ 696686 w 740229"/>
              <a:gd name="connsiteY22" fmla="*/ 58057 h 1843314"/>
              <a:gd name="connsiteX23" fmla="*/ 740229 w 740229"/>
              <a:gd name="connsiteY23"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90286 w 740229"/>
              <a:gd name="connsiteY9" fmla="*/ 827314 h 1843314"/>
              <a:gd name="connsiteX10" fmla="*/ 319314 w 740229"/>
              <a:gd name="connsiteY10" fmla="*/ 740228 h 1843314"/>
              <a:gd name="connsiteX11" fmla="*/ 333829 w 740229"/>
              <a:gd name="connsiteY11" fmla="*/ 696686 h 1843314"/>
              <a:gd name="connsiteX12" fmla="*/ 362857 w 740229"/>
              <a:gd name="connsiteY12" fmla="*/ 653143 h 1843314"/>
              <a:gd name="connsiteX13" fmla="*/ 406400 w 740229"/>
              <a:gd name="connsiteY13" fmla="*/ 566057 h 1843314"/>
              <a:gd name="connsiteX14" fmla="*/ 420914 w 740229"/>
              <a:gd name="connsiteY14" fmla="*/ 522514 h 1843314"/>
              <a:gd name="connsiteX15" fmla="*/ 478971 w 740229"/>
              <a:gd name="connsiteY15" fmla="*/ 435428 h 1843314"/>
              <a:gd name="connsiteX16" fmla="*/ 508000 w 740229"/>
              <a:gd name="connsiteY16" fmla="*/ 333828 h 1843314"/>
              <a:gd name="connsiteX17" fmla="*/ 537029 w 740229"/>
              <a:gd name="connsiteY17" fmla="*/ 290286 h 1843314"/>
              <a:gd name="connsiteX18" fmla="*/ 580571 w 740229"/>
              <a:gd name="connsiteY18" fmla="*/ 217714 h 1843314"/>
              <a:gd name="connsiteX19" fmla="*/ 624114 w 740229"/>
              <a:gd name="connsiteY19" fmla="*/ 159657 h 1843314"/>
              <a:gd name="connsiteX20" fmla="*/ 653143 w 740229"/>
              <a:gd name="connsiteY20" fmla="*/ 101600 h 1843314"/>
              <a:gd name="connsiteX21" fmla="*/ 696686 w 740229"/>
              <a:gd name="connsiteY21" fmla="*/ 58057 h 1843314"/>
              <a:gd name="connsiteX22" fmla="*/ 740229 w 740229"/>
              <a:gd name="connsiteY22"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362857 w 740229"/>
              <a:gd name="connsiteY11" fmla="*/ 653143 h 1843314"/>
              <a:gd name="connsiteX12" fmla="*/ 406400 w 740229"/>
              <a:gd name="connsiteY12" fmla="*/ 566057 h 1843314"/>
              <a:gd name="connsiteX13" fmla="*/ 420914 w 740229"/>
              <a:gd name="connsiteY13" fmla="*/ 522514 h 1843314"/>
              <a:gd name="connsiteX14" fmla="*/ 478971 w 740229"/>
              <a:gd name="connsiteY14" fmla="*/ 435428 h 1843314"/>
              <a:gd name="connsiteX15" fmla="*/ 508000 w 740229"/>
              <a:gd name="connsiteY15" fmla="*/ 333828 h 1843314"/>
              <a:gd name="connsiteX16" fmla="*/ 537029 w 740229"/>
              <a:gd name="connsiteY16" fmla="*/ 290286 h 1843314"/>
              <a:gd name="connsiteX17" fmla="*/ 580571 w 740229"/>
              <a:gd name="connsiteY17" fmla="*/ 217714 h 1843314"/>
              <a:gd name="connsiteX18" fmla="*/ 624114 w 740229"/>
              <a:gd name="connsiteY18" fmla="*/ 159657 h 1843314"/>
              <a:gd name="connsiteX19" fmla="*/ 653143 w 740229"/>
              <a:gd name="connsiteY19" fmla="*/ 101600 h 1843314"/>
              <a:gd name="connsiteX20" fmla="*/ 696686 w 740229"/>
              <a:gd name="connsiteY20" fmla="*/ 58057 h 1843314"/>
              <a:gd name="connsiteX21" fmla="*/ 740229 w 740229"/>
              <a:gd name="connsiteY21"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406400 w 740229"/>
              <a:gd name="connsiteY11" fmla="*/ 566057 h 1843314"/>
              <a:gd name="connsiteX12" fmla="*/ 420914 w 740229"/>
              <a:gd name="connsiteY12" fmla="*/ 522514 h 1843314"/>
              <a:gd name="connsiteX13" fmla="*/ 478971 w 740229"/>
              <a:gd name="connsiteY13" fmla="*/ 435428 h 1843314"/>
              <a:gd name="connsiteX14" fmla="*/ 508000 w 740229"/>
              <a:gd name="connsiteY14" fmla="*/ 333828 h 1843314"/>
              <a:gd name="connsiteX15" fmla="*/ 537029 w 740229"/>
              <a:gd name="connsiteY15" fmla="*/ 290286 h 1843314"/>
              <a:gd name="connsiteX16" fmla="*/ 580571 w 740229"/>
              <a:gd name="connsiteY16" fmla="*/ 217714 h 1843314"/>
              <a:gd name="connsiteX17" fmla="*/ 624114 w 740229"/>
              <a:gd name="connsiteY17" fmla="*/ 159657 h 1843314"/>
              <a:gd name="connsiteX18" fmla="*/ 653143 w 740229"/>
              <a:gd name="connsiteY18" fmla="*/ 101600 h 1843314"/>
              <a:gd name="connsiteX19" fmla="*/ 696686 w 740229"/>
              <a:gd name="connsiteY19" fmla="*/ 58057 h 1843314"/>
              <a:gd name="connsiteX20" fmla="*/ 740229 w 740229"/>
              <a:gd name="connsiteY20"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406400 w 740229"/>
              <a:gd name="connsiteY10" fmla="*/ 566057 h 1843314"/>
              <a:gd name="connsiteX11" fmla="*/ 420914 w 740229"/>
              <a:gd name="connsiteY11" fmla="*/ 522514 h 1843314"/>
              <a:gd name="connsiteX12" fmla="*/ 478971 w 740229"/>
              <a:gd name="connsiteY12" fmla="*/ 435428 h 1843314"/>
              <a:gd name="connsiteX13" fmla="*/ 508000 w 740229"/>
              <a:gd name="connsiteY13" fmla="*/ 333828 h 1843314"/>
              <a:gd name="connsiteX14" fmla="*/ 537029 w 740229"/>
              <a:gd name="connsiteY14" fmla="*/ 290286 h 1843314"/>
              <a:gd name="connsiteX15" fmla="*/ 580571 w 740229"/>
              <a:gd name="connsiteY15" fmla="*/ 217714 h 1843314"/>
              <a:gd name="connsiteX16" fmla="*/ 624114 w 740229"/>
              <a:gd name="connsiteY16" fmla="*/ 159657 h 1843314"/>
              <a:gd name="connsiteX17" fmla="*/ 653143 w 740229"/>
              <a:gd name="connsiteY17" fmla="*/ 101600 h 1843314"/>
              <a:gd name="connsiteX18" fmla="*/ 696686 w 740229"/>
              <a:gd name="connsiteY18" fmla="*/ 58057 h 1843314"/>
              <a:gd name="connsiteX19" fmla="*/ 740229 w 740229"/>
              <a:gd name="connsiteY19"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74171 w 740229"/>
              <a:gd name="connsiteY6" fmla="*/ 1103086 h 1843314"/>
              <a:gd name="connsiteX7" fmla="*/ 188686 w 740229"/>
              <a:gd name="connsiteY7" fmla="*/ 1059543 h 1843314"/>
              <a:gd name="connsiteX8" fmla="*/ 319314 w 740229"/>
              <a:gd name="connsiteY8" fmla="*/ 740228 h 1843314"/>
              <a:gd name="connsiteX9" fmla="*/ 406400 w 740229"/>
              <a:gd name="connsiteY9" fmla="*/ 566057 h 1843314"/>
              <a:gd name="connsiteX10" fmla="*/ 420914 w 740229"/>
              <a:gd name="connsiteY10" fmla="*/ 522514 h 1843314"/>
              <a:gd name="connsiteX11" fmla="*/ 478971 w 740229"/>
              <a:gd name="connsiteY11" fmla="*/ 435428 h 1843314"/>
              <a:gd name="connsiteX12" fmla="*/ 508000 w 740229"/>
              <a:gd name="connsiteY12" fmla="*/ 333828 h 1843314"/>
              <a:gd name="connsiteX13" fmla="*/ 537029 w 740229"/>
              <a:gd name="connsiteY13" fmla="*/ 290286 h 1843314"/>
              <a:gd name="connsiteX14" fmla="*/ 580571 w 740229"/>
              <a:gd name="connsiteY14" fmla="*/ 217714 h 1843314"/>
              <a:gd name="connsiteX15" fmla="*/ 624114 w 740229"/>
              <a:gd name="connsiteY15" fmla="*/ 159657 h 1843314"/>
              <a:gd name="connsiteX16" fmla="*/ 653143 w 740229"/>
              <a:gd name="connsiteY16" fmla="*/ 101600 h 1843314"/>
              <a:gd name="connsiteX17" fmla="*/ 696686 w 740229"/>
              <a:gd name="connsiteY17" fmla="*/ 58057 h 1843314"/>
              <a:gd name="connsiteX18" fmla="*/ 740229 w 740229"/>
              <a:gd name="connsiteY18"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88686 w 740229"/>
              <a:gd name="connsiteY6" fmla="*/ 1059543 h 1843314"/>
              <a:gd name="connsiteX7" fmla="*/ 319314 w 740229"/>
              <a:gd name="connsiteY7" fmla="*/ 740228 h 1843314"/>
              <a:gd name="connsiteX8" fmla="*/ 406400 w 740229"/>
              <a:gd name="connsiteY8" fmla="*/ 566057 h 1843314"/>
              <a:gd name="connsiteX9" fmla="*/ 420914 w 740229"/>
              <a:gd name="connsiteY9" fmla="*/ 522514 h 1843314"/>
              <a:gd name="connsiteX10" fmla="*/ 478971 w 740229"/>
              <a:gd name="connsiteY10" fmla="*/ 435428 h 1843314"/>
              <a:gd name="connsiteX11" fmla="*/ 508000 w 740229"/>
              <a:gd name="connsiteY11" fmla="*/ 333828 h 1843314"/>
              <a:gd name="connsiteX12" fmla="*/ 537029 w 740229"/>
              <a:gd name="connsiteY12" fmla="*/ 290286 h 1843314"/>
              <a:gd name="connsiteX13" fmla="*/ 580571 w 740229"/>
              <a:gd name="connsiteY13" fmla="*/ 217714 h 1843314"/>
              <a:gd name="connsiteX14" fmla="*/ 624114 w 740229"/>
              <a:gd name="connsiteY14" fmla="*/ 159657 h 1843314"/>
              <a:gd name="connsiteX15" fmla="*/ 653143 w 740229"/>
              <a:gd name="connsiteY15" fmla="*/ 101600 h 1843314"/>
              <a:gd name="connsiteX16" fmla="*/ 696686 w 740229"/>
              <a:gd name="connsiteY16" fmla="*/ 58057 h 1843314"/>
              <a:gd name="connsiteX17" fmla="*/ 740229 w 740229"/>
              <a:gd name="connsiteY17"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319314 w 740229"/>
              <a:gd name="connsiteY6" fmla="*/ 740228 h 1843314"/>
              <a:gd name="connsiteX7" fmla="*/ 406400 w 740229"/>
              <a:gd name="connsiteY7" fmla="*/ 566057 h 1843314"/>
              <a:gd name="connsiteX8" fmla="*/ 420914 w 740229"/>
              <a:gd name="connsiteY8" fmla="*/ 522514 h 1843314"/>
              <a:gd name="connsiteX9" fmla="*/ 478971 w 740229"/>
              <a:gd name="connsiteY9" fmla="*/ 435428 h 1843314"/>
              <a:gd name="connsiteX10" fmla="*/ 508000 w 740229"/>
              <a:gd name="connsiteY10" fmla="*/ 333828 h 1843314"/>
              <a:gd name="connsiteX11" fmla="*/ 537029 w 740229"/>
              <a:gd name="connsiteY11" fmla="*/ 290286 h 1843314"/>
              <a:gd name="connsiteX12" fmla="*/ 580571 w 740229"/>
              <a:gd name="connsiteY12" fmla="*/ 217714 h 1843314"/>
              <a:gd name="connsiteX13" fmla="*/ 624114 w 740229"/>
              <a:gd name="connsiteY13" fmla="*/ 159657 h 1843314"/>
              <a:gd name="connsiteX14" fmla="*/ 653143 w 740229"/>
              <a:gd name="connsiteY14" fmla="*/ 101600 h 1843314"/>
              <a:gd name="connsiteX15" fmla="*/ 696686 w 740229"/>
              <a:gd name="connsiteY15" fmla="*/ 58057 h 1843314"/>
              <a:gd name="connsiteX16" fmla="*/ 740229 w 740229"/>
              <a:gd name="connsiteY16"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319314 w 740229"/>
              <a:gd name="connsiteY5" fmla="*/ 740228 h 1843314"/>
              <a:gd name="connsiteX6" fmla="*/ 406400 w 740229"/>
              <a:gd name="connsiteY6" fmla="*/ 566057 h 1843314"/>
              <a:gd name="connsiteX7" fmla="*/ 420914 w 740229"/>
              <a:gd name="connsiteY7" fmla="*/ 522514 h 1843314"/>
              <a:gd name="connsiteX8" fmla="*/ 478971 w 740229"/>
              <a:gd name="connsiteY8" fmla="*/ 435428 h 1843314"/>
              <a:gd name="connsiteX9" fmla="*/ 508000 w 740229"/>
              <a:gd name="connsiteY9" fmla="*/ 333828 h 1843314"/>
              <a:gd name="connsiteX10" fmla="*/ 537029 w 740229"/>
              <a:gd name="connsiteY10" fmla="*/ 290286 h 1843314"/>
              <a:gd name="connsiteX11" fmla="*/ 580571 w 740229"/>
              <a:gd name="connsiteY11" fmla="*/ 217714 h 1843314"/>
              <a:gd name="connsiteX12" fmla="*/ 624114 w 740229"/>
              <a:gd name="connsiteY12" fmla="*/ 159657 h 1843314"/>
              <a:gd name="connsiteX13" fmla="*/ 653143 w 740229"/>
              <a:gd name="connsiteY13" fmla="*/ 101600 h 1843314"/>
              <a:gd name="connsiteX14" fmla="*/ 696686 w 740229"/>
              <a:gd name="connsiteY14" fmla="*/ 58057 h 1843314"/>
              <a:gd name="connsiteX15" fmla="*/ 740229 w 740229"/>
              <a:gd name="connsiteY15"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58057 w 740229"/>
              <a:gd name="connsiteY3" fmla="*/ 1335314 h 1843314"/>
              <a:gd name="connsiteX4" fmla="*/ 319314 w 740229"/>
              <a:gd name="connsiteY4" fmla="*/ 740228 h 1843314"/>
              <a:gd name="connsiteX5" fmla="*/ 406400 w 740229"/>
              <a:gd name="connsiteY5" fmla="*/ 566057 h 1843314"/>
              <a:gd name="connsiteX6" fmla="*/ 420914 w 740229"/>
              <a:gd name="connsiteY6" fmla="*/ 522514 h 1843314"/>
              <a:gd name="connsiteX7" fmla="*/ 478971 w 740229"/>
              <a:gd name="connsiteY7" fmla="*/ 435428 h 1843314"/>
              <a:gd name="connsiteX8" fmla="*/ 508000 w 740229"/>
              <a:gd name="connsiteY8" fmla="*/ 333828 h 1843314"/>
              <a:gd name="connsiteX9" fmla="*/ 537029 w 740229"/>
              <a:gd name="connsiteY9" fmla="*/ 290286 h 1843314"/>
              <a:gd name="connsiteX10" fmla="*/ 580571 w 740229"/>
              <a:gd name="connsiteY10" fmla="*/ 217714 h 1843314"/>
              <a:gd name="connsiteX11" fmla="*/ 624114 w 740229"/>
              <a:gd name="connsiteY11" fmla="*/ 159657 h 1843314"/>
              <a:gd name="connsiteX12" fmla="*/ 653143 w 740229"/>
              <a:gd name="connsiteY12" fmla="*/ 101600 h 1843314"/>
              <a:gd name="connsiteX13" fmla="*/ 696686 w 740229"/>
              <a:gd name="connsiteY13" fmla="*/ 58057 h 1843314"/>
              <a:gd name="connsiteX14" fmla="*/ 740229 w 740229"/>
              <a:gd name="connsiteY1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08539 w 740768"/>
              <a:gd name="connsiteY7" fmla="*/ 333828 h 1843314"/>
              <a:gd name="connsiteX8" fmla="*/ 537568 w 740768"/>
              <a:gd name="connsiteY8" fmla="*/ 290286 h 1843314"/>
              <a:gd name="connsiteX9" fmla="*/ 581110 w 740768"/>
              <a:gd name="connsiteY9" fmla="*/ 217714 h 1843314"/>
              <a:gd name="connsiteX10" fmla="*/ 624653 w 740768"/>
              <a:gd name="connsiteY10" fmla="*/ 159657 h 1843314"/>
              <a:gd name="connsiteX11" fmla="*/ 653682 w 740768"/>
              <a:gd name="connsiteY11" fmla="*/ 101600 h 1843314"/>
              <a:gd name="connsiteX12" fmla="*/ 697225 w 740768"/>
              <a:gd name="connsiteY12" fmla="*/ 58057 h 1843314"/>
              <a:gd name="connsiteX13" fmla="*/ 740768 w 740768"/>
              <a:gd name="connsiteY13"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581110 w 740768"/>
              <a:gd name="connsiteY8" fmla="*/ 217714 h 1843314"/>
              <a:gd name="connsiteX9" fmla="*/ 624653 w 740768"/>
              <a:gd name="connsiteY9" fmla="*/ 159657 h 1843314"/>
              <a:gd name="connsiteX10" fmla="*/ 653682 w 740768"/>
              <a:gd name="connsiteY10" fmla="*/ 101600 h 1843314"/>
              <a:gd name="connsiteX11" fmla="*/ 697225 w 740768"/>
              <a:gd name="connsiteY11" fmla="*/ 58057 h 1843314"/>
              <a:gd name="connsiteX12" fmla="*/ 740768 w 740768"/>
              <a:gd name="connsiteY12"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697225 w 740768"/>
              <a:gd name="connsiteY10" fmla="*/ 58057 h 1843314"/>
              <a:gd name="connsiteX11" fmla="*/ 740768 w 740768"/>
              <a:gd name="connsiteY11"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740768 w 740768"/>
              <a:gd name="connsiteY10"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740768 w 740768"/>
              <a:gd name="connsiteY9"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79510 w 740768"/>
              <a:gd name="connsiteY5" fmla="*/ 435428 h 1843314"/>
              <a:gd name="connsiteX6" fmla="*/ 537568 w 740768"/>
              <a:gd name="connsiteY6" fmla="*/ 290286 h 1843314"/>
              <a:gd name="connsiteX7" fmla="*/ 624653 w 740768"/>
              <a:gd name="connsiteY7" fmla="*/ 159657 h 1843314"/>
              <a:gd name="connsiteX8" fmla="*/ 740768 w 740768"/>
              <a:gd name="connsiteY8"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624653 w 740768"/>
              <a:gd name="connsiteY6" fmla="*/ 159657 h 1843314"/>
              <a:gd name="connsiteX7" fmla="*/ 740768 w 740768"/>
              <a:gd name="connsiteY7"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740768 w 740768"/>
              <a:gd name="connsiteY6"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740768 w 740768"/>
              <a:gd name="connsiteY5"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740768 w 740768"/>
              <a:gd name="connsiteY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232768 w 740768"/>
              <a:gd name="connsiteY3" fmla="*/ 696685 h 1843314"/>
              <a:gd name="connsiteX4" fmla="*/ 740768 w 740768"/>
              <a:gd name="connsiteY4" fmla="*/ 0 h 1843314"/>
              <a:gd name="connsiteX0" fmla="*/ 43346 w 754546"/>
              <a:gd name="connsiteY0" fmla="*/ 1843314 h 1843314"/>
              <a:gd name="connsiteX1" fmla="*/ 14317 w 754546"/>
              <a:gd name="connsiteY1" fmla="*/ 1683657 h 1843314"/>
              <a:gd name="connsiteX2" fmla="*/ 28831 w 754546"/>
              <a:gd name="connsiteY2" fmla="*/ 1175657 h 1843314"/>
              <a:gd name="connsiteX3" fmla="*/ 246546 w 754546"/>
              <a:gd name="connsiteY3" fmla="*/ 696685 h 1843314"/>
              <a:gd name="connsiteX4" fmla="*/ 754546 w 754546"/>
              <a:gd name="connsiteY4" fmla="*/ 0 h 1843314"/>
              <a:gd name="connsiteX0" fmla="*/ 43346 w 812603"/>
              <a:gd name="connsiteY0" fmla="*/ 1973943 h 1973943"/>
              <a:gd name="connsiteX1" fmla="*/ 14317 w 812603"/>
              <a:gd name="connsiteY1" fmla="*/ 1814286 h 1973943"/>
              <a:gd name="connsiteX2" fmla="*/ 28831 w 812603"/>
              <a:gd name="connsiteY2" fmla="*/ 1306286 h 1973943"/>
              <a:gd name="connsiteX3" fmla="*/ 246546 w 812603"/>
              <a:gd name="connsiteY3" fmla="*/ 827314 h 1973943"/>
              <a:gd name="connsiteX4" fmla="*/ 812603 w 812603"/>
              <a:gd name="connsiteY4" fmla="*/ 0 h 1973943"/>
              <a:gd name="connsiteX0" fmla="*/ 72971 w 842228"/>
              <a:gd name="connsiteY0" fmla="*/ 1973943 h 1973943"/>
              <a:gd name="connsiteX1" fmla="*/ 399 w 842228"/>
              <a:gd name="connsiteY1" fmla="*/ 1741714 h 1973943"/>
              <a:gd name="connsiteX2" fmla="*/ 58456 w 842228"/>
              <a:gd name="connsiteY2" fmla="*/ 1306286 h 1973943"/>
              <a:gd name="connsiteX3" fmla="*/ 276171 w 842228"/>
              <a:gd name="connsiteY3" fmla="*/ 827314 h 1973943"/>
              <a:gd name="connsiteX4" fmla="*/ 842228 w 842228"/>
              <a:gd name="connsiteY4" fmla="*/ 0 h 197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28" h="1973943">
                <a:moveTo>
                  <a:pt x="72971" y="1973943"/>
                </a:moveTo>
                <a:cubicBezTo>
                  <a:pt x="68250" y="1950341"/>
                  <a:pt x="2818" y="1852990"/>
                  <a:pt x="399" y="1741714"/>
                </a:cubicBezTo>
                <a:cubicBezTo>
                  <a:pt x="-2020" y="1630438"/>
                  <a:pt x="5237" y="1463524"/>
                  <a:pt x="58456" y="1306286"/>
                </a:cubicBezTo>
                <a:cubicBezTo>
                  <a:pt x="111675" y="1149048"/>
                  <a:pt x="145542" y="1045028"/>
                  <a:pt x="276171" y="827314"/>
                </a:cubicBezTo>
                <a:cubicBezTo>
                  <a:pt x="406800" y="609600"/>
                  <a:pt x="754538" y="154214"/>
                  <a:pt x="842228" y="0"/>
                </a:cubicBezTo>
              </a:path>
            </a:pathLst>
          </a:custGeom>
          <a:noFill/>
          <a:ln w="501650" cmpd="dbl">
            <a:solidFill>
              <a:srgbClr val="92D05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642296" y="918906"/>
            <a:ext cx="1517622" cy="1439666"/>
          </a:xfrm>
          <a:custGeom>
            <a:avLst/>
            <a:gdLst>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75771 w 740229"/>
              <a:gd name="connsiteY9" fmla="*/ 957943 h 1843314"/>
              <a:gd name="connsiteX10" fmla="*/ 290286 w 740229"/>
              <a:gd name="connsiteY10" fmla="*/ 827314 h 1843314"/>
              <a:gd name="connsiteX11" fmla="*/ 319314 w 740229"/>
              <a:gd name="connsiteY11" fmla="*/ 740228 h 1843314"/>
              <a:gd name="connsiteX12" fmla="*/ 333829 w 740229"/>
              <a:gd name="connsiteY12" fmla="*/ 696686 h 1843314"/>
              <a:gd name="connsiteX13" fmla="*/ 362857 w 740229"/>
              <a:gd name="connsiteY13" fmla="*/ 653143 h 1843314"/>
              <a:gd name="connsiteX14" fmla="*/ 406400 w 740229"/>
              <a:gd name="connsiteY14" fmla="*/ 566057 h 1843314"/>
              <a:gd name="connsiteX15" fmla="*/ 420914 w 740229"/>
              <a:gd name="connsiteY15" fmla="*/ 522514 h 1843314"/>
              <a:gd name="connsiteX16" fmla="*/ 478971 w 740229"/>
              <a:gd name="connsiteY16" fmla="*/ 435428 h 1843314"/>
              <a:gd name="connsiteX17" fmla="*/ 508000 w 740229"/>
              <a:gd name="connsiteY17" fmla="*/ 333828 h 1843314"/>
              <a:gd name="connsiteX18" fmla="*/ 537029 w 740229"/>
              <a:gd name="connsiteY18" fmla="*/ 290286 h 1843314"/>
              <a:gd name="connsiteX19" fmla="*/ 580571 w 740229"/>
              <a:gd name="connsiteY19" fmla="*/ 217714 h 1843314"/>
              <a:gd name="connsiteX20" fmla="*/ 624114 w 740229"/>
              <a:gd name="connsiteY20" fmla="*/ 159657 h 1843314"/>
              <a:gd name="connsiteX21" fmla="*/ 653143 w 740229"/>
              <a:gd name="connsiteY21" fmla="*/ 101600 h 1843314"/>
              <a:gd name="connsiteX22" fmla="*/ 696686 w 740229"/>
              <a:gd name="connsiteY22" fmla="*/ 58057 h 1843314"/>
              <a:gd name="connsiteX23" fmla="*/ 740229 w 740229"/>
              <a:gd name="connsiteY23"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90286 w 740229"/>
              <a:gd name="connsiteY9" fmla="*/ 827314 h 1843314"/>
              <a:gd name="connsiteX10" fmla="*/ 319314 w 740229"/>
              <a:gd name="connsiteY10" fmla="*/ 740228 h 1843314"/>
              <a:gd name="connsiteX11" fmla="*/ 333829 w 740229"/>
              <a:gd name="connsiteY11" fmla="*/ 696686 h 1843314"/>
              <a:gd name="connsiteX12" fmla="*/ 362857 w 740229"/>
              <a:gd name="connsiteY12" fmla="*/ 653143 h 1843314"/>
              <a:gd name="connsiteX13" fmla="*/ 406400 w 740229"/>
              <a:gd name="connsiteY13" fmla="*/ 566057 h 1843314"/>
              <a:gd name="connsiteX14" fmla="*/ 420914 w 740229"/>
              <a:gd name="connsiteY14" fmla="*/ 522514 h 1843314"/>
              <a:gd name="connsiteX15" fmla="*/ 478971 w 740229"/>
              <a:gd name="connsiteY15" fmla="*/ 435428 h 1843314"/>
              <a:gd name="connsiteX16" fmla="*/ 508000 w 740229"/>
              <a:gd name="connsiteY16" fmla="*/ 333828 h 1843314"/>
              <a:gd name="connsiteX17" fmla="*/ 537029 w 740229"/>
              <a:gd name="connsiteY17" fmla="*/ 290286 h 1843314"/>
              <a:gd name="connsiteX18" fmla="*/ 580571 w 740229"/>
              <a:gd name="connsiteY18" fmla="*/ 217714 h 1843314"/>
              <a:gd name="connsiteX19" fmla="*/ 624114 w 740229"/>
              <a:gd name="connsiteY19" fmla="*/ 159657 h 1843314"/>
              <a:gd name="connsiteX20" fmla="*/ 653143 w 740229"/>
              <a:gd name="connsiteY20" fmla="*/ 101600 h 1843314"/>
              <a:gd name="connsiteX21" fmla="*/ 696686 w 740229"/>
              <a:gd name="connsiteY21" fmla="*/ 58057 h 1843314"/>
              <a:gd name="connsiteX22" fmla="*/ 740229 w 740229"/>
              <a:gd name="connsiteY22"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362857 w 740229"/>
              <a:gd name="connsiteY11" fmla="*/ 653143 h 1843314"/>
              <a:gd name="connsiteX12" fmla="*/ 406400 w 740229"/>
              <a:gd name="connsiteY12" fmla="*/ 566057 h 1843314"/>
              <a:gd name="connsiteX13" fmla="*/ 420914 w 740229"/>
              <a:gd name="connsiteY13" fmla="*/ 522514 h 1843314"/>
              <a:gd name="connsiteX14" fmla="*/ 478971 w 740229"/>
              <a:gd name="connsiteY14" fmla="*/ 435428 h 1843314"/>
              <a:gd name="connsiteX15" fmla="*/ 508000 w 740229"/>
              <a:gd name="connsiteY15" fmla="*/ 333828 h 1843314"/>
              <a:gd name="connsiteX16" fmla="*/ 537029 w 740229"/>
              <a:gd name="connsiteY16" fmla="*/ 290286 h 1843314"/>
              <a:gd name="connsiteX17" fmla="*/ 580571 w 740229"/>
              <a:gd name="connsiteY17" fmla="*/ 217714 h 1843314"/>
              <a:gd name="connsiteX18" fmla="*/ 624114 w 740229"/>
              <a:gd name="connsiteY18" fmla="*/ 159657 h 1843314"/>
              <a:gd name="connsiteX19" fmla="*/ 653143 w 740229"/>
              <a:gd name="connsiteY19" fmla="*/ 101600 h 1843314"/>
              <a:gd name="connsiteX20" fmla="*/ 696686 w 740229"/>
              <a:gd name="connsiteY20" fmla="*/ 58057 h 1843314"/>
              <a:gd name="connsiteX21" fmla="*/ 740229 w 740229"/>
              <a:gd name="connsiteY21"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406400 w 740229"/>
              <a:gd name="connsiteY11" fmla="*/ 566057 h 1843314"/>
              <a:gd name="connsiteX12" fmla="*/ 420914 w 740229"/>
              <a:gd name="connsiteY12" fmla="*/ 522514 h 1843314"/>
              <a:gd name="connsiteX13" fmla="*/ 478971 w 740229"/>
              <a:gd name="connsiteY13" fmla="*/ 435428 h 1843314"/>
              <a:gd name="connsiteX14" fmla="*/ 508000 w 740229"/>
              <a:gd name="connsiteY14" fmla="*/ 333828 h 1843314"/>
              <a:gd name="connsiteX15" fmla="*/ 537029 w 740229"/>
              <a:gd name="connsiteY15" fmla="*/ 290286 h 1843314"/>
              <a:gd name="connsiteX16" fmla="*/ 580571 w 740229"/>
              <a:gd name="connsiteY16" fmla="*/ 217714 h 1843314"/>
              <a:gd name="connsiteX17" fmla="*/ 624114 w 740229"/>
              <a:gd name="connsiteY17" fmla="*/ 159657 h 1843314"/>
              <a:gd name="connsiteX18" fmla="*/ 653143 w 740229"/>
              <a:gd name="connsiteY18" fmla="*/ 101600 h 1843314"/>
              <a:gd name="connsiteX19" fmla="*/ 696686 w 740229"/>
              <a:gd name="connsiteY19" fmla="*/ 58057 h 1843314"/>
              <a:gd name="connsiteX20" fmla="*/ 740229 w 740229"/>
              <a:gd name="connsiteY20"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406400 w 740229"/>
              <a:gd name="connsiteY10" fmla="*/ 566057 h 1843314"/>
              <a:gd name="connsiteX11" fmla="*/ 420914 w 740229"/>
              <a:gd name="connsiteY11" fmla="*/ 522514 h 1843314"/>
              <a:gd name="connsiteX12" fmla="*/ 478971 w 740229"/>
              <a:gd name="connsiteY12" fmla="*/ 435428 h 1843314"/>
              <a:gd name="connsiteX13" fmla="*/ 508000 w 740229"/>
              <a:gd name="connsiteY13" fmla="*/ 333828 h 1843314"/>
              <a:gd name="connsiteX14" fmla="*/ 537029 w 740229"/>
              <a:gd name="connsiteY14" fmla="*/ 290286 h 1843314"/>
              <a:gd name="connsiteX15" fmla="*/ 580571 w 740229"/>
              <a:gd name="connsiteY15" fmla="*/ 217714 h 1843314"/>
              <a:gd name="connsiteX16" fmla="*/ 624114 w 740229"/>
              <a:gd name="connsiteY16" fmla="*/ 159657 h 1843314"/>
              <a:gd name="connsiteX17" fmla="*/ 653143 w 740229"/>
              <a:gd name="connsiteY17" fmla="*/ 101600 h 1843314"/>
              <a:gd name="connsiteX18" fmla="*/ 696686 w 740229"/>
              <a:gd name="connsiteY18" fmla="*/ 58057 h 1843314"/>
              <a:gd name="connsiteX19" fmla="*/ 740229 w 740229"/>
              <a:gd name="connsiteY19"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74171 w 740229"/>
              <a:gd name="connsiteY6" fmla="*/ 1103086 h 1843314"/>
              <a:gd name="connsiteX7" fmla="*/ 188686 w 740229"/>
              <a:gd name="connsiteY7" fmla="*/ 1059543 h 1843314"/>
              <a:gd name="connsiteX8" fmla="*/ 319314 w 740229"/>
              <a:gd name="connsiteY8" fmla="*/ 740228 h 1843314"/>
              <a:gd name="connsiteX9" fmla="*/ 406400 w 740229"/>
              <a:gd name="connsiteY9" fmla="*/ 566057 h 1843314"/>
              <a:gd name="connsiteX10" fmla="*/ 420914 w 740229"/>
              <a:gd name="connsiteY10" fmla="*/ 522514 h 1843314"/>
              <a:gd name="connsiteX11" fmla="*/ 478971 w 740229"/>
              <a:gd name="connsiteY11" fmla="*/ 435428 h 1843314"/>
              <a:gd name="connsiteX12" fmla="*/ 508000 w 740229"/>
              <a:gd name="connsiteY12" fmla="*/ 333828 h 1843314"/>
              <a:gd name="connsiteX13" fmla="*/ 537029 w 740229"/>
              <a:gd name="connsiteY13" fmla="*/ 290286 h 1843314"/>
              <a:gd name="connsiteX14" fmla="*/ 580571 w 740229"/>
              <a:gd name="connsiteY14" fmla="*/ 217714 h 1843314"/>
              <a:gd name="connsiteX15" fmla="*/ 624114 w 740229"/>
              <a:gd name="connsiteY15" fmla="*/ 159657 h 1843314"/>
              <a:gd name="connsiteX16" fmla="*/ 653143 w 740229"/>
              <a:gd name="connsiteY16" fmla="*/ 101600 h 1843314"/>
              <a:gd name="connsiteX17" fmla="*/ 696686 w 740229"/>
              <a:gd name="connsiteY17" fmla="*/ 58057 h 1843314"/>
              <a:gd name="connsiteX18" fmla="*/ 740229 w 740229"/>
              <a:gd name="connsiteY18"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88686 w 740229"/>
              <a:gd name="connsiteY6" fmla="*/ 1059543 h 1843314"/>
              <a:gd name="connsiteX7" fmla="*/ 319314 w 740229"/>
              <a:gd name="connsiteY7" fmla="*/ 740228 h 1843314"/>
              <a:gd name="connsiteX8" fmla="*/ 406400 w 740229"/>
              <a:gd name="connsiteY8" fmla="*/ 566057 h 1843314"/>
              <a:gd name="connsiteX9" fmla="*/ 420914 w 740229"/>
              <a:gd name="connsiteY9" fmla="*/ 522514 h 1843314"/>
              <a:gd name="connsiteX10" fmla="*/ 478971 w 740229"/>
              <a:gd name="connsiteY10" fmla="*/ 435428 h 1843314"/>
              <a:gd name="connsiteX11" fmla="*/ 508000 w 740229"/>
              <a:gd name="connsiteY11" fmla="*/ 333828 h 1843314"/>
              <a:gd name="connsiteX12" fmla="*/ 537029 w 740229"/>
              <a:gd name="connsiteY12" fmla="*/ 290286 h 1843314"/>
              <a:gd name="connsiteX13" fmla="*/ 580571 w 740229"/>
              <a:gd name="connsiteY13" fmla="*/ 217714 h 1843314"/>
              <a:gd name="connsiteX14" fmla="*/ 624114 w 740229"/>
              <a:gd name="connsiteY14" fmla="*/ 159657 h 1843314"/>
              <a:gd name="connsiteX15" fmla="*/ 653143 w 740229"/>
              <a:gd name="connsiteY15" fmla="*/ 101600 h 1843314"/>
              <a:gd name="connsiteX16" fmla="*/ 696686 w 740229"/>
              <a:gd name="connsiteY16" fmla="*/ 58057 h 1843314"/>
              <a:gd name="connsiteX17" fmla="*/ 740229 w 740229"/>
              <a:gd name="connsiteY17"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319314 w 740229"/>
              <a:gd name="connsiteY6" fmla="*/ 740228 h 1843314"/>
              <a:gd name="connsiteX7" fmla="*/ 406400 w 740229"/>
              <a:gd name="connsiteY7" fmla="*/ 566057 h 1843314"/>
              <a:gd name="connsiteX8" fmla="*/ 420914 w 740229"/>
              <a:gd name="connsiteY8" fmla="*/ 522514 h 1843314"/>
              <a:gd name="connsiteX9" fmla="*/ 478971 w 740229"/>
              <a:gd name="connsiteY9" fmla="*/ 435428 h 1843314"/>
              <a:gd name="connsiteX10" fmla="*/ 508000 w 740229"/>
              <a:gd name="connsiteY10" fmla="*/ 333828 h 1843314"/>
              <a:gd name="connsiteX11" fmla="*/ 537029 w 740229"/>
              <a:gd name="connsiteY11" fmla="*/ 290286 h 1843314"/>
              <a:gd name="connsiteX12" fmla="*/ 580571 w 740229"/>
              <a:gd name="connsiteY12" fmla="*/ 217714 h 1843314"/>
              <a:gd name="connsiteX13" fmla="*/ 624114 w 740229"/>
              <a:gd name="connsiteY13" fmla="*/ 159657 h 1843314"/>
              <a:gd name="connsiteX14" fmla="*/ 653143 w 740229"/>
              <a:gd name="connsiteY14" fmla="*/ 101600 h 1843314"/>
              <a:gd name="connsiteX15" fmla="*/ 696686 w 740229"/>
              <a:gd name="connsiteY15" fmla="*/ 58057 h 1843314"/>
              <a:gd name="connsiteX16" fmla="*/ 740229 w 740229"/>
              <a:gd name="connsiteY16"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319314 w 740229"/>
              <a:gd name="connsiteY5" fmla="*/ 740228 h 1843314"/>
              <a:gd name="connsiteX6" fmla="*/ 406400 w 740229"/>
              <a:gd name="connsiteY6" fmla="*/ 566057 h 1843314"/>
              <a:gd name="connsiteX7" fmla="*/ 420914 w 740229"/>
              <a:gd name="connsiteY7" fmla="*/ 522514 h 1843314"/>
              <a:gd name="connsiteX8" fmla="*/ 478971 w 740229"/>
              <a:gd name="connsiteY8" fmla="*/ 435428 h 1843314"/>
              <a:gd name="connsiteX9" fmla="*/ 508000 w 740229"/>
              <a:gd name="connsiteY9" fmla="*/ 333828 h 1843314"/>
              <a:gd name="connsiteX10" fmla="*/ 537029 w 740229"/>
              <a:gd name="connsiteY10" fmla="*/ 290286 h 1843314"/>
              <a:gd name="connsiteX11" fmla="*/ 580571 w 740229"/>
              <a:gd name="connsiteY11" fmla="*/ 217714 h 1843314"/>
              <a:gd name="connsiteX12" fmla="*/ 624114 w 740229"/>
              <a:gd name="connsiteY12" fmla="*/ 159657 h 1843314"/>
              <a:gd name="connsiteX13" fmla="*/ 653143 w 740229"/>
              <a:gd name="connsiteY13" fmla="*/ 101600 h 1843314"/>
              <a:gd name="connsiteX14" fmla="*/ 696686 w 740229"/>
              <a:gd name="connsiteY14" fmla="*/ 58057 h 1843314"/>
              <a:gd name="connsiteX15" fmla="*/ 740229 w 740229"/>
              <a:gd name="connsiteY15"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58057 w 740229"/>
              <a:gd name="connsiteY3" fmla="*/ 1335314 h 1843314"/>
              <a:gd name="connsiteX4" fmla="*/ 319314 w 740229"/>
              <a:gd name="connsiteY4" fmla="*/ 740228 h 1843314"/>
              <a:gd name="connsiteX5" fmla="*/ 406400 w 740229"/>
              <a:gd name="connsiteY5" fmla="*/ 566057 h 1843314"/>
              <a:gd name="connsiteX6" fmla="*/ 420914 w 740229"/>
              <a:gd name="connsiteY6" fmla="*/ 522514 h 1843314"/>
              <a:gd name="connsiteX7" fmla="*/ 478971 w 740229"/>
              <a:gd name="connsiteY7" fmla="*/ 435428 h 1843314"/>
              <a:gd name="connsiteX8" fmla="*/ 508000 w 740229"/>
              <a:gd name="connsiteY8" fmla="*/ 333828 h 1843314"/>
              <a:gd name="connsiteX9" fmla="*/ 537029 w 740229"/>
              <a:gd name="connsiteY9" fmla="*/ 290286 h 1843314"/>
              <a:gd name="connsiteX10" fmla="*/ 580571 w 740229"/>
              <a:gd name="connsiteY10" fmla="*/ 217714 h 1843314"/>
              <a:gd name="connsiteX11" fmla="*/ 624114 w 740229"/>
              <a:gd name="connsiteY11" fmla="*/ 159657 h 1843314"/>
              <a:gd name="connsiteX12" fmla="*/ 653143 w 740229"/>
              <a:gd name="connsiteY12" fmla="*/ 101600 h 1843314"/>
              <a:gd name="connsiteX13" fmla="*/ 696686 w 740229"/>
              <a:gd name="connsiteY13" fmla="*/ 58057 h 1843314"/>
              <a:gd name="connsiteX14" fmla="*/ 740229 w 740229"/>
              <a:gd name="connsiteY1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08539 w 740768"/>
              <a:gd name="connsiteY7" fmla="*/ 333828 h 1843314"/>
              <a:gd name="connsiteX8" fmla="*/ 537568 w 740768"/>
              <a:gd name="connsiteY8" fmla="*/ 290286 h 1843314"/>
              <a:gd name="connsiteX9" fmla="*/ 581110 w 740768"/>
              <a:gd name="connsiteY9" fmla="*/ 217714 h 1843314"/>
              <a:gd name="connsiteX10" fmla="*/ 624653 w 740768"/>
              <a:gd name="connsiteY10" fmla="*/ 159657 h 1843314"/>
              <a:gd name="connsiteX11" fmla="*/ 653682 w 740768"/>
              <a:gd name="connsiteY11" fmla="*/ 101600 h 1843314"/>
              <a:gd name="connsiteX12" fmla="*/ 697225 w 740768"/>
              <a:gd name="connsiteY12" fmla="*/ 58057 h 1843314"/>
              <a:gd name="connsiteX13" fmla="*/ 740768 w 740768"/>
              <a:gd name="connsiteY13"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581110 w 740768"/>
              <a:gd name="connsiteY8" fmla="*/ 217714 h 1843314"/>
              <a:gd name="connsiteX9" fmla="*/ 624653 w 740768"/>
              <a:gd name="connsiteY9" fmla="*/ 159657 h 1843314"/>
              <a:gd name="connsiteX10" fmla="*/ 653682 w 740768"/>
              <a:gd name="connsiteY10" fmla="*/ 101600 h 1843314"/>
              <a:gd name="connsiteX11" fmla="*/ 697225 w 740768"/>
              <a:gd name="connsiteY11" fmla="*/ 58057 h 1843314"/>
              <a:gd name="connsiteX12" fmla="*/ 740768 w 740768"/>
              <a:gd name="connsiteY12"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697225 w 740768"/>
              <a:gd name="connsiteY10" fmla="*/ 58057 h 1843314"/>
              <a:gd name="connsiteX11" fmla="*/ 740768 w 740768"/>
              <a:gd name="connsiteY11"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740768 w 740768"/>
              <a:gd name="connsiteY10"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740768 w 740768"/>
              <a:gd name="connsiteY9"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79510 w 740768"/>
              <a:gd name="connsiteY5" fmla="*/ 435428 h 1843314"/>
              <a:gd name="connsiteX6" fmla="*/ 537568 w 740768"/>
              <a:gd name="connsiteY6" fmla="*/ 290286 h 1843314"/>
              <a:gd name="connsiteX7" fmla="*/ 624653 w 740768"/>
              <a:gd name="connsiteY7" fmla="*/ 159657 h 1843314"/>
              <a:gd name="connsiteX8" fmla="*/ 740768 w 740768"/>
              <a:gd name="connsiteY8"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624653 w 740768"/>
              <a:gd name="connsiteY6" fmla="*/ 159657 h 1843314"/>
              <a:gd name="connsiteX7" fmla="*/ 740768 w 740768"/>
              <a:gd name="connsiteY7"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740768 w 740768"/>
              <a:gd name="connsiteY6"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740768 w 740768"/>
              <a:gd name="connsiteY5"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740768 w 740768"/>
              <a:gd name="connsiteY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232768 w 740768"/>
              <a:gd name="connsiteY3" fmla="*/ 696685 h 1843314"/>
              <a:gd name="connsiteX4" fmla="*/ 740768 w 740768"/>
              <a:gd name="connsiteY4" fmla="*/ 0 h 1843314"/>
              <a:gd name="connsiteX0" fmla="*/ 43346 w 754546"/>
              <a:gd name="connsiteY0" fmla="*/ 1843314 h 1843314"/>
              <a:gd name="connsiteX1" fmla="*/ 14317 w 754546"/>
              <a:gd name="connsiteY1" fmla="*/ 1683657 h 1843314"/>
              <a:gd name="connsiteX2" fmla="*/ 28831 w 754546"/>
              <a:gd name="connsiteY2" fmla="*/ 1175657 h 1843314"/>
              <a:gd name="connsiteX3" fmla="*/ 246546 w 754546"/>
              <a:gd name="connsiteY3" fmla="*/ 696685 h 1843314"/>
              <a:gd name="connsiteX4" fmla="*/ 754546 w 754546"/>
              <a:gd name="connsiteY4" fmla="*/ 0 h 1843314"/>
              <a:gd name="connsiteX0" fmla="*/ 43346 w 812603"/>
              <a:gd name="connsiteY0" fmla="*/ 1973943 h 1973943"/>
              <a:gd name="connsiteX1" fmla="*/ 14317 w 812603"/>
              <a:gd name="connsiteY1" fmla="*/ 1814286 h 1973943"/>
              <a:gd name="connsiteX2" fmla="*/ 28831 w 812603"/>
              <a:gd name="connsiteY2" fmla="*/ 1306286 h 1973943"/>
              <a:gd name="connsiteX3" fmla="*/ 246546 w 812603"/>
              <a:gd name="connsiteY3" fmla="*/ 827314 h 1973943"/>
              <a:gd name="connsiteX4" fmla="*/ 812603 w 812603"/>
              <a:gd name="connsiteY4" fmla="*/ 0 h 1973943"/>
              <a:gd name="connsiteX0" fmla="*/ 72971 w 842228"/>
              <a:gd name="connsiteY0" fmla="*/ 1973943 h 1973943"/>
              <a:gd name="connsiteX1" fmla="*/ 399 w 842228"/>
              <a:gd name="connsiteY1" fmla="*/ 1741714 h 1973943"/>
              <a:gd name="connsiteX2" fmla="*/ 58456 w 842228"/>
              <a:gd name="connsiteY2" fmla="*/ 1306286 h 1973943"/>
              <a:gd name="connsiteX3" fmla="*/ 276171 w 842228"/>
              <a:gd name="connsiteY3" fmla="*/ 827314 h 1973943"/>
              <a:gd name="connsiteX4" fmla="*/ 842228 w 842228"/>
              <a:gd name="connsiteY4" fmla="*/ 0 h 1973943"/>
              <a:gd name="connsiteX0" fmla="*/ 554185 w 873499"/>
              <a:gd name="connsiteY0" fmla="*/ 1930401 h 1930401"/>
              <a:gd name="connsiteX1" fmla="*/ 31670 w 873499"/>
              <a:gd name="connsiteY1" fmla="*/ 1741714 h 1930401"/>
              <a:gd name="connsiteX2" fmla="*/ 89727 w 873499"/>
              <a:gd name="connsiteY2" fmla="*/ 1306286 h 1930401"/>
              <a:gd name="connsiteX3" fmla="*/ 307442 w 873499"/>
              <a:gd name="connsiteY3" fmla="*/ 827314 h 1930401"/>
              <a:gd name="connsiteX4" fmla="*/ 873499 w 873499"/>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36958 w 1003015"/>
              <a:gd name="connsiteY3" fmla="*/ 827314 h 1930401"/>
              <a:gd name="connsiteX4" fmla="*/ 1003015 w 1003015"/>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22444 w 1003015"/>
              <a:gd name="connsiteY3" fmla="*/ 595085 h 1930401"/>
              <a:gd name="connsiteX4" fmla="*/ 1003015 w 1003015"/>
              <a:gd name="connsiteY4" fmla="*/ 0 h 1930401"/>
              <a:gd name="connsiteX0" fmla="*/ 683701 w 1119130"/>
              <a:gd name="connsiteY0" fmla="*/ 1465944 h 1465944"/>
              <a:gd name="connsiteX1" fmla="*/ 161186 w 1119130"/>
              <a:gd name="connsiteY1" fmla="*/ 1277257 h 1465944"/>
              <a:gd name="connsiteX2" fmla="*/ 16043 w 1119130"/>
              <a:gd name="connsiteY2" fmla="*/ 493486 h 1465944"/>
              <a:gd name="connsiteX3" fmla="*/ 422444 w 1119130"/>
              <a:gd name="connsiteY3" fmla="*/ 130628 h 1465944"/>
              <a:gd name="connsiteX4" fmla="*/ 1119130 w 1119130"/>
              <a:gd name="connsiteY4" fmla="*/ 0 h 1465944"/>
              <a:gd name="connsiteX0" fmla="*/ 683701 w 1322330"/>
              <a:gd name="connsiteY0" fmla="*/ 1337275 h 1337275"/>
              <a:gd name="connsiteX1" fmla="*/ 161186 w 1322330"/>
              <a:gd name="connsiteY1" fmla="*/ 1148588 h 1337275"/>
              <a:gd name="connsiteX2" fmla="*/ 16043 w 1322330"/>
              <a:gd name="connsiteY2" fmla="*/ 364817 h 1337275"/>
              <a:gd name="connsiteX3" fmla="*/ 422444 w 1322330"/>
              <a:gd name="connsiteY3" fmla="*/ 1959 h 1337275"/>
              <a:gd name="connsiteX4" fmla="*/ 1322330 w 1322330"/>
              <a:gd name="connsiteY4" fmla="*/ 176131 h 1337275"/>
              <a:gd name="connsiteX0" fmla="*/ 683701 w 1322330"/>
              <a:gd name="connsiteY0" fmla="*/ 1423993 h 1423993"/>
              <a:gd name="connsiteX1" fmla="*/ 161186 w 1322330"/>
              <a:gd name="connsiteY1" fmla="*/ 1235306 h 1423993"/>
              <a:gd name="connsiteX2" fmla="*/ 16043 w 1322330"/>
              <a:gd name="connsiteY2" fmla="*/ 451535 h 1423993"/>
              <a:gd name="connsiteX3" fmla="*/ 320844 w 1322330"/>
              <a:gd name="connsiteY3" fmla="*/ 1591 h 1423993"/>
              <a:gd name="connsiteX4" fmla="*/ 1322330 w 1322330"/>
              <a:gd name="connsiteY4" fmla="*/ 262849 h 1423993"/>
              <a:gd name="connsiteX0" fmla="*/ 835450 w 1474079"/>
              <a:gd name="connsiteY0" fmla="*/ 1423993 h 1423993"/>
              <a:gd name="connsiteX1" fmla="*/ 312935 w 1474079"/>
              <a:gd name="connsiteY1" fmla="*/ 1235306 h 1423993"/>
              <a:gd name="connsiteX2" fmla="*/ 8134 w 1474079"/>
              <a:gd name="connsiteY2" fmla="*/ 451535 h 1423993"/>
              <a:gd name="connsiteX3" fmla="*/ 472593 w 1474079"/>
              <a:gd name="connsiteY3" fmla="*/ 1591 h 1423993"/>
              <a:gd name="connsiteX4" fmla="*/ 1474079 w 1474079"/>
              <a:gd name="connsiteY4" fmla="*/ 262849 h 1423993"/>
              <a:gd name="connsiteX0" fmla="*/ 835450 w 1517622"/>
              <a:gd name="connsiteY0" fmla="*/ 1439666 h 1439666"/>
              <a:gd name="connsiteX1" fmla="*/ 312935 w 1517622"/>
              <a:gd name="connsiteY1" fmla="*/ 1250979 h 1439666"/>
              <a:gd name="connsiteX2" fmla="*/ 8134 w 1517622"/>
              <a:gd name="connsiteY2" fmla="*/ 467208 h 1439666"/>
              <a:gd name="connsiteX3" fmla="*/ 472593 w 1517622"/>
              <a:gd name="connsiteY3" fmla="*/ 17264 h 1439666"/>
              <a:gd name="connsiteX4" fmla="*/ 1517622 w 1517622"/>
              <a:gd name="connsiteY4" fmla="*/ 2751 h 143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22" h="1439666">
                <a:moveTo>
                  <a:pt x="835450" y="1439666"/>
                </a:moveTo>
                <a:cubicBezTo>
                  <a:pt x="830729" y="1416064"/>
                  <a:pt x="450821" y="1413055"/>
                  <a:pt x="312935" y="1250979"/>
                </a:cubicBezTo>
                <a:cubicBezTo>
                  <a:pt x="175049" y="1088903"/>
                  <a:pt x="-45085" y="624446"/>
                  <a:pt x="8134" y="467208"/>
                </a:cubicBezTo>
                <a:cubicBezTo>
                  <a:pt x="61353" y="309970"/>
                  <a:pt x="221012" y="94673"/>
                  <a:pt x="472593" y="17264"/>
                </a:cubicBezTo>
                <a:cubicBezTo>
                  <a:pt x="724174" y="-60145"/>
                  <a:pt x="1429932" y="156965"/>
                  <a:pt x="1517622" y="2751"/>
                </a:cubicBezTo>
              </a:path>
            </a:pathLst>
          </a:custGeom>
          <a:noFill/>
          <a:ln w="501650" cmpd="dbl">
            <a:solidFill>
              <a:srgbClr val="FF33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3347864" y="908720"/>
            <a:ext cx="1517622" cy="1439666"/>
          </a:xfrm>
          <a:custGeom>
            <a:avLst/>
            <a:gdLst>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75771 w 740229"/>
              <a:gd name="connsiteY9" fmla="*/ 957943 h 1843314"/>
              <a:gd name="connsiteX10" fmla="*/ 290286 w 740229"/>
              <a:gd name="connsiteY10" fmla="*/ 827314 h 1843314"/>
              <a:gd name="connsiteX11" fmla="*/ 319314 w 740229"/>
              <a:gd name="connsiteY11" fmla="*/ 740228 h 1843314"/>
              <a:gd name="connsiteX12" fmla="*/ 333829 w 740229"/>
              <a:gd name="connsiteY12" fmla="*/ 696686 h 1843314"/>
              <a:gd name="connsiteX13" fmla="*/ 362857 w 740229"/>
              <a:gd name="connsiteY13" fmla="*/ 653143 h 1843314"/>
              <a:gd name="connsiteX14" fmla="*/ 406400 w 740229"/>
              <a:gd name="connsiteY14" fmla="*/ 566057 h 1843314"/>
              <a:gd name="connsiteX15" fmla="*/ 420914 w 740229"/>
              <a:gd name="connsiteY15" fmla="*/ 522514 h 1843314"/>
              <a:gd name="connsiteX16" fmla="*/ 478971 w 740229"/>
              <a:gd name="connsiteY16" fmla="*/ 435428 h 1843314"/>
              <a:gd name="connsiteX17" fmla="*/ 508000 w 740229"/>
              <a:gd name="connsiteY17" fmla="*/ 333828 h 1843314"/>
              <a:gd name="connsiteX18" fmla="*/ 537029 w 740229"/>
              <a:gd name="connsiteY18" fmla="*/ 290286 h 1843314"/>
              <a:gd name="connsiteX19" fmla="*/ 580571 w 740229"/>
              <a:gd name="connsiteY19" fmla="*/ 217714 h 1843314"/>
              <a:gd name="connsiteX20" fmla="*/ 624114 w 740229"/>
              <a:gd name="connsiteY20" fmla="*/ 159657 h 1843314"/>
              <a:gd name="connsiteX21" fmla="*/ 653143 w 740229"/>
              <a:gd name="connsiteY21" fmla="*/ 101600 h 1843314"/>
              <a:gd name="connsiteX22" fmla="*/ 696686 w 740229"/>
              <a:gd name="connsiteY22" fmla="*/ 58057 h 1843314"/>
              <a:gd name="connsiteX23" fmla="*/ 740229 w 740229"/>
              <a:gd name="connsiteY23"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90286 w 740229"/>
              <a:gd name="connsiteY9" fmla="*/ 827314 h 1843314"/>
              <a:gd name="connsiteX10" fmla="*/ 319314 w 740229"/>
              <a:gd name="connsiteY10" fmla="*/ 740228 h 1843314"/>
              <a:gd name="connsiteX11" fmla="*/ 333829 w 740229"/>
              <a:gd name="connsiteY11" fmla="*/ 696686 h 1843314"/>
              <a:gd name="connsiteX12" fmla="*/ 362857 w 740229"/>
              <a:gd name="connsiteY12" fmla="*/ 653143 h 1843314"/>
              <a:gd name="connsiteX13" fmla="*/ 406400 w 740229"/>
              <a:gd name="connsiteY13" fmla="*/ 566057 h 1843314"/>
              <a:gd name="connsiteX14" fmla="*/ 420914 w 740229"/>
              <a:gd name="connsiteY14" fmla="*/ 522514 h 1843314"/>
              <a:gd name="connsiteX15" fmla="*/ 478971 w 740229"/>
              <a:gd name="connsiteY15" fmla="*/ 435428 h 1843314"/>
              <a:gd name="connsiteX16" fmla="*/ 508000 w 740229"/>
              <a:gd name="connsiteY16" fmla="*/ 333828 h 1843314"/>
              <a:gd name="connsiteX17" fmla="*/ 537029 w 740229"/>
              <a:gd name="connsiteY17" fmla="*/ 290286 h 1843314"/>
              <a:gd name="connsiteX18" fmla="*/ 580571 w 740229"/>
              <a:gd name="connsiteY18" fmla="*/ 217714 h 1843314"/>
              <a:gd name="connsiteX19" fmla="*/ 624114 w 740229"/>
              <a:gd name="connsiteY19" fmla="*/ 159657 h 1843314"/>
              <a:gd name="connsiteX20" fmla="*/ 653143 w 740229"/>
              <a:gd name="connsiteY20" fmla="*/ 101600 h 1843314"/>
              <a:gd name="connsiteX21" fmla="*/ 696686 w 740229"/>
              <a:gd name="connsiteY21" fmla="*/ 58057 h 1843314"/>
              <a:gd name="connsiteX22" fmla="*/ 740229 w 740229"/>
              <a:gd name="connsiteY22"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362857 w 740229"/>
              <a:gd name="connsiteY11" fmla="*/ 653143 h 1843314"/>
              <a:gd name="connsiteX12" fmla="*/ 406400 w 740229"/>
              <a:gd name="connsiteY12" fmla="*/ 566057 h 1843314"/>
              <a:gd name="connsiteX13" fmla="*/ 420914 w 740229"/>
              <a:gd name="connsiteY13" fmla="*/ 522514 h 1843314"/>
              <a:gd name="connsiteX14" fmla="*/ 478971 w 740229"/>
              <a:gd name="connsiteY14" fmla="*/ 435428 h 1843314"/>
              <a:gd name="connsiteX15" fmla="*/ 508000 w 740229"/>
              <a:gd name="connsiteY15" fmla="*/ 333828 h 1843314"/>
              <a:gd name="connsiteX16" fmla="*/ 537029 w 740229"/>
              <a:gd name="connsiteY16" fmla="*/ 290286 h 1843314"/>
              <a:gd name="connsiteX17" fmla="*/ 580571 w 740229"/>
              <a:gd name="connsiteY17" fmla="*/ 217714 h 1843314"/>
              <a:gd name="connsiteX18" fmla="*/ 624114 w 740229"/>
              <a:gd name="connsiteY18" fmla="*/ 159657 h 1843314"/>
              <a:gd name="connsiteX19" fmla="*/ 653143 w 740229"/>
              <a:gd name="connsiteY19" fmla="*/ 101600 h 1843314"/>
              <a:gd name="connsiteX20" fmla="*/ 696686 w 740229"/>
              <a:gd name="connsiteY20" fmla="*/ 58057 h 1843314"/>
              <a:gd name="connsiteX21" fmla="*/ 740229 w 740229"/>
              <a:gd name="connsiteY21"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406400 w 740229"/>
              <a:gd name="connsiteY11" fmla="*/ 566057 h 1843314"/>
              <a:gd name="connsiteX12" fmla="*/ 420914 w 740229"/>
              <a:gd name="connsiteY12" fmla="*/ 522514 h 1843314"/>
              <a:gd name="connsiteX13" fmla="*/ 478971 w 740229"/>
              <a:gd name="connsiteY13" fmla="*/ 435428 h 1843314"/>
              <a:gd name="connsiteX14" fmla="*/ 508000 w 740229"/>
              <a:gd name="connsiteY14" fmla="*/ 333828 h 1843314"/>
              <a:gd name="connsiteX15" fmla="*/ 537029 w 740229"/>
              <a:gd name="connsiteY15" fmla="*/ 290286 h 1843314"/>
              <a:gd name="connsiteX16" fmla="*/ 580571 w 740229"/>
              <a:gd name="connsiteY16" fmla="*/ 217714 h 1843314"/>
              <a:gd name="connsiteX17" fmla="*/ 624114 w 740229"/>
              <a:gd name="connsiteY17" fmla="*/ 159657 h 1843314"/>
              <a:gd name="connsiteX18" fmla="*/ 653143 w 740229"/>
              <a:gd name="connsiteY18" fmla="*/ 101600 h 1843314"/>
              <a:gd name="connsiteX19" fmla="*/ 696686 w 740229"/>
              <a:gd name="connsiteY19" fmla="*/ 58057 h 1843314"/>
              <a:gd name="connsiteX20" fmla="*/ 740229 w 740229"/>
              <a:gd name="connsiteY20"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406400 w 740229"/>
              <a:gd name="connsiteY10" fmla="*/ 566057 h 1843314"/>
              <a:gd name="connsiteX11" fmla="*/ 420914 w 740229"/>
              <a:gd name="connsiteY11" fmla="*/ 522514 h 1843314"/>
              <a:gd name="connsiteX12" fmla="*/ 478971 w 740229"/>
              <a:gd name="connsiteY12" fmla="*/ 435428 h 1843314"/>
              <a:gd name="connsiteX13" fmla="*/ 508000 w 740229"/>
              <a:gd name="connsiteY13" fmla="*/ 333828 h 1843314"/>
              <a:gd name="connsiteX14" fmla="*/ 537029 w 740229"/>
              <a:gd name="connsiteY14" fmla="*/ 290286 h 1843314"/>
              <a:gd name="connsiteX15" fmla="*/ 580571 w 740229"/>
              <a:gd name="connsiteY15" fmla="*/ 217714 h 1843314"/>
              <a:gd name="connsiteX16" fmla="*/ 624114 w 740229"/>
              <a:gd name="connsiteY16" fmla="*/ 159657 h 1843314"/>
              <a:gd name="connsiteX17" fmla="*/ 653143 w 740229"/>
              <a:gd name="connsiteY17" fmla="*/ 101600 h 1843314"/>
              <a:gd name="connsiteX18" fmla="*/ 696686 w 740229"/>
              <a:gd name="connsiteY18" fmla="*/ 58057 h 1843314"/>
              <a:gd name="connsiteX19" fmla="*/ 740229 w 740229"/>
              <a:gd name="connsiteY19"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74171 w 740229"/>
              <a:gd name="connsiteY6" fmla="*/ 1103086 h 1843314"/>
              <a:gd name="connsiteX7" fmla="*/ 188686 w 740229"/>
              <a:gd name="connsiteY7" fmla="*/ 1059543 h 1843314"/>
              <a:gd name="connsiteX8" fmla="*/ 319314 w 740229"/>
              <a:gd name="connsiteY8" fmla="*/ 740228 h 1843314"/>
              <a:gd name="connsiteX9" fmla="*/ 406400 w 740229"/>
              <a:gd name="connsiteY9" fmla="*/ 566057 h 1843314"/>
              <a:gd name="connsiteX10" fmla="*/ 420914 w 740229"/>
              <a:gd name="connsiteY10" fmla="*/ 522514 h 1843314"/>
              <a:gd name="connsiteX11" fmla="*/ 478971 w 740229"/>
              <a:gd name="connsiteY11" fmla="*/ 435428 h 1843314"/>
              <a:gd name="connsiteX12" fmla="*/ 508000 w 740229"/>
              <a:gd name="connsiteY12" fmla="*/ 333828 h 1843314"/>
              <a:gd name="connsiteX13" fmla="*/ 537029 w 740229"/>
              <a:gd name="connsiteY13" fmla="*/ 290286 h 1843314"/>
              <a:gd name="connsiteX14" fmla="*/ 580571 w 740229"/>
              <a:gd name="connsiteY14" fmla="*/ 217714 h 1843314"/>
              <a:gd name="connsiteX15" fmla="*/ 624114 w 740229"/>
              <a:gd name="connsiteY15" fmla="*/ 159657 h 1843314"/>
              <a:gd name="connsiteX16" fmla="*/ 653143 w 740229"/>
              <a:gd name="connsiteY16" fmla="*/ 101600 h 1843314"/>
              <a:gd name="connsiteX17" fmla="*/ 696686 w 740229"/>
              <a:gd name="connsiteY17" fmla="*/ 58057 h 1843314"/>
              <a:gd name="connsiteX18" fmla="*/ 740229 w 740229"/>
              <a:gd name="connsiteY18"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88686 w 740229"/>
              <a:gd name="connsiteY6" fmla="*/ 1059543 h 1843314"/>
              <a:gd name="connsiteX7" fmla="*/ 319314 w 740229"/>
              <a:gd name="connsiteY7" fmla="*/ 740228 h 1843314"/>
              <a:gd name="connsiteX8" fmla="*/ 406400 w 740229"/>
              <a:gd name="connsiteY8" fmla="*/ 566057 h 1843314"/>
              <a:gd name="connsiteX9" fmla="*/ 420914 w 740229"/>
              <a:gd name="connsiteY9" fmla="*/ 522514 h 1843314"/>
              <a:gd name="connsiteX10" fmla="*/ 478971 w 740229"/>
              <a:gd name="connsiteY10" fmla="*/ 435428 h 1843314"/>
              <a:gd name="connsiteX11" fmla="*/ 508000 w 740229"/>
              <a:gd name="connsiteY11" fmla="*/ 333828 h 1843314"/>
              <a:gd name="connsiteX12" fmla="*/ 537029 w 740229"/>
              <a:gd name="connsiteY12" fmla="*/ 290286 h 1843314"/>
              <a:gd name="connsiteX13" fmla="*/ 580571 w 740229"/>
              <a:gd name="connsiteY13" fmla="*/ 217714 h 1843314"/>
              <a:gd name="connsiteX14" fmla="*/ 624114 w 740229"/>
              <a:gd name="connsiteY14" fmla="*/ 159657 h 1843314"/>
              <a:gd name="connsiteX15" fmla="*/ 653143 w 740229"/>
              <a:gd name="connsiteY15" fmla="*/ 101600 h 1843314"/>
              <a:gd name="connsiteX16" fmla="*/ 696686 w 740229"/>
              <a:gd name="connsiteY16" fmla="*/ 58057 h 1843314"/>
              <a:gd name="connsiteX17" fmla="*/ 740229 w 740229"/>
              <a:gd name="connsiteY17"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319314 w 740229"/>
              <a:gd name="connsiteY6" fmla="*/ 740228 h 1843314"/>
              <a:gd name="connsiteX7" fmla="*/ 406400 w 740229"/>
              <a:gd name="connsiteY7" fmla="*/ 566057 h 1843314"/>
              <a:gd name="connsiteX8" fmla="*/ 420914 w 740229"/>
              <a:gd name="connsiteY8" fmla="*/ 522514 h 1843314"/>
              <a:gd name="connsiteX9" fmla="*/ 478971 w 740229"/>
              <a:gd name="connsiteY9" fmla="*/ 435428 h 1843314"/>
              <a:gd name="connsiteX10" fmla="*/ 508000 w 740229"/>
              <a:gd name="connsiteY10" fmla="*/ 333828 h 1843314"/>
              <a:gd name="connsiteX11" fmla="*/ 537029 w 740229"/>
              <a:gd name="connsiteY11" fmla="*/ 290286 h 1843314"/>
              <a:gd name="connsiteX12" fmla="*/ 580571 w 740229"/>
              <a:gd name="connsiteY12" fmla="*/ 217714 h 1843314"/>
              <a:gd name="connsiteX13" fmla="*/ 624114 w 740229"/>
              <a:gd name="connsiteY13" fmla="*/ 159657 h 1843314"/>
              <a:gd name="connsiteX14" fmla="*/ 653143 w 740229"/>
              <a:gd name="connsiteY14" fmla="*/ 101600 h 1843314"/>
              <a:gd name="connsiteX15" fmla="*/ 696686 w 740229"/>
              <a:gd name="connsiteY15" fmla="*/ 58057 h 1843314"/>
              <a:gd name="connsiteX16" fmla="*/ 740229 w 740229"/>
              <a:gd name="connsiteY16"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319314 w 740229"/>
              <a:gd name="connsiteY5" fmla="*/ 740228 h 1843314"/>
              <a:gd name="connsiteX6" fmla="*/ 406400 w 740229"/>
              <a:gd name="connsiteY6" fmla="*/ 566057 h 1843314"/>
              <a:gd name="connsiteX7" fmla="*/ 420914 w 740229"/>
              <a:gd name="connsiteY7" fmla="*/ 522514 h 1843314"/>
              <a:gd name="connsiteX8" fmla="*/ 478971 w 740229"/>
              <a:gd name="connsiteY8" fmla="*/ 435428 h 1843314"/>
              <a:gd name="connsiteX9" fmla="*/ 508000 w 740229"/>
              <a:gd name="connsiteY9" fmla="*/ 333828 h 1843314"/>
              <a:gd name="connsiteX10" fmla="*/ 537029 w 740229"/>
              <a:gd name="connsiteY10" fmla="*/ 290286 h 1843314"/>
              <a:gd name="connsiteX11" fmla="*/ 580571 w 740229"/>
              <a:gd name="connsiteY11" fmla="*/ 217714 h 1843314"/>
              <a:gd name="connsiteX12" fmla="*/ 624114 w 740229"/>
              <a:gd name="connsiteY12" fmla="*/ 159657 h 1843314"/>
              <a:gd name="connsiteX13" fmla="*/ 653143 w 740229"/>
              <a:gd name="connsiteY13" fmla="*/ 101600 h 1843314"/>
              <a:gd name="connsiteX14" fmla="*/ 696686 w 740229"/>
              <a:gd name="connsiteY14" fmla="*/ 58057 h 1843314"/>
              <a:gd name="connsiteX15" fmla="*/ 740229 w 740229"/>
              <a:gd name="connsiteY15"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58057 w 740229"/>
              <a:gd name="connsiteY3" fmla="*/ 1335314 h 1843314"/>
              <a:gd name="connsiteX4" fmla="*/ 319314 w 740229"/>
              <a:gd name="connsiteY4" fmla="*/ 740228 h 1843314"/>
              <a:gd name="connsiteX5" fmla="*/ 406400 w 740229"/>
              <a:gd name="connsiteY5" fmla="*/ 566057 h 1843314"/>
              <a:gd name="connsiteX6" fmla="*/ 420914 w 740229"/>
              <a:gd name="connsiteY6" fmla="*/ 522514 h 1843314"/>
              <a:gd name="connsiteX7" fmla="*/ 478971 w 740229"/>
              <a:gd name="connsiteY7" fmla="*/ 435428 h 1843314"/>
              <a:gd name="connsiteX8" fmla="*/ 508000 w 740229"/>
              <a:gd name="connsiteY8" fmla="*/ 333828 h 1843314"/>
              <a:gd name="connsiteX9" fmla="*/ 537029 w 740229"/>
              <a:gd name="connsiteY9" fmla="*/ 290286 h 1843314"/>
              <a:gd name="connsiteX10" fmla="*/ 580571 w 740229"/>
              <a:gd name="connsiteY10" fmla="*/ 217714 h 1843314"/>
              <a:gd name="connsiteX11" fmla="*/ 624114 w 740229"/>
              <a:gd name="connsiteY11" fmla="*/ 159657 h 1843314"/>
              <a:gd name="connsiteX12" fmla="*/ 653143 w 740229"/>
              <a:gd name="connsiteY12" fmla="*/ 101600 h 1843314"/>
              <a:gd name="connsiteX13" fmla="*/ 696686 w 740229"/>
              <a:gd name="connsiteY13" fmla="*/ 58057 h 1843314"/>
              <a:gd name="connsiteX14" fmla="*/ 740229 w 740229"/>
              <a:gd name="connsiteY1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08539 w 740768"/>
              <a:gd name="connsiteY7" fmla="*/ 333828 h 1843314"/>
              <a:gd name="connsiteX8" fmla="*/ 537568 w 740768"/>
              <a:gd name="connsiteY8" fmla="*/ 290286 h 1843314"/>
              <a:gd name="connsiteX9" fmla="*/ 581110 w 740768"/>
              <a:gd name="connsiteY9" fmla="*/ 217714 h 1843314"/>
              <a:gd name="connsiteX10" fmla="*/ 624653 w 740768"/>
              <a:gd name="connsiteY10" fmla="*/ 159657 h 1843314"/>
              <a:gd name="connsiteX11" fmla="*/ 653682 w 740768"/>
              <a:gd name="connsiteY11" fmla="*/ 101600 h 1843314"/>
              <a:gd name="connsiteX12" fmla="*/ 697225 w 740768"/>
              <a:gd name="connsiteY12" fmla="*/ 58057 h 1843314"/>
              <a:gd name="connsiteX13" fmla="*/ 740768 w 740768"/>
              <a:gd name="connsiteY13"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581110 w 740768"/>
              <a:gd name="connsiteY8" fmla="*/ 217714 h 1843314"/>
              <a:gd name="connsiteX9" fmla="*/ 624653 w 740768"/>
              <a:gd name="connsiteY9" fmla="*/ 159657 h 1843314"/>
              <a:gd name="connsiteX10" fmla="*/ 653682 w 740768"/>
              <a:gd name="connsiteY10" fmla="*/ 101600 h 1843314"/>
              <a:gd name="connsiteX11" fmla="*/ 697225 w 740768"/>
              <a:gd name="connsiteY11" fmla="*/ 58057 h 1843314"/>
              <a:gd name="connsiteX12" fmla="*/ 740768 w 740768"/>
              <a:gd name="connsiteY12"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697225 w 740768"/>
              <a:gd name="connsiteY10" fmla="*/ 58057 h 1843314"/>
              <a:gd name="connsiteX11" fmla="*/ 740768 w 740768"/>
              <a:gd name="connsiteY11"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740768 w 740768"/>
              <a:gd name="connsiteY10"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740768 w 740768"/>
              <a:gd name="connsiteY9"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79510 w 740768"/>
              <a:gd name="connsiteY5" fmla="*/ 435428 h 1843314"/>
              <a:gd name="connsiteX6" fmla="*/ 537568 w 740768"/>
              <a:gd name="connsiteY6" fmla="*/ 290286 h 1843314"/>
              <a:gd name="connsiteX7" fmla="*/ 624653 w 740768"/>
              <a:gd name="connsiteY7" fmla="*/ 159657 h 1843314"/>
              <a:gd name="connsiteX8" fmla="*/ 740768 w 740768"/>
              <a:gd name="connsiteY8"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624653 w 740768"/>
              <a:gd name="connsiteY6" fmla="*/ 159657 h 1843314"/>
              <a:gd name="connsiteX7" fmla="*/ 740768 w 740768"/>
              <a:gd name="connsiteY7"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740768 w 740768"/>
              <a:gd name="connsiteY6"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740768 w 740768"/>
              <a:gd name="connsiteY5"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740768 w 740768"/>
              <a:gd name="connsiteY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232768 w 740768"/>
              <a:gd name="connsiteY3" fmla="*/ 696685 h 1843314"/>
              <a:gd name="connsiteX4" fmla="*/ 740768 w 740768"/>
              <a:gd name="connsiteY4" fmla="*/ 0 h 1843314"/>
              <a:gd name="connsiteX0" fmla="*/ 43346 w 754546"/>
              <a:gd name="connsiteY0" fmla="*/ 1843314 h 1843314"/>
              <a:gd name="connsiteX1" fmla="*/ 14317 w 754546"/>
              <a:gd name="connsiteY1" fmla="*/ 1683657 h 1843314"/>
              <a:gd name="connsiteX2" fmla="*/ 28831 w 754546"/>
              <a:gd name="connsiteY2" fmla="*/ 1175657 h 1843314"/>
              <a:gd name="connsiteX3" fmla="*/ 246546 w 754546"/>
              <a:gd name="connsiteY3" fmla="*/ 696685 h 1843314"/>
              <a:gd name="connsiteX4" fmla="*/ 754546 w 754546"/>
              <a:gd name="connsiteY4" fmla="*/ 0 h 1843314"/>
              <a:gd name="connsiteX0" fmla="*/ 43346 w 812603"/>
              <a:gd name="connsiteY0" fmla="*/ 1973943 h 1973943"/>
              <a:gd name="connsiteX1" fmla="*/ 14317 w 812603"/>
              <a:gd name="connsiteY1" fmla="*/ 1814286 h 1973943"/>
              <a:gd name="connsiteX2" fmla="*/ 28831 w 812603"/>
              <a:gd name="connsiteY2" fmla="*/ 1306286 h 1973943"/>
              <a:gd name="connsiteX3" fmla="*/ 246546 w 812603"/>
              <a:gd name="connsiteY3" fmla="*/ 827314 h 1973943"/>
              <a:gd name="connsiteX4" fmla="*/ 812603 w 812603"/>
              <a:gd name="connsiteY4" fmla="*/ 0 h 1973943"/>
              <a:gd name="connsiteX0" fmla="*/ 72971 w 842228"/>
              <a:gd name="connsiteY0" fmla="*/ 1973943 h 1973943"/>
              <a:gd name="connsiteX1" fmla="*/ 399 w 842228"/>
              <a:gd name="connsiteY1" fmla="*/ 1741714 h 1973943"/>
              <a:gd name="connsiteX2" fmla="*/ 58456 w 842228"/>
              <a:gd name="connsiteY2" fmla="*/ 1306286 h 1973943"/>
              <a:gd name="connsiteX3" fmla="*/ 276171 w 842228"/>
              <a:gd name="connsiteY3" fmla="*/ 827314 h 1973943"/>
              <a:gd name="connsiteX4" fmla="*/ 842228 w 842228"/>
              <a:gd name="connsiteY4" fmla="*/ 0 h 1973943"/>
              <a:gd name="connsiteX0" fmla="*/ 554185 w 873499"/>
              <a:gd name="connsiteY0" fmla="*/ 1930401 h 1930401"/>
              <a:gd name="connsiteX1" fmla="*/ 31670 w 873499"/>
              <a:gd name="connsiteY1" fmla="*/ 1741714 h 1930401"/>
              <a:gd name="connsiteX2" fmla="*/ 89727 w 873499"/>
              <a:gd name="connsiteY2" fmla="*/ 1306286 h 1930401"/>
              <a:gd name="connsiteX3" fmla="*/ 307442 w 873499"/>
              <a:gd name="connsiteY3" fmla="*/ 827314 h 1930401"/>
              <a:gd name="connsiteX4" fmla="*/ 873499 w 873499"/>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36958 w 1003015"/>
              <a:gd name="connsiteY3" fmla="*/ 827314 h 1930401"/>
              <a:gd name="connsiteX4" fmla="*/ 1003015 w 1003015"/>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22444 w 1003015"/>
              <a:gd name="connsiteY3" fmla="*/ 595085 h 1930401"/>
              <a:gd name="connsiteX4" fmla="*/ 1003015 w 1003015"/>
              <a:gd name="connsiteY4" fmla="*/ 0 h 1930401"/>
              <a:gd name="connsiteX0" fmla="*/ 683701 w 1119130"/>
              <a:gd name="connsiteY0" fmla="*/ 1465944 h 1465944"/>
              <a:gd name="connsiteX1" fmla="*/ 161186 w 1119130"/>
              <a:gd name="connsiteY1" fmla="*/ 1277257 h 1465944"/>
              <a:gd name="connsiteX2" fmla="*/ 16043 w 1119130"/>
              <a:gd name="connsiteY2" fmla="*/ 493486 h 1465944"/>
              <a:gd name="connsiteX3" fmla="*/ 422444 w 1119130"/>
              <a:gd name="connsiteY3" fmla="*/ 130628 h 1465944"/>
              <a:gd name="connsiteX4" fmla="*/ 1119130 w 1119130"/>
              <a:gd name="connsiteY4" fmla="*/ 0 h 1465944"/>
              <a:gd name="connsiteX0" fmla="*/ 683701 w 1322330"/>
              <a:gd name="connsiteY0" fmla="*/ 1337275 h 1337275"/>
              <a:gd name="connsiteX1" fmla="*/ 161186 w 1322330"/>
              <a:gd name="connsiteY1" fmla="*/ 1148588 h 1337275"/>
              <a:gd name="connsiteX2" fmla="*/ 16043 w 1322330"/>
              <a:gd name="connsiteY2" fmla="*/ 364817 h 1337275"/>
              <a:gd name="connsiteX3" fmla="*/ 422444 w 1322330"/>
              <a:gd name="connsiteY3" fmla="*/ 1959 h 1337275"/>
              <a:gd name="connsiteX4" fmla="*/ 1322330 w 1322330"/>
              <a:gd name="connsiteY4" fmla="*/ 176131 h 1337275"/>
              <a:gd name="connsiteX0" fmla="*/ 683701 w 1322330"/>
              <a:gd name="connsiteY0" fmla="*/ 1423993 h 1423993"/>
              <a:gd name="connsiteX1" fmla="*/ 161186 w 1322330"/>
              <a:gd name="connsiteY1" fmla="*/ 1235306 h 1423993"/>
              <a:gd name="connsiteX2" fmla="*/ 16043 w 1322330"/>
              <a:gd name="connsiteY2" fmla="*/ 451535 h 1423993"/>
              <a:gd name="connsiteX3" fmla="*/ 320844 w 1322330"/>
              <a:gd name="connsiteY3" fmla="*/ 1591 h 1423993"/>
              <a:gd name="connsiteX4" fmla="*/ 1322330 w 1322330"/>
              <a:gd name="connsiteY4" fmla="*/ 262849 h 1423993"/>
              <a:gd name="connsiteX0" fmla="*/ 835450 w 1474079"/>
              <a:gd name="connsiteY0" fmla="*/ 1423993 h 1423993"/>
              <a:gd name="connsiteX1" fmla="*/ 312935 w 1474079"/>
              <a:gd name="connsiteY1" fmla="*/ 1235306 h 1423993"/>
              <a:gd name="connsiteX2" fmla="*/ 8134 w 1474079"/>
              <a:gd name="connsiteY2" fmla="*/ 451535 h 1423993"/>
              <a:gd name="connsiteX3" fmla="*/ 472593 w 1474079"/>
              <a:gd name="connsiteY3" fmla="*/ 1591 h 1423993"/>
              <a:gd name="connsiteX4" fmla="*/ 1474079 w 1474079"/>
              <a:gd name="connsiteY4" fmla="*/ 262849 h 1423993"/>
              <a:gd name="connsiteX0" fmla="*/ 835450 w 1517622"/>
              <a:gd name="connsiteY0" fmla="*/ 1439666 h 1439666"/>
              <a:gd name="connsiteX1" fmla="*/ 312935 w 1517622"/>
              <a:gd name="connsiteY1" fmla="*/ 1250979 h 1439666"/>
              <a:gd name="connsiteX2" fmla="*/ 8134 w 1517622"/>
              <a:gd name="connsiteY2" fmla="*/ 467208 h 1439666"/>
              <a:gd name="connsiteX3" fmla="*/ 472593 w 1517622"/>
              <a:gd name="connsiteY3" fmla="*/ 17264 h 1439666"/>
              <a:gd name="connsiteX4" fmla="*/ 1517622 w 1517622"/>
              <a:gd name="connsiteY4" fmla="*/ 2751 h 143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22" h="1439666">
                <a:moveTo>
                  <a:pt x="835450" y="1439666"/>
                </a:moveTo>
                <a:cubicBezTo>
                  <a:pt x="830729" y="1416064"/>
                  <a:pt x="450821" y="1413055"/>
                  <a:pt x="312935" y="1250979"/>
                </a:cubicBezTo>
                <a:cubicBezTo>
                  <a:pt x="175049" y="1088903"/>
                  <a:pt x="-45085" y="624446"/>
                  <a:pt x="8134" y="467208"/>
                </a:cubicBezTo>
                <a:cubicBezTo>
                  <a:pt x="61353" y="309970"/>
                  <a:pt x="221012" y="94673"/>
                  <a:pt x="472593" y="17264"/>
                </a:cubicBezTo>
                <a:cubicBezTo>
                  <a:pt x="724174" y="-60145"/>
                  <a:pt x="1429932" y="156965"/>
                  <a:pt x="1517622" y="2751"/>
                </a:cubicBezTo>
              </a:path>
            </a:pathLst>
          </a:custGeom>
          <a:noFill/>
          <a:ln w="501650" cmpd="dbl">
            <a:solidFill>
              <a:srgbClr val="FF33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059315" y="150540"/>
            <a:ext cx="697627" cy="369332"/>
          </a:xfrm>
          <a:prstGeom prst="rect">
            <a:avLst/>
          </a:prstGeom>
          <a:noFill/>
        </p:spPr>
        <p:txBody>
          <a:bodyPr wrap="none" rtlCol="0">
            <a:spAutoFit/>
          </a:bodyPr>
          <a:lstStyle/>
          <a:p>
            <a:r>
              <a:rPr kumimoji="1" lang="en-US" altLang="ja-JP" dirty="0" smtClean="0"/>
              <a:t>8910</a:t>
            </a:r>
            <a:endParaRPr kumimoji="1" lang="ja-JP" altLang="en-US" dirty="0"/>
          </a:p>
        </p:txBody>
      </p:sp>
      <p:sp>
        <p:nvSpPr>
          <p:cNvPr id="51" name="円/楕円 50"/>
          <p:cNvSpPr/>
          <p:nvPr/>
        </p:nvSpPr>
        <p:spPr>
          <a:xfrm>
            <a:off x="4211960" y="4941168"/>
            <a:ext cx="144016" cy="144016"/>
          </a:xfrm>
          <a:prstGeom prst="ellipse">
            <a:avLst/>
          </a:prstGeom>
          <a:solidFill>
            <a:srgbClr val="0033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69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91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down)">
                                      <p:cBhvr>
                                        <p:cTn id="80" dur="500"/>
                                        <p:tgtEl>
                                          <p:spTgt spid="5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down)">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17" grpId="0"/>
      <p:bldP spid="18" grpId="0" animBg="1"/>
      <p:bldP spid="2" grpId="0" animBg="1"/>
      <p:bldP spid="50" grpId="0" animBg="1"/>
      <p:bldP spid="53"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4CE70D5-DEF8-4451-88DD-2630DD90EF81}" type="slidenum">
              <a:rPr lang="en-US" altLang="ja-JP" smtClean="0"/>
              <a:pPr eaLnBrk="1" hangingPunct="1"/>
              <a:t>14</a:t>
            </a:fld>
            <a:endParaRPr lang="en-US" altLang="ja-JP" smtClean="0"/>
          </a:p>
        </p:txBody>
      </p:sp>
      <p:sp>
        <p:nvSpPr>
          <p:cNvPr id="70658" name="AutoShape 2"/>
          <p:cNvSpPr>
            <a:spLocks noChangeArrowheads="1"/>
          </p:cNvSpPr>
          <p:nvPr/>
        </p:nvSpPr>
        <p:spPr bwMode="auto">
          <a:xfrm>
            <a:off x="477838" y="3779838"/>
            <a:ext cx="2951162" cy="2808287"/>
          </a:xfrm>
          <a:custGeom>
            <a:avLst/>
            <a:gdLst>
              <a:gd name="T0" fmla="*/ 201605490 w 21600"/>
              <a:gd name="T1" fmla="*/ 0 h 21600"/>
              <a:gd name="T2" fmla="*/ 59044281 w 21600"/>
              <a:gd name="T3" fmla="*/ 53465624 h 21600"/>
              <a:gd name="T4" fmla="*/ 0 w 21600"/>
              <a:gd name="T5" fmla="*/ 182557377 h 21600"/>
              <a:gd name="T6" fmla="*/ 59044281 w 21600"/>
              <a:gd name="T7" fmla="*/ 311649000 h 21600"/>
              <a:gd name="T8" fmla="*/ 201605490 w 21600"/>
              <a:gd name="T9" fmla="*/ 365114624 h 21600"/>
              <a:gd name="T10" fmla="*/ 344166698 w 21600"/>
              <a:gd name="T11" fmla="*/ 311649000 h 21600"/>
              <a:gd name="T12" fmla="*/ 403210979 w 21600"/>
              <a:gd name="T13" fmla="*/ 182557377 h 21600"/>
              <a:gd name="T14" fmla="*/ 344166698 w 21600"/>
              <a:gd name="T15" fmla="*/ 5346562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8" y="10800"/>
                </a:moveTo>
                <a:cubicBezTo>
                  <a:pt x="1208" y="16098"/>
                  <a:pt x="5502" y="20392"/>
                  <a:pt x="10800" y="20392"/>
                </a:cubicBezTo>
                <a:cubicBezTo>
                  <a:pt x="16098" y="20392"/>
                  <a:pt x="20392" y="16098"/>
                  <a:pt x="20392" y="10800"/>
                </a:cubicBezTo>
                <a:cubicBezTo>
                  <a:pt x="20392" y="5502"/>
                  <a:pt x="16098" y="1208"/>
                  <a:pt x="10800" y="1208"/>
                </a:cubicBezTo>
                <a:cubicBezTo>
                  <a:pt x="5502" y="1208"/>
                  <a:pt x="1208" y="5502"/>
                  <a:pt x="1208" y="10800"/>
                </a:cubicBezTo>
                <a:close/>
              </a:path>
            </a:pathLst>
          </a:custGeom>
          <a:pattFill prst="dkVert">
            <a:fgClr>
              <a:schemeClr val="accent1">
                <a:alpha val="39999"/>
              </a:schemeClr>
            </a:fgClr>
            <a:bgClr>
              <a:schemeClr val="bg1">
                <a:alpha val="39999"/>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59" name="Freeform 6"/>
          <p:cNvSpPr>
            <a:spLocks/>
          </p:cNvSpPr>
          <p:nvPr/>
        </p:nvSpPr>
        <p:spPr bwMode="auto">
          <a:xfrm>
            <a:off x="3390900" y="3360738"/>
            <a:ext cx="2363788" cy="331787"/>
          </a:xfrm>
          <a:custGeom>
            <a:avLst/>
            <a:gdLst>
              <a:gd name="T0" fmla="*/ 2147483647 w 2948"/>
              <a:gd name="T1" fmla="*/ 2147483647 h 263"/>
              <a:gd name="T2" fmla="*/ 2147483647 w 2948"/>
              <a:gd name="T3" fmla="*/ 2147483647 h 263"/>
              <a:gd name="T4" fmla="*/ 2147483647 w 2948"/>
              <a:gd name="T5" fmla="*/ 2147483647 h 263"/>
              <a:gd name="T6" fmla="*/ 2147483647 w 2948"/>
              <a:gd name="T7" fmla="*/ 2147483647 h 263"/>
              <a:gd name="T8" fmla="*/ 2147483647 w 2948"/>
              <a:gd name="T9" fmla="*/ 2147483647 h 263"/>
              <a:gd name="T10" fmla="*/ 2147483647 w 2948"/>
              <a:gd name="T11" fmla="*/ 2147483647 h 263"/>
              <a:gd name="T12" fmla="*/ 2147483647 w 2948"/>
              <a:gd name="T13" fmla="*/ 2147483647 h 263"/>
              <a:gd name="T14" fmla="*/ 2147483647 w 2948"/>
              <a:gd name="T15" fmla="*/ 2147483647 h 2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48" h="263">
                <a:moveTo>
                  <a:pt x="237" y="169"/>
                </a:moveTo>
                <a:cubicBezTo>
                  <a:pt x="208" y="147"/>
                  <a:pt x="201" y="46"/>
                  <a:pt x="174" y="31"/>
                </a:cubicBezTo>
                <a:cubicBezTo>
                  <a:pt x="147" y="16"/>
                  <a:pt x="94" y="82"/>
                  <a:pt x="77" y="78"/>
                </a:cubicBezTo>
                <a:cubicBezTo>
                  <a:pt x="60" y="74"/>
                  <a:pt x="84" y="18"/>
                  <a:pt x="74" y="9"/>
                </a:cubicBezTo>
                <a:cubicBezTo>
                  <a:pt x="64" y="0"/>
                  <a:pt x="27" y="7"/>
                  <a:pt x="18" y="23"/>
                </a:cubicBezTo>
                <a:cubicBezTo>
                  <a:pt x="9" y="39"/>
                  <a:pt x="0" y="91"/>
                  <a:pt x="19" y="105"/>
                </a:cubicBezTo>
                <a:cubicBezTo>
                  <a:pt x="38" y="119"/>
                  <a:pt x="111" y="93"/>
                  <a:pt x="134" y="108"/>
                </a:cubicBezTo>
                <a:cubicBezTo>
                  <a:pt x="157" y="123"/>
                  <a:pt x="126" y="181"/>
                  <a:pt x="159" y="196"/>
                </a:cubicBezTo>
                <a:cubicBezTo>
                  <a:pt x="192" y="211"/>
                  <a:pt x="289" y="192"/>
                  <a:pt x="332" y="198"/>
                </a:cubicBezTo>
                <a:cubicBezTo>
                  <a:pt x="375" y="204"/>
                  <a:pt x="371" y="248"/>
                  <a:pt x="416" y="234"/>
                </a:cubicBezTo>
                <a:cubicBezTo>
                  <a:pt x="461" y="220"/>
                  <a:pt x="545" y="114"/>
                  <a:pt x="605" y="115"/>
                </a:cubicBezTo>
                <a:cubicBezTo>
                  <a:pt x="665" y="116"/>
                  <a:pt x="730" y="244"/>
                  <a:pt x="777" y="243"/>
                </a:cubicBezTo>
                <a:cubicBezTo>
                  <a:pt x="824" y="242"/>
                  <a:pt x="842" y="109"/>
                  <a:pt x="887" y="109"/>
                </a:cubicBezTo>
                <a:cubicBezTo>
                  <a:pt x="932" y="109"/>
                  <a:pt x="959" y="242"/>
                  <a:pt x="1045" y="241"/>
                </a:cubicBezTo>
                <a:cubicBezTo>
                  <a:pt x="1131" y="240"/>
                  <a:pt x="1313" y="99"/>
                  <a:pt x="1405" y="101"/>
                </a:cubicBezTo>
                <a:cubicBezTo>
                  <a:pt x="1497" y="103"/>
                  <a:pt x="1538" y="239"/>
                  <a:pt x="1599" y="251"/>
                </a:cubicBezTo>
                <a:cubicBezTo>
                  <a:pt x="1660" y="263"/>
                  <a:pt x="1690" y="175"/>
                  <a:pt x="1774" y="173"/>
                </a:cubicBezTo>
                <a:cubicBezTo>
                  <a:pt x="1858" y="171"/>
                  <a:pt x="2067" y="249"/>
                  <a:pt x="2101" y="240"/>
                </a:cubicBezTo>
                <a:cubicBezTo>
                  <a:pt x="2135" y="231"/>
                  <a:pt x="1933" y="121"/>
                  <a:pt x="1976" y="117"/>
                </a:cubicBezTo>
                <a:cubicBezTo>
                  <a:pt x="2019" y="113"/>
                  <a:pt x="2242" y="197"/>
                  <a:pt x="2361" y="214"/>
                </a:cubicBezTo>
                <a:cubicBezTo>
                  <a:pt x="2480" y="231"/>
                  <a:pt x="2603" y="234"/>
                  <a:pt x="2691" y="217"/>
                </a:cubicBezTo>
                <a:cubicBezTo>
                  <a:pt x="2779" y="200"/>
                  <a:pt x="2948" y="125"/>
                  <a:pt x="2891" y="111"/>
                </a:cubicBezTo>
                <a:cubicBezTo>
                  <a:pt x="2834" y="97"/>
                  <a:pt x="2533" y="138"/>
                  <a:pt x="2350" y="131"/>
                </a:cubicBezTo>
                <a:cubicBezTo>
                  <a:pt x="2167" y="124"/>
                  <a:pt x="1885" y="67"/>
                  <a:pt x="1792" y="71"/>
                </a:cubicBezTo>
                <a:cubicBezTo>
                  <a:pt x="1699" y="75"/>
                  <a:pt x="1873" y="161"/>
                  <a:pt x="1789" y="155"/>
                </a:cubicBezTo>
                <a:cubicBezTo>
                  <a:pt x="1705" y="149"/>
                  <a:pt x="1405" y="43"/>
                  <a:pt x="1285" y="37"/>
                </a:cubicBezTo>
                <a:cubicBezTo>
                  <a:pt x="1165" y="31"/>
                  <a:pt x="1144" y="116"/>
                  <a:pt x="1070" y="120"/>
                </a:cubicBezTo>
                <a:cubicBezTo>
                  <a:pt x="996" y="124"/>
                  <a:pt x="890" y="44"/>
                  <a:pt x="842" y="60"/>
                </a:cubicBezTo>
                <a:cubicBezTo>
                  <a:pt x="794" y="76"/>
                  <a:pt x="806" y="215"/>
                  <a:pt x="779" y="214"/>
                </a:cubicBezTo>
                <a:cubicBezTo>
                  <a:pt x="752" y="213"/>
                  <a:pt x="717" y="75"/>
                  <a:pt x="677" y="51"/>
                </a:cubicBezTo>
                <a:cubicBezTo>
                  <a:pt x="637" y="27"/>
                  <a:pt x="583" y="45"/>
                  <a:pt x="539" y="67"/>
                </a:cubicBezTo>
                <a:cubicBezTo>
                  <a:pt x="495" y="89"/>
                  <a:pt x="443" y="188"/>
                  <a:pt x="413" y="186"/>
                </a:cubicBezTo>
                <a:cubicBezTo>
                  <a:pt x="383" y="184"/>
                  <a:pt x="386" y="60"/>
                  <a:pt x="357" y="57"/>
                </a:cubicBezTo>
                <a:cubicBezTo>
                  <a:pt x="328" y="54"/>
                  <a:pt x="262" y="146"/>
                  <a:pt x="237" y="169"/>
                </a:cubicBezTo>
                <a:close/>
              </a:path>
            </a:pathLst>
          </a:custGeom>
          <a:gradFill rotWithShape="1">
            <a:gsLst>
              <a:gs pos="0">
                <a:srgbClr val="81E78D">
                  <a:alpha val="93999"/>
                </a:srgbClr>
              </a:gs>
              <a:gs pos="100000">
                <a:srgbClr val="003300">
                  <a:alpha val="79999"/>
                </a:srgbClr>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660" name="AutoShape 4"/>
          <p:cNvSpPr>
            <a:spLocks noChangeArrowheads="1"/>
          </p:cNvSpPr>
          <p:nvPr/>
        </p:nvSpPr>
        <p:spPr bwMode="auto">
          <a:xfrm>
            <a:off x="468313" y="476250"/>
            <a:ext cx="2951162" cy="2808288"/>
          </a:xfrm>
          <a:custGeom>
            <a:avLst/>
            <a:gdLst>
              <a:gd name="T0" fmla="*/ 201605490 w 21600"/>
              <a:gd name="T1" fmla="*/ 0 h 21600"/>
              <a:gd name="T2" fmla="*/ 59044281 w 21600"/>
              <a:gd name="T3" fmla="*/ 53465643 h 21600"/>
              <a:gd name="T4" fmla="*/ 0 w 21600"/>
              <a:gd name="T5" fmla="*/ 182557442 h 21600"/>
              <a:gd name="T6" fmla="*/ 59044281 w 21600"/>
              <a:gd name="T7" fmla="*/ 311649241 h 21600"/>
              <a:gd name="T8" fmla="*/ 201605490 w 21600"/>
              <a:gd name="T9" fmla="*/ 365114884 h 21600"/>
              <a:gd name="T10" fmla="*/ 344166698 w 21600"/>
              <a:gd name="T11" fmla="*/ 311649241 h 21600"/>
              <a:gd name="T12" fmla="*/ 403210979 w 21600"/>
              <a:gd name="T13" fmla="*/ 182557442 h 21600"/>
              <a:gd name="T14" fmla="*/ 344166698 w 21600"/>
              <a:gd name="T15" fmla="*/ 5346564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8" y="10800"/>
                </a:moveTo>
                <a:cubicBezTo>
                  <a:pt x="1208" y="16098"/>
                  <a:pt x="5502" y="20392"/>
                  <a:pt x="10800" y="20392"/>
                </a:cubicBezTo>
                <a:cubicBezTo>
                  <a:pt x="16098" y="20392"/>
                  <a:pt x="20392" y="16098"/>
                  <a:pt x="20392" y="10800"/>
                </a:cubicBezTo>
                <a:cubicBezTo>
                  <a:pt x="20392" y="5502"/>
                  <a:pt x="16098" y="1208"/>
                  <a:pt x="10800" y="1208"/>
                </a:cubicBezTo>
                <a:cubicBezTo>
                  <a:pt x="5502" y="1208"/>
                  <a:pt x="1208" y="5502"/>
                  <a:pt x="1208" y="10800"/>
                </a:cubicBezTo>
                <a:close/>
              </a:path>
            </a:pathLst>
          </a:custGeom>
          <a:solidFill>
            <a:srgbClr val="FF00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3318" name="Group 33"/>
          <p:cNvGrpSpPr>
            <a:grpSpLocks/>
          </p:cNvGrpSpPr>
          <p:nvPr/>
        </p:nvGrpSpPr>
        <p:grpSpPr bwMode="auto">
          <a:xfrm>
            <a:off x="615950" y="3916363"/>
            <a:ext cx="2676525" cy="2541587"/>
            <a:chOff x="3334" y="2069"/>
            <a:chExt cx="2630" cy="2631"/>
          </a:xfrm>
        </p:grpSpPr>
        <p:sp>
          <p:nvSpPr>
            <p:cNvPr id="13383" name="Oval 34"/>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a:p>
          </p:txBody>
        </p:sp>
        <p:sp>
          <p:nvSpPr>
            <p:cNvPr id="13384" name="Freeform 35"/>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0664" name="Group 8"/>
          <p:cNvGrpSpPr>
            <a:grpSpLocks/>
          </p:cNvGrpSpPr>
          <p:nvPr/>
        </p:nvGrpSpPr>
        <p:grpSpPr bwMode="auto">
          <a:xfrm>
            <a:off x="1511300" y="5049838"/>
            <a:ext cx="2640013" cy="614362"/>
            <a:chOff x="952" y="3181"/>
            <a:chExt cx="1663" cy="387"/>
          </a:xfrm>
        </p:grpSpPr>
        <p:sp>
          <p:nvSpPr>
            <p:cNvPr id="13381" name="Freeform 5"/>
            <p:cNvSpPr>
              <a:spLocks/>
            </p:cNvSpPr>
            <p:nvPr/>
          </p:nvSpPr>
          <p:spPr bwMode="auto">
            <a:xfrm rot="1119727">
              <a:off x="1336" y="3181"/>
              <a:ext cx="915" cy="387"/>
            </a:xfrm>
            <a:custGeom>
              <a:avLst/>
              <a:gdLst>
                <a:gd name="T0" fmla="*/ 48831 w 1936"/>
                <a:gd name="T1" fmla="*/ 71505 h 976"/>
                <a:gd name="T2" fmla="*/ 6020 w 1936"/>
                <a:gd name="T3" fmla="*/ 77542 h 976"/>
                <a:gd name="T4" fmla="*/ 12709 w 1936"/>
                <a:gd name="T5" fmla="*/ 89616 h 976"/>
                <a:gd name="T6" fmla="*/ 39801 w 1936"/>
                <a:gd name="T7" fmla="*/ 98567 h 976"/>
                <a:gd name="T8" fmla="*/ 95153 w 1936"/>
                <a:gd name="T9" fmla="*/ 87118 h 976"/>
                <a:gd name="T10" fmla="*/ 296664 w 1936"/>
                <a:gd name="T11" fmla="*/ 11553 h 976"/>
                <a:gd name="T12" fmla="*/ 257532 w 1936"/>
                <a:gd name="T13" fmla="*/ 18006 h 976"/>
                <a:gd name="T14" fmla="*/ 48831 w 1936"/>
                <a:gd name="T15" fmla="*/ 71505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rgbClr val="FFCC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82" name="Text Box 17"/>
            <p:cNvSpPr txBox="1">
              <a:spLocks noChangeArrowheads="1"/>
            </p:cNvSpPr>
            <p:nvPr/>
          </p:nvSpPr>
          <p:spPr bwMode="auto">
            <a:xfrm>
              <a:off x="952" y="3264"/>
              <a:ext cx="166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AntiPSA pattern</a:t>
              </a:r>
            </a:p>
          </p:txBody>
        </p:sp>
      </p:grpSp>
      <p:graphicFrame>
        <p:nvGraphicFramePr>
          <p:cNvPr id="70667" name="Object 11"/>
          <p:cNvGraphicFramePr>
            <a:graphicFrameLocks noGrp="1" noChangeAspect="1"/>
          </p:cNvGraphicFramePr>
          <p:nvPr>
            <p:ph sz="half" idx="1"/>
          </p:nvPr>
        </p:nvGraphicFramePr>
        <p:xfrm>
          <a:off x="5651500" y="400050"/>
          <a:ext cx="3048000" cy="3028950"/>
        </p:xfrm>
        <a:graphic>
          <a:graphicData uri="http://schemas.openxmlformats.org/presentationml/2006/ole">
            <mc:AlternateContent xmlns:mc="http://schemas.openxmlformats.org/markup-compatibility/2006">
              <mc:Choice xmlns:v="urn:schemas-microsoft-com:vml" Requires="v">
                <p:oleObj spid="_x0000_s13484" name="Image" r:id="rId5" imgW="2265903" imgH="2251719" progId="Photoshop.Image.4">
                  <p:embed/>
                </p:oleObj>
              </mc:Choice>
              <mc:Fallback>
                <p:oleObj name="Image" r:id="rId5" imgW="2265903" imgH="2251719" progId="Photoshop.Image.4">
                  <p:embed/>
                  <p:pic>
                    <p:nvPicPr>
                      <p:cNvPr id="0" name="Object 1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00050"/>
                        <a:ext cx="30480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8" name="Oval 4"/>
          <p:cNvSpPr>
            <a:spLocks noChangeArrowheads="1"/>
          </p:cNvSpPr>
          <p:nvPr/>
        </p:nvSpPr>
        <p:spPr bwMode="auto">
          <a:xfrm>
            <a:off x="1347788" y="5794375"/>
            <a:ext cx="654050" cy="571500"/>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70669" name="Oval 5"/>
          <p:cNvSpPr>
            <a:spLocks noChangeArrowheads="1"/>
          </p:cNvSpPr>
          <p:nvPr/>
        </p:nvSpPr>
        <p:spPr bwMode="auto">
          <a:xfrm>
            <a:off x="355600" y="4932363"/>
            <a:ext cx="914400" cy="889000"/>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70670" name="Oval 6"/>
          <p:cNvSpPr>
            <a:spLocks noChangeArrowheads="1"/>
          </p:cNvSpPr>
          <p:nvPr/>
        </p:nvSpPr>
        <p:spPr bwMode="auto">
          <a:xfrm>
            <a:off x="877888" y="3789363"/>
            <a:ext cx="1371600" cy="790575"/>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graphicFrame>
        <p:nvGraphicFramePr>
          <p:cNvPr id="70671" name="Object 15"/>
          <p:cNvGraphicFramePr>
            <a:graphicFrameLocks noGrp="1" noChangeAspect="1"/>
          </p:cNvGraphicFramePr>
          <p:nvPr>
            <p:ph sz="half" idx="2"/>
          </p:nvPr>
        </p:nvGraphicFramePr>
        <p:xfrm>
          <a:off x="5661025" y="3644900"/>
          <a:ext cx="3024188" cy="3021013"/>
        </p:xfrm>
        <a:graphic>
          <a:graphicData uri="http://schemas.openxmlformats.org/presentationml/2006/ole">
            <mc:AlternateContent xmlns:mc="http://schemas.openxmlformats.org/markup-compatibility/2006">
              <mc:Choice xmlns:v="urn:schemas-microsoft-com:vml" Requires="v">
                <p:oleObj spid="_x0000_s13485" name="Image" r:id="rId7" imgW="13457113" imgH="13444405" progId="Photoshop.Image.4">
                  <p:embed/>
                </p:oleObj>
              </mc:Choice>
              <mc:Fallback>
                <p:oleObj name="Image" r:id="rId7" imgW="13457113" imgH="13444405" progId="Photoshop.Image.4">
                  <p:embed/>
                  <p:pic>
                    <p:nvPicPr>
                      <p:cNvPr id="0" name="Object 15"/>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1025" y="3644900"/>
                        <a:ext cx="3024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3325" name="Group 16"/>
          <p:cNvGrpSpPr>
            <a:grpSpLocks/>
          </p:cNvGrpSpPr>
          <p:nvPr/>
        </p:nvGrpSpPr>
        <p:grpSpPr bwMode="auto">
          <a:xfrm>
            <a:off x="323850" y="620713"/>
            <a:ext cx="3851275" cy="2519362"/>
            <a:chOff x="204" y="255"/>
            <a:chExt cx="2435" cy="1678"/>
          </a:xfrm>
        </p:grpSpPr>
        <p:grpSp>
          <p:nvGrpSpPr>
            <p:cNvPr id="13373" name="Group 8"/>
            <p:cNvGrpSpPr>
              <a:grpSpLocks/>
            </p:cNvGrpSpPr>
            <p:nvPr/>
          </p:nvGrpSpPr>
          <p:grpSpPr bwMode="auto">
            <a:xfrm>
              <a:off x="386" y="255"/>
              <a:ext cx="1678" cy="1678"/>
              <a:chOff x="3334" y="2069"/>
              <a:chExt cx="2630" cy="2631"/>
            </a:xfrm>
          </p:grpSpPr>
          <p:sp>
            <p:nvSpPr>
              <p:cNvPr id="13379"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380"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374" name="Oval 4"/>
            <p:cNvSpPr>
              <a:spLocks noChangeArrowheads="1"/>
            </p:cNvSpPr>
            <p:nvPr/>
          </p:nvSpPr>
          <p:spPr bwMode="auto">
            <a:xfrm>
              <a:off x="794" y="1434"/>
              <a:ext cx="359" cy="3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13375" name="Oval 5"/>
            <p:cNvSpPr>
              <a:spLocks noChangeArrowheads="1"/>
            </p:cNvSpPr>
            <p:nvPr/>
          </p:nvSpPr>
          <p:spPr bwMode="auto">
            <a:xfrm>
              <a:off x="204" y="845"/>
              <a:ext cx="554" cy="593"/>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13376" name="Oval 6"/>
            <p:cNvSpPr>
              <a:spLocks noChangeArrowheads="1"/>
            </p:cNvSpPr>
            <p:nvPr/>
          </p:nvSpPr>
          <p:spPr bwMode="auto">
            <a:xfrm>
              <a:off x="522" y="255"/>
              <a:ext cx="816" cy="4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13377" name="Freeform 5"/>
            <p:cNvSpPr>
              <a:spLocks/>
            </p:cNvSpPr>
            <p:nvPr/>
          </p:nvSpPr>
          <p:spPr bwMode="auto">
            <a:xfrm rot="1119727">
              <a:off x="1363" y="935"/>
              <a:ext cx="913" cy="407"/>
            </a:xfrm>
            <a:custGeom>
              <a:avLst/>
              <a:gdLst>
                <a:gd name="T0" fmla="*/ 48618 w 1936"/>
                <a:gd name="T1" fmla="*/ 79087 h 976"/>
                <a:gd name="T2" fmla="*/ 5994 w 1936"/>
                <a:gd name="T3" fmla="*/ 85764 h 976"/>
                <a:gd name="T4" fmla="*/ 12654 w 1936"/>
                <a:gd name="T5" fmla="*/ 99118 h 976"/>
                <a:gd name="T6" fmla="*/ 39627 w 1936"/>
                <a:gd name="T7" fmla="*/ 109018 h 976"/>
                <a:gd name="T8" fmla="*/ 94737 w 1936"/>
                <a:gd name="T9" fmla="*/ 96355 h 976"/>
                <a:gd name="T10" fmla="*/ 295368 w 1936"/>
                <a:gd name="T11" fmla="*/ 12778 h 976"/>
                <a:gd name="T12" fmla="*/ 256408 w 1936"/>
                <a:gd name="T13" fmla="*/ 19915 h 976"/>
                <a:gd name="T14" fmla="*/ 48618 w 1936"/>
                <a:gd name="T15" fmla="*/ 7908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chemeClr val="folHlink">
                <a:alpha val="39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78" name="Text Box 17"/>
            <p:cNvSpPr txBox="1">
              <a:spLocks noChangeArrowheads="1"/>
            </p:cNvSpPr>
            <p:nvPr/>
          </p:nvSpPr>
          <p:spPr bwMode="auto">
            <a:xfrm>
              <a:off x="979" y="1022"/>
              <a:ext cx="166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PSA pattern</a:t>
              </a:r>
            </a:p>
          </p:txBody>
        </p:sp>
      </p:grpSp>
      <p:grpSp>
        <p:nvGrpSpPr>
          <p:cNvPr id="70681" name="Group 25"/>
          <p:cNvGrpSpPr>
            <a:grpSpLocks/>
          </p:cNvGrpSpPr>
          <p:nvPr/>
        </p:nvGrpSpPr>
        <p:grpSpPr bwMode="auto">
          <a:xfrm>
            <a:off x="3708400" y="771525"/>
            <a:ext cx="1728788" cy="747713"/>
            <a:chOff x="2336" y="486"/>
            <a:chExt cx="1089" cy="471"/>
          </a:xfrm>
        </p:grpSpPr>
        <p:sp>
          <p:nvSpPr>
            <p:cNvPr id="13371" name="AutoShape 26"/>
            <p:cNvSpPr>
              <a:spLocks noChangeArrowheads="1"/>
            </p:cNvSpPr>
            <p:nvPr/>
          </p:nvSpPr>
          <p:spPr bwMode="auto">
            <a:xfrm>
              <a:off x="2518" y="486"/>
              <a:ext cx="907" cy="471"/>
            </a:xfrm>
            <a:prstGeom prst="rightArrow">
              <a:avLst>
                <a:gd name="adj1" fmla="val 32056"/>
                <a:gd name="adj2" fmla="val 40555"/>
              </a:avLst>
            </a:prstGeom>
            <a:solidFill>
              <a:srgbClr val="54B1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72" name="Oval 27"/>
            <p:cNvSpPr>
              <a:spLocks noChangeArrowheads="1"/>
            </p:cNvSpPr>
            <p:nvPr/>
          </p:nvSpPr>
          <p:spPr bwMode="auto">
            <a:xfrm>
              <a:off x="2336" y="614"/>
              <a:ext cx="1062" cy="212"/>
            </a:xfrm>
            <a:prstGeom prst="ellipse">
              <a:avLst/>
            </a:prstGeom>
            <a:solidFill>
              <a:srgbClr val="54B1B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684" name="Oval 34"/>
          <p:cNvSpPr>
            <a:spLocks noChangeArrowheads="1"/>
          </p:cNvSpPr>
          <p:nvPr/>
        </p:nvSpPr>
        <p:spPr bwMode="auto">
          <a:xfrm>
            <a:off x="6011863" y="692150"/>
            <a:ext cx="647700" cy="431800"/>
          </a:xfrm>
          <a:prstGeom prst="ellipse">
            <a:avLst/>
          </a:prstGeom>
          <a:solidFill>
            <a:srgbClr val="666699"/>
          </a:solidFill>
          <a:ln w="2857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b="1" dirty="0">
                <a:solidFill>
                  <a:schemeClr val="bg1"/>
                </a:solidFill>
                <a:latin typeface="HGP創英角ｺﾞｼｯｸUB" pitchFamily="50" charset="-128"/>
                <a:ea typeface="HGP創英角ｺﾞｼｯｸUB" pitchFamily="50" charset="-128"/>
              </a:rPr>
              <a:t>多</a:t>
            </a:r>
          </a:p>
        </p:txBody>
      </p:sp>
      <p:sp>
        <p:nvSpPr>
          <p:cNvPr id="70685" name="Oval 36"/>
          <p:cNvSpPr>
            <a:spLocks noChangeArrowheads="1"/>
          </p:cNvSpPr>
          <p:nvPr/>
        </p:nvSpPr>
        <p:spPr bwMode="auto">
          <a:xfrm>
            <a:off x="6180138" y="2493963"/>
            <a:ext cx="576262" cy="431800"/>
          </a:xfrm>
          <a:prstGeom prst="ellipse">
            <a:avLst/>
          </a:prstGeom>
          <a:solidFill>
            <a:srgbClr val="FFCC00"/>
          </a:solidFill>
          <a:ln w="2857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b="1"/>
              <a:t>少</a:t>
            </a:r>
          </a:p>
        </p:txBody>
      </p:sp>
      <p:sp>
        <p:nvSpPr>
          <p:cNvPr id="70686" name="Oval 34"/>
          <p:cNvSpPr>
            <a:spLocks noChangeArrowheads="1"/>
          </p:cNvSpPr>
          <p:nvPr/>
        </p:nvSpPr>
        <p:spPr bwMode="auto">
          <a:xfrm>
            <a:off x="6156325" y="5734050"/>
            <a:ext cx="647700" cy="431800"/>
          </a:xfrm>
          <a:prstGeom prst="ellipse">
            <a:avLst/>
          </a:prstGeom>
          <a:solidFill>
            <a:srgbClr val="666699"/>
          </a:solidFill>
          <a:ln w="2857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b="1" dirty="0">
                <a:solidFill>
                  <a:schemeClr val="bg1"/>
                </a:solidFill>
                <a:latin typeface="HGP創英角ｺﾞｼｯｸUB" pitchFamily="50" charset="-128"/>
                <a:ea typeface="HGP創英角ｺﾞｼｯｸUB" pitchFamily="50" charset="-128"/>
              </a:rPr>
              <a:t>多</a:t>
            </a:r>
          </a:p>
        </p:txBody>
      </p:sp>
      <p:sp>
        <p:nvSpPr>
          <p:cNvPr id="70687" name="Oval 36"/>
          <p:cNvSpPr>
            <a:spLocks noChangeArrowheads="1"/>
          </p:cNvSpPr>
          <p:nvPr/>
        </p:nvSpPr>
        <p:spPr bwMode="auto">
          <a:xfrm>
            <a:off x="6011863" y="4005263"/>
            <a:ext cx="576262" cy="431800"/>
          </a:xfrm>
          <a:prstGeom prst="ellipse">
            <a:avLst/>
          </a:prstGeom>
          <a:solidFill>
            <a:srgbClr val="FFCC00"/>
          </a:solidFill>
          <a:ln w="2857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b="1"/>
              <a:t>少</a:t>
            </a:r>
          </a:p>
        </p:txBody>
      </p:sp>
      <p:sp>
        <p:nvSpPr>
          <p:cNvPr id="70688" name="Freeform 6"/>
          <p:cNvSpPr>
            <a:spLocks/>
          </p:cNvSpPr>
          <p:nvPr/>
        </p:nvSpPr>
        <p:spPr bwMode="auto">
          <a:xfrm rot="2061351">
            <a:off x="255588" y="-171450"/>
            <a:ext cx="1077912" cy="1022350"/>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993300">
                  <a:alpha val="79999"/>
                </a:srgbClr>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19" name="Text Box 3"/>
          <p:cNvSpPr txBox="1">
            <a:spLocks noChangeArrowheads="1"/>
          </p:cNvSpPr>
          <p:nvPr/>
        </p:nvSpPr>
        <p:spPr bwMode="auto">
          <a:xfrm>
            <a:off x="68263" y="-107950"/>
            <a:ext cx="139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smtClean="0">
                <a:effectLst>
                  <a:outerShdw blurRad="38100" dist="38100" dir="2700000" algn="tl">
                    <a:srgbClr val="C0C0C0"/>
                  </a:outerShdw>
                </a:effectLst>
              </a:rPr>
              <a:t>まとめ</a:t>
            </a:r>
          </a:p>
        </p:txBody>
      </p:sp>
      <p:grpSp>
        <p:nvGrpSpPr>
          <p:cNvPr id="70690" name="Group 34"/>
          <p:cNvGrpSpPr>
            <a:grpSpLocks/>
          </p:cNvGrpSpPr>
          <p:nvPr/>
        </p:nvGrpSpPr>
        <p:grpSpPr bwMode="auto">
          <a:xfrm>
            <a:off x="323850" y="620713"/>
            <a:ext cx="1793875" cy="2363787"/>
            <a:chOff x="204" y="391"/>
            <a:chExt cx="1130" cy="1489"/>
          </a:xfrm>
        </p:grpSpPr>
        <p:sp>
          <p:nvSpPr>
            <p:cNvPr id="13368" name="Oval 4"/>
            <p:cNvSpPr>
              <a:spLocks noChangeArrowheads="1"/>
            </p:cNvSpPr>
            <p:nvPr/>
          </p:nvSpPr>
          <p:spPr bwMode="auto">
            <a:xfrm>
              <a:off x="792" y="1506"/>
              <a:ext cx="357" cy="374"/>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13369" name="Oval 5"/>
            <p:cNvSpPr>
              <a:spLocks noChangeArrowheads="1"/>
            </p:cNvSpPr>
            <p:nvPr/>
          </p:nvSpPr>
          <p:spPr bwMode="auto">
            <a:xfrm>
              <a:off x="204" y="949"/>
              <a:ext cx="552" cy="561"/>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13370" name="Oval 6"/>
            <p:cNvSpPr>
              <a:spLocks noChangeArrowheads="1"/>
            </p:cNvSpPr>
            <p:nvPr/>
          </p:nvSpPr>
          <p:spPr bwMode="auto">
            <a:xfrm>
              <a:off x="521" y="391"/>
              <a:ext cx="813" cy="468"/>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grpSp>
      <p:grpSp>
        <p:nvGrpSpPr>
          <p:cNvPr id="70694" name="Group 38"/>
          <p:cNvGrpSpPr>
            <a:grpSpLocks/>
          </p:cNvGrpSpPr>
          <p:nvPr/>
        </p:nvGrpSpPr>
        <p:grpSpPr bwMode="auto">
          <a:xfrm>
            <a:off x="355600" y="3789363"/>
            <a:ext cx="1893888" cy="2576512"/>
            <a:chOff x="224" y="2448"/>
            <a:chExt cx="1193" cy="1623"/>
          </a:xfrm>
        </p:grpSpPr>
        <p:sp>
          <p:nvSpPr>
            <p:cNvPr id="13365" name="Oval 4"/>
            <p:cNvSpPr>
              <a:spLocks noChangeArrowheads="1"/>
            </p:cNvSpPr>
            <p:nvPr/>
          </p:nvSpPr>
          <p:spPr bwMode="auto">
            <a:xfrm>
              <a:off x="849" y="3711"/>
              <a:ext cx="412" cy="360"/>
            </a:xfrm>
            <a:prstGeom prst="ellipse">
              <a:avLst/>
            </a:prstGeom>
            <a:solidFill>
              <a:schemeClr val="accent2">
                <a:alpha val="59999"/>
              </a:schemeClr>
            </a:solidFill>
            <a:ln w="9525">
              <a:solidFill>
                <a:srgbClr val="00FFFF"/>
              </a:solidFill>
              <a:round/>
              <a:headEnd/>
              <a:tailEnd/>
            </a:ln>
          </p:spPr>
          <p:txBody>
            <a:bodyPr wrap="none" anchor="ctr"/>
            <a:lstStyle/>
            <a:p>
              <a:pPr algn="ctr"/>
              <a:r>
                <a:rPr lang="en-US" altLang="ja-JP"/>
                <a:t>L</a:t>
              </a:r>
            </a:p>
          </p:txBody>
        </p:sp>
        <p:sp>
          <p:nvSpPr>
            <p:cNvPr id="13366" name="Oval 5"/>
            <p:cNvSpPr>
              <a:spLocks noChangeArrowheads="1"/>
            </p:cNvSpPr>
            <p:nvPr/>
          </p:nvSpPr>
          <p:spPr bwMode="auto">
            <a:xfrm>
              <a:off x="224" y="3168"/>
              <a:ext cx="576" cy="560"/>
            </a:xfrm>
            <a:prstGeom prst="ellipse">
              <a:avLst/>
            </a:prstGeom>
            <a:solidFill>
              <a:srgbClr val="FF6600">
                <a:alpha val="50195"/>
              </a:srgbClr>
            </a:solidFill>
            <a:ln w="9525">
              <a:solidFill>
                <a:srgbClr val="800000"/>
              </a:solidFill>
              <a:round/>
              <a:headEnd/>
              <a:tailEnd/>
            </a:ln>
          </p:spPr>
          <p:txBody>
            <a:bodyPr wrap="none" anchor="ctr"/>
            <a:lstStyle/>
            <a:p>
              <a:pPr algn="ctr"/>
              <a:r>
                <a:rPr lang="en-US" altLang="ja-JP"/>
                <a:t>H</a:t>
              </a:r>
            </a:p>
          </p:txBody>
        </p:sp>
        <p:sp>
          <p:nvSpPr>
            <p:cNvPr id="13367" name="Oval 6"/>
            <p:cNvSpPr>
              <a:spLocks noChangeArrowheads="1"/>
            </p:cNvSpPr>
            <p:nvPr/>
          </p:nvSpPr>
          <p:spPr bwMode="auto">
            <a:xfrm>
              <a:off x="553" y="2448"/>
              <a:ext cx="864" cy="498"/>
            </a:xfrm>
            <a:prstGeom prst="ellipse">
              <a:avLst/>
            </a:prstGeom>
            <a:solidFill>
              <a:schemeClr val="accent2">
                <a:alpha val="59999"/>
              </a:schemeClr>
            </a:solidFill>
            <a:ln w="9525">
              <a:solidFill>
                <a:srgbClr val="00FFFF"/>
              </a:solidFill>
              <a:round/>
              <a:headEnd/>
              <a:tailEnd/>
            </a:ln>
          </p:spPr>
          <p:txBody>
            <a:bodyPr wrap="none" anchor="ctr"/>
            <a:lstStyle/>
            <a:p>
              <a:pPr algn="ctr"/>
              <a:r>
                <a:rPr lang="en-US" altLang="ja-JP"/>
                <a:t>L</a:t>
              </a:r>
            </a:p>
          </p:txBody>
        </p:sp>
      </p:grpSp>
      <p:grpSp>
        <p:nvGrpSpPr>
          <p:cNvPr id="70698" name="Group 42"/>
          <p:cNvGrpSpPr>
            <a:grpSpLocks/>
          </p:cNvGrpSpPr>
          <p:nvPr/>
        </p:nvGrpSpPr>
        <p:grpSpPr bwMode="auto">
          <a:xfrm>
            <a:off x="323850" y="620713"/>
            <a:ext cx="1793875" cy="2363787"/>
            <a:chOff x="204" y="391"/>
            <a:chExt cx="1130" cy="1489"/>
          </a:xfrm>
        </p:grpSpPr>
        <p:sp>
          <p:nvSpPr>
            <p:cNvPr id="13362" name="Oval 4"/>
            <p:cNvSpPr>
              <a:spLocks noChangeArrowheads="1"/>
            </p:cNvSpPr>
            <p:nvPr/>
          </p:nvSpPr>
          <p:spPr bwMode="auto">
            <a:xfrm>
              <a:off x="792" y="1506"/>
              <a:ext cx="357" cy="374"/>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13363" name="Oval 5"/>
            <p:cNvSpPr>
              <a:spLocks noChangeArrowheads="1"/>
            </p:cNvSpPr>
            <p:nvPr/>
          </p:nvSpPr>
          <p:spPr bwMode="auto">
            <a:xfrm>
              <a:off x="204" y="949"/>
              <a:ext cx="552" cy="561"/>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13364" name="Oval 6"/>
            <p:cNvSpPr>
              <a:spLocks noChangeArrowheads="1"/>
            </p:cNvSpPr>
            <p:nvPr/>
          </p:nvSpPr>
          <p:spPr bwMode="auto">
            <a:xfrm>
              <a:off x="521" y="391"/>
              <a:ext cx="813" cy="468"/>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grpSp>
      <p:sp>
        <p:nvSpPr>
          <p:cNvPr id="70702" name="Text Box 46"/>
          <p:cNvSpPr txBox="1">
            <a:spLocks noChangeArrowheads="1"/>
          </p:cNvSpPr>
          <p:nvPr/>
        </p:nvSpPr>
        <p:spPr bwMode="auto">
          <a:xfrm>
            <a:off x="2868613" y="3021013"/>
            <a:ext cx="3359150" cy="615553"/>
          </a:xfrm>
          <a:prstGeom prst="rect">
            <a:avLst/>
          </a:prstGeom>
          <a:noFill/>
          <a:ln>
            <a:noFill/>
          </a:ln>
          <a:effectLst>
            <a:outerShdw dist="45791" dir="3378596" algn="ctr" rotWithShape="0">
              <a:srgbClr val="FF99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ja-JP" altLang="en-US" sz="3400" b="1" dirty="0" smtClean="0">
                <a:solidFill>
                  <a:srgbClr val="A50021"/>
                </a:solidFill>
                <a:effectLst>
                  <a:outerShdw blurRad="38100" dist="38100" dir="2700000" algn="tl">
                    <a:srgbClr val="C0C0C0"/>
                  </a:outerShdw>
                </a:effectLst>
                <a:latin typeface="Lucida Console" pitchFamily="49" charset="0"/>
                <a:ea typeface="MS UI Gothic" pitchFamily="50" charset="-128"/>
              </a:rPr>
              <a:t>非対称応答</a:t>
            </a:r>
            <a:endParaRPr lang="ja-JP" altLang="en-US" sz="3400" b="1" dirty="0">
              <a:solidFill>
                <a:srgbClr val="A50021"/>
              </a:solidFill>
              <a:effectLst>
                <a:outerShdw blurRad="38100" dist="38100" dir="2700000" algn="tl">
                  <a:srgbClr val="C0C0C0"/>
                </a:outerShdw>
              </a:effectLst>
              <a:latin typeface="Lucida Console" pitchFamily="49" charset="0"/>
              <a:ea typeface="MS UI Gothic" pitchFamily="50" charset="-128"/>
            </a:endParaRPr>
          </a:p>
        </p:txBody>
      </p:sp>
      <p:grpSp>
        <p:nvGrpSpPr>
          <p:cNvPr id="70703" name="Group 47"/>
          <p:cNvGrpSpPr>
            <a:grpSpLocks/>
          </p:cNvGrpSpPr>
          <p:nvPr/>
        </p:nvGrpSpPr>
        <p:grpSpPr bwMode="auto">
          <a:xfrm>
            <a:off x="3706813" y="4221163"/>
            <a:ext cx="1728787" cy="747712"/>
            <a:chOff x="2336" y="486"/>
            <a:chExt cx="1089" cy="471"/>
          </a:xfrm>
        </p:grpSpPr>
        <p:sp>
          <p:nvSpPr>
            <p:cNvPr id="13360" name="AutoShape 48"/>
            <p:cNvSpPr>
              <a:spLocks noChangeArrowheads="1"/>
            </p:cNvSpPr>
            <p:nvPr/>
          </p:nvSpPr>
          <p:spPr bwMode="auto">
            <a:xfrm>
              <a:off x="2518" y="486"/>
              <a:ext cx="907" cy="471"/>
            </a:xfrm>
            <a:prstGeom prst="rightArrow">
              <a:avLst>
                <a:gd name="adj1" fmla="val 32056"/>
                <a:gd name="adj2" fmla="val 40555"/>
              </a:avLst>
            </a:prstGeom>
            <a:solidFill>
              <a:srgbClr val="54B1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61" name="Oval 49"/>
            <p:cNvSpPr>
              <a:spLocks noChangeArrowheads="1"/>
            </p:cNvSpPr>
            <p:nvPr/>
          </p:nvSpPr>
          <p:spPr bwMode="auto">
            <a:xfrm>
              <a:off x="2336" y="614"/>
              <a:ext cx="1062" cy="212"/>
            </a:xfrm>
            <a:prstGeom prst="ellipse">
              <a:avLst/>
            </a:prstGeom>
            <a:solidFill>
              <a:srgbClr val="54B1B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6" name="Group 50"/>
          <p:cNvGrpSpPr>
            <a:grpSpLocks/>
          </p:cNvGrpSpPr>
          <p:nvPr/>
        </p:nvGrpSpPr>
        <p:grpSpPr bwMode="auto">
          <a:xfrm>
            <a:off x="3683000" y="1998663"/>
            <a:ext cx="1757363" cy="747712"/>
            <a:chOff x="2472" y="1371"/>
            <a:chExt cx="1107" cy="471"/>
          </a:xfrm>
        </p:grpSpPr>
        <p:sp>
          <p:nvSpPr>
            <p:cNvPr id="13358" name="AutoShape 51"/>
            <p:cNvSpPr>
              <a:spLocks noChangeArrowheads="1"/>
            </p:cNvSpPr>
            <p:nvPr/>
          </p:nvSpPr>
          <p:spPr bwMode="auto">
            <a:xfrm rot="10800000">
              <a:off x="2472" y="1371"/>
              <a:ext cx="907" cy="471"/>
            </a:xfrm>
            <a:prstGeom prst="rightArrow">
              <a:avLst>
                <a:gd name="adj1" fmla="val 32056"/>
                <a:gd name="adj2" fmla="val 40555"/>
              </a:avLst>
            </a:prstGeom>
            <a:solidFill>
              <a:srgbClr val="54B1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59" name="Oval 52"/>
            <p:cNvSpPr>
              <a:spLocks noChangeArrowheads="1"/>
            </p:cNvSpPr>
            <p:nvPr/>
          </p:nvSpPr>
          <p:spPr bwMode="auto">
            <a:xfrm rot="10800000">
              <a:off x="2517" y="1499"/>
              <a:ext cx="1062" cy="212"/>
            </a:xfrm>
            <a:prstGeom prst="ellipse">
              <a:avLst/>
            </a:prstGeom>
            <a:solidFill>
              <a:srgbClr val="54B1B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9" name="Group 53"/>
          <p:cNvGrpSpPr>
            <a:grpSpLocks/>
          </p:cNvGrpSpPr>
          <p:nvPr/>
        </p:nvGrpSpPr>
        <p:grpSpPr bwMode="auto">
          <a:xfrm>
            <a:off x="3721100" y="5300663"/>
            <a:ext cx="1757363" cy="747712"/>
            <a:chOff x="2481" y="3458"/>
            <a:chExt cx="1107" cy="471"/>
          </a:xfrm>
        </p:grpSpPr>
        <p:sp>
          <p:nvSpPr>
            <p:cNvPr id="13356" name="AutoShape 54"/>
            <p:cNvSpPr>
              <a:spLocks noChangeArrowheads="1"/>
            </p:cNvSpPr>
            <p:nvPr/>
          </p:nvSpPr>
          <p:spPr bwMode="auto">
            <a:xfrm rot="10800000">
              <a:off x="2481" y="3458"/>
              <a:ext cx="907" cy="471"/>
            </a:xfrm>
            <a:prstGeom prst="rightArrow">
              <a:avLst>
                <a:gd name="adj1" fmla="val 32056"/>
                <a:gd name="adj2" fmla="val 40555"/>
              </a:avLst>
            </a:prstGeom>
            <a:solidFill>
              <a:srgbClr val="F67A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57" name="Oval 55"/>
            <p:cNvSpPr>
              <a:spLocks noChangeArrowheads="1"/>
            </p:cNvSpPr>
            <p:nvPr/>
          </p:nvSpPr>
          <p:spPr bwMode="auto">
            <a:xfrm rot="10800000">
              <a:off x="2526" y="3586"/>
              <a:ext cx="1062" cy="212"/>
            </a:xfrm>
            <a:prstGeom prst="ellipse">
              <a:avLst/>
            </a:prstGeom>
            <a:solidFill>
              <a:srgbClr val="F67A7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12" name="Freeform 25"/>
          <p:cNvSpPr>
            <a:spLocks/>
          </p:cNvSpPr>
          <p:nvPr/>
        </p:nvSpPr>
        <p:spPr bwMode="auto">
          <a:xfrm>
            <a:off x="6330950" y="1268413"/>
            <a:ext cx="1863725" cy="928687"/>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9BFBA6"/>
              </a:gs>
              <a:gs pos="100000">
                <a:srgbClr val="2EA255">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2" name="Text Box 12"/>
          <p:cNvSpPr txBox="1">
            <a:spLocks noChangeArrowheads="1"/>
          </p:cNvSpPr>
          <p:nvPr/>
        </p:nvSpPr>
        <p:spPr bwMode="auto">
          <a:xfrm>
            <a:off x="5651500" y="1282700"/>
            <a:ext cx="3343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smtClean="0">
                <a:solidFill>
                  <a:srgbClr val="7E8B07"/>
                </a:solidFill>
                <a:effectLst>
                  <a:outerShdw blurRad="38100" dist="38100" dir="2700000" algn="tl">
                    <a:srgbClr val="C0C0C0"/>
                  </a:outerShdw>
                </a:effectLst>
                <a:latin typeface="Bookman Old Style" pitchFamily="18" charset="0"/>
                <a:ea typeface="HGP創英角ｺﾞｼｯｸUB" pitchFamily="50" charset="-128"/>
              </a:rPr>
              <a:t>PSA ice</a:t>
            </a:r>
          </a:p>
          <a:p>
            <a:pPr algn="ctr">
              <a:defRPr/>
            </a:pPr>
            <a:r>
              <a:rPr lang="en-US" altLang="ja-JP" sz="3200" b="1" smtClean="0">
                <a:solidFill>
                  <a:srgbClr val="7E8B07"/>
                </a:solidFill>
                <a:effectLst>
                  <a:outerShdw blurRad="38100" dist="38100" dir="2700000" algn="tl">
                    <a:srgbClr val="C0C0C0"/>
                  </a:outerShdw>
                </a:effectLst>
                <a:latin typeface="Bookman Old Style" pitchFamily="18" charset="0"/>
                <a:ea typeface="HGP創英角ｺﾞｼｯｸUB" pitchFamily="50" charset="-128"/>
              </a:rPr>
              <a:t>pattern</a:t>
            </a:r>
          </a:p>
        </p:txBody>
      </p:sp>
      <p:sp>
        <p:nvSpPr>
          <p:cNvPr id="70714" name="Freeform 25"/>
          <p:cNvSpPr>
            <a:spLocks/>
          </p:cNvSpPr>
          <p:nvPr/>
        </p:nvSpPr>
        <p:spPr bwMode="auto">
          <a:xfrm>
            <a:off x="6330950" y="4495800"/>
            <a:ext cx="1863725" cy="928688"/>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EC698"/>
              </a:gs>
              <a:gs pos="100000">
                <a:srgbClr val="F45E5E">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716" name="Text Box 60"/>
          <p:cNvSpPr txBox="1">
            <a:spLocks noChangeArrowheads="1"/>
          </p:cNvSpPr>
          <p:nvPr/>
        </p:nvSpPr>
        <p:spPr bwMode="auto">
          <a:xfrm>
            <a:off x="3676650" y="981075"/>
            <a:ext cx="180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a:solidFill>
                  <a:srgbClr val="F3FFF3"/>
                </a:solidFill>
              </a:rPr>
              <a:t>Udagawa et al. 2009</a:t>
            </a:r>
          </a:p>
        </p:txBody>
      </p:sp>
      <p:sp>
        <p:nvSpPr>
          <p:cNvPr id="70717" name="Text Box 61"/>
          <p:cNvSpPr txBox="1">
            <a:spLocks noChangeArrowheads="1"/>
          </p:cNvSpPr>
          <p:nvPr/>
        </p:nvSpPr>
        <p:spPr bwMode="auto">
          <a:xfrm>
            <a:off x="3667125" y="4435475"/>
            <a:ext cx="180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a:solidFill>
                  <a:srgbClr val="F3FFF3"/>
                </a:solidFill>
              </a:rPr>
              <a:t>Udagawa et al. 2009</a:t>
            </a:r>
          </a:p>
        </p:txBody>
      </p:sp>
      <p:sp>
        <p:nvSpPr>
          <p:cNvPr id="70718" name="Text Box 62"/>
          <p:cNvSpPr txBox="1">
            <a:spLocks noChangeArrowheads="1"/>
          </p:cNvSpPr>
          <p:nvPr/>
        </p:nvSpPr>
        <p:spPr bwMode="auto">
          <a:xfrm>
            <a:off x="3962400" y="2152650"/>
            <a:ext cx="129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000" b="1" dirty="0">
                <a:solidFill>
                  <a:srgbClr val="0000FF"/>
                </a:solidFill>
                <a:effectLst>
                  <a:outerShdw blurRad="38100" dist="38100" dir="2700000" algn="tl">
                    <a:srgbClr val="C0C0C0"/>
                  </a:outerShdw>
                </a:effectLst>
              </a:rPr>
              <a:t>my study</a:t>
            </a:r>
          </a:p>
        </p:txBody>
      </p:sp>
      <p:sp>
        <p:nvSpPr>
          <p:cNvPr id="70719" name="Text Box 63"/>
          <p:cNvSpPr txBox="1">
            <a:spLocks noChangeArrowheads="1"/>
          </p:cNvSpPr>
          <p:nvPr/>
        </p:nvSpPr>
        <p:spPr bwMode="auto">
          <a:xfrm>
            <a:off x="3965575" y="5445125"/>
            <a:ext cx="129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000" b="1" dirty="0">
                <a:solidFill>
                  <a:srgbClr val="0000FF"/>
                </a:solidFill>
                <a:effectLst>
                  <a:outerShdw blurRad="38100" dist="38100" dir="2700000" algn="tl">
                    <a:srgbClr val="C0C0C0"/>
                  </a:outerShdw>
                </a:effectLst>
              </a:rPr>
              <a:t>my study</a:t>
            </a:r>
          </a:p>
        </p:txBody>
      </p:sp>
      <p:sp>
        <p:nvSpPr>
          <p:cNvPr id="70722" name="Text Box 66"/>
          <p:cNvSpPr txBox="1">
            <a:spLocks noChangeArrowheads="1"/>
          </p:cNvSpPr>
          <p:nvPr/>
        </p:nvSpPr>
        <p:spPr bwMode="auto">
          <a:xfrm rot="2224785">
            <a:off x="2439988" y="533400"/>
            <a:ext cx="833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solidFill>
                  <a:srgbClr val="FF5757"/>
                </a:solidFill>
              </a:rPr>
              <a:t>強める</a:t>
            </a:r>
          </a:p>
        </p:txBody>
      </p:sp>
      <p:sp>
        <p:nvSpPr>
          <p:cNvPr id="70723" name="Text Box 67"/>
          <p:cNvSpPr txBox="1">
            <a:spLocks noChangeArrowheads="1"/>
          </p:cNvSpPr>
          <p:nvPr/>
        </p:nvSpPr>
        <p:spPr bwMode="auto">
          <a:xfrm rot="2224785">
            <a:off x="2447925" y="3802063"/>
            <a:ext cx="833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solidFill>
                  <a:srgbClr val="81B4FF"/>
                </a:solidFill>
              </a:rPr>
              <a:t>弱める</a:t>
            </a:r>
          </a:p>
        </p:txBody>
      </p:sp>
      <p:sp>
        <p:nvSpPr>
          <p:cNvPr id="2" name="Text Box 12"/>
          <p:cNvSpPr txBox="1">
            <a:spLocks noChangeArrowheads="1"/>
          </p:cNvSpPr>
          <p:nvPr/>
        </p:nvSpPr>
        <p:spPr bwMode="auto">
          <a:xfrm>
            <a:off x="5651500" y="4522788"/>
            <a:ext cx="3343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smtClean="0">
                <a:solidFill>
                  <a:srgbClr val="F7F737"/>
                </a:solidFill>
                <a:effectLst>
                  <a:outerShdw blurRad="38100" dist="38100" dir="2700000" algn="tl">
                    <a:srgbClr val="C0C0C0"/>
                  </a:outerShdw>
                </a:effectLst>
                <a:latin typeface="Bookman Old Style" pitchFamily="18" charset="0"/>
                <a:ea typeface="HGP創英角ｺﾞｼｯｸUB" pitchFamily="50" charset="-128"/>
              </a:rPr>
              <a:t>AntiPSA ice</a:t>
            </a:r>
          </a:p>
          <a:p>
            <a:pPr algn="ctr">
              <a:defRPr/>
            </a:pPr>
            <a:r>
              <a:rPr lang="en-US" altLang="ja-JP" sz="3200" b="1" smtClean="0">
                <a:solidFill>
                  <a:srgbClr val="F7F737"/>
                </a:solidFill>
                <a:effectLst>
                  <a:outerShdw blurRad="38100" dist="38100" dir="2700000" algn="tl">
                    <a:srgbClr val="C0C0C0"/>
                  </a:outerShdw>
                </a:effectLst>
                <a:latin typeface="Bookman Old Style" pitchFamily="18" charset="0"/>
                <a:ea typeface="HGP創英角ｺﾞｼｯｸUB" pitchFamily="50" charset="-128"/>
              </a:rPr>
              <a:t>pattern</a:t>
            </a:r>
          </a:p>
        </p:txBody>
      </p:sp>
      <p:sp>
        <p:nvSpPr>
          <p:cNvPr id="73" name="テキスト ボックス 72"/>
          <p:cNvSpPr txBox="1">
            <a:spLocks noChangeArrowheads="1"/>
          </p:cNvSpPr>
          <p:nvPr/>
        </p:nvSpPr>
        <p:spPr bwMode="auto">
          <a:xfrm>
            <a:off x="4286250" y="2492375"/>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差分</a:t>
            </a:r>
          </a:p>
        </p:txBody>
      </p:sp>
      <p:sp>
        <p:nvSpPr>
          <p:cNvPr id="74" name="テキスト ボックス 73"/>
          <p:cNvSpPr txBox="1">
            <a:spLocks noChangeArrowheads="1"/>
          </p:cNvSpPr>
          <p:nvPr/>
        </p:nvSpPr>
        <p:spPr bwMode="auto">
          <a:xfrm>
            <a:off x="3995738" y="5876925"/>
            <a:ext cx="1236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差分・</a:t>
            </a:r>
            <a:r>
              <a:rPr lang="en-US" altLang="ja-JP"/>
              <a:t>EOF</a:t>
            </a:r>
            <a:endParaRPr lang="ja-JP"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200" fill="hold"/>
                                        <p:tgtEl>
                                          <p:spTgt spid="34819"/>
                                        </p:tgtEl>
                                        <p:attrNameLst>
                                          <p:attrName>ppt_w</p:attrName>
                                        </p:attrNameLst>
                                      </p:cBhvr>
                                      <p:tavLst>
                                        <p:tav tm="0">
                                          <p:val>
                                            <p:fltVal val="0"/>
                                          </p:val>
                                        </p:tav>
                                        <p:tav tm="100000">
                                          <p:val>
                                            <p:strVal val="#ppt_w"/>
                                          </p:val>
                                        </p:tav>
                                      </p:tavLst>
                                    </p:anim>
                                    <p:anim calcmode="lin" valueType="num">
                                      <p:cBhvr>
                                        <p:cTn id="8" dur="200" fill="hold"/>
                                        <p:tgtEl>
                                          <p:spTgt spid="34819"/>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0688"/>
                                        </p:tgtEl>
                                        <p:attrNameLst>
                                          <p:attrName>style.visibility</p:attrName>
                                        </p:attrNameLst>
                                      </p:cBhvr>
                                      <p:to>
                                        <p:strVal val="visible"/>
                                      </p:to>
                                    </p:set>
                                    <p:anim calcmode="lin" valueType="num">
                                      <p:cBhvr>
                                        <p:cTn id="11" dur="200" fill="hold"/>
                                        <p:tgtEl>
                                          <p:spTgt spid="70688"/>
                                        </p:tgtEl>
                                        <p:attrNameLst>
                                          <p:attrName>ppt_w</p:attrName>
                                        </p:attrNameLst>
                                      </p:cBhvr>
                                      <p:tavLst>
                                        <p:tav tm="0">
                                          <p:val>
                                            <p:fltVal val="0"/>
                                          </p:val>
                                        </p:tav>
                                        <p:tav tm="100000">
                                          <p:val>
                                            <p:strVal val="#ppt_w"/>
                                          </p:val>
                                        </p:tav>
                                      </p:tavLst>
                                    </p:anim>
                                    <p:anim calcmode="lin" valueType="num">
                                      <p:cBhvr>
                                        <p:cTn id="12" dur="200" fill="hold"/>
                                        <p:tgtEl>
                                          <p:spTgt spid="7068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0681"/>
                                        </p:tgtEl>
                                        <p:attrNameLst>
                                          <p:attrName>style.visibility</p:attrName>
                                        </p:attrNameLst>
                                      </p:cBhvr>
                                      <p:to>
                                        <p:strVal val="visible"/>
                                      </p:to>
                                    </p:set>
                                    <p:animEffect transition="in" filter="wipe(left)">
                                      <p:cBhvr>
                                        <p:cTn id="17" dur="500"/>
                                        <p:tgtEl>
                                          <p:spTgt spid="70681"/>
                                        </p:tgtEl>
                                      </p:cBhvr>
                                    </p:animEffect>
                                  </p:childTnLst>
                                </p:cTn>
                              </p:par>
                              <p:par>
                                <p:cTn id="18" presetID="22" presetClass="entr" presetSubtype="8" fill="hold" nodeType="withEffect">
                                  <p:stCondLst>
                                    <p:cond delay="0"/>
                                  </p:stCondLst>
                                  <p:childTnLst>
                                    <p:set>
                                      <p:cBhvr>
                                        <p:cTn id="19" dur="1" fill="hold">
                                          <p:stCondLst>
                                            <p:cond delay="0"/>
                                          </p:stCondLst>
                                        </p:cTn>
                                        <p:tgtEl>
                                          <p:spTgt spid="70703"/>
                                        </p:tgtEl>
                                        <p:attrNameLst>
                                          <p:attrName>style.visibility</p:attrName>
                                        </p:attrNameLst>
                                      </p:cBhvr>
                                      <p:to>
                                        <p:strVal val="visible"/>
                                      </p:to>
                                    </p:set>
                                    <p:animEffect transition="in" filter="wipe(left)">
                                      <p:cBhvr>
                                        <p:cTn id="20" dur="500"/>
                                        <p:tgtEl>
                                          <p:spTgt spid="7070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0716"/>
                                        </p:tgtEl>
                                        <p:attrNameLst>
                                          <p:attrName>style.visibility</p:attrName>
                                        </p:attrNameLst>
                                      </p:cBhvr>
                                      <p:to>
                                        <p:strVal val="visible"/>
                                      </p:to>
                                    </p:set>
                                    <p:animEffect transition="in" filter="wipe(left)">
                                      <p:cBhvr>
                                        <p:cTn id="23" dur="500"/>
                                        <p:tgtEl>
                                          <p:spTgt spid="707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0717"/>
                                        </p:tgtEl>
                                        <p:attrNameLst>
                                          <p:attrName>style.visibility</p:attrName>
                                        </p:attrNameLst>
                                      </p:cBhvr>
                                      <p:to>
                                        <p:strVal val="visible"/>
                                      </p:to>
                                    </p:set>
                                    <p:animEffect transition="in" filter="wipe(left)">
                                      <p:cBhvr>
                                        <p:cTn id="26" dur="500"/>
                                        <p:tgtEl>
                                          <p:spTgt spid="70717"/>
                                        </p:tgtEl>
                                      </p:cBhvr>
                                    </p:animEffect>
                                  </p:childTnLst>
                                </p:cTn>
                              </p:par>
                            </p:childTnLst>
                          </p:cTn>
                        </p:par>
                        <p:par>
                          <p:cTn id="27" fill="hold" nodeType="afterGroup">
                            <p:stCondLst>
                              <p:cond delay="500"/>
                            </p:stCondLst>
                            <p:childTnLst>
                              <p:par>
                                <p:cTn id="28" presetID="6" presetClass="entr" presetSubtype="32" fill="hold" nodeType="afterEffect">
                                  <p:stCondLst>
                                    <p:cond delay="200"/>
                                  </p:stCondLst>
                                  <p:childTnLst>
                                    <p:set>
                                      <p:cBhvr>
                                        <p:cTn id="29" dur="1" fill="hold">
                                          <p:stCondLst>
                                            <p:cond delay="0"/>
                                          </p:stCondLst>
                                        </p:cTn>
                                        <p:tgtEl>
                                          <p:spTgt spid="70667"/>
                                        </p:tgtEl>
                                        <p:attrNameLst>
                                          <p:attrName>style.visibility</p:attrName>
                                        </p:attrNameLst>
                                      </p:cBhvr>
                                      <p:to>
                                        <p:strVal val="visible"/>
                                      </p:to>
                                    </p:set>
                                    <p:animEffect transition="in" filter="circle(out)">
                                      <p:cBhvr>
                                        <p:cTn id="30" dur="300"/>
                                        <p:tgtEl>
                                          <p:spTgt spid="70667"/>
                                        </p:tgtEl>
                                      </p:cBhvr>
                                    </p:animEffect>
                                  </p:childTnLst>
                                </p:cTn>
                              </p:par>
                              <p:par>
                                <p:cTn id="31" presetID="6" presetClass="entr" presetSubtype="32" fill="hold" nodeType="withEffect">
                                  <p:stCondLst>
                                    <p:cond delay="200"/>
                                  </p:stCondLst>
                                  <p:childTnLst>
                                    <p:set>
                                      <p:cBhvr>
                                        <p:cTn id="32" dur="1" fill="hold">
                                          <p:stCondLst>
                                            <p:cond delay="0"/>
                                          </p:stCondLst>
                                        </p:cTn>
                                        <p:tgtEl>
                                          <p:spTgt spid="70671"/>
                                        </p:tgtEl>
                                        <p:attrNameLst>
                                          <p:attrName>style.visibility</p:attrName>
                                        </p:attrNameLst>
                                      </p:cBhvr>
                                      <p:to>
                                        <p:strVal val="visible"/>
                                      </p:to>
                                    </p:set>
                                    <p:animEffect transition="in" filter="circle(out)">
                                      <p:cBhvr>
                                        <p:cTn id="33" dur="300"/>
                                        <p:tgtEl>
                                          <p:spTgt spid="70671"/>
                                        </p:tgtEl>
                                      </p:cBhvr>
                                    </p:animEffect>
                                  </p:childTnLst>
                                </p:cTn>
                              </p:par>
                            </p:childTnLst>
                          </p:cTn>
                        </p:par>
                        <p:par>
                          <p:cTn id="34" fill="hold" nodeType="afterGroup">
                            <p:stCondLst>
                              <p:cond delay="1000"/>
                            </p:stCondLst>
                            <p:childTnLst>
                              <p:par>
                                <p:cTn id="35" presetID="23" presetClass="entr" presetSubtype="16" fill="hold" grpId="0" nodeType="afterEffect">
                                  <p:stCondLst>
                                    <p:cond delay="0"/>
                                  </p:stCondLst>
                                  <p:childTnLst>
                                    <p:set>
                                      <p:cBhvr>
                                        <p:cTn id="36" dur="1" fill="hold">
                                          <p:stCondLst>
                                            <p:cond delay="0"/>
                                          </p:stCondLst>
                                        </p:cTn>
                                        <p:tgtEl>
                                          <p:spTgt spid="70684"/>
                                        </p:tgtEl>
                                        <p:attrNameLst>
                                          <p:attrName>style.visibility</p:attrName>
                                        </p:attrNameLst>
                                      </p:cBhvr>
                                      <p:to>
                                        <p:strVal val="visible"/>
                                      </p:to>
                                    </p:set>
                                    <p:anim calcmode="lin" valueType="num">
                                      <p:cBhvr>
                                        <p:cTn id="37" dur="500" fill="hold"/>
                                        <p:tgtEl>
                                          <p:spTgt spid="70684"/>
                                        </p:tgtEl>
                                        <p:attrNameLst>
                                          <p:attrName>ppt_w</p:attrName>
                                        </p:attrNameLst>
                                      </p:cBhvr>
                                      <p:tavLst>
                                        <p:tav tm="0">
                                          <p:val>
                                            <p:fltVal val="0"/>
                                          </p:val>
                                        </p:tav>
                                        <p:tav tm="100000">
                                          <p:val>
                                            <p:strVal val="#ppt_w"/>
                                          </p:val>
                                        </p:tav>
                                      </p:tavLst>
                                    </p:anim>
                                    <p:anim calcmode="lin" valueType="num">
                                      <p:cBhvr>
                                        <p:cTn id="38" dur="500" fill="hold"/>
                                        <p:tgtEl>
                                          <p:spTgt spid="70684"/>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70685"/>
                                        </p:tgtEl>
                                        <p:attrNameLst>
                                          <p:attrName>style.visibility</p:attrName>
                                        </p:attrNameLst>
                                      </p:cBhvr>
                                      <p:to>
                                        <p:strVal val="visible"/>
                                      </p:to>
                                    </p:set>
                                    <p:anim calcmode="lin" valueType="num">
                                      <p:cBhvr>
                                        <p:cTn id="41" dur="500" fill="hold"/>
                                        <p:tgtEl>
                                          <p:spTgt spid="70685"/>
                                        </p:tgtEl>
                                        <p:attrNameLst>
                                          <p:attrName>ppt_w</p:attrName>
                                        </p:attrNameLst>
                                      </p:cBhvr>
                                      <p:tavLst>
                                        <p:tav tm="0">
                                          <p:val>
                                            <p:fltVal val="0"/>
                                          </p:val>
                                        </p:tav>
                                        <p:tav tm="100000">
                                          <p:val>
                                            <p:strVal val="#ppt_w"/>
                                          </p:val>
                                        </p:tav>
                                      </p:tavLst>
                                    </p:anim>
                                    <p:anim calcmode="lin" valueType="num">
                                      <p:cBhvr>
                                        <p:cTn id="42" dur="500" fill="hold"/>
                                        <p:tgtEl>
                                          <p:spTgt spid="70685"/>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70687"/>
                                        </p:tgtEl>
                                        <p:attrNameLst>
                                          <p:attrName>style.visibility</p:attrName>
                                        </p:attrNameLst>
                                      </p:cBhvr>
                                      <p:to>
                                        <p:strVal val="visible"/>
                                      </p:to>
                                    </p:set>
                                    <p:anim calcmode="lin" valueType="num">
                                      <p:cBhvr>
                                        <p:cTn id="45" dur="500" fill="hold"/>
                                        <p:tgtEl>
                                          <p:spTgt spid="70687"/>
                                        </p:tgtEl>
                                        <p:attrNameLst>
                                          <p:attrName>ppt_w</p:attrName>
                                        </p:attrNameLst>
                                      </p:cBhvr>
                                      <p:tavLst>
                                        <p:tav tm="0">
                                          <p:val>
                                            <p:fltVal val="0"/>
                                          </p:val>
                                        </p:tav>
                                        <p:tav tm="100000">
                                          <p:val>
                                            <p:strVal val="#ppt_w"/>
                                          </p:val>
                                        </p:tav>
                                      </p:tavLst>
                                    </p:anim>
                                    <p:anim calcmode="lin" valueType="num">
                                      <p:cBhvr>
                                        <p:cTn id="46" dur="500" fill="hold"/>
                                        <p:tgtEl>
                                          <p:spTgt spid="70687"/>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70686"/>
                                        </p:tgtEl>
                                        <p:attrNameLst>
                                          <p:attrName>style.visibility</p:attrName>
                                        </p:attrNameLst>
                                      </p:cBhvr>
                                      <p:to>
                                        <p:strVal val="visible"/>
                                      </p:to>
                                    </p:set>
                                    <p:anim calcmode="lin" valueType="num">
                                      <p:cBhvr>
                                        <p:cTn id="49" dur="500" fill="hold"/>
                                        <p:tgtEl>
                                          <p:spTgt spid="70686"/>
                                        </p:tgtEl>
                                        <p:attrNameLst>
                                          <p:attrName>ppt_w</p:attrName>
                                        </p:attrNameLst>
                                      </p:cBhvr>
                                      <p:tavLst>
                                        <p:tav tm="0">
                                          <p:val>
                                            <p:fltVal val="0"/>
                                          </p:val>
                                        </p:tav>
                                        <p:tav tm="100000">
                                          <p:val>
                                            <p:strVal val="#ppt_w"/>
                                          </p:val>
                                        </p:tav>
                                      </p:tavLst>
                                    </p:anim>
                                    <p:anim calcmode="lin" valueType="num">
                                      <p:cBhvr>
                                        <p:cTn id="50" dur="500" fill="hold"/>
                                        <p:tgtEl>
                                          <p:spTgt spid="70686"/>
                                        </p:tgtEl>
                                        <p:attrNameLst>
                                          <p:attrName>ppt_h</p:attrName>
                                        </p:attrNameLst>
                                      </p:cBhvr>
                                      <p:tavLst>
                                        <p:tav tm="0">
                                          <p:val>
                                            <p:fltVal val="0"/>
                                          </p:val>
                                        </p:tav>
                                        <p:tav tm="100000">
                                          <p:val>
                                            <p:strVal val="#ppt_h"/>
                                          </p:val>
                                        </p:tav>
                                      </p:tavLst>
                                    </p:anim>
                                  </p:childTnLst>
                                </p:cTn>
                              </p:par>
                            </p:childTnLst>
                          </p:cTn>
                        </p:par>
                        <p:par>
                          <p:cTn id="51" fill="hold" nodeType="afterGroup">
                            <p:stCondLst>
                              <p:cond delay="1500"/>
                            </p:stCondLst>
                            <p:childTnLst>
                              <p:par>
                                <p:cTn id="52" presetID="27" presetClass="entr" presetSubtype="0" fill="hold" grpId="0" nodeType="afterEffect">
                                  <p:stCondLst>
                                    <p:cond delay="0"/>
                                  </p:stCondLst>
                                  <p:iterate type="lt">
                                    <p:tmPct val="50000"/>
                                  </p:iterate>
                                  <p:childTnLst>
                                    <p:set>
                                      <p:cBhvr>
                                        <p:cTn id="53" dur="1" fill="hold">
                                          <p:stCondLst>
                                            <p:cond delay="0"/>
                                          </p:stCondLst>
                                        </p:cTn>
                                        <p:tgtEl>
                                          <p:spTgt spid="66572"/>
                                        </p:tgtEl>
                                        <p:attrNameLst>
                                          <p:attrName>style.visibility</p:attrName>
                                        </p:attrNameLst>
                                      </p:cBhvr>
                                      <p:to>
                                        <p:strVal val="visible"/>
                                      </p:to>
                                    </p:set>
                                    <p:anim calcmode="discrete" valueType="clr">
                                      <p:cBhvr override="childStyle">
                                        <p:cTn id="54" dur="80"/>
                                        <p:tgtEl>
                                          <p:spTgt spid="66572"/>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6572"/>
                                        </p:tgtEl>
                                        <p:attrNameLst>
                                          <p:attrName>fillcolor</p:attrName>
                                        </p:attrNameLst>
                                      </p:cBhvr>
                                      <p:tavLst>
                                        <p:tav tm="0">
                                          <p:val>
                                            <p:clrVal>
                                              <a:schemeClr val="accent2"/>
                                            </p:clrVal>
                                          </p:val>
                                        </p:tav>
                                        <p:tav tm="50000">
                                          <p:val>
                                            <p:clrVal>
                                              <a:schemeClr val="hlink"/>
                                            </p:clrVal>
                                          </p:val>
                                        </p:tav>
                                      </p:tavLst>
                                    </p:anim>
                                    <p:set>
                                      <p:cBhvr>
                                        <p:cTn id="56" dur="80"/>
                                        <p:tgtEl>
                                          <p:spTgt spid="66572"/>
                                        </p:tgtEl>
                                        <p:attrNameLst>
                                          <p:attrName>fill.type</p:attrName>
                                        </p:attrNameLst>
                                      </p:cBhvr>
                                      <p:to>
                                        <p:strVal val="solid"/>
                                      </p:to>
                                    </p:set>
                                  </p:childTnLst>
                                </p:cTn>
                              </p:par>
                              <p:par>
                                <p:cTn id="57" presetID="21" presetClass="entr" presetSubtype="4" fill="hold" grpId="0" nodeType="withEffect">
                                  <p:stCondLst>
                                    <p:cond delay="0"/>
                                  </p:stCondLst>
                                  <p:childTnLst>
                                    <p:set>
                                      <p:cBhvr>
                                        <p:cTn id="58" dur="1" fill="hold">
                                          <p:stCondLst>
                                            <p:cond delay="0"/>
                                          </p:stCondLst>
                                        </p:cTn>
                                        <p:tgtEl>
                                          <p:spTgt spid="70712"/>
                                        </p:tgtEl>
                                        <p:attrNameLst>
                                          <p:attrName>style.visibility</p:attrName>
                                        </p:attrNameLst>
                                      </p:cBhvr>
                                      <p:to>
                                        <p:strVal val="visible"/>
                                      </p:to>
                                    </p:set>
                                    <p:animEffect transition="in" filter="wheel(4)">
                                      <p:cBhvr>
                                        <p:cTn id="59" dur="500"/>
                                        <p:tgtEl>
                                          <p:spTgt spid="70712"/>
                                        </p:tgtEl>
                                      </p:cBhvr>
                                    </p:animEffect>
                                  </p:childTnLst>
                                </p:cTn>
                              </p:par>
                            </p:childTnLst>
                          </p:cTn>
                        </p:par>
                        <p:par>
                          <p:cTn id="60" fill="hold" nodeType="afterGroup">
                            <p:stCondLst>
                              <p:cond delay="2060"/>
                            </p:stCondLst>
                            <p:childTnLst>
                              <p:par>
                                <p:cTn id="61" presetID="27" presetClass="entr" presetSubtype="0" fill="hold" grpId="0" nodeType="afterEffect">
                                  <p:stCondLst>
                                    <p:cond delay="0"/>
                                  </p:stCondLst>
                                  <p:iterate type="lt">
                                    <p:tmPct val="50000"/>
                                  </p:iterate>
                                  <p:childTnLst>
                                    <p:set>
                                      <p:cBhvr>
                                        <p:cTn id="62" dur="1" fill="hold">
                                          <p:stCondLst>
                                            <p:cond delay="0"/>
                                          </p:stCondLst>
                                        </p:cTn>
                                        <p:tgtEl>
                                          <p:spTgt spid="2"/>
                                        </p:tgtEl>
                                        <p:attrNameLst>
                                          <p:attrName>style.visibility</p:attrName>
                                        </p:attrNameLst>
                                      </p:cBhvr>
                                      <p:to>
                                        <p:strVal val="visible"/>
                                      </p:to>
                                    </p:set>
                                    <p:anim calcmode="discrete" valueType="clr">
                                      <p:cBhvr override="childStyle">
                                        <p:cTn id="63"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
                                        </p:tgtEl>
                                        <p:attrNameLst>
                                          <p:attrName>fillcolor</p:attrName>
                                        </p:attrNameLst>
                                      </p:cBhvr>
                                      <p:tavLst>
                                        <p:tav tm="0">
                                          <p:val>
                                            <p:clrVal>
                                              <a:schemeClr val="accent2"/>
                                            </p:clrVal>
                                          </p:val>
                                        </p:tav>
                                        <p:tav tm="50000">
                                          <p:val>
                                            <p:clrVal>
                                              <a:schemeClr val="hlink"/>
                                            </p:clrVal>
                                          </p:val>
                                        </p:tav>
                                      </p:tavLst>
                                    </p:anim>
                                    <p:set>
                                      <p:cBhvr>
                                        <p:cTn id="65" dur="80"/>
                                        <p:tgtEl>
                                          <p:spTgt spid="2"/>
                                        </p:tgtEl>
                                        <p:attrNameLst>
                                          <p:attrName>fill.type</p:attrName>
                                        </p:attrNameLst>
                                      </p:cBhvr>
                                      <p:to>
                                        <p:strVal val="solid"/>
                                      </p:to>
                                    </p:set>
                                  </p:childTnLst>
                                </p:cTn>
                              </p:par>
                              <p:par>
                                <p:cTn id="66" presetID="21" presetClass="entr" presetSubtype="4" fill="hold" grpId="0" nodeType="withEffect">
                                  <p:stCondLst>
                                    <p:cond delay="0"/>
                                  </p:stCondLst>
                                  <p:childTnLst>
                                    <p:set>
                                      <p:cBhvr>
                                        <p:cTn id="67" dur="1" fill="hold">
                                          <p:stCondLst>
                                            <p:cond delay="0"/>
                                          </p:stCondLst>
                                        </p:cTn>
                                        <p:tgtEl>
                                          <p:spTgt spid="70714"/>
                                        </p:tgtEl>
                                        <p:attrNameLst>
                                          <p:attrName>style.visibility</p:attrName>
                                        </p:attrNameLst>
                                      </p:cBhvr>
                                      <p:to>
                                        <p:strVal val="visible"/>
                                      </p:to>
                                    </p:set>
                                    <p:animEffect transition="in" filter="wheel(4)">
                                      <p:cBhvr>
                                        <p:cTn id="68" dur="500"/>
                                        <p:tgtEl>
                                          <p:spTgt spid="7071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2" fill="hold" nodeType="clickEffect">
                                  <p:stCondLst>
                                    <p:cond delay="0"/>
                                  </p:stCondLst>
                                  <p:childTnLst>
                                    <p:set>
                                      <p:cBhvr>
                                        <p:cTn id="72" dur="1" fill="hold">
                                          <p:stCondLst>
                                            <p:cond delay="0"/>
                                          </p:stCondLst>
                                        </p:cTn>
                                        <p:tgtEl>
                                          <p:spTgt spid="70706"/>
                                        </p:tgtEl>
                                        <p:attrNameLst>
                                          <p:attrName>style.visibility</p:attrName>
                                        </p:attrNameLst>
                                      </p:cBhvr>
                                      <p:to>
                                        <p:strVal val="visible"/>
                                      </p:to>
                                    </p:set>
                                    <p:animEffect transition="in" filter="wipe(right)">
                                      <p:cBhvr>
                                        <p:cTn id="73" dur="500"/>
                                        <p:tgtEl>
                                          <p:spTgt spid="70706"/>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70718"/>
                                        </p:tgtEl>
                                        <p:attrNameLst>
                                          <p:attrName>style.visibility</p:attrName>
                                        </p:attrNameLst>
                                      </p:cBhvr>
                                      <p:to>
                                        <p:strVal val="visible"/>
                                      </p:to>
                                    </p:set>
                                    <p:animEffect transition="in" filter="wipe(right)">
                                      <p:cBhvr>
                                        <p:cTn id="76" dur="500"/>
                                        <p:tgtEl>
                                          <p:spTgt spid="70718"/>
                                        </p:tgtEl>
                                      </p:cBhvr>
                                    </p:animEffect>
                                  </p:childTnLst>
                                </p:cTn>
                              </p:par>
                              <p:par>
                                <p:cTn id="77" presetID="10" presetClass="entr" presetSubtype="0" fill="hold" nodeType="withEffect">
                                  <p:stCondLst>
                                    <p:cond delay="900"/>
                                  </p:stCondLst>
                                  <p:childTnLst>
                                    <p:set>
                                      <p:cBhvr>
                                        <p:cTn id="78" dur="1" fill="hold">
                                          <p:stCondLst>
                                            <p:cond delay="0"/>
                                          </p:stCondLst>
                                        </p:cTn>
                                        <p:tgtEl>
                                          <p:spTgt spid="70690"/>
                                        </p:tgtEl>
                                        <p:attrNameLst>
                                          <p:attrName>style.visibility</p:attrName>
                                        </p:attrNameLst>
                                      </p:cBhvr>
                                      <p:to>
                                        <p:strVal val="visible"/>
                                      </p:to>
                                    </p:set>
                                    <p:animEffect transition="in" filter="fade">
                                      <p:cBhvr>
                                        <p:cTn id="79" dur="300"/>
                                        <p:tgtEl>
                                          <p:spTgt spid="70690"/>
                                        </p:tgtEl>
                                      </p:cBhvr>
                                    </p:animEffect>
                                  </p:childTnLst>
                                </p:cTn>
                              </p:par>
                              <p:par>
                                <p:cTn id="80" presetID="1" presetClass="entr" presetSubtype="0" fill="hold" grpId="0" nodeType="withEffect">
                                  <p:stCondLst>
                                    <p:cond delay="900"/>
                                  </p:stCondLst>
                                  <p:childTnLst>
                                    <p:set>
                                      <p:cBhvr>
                                        <p:cTn id="81" dur="1" fill="hold">
                                          <p:stCondLst>
                                            <p:cond delay="0"/>
                                          </p:stCondLst>
                                        </p:cTn>
                                        <p:tgtEl>
                                          <p:spTgt spid="73"/>
                                        </p:tgtEl>
                                        <p:attrNameLst>
                                          <p:attrName>style.visibility</p:attrName>
                                        </p:attrNameLst>
                                      </p:cBhvr>
                                      <p:to>
                                        <p:strVal val="visible"/>
                                      </p:to>
                                    </p:set>
                                  </p:childTnLst>
                                </p:cTn>
                              </p:par>
                            </p:childTnLst>
                          </p:cTn>
                        </p:par>
                        <p:par>
                          <p:cTn id="82" fill="hold" nodeType="afterGroup">
                            <p:stCondLst>
                              <p:cond delay="1200"/>
                            </p:stCondLst>
                            <p:childTnLst>
                              <p:par>
                                <p:cTn id="83" presetID="26" presetClass="emph" presetSubtype="0" repeatCount="indefinite" fill="hold" nodeType="afterEffect">
                                  <p:stCondLst>
                                    <p:cond delay="0"/>
                                  </p:stCondLst>
                                  <p:endCondLst>
                                    <p:cond evt="onNext" delay="0">
                                      <p:tgtEl>
                                        <p:sldTgt/>
                                      </p:tgtEl>
                                    </p:cond>
                                  </p:endCondLst>
                                  <p:childTnLst>
                                    <p:animEffect transition="out" filter="fade">
                                      <p:cBhvr>
                                        <p:cTn id="84" dur="500" tmFilter="0, 0; .2, .5; .8, .5; 1, 0"/>
                                        <p:tgtEl>
                                          <p:spTgt spid="70690"/>
                                        </p:tgtEl>
                                      </p:cBhvr>
                                    </p:animEffect>
                                    <p:animScale>
                                      <p:cBhvr>
                                        <p:cTn id="85" dur="250" autoRev="1" fill="hold"/>
                                        <p:tgtEl>
                                          <p:spTgt spid="70690"/>
                                        </p:tgtEl>
                                      </p:cBhvr>
                                      <p:by x="105000" y="105000"/>
                                    </p:animScale>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nodeType="clickEffect">
                                  <p:stCondLst>
                                    <p:cond delay="0"/>
                                  </p:stCondLst>
                                  <p:childTnLst>
                                    <p:set>
                                      <p:cBhvr>
                                        <p:cTn id="89" dur="1" fill="hold">
                                          <p:stCondLst>
                                            <p:cond delay="0"/>
                                          </p:stCondLst>
                                        </p:cTn>
                                        <p:tgtEl>
                                          <p:spTgt spid="70698"/>
                                        </p:tgtEl>
                                        <p:attrNameLst>
                                          <p:attrName>style.visibility</p:attrName>
                                        </p:attrNameLst>
                                      </p:cBhvr>
                                      <p:to>
                                        <p:strVal val="visible"/>
                                      </p:to>
                                    </p:set>
                                  </p:childTnLst>
                                </p:cTn>
                              </p:par>
                              <p:par>
                                <p:cTn id="90" presetID="21" presetClass="entr" presetSubtype="1" fill="hold" grpId="0" nodeType="withEffect">
                                  <p:stCondLst>
                                    <p:cond delay="0"/>
                                  </p:stCondLst>
                                  <p:childTnLst>
                                    <p:set>
                                      <p:cBhvr>
                                        <p:cTn id="91" dur="1" fill="hold">
                                          <p:stCondLst>
                                            <p:cond delay="0"/>
                                          </p:stCondLst>
                                        </p:cTn>
                                        <p:tgtEl>
                                          <p:spTgt spid="70660"/>
                                        </p:tgtEl>
                                        <p:attrNameLst>
                                          <p:attrName>style.visibility</p:attrName>
                                        </p:attrNameLst>
                                      </p:cBhvr>
                                      <p:to>
                                        <p:strVal val="visible"/>
                                      </p:to>
                                    </p:set>
                                    <p:animEffect transition="in" filter="wheel(1)">
                                      <p:cBhvr>
                                        <p:cTn id="92" dur="300"/>
                                        <p:tgtEl>
                                          <p:spTgt spid="70660"/>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70722"/>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2" fill="hold" nodeType="clickEffect">
                                  <p:stCondLst>
                                    <p:cond delay="0"/>
                                  </p:stCondLst>
                                  <p:childTnLst>
                                    <p:set>
                                      <p:cBhvr>
                                        <p:cTn id="98" dur="1" fill="hold">
                                          <p:stCondLst>
                                            <p:cond delay="0"/>
                                          </p:stCondLst>
                                        </p:cTn>
                                        <p:tgtEl>
                                          <p:spTgt spid="70709"/>
                                        </p:tgtEl>
                                        <p:attrNameLst>
                                          <p:attrName>style.visibility</p:attrName>
                                        </p:attrNameLst>
                                      </p:cBhvr>
                                      <p:to>
                                        <p:strVal val="visible"/>
                                      </p:to>
                                    </p:set>
                                    <p:animEffect transition="in" filter="wipe(right)">
                                      <p:cBhvr>
                                        <p:cTn id="99" dur="500"/>
                                        <p:tgtEl>
                                          <p:spTgt spid="70709"/>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70719"/>
                                        </p:tgtEl>
                                        <p:attrNameLst>
                                          <p:attrName>style.visibility</p:attrName>
                                        </p:attrNameLst>
                                      </p:cBhvr>
                                      <p:to>
                                        <p:strVal val="visible"/>
                                      </p:to>
                                    </p:set>
                                    <p:animEffect transition="in" filter="wipe(right)">
                                      <p:cBhvr>
                                        <p:cTn id="102" dur="500"/>
                                        <p:tgtEl>
                                          <p:spTgt spid="70719"/>
                                        </p:tgtEl>
                                      </p:cBhvr>
                                    </p:animEffect>
                                  </p:childTnLst>
                                </p:cTn>
                              </p:par>
                              <p:par>
                                <p:cTn id="103" presetID="1"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childTnLst>
                          </p:cTn>
                        </p:par>
                        <p:par>
                          <p:cTn id="105" fill="hold" nodeType="afterGroup">
                            <p:stCondLst>
                              <p:cond delay="500"/>
                            </p:stCondLst>
                            <p:childTnLst>
                              <p:par>
                                <p:cTn id="106" presetID="10" presetClass="entr" presetSubtype="0" fill="hold" nodeType="afterEffect">
                                  <p:stCondLst>
                                    <p:cond delay="0"/>
                                  </p:stCondLst>
                                  <p:childTnLst>
                                    <p:set>
                                      <p:cBhvr>
                                        <p:cTn id="107" dur="1" fill="hold">
                                          <p:stCondLst>
                                            <p:cond delay="0"/>
                                          </p:stCondLst>
                                        </p:cTn>
                                        <p:tgtEl>
                                          <p:spTgt spid="70694"/>
                                        </p:tgtEl>
                                        <p:attrNameLst>
                                          <p:attrName>style.visibility</p:attrName>
                                        </p:attrNameLst>
                                      </p:cBhvr>
                                      <p:to>
                                        <p:strVal val="visible"/>
                                      </p:to>
                                    </p:set>
                                    <p:animEffect transition="in" filter="fade">
                                      <p:cBhvr>
                                        <p:cTn id="108" dur="300"/>
                                        <p:tgtEl>
                                          <p:spTgt spid="70694"/>
                                        </p:tgtEl>
                                      </p:cBhvr>
                                    </p:animEffect>
                                  </p:childTnLst>
                                </p:cTn>
                              </p:par>
                            </p:childTnLst>
                          </p:cTn>
                        </p:par>
                        <p:par>
                          <p:cTn id="109" fill="hold" nodeType="afterGroup">
                            <p:stCondLst>
                              <p:cond delay="800"/>
                            </p:stCondLst>
                            <p:childTnLst>
                              <p:par>
                                <p:cTn id="110" presetID="26" presetClass="emph" presetSubtype="0" repeatCount="3000" fill="hold" nodeType="afterEffect">
                                  <p:stCondLst>
                                    <p:cond delay="0"/>
                                  </p:stCondLst>
                                  <p:childTnLst>
                                    <p:animEffect transition="out" filter="fade">
                                      <p:cBhvr>
                                        <p:cTn id="111" dur="500" tmFilter="0, 0; .2, .5; .8, .5; 1, 0"/>
                                        <p:tgtEl>
                                          <p:spTgt spid="70694"/>
                                        </p:tgtEl>
                                      </p:cBhvr>
                                    </p:animEffect>
                                    <p:animScale>
                                      <p:cBhvr>
                                        <p:cTn id="112" dur="250" autoRev="1" fill="hold"/>
                                        <p:tgtEl>
                                          <p:spTgt spid="70694"/>
                                        </p:tgtEl>
                                      </p:cBhvr>
                                      <p:by x="105000" y="105000"/>
                                    </p:animScale>
                                  </p:childTnLst>
                                </p:cTn>
                              </p:par>
                              <p:par>
                                <p:cTn id="113" presetID="35" presetClass="emph" presetSubtype="0" repeatCount="3000" fill="hold" grpId="1" nodeType="withEffect">
                                  <p:stCondLst>
                                    <p:cond delay="300"/>
                                  </p:stCondLst>
                                  <p:childTnLst>
                                    <p:anim calcmode="discrete" valueType="str">
                                      <p:cBhvr>
                                        <p:cTn id="114" dur="500" fill="hold"/>
                                        <p:tgtEl>
                                          <p:spTgt spid="70668"/>
                                        </p:tgtEl>
                                        <p:attrNameLst>
                                          <p:attrName>style.visibility</p:attrName>
                                        </p:attrNameLst>
                                      </p:cBhvr>
                                      <p:tavLst>
                                        <p:tav tm="0">
                                          <p:val>
                                            <p:strVal val="hidden"/>
                                          </p:val>
                                        </p:tav>
                                        <p:tav tm="50000">
                                          <p:val>
                                            <p:strVal val="visible"/>
                                          </p:val>
                                        </p:tav>
                                      </p:tavLst>
                                    </p:anim>
                                  </p:childTnLst>
                                </p:cTn>
                              </p:par>
                              <p:par>
                                <p:cTn id="115" presetID="35" presetClass="emph" presetSubtype="0" repeatCount="3000" fill="hold" grpId="1" nodeType="withEffect">
                                  <p:stCondLst>
                                    <p:cond delay="300"/>
                                  </p:stCondLst>
                                  <p:childTnLst>
                                    <p:anim calcmode="discrete" valueType="str">
                                      <p:cBhvr>
                                        <p:cTn id="116" dur="500" fill="hold"/>
                                        <p:tgtEl>
                                          <p:spTgt spid="70669"/>
                                        </p:tgtEl>
                                        <p:attrNameLst>
                                          <p:attrName>style.visibility</p:attrName>
                                        </p:attrNameLst>
                                      </p:cBhvr>
                                      <p:tavLst>
                                        <p:tav tm="0">
                                          <p:val>
                                            <p:strVal val="hidden"/>
                                          </p:val>
                                        </p:tav>
                                        <p:tav tm="50000">
                                          <p:val>
                                            <p:strVal val="visible"/>
                                          </p:val>
                                        </p:tav>
                                      </p:tavLst>
                                    </p:anim>
                                  </p:childTnLst>
                                </p:cTn>
                              </p:par>
                              <p:par>
                                <p:cTn id="117" presetID="35" presetClass="emph" presetSubtype="0" repeatCount="3000" fill="hold" grpId="1" nodeType="withEffect">
                                  <p:stCondLst>
                                    <p:cond delay="300"/>
                                  </p:stCondLst>
                                  <p:childTnLst>
                                    <p:anim calcmode="discrete" valueType="str">
                                      <p:cBhvr>
                                        <p:cTn id="118" dur="500" fill="hold"/>
                                        <p:tgtEl>
                                          <p:spTgt spid="70670"/>
                                        </p:tgtEl>
                                        <p:attrNameLst>
                                          <p:attrName>style.visibility</p:attrName>
                                        </p:attrNameLst>
                                      </p:cBhvr>
                                      <p:tavLst>
                                        <p:tav tm="0">
                                          <p:val>
                                            <p:strVal val="hidden"/>
                                          </p:val>
                                        </p:tav>
                                        <p:tav tm="50000">
                                          <p:val>
                                            <p:strVal val="visible"/>
                                          </p:val>
                                        </p:tav>
                                      </p:tavLst>
                                    </p:anim>
                                  </p:childTnLst>
                                </p:cTn>
                              </p:par>
                              <p:par>
                                <p:cTn id="119" presetID="10" presetClass="exit" presetSubtype="0" fill="hold" grpId="0" nodeType="withEffect">
                                  <p:stCondLst>
                                    <p:cond delay="2300"/>
                                  </p:stCondLst>
                                  <p:childTnLst>
                                    <p:animEffect transition="out" filter="fade">
                                      <p:cBhvr>
                                        <p:cTn id="120" dur="700"/>
                                        <p:tgtEl>
                                          <p:spTgt spid="70668"/>
                                        </p:tgtEl>
                                      </p:cBhvr>
                                    </p:animEffect>
                                    <p:set>
                                      <p:cBhvr>
                                        <p:cTn id="121" dur="1" fill="hold">
                                          <p:stCondLst>
                                            <p:cond delay="699"/>
                                          </p:stCondLst>
                                        </p:cTn>
                                        <p:tgtEl>
                                          <p:spTgt spid="70668"/>
                                        </p:tgtEl>
                                        <p:attrNameLst>
                                          <p:attrName>style.visibility</p:attrName>
                                        </p:attrNameLst>
                                      </p:cBhvr>
                                      <p:to>
                                        <p:strVal val="hidden"/>
                                      </p:to>
                                    </p:set>
                                  </p:childTnLst>
                                </p:cTn>
                              </p:par>
                              <p:par>
                                <p:cTn id="122" presetID="10" presetClass="exit" presetSubtype="0" fill="hold" grpId="0" nodeType="withEffect">
                                  <p:stCondLst>
                                    <p:cond delay="2300"/>
                                  </p:stCondLst>
                                  <p:childTnLst>
                                    <p:animEffect transition="out" filter="fade">
                                      <p:cBhvr>
                                        <p:cTn id="123" dur="700"/>
                                        <p:tgtEl>
                                          <p:spTgt spid="70669"/>
                                        </p:tgtEl>
                                      </p:cBhvr>
                                    </p:animEffect>
                                    <p:set>
                                      <p:cBhvr>
                                        <p:cTn id="124" dur="1" fill="hold">
                                          <p:stCondLst>
                                            <p:cond delay="699"/>
                                          </p:stCondLst>
                                        </p:cTn>
                                        <p:tgtEl>
                                          <p:spTgt spid="70669"/>
                                        </p:tgtEl>
                                        <p:attrNameLst>
                                          <p:attrName>style.visibility</p:attrName>
                                        </p:attrNameLst>
                                      </p:cBhvr>
                                      <p:to>
                                        <p:strVal val="hidden"/>
                                      </p:to>
                                    </p:set>
                                  </p:childTnLst>
                                </p:cTn>
                              </p:par>
                              <p:par>
                                <p:cTn id="125" presetID="10" presetClass="exit" presetSubtype="0" fill="hold" grpId="0" nodeType="withEffect">
                                  <p:stCondLst>
                                    <p:cond delay="2300"/>
                                  </p:stCondLst>
                                  <p:childTnLst>
                                    <p:animEffect transition="out" filter="fade">
                                      <p:cBhvr>
                                        <p:cTn id="126" dur="700"/>
                                        <p:tgtEl>
                                          <p:spTgt spid="70670"/>
                                        </p:tgtEl>
                                      </p:cBhvr>
                                    </p:animEffect>
                                    <p:set>
                                      <p:cBhvr>
                                        <p:cTn id="127" dur="1" fill="hold">
                                          <p:stCondLst>
                                            <p:cond delay="699"/>
                                          </p:stCondLst>
                                        </p:cTn>
                                        <p:tgtEl>
                                          <p:spTgt spid="70670"/>
                                        </p:tgtEl>
                                        <p:attrNameLst>
                                          <p:attrName>style.visibility</p:attrName>
                                        </p:attrNameLst>
                                      </p:cBhvr>
                                      <p:to>
                                        <p:strVal val="hidden"/>
                                      </p:to>
                                    </p:set>
                                  </p:childTnLst>
                                </p:cTn>
                              </p:par>
                              <p:par>
                                <p:cTn id="128" presetID="10" presetClass="exit" presetSubtype="0" fill="hold" nodeType="withEffect">
                                  <p:stCondLst>
                                    <p:cond delay="2400"/>
                                  </p:stCondLst>
                                  <p:childTnLst>
                                    <p:animEffect transition="out" filter="fade">
                                      <p:cBhvr>
                                        <p:cTn id="129" dur="700"/>
                                        <p:tgtEl>
                                          <p:spTgt spid="70694"/>
                                        </p:tgtEl>
                                      </p:cBhvr>
                                    </p:animEffect>
                                    <p:set>
                                      <p:cBhvr>
                                        <p:cTn id="130" dur="1" fill="hold">
                                          <p:stCondLst>
                                            <p:cond delay="699"/>
                                          </p:stCondLst>
                                        </p:cTn>
                                        <p:tgtEl>
                                          <p:spTgt spid="70694"/>
                                        </p:tgtEl>
                                        <p:attrNameLst>
                                          <p:attrName>style.visibility</p:attrName>
                                        </p:attrNameLst>
                                      </p:cBhvr>
                                      <p:to>
                                        <p:strVal val="hidden"/>
                                      </p:to>
                                    </p:set>
                                  </p:childTnLst>
                                </p:cTn>
                              </p:par>
                              <p:par>
                                <p:cTn id="131" presetID="10" presetClass="exit" presetSubtype="0" fill="hold" nodeType="withEffect">
                                  <p:stCondLst>
                                    <p:cond delay="2300"/>
                                  </p:stCondLst>
                                  <p:childTnLst>
                                    <p:animEffect transition="out" filter="fade">
                                      <p:cBhvr>
                                        <p:cTn id="132" dur="700"/>
                                        <p:tgtEl>
                                          <p:spTgt spid="70664"/>
                                        </p:tgtEl>
                                      </p:cBhvr>
                                    </p:animEffect>
                                    <p:set>
                                      <p:cBhvr>
                                        <p:cTn id="133" dur="1" fill="hold">
                                          <p:stCondLst>
                                            <p:cond delay="699"/>
                                          </p:stCondLst>
                                        </p:cTn>
                                        <p:tgtEl>
                                          <p:spTgt spid="70664"/>
                                        </p:tgtEl>
                                        <p:attrNameLst>
                                          <p:attrName>style.visibility</p:attrName>
                                        </p:attrNameLst>
                                      </p:cBhvr>
                                      <p:to>
                                        <p:strVal val="hidden"/>
                                      </p:to>
                                    </p:set>
                                  </p:childTnLst>
                                </p:cTn>
                              </p:par>
                              <p:par>
                                <p:cTn id="134" presetID="21" presetClass="entr" presetSubtype="1" fill="hold" grpId="0" nodeType="withEffect">
                                  <p:stCondLst>
                                    <p:cond delay="2300"/>
                                  </p:stCondLst>
                                  <p:childTnLst>
                                    <p:set>
                                      <p:cBhvr>
                                        <p:cTn id="135" dur="1" fill="hold">
                                          <p:stCondLst>
                                            <p:cond delay="0"/>
                                          </p:stCondLst>
                                        </p:cTn>
                                        <p:tgtEl>
                                          <p:spTgt spid="70658"/>
                                        </p:tgtEl>
                                        <p:attrNameLst>
                                          <p:attrName>style.visibility</p:attrName>
                                        </p:attrNameLst>
                                      </p:cBhvr>
                                      <p:to>
                                        <p:strVal val="visible"/>
                                      </p:to>
                                    </p:set>
                                    <p:animEffect transition="in" filter="wheel(1)">
                                      <p:cBhvr>
                                        <p:cTn id="136" dur="300"/>
                                        <p:tgtEl>
                                          <p:spTgt spid="70658"/>
                                        </p:tgtEl>
                                      </p:cBhvr>
                                    </p:animEffect>
                                  </p:childTnLst>
                                </p:cTn>
                              </p:par>
                              <p:par>
                                <p:cTn id="137" presetID="1" presetClass="entr" presetSubtype="0" fill="hold" grpId="0" nodeType="withEffect">
                                  <p:stCondLst>
                                    <p:cond delay="2300"/>
                                  </p:stCondLst>
                                  <p:childTnLst>
                                    <p:set>
                                      <p:cBhvr>
                                        <p:cTn id="138" dur="1" fill="hold">
                                          <p:stCondLst>
                                            <p:cond delay="0"/>
                                          </p:stCondLst>
                                        </p:cTn>
                                        <p:tgtEl>
                                          <p:spTgt spid="70723"/>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7" presetClass="entr" presetSubtype="10" fill="hold" grpId="0" nodeType="clickEffect">
                                  <p:stCondLst>
                                    <p:cond delay="0"/>
                                  </p:stCondLst>
                                  <p:childTnLst>
                                    <p:set>
                                      <p:cBhvr>
                                        <p:cTn id="142" dur="1" fill="hold">
                                          <p:stCondLst>
                                            <p:cond delay="0"/>
                                          </p:stCondLst>
                                        </p:cTn>
                                        <p:tgtEl>
                                          <p:spTgt spid="70659"/>
                                        </p:tgtEl>
                                        <p:attrNameLst>
                                          <p:attrName>style.visibility</p:attrName>
                                        </p:attrNameLst>
                                      </p:cBhvr>
                                      <p:to>
                                        <p:strVal val="visible"/>
                                      </p:to>
                                    </p:set>
                                    <p:anim calcmode="lin" valueType="num">
                                      <p:cBhvr>
                                        <p:cTn id="143" dur="200" fill="hold"/>
                                        <p:tgtEl>
                                          <p:spTgt spid="70659"/>
                                        </p:tgtEl>
                                        <p:attrNameLst>
                                          <p:attrName>ppt_w</p:attrName>
                                        </p:attrNameLst>
                                      </p:cBhvr>
                                      <p:tavLst>
                                        <p:tav tm="0">
                                          <p:val>
                                            <p:fltVal val="0"/>
                                          </p:val>
                                        </p:tav>
                                        <p:tav tm="100000">
                                          <p:val>
                                            <p:strVal val="#ppt_w"/>
                                          </p:val>
                                        </p:tav>
                                      </p:tavLst>
                                    </p:anim>
                                    <p:anim calcmode="lin" valueType="num">
                                      <p:cBhvr>
                                        <p:cTn id="144" dur="200" fill="hold"/>
                                        <p:tgtEl>
                                          <p:spTgt spid="70659"/>
                                        </p:tgtEl>
                                        <p:attrNameLst>
                                          <p:attrName>ppt_h</p:attrName>
                                        </p:attrNameLst>
                                      </p:cBhvr>
                                      <p:tavLst>
                                        <p:tav tm="0">
                                          <p:val>
                                            <p:strVal val="#ppt_h"/>
                                          </p:val>
                                        </p:tav>
                                        <p:tav tm="100000">
                                          <p:val>
                                            <p:strVal val="#ppt_h"/>
                                          </p:val>
                                        </p:tav>
                                      </p:tavLst>
                                    </p:anim>
                                  </p:childTnLst>
                                </p:cTn>
                              </p:par>
                              <p:par>
                                <p:cTn id="145" presetID="17" presetClass="entr" presetSubtype="10" fill="hold" grpId="0" nodeType="withEffect">
                                  <p:stCondLst>
                                    <p:cond delay="0"/>
                                  </p:stCondLst>
                                  <p:childTnLst>
                                    <p:set>
                                      <p:cBhvr>
                                        <p:cTn id="146" dur="1" fill="hold">
                                          <p:stCondLst>
                                            <p:cond delay="0"/>
                                          </p:stCondLst>
                                        </p:cTn>
                                        <p:tgtEl>
                                          <p:spTgt spid="70702"/>
                                        </p:tgtEl>
                                        <p:attrNameLst>
                                          <p:attrName>style.visibility</p:attrName>
                                        </p:attrNameLst>
                                      </p:cBhvr>
                                      <p:to>
                                        <p:strVal val="visible"/>
                                      </p:to>
                                    </p:set>
                                    <p:anim calcmode="lin" valueType="num">
                                      <p:cBhvr>
                                        <p:cTn id="147" dur="200" fill="hold"/>
                                        <p:tgtEl>
                                          <p:spTgt spid="70702"/>
                                        </p:tgtEl>
                                        <p:attrNameLst>
                                          <p:attrName>ppt_w</p:attrName>
                                        </p:attrNameLst>
                                      </p:cBhvr>
                                      <p:tavLst>
                                        <p:tav tm="0">
                                          <p:val>
                                            <p:fltVal val="0"/>
                                          </p:val>
                                        </p:tav>
                                        <p:tav tm="100000">
                                          <p:val>
                                            <p:strVal val="#ppt_w"/>
                                          </p:val>
                                        </p:tav>
                                      </p:tavLst>
                                    </p:anim>
                                    <p:anim calcmode="lin" valueType="num">
                                      <p:cBhvr>
                                        <p:cTn id="148" dur="200" fill="hold"/>
                                        <p:tgtEl>
                                          <p:spTgt spid="70702"/>
                                        </p:tgtEl>
                                        <p:attrNameLst>
                                          <p:attrName>ppt_h</p:attrName>
                                        </p:attrNameLst>
                                      </p:cBhvr>
                                      <p:tavLst>
                                        <p:tav tm="0">
                                          <p:val>
                                            <p:strVal val="#ppt_h"/>
                                          </p:val>
                                        </p:tav>
                                        <p:tav tm="100000">
                                          <p:val>
                                            <p:strVal val="#ppt_h"/>
                                          </p:val>
                                        </p:tav>
                                      </p:tavLst>
                                    </p:anim>
                                  </p:childTnLst>
                                </p:cTn>
                              </p:par>
                            </p:childTnLst>
                          </p:cTn>
                        </p:par>
                      </p:childTnLst>
                    </p:cTn>
                  </p:par>
                  <p:par>
                    <p:cTn id="149" fill="hold">
                      <p:stCondLst>
                        <p:cond delay="indefinite"/>
                      </p:stCondLst>
                      <p:childTnLst>
                        <p:par>
                          <p:cTn id="150" fill="hold">
                            <p:stCondLst>
                              <p:cond delay="0"/>
                            </p:stCondLst>
                            <p:childTnLst>
                              <p:par>
                                <p:cTn id="151" presetID="32" presetClass="emph" presetSubtype="0" repeatCount="indefinite" fill="hold" nodeType="clickEffect">
                                  <p:stCondLst>
                                    <p:cond delay="0"/>
                                  </p:stCondLst>
                                  <p:endCondLst>
                                    <p:cond evt="onNext" delay="0">
                                      <p:tgtEl>
                                        <p:sldTgt/>
                                      </p:tgtEl>
                                    </p:cond>
                                  </p:endCondLst>
                                  <p:childTnLst>
                                    <p:animRot by="120000">
                                      <p:cBhvr>
                                        <p:cTn id="152" dur="100" fill="hold">
                                          <p:stCondLst>
                                            <p:cond delay="0"/>
                                          </p:stCondLst>
                                        </p:cTn>
                                        <p:tgtEl>
                                          <p:spTgt spid="70690"/>
                                        </p:tgtEl>
                                        <p:attrNameLst>
                                          <p:attrName>r</p:attrName>
                                        </p:attrNameLst>
                                      </p:cBhvr>
                                    </p:animRot>
                                    <p:animRot by="-240000">
                                      <p:cBhvr>
                                        <p:cTn id="153" dur="200" fill="hold">
                                          <p:stCondLst>
                                            <p:cond delay="200"/>
                                          </p:stCondLst>
                                        </p:cTn>
                                        <p:tgtEl>
                                          <p:spTgt spid="70690"/>
                                        </p:tgtEl>
                                        <p:attrNameLst>
                                          <p:attrName>r</p:attrName>
                                        </p:attrNameLst>
                                      </p:cBhvr>
                                    </p:animRot>
                                    <p:animRot by="240000">
                                      <p:cBhvr>
                                        <p:cTn id="154" dur="200" fill="hold">
                                          <p:stCondLst>
                                            <p:cond delay="400"/>
                                          </p:stCondLst>
                                        </p:cTn>
                                        <p:tgtEl>
                                          <p:spTgt spid="70690"/>
                                        </p:tgtEl>
                                        <p:attrNameLst>
                                          <p:attrName>r</p:attrName>
                                        </p:attrNameLst>
                                      </p:cBhvr>
                                    </p:animRot>
                                    <p:animRot by="-240000">
                                      <p:cBhvr>
                                        <p:cTn id="155" dur="200" fill="hold">
                                          <p:stCondLst>
                                            <p:cond delay="600"/>
                                          </p:stCondLst>
                                        </p:cTn>
                                        <p:tgtEl>
                                          <p:spTgt spid="70690"/>
                                        </p:tgtEl>
                                        <p:attrNameLst>
                                          <p:attrName>r</p:attrName>
                                        </p:attrNameLst>
                                      </p:cBhvr>
                                    </p:animRot>
                                    <p:animRot by="120000">
                                      <p:cBhvr>
                                        <p:cTn id="156" dur="200" fill="hold">
                                          <p:stCondLst>
                                            <p:cond delay="800"/>
                                          </p:stCondLst>
                                        </p:cTn>
                                        <p:tgtEl>
                                          <p:spTgt spid="70690"/>
                                        </p:tgtEl>
                                        <p:attrNameLst>
                                          <p:attrName>r</p:attrName>
                                        </p:attrNameLst>
                                      </p:cBhvr>
                                    </p:animRot>
                                  </p:childTnLst>
                                </p:cTn>
                              </p:par>
                              <p:par>
                                <p:cTn id="157" presetID="1" presetClass="entr" presetSubtype="0" fill="hold" nodeType="withEffect">
                                  <p:stCondLst>
                                    <p:cond delay="0"/>
                                  </p:stCondLst>
                                  <p:childTnLst>
                                    <p:set>
                                      <p:cBhvr>
                                        <p:cTn id="158" dur="1" fill="hold">
                                          <p:stCondLst>
                                            <p:cond delay="0"/>
                                          </p:stCondLst>
                                        </p:cTn>
                                        <p:tgtEl>
                                          <p:spTgt spid="70694"/>
                                        </p:tgtEl>
                                        <p:attrNameLst>
                                          <p:attrName>style.visibility</p:attrName>
                                        </p:attrNameLst>
                                      </p:cBhvr>
                                      <p:to>
                                        <p:strVal val="visible"/>
                                      </p:to>
                                    </p:set>
                                  </p:childTnLst>
                                </p:cTn>
                              </p:par>
                              <p:par>
                                <p:cTn id="159" presetID="1" presetClass="entr" presetSubtype="0" fill="hold" grpId="3" nodeType="withEffect">
                                  <p:stCondLst>
                                    <p:cond delay="0"/>
                                  </p:stCondLst>
                                  <p:childTnLst>
                                    <p:set>
                                      <p:cBhvr>
                                        <p:cTn id="160" dur="1" fill="hold">
                                          <p:stCondLst>
                                            <p:cond delay="0"/>
                                          </p:stCondLst>
                                        </p:cTn>
                                        <p:tgtEl>
                                          <p:spTgt spid="70668"/>
                                        </p:tgtEl>
                                        <p:attrNameLst>
                                          <p:attrName>style.visibility</p:attrName>
                                        </p:attrNameLst>
                                      </p:cBhvr>
                                      <p:to>
                                        <p:strVal val="visible"/>
                                      </p:to>
                                    </p:set>
                                  </p:childTnLst>
                                </p:cTn>
                              </p:par>
                              <p:par>
                                <p:cTn id="161" presetID="1" presetClass="entr" presetSubtype="0" fill="hold" grpId="3" nodeType="withEffect">
                                  <p:stCondLst>
                                    <p:cond delay="0"/>
                                  </p:stCondLst>
                                  <p:childTnLst>
                                    <p:set>
                                      <p:cBhvr>
                                        <p:cTn id="162" dur="1" fill="hold">
                                          <p:stCondLst>
                                            <p:cond delay="0"/>
                                          </p:stCondLst>
                                        </p:cTn>
                                        <p:tgtEl>
                                          <p:spTgt spid="70669"/>
                                        </p:tgtEl>
                                        <p:attrNameLst>
                                          <p:attrName>style.visibility</p:attrName>
                                        </p:attrNameLst>
                                      </p:cBhvr>
                                      <p:to>
                                        <p:strVal val="visible"/>
                                      </p:to>
                                    </p:set>
                                  </p:childTnLst>
                                </p:cTn>
                              </p:par>
                              <p:par>
                                <p:cTn id="163" presetID="1" presetClass="entr" presetSubtype="0" fill="hold" grpId="3" nodeType="withEffect">
                                  <p:stCondLst>
                                    <p:cond delay="0"/>
                                  </p:stCondLst>
                                  <p:childTnLst>
                                    <p:set>
                                      <p:cBhvr>
                                        <p:cTn id="164" dur="1" fill="hold">
                                          <p:stCondLst>
                                            <p:cond delay="0"/>
                                          </p:stCondLst>
                                        </p:cTn>
                                        <p:tgtEl>
                                          <p:spTgt spid="70670"/>
                                        </p:tgtEl>
                                        <p:attrNameLst>
                                          <p:attrName>style.visibility</p:attrName>
                                        </p:attrNameLst>
                                      </p:cBhvr>
                                      <p:to>
                                        <p:strVal val="visible"/>
                                      </p:to>
                                    </p:set>
                                  </p:childTnLst>
                                </p:cTn>
                              </p:par>
                              <p:par>
                                <p:cTn id="165" presetID="32" presetClass="emph" presetSubtype="0" repeatCount="indefinite" fill="hold" nodeType="withEffect">
                                  <p:stCondLst>
                                    <p:cond delay="0"/>
                                  </p:stCondLst>
                                  <p:endCondLst>
                                    <p:cond evt="onNext" delay="0">
                                      <p:tgtEl>
                                        <p:sldTgt/>
                                      </p:tgtEl>
                                    </p:cond>
                                  </p:endCondLst>
                                  <p:childTnLst>
                                    <p:animRot by="120000">
                                      <p:cBhvr>
                                        <p:cTn id="166" dur="100" fill="hold">
                                          <p:stCondLst>
                                            <p:cond delay="0"/>
                                          </p:stCondLst>
                                        </p:cTn>
                                        <p:tgtEl>
                                          <p:spTgt spid="70698"/>
                                        </p:tgtEl>
                                        <p:attrNameLst>
                                          <p:attrName>r</p:attrName>
                                        </p:attrNameLst>
                                      </p:cBhvr>
                                    </p:animRot>
                                    <p:animRot by="-240000">
                                      <p:cBhvr>
                                        <p:cTn id="167" dur="200" fill="hold">
                                          <p:stCondLst>
                                            <p:cond delay="200"/>
                                          </p:stCondLst>
                                        </p:cTn>
                                        <p:tgtEl>
                                          <p:spTgt spid="70698"/>
                                        </p:tgtEl>
                                        <p:attrNameLst>
                                          <p:attrName>r</p:attrName>
                                        </p:attrNameLst>
                                      </p:cBhvr>
                                    </p:animRot>
                                    <p:animRot by="240000">
                                      <p:cBhvr>
                                        <p:cTn id="168" dur="200" fill="hold">
                                          <p:stCondLst>
                                            <p:cond delay="400"/>
                                          </p:stCondLst>
                                        </p:cTn>
                                        <p:tgtEl>
                                          <p:spTgt spid="70698"/>
                                        </p:tgtEl>
                                        <p:attrNameLst>
                                          <p:attrName>r</p:attrName>
                                        </p:attrNameLst>
                                      </p:cBhvr>
                                    </p:animRot>
                                    <p:animRot by="-240000">
                                      <p:cBhvr>
                                        <p:cTn id="169" dur="200" fill="hold">
                                          <p:stCondLst>
                                            <p:cond delay="600"/>
                                          </p:stCondLst>
                                        </p:cTn>
                                        <p:tgtEl>
                                          <p:spTgt spid="70698"/>
                                        </p:tgtEl>
                                        <p:attrNameLst>
                                          <p:attrName>r</p:attrName>
                                        </p:attrNameLst>
                                      </p:cBhvr>
                                    </p:animRot>
                                    <p:animRot by="120000">
                                      <p:cBhvr>
                                        <p:cTn id="170" dur="200" fill="hold">
                                          <p:stCondLst>
                                            <p:cond delay="800"/>
                                          </p:stCondLst>
                                        </p:cTn>
                                        <p:tgtEl>
                                          <p:spTgt spid="70698"/>
                                        </p:tgtEl>
                                        <p:attrNameLst>
                                          <p:attrName>r</p:attrName>
                                        </p:attrNameLst>
                                      </p:cBhvr>
                                    </p:animRot>
                                  </p:childTnLst>
                                </p:cTn>
                              </p:par>
                              <p:par>
                                <p:cTn id="171" presetID="32" presetClass="emph" presetSubtype="0" repeatCount="indefinite" fill="hold" grpId="1" nodeType="withEffect">
                                  <p:stCondLst>
                                    <p:cond delay="0"/>
                                  </p:stCondLst>
                                  <p:endCondLst>
                                    <p:cond evt="onNext" delay="0">
                                      <p:tgtEl>
                                        <p:sldTgt/>
                                      </p:tgtEl>
                                    </p:cond>
                                  </p:endCondLst>
                                  <p:childTnLst>
                                    <p:animRot by="120000">
                                      <p:cBhvr>
                                        <p:cTn id="172" dur="100" fill="hold">
                                          <p:stCondLst>
                                            <p:cond delay="0"/>
                                          </p:stCondLst>
                                        </p:cTn>
                                        <p:tgtEl>
                                          <p:spTgt spid="70660"/>
                                        </p:tgtEl>
                                        <p:attrNameLst>
                                          <p:attrName>r</p:attrName>
                                        </p:attrNameLst>
                                      </p:cBhvr>
                                    </p:animRot>
                                    <p:animRot by="-240000">
                                      <p:cBhvr>
                                        <p:cTn id="173" dur="200" fill="hold">
                                          <p:stCondLst>
                                            <p:cond delay="200"/>
                                          </p:stCondLst>
                                        </p:cTn>
                                        <p:tgtEl>
                                          <p:spTgt spid="70660"/>
                                        </p:tgtEl>
                                        <p:attrNameLst>
                                          <p:attrName>r</p:attrName>
                                        </p:attrNameLst>
                                      </p:cBhvr>
                                    </p:animRot>
                                    <p:animRot by="240000">
                                      <p:cBhvr>
                                        <p:cTn id="174" dur="200" fill="hold">
                                          <p:stCondLst>
                                            <p:cond delay="400"/>
                                          </p:stCondLst>
                                        </p:cTn>
                                        <p:tgtEl>
                                          <p:spTgt spid="70660"/>
                                        </p:tgtEl>
                                        <p:attrNameLst>
                                          <p:attrName>r</p:attrName>
                                        </p:attrNameLst>
                                      </p:cBhvr>
                                    </p:animRot>
                                    <p:animRot by="-240000">
                                      <p:cBhvr>
                                        <p:cTn id="175" dur="200" fill="hold">
                                          <p:stCondLst>
                                            <p:cond delay="600"/>
                                          </p:stCondLst>
                                        </p:cTn>
                                        <p:tgtEl>
                                          <p:spTgt spid="70660"/>
                                        </p:tgtEl>
                                        <p:attrNameLst>
                                          <p:attrName>r</p:attrName>
                                        </p:attrNameLst>
                                      </p:cBhvr>
                                    </p:animRot>
                                    <p:animRot by="120000">
                                      <p:cBhvr>
                                        <p:cTn id="176" dur="200" fill="hold">
                                          <p:stCondLst>
                                            <p:cond delay="800"/>
                                          </p:stCondLst>
                                        </p:cTn>
                                        <p:tgtEl>
                                          <p:spTgt spid="70660"/>
                                        </p:tgtEl>
                                        <p:attrNameLst>
                                          <p:attrName>r</p:attrName>
                                        </p:attrNameLst>
                                      </p:cBhvr>
                                    </p:animRot>
                                  </p:childTnLst>
                                </p:cTn>
                              </p:par>
                              <p:par>
                                <p:cTn id="177" presetID="32" presetClass="emph" presetSubtype="0" repeatCount="indefinite" fill="hold" grpId="1" nodeType="withEffect">
                                  <p:stCondLst>
                                    <p:cond delay="0"/>
                                  </p:stCondLst>
                                  <p:endCondLst>
                                    <p:cond evt="onNext" delay="0">
                                      <p:tgtEl>
                                        <p:sldTgt/>
                                      </p:tgtEl>
                                    </p:cond>
                                  </p:endCondLst>
                                  <p:childTnLst>
                                    <p:animRot by="120000">
                                      <p:cBhvr>
                                        <p:cTn id="178" dur="100" fill="hold">
                                          <p:stCondLst>
                                            <p:cond delay="0"/>
                                          </p:stCondLst>
                                        </p:cTn>
                                        <p:tgtEl>
                                          <p:spTgt spid="70722"/>
                                        </p:tgtEl>
                                        <p:attrNameLst>
                                          <p:attrName>r</p:attrName>
                                        </p:attrNameLst>
                                      </p:cBhvr>
                                    </p:animRot>
                                    <p:animRot by="-240000">
                                      <p:cBhvr>
                                        <p:cTn id="179" dur="200" fill="hold">
                                          <p:stCondLst>
                                            <p:cond delay="200"/>
                                          </p:stCondLst>
                                        </p:cTn>
                                        <p:tgtEl>
                                          <p:spTgt spid="70722"/>
                                        </p:tgtEl>
                                        <p:attrNameLst>
                                          <p:attrName>r</p:attrName>
                                        </p:attrNameLst>
                                      </p:cBhvr>
                                    </p:animRot>
                                    <p:animRot by="240000">
                                      <p:cBhvr>
                                        <p:cTn id="180" dur="200" fill="hold">
                                          <p:stCondLst>
                                            <p:cond delay="400"/>
                                          </p:stCondLst>
                                        </p:cTn>
                                        <p:tgtEl>
                                          <p:spTgt spid="70722"/>
                                        </p:tgtEl>
                                        <p:attrNameLst>
                                          <p:attrName>r</p:attrName>
                                        </p:attrNameLst>
                                      </p:cBhvr>
                                    </p:animRot>
                                    <p:animRot by="-240000">
                                      <p:cBhvr>
                                        <p:cTn id="181" dur="200" fill="hold">
                                          <p:stCondLst>
                                            <p:cond delay="600"/>
                                          </p:stCondLst>
                                        </p:cTn>
                                        <p:tgtEl>
                                          <p:spTgt spid="70722"/>
                                        </p:tgtEl>
                                        <p:attrNameLst>
                                          <p:attrName>r</p:attrName>
                                        </p:attrNameLst>
                                      </p:cBhvr>
                                    </p:animRot>
                                    <p:animRot by="120000">
                                      <p:cBhvr>
                                        <p:cTn id="182" dur="200" fill="hold">
                                          <p:stCondLst>
                                            <p:cond delay="800"/>
                                          </p:stCondLst>
                                        </p:cTn>
                                        <p:tgtEl>
                                          <p:spTgt spid="70722"/>
                                        </p:tgtEl>
                                        <p:attrNameLst>
                                          <p:attrName>r</p:attrName>
                                        </p:attrNameLst>
                                      </p:cBhvr>
                                    </p:animRot>
                                  </p:childTnLst>
                                </p:cTn>
                              </p:par>
                              <p:par>
                                <p:cTn id="183" presetID="32" presetClass="emph" presetSubtype="0" repeatCount="indefinite" fill="hold" nodeType="withEffect">
                                  <p:stCondLst>
                                    <p:cond delay="0"/>
                                  </p:stCondLst>
                                  <p:endCondLst>
                                    <p:cond evt="onNext" delay="0">
                                      <p:tgtEl>
                                        <p:sldTgt/>
                                      </p:tgtEl>
                                    </p:cond>
                                  </p:endCondLst>
                                  <p:childTnLst>
                                    <p:animRot by="120000">
                                      <p:cBhvr>
                                        <p:cTn id="184" dur="100" fill="hold">
                                          <p:stCondLst>
                                            <p:cond delay="0"/>
                                          </p:stCondLst>
                                        </p:cTn>
                                        <p:tgtEl>
                                          <p:spTgt spid="70694"/>
                                        </p:tgtEl>
                                        <p:attrNameLst>
                                          <p:attrName>r</p:attrName>
                                        </p:attrNameLst>
                                      </p:cBhvr>
                                    </p:animRot>
                                    <p:animRot by="-240000">
                                      <p:cBhvr>
                                        <p:cTn id="185" dur="200" fill="hold">
                                          <p:stCondLst>
                                            <p:cond delay="200"/>
                                          </p:stCondLst>
                                        </p:cTn>
                                        <p:tgtEl>
                                          <p:spTgt spid="70694"/>
                                        </p:tgtEl>
                                        <p:attrNameLst>
                                          <p:attrName>r</p:attrName>
                                        </p:attrNameLst>
                                      </p:cBhvr>
                                    </p:animRot>
                                    <p:animRot by="240000">
                                      <p:cBhvr>
                                        <p:cTn id="186" dur="200" fill="hold">
                                          <p:stCondLst>
                                            <p:cond delay="400"/>
                                          </p:stCondLst>
                                        </p:cTn>
                                        <p:tgtEl>
                                          <p:spTgt spid="70694"/>
                                        </p:tgtEl>
                                        <p:attrNameLst>
                                          <p:attrName>r</p:attrName>
                                        </p:attrNameLst>
                                      </p:cBhvr>
                                    </p:animRot>
                                    <p:animRot by="-240000">
                                      <p:cBhvr>
                                        <p:cTn id="187" dur="200" fill="hold">
                                          <p:stCondLst>
                                            <p:cond delay="600"/>
                                          </p:stCondLst>
                                        </p:cTn>
                                        <p:tgtEl>
                                          <p:spTgt spid="70694"/>
                                        </p:tgtEl>
                                        <p:attrNameLst>
                                          <p:attrName>r</p:attrName>
                                        </p:attrNameLst>
                                      </p:cBhvr>
                                    </p:animRot>
                                    <p:animRot by="120000">
                                      <p:cBhvr>
                                        <p:cTn id="188" dur="200" fill="hold">
                                          <p:stCondLst>
                                            <p:cond delay="800"/>
                                          </p:stCondLst>
                                        </p:cTn>
                                        <p:tgtEl>
                                          <p:spTgt spid="70694"/>
                                        </p:tgtEl>
                                        <p:attrNameLst>
                                          <p:attrName>r</p:attrName>
                                        </p:attrNameLst>
                                      </p:cBhvr>
                                    </p:animRot>
                                  </p:childTnLst>
                                </p:cTn>
                              </p:par>
                              <p:par>
                                <p:cTn id="189" presetID="32" presetClass="emph" presetSubtype="0" repeatCount="indefinite" fill="hold" grpId="2" nodeType="withEffect">
                                  <p:stCondLst>
                                    <p:cond delay="0"/>
                                  </p:stCondLst>
                                  <p:endCondLst>
                                    <p:cond evt="onNext" delay="0">
                                      <p:tgtEl>
                                        <p:sldTgt/>
                                      </p:tgtEl>
                                    </p:cond>
                                  </p:endCondLst>
                                  <p:childTnLst>
                                    <p:animRot by="120000">
                                      <p:cBhvr>
                                        <p:cTn id="190" dur="100" fill="hold">
                                          <p:stCondLst>
                                            <p:cond delay="0"/>
                                          </p:stCondLst>
                                        </p:cTn>
                                        <p:tgtEl>
                                          <p:spTgt spid="70668"/>
                                        </p:tgtEl>
                                        <p:attrNameLst>
                                          <p:attrName>r</p:attrName>
                                        </p:attrNameLst>
                                      </p:cBhvr>
                                    </p:animRot>
                                    <p:animRot by="-240000">
                                      <p:cBhvr>
                                        <p:cTn id="191" dur="200" fill="hold">
                                          <p:stCondLst>
                                            <p:cond delay="200"/>
                                          </p:stCondLst>
                                        </p:cTn>
                                        <p:tgtEl>
                                          <p:spTgt spid="70668"/>
                                        </p:tgtEl>
                                        <p:attrNameLst>
                                          <p:attrName>r</p:attrName>
                                        </p:attrNameLst>
                                      </p:cBhvr>
                                    </p:animRot>
                                    <p:animRot by="240000">
                                      <p:cBhvr>
                                        <p:cTn id="192" dur="200" fill="hold">
                                          <p:stCondLst>
                                            <p:cond delay="400"/>
                                          </p:stCondLst>
                                        </p:cTn>
                                        <p:tgtEl>
                                          <p:spTgt spid="70668"/>
                                        </p:tgtEl>
                                        <p:attrNameLst>
                                          <p:attrName>r</p:attrName>
                                        </p:attrNameLst>
                                      </p:cBhvr>
                                    </p:animRot>
                                    <p:animRot by="-240000">
                                      <p:cBhvr>
                                        <p:cTn id="193" dur="200" fill="hold">
                                          <p:stCondLst>
                                            <p:cond delay="600"/>
                                          </p:stCondLst>
                                        </p:cTn>
                                        <p:tgtEl>
                                          <p:spTgt spid="70668"/>
                                        </p:tgtEl>
                                        <p:attrNameLst>
                                          <p:attrName>r</p:attrName>
                                        </p:attrNameLst>
                                      </p:cBhvr>
                                    </p:animRot>
                                    <p:animRot by="120000">
                                      <p:cBhvr>
                                        <p:cTn id="194" dur="200" fill="hold">
                                          <p:stCondLst>
                                            <p:cond delay="800"/>
                                          </p:stCondLst>
                                        </p:cTn>
                                        <p:tgtEl>
                                          <p:spTgt spid="70668"/>
                                        </p:tgtEl>
                                        <p:attrNameLst>
                                          <p:attrName>r</p:attrName>
                                        </p:attrNameLst>
                                      </p:cBhvr>
                                    </p:animRot>
                                  </p:childTnLst>
                                </p:cTn>
                              </p:par>
                              <p:par>
                                <p:cTn id="195" presetID="32" presetClass="emph" presetSubtype="0" repeatCount="indefinite" fill="hold" grpId="2" nodeType="withEffect">
                                  <p:stCondLst>
                                    <p:cond delay="0"/>
                                  </p:stCondLst>
                                  <p:endCondLst>
                                    <p:cond evt="onNext" delay="0">
                                      <p:tgtEl>
                                        <p:sldTgt/>
                                      </p:tgtEl>
                                    </p:cond>
                                  </p:endCondLst>
                                  <p:childTnLst>
                                    <p:animRot by="120000">
                                      <p:cBhvr>
                                        <p:cTn id="196" dur="100" fill="hold">
                                          <p:stCondLst>
                                            <p:cond delay="0"/>
                                          </p:stCondLst>
                                        </p:cTn>
                                        <p:tgtEl>
                                          <p:spTgt spid="70669"/>
                                        </p:tgtEl>
                                        <p:attrNameLst>
                                          <p:attrName>r</p:attrName>
                                        </p:attrNameLst>
                                      </p:cBhvr>
                                    </p:animRot>
                                    <p:animRot by="-240000">
                                      <p:cBhvr>
                                        <p:cTn id="197" dur="200" fill="hold">
                                          <p:stCondLst>
                                            <p:cond delay="200"/>
                                          </p:stCondLst>
                                        </p:cTn>
                                        <p:tgtEl>
                                          <p:spTgt spid="70669"/>
                                        </p:tgtEl>
                                        <p:attrNameLst>
                                          <p:attrName>r</p:attrName>
                                        </p:attrNameLst>
                                      </p:cBhvr>
                                    </p:animRot>
                                    <p:animRot by="240000">
                                      <p:cBhvr>
                                        <p:cTn id="198" dur="200" fill="hold">
                                          <p:stCondLst>
                                            <p:cond delay="400"/>
                                          </p:stCondLst>
                                        </p:cTn>
                                        <p:tgtEl>
                                          <p:spTgt spid="70669"/>
                                        </p:tgtEl>
                                        <p:attrNameLst>
                                          <p:attrName>r</p:attrName>
                                        </p:attrNameLst>
                                      </p:cBhvr>
                                    </p:animRot>
                                    <p:animRot by="-240000">
                                      <p:cBhvr>
                                        <p:cTn id="199" dur="200" fill="hold">
                                          <p:stCondLst>
                                            <p:cond delay="600"/>
                                          </p:stCondLst>
                                        </p:cTn>
                                        <p:tgtEl>
                                          <p:spTgt spid="70669"/>
                                        </p:tgtEl>
                                        <p:attrNameLst>
                                          <p:attrName>r</p:attrName>
                                        </p:attrNameLst>
                                      </p:cBhvr>
                                    </p:animRot>
                                    <p:animRot by="120000">
                                      <p:cBhvr>
                                        <p:cTn id="200" dur="200" fill="hold">
                                          <p:stCondLst>
                                            <p:cond delay="800"/>
                                          </p:stCondLst>
                                        </p:cTn>
                                        <p:tgtEl>
                                          <p:spTgt spid="70669"/>
                                        </p:tgtEl>
                                        <p:attrNameLst>
                                          <p:attrName>r</p:attrName>
                                        </p:attrNameLst>
                                      </p:cBhvr>
                                    </p:animRot>
                                  </p:childTnLst>
                                </p:cTn>
                              </p:par>
                              <p:par>
                                <p:cTn id="201" presetID="32" presetClass="emph" presetSubtype="0" repeatCount="indefinite" fill="hold" grpId="2" nodeType="withEffect">
                                  <p:stCondLst>
                                    <p:cond delay="0"/>
                                  </p:stCondLst>
                                  <p:endCondLst>
                                    <p:cond evt="onNext" delay="0">
                                      <p:tgtEl>
                                        <p:sldTgt/>
                                      </p:tgtEl>
                                    </p:cond>
                                  </p:endCondLst>
                                  <p:childTnLst>
                                    <p:animRot by="120000">
                                      <p:cBhvr>
                                        <p:cTn id="202" dur="100" fill="hold">
                                          <p:stCondLst>
                                            <p:cond delay="0"/>
                                          </p:stCondLst>
                                        </p:cTn>
                                        <p:tgtEl>
                                          <p:spTgt spid="70670"/>
                                        </p:tgtEl>
                                        <p:attrNameLst>
                                          <p:attrName>r</p:attrName>
                                        </p:attrNameLst>
                                      </p:cBhvr>
                                    </p:animRot>
                                    <p:animRot by="-240000">
                                      <p:cBhvr>
                                        <p:cTn id="203" dur="200" fill="hold">
                                          <p:stCondLst>
                                            <p:cond delay="200"/>
                                          </p:stCondLst>
                                        </p:cTn>
                                        <p:tgtEl>
                                          <p:spTgt spid="70670"/>
                                        </p:tgtEl>
                                        <p:attrNameLst>
                                          <p:attrName>r</p:attrName>
                                        </p:attrNameLst>
                                      </p:cBhvr>
                                    </p:animRot>
                                    <p:animRot by="240000">
                                      <p:cBhvr>
                                        <p:cTn id="204" dur="200" fill="hold">
                                          <p:stCondLst>
                                            <p:cond delay="400"/>
                                          </p:stCondLst>
                                        </p:cTn>
                                        <p:tgtEl>
                                          <p:spTgt spid="70670"/>
                                        </p:tgtEl>
                                        <p:attrNameLst>
                                          <p:attrName>r</p:attrName>
                                        </p:attrNameLst>
                                      </p:cBhvr>
                                    </p:animRot>
                                    <p:animRot by="-240000">
                                      <p:cBhvr>
                                        <p:cTn id="205" dur="200" fill="hold">
                                          <p:stCondLst>
                                            <p:cond delay="600"/>
                                          </p:stCondLst>
                                        </p:cTn>
                                        <p:tgtEl>
                                          <p:spTgt spid="70670"/>
                                        </p:tgtEl>
                                        <p:attrNameLst>
                                          <p:attrName>r</p:attrName>
                                        </p:attrNameLst>
                                      </p:cBhvr>
                                    </p:animRot>
                                    <p:animRot by="120000">
                                      <p:cBhvr>
                                        <p:cTn id="206" dur="200" fill="hold">
                                          <p:stCondLst>
                                            <p:cond delay="800"/>
                                          </p:stCondLst>
                                        </p:cTn>
                                        <p:tgtEl>
                                          <p:spTgt spid="70670"/>
                                        </p:tgtEl>
                                        <p:attrNameLst>
                                          <p:attrName>r</p:attrName>
                                        </p:attrNameLst>
                                      </p:cBhvr>
                                    </p:animRot>
                                  </p:childTnLst>
                                </p:cTn>
                              </p:par>
                              <p:par>
                                <p:cTn id="207" presetID="32" presetClass="emph" presetSubtype="0" repeatCount="indefinite" fill="hold" grpId="1" nodeType="withEffect">
                                  <p:stCondLst>
                                    <p:cond delay="0"/>
                                  </p:stCondLst>
                                  <p:endCondLst>
                                    <p:cond evt="onNext" delay="0">
                                      <p:tgtEl>
                                        <p:sldTgt/>
                                      </p:tgtEl>
                                    </p:cond>
                                  </p:endCondLst>
                                  <p:childTnLst>
                                    <p:animRot by="120000">
                                      <p:cBhvr>
                                        <p:cTn id="208" dur="100" fill="hold">
                                          <p:stCondLst>
                                            <p:cond delay="0"/>
                                          </p:stCondLst>
                                        </p:cTn>
                                        <p:tgtEl>
                                          <p:spTgt spid="70658"/>
                                        </p:tgtEl>
                                        <p:attrNameLst>
                                          <p:attrName>r</p:attrName>
                                        </p:attrNameLst>
                                      </p:cBhvr>
                                    </p:animRot>
                                    <p:animRot by="-240000">
                                      <p:cBhvr>
                                        <p:cTn id="209" dur="200" fill="hold">
                                          <p:stCondLst>
                                            <p:cond delay="200"/>
                                          </p:stCondLst>
                                        </p:cTn>
                                        <p:tgtEl>
                                          <p:spTgt spid="70658"/>
                                        </p:tgtEl>
                                        <p:attrNameLst>
                                          <p:attrName>r</p:attrName>
                                        </p:attrNameLst>
                                      </p:cBhvr>
                                    </p:animRot>
                                    <p:animRot by="240000">
                                      <p:cBhvr>
                                        <p:cTn id="210" dur="200" fill="hold">
                                          <p:stCondLst>
                                            <p:cond delay="400"/>
                                          </p:stCondLst>
                                        </p:cTn>
                                        <p:tgtEl>
                                          <p:spTgt spid="70658"/>
                                        </p:tgtEl>
                                        <p:attrNameLst>
                                          <p:attrName>r</p:attrName>
                                        </p:attrNameLst>
                                      </p:cBhvr>
                                    </p:animRot>
                                    <p:animRot by="-240000">
                                      <p:cBhvr>
                                        <p:cTn id="211" dur="200" fill="hold">
                                          <p:stCondLst>
                                            <p:cond delay="600"/>
                                          </p:stCondLst>
                                        </p:cTn>
                                        <p:tgtEl>
                                          <p:spTgt spid="70658"/>
                                        </p:tgtEl>
                                        <p:attrNameLst>
                                          <p:attrName>r</p:attrName>
                                        </p:attrNameLst>
                                      </p:cBhvr>
                                    </p:animRot>
                                    <p:animRot by="120000">
                                      <p:cBhvr>
                                        <p:cTn id="212" dur="200" fill="hold">
                                          <p:stCondLst>
                                            <p:cond delay="800"/>
                                          </p:stCondLst>
                                        </p:cTn>
                                        <p:tgtEl>
                                          <p:spTgt spid="70658"/>
                                        </p:tgtEl>
                                        <p:attrNameLst>
                                          <p:attrName>r</p:attrName>
                                        </p:attrNameLst>
                                      </p:cBhvr>
                                    </p:animRot>
                                  </p:childTnLst>
                                </p:cTn>
                              </p:par>
                              <p:par>
                                <p:cTn id="213" presetID="32" presetClass="emph" presetSubtype="0" repeatCount="indefinite" fill="hold" grpId="1" nodeType="withEffect">
                                  <p:stCondLst>
                                    <p:cond delay="0"/>
                                  </p:stCondLst>
                                  <p:endCondLst>
                                    <p:cond evt="onNext" delay="0">
                                      <p:tgtEl>
                                        <p:sldTgt/>
                                      </p:tgtEl>
                                    </p:cond>
                                  </p:endCondLst>
                                  <p:childTnLst>
                                    <p:animRot by="120000">
                                      <p:cBhvr>
                                        <p:cTn id="214" dur="100" fill="hold">
                                          <p:stCondLst>
                                            <p:cond delay="0"/>
                                          </p:stCondLst>
                                        </p:cTn>
                                        <p:tgtEl>
                                          <p:spTgt spid="70723"/>
                                        </p:tgtEl>
                                        <p:attrNameLst>
                                          <p:attrName>r</p:attrName>
                                        </p:attrNameLst>
                                      </p:cBhvr>
                                    </p:animRot>
                                    <p:animRot by="-240000">
                                      <p:cBhvr>
                                        <p:cTn id="215" dur="200" fill="hold">
                                          <p:stCondLst>
                                            <p:cond delay="200"/>
                                          </p:stCondLst>
                                        </p:cTn>
                                        <p:tgtEl>
                                          <p:spTgt spid="70723"/>
                                        </p:tgtEl>
                                        <p:attrNameLst>
                                          <p:attrName>r</p:attrName>
                                        </p:attrNameLst>
                                      </p:cBhvr>
                                    </p:animRot>
                                    <p:animRot by="240000">
                                      <p:cBhvr>
                                        <p:cTn id="216" dur="200" fill="hold">
                                          <p:stCondLst>
                                            <p:cond delay="400"/>
                                          </p:stCondLst>
                                        </p:cTn>
                                        <p:tgtEl>
                                          <p:spTgt spid="70723"/>
                                        </p:tgtEl>
                                        <p:attrNameLst>
                                          <p:attrName>r</p:attrName>
                                        </p:attrNameLst>
                                      </p:cBhvr>
                                    </p:animRot>
                                    <p:animRot by="-240000">
                                      <p:cBhvr>
                                        <p:cTn id="217" dur="200" fill="hold">
                                          <p:stCondLst>
                                            <p:cond delay="600"/>
                                          </p:stCondLst>
                                        </p:cTn>
                                        <p:tgtEl>
                                          <p:spTgt spid="70723"/>
                                        </p:tgtEl>
                                        <p:attrNameLst>
                                          <p:attrName>r</p:attrName>
                                        </p:attrNameLst>
                                      </p:cBhvr>
                                    </p:animRot>
                                    <p:animRot by="120000">
                                      <p:cBhvr>
                                        <p:cTn id="218" dur="200" fill="hold">
                                          <p:stCondLst>
                                            <p:cond delay="800"/>
                                          </p:stCondLst>
                                        </p:cTn>
                                        <p:tgtEl>
                                          <p:spTgt spid="70723"/>
                                        </p:tgtEl>
                                        <p:attrNameLst>
                                          <p:attrName>r</p:attrName>
                                        </p:attrNameLst>
                                      </p:cBhvr>
                                    </p:animRot>
                                  </p:childTnLst>
                                </p:cTn>
                              </p:par>
                              <p:par>
                                <p:cTn id="219" presetID="32" presetClass="emph" presetSubtype="0" repeatCount="indefinite" fill="hold" nodeType="withEffect">
                                  <p:stCondLst>
                                    <p:cond delay="0"/>
                                  </p:stCondLst>
                                  <p:endCondLst>
                                    <p:cond evt="onNext" delay="0">
                                      <p:tgtEl>
                                        <p:sldTgt/>
                                      </p:tgtEl>
                                    </p:cond>
                                  </p:endCondLst>
                                  <p:childTnLst>
                                    <p:animRot by="120000">
                                      <p:cBhvr>
                                        <p:cTn id="220" dur="100" fill="hold">
                                          <p:stCondLst>
                                            <p:cond delay="0"/>
                                          </p:stCondLst>
                                        </p:cTn>
                                        <p:tgtEl>
                                          <p:spTgt spid="13318"/>
                                        </p:tgtEl>
                                        <p:attrNameLst>
                                          <p:attrName>r</p:attrName>
                                        </p:attrNameLst>
                                      </p:cBhvr>
                                    </p:animRot>
                                    <p:animRot by="-240000">
                                      <p:cBhvr>
                                        <p:cTn id="221" dur="200" fill="hold">
                                          <p:stCondLst>
                                            <p:cond delay="200"/>
                                          </p:stCondLst>
                                        </p:cTn>
                                        <p:tgtEl>
                                          <p:spTgt spid="13318"/>
                                        </p:tgtEl>
                                        <p:attrNameLst>
                                          <p:attrName>r</p:attrName>
                                        </p:attrNameLst>
                                      </p:cBhvr>
                                    </p:animRot>
                                    <p:animRot by="240000">
                                      <p:cBhvr>
                                        <p:cTn id="222" dur="200" fill="hold">
                                          <p:stCondLst>
                                            <p:cond delay="400"/>
                                          </p:stCondLst>
                                        </p:cTn>
                                        <p:tgtEl>
                                          <p:spTgt spid="13318"/>
                                        </p:tgtEl>
                                        <p:attrNameLst>
                                          <p:attrName>r</p:attrName>
                                        </p:attrNameLst>
                                      </p:cBhvr>
                                    </p:animRot>
                                    <p:animRot by="-240000">
                                      <p:cBhvr>
                                        <p:cTn id="223" dur="200" fill="hold">
                                          <p:stCondLst>
                                            <p:cond delay="600"/>
                                          </p:stCondLst>
                                        </p:cTn>
                                        <p:tgtEl>
                                          <p:spTgt spid="13318"/>
                                        </p:tgtEl>
                                        <p:attrNameLst>
                                          <p:attrName>r</p:attrName>
                                        </p:attrNameLst>
                                      </p:cBhvr>
                                    </p:animRot>
                                    <p:animRot by="120000">
                                      <p:cBhvr>
                                        <p:cTn id="224" dur="200" fill="hold">
                                          <p:stCondLst>
                                            <p:cond delay="800"/>
                                          </p:stCondLst>
                                        </p:cTn>
                                        <p:tgtEl>
                                          <p:spTgt spid="133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P spid="70658" grpId="1" animBg="1"/>
      <p:bldP spid="70659" grpId="0" animBg="1"/>
      <p:bldP spid="70660" grpId="0" animBg="1"/>
      <p:bldP spid="70660" grpId="1" animBg="1"/>
      <p:bldP spid="70668" grpId="0" animBg="1"/>
      <p:bldP spid="70668" grpId="1" animBg="1"/>
      <p:bldP spid="70668" grpId="2" animBg="1"/>
      <p:bldP spid="70668" grpId="3" animBg="1"/>
      <p:bldP spid="70669" grpId="0" animBg="1"/>
      <p:bldP spid="70669" grpId="1" animBg="1"/>
      <p:bldP spid="70669" grpId="2" animBg="1"/>
      <p:bldP spid="70669" grpId="3" animBg="1"/>
      <p:bldP spid="70670" grpId="0" animBg="1"/>
      <p:bldP spid="70670" grpId="1" animBg="1"/>
      <p:bldP spid="70670" grpId="2" animBg="1"/>
      <p:bldP spid="70670" grpId="3" animBg="1"/>
      <p:bldP spid="70684" grpId="0" animBg="1"/>
      <p:bldP spid="70685" grpId="0" animBg="1"/>
      <p:bldP spid="70686" grpId="0" animBg="1"/>
      <p:bldP spid="70687" grpId="0" animBg="1"/>
      <p:bldP spid="70688" grpId="0" animBg="1"/>
      <p:bldP spid="34819" grpId="0"/>
      <p:bldP spid="70702" grpId="0"/>
      <p:bldP spid="70712" grpId="0" animBg="1"/>
      <p:bldP spid="66572" grpId="0"/>
      <p:bldP spid="70714" grpId="0" animBg="1"/>
      <p:bldP spid="70716" grpId="0"/>
      <p:bldP spid="70717" grpId="0"/>
      <p:bldP spid="70718" grpId="0"/>
      <p:bldP spid="70719" grpId="0"/>
      <p:bldP spid="70722" grpId="0"/>
      <p:bldP spid="70722" grpId="1"/>
      <p:bldP spid="70723" grpId="0"/>
      <p:bldP spid="70723" grpId="1"/>
      <p:bldP spid="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スライド番号プレースホルダー 5"/>
          <p:cNvSpPr>
            <a:spLocks noGrp="1"/>
          </p:cNvSpPr>
          <p:nvPr>
            <p:ph type="sldNum" sz="quarter" idx="12"/>
          </p:nvPr>
        </p:nvSpPr>
        <p:spPr/>
        <p:txBody>
          <a:bodyPr/>
          <a:lstStyle/>
          <a:p>
            <a:pPr>
              <a:defRPr/>
            </a:pPr>
            <a:fld id="{EC4738DE-5A78-4477-823C-2E951C78DACF}" type="slidenum">
              <a:rPr lang="en-US" altLang="ja-JP"/>
              <a:pPr>
                <a:defRPr/>
              </a:pPr>
              <a:t>15</a:t>
            </a:fld>
            <a:endParaRPr lang="en-US" altLang="ja-JP"/>
          </a:p>
        </p:txBody>
      </p:sp>
      <p:sp>
        <p:nvSpPr>
          <p:cNvPr id="15363" name="Rectangle 2"/>
          <p:cNvSpPr>
            <a:spLocks noGrp="1" noChangeArrowheads="1"/>
          </p:cNvSpPr>
          <p:nvPr>
            <p:ph type="body" idx="1"/>
          </p:nvPr>
        </p:nvSpPr>
        <p:spPr>
          <a:xfrm>
            <a:off x="179388" y="1268413"/>
            <a:ext cx="8785225" cy="3744912"/>
          </a:xfrm>
        </p:spPr>
        <p:txBody>
          <a:bodyPr/>
          <a:lstStyle/>
          <a:p>
            <a:pPr eaLnBrk="1" hangingPunct="1"/>
            <a:r>
              <a:rPr lang="en-US" altLang="ja-JP" sz="2800" smtClean="0"/>
              <a:t> Karoly, D.J. 1989, Southern Hemisphere circulation features associated with  ElNiño–Southern Oscillation Events,</a:t>
            </a:r>
            <a:r>
              <a:rPr lang="en-US" altLang="ja-JP" sz="2800" i="1" smtClean="0"/>
              <a:t> J. Climate</a:t>
            </a:r>
            <a:r>
              <a:rPr lang="en-US" altLang="ja-JP" sz="2800" smtClean="0"/>
              <a:t>, </a:t>
            </a:r>
            <a:r>
              <a:rPr lang="en-US" altLang="ja-JP" sz="2800" b="1" smtClean="0"/>
              <a:t>2</a:t>
            </a:r>
            <a:r>
              <a:rPr lang="en-US" altLang="ja-JP" sz="2800" smtClean="0"/>
              <a:t>, 1239-1252.</a:t>
            </a:r>
          </a:p>
          <a:p>
            <a:pPr eaLnBrk="1" hangingPunct="1"/>
            <a:r>
              <a:rPr lang="en-US" altLang="ja-JP" sz="2800" smtClean="0"/>
              <a:t>Y. Udagawa, Y. Tachibana, and K. Yamazaki (2009), Modulation in interannual sea ice patterns in the Southern Ocean in association with large‐scale atmospheric mode shift, </a:t>
            </a:r>
            <a:r>
              <a:rPr lang="en-US" altLang="ja-JP" sz="2800" i="1" smtClean="0"/>
              <a:t>J. Geophys. Res.</a:t>
            </a:r>
            <a:r>
              <a:rPr lang="en-US" altLang="ja-JP" sz="2800" smtClean="0"/>
              <a:t>, </a:t>
            </a:r>
            <a:r>
              <a:rPr lang="en-US" altLang="ja-JP" sz="2800" b="1" smtClean="0"/>
              <a:t>114</a:t>
            </a:r>
            <a:r>
              <a:rPr lang="en-US" altLang="ja-JP" sz="2800" smtClean="0"/>
              <a:t>, D21103, doi:10.1029/2009JD011807. </a:t>
            </a:r>
          </a:p>
        </p:txBody>
      </p:sp>
      <p:sp>
        <p:nvSpPr>
          <p:cNvPr id="34819" name="Freeform 25"/>
          <p:cNvSpPr>
            <a:spLocks/>
          </p:cNvSpPr>
          <p:nvPr/>
        </p:nvSpPr>
        <p:spPr bwMode="auto">
          <a:xfrm>
            <a:off x="539750" y="188913"/>
            <a:ext cx="1863725" cy="928687"/>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 name="T24" fmla="*/ 0 w 992"/>
              <a:gd name="T25" fmla="*/ 0 h 495"/>
              <a:gd name="T26" fmla="*/ 992 w 992"/>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5F959">
                  <a:alpha val="60001"/>
                </a:srgbClr>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20" name="Text Box 4"/>
          <p:cNvSpPr txBox="1">
            <a:spLocks noChangeArrowheads="1"/>
          </p:cNvSpPr>
          <p:nvPr/>
        </p:nvSpPr>
        <p:spPr bwMode="auto">
          <a:xfrm>
            <a:off x="539750" y="401638"/>
            <a:ext cx="4967288" cy="579437"/>
          </a:xfrm>
          <a:prstGeom prst="rect">
            <a:avLst/>
          </a:prstGeom>
          <a:noFill/>
          <a:ln>
            <a:noFill/>
          </a:ln>
          <a:effectLst/>
          <a:extLst/>
        </p:spPr>
        <p:txBody>
          <a:bodyPr>
            <a:spAutoFit/>
          </a:bodyPr>
          <a:lstStyle/>
          <a:p>
            <a:pPr>
              <a:defRPr/>
            </a:pPr>
            <a:r>
              <a:rPr lang="en-US" altLang="ja-JP" sz="3200" b="1" u="sng">
                <a:effectLst>
                  <a:outerShdw blurRad="38100" dist="38100" dir="2700000" algn="tl">
                    <a:srgbClr val="C0C0C0"/>
                  </a:outerShdw>
                </a:effectLst>
              </a:rPr>
              <a:t>reference</a:t>
            </a:r>
          </a:p>
        </p:txBody>
      </p:sp>
      <p:grpSp>
        <p:nvGrpSpPr>
          <p:cNvPr id="34821" name="Group 5"/>
          <p:cNvGrpSpPr>
            <a:grpSpLocks/>
          </p:cNvGrpSpPr>
          <p:nvPr/>
        </p:nvGrpSpPr>
        <p:grpSpPr bwMode="auto">
          <a:xfrm flipH="1">
            <a:off x="7596188" y="4903788"/>
            <a:ext cx="1093787" cy="1954212"/>
            <a:chOff x="2290" y="1570"/>
            <a:chExt cx="1361" cy="2132"/>
          </a:xfrm>
        </p:grpSpPr>
        <p:sp>
          <p:nvSpPr>
            <p:cNvPr id="15381" name="Freeform 6"/>
            <p:cNvSpPr>
              <a:spLocks/>
            </p:cNvSpPr>
            <p:nvPr/>
          </p:nvSpPr>
          <p:spPr bwMode="auto">
            <a:xfrm>
              <a:off x="3193" y="3554"/>
              <a:ext cx="351" cy="103"/>
            </a:xfrm>
            <a:custGeom>
              <a:avLst/>
              <a:gdLst>
                <a:gd name="T0" fmla="*/ 9 w 560"/>
                <a:gd name="T1" fmla="*/ 5 h 174"/>
                <a:gd name="T2" fmla="*/ 134 w 560"/>
                <a:gd name="T3" fmla="*/ 53 h 174"/>
                <a:gd name="T4" fmla="*/ 187 w 560"/>
                <a:gd name="T5" fmla="*/ 53 h 174"/>
                <a:gd name="T6" fmla="*/ 152 w 560"/>
                <a:gd name="T7" fmla="*/ 37 h 174"/>
                <a:gd name="T8" fmla="*/ 187 w 560"/>
                <a:gd name="T9" fmla="*/ 37 h 174"/>
                <a:gd name="T10" fmla="*/ 205 w 560"/>
                <a:gd name="T11" fmla="*/ 53 h 174"/>
                <a:gd name="T12" fmla="*/ 205 w 560"/>
                <a:gd name="T13" fmla="*/ 37 h 174"/>
                <a:gd name="T14" fmla="*/ 187 w 560"/>
                <a:gd name="T15" fmla="*/ 21 h 174"/>
                <a:gd name="T16" fmla="*/ 205 w 560"/>
                <a:gd name="T17" fmla="*/ 37 h 174"/>
                <a:gd name="T18" fmla="*/ 205 w 560"/>
                <a:gd name="T19" fmla="*/ 53 h 174"/>
                <a:gd name="T20" fmla="*/ 205 w 560"/>
                <a:gd name="T21" fmla="*/ 37 h 174"/>
                <a:gd name="T22" fmla="*/ 187 w 560"/>
                <a:gd name="T23" fmla="*/ 21 h 174"/>
                <a:gd name="T24" fmla="*/ 9 w 560"/>
                <a:gd name="T25" fmla="*/ 5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15382" name="Freeform 7"/>
            <p:cNvSpPr>
              <a:spLocks/>
            </p:cNvSpPr>
            <p:nvPr/>
          </p:nvSpPr>
          <p:spPr bwMode="auto">
            <a:xfrm>
              <a:off x="3149" y="3598"/>
              <a:ext cx="352" cy="104"/>
            </a:xfrm>
            <a:custGeom>
              <a:avLst/>
              <a:gdLst>
                <a:gd name="T0" fmla="*/ 9 w 560"/>
                <a:gd name="T1" fmla="*/ 5 h 174"/>
                <a:gd name="T2" fmla="*/ 135 w 560"/>
                <a:gd name="T3" fmla="*/ 54 h 174"/>
                <a:gd name="T4" fmla="*/ 189 w 560"/>
                <a:gd name="T5" fmla="*/ 54 h 174"/>
                <a:gd name="T6" fmla="*/ 153 w 560"/>
                <a:gd name="T7" fmla="*/ 38 h 174"/>
                <a:gd name="T8" fmla="*/ 189 w 560"/>
                <a:gd name="T9" fmla="*/ 38 h 174"/>
                <a:gd name="T10" fmla="*/ 206 w 560"/>
                <a:gd name="T11" fmla="*/ 54 h 174"/>
                <a:gd name="T12" fmla="*/ 206 w 560"/>
                <a:gd name="T13" fmla="*/ 38 h 174"/>
                <a:gd name="T14" fmla="*/ 189 w 560"/>
                <a:gd name="T15" fmla="*/ 22 h 174"/>
                <a:gd name="T16" fmla="*/ 206 w 560"/>
                <a:gd name="T17" fmla="*/ 38 h 174"/>
                <a:gd name="T18" fmla="*/ 206 w 560"/>
                <a:gd name="T19" fmla="*/ 54 h 174"/>
                <a:gd name="T20" fmla="*/ 206 w 560"/>
                <a:gd name="T21" fmla="*/ 38 h 174"/>
                <a:gd name="T22" fmla="*/ 189 w 560"/>
                <a:gd name="T23" fmla="*/ 22 h 174"/>
                <a:gd name="T24" fmla="*/ 9 w 560"/>
                <a:gd name="T25" fmla="*/ 5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34824" name="Freeform 8"/>
            <p:cNvSpPr>
              <a:spLocks/>
            </p:cNvSpPr>
            <p:nvPr/>
          </p:nvSpPr>
          <p:spPr bwMode="auto">
            <a:xfrm>
              <a:off x="2320" y="1582"/>
              <a:ext cx="1331" cy="2063"/>
            </a:xfrm>
            <a:custGeom>
              <a:avLst/>
              <a:gdLst>
                <a:gd name="T0" fmla="*/ 1329 w 2123"/>
                <a:gd name="T1" fmla="*/ 3417 h 3465"/>
                <a:gd name="T2" fmla="*/ 739 w 2123"/>
                <a:gd name="T3" fmla="*/ 3372 h 3465"/>
                <a:gd name="T4" fmla="*/ 376 w 2123"/>
                <a:gd name="T5" fmla="*/ 3372 h 3465"/>
                <a:gd name="T6" fmla="*/ 59 w 2123"/>
                <a:gd name="T7" fmla="*/ 3372 h 3465"/>
                <a:gd name="T8" fmla="*/ 149 w 2123"/>
                <a:gd name="T9" fmla="*/ 3327 h 3465"/>
                <a:gd name="T10" fmla="*/ 13 w 2123"/>
                <a:gd name="T11" fmla="*/ 3327 h 3465"/>
                <a:gd name="T12" fmla="*/ 149 w 2123"/>
                <a:gd name="T13" fmla="*/ 3281 h 3465"/>
                <a:gd name="T14" fmla="*/ 59 w 2123"/>
                <a:gd name="T15" fmla="*/ 3191 h 3465"/>
                <a:gd name="T16" fmla="*/ 240 w 2123"/>
                <a:gd name="T17" fmla="*/ 3236 h 3465"/>
                <a:gd name="T18" fmla="*/ 240 w 2123"/>
                <a:gd name="T19" fmla="*/ 3100 h 3465"/>
                <a:gd name="T20" fmla="*/ 13 w 2123"/>
                <a:gd name="T21" fmla="*/ 2374 h 3465"/>
                <a:gd name="T22" fmla="*/ 164 w 2123"/>
                <a:gd name="T23" fmla="*/ 1154 h 3465"/>
                <a:gd name="T24" fmla="*/ 558 w 2123"/>
                <a:gd name="T25" fmla="*/ 605 h 3465"/>
                <a:gd name="T26" fmla="*/ 694 w 2123"/>
                <a:gd name="T27" fmla="*/ 514 h 3465"/>
                <a:gd name="T28" fmla="*/ 694 w 2123"/>
                <a:gd name="T29" fmla="*/ 469 h 3465"/>
                <a:gd name="T30" fmla="*/ 694 w 2123"/>
                <a:gd name="T31" fmla="*/ 378 h 3465"/>
                <a:gd name="T32" fmla="*/ 739 w 2123"/>
                <a:gd name="T33" fmla="*/ 197 h 3465"/>
                <a:gd name="T34" fmla="*/ 875 w 2123"/>
                <a:gd name="T35" fmla="*/ 61 h 3465"/>
                <a:gd name="T36" fmla="*/ 1011 w 2123"/>
                <a:gd name="T37" fmla="*/ 15 h 3465"/>
                <a:gd name="T38" fmla="*/ 1238 w 2123"/>
                <a:gd name="T39" fmla="*/ 15 h 3465"/>
                <a:gd name="T40" fmla="*/ 1465 w 2123"/>
                <a:gd name="T41" fmla="*/ 106 h 3465"/>
                <a:gd name="T42" fmla="*/ 1547 w 2123"/>
                <a:gd name="T43" fmla="*/ 254 h 3465"/>
                <a:gd name="T44" fmla="*/ 1586 w 2123"/>
                <a:gd name="T45" fmla="*/ 377 h 3465"/>
                <a:gd name="T46" fmla="*/ 1571 w 2123"/>
                <a:gd name="T47" fmla="*/ 479 h 3465"/>
                <a:gd name="T48" fmla="*/ 1574 w 2123"/>
                <a:gd name="T49" fmla="*/ 536 h 3465"/>
                <a:gd name="T50" fmla="*/ 1692 w 2123"/>
                <a:gd name="T51" fmla="*/ 696 h 3465"/>
                <a:gd name="T52" fmla="*/ 1873 w 2123"/>
                <a:gd name="T53" fmla="*/ 923 h 3465"/>
                <a:gd name="T54" fmla="*/ 2100 w 2123"/>
                <a:gd name="T55" fmla="*/ 1648 h 3465"/>
                <a:gd name="T56" fmla="*/ 2009 w 2123"/>
                <a:gd name="T57" fmla="*/ 2737 h 3465"/>
                <a:gd name="T58" fmla="*/ 1772 w 2123"/>
                <a:gd name="T59" fmla="*/ 3215 h 3465"/>
                <a:gd name="T60" fmla="*/ 1760 w 2123"/>
                <a:gd name="T61" fmla="*/ 3248 h 3465"/>
                <a:gd name="T62" fmla="*/ 1828 w 2123"/>
                <a:gd name="T63" fmla="*/ 3281 h 3465"/>
                <a:gd name="T64" fmla="*/ 1850 w 2123"/>
                <a:gd name="T65" fmla="*/ 3428 h 3465"/>
                <a:gd name="T66" fmla="*/ 1646 w 2123"/>
                <a:gd name="T67" fmla="*/ 3463 h 3465"/>
                <a:gd name="T68" fmla="*/ 1329 w 2123"/>
                <a:gd name="T69" fmla="*/ 3417 h 3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3" h="3465">
                  <a:moveTo>
                    <a:pt x="1329" y="3417"/>
                  </a:moveTo>
                  <a:cubicBezTo>
                    <a:pt x="1178" y="3402"/>
                    <a:pt x="898" y="3379"/>
                    <a:pt x="739" y="3372"/>
                  </a:cubicBezTo>
                  <a:cubicBezTo>
                    <a:pt x="580" y="3365"/>
                    <a:pt x="489" y="3372"/>
                    <a:pt x="376" y="3372"/>
                  </a:cubicBezTo>
                  <a:cubicBezTo>
                    <a:pt x="263" y="3372"/>
                    <a:pt x="97" y="3379"/>
                    <a:pt x="59" y="3372"/>
                  </a:cubicBezTo>
                  <a:cubicBezTo>
                    <a:pt x="21" y="3365"/>
                    <a:pt x="157" y="3334"/>
                    <a:pt x="149" y="3327"/>
                  </a:cubicBezTo>
                  <a:cubicBezTo>
                    <a:pt x="141" y="3320"/>
                    <a:pt x="13" y="3335"/>
                    <a:pt x="13" y="3327"/>
                  </a:cubicBezTo>
                  <a:cubicBezTo>
                    <a:pt x="13" y="3319"/>
                    <a:pt x="141" y="3304"/>
                    <a:pt x="149" y="3281"/>
                  </a:cubicBezTo>
                  <a:cubicBezTo>
                    <a:pt x="157" y="3258"/>
                    <a:pt x="44" y="3198"/>
                    <a:pt x="59" y="3191"/>
                  </a:cubicBezTo>
                  <a:cubicBezTo>
                    <a:pt x="74" y="3184"/>
                    <a:pt x="210" y="3251"/>
                    <a:pt x="240" y="3236"/>
                  </a:cubicBezTo>
                  <a:cubicBezTo>
                    <a:pt x="270" y="3221"/>
                    <a:pt x="278" y="3244"/>
                    <a:pt x="240" y="3100"/>
                  </a:cubicBezTo>
                  <a:cubicBezTo>
                    <a:pt x="202" y="2956"/>
                    <a:pt x="26" y="2698"/>
                    <a:pt x="13" y="2374"/>
                  </a:cubicBezTo>
                  <a:cubicBezTo>
                    <a:pt x="0" y="2050"/>
                    <a:pt x="73" y="1449"/>
                    <a:pt x="164" y="1154"/>
                  </a:cubicBezTo>
                  <a:cubicBezTo>
                    <a:pt x="255" y="859"/>
                    <a:pt x="470" y="712"/>
                    <a:pt x="558" y="605"/>
                  </a:cubicBezTo>
                  <a:cubicBezTo>
                    <a:pt x="646" y="498"/>
                    <a:pt x="671" y="537"/>
                    <a:pt x="694" y="514"/>
                  </a:cubicBezTo>
                  <a:cubicBezTo>
                    <a:pt x="717" y="491"/>
                    <a:pt x="694" y="492"/>
                    <a:pt x="694" y="469"/>
                  </a:cubicBezTo>
                  <a:cubicBezTo>
                    <a:pt x="694" y="446"/>
                    <a:pt x="687" y="423"/>
                    <a:pt x="694" y="378"/>
                  </a:cubicBezTo>
                  <a:cubicBezTo>
                    <a:pt x="701" y="333"/>
                    <a:pt x="709" y="250"/>
                    <a:pt x="739" y="197"/>
                  </a:cubicBezTo>
                  <a:cubicBezTo>
                    <a:pt x="769" y="144"/>
                    <a:pt x="830" y="91"/>
                    <a:pt x="875" y="61"/>
                  </a:cubicBezTo>
                  <a:cubicBezTo>
                    <a:pt x="920" y="31"/>
                    <a:pt x="951" y="23"/>
                    <a:pt x="1011" y="15"/>
                  </a:cubicBezTo>
                  <a:cubicBezTo>
                    <a:pt x="1071" y="7"/>
                    <a:pt x="1162" y="0"/>
                    <a:pt x="1238" y="15"/>
                  </a:cubicBezTo>
                  <a:cubicBezTo>
                    <a:pt x="1314" y="30"/>
                    <a:pt x="1414" y="66"/>
                    <a:pt x="1465" y="106"/>
                  </a:cubicBezTo>
                  <a:cubicBezTo>
                    <a:pt x="1516" y="146"/>
                    <a:pt x="1527" y="209"/>
                    <a:pt x="1547" y="254"/>
                  </a:cubicBezTo>
                  <a:cubicBezTo>
                    <a:pt x="1567" y="299"/>
                    <a:pt x="1582" y="340"/>
                    <a:pt x="1586" y="377"/>
                  </a:cubicBezTo>
                  <a:cubicBezTo>
                    <a:pt x="1590" y="414"/>
                    <a:pt x="1573" y="453"/>
                    <a:pt x="1571" y="479"/>
                  </a:cubicBezTo>
                  <a:cubicBezTo>
                    <a:pt x="1569" y="505"/>
                    <a:pt x="1554" y="500"/>
                    <a:pt x="1574" y="536"/>
                  </a:cubicBezTo>
                  <a:cubicBezTo>
                    <a:pt x="1594" y="572"/>
                    <a:pt x="1642" y="632"/>
                    <a:pt x="1692" y="696"/>
                  </a:cubicBezTo>
                  <a:cubicBezTo>
                    <a:pt x="1742" y="760"/>
                    <a:pt x="1805" y="764"/>
                    <a:pt x="1873" y="923"/>
                  </a:cubicBezTo>
                  <a:cubicBezTo>
                    <a:pt x="1941" y="1082"/>
                    <a:pt x="2077" y="1346"/>
                    <a:pt x="2100" y="1648"/>
                  </a:cubicBezTo>
                  <a:cubicBezTo>
                    <a:pt x="2123" y="1950"/>
                    <a:pt x="2064" y="2476"/>
                    <a:pt x="2009" y="2737"/>
                  </a:cubicBezTo>
                  <a:cubicBezTo>
                    <a:pt x="1954" y="2998"/>
                    <a:pt x="1814" y="3130"/>
                    <a:pt x="1772" y="3215"/>
                  </a:cubicBezTo>
                  <a:cubicBezTo>
                    <a:pt x="1730" y="3300"/>
                    <a:pt x="1751" y="3237"/>
                    <a:pt x="1760" y="3248"/>
                  </a:cubicBezTo>
                  <a:cubicBezTo>
                    <a:pt x="1769" y="3259"/>
                    <a:pt x="1813" y="3251"/>
                    <a:pt x="1828" y="3281"/>
                  </a:cubicBezTo>
                  <a:cubicBezTo>
                    <a:pt x="1843" y="3311"/>
                    <a:pt x="1880" y="3398"/>
                    <a:pt x="1850" y="3428"/>
                  </a:cubicBezTo>
                  <a:cubicBezTo>
                    <a:pt x="1820" y="3458"/>
                    <a:pt x="1733" y="3465"/>
                    <a:pt x="1646" y="3463"/>
                  </a:cubicBezTo>
                  <a:cubicBezTo>
                    <a:pt x="1559" y="3461"/>
                    <a:pt x="1480" y="3432"/>
                    <a:pt x="1329" y="3417"/>
                  </a:cubicBezTo>
                  <a:close/>
                </a:path>
              </a:pathLst>
            </a:custGeom>
            <a:gradFill rotWithShape="1">
              <a:gsLst>
                <a:gs pos="0">
                  <a:schemeClr val="bg1">
                    <a:gamma/>
                    <a:shade val="80000"/>
                    <a:invGamma/>
                  </a:schemeClr>
                </a:gs>
                <a:gs pos="100000">
                  <a:schemeClr val="bg1"/>
                </a:gs>
              </a:gsLst>
              <a:lin ang="18900000" scaled="1"/>
            </a:gradFill>
            <a:ln w="9525">
              <a:solidFill>
                <a:schemeClr val="tx1"/>
              </a:solidFill>
              <a:round/>
              <a:headEnd/>
              <a:tailEnd/>
            </a:ln>
            <a:effectLst/>
            <a:extLst/>
          </p:spPr>
          <p:txBody>
            <a:bodyPr/>
            <a:lstStyle/>
            <a:p>
              <a:pPr>
                <a:defRPr/>
              </a:pPr>
              <a:endParaRPr lang="ja-JP" altLang="en-US"/>
            </a:p>
          </p:txBody>
        </p:sp>
        <p:sp>
          <p:nvSpPr>
            <p:cNvPr id="15384" name="Oval 9"/>
            <p:cNvSpPr>
              <a:spLocks noChangeArrowheads="1"/>
            </p:cNvSpPr>
            <p:nvPr/>
          </p:nvSpPr>
          <p:spPr bwMode="auto">
            <a:xfrm>
              <a:off x="2755" y="1663"/>
              <a:ext cx="313" cy="352"/>
            </a:xfrm>
            <a:prstGeom prst="ellipse">
              <a:avLst/>
            </a:prstGeom>
            <a:gradFill rotWithShape="1">
              <a:gsLst>
                <a:gs pos="0">
                  <a:srgbClr val="FAF138">
                    <a:alpha val="70000"/>
                  </a:srgbClr>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5385" name="Freeform 10"/>
            <p:cNvSpPr>
              <a:spLocks/>
            </p:cNvSpPr>
            <p:nvPr/>
          </p:nvSpPr>
          <p:spPr bwMode="auto">
            <a:xfrm>
              <a:off x="2290" y="1570"/>
              <a:ext cx="1347" cy="2102"/>
            </a:xfrm>
            <a:custGeom>
              <a:avLst/>
              <a:gdLst>
                <a:gd name="T0" fmla="*/ 285 w 2148"/>
                <a:gd name="T1" fmla="*/ 184 h 3532"/>
                <a:gd name="T2" fmla="*/ 312 w 2148"/>
                <a:gd name="T3" fmla="*/ 73 h 3532"/>
                <a:gd name="T4" fmla="*/ 397 w 2148"/>
                <a:gd name="T5" fmla="*/ 10 h 3532"/>
                <a:gd name="T6" fmla="*/ 501 w 2148"/>
                <a:gd name="T7" fmla="*/ 12 h 3532"/>
                <a:gd name="T8" fmla="*/ 538 w 2148"/>
                <a:gd name="T9" fmla="*/ 20 h 3532"/>
                <a:gd name="T10" fmla="*/ 589 w 2148"/>
                <a:gd name="T11" fmla="*/ 40 h 3532"/>
                <a:gd name="T12" fmla="*/ 627 w 2148"/>
                <a:gd name="T13" fmla="*/ 85 h 3532"/>
                <a:gd name="T14" fmla="*/ 642 w 2148"/>
                <a:gd name="T15" fmla="*/ 120 h 3532"/>
                <a:gd name="T16" fmla="*/ 715 w 2148"/>
                <a:gd name="T17" fmla="*/ 159 h 3532"/>
                <a:gd name="T18" fmla="*/ 821 w 2148"/>
                <a:gd name="T19" fmla="*/ 201 h 3532"/>
                <a:gd name="T20" fmla="*/ 571 w 2148"/>
                <a:gd name="T21" fmla="*/ 184 h 3532"/>
                <a:gd name="T22" fmla="*/ 410 w 2148"/>
                <a:gd name="T23" fmla="*/ 152 h 3532"/>
                <a:gd name="T24" fmla="*/ 393 w 2148"/>
                <a:gd name="T25" fmla="*/ 88 h 3532"/>
                <a:gd name="T26" fmla="*/ 321 w 2148"/>
                <a:gd name="T27" fmla="*/ 88 h 3532"/>
                <a:gd name="T28" fmla="*/ 321 w 2148"/>
                <a:gd name="T29" fmla="*/ 184 h 3532"/>
                <a:gd name="T30" fmla="*/ 339 w 2148"/>
                <a:gd name="T31" fmla="*/ 232 h 3532"/>
                <a:gd name="T32" fmla="*/ 393 w 2148"/>
                <a:gd name="T33" fmla="*/ 280 h 3532"/>
                <a:gd name="T34" fmla="*/ 339 w 2148"/>
                <a:gd name="T35" fmla="*/ 682 h 3532"/>
                <a:gd name="T36" fmla="*/ 463 w 2148"/>
                <a:gd name="T37" fmla="*/ 1164 h 3532"/>
                <a:gd name="T38" fmla="*/ 65 w 2148"/>
                <a:gd name="T39" fmla="*/ 1202 h 3532"/>
                <a:gd name="T40" fmla="*/ 71 w 2148"/>
                <a:gd name="T41" fmla="*/ 1185 h 3532"/>
                <a:gd name="T42" fmla="*/ 26 w 2148"/>
                <a:gd name="T43" fmla="*/ 1185 h 3532"/>
                <a:gd name="T44" fmla="*/ 77 w 2148"/>
                <a:gd name="T45" fmla="*/ 1169 h 3532"/>
                <a:gd name="T46" fmla="*/ 41 w 2148"/>
                <a:gd name="T47" fmla="*/ 1137 h 3532"/>
                <a:gd name="T48" fmla="*/ 123 w 2148"/>
                <a:gd name="T49" fmla="*/ 1144 h 3532"/>
                <a:gd name="T50" fmla="*/ 41 w 2148"/>
                <a:gd name="T51" fmla="*/ 982 h 3532"/>
                <a:gd name="T52" fmla="*/ 23 w 2148"/>
                <a:gd name="T53" fmla="*/ 812 h 3532"/>
                <a:gd name="T54" fmla="*/ 36 w 2148"/>
                <a:gd name="T55" fmla="*/ 570 h 3532"/>
                <a:gd name="T56" fmla="*/ 119 w 2148"/>
                <a:gd name="T57" fmla="*/ 332 h 3532"/>
                <a:gd name="T58" fmla="*/ 258 w 2148"/>
                <a:gd name="T59" fmla="*/ 202 h 3532"/>
                <a:gd name="T60" fmla="*/ 278 w 2148"/>
                <a:gd name="T61" fmla="*/ 187 h 3532"/>
                <a:gd name="T62" fmla="*/ 285 w 2148"/>
                <a:gd name="T63" fmla="*/ 184 h 35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48"/>
                <a:gd name="T97" fmla="*/ 0 h 3532"/>
                <a:gd name="T98" fmla="*/ 2148 w 2148"/>
                <a:gd name="T99" fmla="*/ 3532 h 35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48" h="3532">
                  <a:moveTo>
                    <a:pt x="726" y="520"/>
                  </a:moveTo>
                  <a:cubicBezTo>
                    <a:pt x="740" y="467"/>
                    <a:pt x="745" y="289"/>
                    <a:pt x="792" y="207"/>
                  </a:cubicBezTo>
                  <a:cubicBezTo>
                    <a:pt x="839" y="125"/>
                    <a:pt x="930" y="58"/>
                    <a:pt x="1010" y="29"/>
                  </a:cubicBezTo>
                  <a:cubicBezTo>
                    <a:pt x="1090" y="0"/>
                    <a:pt x="1214" y="30"/>
                    <a:pt x="1274" y="35"/>
                  </a:cubicBezTo>
                  <a:cubicBezTo>
                    <a:pt x="1334" y="40"/>
                    <a:pt x="1331" y="44"/>
                    <a:pt x="1368" y="57"/>
                  </a:cubicBezTo>
                  <a:cubicBezTo>
                    <a:pt x="1405" y="70"/>
                    <a:pt x="1460" y="82"/>
                    <a:pt x="1497" y="112"/>
                  </a:cubicBezTo>
                  <a:cubicBezTo>
                    <a:pt x="1534" y="142"/>
                    <a:pt x="1571" y="201"/>
                    <a:pt x="1594" y="239"/>
                  </a:cubicBezTo>
                  <a:cubicBezTo>
                    <a:pt x="1617" y="277"/>
                    <a:pt x="1596" y="304"/>
                    <a:pt x="1633" y="339"/>
                  </a:cubicBezTo>
                  <a:cubicBezTo>
                    <a:pt x="1670" y="374"/>
                    <a:pt x="1743" y="411"/>
                    <a:pt x="1818" y="449"/>
                  </a:cubicBezTo>
                  <a:cubicBezTo>
                    <a:pt x="1893" y="487"/>
                    <a:pt x="2148" y="554"/>
                    <a:pt x="2087" y="566"/>
                  </a:cubicBezTo>
                  <a:cubicBezTo>
                    <a:pt x="2026" y="578"/>
                    <a:pt x="1626" y="543"/>
                    <a:pt x="1452" y="520"/>
                  </a:cubicBezTo>
                  <a:cubicBezTo>
                    <a:pt x="1278" y="497"/>
                    <a:pt x="1119" y="475"/>
                    <a:pt x="1043" y="430"/>
                  </a:cubicBezTo>
                  <a:cubicBezTo>
                    <a:pt x="967" y="385"/>
                    <a:pt x="1035" y="278"/>
                    <a:pt x="998" y="248"/>
                  </a:cubicBezTo>
                  <a:cubicBezTo>
                    <a:pt x="961" y="218"/>
                    <a:pt x="847" y="203"/>
                    <a:pt x="817" y="248"/>
                  </a:cubicBezTo>
                  <a:cubicBezTo>
                    <a:pt x="787" y="293"/>
                    <a:pt x="810" y="452"/>
                    <a:pt x="817" y="520"/>
                  </a:cubicBezTo>
                  <a:cubicBezTo>
                    <a:pt x="824" y="588"/>
                    <a:pt x="832" y="611"/>
                    <a:pt x="862" y="656"/>
                  </a:cubicBezTo>
                  <a:cubicBezTo>
                    <a:pt x="892" y="701"/>
                    <a:pt x="998" y="580"/>
                    <a:pt x="998" y="792"/>
                  </a:cubicBezTo>
                  <a:cubicBezTo>
                    <a:pt x="998" y="1004"/>
                    <a:pt x="832" y="1510"/>
                    <a:pt x="862" y="1926"/>
                  </a:cubicBezTo>
                  <a:cubicBezTo>
                    <a:pt x="892" y="2342"/>
                    <a:pt x="1295" y="3042"/>
                    <a:pt x="1179" y="3287"/>
                  </a:cubicBezTo>
                  <a:cubicBezTo>
                    <a:pt x="1063" y="3532"/>
                    <a:pt x="332" y="3385"/>
                    <a:pt x="166" y="3395"/>
                  </a:cubicBezTo>
                  <a:cubicBezTo>
                    <a:pt x="0" y="3405"/>
                    <a:pt x="199" y="3353"/>
                    <a:pt x="182" y="3345"/>
                  </a:cubicBezTo>
                  <a:cubicBezTo>
                    <a:pt x="165" y="3337"/>
                    <a:pt x="64" y="3354"/>
                    <a:pt x="66" y="3347"/>
                  </a:cubicBezTo>
                  <a:cubicBezTo>
                    <a:pt x="68" y="3340"/>
                    <a:pt x="190" y="3324"/>
                    <a:pt x="196" y="3301"/>
                  </a:cubicBezTo>
                  <a:cubicBezTo>
                    <a:pt x="202" y="3278"/>
                    <a:pt x="85" y="3223"/>
                    <a:pt x="104" y="3211"/>
                  </a:cubicBezTo>
                  <a:cubicBezTo>
                    <a:pt x="123" y="3199"/>
                    <a:pt x="312" y="3304"/>
                    <a:pt x="312" y="3231"/>
                  </a:cubicBezTo>
                  <a:cubicBezTo>
                    <a:pt x="312" y="3158"/>
                    <a:pt x="146" y="2929"/>
                    <a:pt x="104" y="2773"/>
                  </a:cubicBezTo>
                  <a:cubicBezTo>
                    <a:pt x="62" y="2617"/>
                    <a:pt x="60" y="2487"/>
                    <a:pt x="58" y="2293"/>
                  </a:cubicBezTo>
                  <a:cubicBezTo>
                    <a:pt x="56" y="2099"/>
                    <a:pt x="50" y="1835"/>
                    <a:pt x="91" y="1609"/>
                  </a:cubicBezTo>
                  <a:cubicBezTo>
                    <a:pt x="132" y="1383"/>
                    <a:pt x="208" y="1110"/>
                    <a:pt x="302" y="937"/>
                  </a:cubicBezTo>
                  <a:cubicBezTo>
                    <a:pt x="396" y="764"/>
                    <a:pt x="588" y="639"/>
                    <a:pt x="656" y="571"/>
                  </a:cubicBezTo>
                  <a:cubicBezTo>
                    <a:pt x="724" y="503"/>
                    <a:pt x="696" y="536"/>
                    <a:pt x="708" y="527"/>
                  </a:cubicBezTo>
                  <a:cubicBezTo>
                    <a:pt x="720" y="518"/>
                    <a:pt x="722" y="521"/>
                    <a:pt x="726" y="520"/>
                  </a:cubicBezTo>
                  <a:close/>
                </a:path>
              </a:pathLst>
            </a:custGeom>
            <a:gradFill rotWithShape="1">
              <a:gsLst>
                <a:gs pos="0">
                  <a:srgbClr val="011C39"/>
                </a:gs>
                <a:gs pos="100000">
                  <a:srgbClr val="000000"/>
                </a:gs>
              </a:gsLst>
              <a:path path="rect">
                <a:fillToRect l="100000" b="100000"/>
              </a:path>
            </a:gradFill>
            <a:ln w="9525">
              <a:solidFill>
                <a:schemeClr val="tx1"/>
              </a:solidFill>
              <a:round/>
              <a:headEnd/>
              <a:tailEnd/>
            </a:ln>
          </p:spPr>
          <p:txBody>
            <a:bodyPr/>
            <a:lstStyle/>
            <a:p>
              <a:endParaRPr lang="ja-JP" altLang="en-US"/>
            </a:p>
          </p:txBody>
        </p:sp>
        <p:sp>
          <p:nvSpPr>
            <p:cNvPr id="15386" name="Freeform 11"/>
            <p:cNvSpPr>
              <a:spLocks/>
            </p:cNvSpPr>
            <p:nvPr/>
          </p:nvSpPr>
          <p:spPr bwMode="auto">
            <a:xfrm>
              <a:off x="2592" y="2033"/>
              <a:ext cx="447" cy="1624"/>
            </a:xfrm>
            <a:custGeom>
              <a:avLst/>
              <a:gdLst>
                <a:gd name="T0" fmla="*/ 246 w 447"/>
                <a:gd name="T1" fmla="*/ 2 h 1624"/>
                <a:gd name="T2" fmla="*/ 379 w 447"/>
                <a:gd name="T3" fmla="*/ 81 h 1624"/>
                <a:gd name="T4" fmla="*/ 288 w 447"/>
                <a:gd name="T5" fmla="*/ 490 h 1624"/>
                <a:gd name="T6" fmla="*/ 424 w 447"/>
                <a:gd name="T7" fmla="*/ 1170 h 1624"/>
                <a:gd name="T8" fmla="*/ 424 w 447"/>
                <a:gd name="T9" fmla="*/ 1488 h 1624"/>
                <a:gd name="T10" fmla="*/ 288 w 447"/>
                <a:gd name="T11" fmla="*/ 1578 h 1624"/>
                <a:gd name="T12" fmla="*/ 242 w 447"/>
                <a:gd name="T13" fmla="*/ 1215 h 1624"/>
                <a:gd name="T14" fmla="*/ 16 w 447"/>
                <a:gd name="T15" fmla="*/ 490 h 1624"/>
                <a:gd name="T16" fmla="*/ 144 w 447"/>
                <a:gd name="T17" fmla="*/ 95 h 1624"/>
                <a:gd name="T18" fmla="*/ 246 w 447"/>
                <a:gd name="T19" fmla="*/ 2 h 16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624"/>
                <a:gd name="T32" fmla="*/ 447 w 447"/>
                <a:gd name="T33" fmla="*/ 1624 h 16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624">
                  <a:moveTo>
                    <a:pt x="246" y="2"/>
                  </a:moveTo>
                  <a:cubicBezTo>
                    <a:pt x="285" y="0"/>
                    <a:pt x="372" y="0"/>
                    <a:pt x="379" y="81"/>
                  </a:cubicBezTo>
                  <a:cubicBezTo>
                    <a:pt x="386" y="162"/>
                    <a:pt x="281" y="309"/>
                    <a:pt x="288" y="490"/>
                  </a:cubicBezTo>
                  <a:cubicBezTo>
                    <a:pt x="295" y="671"/>
                    <a:pt x="401" y="1004"/>
                    <a:pt x="424" y="1170"/>
                  </a:cubicBezTo>
                  <a:cubicBezTo>
                    <a:pt x="447" y="1336"/>
                    <a:pt x="447" y="1420"/>
                    <a:pt x="424" y="1488"/>
                  </a:cubicBezTo>
                  <a:cubicBezTo>
                    <a:pt x="401" y="1556"/>
                    <a:pt x="318" y="1624"/>
                    <a:pt x="288" y="1578"/>
                  </a:cubicBezTo>
                  <a:cubicBezTo>
                    <a:pt x="258" y="1532"/>
                    <a:pt x="287" y="1396"/>
                    <a:pt x="242" y="1215"/>
                  </a:cubicBezTo>
                  <a:cubicBezTo>
                    <a:pt x="197" y="1034"/>
                    <a:pt x="32" y="677"/>
                    <a:pt x="16" y="490"/>
                  </a:cubicBezTo>
                  <a:cubicBezTo>
                    <a:pt x="0" y="303"/>
                    <a:pt x="106" y="176"/>
                    <a:pt x="144" y="95"/>
                  </a:cubicBezTo>
                  <a:cubicBezTo>
                    <a:pt x="182" y="14"/>
                    <a:pt x="207" y="4"/>
                    <a:pt x="246" y="2"/>
                  </a:cubicBezTo>
                  <a:close/>
                </a:path>
              </a:pathLst>
            </a:custGeom>
            <a:gradFill rotWithShape="1">
              <a:gsLst>
                <a:gs pos="0">
                  <a:schemeClr val="tx1"/>
                </a:gs>
                <a:gs pos="100000">
                  <a:srgbClr val="00001A"/>
                </a:gs>
              </a:gsLst>
              <a:lin ang="5400000" scaled="1"/>
            </a:gradFill>
            <a:ln w="9525">
              <a:solidFill>
                <a:schemeClr val="tx1"/>
              </a:solidFill>
              <a:round/>
              <a:headEnd/>
              <a:tailEnd/>
            </a:ln>
          </p:spPr>
          <p:txBody>
            <a:bodyPr/>
            <a:lstStyle/>
            <a:p>
              <a:endParaRPr lang="ja-JP" altLang="en-US"/>
            </a:p>
          </p:txBody>
        </p:sp>
      </p:grpSp>
      <p:grpSp>
        <p:nvGrpSpPr>
          <p:cNvPr id="34828" name="Group 12"/>
          <p:cNvGrpSpPr>
            <a:grpSpLocks/>
          </p:cNvGrpSpPr>
          <p:nvPr/>
        </p:nvGrpSpPr>
        <p:grpSpPr bwMode="auto">
          <a:xfrm flipH="1">
            <a:off x="7620000" y="4802188"/>
            <a:ext cx="1073150" cy="2044700"/>
            <a:chOff x="3832" y="1434"/>
            <a:chExt cx="1336" cy="2231"/>
          </a:xfrm>
        </p:grpSpPr>
        <p:sp>
          <p:nvSpPr>
            <p:cNvPr id="15375" name="Freeform 13"/>
            <p:cNvSpPr>
              <a:spLocks/>
            </p:cNvSpPr>
            <p:nvPr/>
          </p:nvSpPr>
          <p:spPr bwMode="auto">
            <a:xfrm>
              <a:off x="4738" y="3517"/>
              <a:ext cx="351" cy="103"/>
            </a:xfrm>
            <a:custGeom>
              <a:avLst/>
              <a:gdLst>
                <a:gd name="T0" fmla="*/ 9 w 560"/>
                <a:gd name="T1" fmla="*/ 5 h 174"/>
                <a:gd name="T2" fmla="*/ 134 w 560"/>
                <a:gd name="T3" fmla="*/ 53 h 174"/>
                <a:gd name="T4" fmla="*/ 187 w 560"/>
                <a:gd name="T5" fmla="*/ 53 h 174"/>
                <a:gd name="T6" fmla="*/ 152 w 560"/>
                <a:gd name="T7" fmla="*/ 37 h 174"/>
                <a:gd name="T8" fmla="*/ 187 w 560"/>
                <a:gd name="T9" fmla="*/ 37 h 174"/>
                <a:gd name="T10" fmla="*/ 205 w 560"/>
                <a:gd name="T11" fmla="*/ 53 h 174"/>
                <a:gd name="T12" fmla="*/ 205 w 560"/>
                <a:gd name="T13" fmla="*/ 37 h 174"/>
                <a:gd name="T14" fmla="*/ 187 w 560"/>
                <a:gd name="T15" fmla="*/ 21 h 174"/>
                <a:gd name="T16" fmla="*/ 205 w 560"/>
                <a:gd name="T17" fmla="*/ 37 h 174"/>
                <a:gd name="T18" fmla="*/ 205 w 560"/>
                <a:gd name="T19" fmla="*/ 53 h 174"/>
                <a:gd name="T20" fmla="*/ 205 w 560"/>
                <a:gd name="T21" fmla="*/ 37 h 174"/>
                <a:gd name="T22" fmla="*/ 187 w 560"/>
                <a:gd name="T23" fmla="*/ 21 h 174"/>
                <a:gd name="T24" fmla="*/ 9 w 560"/>
                <a:gd name="T25" fmla="*/ 5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15376" name="Freeform 14"/>
            <p:cNvSpPr>
              <a:spLocks/>
            </p:cNvSpPr>
            <p:nvPr/>
          </p:nvSpPr>
          <p:spPr bwMode="auto">
            <a:xfrm>
              <a:off x="4694" y="3561"/>
              <a:ext cx="352" cy="104"/>
            </a:xfrm>
            <a:custGeom>
              <a:avLst/>
              <a:gdLst>
                <a:gd name="T0" fmla="*/ 9 w 560"/>
                <a:gd name="T1" fmla="*/ 5 h 174"/>
                <a:gd name="T2" fmla="*/ 135 w 560"/>
                <a:gd name="T3" fmla="*/ 54 h 174"/>
                <a:gd name="T4" fmla="*/ 189 w 560"/>
                <a:gd name="T5" fmla="*/ 54 h 174"/>
                <a:gd name="T6" fmla="*/ 153 w 560"/>
                <a:gd name="T7" fmla="*/ 38 h 174"/>
                <a:gd name="T8" fmla="*/ 189 w 560"/>
                <a:gd name="T9" fmla="*/ 38 h 174"/>
                <a:gd name="T10" fmla="*/ 206 w 560"/>
                <a:gd name="T11" fmla="*/ 54 h 174"/>
                <a:gd name="T12" fmla="*/ 206 w 560"/>
                <a:gd name="T13" fmla="*/ 38 h 174"/>
                <a:gd name="T14" fmla="*/ 189 w 560"/>
                <a:gd name="T15" fmla="*/ 22 h 174"/>
                <a:gd name="T16" fmla="*/ 206 w 560"/>
                <a:gd name="T17" fmla="*/ 38 h 174"/>
                <a:gd name="T18" fmla="*/ 206 w 560"/>
                <a:gd name="T19" fmla="*/ 54 h 174"/>
                <a:gd name="T20" fmla="*/ 206 w 560"/>
                <a:gd name="T21" fmla="*/ 38 h 174"/>
                <a:gd name="T22" fmla="*/ 189 w 560"/>
                <a:gd name="T23" fmla="*/ 22 h 174"/>
                <a:gd name="T24" fmla="*/ 9 w 560"/>
                <a:gd name="T25" fmla="*/ 5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34831" name="Freeform 15"/>
            <p:cNvSpPr>
              <a:spLocks/>
            </p:cNvSpPr>
            <p:nvPr/>
          </p:nvSpPr>
          <p:spPr bwMode="auto">
            <a:xfrm>
              <a:off x="3862" y="1550"/>
              <a:ext cx="1306" cy="2063"/>
            </a:xfrm>
            <a:custGeom>
              <a:avLst/>
              <a:gdLst>
                <a:gd name="T0" fmla="*/ 834 w 1307"/>
                <a:gd name="T1" fmla="*/ 2034 h 2063"/>
                <a:gd name="T2" fmla="*/ 464 w 1307"/>
                <a:gd name="T3" fmla="*/ 2008 h 2063"/>
                <a:gd name="T4" fmla="*/ 236 w 1307"/>
                <a:gd name="T5" fmla="*/ 2008 h 2063"/>
                <a:gd name="T6" fmla="*/ 37 w 1307"/>
                <a:gd name="T7" fmla="*/ 2008 h 2063"/>
                <a:gd name="T8" fmla="*/ 93 w 1307"/>
                <a:gd name="T9" fmla="*/ 1981 h 2063"/>
                <a:gd name="T10" fmla="*/ 8 w 1307"/>
                <a:gd name="T11" fmla="*/ 1981 h 2063"/>
                <a:gd name="T12" fmla="*/ 93 w 1307"/>
                <a:gd name="T13" fmla="*/ 1953 h 2063"/>
                <a:gd name="T14" fmla="*/ 37 w 1307"/>
                <a:gd name="T15" fmla="*/ 1900 h 2063"/>
                <a:gd name="T16" fmla="*/ 151 w 1307"/>
                <a:gd name="T17" fmla="*/ 1927 h 2063"/>
                <a:gd name="T18" fmla="*/ 151 w 1307"/>
                <a:gd name="T19" fmla="*/ 1846 h 2063"/>
                <a:gd name="T20" fmla="*/ 8 w 1307"/>
                <a:gd name="T21" fmla="*/ 1413 h 2063"/>
                <a:gd name="T22" fmla="*/ 103 w 1307"/>
                <a:gd name="T23" fmla="*/ 687 h 2063"/>
                <a:gd name="T24" fmla="*/ 350 w 1307"/>
                <a:gd name="T25" fmla="*/ 360 h 2063"/>
                <a:gd name="T26" fmla="*/ 435 w 1307"/>
                <a:gd name="T27" fmla="*/ 306 h 2063"/>
                <a:gd name="T28" fmla="*/ 435 w 1307"/>
                <a:gd name="T29" fmla="*/ 279 h 2063"/>
                <a:gd name="T30" fmla="*/ 435 w 1307"/>
                <a:gd name="T31" fmla="*/ 225 h 2063"/>
                <a:gd name="T32" fmla="*/ 464 w 1307"/>
                <a:gd name="T33" fmla="*/ 117 h 2063"/>
                <a:gd name="T34" fmla="*/ 549 w 1307"/>
                <a:gd name="T35" fmla="*/ 36 h 2063"/>
                <a:gd name="T36" fmla="*/ 634 w 1307"/>
                <a:gd name="T37" fmla="*/ 9 h 2063"/>
                <a:gd name="T38" fmla="*/ 777 w 1307"/>
                <a:gd name="T39" fmla="*/ 9 h 2063"/>
                <a:gd name="T40" fmla="*/ 919 w 1307"/>
                <a:gd name="T41" fmla="*/ 63 h 2063"/>
                <a:gd name="T42" fmla="*/ 974 w 1307"/>
                <a:gd name="T43" fmla="*/ 120 h 2063"/>
                <a:gd name="T44" fmla="*/ 942 w 1307"/>
                <a:gd name="T45" fmla="*/ 159 h 2063"/>
                <a:gd name="T46" fmla="*/ 921 w 1307"/>
                <a:gd name="T47" fmla="*/ 190 h 2063"/>
                <a:gd name="T48" fmla="*/ 899 w 1307"/>
                <a:gd name="T49" fmla="*/ 232 h 2063"/>
                <a:gd name="T50" fmla="*/ 893 w 1307"/>
                <a:gd name="T51" fmla="*/ 265 h 2063"/>
                <a:gd name="T52" fmla="*/ 971 w 1307"/>
                <a:gd name="T53" fmla="*/ 301 h 2063"/>
                <a:gd name="T54" fmla="*/ 1062 w 1307"/>
                <a:gd name="T55" fmla="*/ 414 h 2063"/>
                <a:gd name="T56" fmla="*/ 1184 w 1307"/>
                <a:gd name="T57" fmla="*/ 586 h 2063"/>
                <a:gd name="T58" fmla="*/ 1294 w 1307"/>
                <a:gd name="T59" fmla="*/ 975 h 2063"/>
                <a:gd name="T60" fmla="*/ 1260 w 1307"/>
                <a:gd name="T61" fmla="*/ 1630 h 2063"/>
                <a:gd name="T62" fmla="*/ 1112 w 1307"/>
                <a:gd name="T63" fmla="*/ 1914 h 2063"/>
                <a:gd name="T64" fmla="*/ 1104 w 1307"/>
                <a:gd name="T65" fmla="*/ 1934 h 2063"/>
                <a:gd name="T66" fmla="*/ 1147 w 1307"/>
                <a:gd name="T67" fmla="*/ 1953 h 2063"/>
                <a:gd name="T68" fmla="*/ 1161 w 1307"/>
                <a:gd name="T69" fmla="*/ 2041 h 2063"/>
                <a:gd name="T70" fmla="*/ 1033 w 1307"/>
                <a:gd name="T71" fmla="*/ 2062 h 2063"/>
                <a:gd name="T72" fmla="*/ 834 w 1307"/>
                <a:gd name="T73" fmla="*/ 2034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7" h="2063">
                  <a:moveTo>
                    <a:pt x="834" y="2034"/>
                  </a:moveTo>
                  <a:cubicBezTo>
                    <a:pt x="739" y="2025"/>
                    <a:pt x="563" y="2012"/>
                    <a:pt x="464" y="2008"/>
                  </a:cubicBezTo>
                  <a:cubicBezTo>
                    <a:pt x="364" y="2003"/>
                    <a:pt x="307" y="2008"/>
                    <a:pt x="236" y="2008"/>
                  </a:cubicBezTo>
                  <a:cubicBezTo>
                    <a:pt x="165" y="2008"/>
                    <a:pt x="61" y="2012"/>
                    <a:pt x="37" y="2008"/>
                  </a:cubicBezTo>
                  <a:cubicBezTo>
                    <a:pt x="13" y="2003"/>
                    <a:pt x="99" y="1985"/>
                    <a:pt x="93" y="1981"/>
                  </a:cubicBezTo>
                  <a:cubicBezTo>
                    <a:pt x="88" y="1977"/>
                    <a:pt x="8" y="1986"/>
                    <a:pt x="8" y="1981"/>
                  </a:cubicBezTo>
                  <a:cubicBezTo>
                    <a:pt x="8" y="1976"/>
                    <a:pt x="88" y="1967"/>
                    <a:pt x="93" y="1953"/>
                  </a:cubicBezTo>
                  <a:cubicBezTo>
                    <a:pt x="99" y="1940"/>
                    <a:pt x="28" y="1904"/>
                    <a:pt x="37" y="1900"/>
                  </a:cubicBezTo>
                  <a:cubicBezTo>
                    <a:pt x="46" y="1896"/>
                    <a:pt x="132" y="1936"/>
                    <a:pt x="151" y="1927"/>
                  </a:cubicBezTo>
                  <a:cubicBezTo>
                    <a:pt x="169" y="1918"/>
                    <a:pt x="174" y="1931"/>
                    <a:pt x="151" y="1846"/>
                  </a:cubicBezTo>
                  <a:cubicBezTo>
                    <a:pt x="127" y="1760"/>
                    <a:pt x="16" y="1606"/>
                    <a:pt x="8" y="1413"/>
                  </a:cubicBezTo>
                  <a:cubicBezTo>
                    <a:pt x="0" y="1221"/>
                    <a:pt x="46" y="863"/>
                    <a:pt x="103" y="687"/>
                  </a:cubicBezTo>
                  <a:cubicBezTo>
                    <a:pt x="160" y="511"/>
                    <a:pt x="295" y="424"/>
                    <a:pt x="350" y="360"/>
                  </a:cubicBezTo>
                  <a:cubicBezTo>
                    <a:pt x="405" y="297"/>
                    <a:pt x="421" y="320"/>
                    <a:pt x="435" y="306"/>
                  </a:cubicBezTo>
                  <a:cubicBezTo>
                    <a:pt x="450" y="292"/>
                    <a:pt x="435" y="293"/>
                    <a:pt x="435" y="279"/>
                  </a:cubicBezTo>
                  <a:cubicBezTo>
                    <a:pt x="435" y="266"/>
                    <a:pt x="431" y="252"/>
                    <a:pt x="435" y="225"/>
                  </a:cubicBezTo>
                  <a:cubicBezTo>
                    <a:pt x="440" y="198"/>
                    <a:pt x="445" y="149"/>
                    <a:pt x="464" y="117"/>
                  </a:cubicBezTo>
                  <a:cubicBezTo>
                    <a:pt x="482" y="86"/>
                    <a:pt x="521" y="54"/>
                    <a:pt x="549" y="36"/>
                  </a:cubicBezTo>
                  <a:cubicBezTo>
                    <a:pt x="577" y="18"/>
                    <a:pt x="597" y="14"/>
                    <a:pt x="634" y="9"/>
                  </a:cubicBezTo>
                  <a:cubicBezTo>
                    <a:pt x="672" y="4"/>
                    <a:pt x="729" y="0"/>
                    <a:pt x="777" y="9"/>
                  </a:cubicBezTo>
                  <a:cubicBezTo>
                    <a:pt x="824" y="18"/>
                    <a:pt x="886" y="45"/>
                    <a:pt x="919" y="63"/>
                  </a:cubicBezTo>
                  <a:cubicBezTo>
                    <a:pt x="952" y="81"/>
                    <a:pt x="970" y="104"/>
                    <a:pt x="974" y="120"/>
                  </a:cubicBezTo>
                  <a:cubicBezTo>
                    <a:pt x="978" y="136"/>
                    <a:pt x="951" y="147"/>
                    <a:pt x="942" y="159"/>
                  </a:cubicBezTo>
                  <a:cubicBezTo>
                    <a:pt x="933" y="171"/>
                    <a:pt x="928" y="178"/>
                    <a:pt x="921" y="190"/>
                  </a:cubicBezTo>
                  <a:cubicBezTo>
                    <a:pt x="914" y="202"/>
                    <a:pt x="904" y="220"/>
                    <a:pt x="899" y="232"/>
                  </a:cubicBezTo>
                  <a:cubicBezTo>
                    <a:pt x="894" y="244"/>
                    <a:pt x="881" y="254"/>
                    <a:pt x="893" y="265"/>
                  </a:cubicBezTo>
                  <a:cubicBezTo>
                    <a:pt x="905" y="276"/>
                    <a:pt x="943" y="276"/>
                    <a:pt x="971" y="301"/>
                  </a:cubicBezTo>
                  <a:cubicBezTo>
                    <a:pt x="999" y="326"/>
                    <a:pt x="1027" y="367"/>
                    <a:pt x="1062" y="414"/>
                  </a:cubicBezTo>
                  <a:cubicBezTo>
                    <a:pt x="1097" y="461"/>
                    <a:pt x="1145" y="492"/>
                    <a:pt x="1184" y="586"/>
                  </a:cubicBezTo>
                  <a:cubicBezTo>
                    <a:pt x="1223" y="680"/>
                    <a:pt x="1281" y="801"/>
                    <a:pt x="1294" y="975"/>
                  </a:cubicBezTo>
                  <a:cubicBezTo>
                    <a:pt x="1307" y="1149"/>
                    <a:pt x="1290" y="1474"/>
                    <a:pt x="1260" y="1630"/>
                  </a:cubicBezTo>
                  <a:cubicBezTo>
                    <a:pt x="1230" y="1786"/>
                    <a:pt x="1138" y="1864"/>
                    <a:pt x="1112" y="1914"/>
                  </a:cubicBezTo>
                  <a:cubicBezTo>
                    <a:pt x="1085" y="1965"/>
                    <a:pt x="1099" y="1927"/>
                    <a:pt x="1104" y="1934"/>
                  </a:cubicBezTo>
                  <a:cubicBezTo>
                    <a:pt x="1110" y="1940"/>
                    <a:pt x="1138" y="1936"/>
                    <a:pt x="1147" y="1953"/>
                  </a:cubicBezTo>
                  <a:cubicBezTo>
                    <a:pt x="1156" y="1971"/>
                    <a:pt x="1180" y="2023"/>
                    <a:pt x="1161" y="2041"/>
                  </a:cubicBezTo>
                  <a:cubicBezTo>
                    <a:pt x="1142" y="2059"/>
                    <a:pt x="1087" y="2063"/>
                    <a:pt x="1033" y="2062"/>
                  </a:cubicBezTo>
                  <a:cubicBezTo>
                    <a:pt x="978" y="2061"/>
                    <a:pt x="929" y="2043"/>
                    <a:pt x="834" y="2034"/>
                  </a:cubicBezTo>
                  <a:close/>
                </a:path>
              </a:pathLst>
            </a:custGeom>
            <a:gradFill rotWithShape="1">
              <a:gsLst>
                <a:gs pos="0">
                  <a:schemeClr val="bg1">
                    <a:gamma/>
                    <a:shade val="80000"/>
                    <a:invGamma/>
                  </a:schemeClr>
                </a:gs>
                <a:gs pos="100000">
                  <a:schemeClr val="bg1"/>
                </a:gs>
              </a:gsLst>
              <a:lin ang="18900000" scaled="1"/>
            </a:gradFill>
            <a:ln w="9525">
              <a:solidFill>
                <a:schemeClr val="tx1"/>
              </a:solidFill>
              <a:round/>
              <a:headEnd/>
              <a:tailEnd/>
            </a:ln>
            <a:effectLst/>
            <a:extLst/>
          </p:spPr>
          <p:txBody>
            <a:bodyPr/>
            <a:lstStyle/>
            <a:p>
              <a:pPr>
                <a:defRPr/>
              </a:pPr>
              <a:endParaRPr lang="ja-JP" altLang="en-US"/>
            </a:p>
          </p:txBody>
        </p:sp>
        <p:sp>
          <p:nvSpPr>
            <p:cNvPr id="15378" name="Oval 16"/>
            <p:cNvSpPr>
              <a:spLocks noChangeArrowheads="1"/>
            </p:cNvSpPr>
            <p:nvPr/>
          </p:nvSpPr>
          <p:spPr bwMode="auto">
            <a:xfrm>
              <a:off x="4290" y="1628"/>
              <a:ext cx="313" cy="352"/>
            </a:xfrm>
            <a:prstGeom prst="ellipse">
              <a:avLst/>
            </a:prstGeom>
            <a:gradFill rotWithShape="1">
              <a:gsLst>
                <a:gs pos="0">
                  <a:srgbClr val="FAF138">
                    <a:alpha val="70000"/>
                  </a:srgbClr>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5379" name="Freeform 17"/>
            <p:cNvSpPr>
              <a:spLocks/>
            </p:cNvSpPr>
            <p:nvPr/>
          </p:nvSpPr>
          <p:spPr bwMode="auto">
            <a:xfrm>
              <a:off x="3832" y="1434"/>
              <a:ext cx="1283" cy="2212"/>
            </a:xfrm>
            <a:custGeom>
              <a:avLst/>
              <a:gdLst>
                <a:gd name="T0" fmla="*/ 455 w 1283"/>
                <a:gd name="T1" fmla="*/ 419 h 2212"/>
                <a:gd name="T2" fmla="*/ 418 w 1283"/>
                <a:gd name="T3" fmla="*/ 242 h 2212"/>
                <a:gd name="T4" fmla="*/ 491 w 1283"/>
                <a:gd name="T5" fmla="*/ 84 h 2212"/>
                <a:gd name="T6" fmla="*/ 568 w 1283"/>
                <a:gd name="T7" fmla="*/ 27 h 2212"/>
                <a:gd name="T8" fmla="*/ 661 w 1283"/>
                <a:gd name="T9" fmla="*/ 3 h 2212"/>
                <a:gd name="T10" fmla="*/ 734 w 1283"/>
                <a:gd name="T11" fmla="*/ 8 h 2212"/>
                <a:gd name="T12" fmla="*/ 830 w 1283"/>
                <a:gd name="T13" fmla="*/ 30 h 2212"/>
                <a:gd name="T14" fmla="*/ 940 w 1283"/>
                <a:gd name="T15" fmla="*/ 104 h 2212"/>
                <a:gd name="T16" fmla="*/ 1099 w 1283"/>
                <a:gd name="T17" fmla="*/ 93 h 2212"/>
                <a:gd name="T18" fmla="*/ 1259 w 1283"/>
                <a:gd name="T19" fmla="*/ 71 h 2212"/>
                <a:gd name="T20" fmla="*/ 954 w 1283"/>
                <a:gd name="T21" fmla="*/ 275 h 2212"/>
                <a:gd name="T22" fmla="*/ 819 w 1283"/>
                <a:gd name="T23" fmla="*/ 332 h 2212"/>
                <a:gd name="T24" fmla="*/ 685 w 1283"/>
                <a:gd name="T25" fmla="*/ 342 h 2212"/>
                <a:gd name="T26" fmla="*/ 626 w 1283"/>
                <a:gd name="T27" fmla="*/ 258 h 2212"/>
                <a:gd name="T28" fmla="*/ 512 w 1283"/>
                <a:gd name="T29" fmla="*/ 258 h 2212"/>
                <a:gd name="T30" fmla="*/ 512 w 1283"/>
                <a:gd name="T31" fmla="*/ 419 h 2212"/>
                <a:gd name="T32" fmla="*/ 541 w 1283"/>
                <a:gd name="T33" fmla="*/ 500 h 2212"/>
                <a:gd name="T34" fmla="*/ 626 w 1283"/>
                <a:gd name="T35" fmla="*/ 581 h 2212"/>
                <a:gd name="T36" fmla="*/ 541 w 1283"/>
                <a:gd name="T37" fmla="*/ 1256 h 2212"/>
                <a:gd name="T38" fmla="*/ 739 w 1283"/>
                <a:gd name="T39" fmla="*/ 2066 h 2212"/>
                <a:gd name="T40" fmla="*/ 104 w 1283"/>
                <a:gd name="T41" fmla="*/ 2130 h 2212"/>
                <a:gd name="T42" fmla="*/ 114 w 1283"/>
                <a:gd name="T43" fmla="*/ 2101 h 2212"/>
                <a:gd name="T44" fmla="*/ 41 w 1283"/>
                <a:gd name="T45" fmla="*/ 2102 h 2212"/>
                <a:gd name="T46" fmla="*/ 123 w 1283"/>
                <a:gd name="T47" fmla="*/ 2075 h 2212"/>
                <a:gd name="T48" fmla="*/ 65 w 1283"/>
                <a:gd name="T49" fmla="*/ 2021 h 2212"/>
                <a:gd name="T50" fmla="*/ 196 w 1283"/>
                <a:gd name="T51" fmla="*/ 2033 h 2212"/>
                <a:gd name="T52" fmla="*/ 65 w 1283"/>
                <a:gd name="T53" fmla="*/ 1760 h 2212"/>
                <a:gd name="T54" fmla="*/ 36 w 1283"/>
                <a:gd name="T55" fmla="*/ 1475 h 2212"/>
                <a:gd name="T56" fmla="*/ 57 w 1283"/>
                <a:gd name="T57" fmla="*/ 1068 h 2212"/>
                <a:gd name="T58" fmla="*/ 189 w 1283"/>
                <a:gd name="T59" fmla="*/ 668 h 2212"/>
                <a:gd name="T60" fmla="*/ 411 w 1283"/>
                <a:gd name="T61" fmla="*/ 450 h 2212"/>
                <a:gd name="T62" fmla="*/ 444 w 1283"/>
                <a:gd name="T63" fmla="*/ 424 h 2212"/>
                <a:gd name="T64" fmla="*/ 455 w 1283"/>
                <a:gd name="T65" fmla="*/ 419 h 2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83"/>
                <a:gd name="T100" fmla="*/ 0 h 2212"/>
                <a:gd name="T101" fmla="*/ 1283 w 1283"/>
                <a:gd name="T102" fmla="*/ 2212 h 2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83" h="2212">
                  <a:moveTo>
                    <a:pt x="455" y="419"/>
                  </a:moveTo>
                  <a:cubicBezTo>
                    <a:pt x="451" y="389"/>
                    <a:pt x="412" y="298"/>
                    <a:pt x="418" y="242"/>
                  </a:cubicBezTo>
                  <a:cubicBezTo>
                    <a:pt x="424" y="186"/>
                    <a:pt x="466" y="120"/>
                    <a:pt x="491" y="84"/>
                  </a:cubicBezTo>
                  <a:cubicBezTo>
                    <a:pt x="516" y="48"/>
                    <a:pt x="540" y="40"/>
                    <a:pt x="568" y="27"/>
                  </a:cubicBezTo>
                  <a:cubicBezTo>
                    <a:pt x="596" y="14"/>
                    <a:pt x="633" y="6"/>
                    <a:pt x="661" y="3"/>
                  </a:cubicBezTo>
                  <a:cubicBezTo>
                    <a:pt x="689" y="0"/>
                    <a:pt x="706" y="4"/>
                    <a:pt x="734" y="8"/>
                  </a:cubicBezTo>
                  <a:cubicBezTo>
                    <a:pt x="762" y="12"/>
                    <a:pt x="796" y="14"/>
                    <a:pt x="830" y="30"/>
                  </a:cubicBezTo>
                  <a:cubicBezTo>
                    <a:pt x="864" y="46"/>
                    <a:pt x="895" y="94"/>
                    <a:pt x="940" y="104"/>
                  </a:cubicBezTo>
                  <a:cubicBezTo>
                    <a:pt x="985" y="114"/>
                    <a:pt x="1046" y="98"/>
                    <a:pt x="1099" y="93"/>
                  </a:cubicBezTo>
                  <a:cubicBezTo>
                    <a:pt x="1152" y="88"/>
                    <a:pt x="1283" y="41"/>
                    <a:pt x="1259" y="71"/>
                  </a:cubicBezTo>
                  <a:cubicBezTo>
                    <a:pt x="1235" y="101"/>
                    <a:pt x="1027" y="232"/>
                    <a:pt x="954" y="275"/>
                  </a:cubicBezTo>
                  <a:cubicBezTo>
                    <a:pt x="881" y="318"/>
                    <a:pt x="864" y="321"/>
                    <a:pt x="819" y="332"/>
                  </a:cubicBezTo>
                  <a:cubicBezTo>
                    <a:pt x="774" y="343"/>
                    <a:pt x="717" y="354"/>
                    <a:pt x="685" y="342"/>
                  </a:cubicBezTo>
                  <a:cubicBezTo>
                    <a:pt x="653" y="330"/>
                    <a:pt x="655" y="272"/>
                    <a:pt x="626" y="258"/>
                  </a:cubicBezTo>
                  <a:cubicBezTo>
                    <a:pt x="597" y="244"/>
                    <a:pt x="531" y="231"/>
                    <a:pt x="512" y="258"/>
                  </a:cubicBezTo>
                  <a:cubicBezTo>
                    <a:pt x="494" y="284"/>
                    <a:pt x="508" y="379"/>
                    <a:pt x="512" y="419"/>
                  </a:cubicBezTo>
                  <a:cubicBezTo>
                    <a:pt x="517" y="460"/>
                    <a:pt x="522" y="474"/>
                    <a:pt x="541" y="500"/>
                  </a:cubicBezTo>
                  <a:cubicBezTo>
                    <a:pt x="559" y="527"/>
                    <a:pt x="626" y="455"/>
                    <a:pt x="626" y="581"/>
                  </a:cubicBezTo>
                  <a:cubicBezTo>
                    <a:pt x="626" y="708"/>
                    <a:pt x="522" y="1009"/>
                    <a:pt x="541" y="1256"/>
                  </a:cubicBezTo>
                  <a:cubicBezTo>
                    <a:pt x="559" y="1504"/>
                    <a:pt x="812" y="1920"/>
                    <a:pt x="739" y="2066"/>
                  </a:cubicBezTo>
                  <a:cubicBezTo>
                    <a:pt x="667" y="2212"/>
                    <a:pt x="208" y="2125"/>
                    <a:pt x="104" y="2130"/>
                  </a:cubicBezTo>
                  <a:cubicBezTo>
                    <a:pt x="0" y="2136"/>
                    <a:pt x="125" y="2105"/>
                    <a:pt x="114" y="2101"/>
                  </a:cubicBezTo>
                  <a:cubicBezTo>
                    <a:pt x="103" y="2096"/>
                    <a:pt x="40" y="2106"/>
                    <a:pt x="41" y="2102"/>
                  </a:cubicBezTo>
                  <a:cubicBezTo>
                    <a:pt x="43" y="2098"/>
                    <a:pt x="119" y="2088"/>
                    <a:pt x="123" y="2075"/>
                  </a:cubicBezTo>
                  <a:cubicBezTo>
                    <a:pt x="127" y="2061"/>
                    <a:pt x="53" y="2028"/>
                    <a:pt x="65" y="2021"/>
                  </a:cubicBezTo>
                  <a:cubicBezTo>
                    <a:pt x="77" y="2014"/>
                    <a:pt x="196" y="2076"/>
                    <a:pt x="196" y="2033"/>
                  </a:cubicBezTo>
                  <a:cubicBezTo>
                    <a:pt x="196" y="1989"/>
                    <a:pt x="92" y="1853"/>
                    <a:pt x="65" y="1760"/>
                  </a:cubicBezTo>
                  <a:cubicBezTo>
                    <a:pt x="39" y="1667"/>
                    <a:pt x="38" y="1590"/>
                    <a:pt x="36" y="1475"/>
                  </a:cubicBezTo>
                  <a:cubicBezTo>
                    <a:pt x="35" y="1359"/>
                    <a:pt x="31" y="1202"/>
                    <a:pt x="57" y="1068"/>
                  </a:cubicBezTo>
                  <a:cubicBezTo>
                    <a:pt x="83" y="933"/>
                    <a:pt x="130" y="771"/>
                    <a:pt x="189" y="668"/>
                  </a:cubicBezTo>
                  <a:cubicBezTo>
                    <a:pt x="248" y="565"/>
                    <a:pt x="369" y="490"/>
                    <a:pt x="411" y="450"/>
                  </a:cubicBezTo>
                  <a:cubicBezTo>
                    <a:pt x="454" y="409"/>
                    <a:pt x="436" y="429"/>
                    <a:pt x="444" y="424"/>
                  </a:cubicBezTo>
                  <a:cubicBezTo>
                    <a:pt x="452" y="418"/>
                    <a:pt x="453" y="420"/>
                    <a:pt x="455" y="419"/>
                  </a:cubicBezTo>
                  <a:close/>
                </a:path>
              </a:pathLst>
            </a:custGeom>
            <a:gradFill rotWithShape="1">
              <a:gsLst>
                <a:gs pos="0">
                  <a:srgbClr val="011C39"/>
                </a:gs>
                <a:gs pos="100000">
                  <a:srgbClr val="000000"/>
                </a:gs>
              </a:gsLst>
              <a:path path="rect">
                <a:fillToRect l="100000" b="100000"/>
              </a:path>
            </a:gradFill>
            <a:ln w="9525">
              <a:solidFill>
                <a:schemeClr val="tx1"/>
              </a:solidFill>
              <a:round/>
              <a:headEnd/>
              <a:tailEnd/>
            </a:ln>
          </p:spPr>
          <p:txBody>
            <a:bodyPr/>
            <a:lstStyle/>
            <a:p>
              <a:endParaRPr lang="ja-JP" altLang="en-US"/>
            </a:p>
          </p:txBody>
        </p:sp>
        <p:sp>
          <p:nvSpPr>
            <p:cNvPr id="15380" name="Freeform 18"/>
            <p:cNvSpPr>
              <a:spLocks/>
            </p:cNvSpPr>
            <p:nvPr/>
          </p:nvSpPr>
          <p:spPr bwMode="auto">
            <a:xfrm>
              <a:off x="4134" y="2001"/>
              <a:ext cx="447" cy="1624"/>
            </a:xfrm>
            <a:custGeom>
              <a:avLst/>
              <a:gdLst>
                <a:gd name="T0" fmla="*/ 246 w 447"/>
                <a:gd name="T1" fmla="*/ 2 h 1624"/>
                <a:gd name="T2" fmla="*/ 379 w 447"/>
                <a:gd name="T3" fmla="*/ 81 h 1624"/>
                <a:gd name="T4" fmla="*/ 288 w 447"/>
                <a:gd name="T5" fmla="*/ 490 h 1624"/>
                <a:gd name="T6" fmla="*/ 424 w 447"/>
                <a:gd name="T7" fmla="*/ 1170 h 1624"/>
                <a:gd name="T8" fmla="*/ 424 w 447"/>
                <a:gd name="T9" fmla="*/ 1488 h 1624"/>
                <a:gd name="T10" fmla="*/ 288 w 447"/>
                <a:gd name="T11" fmla="*/ 1578 h 1624"/>
                <a:gd name="T12" fmla="*/ 242 w 447"/>
                <a:gd name="T13" fmla="*/ 1215 h 1624"/>
                <a:gd name="T14" fmla="*/ 16 w 447"/>
                <a:gd name="T15" fmla="*/ 490 h 1624"/>
                <a:gd name="T16" fmla="*/ 144 w 447"/>
                <a:gd name="T17" fmla="*/ 95 h 1624"/>
                <a:gd name="T18" fmla="*/ 246 w 447"/>
                <a:gd name="T19" fmla="*/ 2 h 16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624"/>
                <a:gd name="T32" fmla="*/ 447 w 447"/>
                <a:gd name="T33" fmla="*/ 1624 h 16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624">
                  <a:moveTo>
                    <a:pt x="246" y="2"/>
                  </a:moveTo>
                  <a:cubicBezTo>
                    <a:pt x="285" y="0"/>
                    <a:pt x="372" y="0"/>
                    <a:pt x="379" y="81"/>
                  </a:cubicBezTo>
                  <a:cubicBezTo>
                    <a:pt x="386" y="162"/>
                    <a:pt x="281" y="309"/>
                    <a:pt x="288" y="490"/>
                  </a:cubicBezTo>
                  <a:cubicBezTo>
                    <a:pt x="295" y="671"/>
                    <a:pt x="401" y="1004"/>
                    <a:pt x="424" y="1170"/>
                  </a:cubicBezTo>
                  <a:cubicBezTo>
                    <a:pt x="447" y="1336"/>
                    <a:pt x="447" y="1420"/>
                    <a:pt x="424" y="1488"/>
                  </a:cubicBezTo>
                  <a:cubicBezTo>
                    <a:pt x="401" y="1556"/>
                    <a:pt x="318" y="1624"/>
                    <a:pt x="288" y="1578"/>
                  </a:cubicBezTo>
                  <a:cubicBezTo>
                    <a:pt x="258" y="1532"/>
                    <a:pt x="287" y="1396"/>
                    <a:pt x="242" y="1215"/>
                  </a:cubicBezTo>
                  <a:cubicBezTo>
                    <a:pt x="197" y="1034"/>
                    <a:pt x="32" y="677"/>
                    <a:pt x="16" y="490"/>
                  </a:cubicBezTo>
                  <a:cubicBezTo>
                    <a:pt x="0" y="303"/>
                    <a:pt x="106" y="176"/>
                    <a:pt x="144" y="95"/>
                  </a:cubicBezTo>
                  <a:cubicBezTo>
                    <a:pt x="182" y="14"/>
                    <a:pt x="207" y="4"/>
                    <a:pt x="246" y="2"/>
                  </a:cubicBezTo>
                  <a:close/>
                </a:path>
              </a:pathLst>
            </a:custGeom>
            <a:gradFill rotWithShape="1">
              <a:gsLst>
                <a:gs pos="0">
                  <a:schemeClr val="tx1"/>
                </a:gs>
                <a:gs pos="100000">
                  <a:srgbClr val="00001A"/>
                </a:gs>
              </a:gsLst>
              <a:lin ang="5400000" scaled="1"/>
            </a:gradFill>
            <a:ln w="9525">
              <a:solidFill>
                <a:schemeClr val="tx1"/>
              </a:solidFill>
              <a:round/>
              <a:headEnd/>
              <a:tailEnd/>
            </a:ln>
          </p:spPr>
          <p:txBody>
            <a:bodyPr/>
            <a:lstStyle/>
            <a:p>
              <a:endParaRPr lang="ja-JP" altLang="en-US"/>
            </a:p>
          </p:txBody>
        </p:sp>
      </p:grpSp>
      <p:grpSp>
        <p:nvGrpSpPr>
          <p:cNvPr id="34835" name="Group 19"/>
          <p:cNvGrpSpPr>
            <a:grpSpLocks/>
          </p:cNvGrpSpPr>
          <p:nvPr/>
        </p:nvGrpSpPr>
        <p:grpSpPr bwMode="auto">
          <a:xfrm flipH="1">
            <a:off x="7681913" y="4557713"/>
            <a:ext cx="1014412" cy="2300287"/>
            <a:chOff x="4195" y="1481"/>
            <a:chExt cx="1262" cy="2447"/>
          </a:xfrm>
        </p:grpSpPr>
        <p:sp>
          <p:nvSpPr>
            <p:cNvPr id="15369" name="Freeform 32"/>
            <p:cNvSpPr>
              <a:spLocks/>
            </p:cNvSpPr>
            <p:nvPr/>
          </p:nvSpPr>
          <p:spPr bwMode="auto">
            <a:xfrm>
              <a:off x="5106" y="3780"/>
              <a:ext cx="351" cy="103"/>
            </a:xfrm>
            <a:custGeom>
              <a:avLst/>
              <a:gdLst>
                <a:gd name="T0" fmla="*/ 6 w 560"/>
                <a:gd name="T1" fmla="*/ 3 h 174"/>
                <a:gd name="T2" fmla="*/ 84 w 560"/>
                <a:gd name="T3" fmla="*/ 31 h 174"/>
                <a:gd name="T4" fmla="*/ 117 w 560"/>
                <a:gd name="T5" fmla="*/ 31 h 174"/>
                <a:gd name="T6" fmla="*/ 95 w 560"/>
                <a:gd name="T7" fmla="*/ 22 h 174"/>
                <a:gd name="T8" fmla="*/ 117 w 560"/>
                <a:gd name="T9" fmla="*/ 22 h 174"/>
                <a:gd name="T10" fmla="*/ 128 w 560"/>
                <a:gd name="T11" fmla="*/ 31 h 174"/>
                <a:gd name="T12" fmla="*/ 128 w 560"/>
                <a:gd name="T13" fmla="*/ 22 h 174"/>
                <a:gd name="T14" fmla="*/ 117 w 560"/>
                <a:gd name="T15" fmla="*/ 12 h 174"/>
                <a:gd name="T16" fmla="*/ 128 w 560"/>
                <a:gd name="T17" fmla="*/ 22 h 174"/>
                <a:gd name="T18" fmla="*/ 128 w 560"/>
                <a:gd name="T19" fmla="*/ 31 h 174"/>
                <a:gd name="T20" fmla="*/ 128 w 560"/>
                <a:gd name="T21" fmla="*/ 22 h 174"/>
                <a:gd name="T22" fmla="*/ 117 w 560"/>
                <a:gd name="T23" fmla="*/ 12 h 174"/>
                <a:gd name="T24" fmla="*/ 6 w 560"/>
                <a:gd name="T25" fmla="*/ 3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15370" name="Freeform 33"/>
            <p:cNvSpPr>
              <a:spLocks/>
            </p:cNvSpPr>
            <p:nvPr/>
          </p:nvSpPr>
          <p:spPr bwMode="auto">
            <a:xfrm>
              <a:off x="5062" y="3824"/>
              <a:ext cx="352" cy="104"/>
            </a:xfrm>
            <a:custGeom>
              <a:avLst/>
              <a:gdLst>
                <a:gd name="T0" fmla="*/ 6 w 560"/>
                <a:gd name="T1" fmla="*/ 3 h 174"/>
                <a:gd name="T2" fmla="*/ 85 w 560"/>
                <a:gd name="T3" fmla="*/ 32 h 174"/>
                <a:gd name="T4" fmla="*/ 119 w 560"/>
                <a:gd name="T5" fmla="*/ 32 h 174"/>
                <a:gd name="T6" fmla="*/ 96 w 560"/>
                <a:gd name="T7" fmla="*/ 23 h 174"/>
                <a:gd name="T8" fmla="*/ 119 w 560"/>
                <a:gd name="T9" fmla="*/ 23 h 174"/>
                <a:gd name="T10" fmla="*/ 129 w 560"/>
                <a:gd name="T11" fmla="*/ 32 h 174"/>
                <a:gd name="T12" fmla="*/ 129 w 560"/>
                <a:gd name="T13" fmla="*/ 23 h 174"/>
                <a:gd name="T14" fmla="*/ 119 w 560"/>
                <a:gd name="T15" fmla="*/ 13 h 174"/>
                <a:gd name="T16" fmla="*/ 129 w 560"/>
                <a:gd name="T17" fmla="*/ 23 h 174"/>
                <a:gd name="T18" fmla="*/ 129 w 560"/>
                <a:gd name="T19" fmla="*/ 32 h 174"/>
                <a:gd name="T20" fmla="*/ 129 w 560"/>
                <a:gd name="T21" fmla="*/ 23 h 174"/>
                <a:gd name="T22" fmla="*/ 119 w 560"/>
                <a:gd name="T23" fmla="*/ 13 h 174"/>
                <a:gd name="T24" fmla="*/ 6 w 560"/>
                <a:gd name="T25" fmla="*/ 3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174"/>
                <a:gd name="T41" fmla="*/ 560 w 56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174">
                  <a:moveTo>
                    <a:pt x="23" y="15"/>
                  </a:moveTo>
                  <a:cubicBezTo>
                    <a:pt x="0" y="30"/>
                    <a:pt x="265" y="128"/>
                    <a:pt x="341" y="151"/>
                  </a:cubicBezTo>
                  <a:cubicBezTo>
                    <a:pt x="417" y="174"/>
                    <a:pt x="470" y="158"/>
                    <a:pt x="477" y="151"/>
                  </a:cubicBezTo>
                  <a:cubicBezTo>
                    <a:pt x="484" y="144"/>
                    <a:pt x="386" y="113"/>
                    <a:pt x="386" y="106"/>
                  </a:cubicBezTo>
                  <a:cubicBezTo>
                    <a:pt x="386" y="99"/>
                    <a:pt x="454" y="99"/>
                    <a:pt x="477" y="106"/>
                  </a:cubicBezTo>
                  <a:cubicBezTo>
                    <a:pt x="500" y="113"/>
                    <a:pt x="515" y="151"/>
                    <a:pt x="522" y="151"/>
                  </a:cubicBezTo>
                  <a:cubicBezTo>
                    <a:pt x="529" y="151"/>
                    <a:pt x="529" y="121"/>
                    <a:pt x="522" y="106"/>
                  </a:cubicBezTo>
                  <a:cubicBezTo>
                    <a:pt x="515" y="91"/>
                    <a:pt x="477" y="61"/>
                    <a:pt x="477" y="61"/>
                  </a:cubicBezTo>
                  <a:cubicBezTo>
                    <a:pt x="477" y="61"/>
                    <a:pt x="515" y="91"/>
                    <a:pt x="522" y="106"/>
                  </a:cubicBezTo>
                  <a:cubicBezTo>
                    <a:pt x="529" y="121"/>
                    <a:pt x="522" y="151"/>
                    <a:pt x="522" y="151"/>
                  </a:cubicBezTo>
                  <a:cubicBezTo>
                    <a:pt x="522" y="151"/>
                    <a:pt x="529" y="121"/>
                    <a:pt x="522" y="106"/>
                  </a:cubicBezTo>
                  <a:cubicBezTo>
                    <a:pt x="515" y="91"/>
                    <a:pt x="560" y="76"/>
                    <a:pt x="477" y="61"/>
                  </a:cubicBezTo>
                  <a:cubicBezTo>
                    <a:pt x="394" y="46"/>
                    <a:pt x="46" y="0"/>
                    <a:pt x="23" y="15"/>
                  </a:cubicBezTo>
                  <a:close/>
                </a:path>
              </a:pathLst>
            </a:custGeom>
            <a:solidFill>
              <a:schemeClr val="tx1"/>
            </a:solidFill>
            <a:ln w="9525">
              <a:solidFill>
                <a:schemeClr val="tx1"/>
              </a:solidFill>
              <a:round/>
              <a:headEnd/>
              <a:tailEnd/>
            </a:ln>
          </p:spPr>
          <p:txBody>
            <a:bodyPr/>
            <a:lstStyle/>
            <a:p>
              <a:endParaRPr lang="ja-JP" altLang="en-US"/>
            </a:p>
          </p:txBody>
        </p:sp>
        <p:sp>
          <p:nvSpPr>
            <p:cNvPr id="34838" name="Freeform 34"/>
            <p:cNvSpPr>
              <a:spLocks/>
            </p:cNvSpPr>
            <p:nvPr/>
          </p:nvSpPr>
          <p:spPr bwMode="auto">
            <a:xfrm>
              <a:off x="4225" y="1736"/>
              <a:ext cx="1230" cy="2135"/>
            </a:xfrm>
            <a:custGeom>
              <a:avLst/>
              <a:gdLst>
                <a:gd name="T0" fmla="*/ 834 w 1231"/>
                <a:gd name="T1" fmla="*/ 2111 h 2135"/>
                <a:gd name="T2" fmla="*/ 464 w 1231"/>
                <a:gd name="T3" fmla="*/ 2085 h 2135"/>
                <a:gd name="T4" fmla="*/ 236 w 1231"/>
                <a:gd name="T5" fmla="*/ 2085 h 2135"/>
                <a:gd name="T6" fmla="*/ 37 w 1231"/>
                <a:gd name="T7" fmla="*/ 2085 h 2135"/>
                <a:gd name="T8" fmla="*/ 93 w 1231"/>
                <a:gd name="T9" fmla="*/ 2058 h 2135"/>
                <a:gd name="T10" fmla="*/ 8 w 1231"/>
                <a:gd name="T11" fmla="*/ 2058 h 2135"/>
                <a:gd name="T12" fmla="*/ 93 w 1231"/>
                <a:gd name="T13" fmla="*/ 2030 h 2135"/>
                <a:gd name="T14" fmla="*/ 37 w 1231"/>
                <a:gd name="T15" fmla="*/ 1977 h 2135"/>
                <a:gd name="T16" fmla="*/ 151 w 1231"/>
                <a:gd name="T17" fmla="*/ 2004 h 2135"/>
                <a:gd name="T18" fmla="*/ 151 w 1231"/>
                <a:gd name="T19" fmla="*/ 1923 h 2135"/>
                <a:gd name="T20" fmla="*/ 8 w 1231"/>
                <a:gd name="T21" fmla="*/ 1490 h 2135"/>
                <a:gd name="T22" fmla="*/ 103 w 1231"/>
                <a:gd name="T23" fmla="*/ 764 h 2135"/>
                <a:gd name="T24" fmla="*/ 350 w 1231"/>
                <a:gd name="T25" fmla="*/ 437 h 2135"/>
                <a:gd name="T26" fmla="*/ 435 w 1231"/>
                <a:gd name="T27" fmla="*/ 383 h 2135"/>
                <a:gd name="T28" fmla="*/ 435 w 1231"/>
                <a:gd name="T29" fmla="*/ 356 h 2135"/>
                <a:gd name="T30" fmla="*/ 435 w 1231"/>
                <a:gd name="T31" fmla="*/ 302 h 2135"/>
                <a:gd name="T32" fmla="*/ 464 w 1231"/>
                <a:gd name="T33" fmla="*/ 194 h 2135"/>
                <a:gd name="T34" fmla="*/ 549 w 1231"/>
                <a:gd name="T35" fmla="*/ 113 h 2135"/>
                <a:gd name="T36" fmla="*/ 634 w 1231"/>
                <a:gd name="T37" fmla="*/ 86 h 2135"/>
                <a:gd name="T38" fmla="*/ 777 w 1231"/>
                <a:gd name="T39" fmla="*/ 86 h 2135"/>
                <a:gd name="T40" fmla="*/ 847 w 1231"/>
                <a:gd name="T41" fmla="*/ 84 h 2135"/>
                <a:gd name="T42" fmla="*/ 988 w 1231"/>
                <a:gd name="T43" fmla="*/ 15 h 2135"/>
                <a:gd name="T44" fmla="*/ 904 w 1231"/>
                <a:gd name="T45" fmla="*/ 174 h 2135"/>
                <a:gd name="T46" fmla="*/ 850 w 1231"/>
                <a:gd name="T47" fmla="*/ 289 h 2135"/>
                <a:gd name="T48" fmla="*/ 869 w 1231"/>
                <a:gd name="T49" fmla="*/ 352 h 2135"/>
                <a:gd name="T50" fmla="*/ 943 w 1231"/>
                <a:gd name="T51" fmla="*/ 423 h 2135"/>
                <a:gd name="T52" fmla="*/ 1065 w 1231"/>
                <a:gd name="T53" fmla="*/ 526 h 2135"/>
                <a:gd name="T54" fmla="*/ 1157 w 1231"/>
                <a:gd name="T55" fmla="*/ 722 h 2135"/>
                <a:gd name="T56" fmla="*/ 1224 w 1231"/>
                <a:gd name="T57" fmla="*/ 1097 h 2135"/>
                <a:gd name="T58" fmla="*/ 1199 w 1231"/>
                <a:gd name="T59" fmla="*/ 1725 h 2135"/>
                <a:gd name="T60" fmla="*/ 1112 w 1231"/>
                <a:gd name="T61" fmla="*/ 1991 h 2135"/>
                <a:gd name="T62" fmla="*/ 1104 w 1231"/>
                <a:gd name="T63" fmla="*/ 2011 h 2135"/>
                <a:gd name="T64" fmla="*/ 1147 w 1231"/>
                <a:gd name="T65" fmla="*/ 2030 h 2135"/>
                <a:gd name="T66" fmla="*/ 1161 w 1231"/>
                <a:gd name="T67" fmla="*/ 2118 h 2135"/>
                <a:gd name="T68" fmla="*/ 1033 w 1231"/>
                <a:gd name="T69" fmla="*/ 2139 h 2135"/>
                <a:gd name="T70" fmla="*/ 834 w 1231"/>
                <a:gd name="T71" fmla="*/ 2111 h 2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31" h="2135">
                  <a:moveTo>
                    <a:pt x="834" y="2106"/>
                  </a:moveTo>
                  <a:cubicBezTo>
                    <a:pt x="739" y="2097"/>
                    <a:pt x="563" y="2084"/>
                    <a:pt x="464" y="2080"/>
                  </a:cubicBezTo>
                  <a:cubicBezTo>
                    <a:pt x="364" y="2075"/>
                    <a:pt x="307" y="2080"/>
                    <a:pt x="236" y="2080"/>
                  </a:cubicBezTo>
                  <a:cubicBezTo>
                    <a:pt x="165" y="2080"/>
                    <a:pt x="61" y="2084"/>
                    <a:pt x="37" y="2080"/>
                  </a:cubicBezTo>
                  <a:cubicBezTo>
                    <a:pt x="13" y="2075"/>
                    <a:pt x="99" y="2057"/>
                    <a:pt x="93" y="2053"/>
                  </a:cubicBezTo>
                  <a:cubicBezTo>
                    <a:pt x="88" y="2049"/>
                    <a:pt x="8" y="2058"/>
                    <a:pt x="8" y="2053"/>
                  </a:cubicBezTo>
                  <a:cubicBezTo>
                    <a:pt x="8" y="2048"/>
                    <a:pt x="88" y="2039"/>
                    <a:pt x="93" y="2025"/>
                  </a:cubicBezTo>
                  <a:cubicBezTo>
                    <a:pt x="99" y="2012"/>
                    <a:pt x="28" y="1976"/>
                    <a:pt x="37" y="1972"/>
                  </a:cubicBezTo>
                  <a:cubicBezTo>
                    <a:pt x="46" y="1968"/>
                    <a:pt x="132" y="2008"/>
                    <a:pt x="151" y="1999"/>
                  </a:cubicBezTo>
                  <a:cubicBezTo>
                    <a:pt x="169" y="1990"/>
                    <a:pt x="174" y="2003"/>
                    <a:pt x="151" y="1918"/>
                  </a:cubicBezTo>
                  <a:cubicBezTo>
                    <a:pt x="127" y="1832"/>
                    <a:pt x="16" y="1678"/>
                    <a:pt x="8" y="1485"/>
                  </a:cubicBezTo>
                  <a:cubicBezTo>
                    <a:pt x="0" y="1293"/>
                    <a:pt x="46" y="935"/>
                    <a:pt x="103" y="759"/>
                  </a:cubicBezTo>
                  <a:cubicBezTo>
                    <a:pt x="160" y="583"/>
                    <a:pt x="295" y="496"/>
                    <a:pt x="350" y="432"/>
                  </a:cubicBezTo>
                  <a:cubicBezTo>
                    <a:pt x="405" y="369"/>
                    <a:pt x="421" y="392"/>
                    <a:pt x="435" y="378"/>
                  </a:cubicBezTo>
                  <a:cubicBezTo>
                    <a:pt x="450" y="364"/>
                    <a:pt x="435" y="365"/>
                    <a:pt x="435" y="351"/>
                  </a:cubicBezTo>
                  <a:cubicBezTo>
                    <a:pt x="435" y="338"/>
                    <a:pt x="431" y="324"/>
                    <a:pt x="435" y="297"/>
                  </a:cubicBezTo>
                  <a:cubicBezTo>
                    <a:pt x="440" y="270"/>
                    <a:pt x="445" y="221"/>
                    <a:pt x="464" y="189"/>
                  </a:cubicBezTo>
                  <a:cubicBezTo>
                    <a:pt x="482" y="158"/>
                    <a:pt x="521" y="126"/>
                    <a:pt x="549" y="108"/>
                  </a:cubicBezTo>
                  <a:cubicBezTo>
                    <a:pt x="577" y="90"/>
                    <a:pt x="597" y="86"/>
                    <a:pt x="634" y="81"/>
                  </a:cubicBezTo>
                  <a:cubicBezTo>
                    <a:pt x="672" y="76"/>
                    <a:pt x="742" y="81"/>
                    <a:pt x="777" y="81"/>
                  </a:cubicBezTo>
                  <a:cubicBezTo>
                    <a:pt x="812" y="81"/>
                    <a:pt x="812" y="91"/>
                    <a:pt x="847" y="79"/>
                  </a:cubicBezTo>
                  <a:cubicBezTo>
                    <a:pt x="882" y="67"/>
                    <a:pt x="982" y="0"/>
                    <a:pt x="988" y="10"/>
                  </a:cubicBezTo>
                  <a:cubicBezTo>
                    <a:pt x="994" y="20"/>
                    <a:pt x="907" y="94"/>
                    <a:pt x="884" y="140"/>
                  </a:cubicBezTo>
                  <a:cubicBezTo>
                    <a:pt x="861" y="186"/>
                    <a:pt x="852" y="250"/>
                    <a:pt x="850" y="284"/>
                  </a:cubicBezTo>
                  <a:cubicBezTo>
                    <a:pt x="848" y="318"/>
                    <a:pt x="854" y="325"/>
                    <a:pt x="869" y="347"/>
                  </a:cubicBezTo>
                  <a:cubicBezTo>
                    <a:pt x="884" y="369"/>
                    <a:pt x="910" y="389"/>
                    <a:pt x="943" y="418"/>
                  </a:cubicBezTo>
                  <a:cubicBezTo>
                    <a:pt x="976" y="447"/>
                    <a:pt x="1029" y="471"/>
                    <a:pt x="1065" y="521"/>
                  </a:cubicBezTo>
                  <a:cubicBezTo>
                    <a:pt x="1101" y="571"/>
                    <a:pt x="1131" y="622"/>
                    <a:pt x="1157" y="717"/>
                  </a:cubicBezTo>
                  <a:cubicBezTo>
                    <a:pt x="1183" y="812"/>
                    <a:pt x="1217" y="925"/>
                    <a:pt x="1224" y="1092"/>
                  </a:cubicBezTo>
                  <a:cubicBezTo>
                    <a:pt x="1231" y="1259"/>
                    <a:pt x="1218" y="1571"/>
                    <a:pt x="1199" y="1720"/>
                  </a:cubicBezTo>
                  <a:cubicBezTo>
                    <a:pt x="1180" y="1869"/>
                    <a:pt x="1128" y="1938"/>
                    <a:pt x="1112" y="1986"/>
                  </a:cubicBezTo>
                  <a:cubicBezTo>
                    <a:pt x="1096" y="2034"/>
                    <a:pt x="1099" y="1999"/>
                    <a:pt x="1104" y="2006"/>
                  </a:cubicBezTo>
                  <a:cubicBezTo>
                    <a:pt x="1110" y="2012"/>
                    <a:pt x="1138" y="2008"/>
                    <a:pt x="1147" y="2025"/>
                  </a:cubicBezTo>
                  <a:cubicBezTo>
                    <a:pt x="1156" y="2043"/>
                    <a:pt x="1180" y="2095"/>
                    <a:pt x="1161" y="2113"/>
                  </a:cubicBezTo>
                  <a:cubicBezTo>
                    <a:pt x="1142" y="2131"/>
                    <a:pt x="1087" y="2135"/>
                    <a:pt x="1033" y="2134"/>
                  </a:cubicBezTo>
                  <a:cubicBezTo>
                    <a:pt x="978" y="2133"/>
                    <a:pt x="929" y="2115"/>
                    <a:pt x="834" y="2106"/>
                  </a:cubicBezTo>
                  <a:close/>
                </a:path>
              </a:pathLst>
            </a:custGeom>
            <a:gradFill rotWithShape="1">
              <a:gsLst>
                <a:gs pos="0">
                  <a:schemeClr val="bg1">
                    <a:gamma/>
                    <a:shade val="76078"/>
                    <a:invGamma/>
                  </a:schemeClr>
                </a:gs>
                <a:gs pos="100000">
                  <a:schemeClr val="bg1"/>
                </a:gs>
              </a:gsLst>
              <a:lin ang="18900000" scaled="1"/>
            </a:gradFill>
            <a:ln w="9525">
              <a:solidFill>
                <a:schemeClr val="tx1"/>
              </a:solidFill>
              <a:round/>
              <a:headEnd/>
              <a:tailEnd/>
            </a:ln>
            <a:effectLst/>
            <a:extLst/>
          </p:spPr>
          <p:txBody>
            <a:bodyPr/>
            <a:lstStyle/>
            <a:p>
              <a:pPr>
                <a:defRPr/>
              </a:pPr>
              <a:endParaRPr lang="ja-JP" altLang="en-US"/>
            </a:p>
          </p:txBody>
        </p:sp>
        <p:sp>
          <p:nvSpPr>
            <p:cNvPr id="15372" name="Oval 35"/>
            <p:cNvSpPr>
              <a:spLocks noChangeArrowheads="1"/>
            </p:cNvSpPr>
            <p:nvPr/>
          </p:nvSpPr>
          <p:spPr bwMode="auto">
            <a:xfrm>
              <a:off x="4660" y="1889"/>
              <a:ext cx="313" cy="352"/>
            </a:xfrm>
            <a:prstGeom prst="ellipse">
              <a:avLst/>
            </a:prstGeom>
            <a:gradFill rotWithShape="1">
              <a:gsLst>
                <a:gs pos="0">
                  <a:srgbClr val="FAF138">
                    <a:alpha val="70000"/>
                  </a:srgbClr>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15373" name="Freeform 36"/>
            <p:cNvSpPr>
              <a:spLocks/>
            </p:cNvSpPr>
            <p:nvPr/>
          </p:nvSpPr>
          <p:spPr bwMode="auto">
            <a:xfrm>
              <a:off x="4195" y="1481"/>
              <a:ext cx="1194" cy="2417"/>
            </a:xfrm>
            <a:custGeom>
              <a:avLst/>
              <a:gdLst>
                <a:gd name="T0" fmla="*/ 455 w 1194"/>
                <a:gd name="T1" fmla="*/ 625 h 2417"/>
                <a:gd name="T2" fmla="*/ 406 w 1194"/>
                <a:gd name="T3" fmla="*/ 443 h 2417"/>
                <a:gd name="T4" fmla="*/ 481 w 1194"/>
                <a:gd name="T5" fmla="*/ 283 h 2417"/>
                <a:gd name="T6" fmla="*/ 566 w 1194"/>
                <a:gd name="T7" fmla="*/ 227 h 2417"/>
                <a:gd name="T8" fmla="*/ 662 w 1194"/>
                <a:gd name="T9" fmla="*/ 197 h 2417"/>
                <a:gd name="T10" fmla="*/ 734 w 1194"/>
                <a:gd name="T11" fmla="*/ 197 h 2417"/>
                <a:gd name="T12" fmla="*/ 830 w 1194"/>
                <a:gd name="T13" fmla="*/ 217 h 2417"/>
                <a:gd name="T14" fmla="*/ 941 w 1194"/>
                <a:gd name="T15" fmla="*/ 265 h 2417"/>
                <a:gd name="T16" fmla="*/ 1034 w 1194"/>
                <a:gd name="T17" fmla="*/ 178 h 2417"/>
                <a:gd name="T18" fmla="*/ 1177 w 1194"/>
                <a:gd name="T19" fmla="*/ 46 h 2417"/>
                <a:gd name="T20" fmla="*/ 927 w 1194"/>
                <a:gd name="T21" fmla="*/ 452 h 2417"/>
                <a:gd name="T22" fmla="*/ 654 w 1194"/>
                <a:gd name="T23" fmla="*/ 572 h 2417"/>
                <a:gd name="T24" fmla="*/ 626 w 1194"/>
                <a:gd name="T25" fmla="*/ 464 h 2417"/>
                <a:gd name="T26" fmla="*/ 512 w 1194"/>
                <a:gd name="T27" fmla="*/ 464 h 2417"/>
                <a:gd name="T28" fmla="*/ 512 w 1194"/>
                <a:gd name="T29" fmla="*/ 625 h 2417"/>
                <a:gd name="T30" fmla="*/ 541 w 1194"/>
                <a:gd name="T31" fmla="*/ 706 h 2417"/>
                <a:gd name="T32" fmla="*/ 626 w 1194"/>
                <a:gd name="T33" fmla="*/ 787 h 2417"/>
                <a:gd name="T34" fmla="*/ 541 w 1194"/>
                <a:gd name="T35" fmla="*/ 1462 h 2417"/>
                <a:gd name="T36" fmla="*/ 739 w 1194"/>
                <a:gd name="T37" fmla="*/ 2272 h 2417"/>
                <a:gd name="T38" fmla="*/ 104 w 1194"/>
                <a:gd name="T39" fmla="*/ 2336 h 2417"/>
                <a:gd name="T40" fmla="*/ 114 w 1194"/>
                <a:gd name="T41" fmla="*/ 2307 h 2417"/>
                <a:gd name="T42" fmla="*/ 41 w 1194"/>
                <a:gd name="T43" fmla="*/ 2308 h 2417"/>
                <a:gd name="T44" fmla="*/ 123 w 1194"/>
                <a:gd name="T45" fmla="*/ 2281 h 2417"/>
                <a:gd name="T46" fmla="*/ 65 w 1194"/>
                <a:gd name="T47" fmla="*/ 2227 h 2417"/>
                <a:gd name="T48" fmla="*/ 196 w 1194"/>
                <a:gd name="T49" fmla="*/ 2239 h 2417"/>
                <a:gd name="T50" fmla="*/ 65 w 1194"/>
                <a:gd name="T51" fmla="*/ 1966 h 2417"/>
                <a:gd name="T52" fmla="*/ 36 w 1194"/>
                <a:gd name="T53" fmla="*/ 1681 h 2417"/>
                <a:gd name="T54" fmla="*/ 57 w 1194"/>
                <a:gd name="T55" fmla="*/ 1274 h 2417"/>
                <a:gd name="T56" fmla="*/ 189 w 1194"/>
                <a:gd name="T57" fmla="*/ 874 h 2417"/>
                <a:gd name="T58" fmla="*/ 411 w 1194"/>
                <a:gd name="T59" fmla="*/ 656 h 2417"/>
                <a:gd name="T60" fmla="*/ 444 w 1194"/>
                <a:gd name="T61" fmla="*/ 630 h 2417"/>
                <a:gd name="T62" fmla="*/ 455 w 1194"/>
                <a:gd name="T63" fmla="*/ 625 h 2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4"/>
                <a:gd name="T97" fmla="*/ 0 h 2417"/>
                <a:gd name="T98" fmla="*/ 1194 w 1194"/>
                <a:gd name="T99" fmla="*/ 2417 h 24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4" h="2417">
                  <a:moveTo>
                    <a:pt x="455" y="624"/>
                  </a:moveTo>
                  <a:cubicBezTo>
                    <a:pt x="449" y="593"/>
                    <a:pt x="402" y="499"/>
                    <a:pt x="406" y="442"/>
                  </a:cubicBezTo>
                  <a:cubicBezTo>
                    <a:pt x="410" y="385"/>
                    <a:pt x="454" y="318"/>
                    <a:pt x="481" y="282"/>
                  </a:cubicBezTo>
                  <a:cubicBezTo>
                    <a:pt x="508" y="246"/>
                    <a:pt x="536" y="240"/>
                    <a:pt x="566" y="226"/>
                  </a:cubicBezTo>
                  <a:cubicBezTo>
                    <a:pt x="596" y="212"/>
                    <a:pt x="634" y="201"/>
                    <a:pt x="662" y="196"/>
                  </a:cubicBezTo>
                  <a:cubicBezTo>
                    <a:pt x="690" y="191"/>
                    <a:pt x="705" y="197"/>
                    <a:pt x="734" y="196"/>
                  </a:cubicBezTo>
                  <a:cubicBezTo>
                    <a:pt x="763" y="195"/>
                    <a:pt x="805" y="194"/>
                    <a:pt x="837" y="191"/>
                  </a:cubicBezTo>
                  <a:cubicBezTo>
                    <a:pt x="869" y="188"/>
                    <a:pt x="901" y="187"/>
                    <a:pt x="929" y="179"/>
                  </a:cubicBezTo>
                  <a:cubicBezTo>
                    <a:pt x="957" y="171"/>
                    <a:pt x="964" y="165"/>
                    <a:pt x="1005" y="143"/>
                  </a:cubicBezTo>
                  <a:cubicBezTo>
                    <a:pt x="1046" y="121"/>
                    <a:pt x="1194" y="0"/>
                    <a:pt x="1177" y="45"/>
                  </a:cubicBezTo>
                  <a:cubicBezTo>
                    <a:pt x="1160" y="90"/>
                    <a:pt x="992" y="323"/>
                    <a:pt x="905" y="411"/>
                  </a:cubicBezTo>
                  <a:cubicBezTo>
                    <a:pt x="818" y="499"/>
                    <a:pt x="701" y="562"/>
                    <a:pt x="654" y="571"/>
                  </a:cubicBezTo>
                  <a:cubicBezTo>
                    <a:pt x="607" y="580"/>
                    <a:pt x="649" y="480"/>
                    <a:pt x="626" y="463"/>
                  </a:cubicBezTo>
                  <a:cubicBezTo>
                    <a:pt x="603" y="445"/>
                    <a:pt x="531" y="436"/>
                    <a:pt x="512" y="463"/>
                  </a:cubicBezTo>
                  <a:cubicBezTo>
                    <a:pt x="494" y="489"/>
                    <a:pt x="508" y="584"/>
                    <a:pt x="512" y="624"/>
                  </a:cubicBezTo>
                  <a:cubicBezTo>
                    <a:pt x="517" y="665"/>
                    <a:pt x="522" y="679"/>
                    <a:pt x="541" y="705"/>
                  </a:cubicBezTo>
                  <a:cubicBezTo>
                    <a:pt x="559" y="732"/>
                    <a:pt x="626" y="660"/>
                    <a:pt x="626" y="786"/>
                  </a:cubicBezTo>
                  <a:cubicBezTo>
                    <a:pt x="626" y="913"/>
                    <a:pt x="522" y="1214"/>
                    <a:pt x="541" y="1461"/>
                  </a:cubicBezTo>
                  <a:cubicBezTo>
                    <a:pt x="559" y="1709"/>
                    <a:pt x="812" y="2125"/>
                    <a:pt x="739" y="2271"/>
                  </a:cubicBezTo>
                  <a:cubicBezTo>
                    <a:pt x="667" y="2417"/>
                    <a:pt x="208" y="2330"/>
                    <a:pt x="104" y="2335"/>
                  </a:cubicBezTo>
                  <a:cubicBezTo>
                    <a:pt x="0" y="2341"/>
                    <a:pt x="125" y="2310"/>
                    <a:pt x="114" y="2306"/>
                  </a:cubicBezTo>
                  <a:cubicBezTo>
                    <a:pt x="103" y="2301"/>
                    <a:pt x="40" y="2311"/>
                    <a:pt x="41" y="2307"/>
                  </a:cubicBezTo>
                  <a:cubicBezTo>
                    <a:pt x="43" y="2303"/>
                    <a:pt x="119" y="2293"/>
                    <a:pt x="123" y="2280"/>
                  </a:cubicBezTo>
                  <a:cubicBezTo>
                    <a:pt x="127" y="2266"/>
                    <a:pt x="53" y="2233"/>
                    <a:pt x="65" y="2226"/>
                  </a:cubicBezTo>
                  <a:cubicBezTo>
                    <a:pt x="77" y="2219"/>
                    <a:pt x="196" y="2281"/>
                    <a:pt x="196" y="2238"/>
                  </a:cubicBezTo>
                  <a:cubicBezTo>
                    <a:pt x="196" y="2194"/>
                    <a:pt x="92" y="2058"/>
                    <a:pt x="65" y="1965"/>
                  </a:cubicBezTo>
                  <a:cubicBezTo>
                    <a:pt x="39" y="1872"/>
                    <a:pt x="38" y="1795"/>
                    <a:pt x="36" y="1680"/>
                  </a:cubicBezTo>
                  <a:cubicBezTo>
                    <a:pt x="35" y="1564"/>
                    <a:pt x="31" y="1407"/>
                    <a:pt x="57" y="1273"/>
                  </a:cubicBezTo>
                  <a:cubicBezTo>
                    <a:pt x="83" y="1138"/>
                    <a:pt x="130" y="976"/>
                    <a:pt x="189" y="873"/>
                  </a:cubicBezTo>
                  <a:cubicBezTo>
                    <a:pt x="248" y="770"/>
                    <a:pt x="369" y="695"/>
                    <a:pt x="411" y="655"/>
                  </a:cubicBezTo>
                  <a:cubicBezTo>
                    <a:pt x="454" y="614"/>
                    <a:pt x="436" y="634"/>
                    <a:pt x="444" y="629"/>
                  </a:cubicBezTo>
                  <a:cubicBezTo>
                    <a:pt x="452" y="623"/>
                    <a:pt x="453" y="625"/>
                    <a:pt x="455" y="624"/>
                  </a:cubicBezTo>
                  <a:close/>
                </a:path>
              </a:pathLst>
            </a:custGeom>
            <a:gradFill rotWithShape="1">
              <a:gsLst>
                <a:gs pos="0">
                  <a:srgbClr val="011C39"/>
                </a:gs>
                <a:gs pos="100000">
                  <a:srgbClr val="000000"/>
                </a:gs>
              </a:gsLst>
              <a:path path="rect">
                <a:fillToRect l="100000" b="100000"/>
              </a:path>
            </a:gradFill>
            <a:ln w="9525">
              <a:solidFill>
                <a:schemeClr val="tx1"/>
              </a:solidFill>
              <a:round/>
              <a:headEnd/>
              <a:tailEnd/>
            </a:ln>
          </p:spPr>
          <p:txBody>
            <a:bodyPr/>
            <a:lstStyle/>
            <a:p>
              <a:endParaRPr lang="ja-JP" altLang="en-US"/>
            </a:p>
          </p:txBody>
        </p:sp>
        <p:sp>
          <p:nvSpPr>
            <p:cNvPr id="15374" name="Freeform 37"/>
            <p:cNvSpPr>
              <a:spLocks/>
            </p:cNvSpPr>
            <p:nvPr/>
          </p:nvSpPr>
          <p:spPr bwMode="auto">
            <a:xfrm>
              <a:off x="4497" y="2259"/>
              <a:ext cx="447" cy="1624"/>
            </a:xfrm>
            <a:custGeom>
              <a:avLst/>
              <a:gdLst>
                <a:gd name="T0" fmla="*/ 246 w 447"/>
                <a:gd name="T1" fmla="*/ 2 h 1624"/>
                <a:gd name="T2" fmla="*/ 379 w 447"/>
                <a:gd name="T3" fmla="*/ 81 h 1624"/>
                <a:gd name="T4" fmla="*/ 288 w 447"/>
                <a:gd name="T5" fmla="*/ 490 h 1624"/>
                <a:gd name="T6" fmla="*/ 424 w 447"/>
                <a:gd name="T7" fmla="*/ 1170 h 1624"/>
                <a:gd name="T8" fmla="*/ 424 w 447"/>
                <a:gd name="T9" fmla="*/ 1488 h 1624"/>
                <a:gd name="T10" fmla="*/ 288 w 447"/>
                <a:gd name="T11" fmla="*/ 1578 h 1624"/>
                <a:gd name="T12" fmla="*/ 242 w 447"/>
                <a:gd name="T13" fmla="*/ 1215 h 1624"/>
                <a:gd name="T14" fmla="*/ 16 w 447"/>
                <a:gd name="T15" fmla="*/ 490 h 1624"/>
                <a:gd name="T16" fmla="*/ 144 w 447"/>
                <a:gd name="T17" fmla="*/ 95 h 1624"/>
                <a:gd name="T18" fmla="*/ 246 w 447"/>
                <a:gd name="T19" fmla="*/ 2 h 16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624"/>
                <a:gd name="T32" fmla="*/ 447 w 447"/>
                <a:gd name="T33" fmla="*/ 1624 h 16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624">
                  <a:moveTo>
                    <a:pt x="246" y="2"/>
                  </a:moveTo>
                  <a:cubicBezTo>
                    <a:pt x="285" y="0"/>
                    <a:pt x="372" y="0"/>
                    <a:pt x="379" y="81"/>
                  </a:cubicBezTo>
                  <a:cubicBezTo>
                    <a:pt x="386" y="162"/>
                    <a:pt x="281" y="309"/>
                    <a:pt x="288" y="490"/>
                  </a:cubicBezTo>
                  <a:cubicBezTo>
                    <a:pt x="295" y="671"/>
                    <a:pt x="401" y="1004"/>
                    <a:pt x="424" y="1170"/>
                  </a:cubicBezTo>
                  <a:cubicBezTo>
                    <a:pt x="447" y="1336"/>
                    <a:pt x="447" y="1420"/>
                    <a:pt x="424" y="1488"/>
                  </a:cubicBezTo>
                  <a:cubicBezTo>
                    <a:pt x="401" y="1556"/>
                    <a:pt x="318" y="1624"/>
                    <a:pt x="288" y="1578"/>
                  </a:cubicBezTo>
                  <a:cubicBezTo>
                    <a:pt x="258" y="1532"/>
                    <a:pt x="287" y="1396"/>
                    <a:pt x="242" y="1215"/>
                  </a:cubicBezTo>
                  <a:cubicBezTo>
                    <a:pt x="197" y="1034"/>
                    <a:pt x="32" y="677"/>
                    <a:pt x="16" y="490"/>
                  </a:cubicBezTo>
                  <a:cubicBezTo>
                    <a:pt x="0" y="303"/>
                    <a:pt x="106" y="176"/>
                    <a:pt x="144" y="95"/>
                  </a:cubicBezTo>
                  <a:cubicBezTo>
                    <a:pt x="182" y="14"/>
                    <a:pt x="207" y="4"/>
                    <a:pt x="246" y="2"/>
                  </a:cubicBezTo>
                  <a:close/>
                </a:path>
              </a:pathLst>
            </a:custGeom>
            <a:gradFill rotWithShape="1">
              <a:gsLst>
                <a:gs pos="0">
                  <a:schemeClr val="tx1"/>
                </a:gs>
                <a:gs pos="100000">
                  <a:srgbClr val="00001A"/>
                </a:gs>
              </a:gsLst>
              <a:lin ang="5400000" scaled="1"/>
            </a:gradFill>
            <a:ln w="9525">
              <a:solidFill>
                <a:schemeClr val="tx1"/>
              </a:solidFill>
              <a:round/>
              <a:headEnd/>
              <a:tailEnd/>
            </a:ln>
          </p:spPr>
          <p:txBody>
            <a:bodyPr/>
            <a:lstStyle/>
            <a:p>
              <a:endParaRPr lang="ja-JP" alt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heel(4)">
                                      <p:cBhvr>
                                        <p:cTn id="7" dur="300"/>
                                        <p:tgtEl>
                                          <p:spTgt spid="34819"/>
                                        </p:tgtEl>
                                      </p:cBhvr>
                                    </p:animEffect>
                                  </p:childTnLst>
                                </p:cTn>
                              </p:par>
                              <p:par>
                                <p:cTn id="8" presetID="1" presetClass="exit" presetSubtype="0" fill="hold" nodeType="withEffect">
                                  <p:stCondLst>
                                    <p:cond delay="0"/>
                                  </p:stCondLst>
                                  <p:childTnLst>
                                    <p:set>
                                      <p:cBhvr>
                                        <p:cTn id="9" dur="1" fill="hold">
                                          <p:stCondLst>
                                            <p:cond delay="0"/>
                                          </p:stCondLst>
                                        </p:cTn>
                                        <p:tgtEl>
                                          <p:spTgt spid="34821"/>
                                        </p:tgtEl>
                                        <p:attrNameLst>
                                          <p:attrName>style.visibility</p:attrName>
                                        </p:attrNameLst>
                                      </p:cBhvr>
                                      <p:to>
                                        <p:strVal val="hidden"/>
                                      </p:to>
                                    </p:set>
                                  </p:childTnLst>
                                </p:cTn>
                              </p:par>
                            </p:childTnLst>
                          </p:cTn>
                        </p:par>
                        <p:par>
                          <p:cTn id="10" fill="hold" nodeType="afterGroup">
                            <p:stCondLst>
                              <p:cond delay="300"/>
                            </p:stCondLst>
                            <p:childTnLst>
                              <p:par>
                                <p:cTn id="11" presetID="1" presetClass="entr" presetSubtype="0" fill="hold" nodeType="afterEffect">
                                  <p:stCondLst>
                                    <p:cond delay="0"/>
                                  </p:stCondLst>
                                  <p:childTnLst>
                                    <p:set>
                                      <p:cBhvr>
                                        <p:cTn id="12" dur="1" fill="hold">
                                          <p:stCondLst>
                                            <p:cond delay="0"/>
                                          </p:stCondLst>
                                        </p:cTn>
                                        <p:tgtEl>
                                          <p:spTgt spid="34828"/>
                                        </p:tgtEl>
                                        <p:attrNameLst>
                                          <p:attrName>style.visibility</p:attrName>
                                        </p:attrNameLst>
                                      </p:cBhvr>
                                      <p:to>
                                        <p:strVal val="visible"/>
                                      </p:to>
                                    </p:set>
                                  </p:childTnLst>
                                </p:cTn>
                              </p:par>
                            </p:childTnLst>
                          </p:cTn>
                        </p:par>
                        <p:par>
                          <p:cTn id="13" fill="hold" nodeType="afterGroup">
                            <p:stCondLst>
                              <p:cond delay="300"/>
                            </p:stCondLst>
                            <p:childTnLst>
                              <p:par>
                                <p:cTn id="14" presetID="1" presetClass="exit" presetSubtype="0" fill="hold" nodeType="afterEffect">
                                  <p:stCondLst>
                                    <p:cond delay="200"/>
                                  </p:stCondLst>
                                  <p:childTnLst>
                                    <p:set>
                                      <p:cBhvr>
                                        <p:cTn id="15" dur="1" fill="hold">
                                          <p:stCondLst>
                                            <p:cond delay="0"/>
                                          </p:stCondLst>
                                        </p:cTn>
                                        <p:tgtEl>
                                          <p:spTgt spid="34828"/>
                                        </p:tgtEl>
                                        <p:attrNameLst>
                                          <p:attrName>style.visibility</p:attrName>
                                        </p:attrNameLst>
                                      </p:cBhvr>
                                      <p:to>
                                        <p:strVal val="hidden"/>
                                      </p:to>
                                    </p:se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34835"/>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xit" presetSubtype="0" fill="hold" nodeType="afterEffect">
                                  <p:stCondLst>
                                    <p:cond delay="600"/>
                                  </p:stCondLst>
                                  <p:childTnLst>
                                    <p:set>
                                      <p:cBhvr>
                                        <p:cTn id="21" dur="1" fill="hold">
                                          <p:stCondLst>
                                            <p:cond delay="0"/>
                                          </p:stCondLst>
                                        </p:cTn>
                                        <p:tgtEl>
                                          <p:spTgt spid="34835"/>
                                        </p:tgtEl>
                                        <p:attrNameLst>
                                          <p:attrName>style.visibility</p:attrName>
                                        </p:attrNameLst>
                                      </p:cBhvr>
                                      <p:to>
                                        <p:strVal val="hidden"/>
                                      </p:to>
                                    </p:set>
                                  </p:childTnLst>
                                </p:cTn>
                              </p:par>
                            </p:childTnLst>
                          </p:cTn>
                        </p:par>
                        <p:par>
                          <p:cTn id="22" fill="hold" nodeType="afterGroup">
                            <p:stCondLst>
                              <p:cond delay="1100"/>
                            </p:stCondLst>
                            <p:childTnLst>
                              <p:par>
                                <p:cTn id="23" presetID="1" presetClass="entr" presetSubtype="0" fill="hold" nodeType="afterEffect">
                                  <p:stCondLst>
                                    <p:cond delay="0"/>
                                  </p:stCondLst>
                                  <p:childTnLst>
                                    <p:set>
                                      <p:cBhvr>
                                        <p:cTn id="24" dur="1" fill="hold">
                                          <p:stCondLst>
                                            <p:cond delay="0"/>
                                          </p:stCondLst>
                                        </p:cTn>
                                        <p:tgtEl>
                                          <p:spTgt spid="34828"/>
                                        </p:tgtEl>
                                        <p:attrNameLst>
                                          <p:attrName>style.visibility</p:attrName>
                                        </p:attrNameLst>
                                      </p:cBhvr>
                                      <p:to>
                                        <p:strVal val="visible"/>
                                      </p:to>
                                    </p:set>
                                  </p:childTnLst>
                                </p:cTn>
                              </p:par>
                            </p:childTnLst>
                          </p:cTn>
                        </p:par>
                        <p:par>
                          <p:cTn id="25" fill="hold" nodeType="afterGroup">
                            <p:stCondLst>
                              <p:cond delay="1100"/>
                            </p:stCondLst>
                            <p:childTnLst>
                              <p:par>
                                <p:cTn id="26" presetID="1" presetClass="exit" presetSubtype="0" fill="hold" nodeType="afterEffect">
                                  <p:stCondLst>
                                    <p:cond delay="200"/>
                                  </p:stCondLst>
                                  <p:childTnLst>
                                    <p:set>
                                      <p:cBhvr>
                                        <p:cTn id="27" dur="1" fill="hold">
                                          <p:stCondLst>
                                            <p:cond delay="0"/>
                                          </p:stCondLst>
                                        </p:cTn>
                                        <p:tgtEl>
                                          <p:spTgt spid="34828"/>
                                        </p:tgtEl>
                                        <p:attrNameLst>
                                          <p:attrName>style.visibility</p:attrName>
                                        </p:attrNameLst>
                                      </p:cBhvr>
                                      <p:to>
                                        <p:strVal val="hidden"/>
                                      </p:to>
                                    </p:set>
                                  </p:childTnLst>
                                </p:cTn>
                              </p:par>
                            </p:childTnLst>
                          </p:cTn>
                        </p:par>
                        <p:par>
                          <p:cTn id="28" fill="hold" nodeType="afterGroup">
                            <p:stCondLst>
                              <p:cond delay="1300"/>
                            </p:stCondLst>
                            <p:childTnLst>
                              <p:par>
                                <p:cTn id="29" presetID="1" presetClass="entr" presetSubtype="0" fill="hold" nodeType="afterEffect">
                                  <p:stCondLst>
                                    <p:cond delay="0"/>
                                  </p:stCondLst>
                                  <p:childTnLst>
                                    <p:set>
                                      <p:cBhvr>
                                        <p:cTn id="30" dur="1" fill="hold">
                                          <p:stCondLst>
                                            <p:cond delay="0"/>
                                          </p:stCondLst>
                                        </p:cTn>
                                        <p:tgtEl>
                                          <p:spTgt spid="34821"/>
                                        </p:tgtEl>
                                        <p:attrNameLst>
                                          <p:attrName>style.visibility</p:attrName>
                                        </p:attrNameLst>
                                      </p:cBhvr>
                                      <p:to>
                                        <p:strVal val="visible"/>
                                      </p:to>
                                    </p:set>
                                  </p:childTnLst>
                                </p:cTn>
                              </p:par>
                            </p:childTnLst>
                          </p:cTn>
                        </p:par>
                        <p:par>
                          <p:cTn id="31" fill="hold" nodeType="afterGroup">
                            <p:stCondLst>
                              <p:cond delay="1300"/>
                            </p:stCondLst>
                            <p:childTnLst>
                              <p:par>
                                <p:cTn id="32" presetID="1" presetClass="exit" presetSubtype="0" fill="hold" nodeType="afterEffect">
                                  <p:stCondLst>
                                    <p:cond delay="200"/>
                                  </p:stCondLst>
                                  <p:childTnLst>
                                    <p:set>
                                      <p:cBhvr>
                                        <p:cTn id="33" dur="1" fill="hold">
                                          <p:stCondLst>
                                            <p:cond delay="0"/>
                                          </p:stCondLst>
                                        </p:cTn>
                                        <p:tgtEl>
                                          <p:spTgt spid="34821"/>
                                        </p:tgtEl>
                                        <p:attrNameLst>
                                          <p:attrName>style.visibility</p:attrName>
                                        </p:attrNameLst>
                                      </p:cBhvr>
                                      <p:to>
                                        <p:strVal val="hidden"/>
                                      </p:to>
                                    </p:set>
                                  </p:childTnLst>
                                </p:cTn>
                              </p:par>
                            </p:childTnLst>
                          </p:cTn>
                        </p:par>
                        <p:par>
                          <p:cTn id="34" fill="hold" nodeType="afterGroup">
                            <p:stCondLst>
                              <p:cond delay="1500"/>
                            </p:stCondLst>
                            <p:childTnLst>
                              <p:par>
                                <p:cTn id="35" presetID="1" presetClass="entr" presetSubtype="0" fill="hold" nodeType="afterEffect">
                                  <p:stCondLst>
                                    <p:cond delay="0"/>
                                  </p:stCondLst>
                                  <p:childTnLst>
                                    <p:set>
                                      <p:cBhvr>
                                        <p:cTn id="36" dur="1" fill="hold">
                                          <p:stCondLst>
                                            <p:cond delay="0"/>
                                          </p:stCondLst>
                                        </p:cTn>
                                        <p:tgtEl>
                                          <p:spTgt spid="34828"/>
                                        </p:tgtEl>
                                        <p:attrNameLst>
                                          <p:attrName>style.visibility</p:attrName>
                                        </p:attrNameLst>
                                      </p:cBhvr>
                                      <p:to>
                                        <p:strVal val="visible"/>
                                      </p:to>
                                    </p:set>
                                  </p:childTnLst>
                                </p:cTn>
                              </p:par>
                            </p:childTnLst>
                          </p:cTn>
                        </p:par>
                        <p:par>
                          <p:cTn id="37" fill="hold" nodeType="afterGroup">
                            <p:stCondLst>
                              <p:cond delay="1500"/>
                            </p:stCondLst>
                            <p:childTnLst>
                              <p:par>
                                <p:cTn id="38" presetID="1" presetClass="exit" presetSubtype="0" fill="hold" nodeType="afterEffect">
                                  <p:stCondLst>
                                    <p:cond delay="200"/>
                                  </p:stCondLst>
                                  <p:childTnLst>
                                    <p:set>
                                      <p:cBhvr>
                                        <p:cTn id="39" dur="1" fill="hold">
                                          <p:stCondLst>
                                            <p:cond delay="0"/>
                                          </p:stCondLst>
                                        </p:cTn>
                                        <p:tgtEl>
                                          <p:spTgt spid="34828"/>
                                        </p:tgtEl>
                                        <p:attrNameLst>
                                          <p:attrName>style.visibility</p:attrName>
                                        </p:attrNameLst>
                                      </p:cBhvr>
                                      <p:to>
                                        <p:strVal val="hidden"/>
                                      </p:to>
                                    </p:set>
                                  </p:childTnLst>
                                </p:cTn>
                              </p:par>
                            </p:childTnLst>
                          </p:cTn>
                        </p:par>
                        <p:par>
                          <p:cTn id="40" fill="hold" nodeType="afterGroup">
                            <p:stCondLst>
                              <p:cond delay="1700"/>
                            </p:stCondLst>
                            <p:childTnLst>
                              <p:par>
                                <p:cTn id="41" presetID="1" presetClass="entr" presetSubtype="0" fill="hold" nodeType="afterEffect">
                                  <p:stCondLst>
                                    <p:cond delay="0"/>
                                  </p:stCondLst>
                                  <p:childTnLst>
                                    <p:set>
                                      <p:cBhvr>
                                        <p:cTn id="42" dur="1" fill="hold">
                                          <p:stCondLst>
                                            <p:cond delay="0"/>
                                          </p:stCondLst>
                                        </p:cTn>
                                        <p:tgtEl>
                                          <p:spTgt spid="34835"/>
                                        </p:tgtEl>
                                        <p:attrNameLst>
                                          <p:attrName>style.visibility</p:attrName>
                                        </p:attrNameLst>
                                      </p:cBhvr>
                                      <p:to>
                                        <p:strVal val="visible"/>
                                      </p:to>
                                    </p:set>
                                  </p:childTnLst>
                                </p:cTn>
                              </p:par>
                            </p:childTnLst>
                          </p:cTn>
                        </p:par>
                        <p:par>
                          <p:cTn id="43" fill="hold" nodeType="afterGroup">
                            <p:stCondLst>
                              <p:cond delay="1700"/>
                            </p:stCondLst>
                            <p:childTnLst>
                              <p:par>
                                <p:cTn id="44" presetID="1" presetClass="exit" presetSubtype="0" fill="hold" nodeType="afterEffect">
                                  <p:stCondLst>
                                    <p:cond delay="300"/>
                                  </p:stCondLst>
                                  <p:childTnLst>
                                    <p:set>
                                      <p:cBhvr>
                                        <p:cTn id="45" dur="1" fill="hold">
                                          <p:stCondLst>
                                            <p:cond delay="0"/>
                                          </p:stCondLst>
                                        </p:cTn>
                                        <p:tgtEl>
                                          <p:spTgt spid="34835"/>
                                        </p:tgtEl>
                                        <p:attrNameLst>
                                          <p:attrName>style.visibility</p:attrName>
                                        </p:attrNameLst>
                                      </p:cBhvr>
                                      <p:to>
                                        <p:strVal val="hidden"/>
                                      </p:to>
                                    </p:set>
                                  </p:childTnLst>
                                </p:cTn>
                              </p:par>
                            </p:childTnLst>
                          </p:cTn>
                        </p:par>
                        <p:par>
                          <p:cTn id="46" fill="hold" nodeType="afterGroup">
                            <p:stCondLst>
                              <p:cond delay="2000"/>
                            </p:stCondLst>
                            <p:childTnLst>
                              <p:par>
                                <p:cTn id="47" presetID="1" presetClass="entr" presetSubtype="0" fill="hold" nodeType="afterEffect">
                                  <p:stCondLst>
                                    <p:cond delay="0"/>
                                  </p:stCondLst>
                                  <p:childTnLst>
                                    <p:set>
                                      <p:cBhvr>
                                        <p:cTn id="48" dur="1" fill="hold">
                                          <p:stCondLst>
                                            <p:cond delay="0"/>
                                          </p:stCondLst>
                                        </p:cTn>
                                        <p:tgtEl>
                                          <p:spTgt spid="34828"/>
                                        </p:tgtEl>
                                        <p:attrNameLst>
                                          <p:attrName>style.visibility</p:attrName>
                                        </p:attrNameLst>
                                      </p:cBhvr>
                                      <p:to>
                                        <p:strVal val="visible"/>
                                      </p:to>
                                    </p:set>
                                  </p:childTnLst>
                                </p:cTn>
                              </p:par>
                            </p:childTnLst>
                          </p:cTn>
                        </p:par>
                        <p:par>
                          <p:cTn id="49" fill="hold" nodeType="afterGroup">
                            <p:stCondLst>
                              <p:cond delay="2000"/>
                            </p:stCondLst>
                            <p:childTnLst>
                              <p:par>
                                <p:cTn id="50" presetID="1" presetClass="exit" presetSubtype="0" fill="hold" nodeType="afterEffect">
                                  <p:stCondLst>
                                    <p:cond delay="200"/>
                                  </p:stCondLst>
                                  <p:childTnLst>
                                    <p:set>
                                      <p:cBhvr>
                                        <p:cTn id="51" dur="1" fill="hold">
                                          <p:stCondLst>
                                            <p:cond delay="0"/>
                                          </p:stCondLst>
                                        </p:cTn>
                                        <p:tgtEl>
                                          <p:spTgt spid="34828"/>
                                        </p:tgtEl>
                                        <p:attrNameLst>
                                          <p:attrName>style.visibility</p:attrName>
                                        </p:attrNameLst>
                                      </p:cBhvr>
                                      <p:to>
                                        <p:strVal val="hidden"/>
                                      </p:to>
                                    </p:set>
                                  </p:childTnLst>
                                </p:cTn>
                              </p:par>
                            </p:childTnLst>
                          </p:cTn>
                        </p:par>
                        <p:par>
                          <p:cTn id="52" fill="hold" nodeType="afterGroup">
                            <p:stCondLst>
                              <p:cond delay="2200"/>
                            </p:stCondLst>
                            <p:childTnLst>
                              <p:par>
                                <p:cTn id="53" presetID="1" presetClass="entr" presetSubtype="0" fill="hold" nodeType="afterEffect">
                                  <p:stCondLst>
                                    <p:cond delay="0"/>
                                  </p:stCondLst>
                                  <p:childTnLst>
                                    <p:set>
                                      <p:cBhvr>
                                        <p:cTn id="54" dur="1" fill="hold">
                                          <p:stCondLst>
                                            <p:cond delay="0"/>
                                          </p:stCondLst>
                                        </p:cTn>
                                        <p:tgtEl>
                                          <p:spTgt spid="34821"/>
                                        </p:tgtEl>
                                        <p:attrNameLst>
                                          <p:attrName>style.visibility</p:attrName>
                                        </p:attrNameLst>
                                      </p:cBhvr>
                                      <p:to>
                                        <p:strVal val="visible"/>
                                      </p:to>
                                    </p:set>
                                  </p:childTnLst>
                                </p:cTn>
                              </p:par>
                            </p:childTnLst>
                          </p:cTn>
                        </p:par>
                        <p:par>
                          <p:cTn id="55" fill="hold" nodeType="afterGroup">
                            <p:stCondLst>
                              <p:cond delay="2200"/>
                            </p:stCondLst>
                            <p:childTnLst>
                              <p:par>
                                <p:cTn id="56" presetID="1" presetClass="exit" presetSubtype="0" fill="hold" nodeType="afterEffect">
                                  <p:stCondLst>
                                    <p:cond delay="200"/>
                                  </p:stCondLst>
                                  <p:childTnLst>
                                    <p:set>
                                      <p:cBhvr>
                                        <p:cTn id="57" dur="1" fill="hold">
                                          <p:stCondLst>
                                            <p:cond delay="0"/>
                                          </p:stCondLst>
                                        </p:cTn>
                                        <p:tgtEl>
                                          <p:spTgt spid="34821"/>
                                        </p:tgtEl>
                                        <p:attrNameLst>
                                          <p:attrName>style.visibility</p:attrName>
                                        </p:attrNameLst>
                                      </p:cBhvr>
                                      <p:to>
                                        <p:strVal val="hidden"/>
                                      </p:to>
                                    </p:set>
                                  </p:childTnLst>
                                </p:cTn>
                              </p:par>
                            </p:childTnLst>
                          </p:cTn>
                        </p:par>
                        <p:par>
                          <p:cTn id="58" fill="hold" nodeType="afterGroup">
                            <p:stCondLst>
                              <p:cond delay="2400"/>
                            </p:stCondLst>
                            <p:childTnLst>
                              <p:par>
                                <p:cTn id="59" presetID="1" presetClass="entr" presetSubtype="0" fill="hold" nodeType="afterEffect">
                                  <p:stCondLst>
                                    <p:cond delay="0"/>
                                  </p:stCondLst>
                                  <p:childTnLst>
                                    <p:set>
                                      <p:cBhvr>
                                        <p:cTn id="60"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スライド番号プレースホルダー 3"/>
          <p:cNvSpPr>
            <a:spLocks noGrp="1"/>
          </p:cNvSpPr>
          <p:nvPr>
            <p:ph type="sldNum" sz="quarter" idx="12"/>
          </p:nvPr>
        </p:nvSpPr>
        <p:spPr/>
        <p:txBody>
          <a:bodyPr/>
          <a:lstStyle/>
          <a:p>
            <a:pPr>
              <a:defRPr/>
            </a:pPr>
            <a:fld id="{897677BC-1911-4991-A2DC-D8CEC0467836}" type="slidenum">
              <a:rPr lang="en-US" altLang="ja-JP"/>
              <a:pPr>
                <a:defRPr/>
              </a:pPr>
              <a:t>16</a:t>
            </a:fld>
            <a:endParaRPr lang="en-US" altLang="ja-JP"/>
          </a:p>
        </p:txBody>
      </p:sp>
      <p:grpSp>
        <p:nvGrpSpPr>
          <p:cNvPr id="40290" name="Group 354"/>
          <p:cNvGrpSpPr>
            <a:grpSpLocks/>
          </p:cNvGrpSpPr>
          <p:nvPr/>
        </p:nvGrpSpPr>
        <p:grpSpPr bwMode="auto">
          <a:xfrm>
            <a:off x="5292725" y="3068638"/>
            <a:ext cx="4265613" cy="4060825"/>
            <a:chOff x="-936" y="436"/>
            <a:chExt cx="3821" cy="3591"/>
          </a:xfrm>
        </p:grpSpPr>
        <p:grpSp>
          <p:nvGrpSpPr>
            <p:cNvPr id="16778" name="Group 355"/>
            <p:cNvGrpSpPr>
              <a:grpSpLocks/>
            </p:cNvGrpSpPr>
            <p:nvPr/>
          </p:nvGrpSpPr>
          <p:grpSpPr bwMode="auto">
            <a:xfrm rot="1972003">
              <a:off x="1051" y="561"/>
              <a:ext cx="819" cy="1816"/>
              <a:chOff x="2648" y="1326"/>
              <a:chExt cx="919" cy="2123"/>
            </a:xfrm>
          </p:grpSpPr>
          <p:grpSp>
            <p:nvGrpSpPr>
              <p:cNvPr id="16894" name="Group 356"/>
              <p:cNvGrpSpPr>
                <a:grpSpLocks/>
              </p:cNvGrpSpPr>
              <p:nvPr/>
            </p:nvGrpSpPr>
            <p:grpSpPr bwMode="auto">
              <a:xfrm>
                <a:off x="2648" y="1326"/>
                <a:ext cx="465" cy="2121"/>
                <a:chOff x="2660" y="1344"/>
                <a:chExt cx="465" cy="2121"/>
              </a:xfrm>
            </p:grpSpPr>
            <p:sp>
              <p:nvSpPr>
                <p:cNvPr id="16906" name="Freeform 35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907" name="AutoShape 358"/>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908" name="Freeform 35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909" name="Freeform 360"/>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910" name="Freeform 36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98" name="Freeform 362"/>
                <p:cNvSpPr>
                  <a:spLocks/>
                </p:cNvSpPr>
                <p:nvPr/>
              </p:nvSpPr>
              <p:spPr bwMode="auto">
                <a:xfrm>
                  <a:off x="2866" y="2537"/>
                  <a:ext cx="243" cy="926"/>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912" name="Freeform 36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00" name="Freeform 364"/>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895" name="Group 365"/>
              <p:cNvGrpSpPr>
                <a:grpSpLocks/>
              </p:cNvGrpSpPr>
              <p:nvPr/>
            </p:nvGrpSpPr>
            <p:grpSpPr bwMode="auto">
              <a:xfrm flipH="1">
                <a:off x="3113" y="1328"/>
                <a:ext cx="454" cy="2121"/>
                <a:chOff x="2660" y="1344"/>
                <a:chExt cx="465" cy="2121"/>
              </a:xfrm>
            </p:grpSpPr>
            <p:sp>
              <p:nvSpPr>
                <p:cNvPr id="16896" name="Freeform 36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97" name="AutoShape 367"/>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98" name="Freeform 36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99" name="Freeform 369"/>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900" name="Freeform 37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07" name="Freeform 371"/>
                <p:cNvSpPr>
                  <a:spLocks/>
                </p:cNvSpPr>
                <p:nvPr/>
              </p:nvSpPr>
              <p:spPr bwMode="auto">
                <a:xfrm>
                  <a:off x="2884" y="2536"/>
                  <a:ext cx="245" cy="927"/>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902" name="Freeform 37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09" name="Freeform 373"/>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779" name="Group 374"/>
            <p:cNvGrpSpPr>
              <a:grpSpLocks/>
            </p:cNvGrpSpPr>
            <p:nvPr/>
          </p:nvGrpSpPr>
          <p:grpSpPr bwMode="auto">
            <a:xfrm rot="5572003">
              <a:off x="1546" y="1339"/>
              <a:ext cx="786" cy="1893"/>
              <a:chOff x="2648" y="1326"/>
              <a:chExt cx="919" cy="2123"/>
            </a:xfrm>
          </p:grpSpPr>
          <p:grpSp>
            <p:nvGrpSpPr>
              <p:cNvPr id="16872" name="Group 375"/>
              <p:cNvGrpSpPr>
                <a:grpSpLocks/>
              </p:cNvGrpSpPr>
              <p:nvPr/>
            </p:nvGrpSpPr>
            <p:grpSpPr bwMode="auto">
              <a:xfrm>
                <a:off x="2648" y="1326"/>
                <a:ext cx="465" cy="2121"/>
                <a:chOff x="2660" y="1344"/>
                <a:chExt cx="465" cy="2121"/>
              </a:xfrm>
            </p:grpSpPr>
            <p:sp>
              <p:nvSpPr>
                <p:cNvPr id="16884" name="Freeform 37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85" name="AutoShape 377"/>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86" name="Freeform 37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87" name="Freeform 379"/>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88" name="Freeform 38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17" name="Freeform 381"/>
                <p:cNvSpPr>
                  <a:spLocks/>
                </p:cNvSpPr>
                <p:nvPr/>
              </p:nvSpPr>
              <p:spPr bwMode="auto">
                <a:xfrm>
                  <a:off x="2877" y="2543"/>
                  <a:ext cx="243"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90" name="Freeform 38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19" name="Freeform 383"/>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873" name="Group 384"/>
              <p:cNvGrpSpPr>
                <a:grpSpLocks/>
              </p:cNvGrpSpPr>
              <p:nvPr/>
            </p:nvGrpSpPr>
            <p:grpSpPr bwMode="auto">
              <a:xfrm flipH="1">
                <a:off x="3113" y="1328"/>
                <a:ext cx="454" cy="2121"/>
                <a:chOff x="2660" y="1344"/>
                <a:chExt cx="465" cy="2121"/>
              </a:xfrm>
            </p:grpSpPr>
            <p:sp>
              <p:nvSpPr>
                <p:cNvPr id="16874" name="Freeform 38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75" name="AutoShape 386"/>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76" name="Freeform 38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77" name="Freeform 388"/>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78" name="Freeform 38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26" name="Freeform 390"/>
                <p:cNvSpPr>
                  <a:spLocks/>
                </p:cNvSpPr>
                <p:nvPr/>
              </p:nvSpPr>
              <p:spPr bwMode="auto">
                <a:xfrm>
                  <a:off x="2879" y="2546"/>
                  <a:ext cx="245"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80" name="Freeform 39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28" name="Freeform 392"/>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780" name="Group 393"/>
            <p:cNvGrpSpPr>
              <a:grpSpLocks/>
            </p:cNvGrpSpPr>
            <p:nvPr/>
          </p:nvGrpSpPr>
          <p:grpSpPr bwMode="auto">
            <a:xfrm rot="9172003">
              <a:off x="1013" y="2134"/>
              <a:ext cx="786" cy="1893"/>
              <a:chOff x="2648" y="1326"/>
              <a:chExt cx="919" cy="2123"/>
            </a:xfrm>
          </p:grpSpPr>
          <p:grpSp>
            <p:nvGrpSpPr>
              <p:cNvPr id="16850" name="Group 394"/>
              <p:cNvGrpSpPr>
                <a:grpSpLocks/>
              </p:cNvGrpSpPr>
              <p:nvPr/>
            </p:nvGrpSpPr>
            <p:grpSpPr bwMode="auto">
              <a:xfrm>
                <a:off x="2648" y="1326"/>
                <a:ext cx="465" cy="2121"/>
                <a:chOff x="2660" y="1344"/>
                <a:chExt cx="465" cy="2121"/>
              </a:xfrm>
            </p:grpSpPr>
            <p:sp>
              <p:nvSpPr>
                <p:cNvPr id="16862" name="Freeform 39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63" name="AutoShape 396"/>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64" name="Freeform 39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65" name="Freeform 398"/>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66" name="Freeform 39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36" name="Freeform 400"/>
                <p:cNvSpPr>
                  <a:spLocks/>
                </p:cNvSpPr>
                <p:nvPr/>
              </p:nvSpPr>
              <p:spPr bwMode="auto">
                <a:xfrm>
                  <a:off x="2877" y="2546"/>
                  <a:ext cx="241"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68" name="Freeform 40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38" name="Freeform 402"/>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851" name="Group 403"/>
              <p:cNvGrpSpPr>
                <a:grpSpLocks/>
              </p:cNvGrpSpPr>
              <p:nvPr/>
            </p:nvGrpSpPr>
            <p:grpSpPr bwMode="auto">
              <a:xfrm flipH="1">
                <a:off x="3113" y="1328"/>
                <a:ext cx="454" cy="2121"/>
                <a:chOff x="2660" y="1344"/>
                <a:chExt cx="465" cy="2121"/>
              </a:xfrm>
            </p:grpSpPr>
            <p:sp>
              <p:nvSpPr>
                <p:cNvPr id="16852" name="Freeform 40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53" name="AutoShape 405"/>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54" name="Freeform 40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55" name="Freeform 407"/>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56" name="Freeform 40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45" name="Freeform 409"/>
                <p:cNvSpPr>
                  <a:spLocks/>
                </p:cNvSpPr>
                <p:nvPr/>
              </p:nvSpPr>
              <p:spPr bwMode="auto">
                <a:xfrm>
                  <a:off x="2871" y="2547"/>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58" name="Freeform 41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47" name="Freeform 411"/>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781" name="Group 412"/>
            <p:cNvGrpSpPr>
              <a:grpSpLocks/>
            </p:cNvGrpSpPr>
            <p:nvPr/>
          </p:nvGrpSpPr>
          <p:grpSpPr bwMode="auto">
            <a:xfrm rot="-8827997">
              <a:off x="72" y="2103"/>
              <a:ext cx="820" cy="1816"/>
              <a:chOff x="2648" y="1326"/>
              <a:chExt cx="919" cy="2123"/>
            </a:xfrm>
          </p:grpSpPr>
          <p:grpSp>
            <p:nvGrpSpPr>
              <p:cNvPr id="16828" name="Group 413"/>
              <p:cNvGrpSpPr>
                <a:grpSpLocks/>
              </p:cNvGrpSpPr>
              <p:nvPr/>
            </p:nvGrpSpPr>
            <p:grpSpPr bwMode="auto">
              <a:xfrm>
                <a:off x="2648" y="1326"/>
                <a:ext cx="465" cy="2121"/>
                <a:chOff x="2660" y="1344"/>
                <a:chExt cx="465" cy="2121"/>
              </a:xfrm>
            </p:grpSpPr>
            <p:sp>
              <p:nvSpPr>
                <p:cNvPr id="16840" name="Freeform 41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41" name="AutoShape 415"/>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42" name="Freeform 41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43" name="Freeform 417"/>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44" name="Freeform 41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55" name="Freeform 419"/>
                <p:cNvSpPr>
                  <a:spLocks/>
                </p:cNvSpPr>
                <p:nvPr/>
              </p:nvSpPr>
              <p:spPr bwMode="auto">
                <a:xfrm>
                  <a:off x="2885" y="2539"/>
                  <a:ext cx="239" cy="926"/>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46" name="Freeform 42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57" name="Freeform 421"/>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829" name="Group 422"/>
              <p:cNvGrpSpPr>
                <a:grpSpLocks/>
              </p:cNvGrpSpPr>
              <p:nvPr/>
            </p:nvGrpSpPr>
            <p:grpSpPr bwMode="auto">
              <a:xfrm flipH="1">
                <a:off x="3113" y="1328"/>
                <a:ext cx="454" cy="2121"/>
                <a:chOff x="2660" y="1344"/>
                <a:chExt cx="465" cy="2121"/>
              </a:xfrm>
            </p:grpSpPr>
            <p:sp>
              <p:nvSpPr>
                <p:cNvPr id="16830" name="Freeform 42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31" name="AutoShape 42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32" name="Freeform 42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33" name="Freeform 426"/>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34" name="Freeform 42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64" name="Freeform 428"/>
                <p:cNvSpPr>
                  <a:spLocks/>
                </p:cNvSpPr>
                <p:nvPr/>
              </p:nvSpPr>
              <p:spPr bwMode="auto">
                <a:xfrm>
                  <a:off x="2867" y="2542"/>
                  <a:ext cx="242"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36" name="Freeform 42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66" name="Freeform 430"/>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782" name="Group 431"/>
            <p:cNvGrpSpPr>
              <a:grpSpLocks/>
            </p:cNvGrpSpPr>
            <p:nvPr/>
          </p:nvGrpSpPr>
          <p:grpSpPr bwMode="auto">
            <a:xfrm rot="-5227998">
              <a:off x="-382" y="1253"/>
              <a:ext cx="786" cy="1893"/>
              <a:chOff x="2648" y="1326"/>
              <a:chExt cx="919" cy="2123"/>
            </a:xfrm>
          </p:grpSpPr>
          <p:grpSp>
            <p:nvGrpSpPr>
              <p:cNvPr id="16806" name="Group 432"/>
              <p:cNvGrpSpPr>
                <a:grpSpLocks/>
              </p:cNvGrpSpPr>
              <p:nvPr/>
            </p:nvGrpSpPr>
            <p:grpSpPr bwMode="auto">
              <a:xfrm>
                <a:off x="2648" y="1326"/>
                <a:ext cx="465" cy="2121"/>
                <a:chOff x="2660" y="1344"/>
                <a:chExt cx="465" cy="2121"/>
              </a:xfrm>
            </p:grpSpPr>
            <p:sp>
              <p:nvSpPr>
                <p:cNvPr id="16818" name="Freeform 43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19" name="AutoShape 43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20" name="Freeform 43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21" name="Freeform 436"/>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22" name="Freeform 43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74" name="Freeform 438"/>
                <p:cNvSpPr>
                  <a:spLocks/>
                </p:cNvSpPr>
                <p:nvPr/>
              </p:nvSpPr>
              <p:spPr bwMode="auto">
                <a:xfrm>
                  <a:off x="2879" y="2532"/>
                  <a:ext cx="243"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24" name="Freeform 43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76" name="Freeform 440"/>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807" name="Group 441"/>
              <p:cNvGrpSpPr>
                <a:grpSpLocks/>
              </p:cNvGrpSpPr>
              <p:nvPr/>
            </p:nvGrpSpPr>
            <p:grpSpPr bwMode="auto">
              <a:xfrm flipH="1">
                <a:off x="3113" y="1328"/>
                <a:ext cx="454" cy="2121"/>
                <a:chOff x="2660" y="1344"/>
                <a:chExt cx="465" cy="2121"/>
              </a:xfrm>
            </p:grpSpPr>
            <p:sp>
              <p:nvSpPr>
                <p:cNvPr id="16808" name="Freeform 44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09" name="AutoShape 44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810" name="Freeform 44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11" name="Freeform 445"/>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12" name="Freeform 44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83" name="Freeform 447"/>
                <p:cNvSpPr>
                  <a:spLocks/>
                </p:cNvSpPr>
                <p:nvPr/>
              </p:nvSpPr>
              <p:spPr bwMode="auto">
                <a:xfrm>
                  <a:off x="2874" y="2532"/>
                  <a:ext cx="245"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14" name="Freeform 44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85" name="Freeform 449"/>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783" name="Group 450"/>
            <p:cNvGrpSpPr>
              <a:grpSpLocks/>
            </p:cNvGrpSpPr>
            <p:nvPr/>
          </p:nvGrpSpPr>
          <p:grpSpPr bwMode="auto">
            <a:xfrm rot="-1627998">
              <a:off x="133" y="436"/>
              <a:ext cx="787" cy="1893"/>
              <a:chOff x="2648" y="1326"/>
              <a:chExt cx="919" cy="2123"/>
            </a:xfrm>
          </p:grpSpPr>
          <p:grpSp>
            <p:nvGrpSpPr>
              <p:cNvPr id="16784" name="Group 451"/>
              <p:cNvGrpSpPr>
                <a:grpSpLocks/>
              </p:cNvGrpSpPr>
              <p:nvPr/>
            </p:nvGrpSpPr>
            <p:grpSpPr bwMode="auto">
              <a:xfrm>
                <a:off x="2648" y="1326"/>
                <a:ext cx="465" cy="2121"/>
                <a:chOff x="2660" y="1344"/>
                <a:chExt cx="465" cy="2121"/>
              </a:xfrm>
            </p:grpSpPr>
            <p:sp>
              <p:nvSpPr>
                <p:cNvPr id="16796" name="Freeform 45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97" name="AutoShape 45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98" name="Freeform 45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99" name="Freeform 455"/>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800" name="Freeform 45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93" name="Freeform 457"/>
                <p:cNvSpPr>
                  <a:spLocks/>
                </p:cNvSpPr>
                <p:nvPr/>
              </p:nvSpPr>
              <p:spPr bwMode="auto">
                <a:xfrm>
                  <a:off x="2877" y="2532"/>
                  <a:ext cx="241"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802" name="Freeform 45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395" name="Freeform 459"/>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785" name="Group 460"/>
              <p:cNvGrpSpPr>
                <a:grpSpLocks/>
              </p:cNvGrpSpPr>
              <p:nvPr/>
            </p:nvGrpSpPr>
            <p:grpSpPr bwMode="auto">
              <a:xfrm flipH="1">
                <a:off x="3113" y="1328"/>
                <a:ext cx="454" cy="2121"/>
                <a:chOff x="2660" y="1344"/>
                <a:chExt cx="465" cy="2121"/>
              </a:xfrm>
            </p:grpSpPr>
            <p:sp>
              <p:nvSpPr>
                <p:cNvPr id="16786" name="Freeform 46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87" name="AutoShape 46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88" name="Freeform 46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89" name="Freeform 464"/>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90" name="Freeform 46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402" name="Freeform 466"/>
                <p:cNvSpPr>
                  <a:spLocks/>
                </p:cNvSpPr>
                <p:nvPr/>
              </p:nvSpPr>
              <p:spPr bwMode="auto">
                <a:xfrm>
                  <a:off x="2876" y="2531"/>
                  <a:ext cx="242"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792" name="Freeform 46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404" name="Freeform 468"/>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grpSp>
        <p:nvGrpSpPr>
          <p:cNvPr id="40174" name="Group 238"/>
          <p:cNvGrpSpPr>
            <a:grpSpLocks/>
          </p:cNvGrpSpPr>
          <p:nvPr/>
        </p:nvGrpSpPr>
        <p:grpSpPr bwMode="auto">
          <a:xfrm>
            <a:off x="-1290638" y="-1539875"/>
            <a:ext cx="5661026" cy="5756275"/>
            <a:chOff x="1531" y="285"/>
            <a:chExt cx="3566" cy="3626"/>
          </a:xfrm>
        </p:grpSpPr>
        <p:grpSp>
          <p:nvGrpSpPr>
            <p:cNvPr id="16664" name="Group 7"/>
            <p:cNvGrpSpPr>
              <a:grpSpLocks/>
            </p:cNvGrpSpPr>
            <p:nvPr/>
          </p:nvGrpSpPr>
          <p:grpSpPr bwMode="auto">
            <a:xfrm>
              <a:off x="2900" y="285"/>
              <a:ext cx="819" cy="1816"/>
              <a:chOff x="2648" y="1326"/>
              <a:chExt cx="919" cy="2123"/>
            </a:xfrm>
          </p:grpSpPr>
          <p:grpSp>
            <p:nvGrpSpPr>
              <p:cNvPr id="16760" name="Group 8"/>
              <p:cNvGrpSpPr>
                <a:grpSpLocks/>
              </p:cNvGrpSpPr>
              <p:nvPr/>
            </p:nvGrpSpPr>
            <p:grpSpPr bwMode="auto">
              <a:xfrm>
                <a:off x="2648" y="1326"/>
                <a:ext cx="465" cy="2121"/>
                <a:chOff x="2660" y="1344"/>
                <a:chExt cx="465" cy="2121"/>
              </a:xfrm>
            </p:grpSpPr>
            <p:sp>
              <p:nvSpPr>
                <p:cNvPr id="16770" name="Freeform 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71" name="AutoShape 10"/>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72" name="Freeform 1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73" name="Freeform 12"/>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74" name="Freeform 1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50" name="Freeform 14"/>
                <p:cNvSpPr>
                  <a:spLocks/>
                </p:cNvSpPr>
                <p:nvPr/>
              </p:nvSpPr>
              <p:spPr bwMode="auto">
                <a:xfrm>
                  <a:off x="2877" y="2535"/>
                  <a:ext cx="243" cy="925"/>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76" name="Freeform 1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52" name="Freeform 16"/>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761" name="Group 17"/>
              <p:cNvGrpSpPr>
                <a:grpSpLocks/>
              </p:cNvGrpSpPr>
              <p:nvPr/>
            </p:nvGrpSpPr>
            <p:grpSpPr bwMode="auto">
              <a:xfrm flipH="1">
                <a:off x="3113" y="1328"/>
                <a:ext cx="454" cy="2121"/>
                <a:chOff x="2660" y="1344"/>
                <a:chExt cx="465" cy="2121"/>
              </a:xfrm>
            </p:grpSpPr>
            <p:sp>
              <p:nvSpPr>
                <p:cNvPr id="16762" name="Freeform 1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63" name="AutoShape 19"/>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64" name="Freeform 2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65" name="Freeform 21"/>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66" name="Freeform 2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59" name="Freeform 23"/>
                <p:cNvSpPr>
                  <a:spLocks/>
                </p:cNvSpPr>
                <p:nvPr/>
              </p:nvSpPr>
              <p:spPr bwMode="auto">
                <a:xfrm>
                  <a:off x="2877" y="2537"/>
                  <a:ext cx="245" cy="925"/>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68" name="Freeform 2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61" name="Freeform 25"/>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665" name="Group 26"/>
            <p:cNvGrpSpPr>
              <a:grpSpLocks/>
            </p:cNvGrpSpPr>
            <p:nvPr/>
          </p:nvGrpSpPr>
          <p:grpSpPr bwMode="auto">
            <a:xfrm rot="3600000">
              <a:off x="3758" y="668"/>
              <a:ext cx="786" cy="1893"/>
              <a:chOff x="2648" y="1326"/>
              <a:chExt cx="919" cy="2123"/>
            </a:xfrm>
          </p:grpSpPr>
          <p:grpSp>
            <p:nvGrpSpPr>
              <p:cNvPr id="16742" name="Group 27"/>
              <p:cNvGrpSpPr>
                <a:grpSpLocks/>
              </p:cNvGrpSpPr>
              <p:nvPr/>
            </p:nvGrpSpPr>
            <p:grpSpPr bwMode="auto">
              <a:xfrm>
                <a:off x="2648" y="1326"/>
                <a:ext cx="465" cy="2121"/>
                <a:chOff x="2660" y="1344"/>
                <a:chExt cx="465" cy="2121"/>
              </a:xfrm>
            </p:grpSpPr>
            <p:sp>
              <p:nvSpPr>
                <p:cNvPr id="16752" name="Freeform 2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53" name="AutoShape 29"/>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54" name="Freeform 3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55" name="Freeform 31"/>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56" name="Freeform 3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69" name="Freeform 33"/>
                <p:cNvSpPr>
                  <a:spLocks/>
                </p:cNvSpPr>
                <p:nvPr/>
              </p:nvSpPr>
              <p:spPr bwMode="auto">
                <a:xfrm>
                  <a:off x="2874" y="2542"/>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58" name="Freeform 3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71" name="Freeform 35"/>
                <p:cNvSpPr>
                  <a:spLocks/>
                </p:cNvSpPr>
                <p:nvPr/>
              </p:nvSpPr>
              <p:spPr bwMode="auto">
                <a:xfrm>
                  <a:off x="2747" y="2126"/>
                  <a:ext cx="366" cy="422"/>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743" name="Group 36"/>
              <p:cNvGrpSpPr>
                <a:grpSpLocks/>
              </p:cNvGrpSpPr>
              <p:nvPr/>
            </p:nvGrpSpPr>
            <p:grpSpPr bwMode="auto">
              <a:xfrm flipH="1">
                <a:off x="3113" y="1328"/>
                <a:ext cx="454" cy="2121"/>
                <a:chOff x="2660" y="1344"/>
                <a:chExt cx="465" cy="2121"/>
              </a:xfrm>
            </p:grpSpPr>
            <p:sp>
              <p:nvSpPr>
                <p:cNvPr id="16744" name="Freeform 3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45" name="AutoShape 3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46" name="Freeform 3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47" name="Freeform 40"/>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48" name="Freeform 4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78" name="Freeform 42"/>
                <p:cNvSpPr>
                  <a:spLocks/>
                </p:cNvSpPr>
                <p:nvPr/>
              </p:nvSpPr>
              <p:spPr bwMode="auto">
                <a:xfrm>
                  <a:off x="2881" y="2538"/>
                  <a:ext cx="241"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50" name="Freeform 4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80" name="Freeform 44"/>
                <p:cNvSpPr>
                  <a:spLocks/>
                </p:cNvSpPr>
                <p:nvPr/>
              </p:nvSpPr>
              <p:spPr bwMode="auto">
                <a:xfrm>
                  <a:off x="2754" y="2126"/>
                  <a:ext cx="363" cy="422"/>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666" name="Group 45"/>
            <p:cNvGrpSpPr>
              <a:grpSpLocks/>
            </p:cNvGrpSpPr>
            <p:nvPr/>
          </p:nvGrpSpPr>
          <p:grpSpPr bwMode="auto">
            <a:xfrm rot="7200000">
              <a:off x="3758" y="1631"/>
              <a:ext cx="786" cy="1893"/>
              <a:chOff x="2648" y="1326"/>
              <a:chExt cx="919" cy="2123"/>
            </a:xfrm>
          </p:grpSpPr>
          <p:grpSp>
            <p:nvGrpSpPr>
              <p:cNvPr id="16724" name="Group 46"/>
              <p:cNvGrpSpPr>
                <a:grpSpLocks/>
              </p:cNvGrpSpPr>
              <p:nvPr/>
            </p:nvGrpSpPr>
            <p:grpSpPr bwMode="auto">
              <a:xfrm>
                <a:off x="2648" y="1326"/>
                <a:ext cx="465" cy="2121"/>
                <a:chOff x="2660" y="1344"/>
                <a:chExt cx="465" cy="2121"/>
              </a:xfrm>
            </p:grpSpPr>
            <p:sp>
              <p:nvSpPr>
                <p:cNvPr id="16734" name="Freeform 4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35" name="AutoShape 4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36" name="Freeform 4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37" name="Freeform 50"/>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38" name="Freeform 5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88" name="Freeform 52"/>
                <p:cNvSpPr>
                  <a:spLocks/>
                </p:cNvSpPr>
                <p:nvPr/>
              </p:nvSpPr>
              <p:spPr bwMode="auto">
                <a:xfrm>
                  <a:off x="2880" y="2542"/>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40" name="Freeform 5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90" name="Freeform 54"/>
                <p:cNvSpPr>
                  <a:spLocks/>
                </p:cNvSpPr>
                <p:nvPr/>
              </p:nvSpPr>
              <p:spPr bwMode="auto">
                <a:xfrm>
                  <a:off x="2754" y="2128"/>
                  <a:ext cx="365" cy="422"/>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725" name="Group 55"/>
              <p:cNvGrpSpPr>
                <a:grpSpLocks/>
              </p:cNvGrpSpPr>
              <p:nvPr/>
            </p:nvGrpSpPr>
            <p:grpSpPr bwMode="auto">
              <a:xfrm flipH="1">
                <a:off x="3113" y="1328"/>
                <a:ext cx="454" cy="2121"/>
                <a:chOff x="2660" y="1344"/>
                <a:chExt cx="465" cy="2121"/>
              </a:xfrm>
            </p:grpSpPr>
            <p:sp>
              <p:nvSpPr>
                <p:cNvPr id="16726" name="Freeform 5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27" name="AutoShape 5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28" name="Freeform 5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29" name="Freeform 59"/>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30" name="Freeform 6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97" name="Freeform 61"/>
                <p:cNvSpPr>
                  <a:spLocks/>
                </p:cNvSpPr>
                <p:nvPr/>
              </p:nvSpPr>
              <p:spPr bwMode="auto">
                <a:xfrm>
                  <a:off x="2877" y="2545"/>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32" name="Freeform 6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9999" name="Freeform 63"/>
                <p:cNvSpPr>
                  <a:spLocks/>
                </p:cNvSpPr>
                <p:nvPr/>
              </p:nvSpPr>
              <p:spPr bwMode="auto">
                <a:xfrm>
                  <a:off x="2751" y="2132"/>
                  <a:ext cx="364"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667" name="Group 64"/>
            <p:cNvGrpSpPr>
              <a:grpSpLocks/>
            </p:cNvGrpSpPr>
            <p:nvPr/>
          </p:nvGrpSpPr>
          <p:grpSpPr bwMode="auto">
            <a:xfrm rot="10800000">
              <a:off x="2913" y="2095"/>
              <a:ext cx="820" cy="1816"/>
              <a:chOff x="2648" y="1326"/>
              <a:chExt cx="919" cy="2123"/>
            </a:xfrm>
          </p:grpSpPr>
          <p:grpSp>
            <p:nvGrpSpPr>
              <p:cNvPr id="16706" name="Group 65"/>
              <p:cNvGrpSpPr>
                <a:grpSpLocks/>
              </p:cNvGrpSpPr>
              <p:nvPr/>
            </p:nvGrpSpPr>
            <p:grpSpPr bwMode="auto">
              <a:xfrm>
                <a:off x="2648" y="1326"/>
                <a:ext cx="465" cy="2121"/>
                <a:chOff x="2660" y="1344"/>
                <a:chExt cx="465" cy="2121"/>
              </a:xfrm>
            </p:grpSpPr>
            <p:sp>
              <p:nvSpPr>
                <p:cNvPr id="16716" name="Freeform 6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17" name="AutoShape 6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18" name="Freeform 6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19" name="Freeform 69"/>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20" name="Freeform 7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07" name="Freeform 71"/>
                <p:cNvSpPr>
                  <a:spLocks/>
                </p:cNvSpPr>
                <p:nvPr/>
              </p:nvSpPr>
              <p:spPr bwMode="auto">
                <a:xfrm>
                  <a:off x="2884" y="2535"/>
                  <a:ext cx="243" cy="926"/>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22" name="Freeform 7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09" name="Freeform 73"/>
                <p:cNvSpPr>
                  <a:spLocks/>
                </p:cNvSpPr>
                <p:nvPr/>
              </p:nvSpPr>
              <p:spPr bwMode="auto">
                <a:xfrm>
                  <a:off x="2754" y="2128"/>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707" name="Group 74"/>
              <p:cNvGrpSpPr>
                <a:grpSpLocks/>
              </p:cNvGrpSpPr>
              <p:nvPr/>
            </p:nvGrpSpPr>
            <p:grpSpPr bwMode="auto">
              <a:xfrm flipH="1">
                <a:off x="3113" y="1328"/>
                <a:ext cx="454" cy="2121"/>
                <a:chOff x="2660" y="1344"/>
                <a:chExt cx="465" cy="2121"/>
              </a:xfrm>
            </p:grpSpPr>
            <p:sp>
              <p:nvSpPr>
                <p:cNvPr id="16708" name="Freeform 7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09" name="AutoShape 76"/>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10" name="Freeform 7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11" name="Freeform 78"/>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12" name="Freeform 7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16" name="Freeform 80"/>
                <p:cNvSpPr>
                  <a:spLocks/>
                </p:cNvSpPr>
                <p:nvPr/>
              </p:nvSpPr>
              <p:spPr bwMode="auto">
                <a:xfrm>
                  <a:off x="2877" y="2539"/>
                  <a:ext cx="243" cy="925"/>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14" name="Freeform 8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18" name="Freeform 82"/>
                <p:cNvSpPr>
                  <a:spLocks/>
                </p:cNvSpPr>
                <p:nvPr/>
              </p:nvSpPr>
              <p:spPr bwMode="auto">
                <a:xfrm>
                  <a:off x="2751" y="2130"/>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668" name="Group 83"/>
            <p:cNvGrpSpPr>
              <a:grpSpLocks/>
            </p:cNvGrpSpPr>
            <p:nvPr/>
          </p:nvGrpSpPr>
          <p:grpSpPr bwMode="auto">
            <a:xfrm rot="-7200000">
              <a:off x="2099" y="1634"/>
              <a:ext cx="786" cy="1893"/>
              <a:chOff x="2648" y="1326"/>
              <a:chExt cx="919" cy="2123"/>
            </a:xfrm>
          </p:grpSpPr>
          <p:grpSp>
            <p:nvGrpSpPr>
              <p:cNvPr id="16688" name="Group 84"/>
              <p:cNvGrpSpPr>
                <a:grpSpLocks/>
              </p:cNvGrpSpPr>
              <p:nvPr/>
            </p:nvGrpSpPr>
            <p:grpSpPr bwMode="auto">
              <a:xfrm>
                <a:off x="2648" y="1326"/>
                <a:ext cx="465" cy="2121"/>
                <a:chOff x="2660" y="1344"/>
                <a:chExt cx="465" cy="2121"/>
              </a:xfrm>
            </p:grpSpPr>
            <p:sp>
              <p:nvSpPr>
                <p:cNvPr id="16698" name="Freeform 8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99" name="AutoShape 86"/>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700" name="Freeform 8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01" name="Freeform 88"/>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702" name="Freeform 8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26" name="Freeform 90"/>
                <p:cNvSpPr>
                  <a:spLocks/>
                </p:cNvSpPr>
                <p:nvPr/>
              </p:nvSpPr>
              <p:spPr bwMode="auto">
                <a:xfrm>
                  <a:off x="2882" y="2535"/>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704" name="Freeform 9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28" name="Freeform 92"/>
                <p:cNvSpPr>
                  <a:spLocks/>
                </p:cNvSpPr>
                <p:nvPr/>
              </p:nvSpPr>
              <p:spPr bwMode="auto">
                <a:xfrm>
                  <a:off x="2756" y="2122"/>
                  <a:ext cx="366" cy="422"/>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689" name="Group 93"/>
              <p:cNvGrpSpPr>
                <a:grpSpLocks/>
              </p:cNvGrpSpPr>
              <p:nvPr/>
            </p:nvGrpSpPr>
            <p:grpSpPr bwMode="auto">
              <a:xfrm flipH="1">
                <a:off x="3113" y="1328"/>
                <a:ext cx="454" cy="2121"/>
                <a:chOff x="2660" y="1344"/>
                <a:chExt cx="465" cy="2121"/>
              </a:xfrm>
            </p:grpSpPr>
            <p:sp>
              <p:nvSpPr>
                <p:cNvPr id="16690" name="Freeform 9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91" name="AutoShape 95"/>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92" name="Freeform 9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93" name="Freeform 97"/>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94" name="Freeform 9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35" name="Freeform 99"/>
                <p:cNvSpPr>
                  <a:spLocks/>
                </p:cNvSpPr>
                <p:nvPr/>
              </p:nvSpPr>
              <p:spPr bwMode="auto">
                <a:xfrm>
                  <a:off x="2870"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696" name="Freeform 10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37" name="Freeform 101"/>
                <p:cNvSpPr>
                  <a:spLocks/>
                </p:cNvSpPr>
                <p:nvPr/>
              </p:nvSpPr>
              <p:spPr bwMode="auto">
                <a:xfrm>
                  <a:off x="2748" y="2121"/>
                  <a:ext cx="364" cy="422"/>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669" name="Group 102"/>
            <p:cNvGrpSpPr>
              <a:grpSpLocks/>
            </p:cNvGrpSpPr>
            <p:nvPr/>
          </p:nvGrpSpPr>
          <p:grpSpPr bwMode="auto">
            <a:xfrm rot="-3600000">
              <a:off x="2084" y="674"/>
              <a:ext cx="787" cy="1893"/>
              <a:chOff x="2648" y="1326"/>
              <a:chExt cx="919" cy="2123"/>
            </a:xfrm>
          </p:grpSpPr>
          <p:grpSp>
            <p:nvGrpSpPr>
              <p:cNvPr id="16670" name="Group 103"/>
              <p:cNvGrpSpPr>
                <a:grpSpLocks/>
              </p:cNvGrpSpPr>
              <p:nvPr/>
            </p:nvGrpSpPr>
            <p:grpSpPr bwMode="auto">
              <a:xfrm>
                <a:off x="2648" y="1326"/>
                <a:ext cx="465" cy="2121"/>
                <a:chOff x="2660" y="1344"/>
                <a:chExt cx="465" cy="2121"/>
              </a:xfrm>
            </p:grpSpPr>
            <p:sp>
              <p:nvSpPr>
                <p:cNvPr id="16680" name="Freeform 10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81" name="AutoShape 105"/>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82" name="Freeform 10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83" name="Freeform 107"/>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84" name="Freeform 10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45" name="Freeform 109"/>
                <p:cNvSpPr>
                  <a:spLocks/>
                </p:cNvSpPr>
                <p:nvPr/>
              </p:nvSpPr>
              <p:spPr bwMode="auto">
                <a:xfrm>
                  <a:off x="2874" y="2533"/>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686" name="Freeform 11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47" name="Freeform 111"/>
                <p:cNvSpPr>
                  <a:spLocks/>
                </p:cNvSpPr>
                <p:nvPr/>
              </p:nvSpPr>
              <p:spPr bwMode="auto">
                <a:xfrm>
                  <a:off x="2748" y="2121"/>
                  <a:ext cx="364"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671" name="Group 112"/>
              <p:cNvGrpSpPr>
                <a:grpSpLocks/>
              </p:cNvGrpSpPr>
              <p:nvPr/>
            </p:nvGrpSpPr>
            <p:grpSpPr bwMode="auto">
              <a:xfrm flipH="1">
                <a:off x="3113" y="1328"/>
                <a:ext cx="454" cy="2121"/>
                <a:chOff x="2660" y="1344"/>
                <a:chExt cx="465" cy="2121"/>
              </a:xfrm>
            </p:grpSpPr>
            <p:sp>
              <p:nvSpPr>
                <p:cNvPr id="16672" name="Freeform 11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73" name="AutoShape 114"/>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74" name="Freeform 11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75" name="Freeform 116"/>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76" name="Freeform 11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54" name="Freeform 118"/>
                <p:cNvSpPr>
                  <a:spLocks/>
                </p:cNvSpPr>
                <p:nvPr/>
              </p:nvSpPr>
              <p:spPr bwMode="auto">
                <a:xfrm>
                  <a:off x="2878" y="2536"/>
                  <a:ext cx="244"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678" name="Freeform 11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56" name="Freeform 120"/>
                <p:cNvSpPr>
                  <a:spLocks/>
                </p:cNvSpPr>
                <p:nvPr/>
              </p:nvSpPr>
              <p:spPr bwMode="auto">
                <a:xfrm>
                  <a:off x="2750" y="2122"/>
                  <a:ext cx="366" cy="422"/>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grpSp>
        <p:nvGrpSpPr>
          <p:cNvPr id="40173" name="Group 237"/>
          <p:cNvGrpSpPr>
            <a:grpSpLocks/>
          </p:cNvGrpSpPr>
          <p:nvPr/>
        </p:nvGrpSpPr>
        <p:grpSpPr bwMode="auto">
          <a:xfrm>
            <a:off x="-1493838" y="-1539875"/>
            <a:ext cx="6065838" cy="5700713"/>
            <a:chOff x="-936" y="436"/>
            <a:chExt cx="3821" cy="3591"/>
          </a:xfrm>
        </p:grpSpPr>
        <p:grpSp>
          <p:nvGrpSpPr>
            <p:cNvPr id="16526" name="Group 123"/>
            <p:cNvGrpSpPr>
              <a:grpSpLocks/>
            </p:cNvGrpSpPr>
            <p:nvPr/>
          </p:nvGrpSpPr>
          <p:grpSpPr bwMode="auto">
            <a:xfrm rot="1972003">
              <a:off x="1051" y="561"/>
              <a:ext cx="819" cy="1816"/>
              <a:chOff x="2648" y="1326"/>
              <a:chExt cx="919" cy="2123"/>
            </a:xfrm>
          </p:grpSpPr>
          <p:grpSp>
            <p:nvGrpSpPr>
              <p:cNvPr id="16642" name="Group 124"/>
              <p:cNvGrpSpPr>
                <a:grpSpLocks/>
              </p:cNvGrpSpPr>
              <p:nvPr/>
            </p:nvGrpSpPr>
            <p:grpSpPr bwMode="auto">
              <a:xfrm>
                <a:off x="2648" y="1326"/>
                <a:ext cx="465" cy="2121"/>
                <a:chOff x="2660" y="1344"/>
                <a:chExt cx="465" cy="2121"/>
              </a:xfrm>
            </p:grpSpPr>
            <p:sp>
              <p:nvSpPr>
                <p:cNvPr id="16654" name="Freeform 125"/>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55" name="AutoShape 126"/>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56" name="Freeform 127"/>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57" name="Freeform 128"/>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58" name="Freeform 129"/>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66" name="Freeform 130"/>
                <p:cNvSpPr>
                  <a:spLocks/>
                </p:cNvSpPr>
                <p:nvPr/>
              </p:nvSpPr>
              <p:spPr bwMode="auto">
                <a:xfrm>
                  <a:off x="2874" y="2532"/>
                  <a:ext cx="243" cy="924"/>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660" name="Freeform 131"/>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68" name="Freeform 132"/>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643" name="Group 133"/>
              <p:cNvGrpSpPr>
                <a:grpSpLocks/>
              </p:cNvGrpSpPr>
              <p:nvPr/>
            </p:nvGrpSpPr>
            <p:grpSpPr bwMode="auto">
              <a:xfrm flipH="1">
                <a:off x="3113" y="1328"/>
                <a:ext cx="454" cy="2121"/>
                <a:chOff x="2660" y="1344"/>
                <a:chExt cx="465" cy="2121"/>
              </a:xfrm>
            </p:grpSpPr>
            <p:sp>
              <p:nvSpPr>
                <p:cNvPr id="16644" name="Freeform 13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45" name="AutoShape 135"/>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46" name="Freeform 13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47" name="Freeform 137"/>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48" name="Freeform 13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75" name="Freeform 139"/>
                <p:cNvSpPr>
                  <a:spLocks/>
                </p:cNvSpPr>
                <p:nvPr/>
              </p:nvSpPr>
              <p:spPr bwMode="auto">
                <a:xfrm>
                  <a:off x="2883" y="2535"/>
                  <a:ext cx="244" cy="925"/>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650" name="Freeform 14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77" name="Freeform 141"/>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527" name="Group 142"/>
            <p:cNvGrpSpPr>
              <a:grpSpLocks/>
            </p:cNvGrpSpPr>
            <p:nvPr/>
          </p:nvGrpSpPr>
          <p:grpSpPr bwMode="auto">
            <a:xfrm rot="5572003">
              <a:off x="1546" y="1339"/>
              <a:ext cx="786" cy="1893"/>
              <a:chOff x="2648" y="1326"/>
              <a:chExt cx="919" cy="2123"/>
            </a:xfrm>
          </p:grpSpPr>
          <p:grpSp>
            <p:nvGrpSpPr>
              <p:cNvPr id="16620" name="Group 143"/>
              <p:cNvGrpSpPr>
                <a:grpSpLocks/>
              </p:cNvGrpSpPr>
              <p:nvPr/>
            </p:nvGrpSpPr>
            <p:grpSpPr bwMode="auto">
              <a:xfrm>
                <a:off x="2648" y="1326"/>
                <a:ext cx="465" cy="2121"/>
                <a:chOff x="2660" y="1344"/>
                <a:chExt cx="465" cy="2121"/>
              </a:xfrm>
            </p:grpSpPr>
            <p:sp>
              <p:nvSpPr>
                <p:cNvPr id="16632" name="Freeform 144"/>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33" name="AutoShape 145"/>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34" name="Freeform 146"/>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35" name="Freeform 147"/>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36" name="Freeform 148"/>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85" name="Freeform 149"/>
                <p:cNvSpPr>
                  <a:spLocks/>
                </p:cNvSpPr>
                <p:nvPr/>
              </p:nvSpPr>
              <p:spPr bwMode="auto">
                <a:xfrm>
                  <a:off x="2877" y="2541"/>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638" name="Freeform 150"/>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87" name="Freeform 151"/>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621" name="Group 152"/>
              <p:cNvGrpSpPr>
                <a:grpSpLocks/>
              </p:cNvGrpSpPr>
              <p:nvPr/>
            </p:nvGrpSpPr>
            <p:grpSpPr bwMode="auto">
              <a:xfrm flipH="1">
                <a:off x="3113" y="1328"/>
                <a:ext cx="454" cy="2121"/>
                <a:chOff x="2660" y="1344"/>
                <a:chExt cx="465" cy="2121"/>
              </a:xfrm>
            </p:grpSpPr>
            <p:sp>
              <p:nvSpPr>
                <p:cNvPr id="16622" name="Freeform 15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23" name="AutoShape 15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24" name="Freeform 15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25" name="Freeform 156"/>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26" name="Freeform 15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94" name="Freeform 158"/>
                <p:cNvSpPr>
                  <a:spLocks/>
                </p:cNvSpPr>
                <p:nvPr/>
              </p:nvSpPr>
              <p:spPr bwMode="auto">
                <a:xfrm>
                  <a:off x="2880" y="2538"/>
                  <a:ext cx="242"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628" name="Freeform 15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096" name="Freeform 160"/>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528" name="Group 161"/>
            <p:cNvGrpSpPr>
              <a:grpSpLocks/>
            </p:cNvGrpSpPr>
            <p:nvPr/>
          </p:nvGrpSpPr>
          <p:grpSpPr bwMode="auto">
            <a:xfrm rot="9172003">
              <a:off x="1013" y="2134"/>
              <a:ext cx="786" cy="1893"/>
              <a:chOff x="2648" y="1326"/>
              <a:chExt cx="919" cy="2123"/>
            </a:xfrm>
          </p:grpSpPr>
          <p:grpSp>
            <p:nvGrpSpPr>
              <p:cNvPr id="16598" name="Group 162"/>
              <p:cNvGrpSpPr>
                <a:grpSpLocks/>
              </p:cNvGrpSpPr>
              <p:nvPr/>
            </p:nvGrpSpPr>
            <p:grpSpPr bwMode="auto">
              <a:xfrm>
                <a:off x="2648" y="1326"/>
                <a:ext cx="465" cy="2121"/>
                <a:chOff x="2660" y="1344"/>
                <a:chExt cx="465" cy="2121"/>
              </a:xfrm>
            </p:grpSpPr>
            <p:sp>
              <p:nvSpPr>
                <p:cNvPr id="16610" name="Freeform 163"/>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11" name="AutoShape 164"/>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12" name="Freeform 165"/>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13" name="Freeform 166"/>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14" name="Freeform 167"/>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04" name="Freeform 168"/>
                <p:cNvSpPr>
                  <a:spLocks/>
                </p:cNvSpPr>
                <p:nvPr/>
              </p:nvSpPr>
              <p:spPr bwMode="auto">
                <a:xfrm>
                  <a:off x="2879" y="2541"/>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616" name="Freeform 169"/>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06" name="Freeform 170"/>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599" name="Group 171"/>
              <p:cNvGrpSpPr>
                <a:grpSpLocks/>
              </p:cNvGrpSpPr>
              <p:nvPr/>
            </p:nvGrpSpPr>
            <p:grpSpPr bwMode="auto">
              <a:xfrm flipH="1">
                <a:off x="3113" y="1328"/>
                <a:ext cx="454" cy="2121"/>
                <a:chOff x="2660" y="1344"/>
                <a:chExt cx="465" cy="2121"/>
              </a:xfrm>
            </p:grpSpPr>
            <p:sp>
              <p:nvSpPr>
                <p:cNvPr id="16600" name="Freeform 17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01" name="AutoShape 17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602" name="Freeform 17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03" name="Freeform 175"/>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604" name="Freeform 17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13" name="Freeform 177"/>
                <p:cNvSpPr>
                  <a:spLocks/>
                </p:cNvSpPr>
                <p:nvPr/>
              </p:nvSpPr>
              <p:spPr bwMode="auto">
                <a:xfrm>
                  <a:off x="2874" y="2542"/>
                  <a:ext cx="242"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606" name="Freeform 17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15" name="Freeform 179"/>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529" name="Group 180"/>
            <p:cNvGrpSpPr>
              <a:grpSpLocks/>
            </p:cNvGrpSpPr>
            <p:nvPr/>
          </p:nvGrpSpPr>
          <p:grpSpPr bwMode="auto">
            <a:xfrm rot="-8827997">
              <a:off x="72" y="2103"/>
              <a:ext cx="820" cy="1816"/>
              <a:chOff x="2648" y="1326"/>
              <a:chExt cx="919" cy="2123"/>
            </a:xfrm>
          </p:grpSpPr>
          <p:grpSp>
            <p:nvGrpSpPr>
              <p:cNvPr id="16576" name="Group 181"/>
              <p:cNvGrpSpPr>
                <a:grpSpLocks/>
              </p:cNvGrpSpPr>
              <p:nvPr/>
            </p:nvGrpSpPr>
            <p:grpSpPr bwMode="auto">
              <a:xfrm>
                <a:off x="2648" y="1326"/>
                <a:ext cx="465" cy="2121"/>
                <a:chOff x="2660" y="1344"/>
                <a:chExt cx="465" cy="2121"/>
              </a:xfrm>
            </p:grpSpPr>
            <p:sp>
              <p:nvSpPr>
                <p:cNvPr id="16588" name="Freeform 18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89" name="AutoShape 183"/>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90" name="Freeform 18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91" name="Freeform 185"/>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92" name="Freeform 18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23" name="Freeform 187"/>
                <p:cNvSpPr>
                  <a:spLocks/>
                </p:cNvSpPr>
                <p:nvPr/>
              </p:nvSpPr>
              <p:spPr bwMode="auto">
                <a:xfrm>
                  <a:off x="2886" y="2539"/>
                  <a:ext cx="243" cy="925"/>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594" name="Freeform 18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25" name="Freeform 189"/>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577" name="Group 190"/>
              <p:cNvGrpSpPr>
                <a:grpSpLocks/>
              </p:cNvGrpSpPr>
              <p:nvPr/>
            </p:nvGrpSpPr>
            <p:grpSpPr bwMode="auto">
              <a:xfrm flipH="1">
                <a:off x="3113" y="1328"/>
                <a:ext cx="454" cy="2121"/>
                <a:chOff x="2660" y="1344"/>
                <a:chExt cx="465" cy="2121"/>
              </a:xfrm>
            </p:grpSpPr>
            <p:sp>
              <p:nvSpPr>
                <p:cNvPr id="16578" name="Freeform 19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79" name="AutoShape 19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80" name="Freeform 19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81" name="Freeform 194"/>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82" name="Freeform 19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32" name="Freeform 196"/>
                <p:cNvSpPr>
                  <a:spLocks/>
                </p:cNvSpPr>
                <p:nvPr/>
              </p:nvSpPr>
              <p:spPr bwMode="auto">
                <a:xfrm>
                  <a:off x="2869" y="2538"/>
                  <a:ext cx="242" cy="925"/>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584" name="Freeform 19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34" name="Freeform 198"/>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530" name="Group 199"/>
            <p:cNvGrpSpPr>
              <a:grpSpLocks/>
            </p:cNvGrpSpPr>
            <p:nvPr/>
          </p:nvGrpSpPr>
          <p:grpSpPr bwMode="auto">
            <a:xfrm rot="-5227998">
              <a:off x="-382" y="1253"/>
              <a:ext cx="786" cy="1893"/>
              <a:chOff x="2648" y="1326"/>
              <a:chExt cx="919" cy="2123"/>
            </a:xfrm>
          </p:grpSpPr>
          <p:grpSp>
            <p:nvGrpSpPr>
              <p:cNvPr id="16554" name="Group 200"/>
              <p:cNvGrpSpPr>
                <a:grpSpLocks/>
              </p:cNvGrpSpPr>
              <p:nvPr/>
            </p:nvGrpSpPr>
            <p:grpSpPr bwMode="auto">
              <a:xfrm>
                <a:off x="2648" y="1326"/>
                <a:ext cx="465" cy="2121"/>
                <a:chOff x="2660" y="1344"/>
                <a:chExt cx="465" cy="2121"/>
              </a:xfrm>
            </p:grpSpPr>
            <p:sp>
              <p:nvSpPr>
                <p:cNvPr id="16566" name="Freeform 20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67" name="AutoShape 202"/>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68" name="Freeform 20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69" name="Freeform 204"/>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70" name="Freeform 20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42" name="Freeform 206"/>
                <p:cNvSpPr>
                  <a:spLocks/>
                </p:cNvSpPr>
                <p:nvPr/>
              </p:nvSpPr>
              <p:spPr bwMode="auto">
                <a:xfrm>
                  <a:off x="2877"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572" name="Freeform 20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44" name="Freeform 208"/>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555" name="Group 209"/>
              <p:cNvGrpSpPr>
                <a:grpSpLocks/>
              </p:cNvGrpSpPr>
              <p:nvPr/>
            </p:nvGrpSpPr>
            <p:grpSpPr bwMode="auto">
              <a:xfrm flipH="1">
                <a:off x="3113" y="1328"/>
                <a:ext cx="454" cy="2121"/>
                <a:chOff x="2660" y="1344"/>
                <a:chExt cx="465" cy="2121"/>
              </a:xfrm>
            </p:grpSpPr>
            <p:sp>
              <p:nvSpPr>
                <p:cNvPr id="16556" name="Freeform 21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57" name="AutoShape 211"/>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58" name="Freeform 21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59" name="Freeform 213"/>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60" name="Freeform 21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51" name="Freeform 215"/>
                <p:cNvSpPr>
                  <a:spLocks/>
                </p:cNvSpPr>
                <p:nvPr/>
              </p:nvSpPr>
              <p:spPr bwMode="auto">
                <a:xfrm>
                  <a:off x="2873" y="2532"/>
                  <a:ext cx="242"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562" name="Freeform 21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53" name="Freeform 217"/>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nvGrpSpPr>
            <p:cNvPr id="16531" name="Group 218"/>
            <p:cNvGrpSpPr>
              <a:grpSpLocks/>
            </p:cNvGrpSpPr>
            <p:nvPr/>
          </p:nvGrpSpPr>
          <p:grpSpPr bwMode="auto">
            <a:xfrm rot="-1627998">
              <a:off x="133" y="436"/>
              <a:ext cx="787" cy="1893"/>
              <a:chOff x="2648" y="1326"/>
              <a:chExt cx="919" cy="2123"/>
            </a:xfrm>
          </p:grpSpPr>
          <p:grpSp>
            <p:nvGrpSpPr>
              <p:cNvPr id="16532" name="Group 219"/>
              <p:cNvGrpSpPr>
                <a:grpSpLocks/>
              </p:cNvGrpSpPr>
              <p:nvPr/>
            </p:nvGrpSpPr>
            <p:grpSpPr bwMode="auto">
              <a:xfrm>
                <a:off x="2648" y="1326"/>
                <a:ext cx="465" cy="2121"/>
                <a:chOff x="2660" y="1344"/>
                <a:chExt cx="465" cy="2121"/>
              </a:xfrm>
            </p:grpSpPr>
            <p:sp>
              <p:nvSpPr>
                <p:cNvPr id="16544" name="Freeform 22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45" name="AutoShape 221"/>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46" name="Freeform 22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47" name="Freeform 223"/>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48" name="Freeform 22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61" name="Freeform 225"/>
                <p:cNvSpPr>
                  <a:spLocks/>
                </p:cNvSpPr>
                <p:nvPr/>
              </p:nvSpPr>
              <p:spPr bwMode="auto">
                <a:xfrm>
                  <a:off x="2877" y="2537"/>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550" name="Freeform 22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63" name="Freeform 227"/>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nvGrpSpPr>
              <p:cNvPr id="16533" name="Group 228"/>
              <p:cNvGrpSpPr>
                <a:grpSpLocks/>
              </p:cNvGrpSpPr>
              <p:nvPr/>
            </p:nvGrpSpPr>
            <p:grpSpPr bwMode="auto">
              <a:xfrm flipH="1">
                <a:off x="3113" y="1328"/>
                <a:ext cx="454" cy="2121"/>
                <a:chOff x="2660" y="1344"/>
                <a:chExt cx="465" cy="2121"/>
              </a:xfrm>
            </p:grpSpPr>
            <p:sp>
              <p:nvSpPr>
                <p:cNvPr id="16534" name="Freeform 22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60001"/>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35" name="AutoShape 230"/>
                <p:cNvSpPr>
                  <a:spLocks noChangeArrowheads="1"/>
                </p:cNvSpPr>
                <p:nvPr/>
              </p:nvSpPr>
              <p:spPr bwMode="auto">
                <a:xfrm rot="-5400000">
                  <a:off x="3059" y="1595"/>
                  <a:ext cx="77" cy="55"/>
                </a:xfrm>
                <a:prstGeom prst="triangle">
                  <a:avLst>
                    <a:gd name="adj" fmla="val 0"/>
                  </a:avLst>
                </a:pr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36" name="Freeform 23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37" name="Freeform 232"/>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38" name="Freeform 23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70" name="Freeform 234"/>
                <p:cNvSpPr>
                  <a:spLocks/>
                </p:cNvSpPr>
                <p:nvPr/>
              </p:nvSpPr>
              <p:spPr bwMode="auto">
                <a:xfrm>
                  <a:off x="2881" y="2536"/>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61000"/>
                      </a:schemeClr>
                    </a:gs>
                  </a:gsLst>
                  <a:path path="rect">
                    <a:fillToRect l="50000" t="50000" r="50000" b="50000"/>
                  </a:path>
                </a:gradFill>
                <a:ln>
                  <a:noFill/>
                </a:ln>
                <a:effectLst/>
                <a:extLst/>
              </p:spPr>
              <p:txBody>
                <a:bodyPr/>
                <a:lstStyle/>
                <a:p>
                  <a:pPr>
                    <a:defRPr/>
                  </a:pPr>
                  <a:endParaRPr lang="ja-JP" altLang="en-US"/>
                </a:p>
              </p:txBody>
            </p:sp>
            <p:sp>
              <p:nvSpPr>
                <p:cNvPr id="16540" name="Freeform 23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72" name="Freeform 236"/>
                <p:cNvSpPr>
                  <a:spLocks/>
                </p:cNvSpPr>
                <p:nvPr/>
              </p:nvSpPr>
              <p:spPr bwMode="auto">
                <a:xfrm>
                  <a:off x="2751" y="2125"/>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rgbClr val="3366CC">
                        <a:alpha val="83000"/>
                      </a:srgbClr>
                    </a:gs>
                    <a:gs pos="50000">
                      <a:srgbClr val="F37467">
                        <a:alpha val="24001"/>
                      </a:srgbClr>
                    </a:gs>
                    <a:gs pos="100000">
                      <a:srgbClr val="3366CC">
                        <a:alpha val="83000"/>
                      </a:srgbClr>
                    </a:gs>
                  </a:gsLst>
                  <a:lin ang="0" scaled="1"/>
                </a:gradFill>
                <a:ln>
                  <a:noFill/>
                </a:ln>
                <a:effectLst/>
                <a:extLst/>
              </p:spPr>
              <p:txBody>
                <a:bodyPr/>
                <a:lstStyle/>
                <a:p>
                  <a:pPr>
                    <a:defRPr/>
                  </a:pPr>
                  <a:endParaRPr lang="ja-JP" altLang="en-US"/>
                </a:p>
              </p:txBody>
            </p:sp>
          </p:grpSp>
        </p:grpSp>
      </p:grpSp>
      <p:grpSp>
        <p:nvGrpSpPr>
          <p:cNvPr id="40175" name="Group 239"/>
          <p:cNvGrpSpPr>
            <a:grpSpLocks/>
          </p:cNvGrpSpPr>
          <p:nvPr/>
        </p:nvGrpSpPr>
        <p:grpSpPr bwMode="auto">
          <a:xfrm>
            <a:off x="5819775" y="3436938"/>
            <a:ext cx="3189288" cy="3308350"/>
            <a:chOff x="1531" y="285"/>
            <a:chExt cx="3566" cy="3626"/>
          </a:xfrm>
        </p:grpSpPr>
        <p:grpSp>
          <p:nvGrpSpPr>
            <p:cNvPr id="16412" name="Group 240"/>
            <p:cNvGrpSpPr>
              <a:grpSpLocks/>
            </p:cNvGrpSpPr>
            <p:nvPr/>
          </p:nvGrpSpPr>
          <p:grpSpPr bwMode="auto">
            <a:xfrm>
              <a:off x="2900" y="285"/>
              <a:ext cx="819" cy="1816"/>
              <a:chOff x="2648" y="1326"/>
              <a:chExt cx="919" cy="2123"/>
            </a:xfrm>
          </p:grpSpPr>
          <p:grpSp>
            <p:nvGrpSpPr>
              <p:cNvPr id="16508" name="Group 241"/>
              <p:cNvGrpSpPr>
                <a:grpSpLocks/>
              </p:cNvGrpSpPr>
              <p:nvPr/>
            </p:nvGrpSpPr>
            <p:grpSpPr bwMode="auto">
              <a:xfrm>
                <a:off x="2648" y="1326"/>
                <a:ext cx="465" cy="2121"/>
                <a:chOff x="2660" y="1344"/>
                <a:chExt cx="465" cy="2121"/>
              </a:xfrm>
            </p:grpSpPr>
            <p:sp>
              <p:nvSpPr>
                <p:cNvPr id="16518" name="Freeform 242"/>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19" name="AutoShape 243"/>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20" name="Freeform 244"/>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21" name="Freeform 245"/>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22" name="Freeform 246"/>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83" name="Freeform 247"/>
                <p:cNvSpPr>
                  <a:spLocks/>
                </p:cNvSpPr>
                <p:nvPr/>
              </p:nvSpPr>
              <p:spPr bwMode="auto">
                <a:xfrm>
                  <a:off x="2877" y="2538"/>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524" name="Freeform 248"/>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85" name="Freeform 249"/>
                <p:cNvSpPr>
                  <a:spLocks/>
                </p:cNvSpPr>
                <p:nvPr/>
              </p:nvSpPr>
              <p:spPr bwMode="auto">
                <a:xfrm>
                  <a:off x="2751" y="2125"/>
                  <a:ext cx="364"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509" name="Group 250"/>
              <p:cNvGrpSpPr>
                <a:grpSpLocks/>
              </p:cNvGrpSpPr>
              <p:nvPr/>
            </p:nvGrpSpPr>
            <p:grpSpPr bwMode="auto">
              <a:xfrm flipH="1">
                <a:off x="3113" y="1328"/>
                <a:ext cx="454" cy="2121"/>
                <a:chOff x="2660" y="1344"/>
                <a:chExt cx="465" cy="2121"/>
              </a:xfrm>
            </p:grpSpPr>
            <p:sp>
              <p:nvSpPr>
                <p:cNvPr id="16510" name="Freeform 25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11" name="AutoShape 252"/>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12" name="Freeform 25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13" name="Freeform 254"/>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14" name="Freeform 25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92" name="Freeform 256"/>
                <p:cNvSpPr>
                  <a:spLocks/>
                </p:cNvSpPr>
                <p:nvPr/>
              </p:nvSpPr>
              <p:spPr bwMode="auto">
                <a:xfrm>
                  <a:off x="2876" y="2538"/>
                  <a:ext cx="245"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516" name="Freeform 25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194" name="Freeform 258"/>
                <p:cNvSpPr>
                  <a:spLocks/>
                </p:cNvSpPr>
                <p:nvPr/>
              </p:nvSpPr>
              <p:spPr bwMode="auto">
                <a:xfrm>
                  <a:off x="2751" y="2125"/>
                  <a:ext cx="365"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413" name="Group 259"/>
            <p:cNvGrpSpPr>
              <a:grpSpLocks/>
            </p:cNvGrpSpPr>
            <p:nvPr/>
          </p:nvGrpSpPr>
          <p:grpSpPr bwMode="auto">
            <a:xfrm rot="3600000">
              <a:off x="3758" y="668"/>
              <a:ext cx="786" cy="1893"/>
              <a:chOff x="2648" y="1326"/>
              <a:chExt cx="919" cy="2123"/>
            </a:xfrm>
          </p:grpSpPr>
          <p:grpSp>
            <p:nvGrpSpPr>
              <p:cNvPr id="16490" name="Group 260"/>
              <p:cNvGrpSpPr>
                <a:grpSpLocks/>
              </p:cNvGrpSpPr>
              <p:nvPr/>
            </p:nvGrpSpPr>
            <p:grpSpPr bwMode="auto">
              <a:xfrm>
                <a:off x="2648" y="1326"/>
                <a:ext cx="465" cy="2121"/>
                <a:chOff x="2660" y="1344"/>
                <a:chExt cx="465" cy="2121"/>
              </a:xfrm>
            </p:grpSpPr>
            <p:sp>
              <p:nvSpPr>
                <p:cNvPr id="16500" name="Freeform 261"/>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01" name="AutoShape 262"/>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502" name="Freeform 263"/>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03" name="Freeform 264"/>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504" name="Freeform 265"/>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02" name="Freeform 266"/>
                <p:cNvSpPr>
                  <a:spLocks/>
                </p:cNvSpPr>
                <p:nvPr/>
              </p:nvSpPr>
              <p:spPr bwMode="auto">
                <a:xfrm>
                  <a:off x="2871" y="2548"/>
                  <a:ext cx="244"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506" name="Freeform 267"/>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04" name="Freeform 268"/>
                <p:cNvSpPr>
                  <a:spLocks/>
                </p:cNvSpPr>
                <p:nvPr/>
              </p:nvSpPr>
              <p:spPr bwMode="auto">
                <a:xfrm>
                  <a:off x="2747" y="2133"/>
                  <a:ext cx="364"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491" name="Group 269"/>
              <p:cNvGrpSpPr>
                <a:grpSpLocks/>
              </p:cNvGrpSpPr>
              <p:nvPr/>
            </p:nvGrpSpPr>
            <p:grpSpPr bwMode="auto">
              <a:xfrm flipH="1">
                <a:off x="3113" y="1328"/>
                <a:ext cx="454" cy="2121"/>
                <a:chOff x="2660" y="1344"/>
                <a:chExt cx="465" cy="2121"/>
              </a:xfrm>
            </p:grpSpPr>
            <p:sp>
              <p:nvSpPr>
                <p:cNvPr id="16492" name="Freeform 27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93" name="AutoShape 271"/>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94" name="Freeform 27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95" name="Freeform 273"/>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96" name="Freeform 27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11" name="Freeform 275"/>
                <p:cNvSpPr>
                  <a:spLocks/>
                </p:cNvSpPr>
                <p:nvPr/>
              </p:nvSpPr>
              <p:spPr bwMode="auto">
                <a:xfrm>
                  <a:off x="2884" y="2543"/>
                  <a:ext cx="244"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98" name="Freeform 27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13" name="Freeform 277"/>
                <p:cNvSpPr>
                  <a:spLocks/>
                </p:cNvSpPr>
                <p:nvPr/>
              </p:nvSpPr>
              <p:spPr bwMode="auto">
                <a:xfrm>
                  <a:off x="2759" y="2133"/>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414" name="Group 278"/>
            <p:cNvGrpSpPr>
              <a:grpSpLocks/>
            </p:cNvGrpSpPr>
            <p:nvPr/>
          </p:nvGrpSpPr>
          <p:grpSpPr bwMode="auto">
            <a:xfrm rot="7200000">
              <a:off x="3758" y="1631"/>
              <a:ext cx="786" cy="1893"/>
              <a:chOff x="2648" y="1326"/>
              <a:chExt cx="919" cy="2123"/>
            </a:xfrm>
          </p:grpSpPr>
          <p:grpSp>
            <p:nvGrpSpPr>
              <p:cNvPr id="16472" name="Group 279"/>
              <p:cNvGrpSpPr>
                <a:grpSpLocks/>
              </p:cNvGrpSpPr>
              <p:nvPr/>
            </p:nvGrpSpPr>
            <p:grpSpPr bwMode="auto">
              <a:xfrm>
                <a:off x="2648" y="1326"/>
                <a:ext cx="465" cy="2121"/>
                <a:chOff x="2660" y="1344"/>
                <a:chExt cx="465" cy="2121"/>
              </a:xfrm>
            </p:grpSpPr>
            <p:sp>
              <p:nvSpPr>
                <p:cNvPr id="16482" name="Freeform 280"/>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83" name="AutoShape 281"/>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84" name="Freeform 282"/>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85" name="Freeform 283"/>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86" name="Freeform 284"/>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21" name="Freeform 285"/>
                <p:cNvSpPr>
                  <a:spLocks/>
                </p:cNvSpPr>
                <p:nvPr/>
              </p:nvSpPr>
              <p:spPr bwMode="auto">
                <a:xfrm>
                  <a:off x="2877" y="2551"/>
                  <a:ext cx="246"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88" name="Freeform 286"/>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23" name="Freeform 287"/>
                <p:cNvSpPr>
                  <a:spLocks/>
                </p:cNvSpPr>
                <p:nvPr/>
              </p:nvSpPr>
              <p:spPr bwMode="auto">
                <a:xfrm>
                  <a:off x="2750" y="2141"/>
                  <a:ext cx="368"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473" name="Group 288"/>
              <p:cNvGrpSpPr>
                <a:grpSpLocks/>
              </p:cNvGrpSpPr>
              <p:nvPr/>
            </p:nvGrpSpPr>
            <p:grpSpPr bwMode="auto">
              <a:xfrm flipH="1">
                <a:off x="3113" y="1328"/>
                <a:ext cx="454" cy="2121"/>
                <a:chOff x="2660" y="1344"/>
                <a:chExt cx="465" cy="2121"/>
              </a:xfrm>
            </p:grpSpPr>
            <p:sp>
              <p:nvSpPr>
                <p:cNvPr id="16474" name="Freeform 28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75" name="AutoShape 290"/>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76" name="Freeform 29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77" name="Freeform 292"/>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78" name="Freeform 29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30" name="Freeform 294"/>
                <p:cNvSpPr>
                  <a:spLocks/>
                </p:cNvSpPr>
                <p:nvPr/>
              </p:nvSpPr>
              <p:spPr bwMode="auto">
                <a:xfrm>
                  <a:off x="2876" y="2551"/>
                  <a:ext cx="244"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80" name="Freeform 29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32" name="Freeform 296"/>
                <p:cNvSpPr>
                  <a:spLocks/>
                </p:cNvSpPr>
                <p:nvPr/>
              </p:nvSpPr>
              <p:spPr bwMode="auto">
                <a:xfrm>
                  <a:off x="2746" y="2138"/>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415" name="Group 297"/>
            <p:cNvGrpSpPr>
              <a:grpSpLocks/>
            </p:cNvGrpSpPr>
            <p:nvPr/>
          </p:nvGrpSpPr>
          <p:grpSpPr bwMode="auto">
            <a:xfrm rot="10800000">
              <a:off x="2913" y="2095"/>
              <a:ext cx="820" cy="1816"/>
              <a:chOff x="2648" y="1326"/>
              <a:chExt cx="919" cy="2123"/>
            </a:xfrm>
          </p:grpSpPr>
          <p:grpSp>
            <p:nvGrpSpPr>
              <p:cNvPr id="16454" name="Group 298"/>
              <p:cNvGrpSpPr>
                <a:grpSpLocks/>
              </p:cNvGrpSpPr>
              <p:nvPr/>
            </p:nvGrpSpPr>
            <p:grpSpPr bwMode="auto">
              <a:xfrm>
                <a:off x="2648" y="1326"/>
                <a:ext cx="465" cy="2121"/>
                <a:chOff x="2660" y="1344"/>
                <a:chExt cx="465" cy="2121"/>
              </a:xfrm>
            </p:grpSpPr>
            <p:sp>
              <p:nvSpPr>
                <p:cNvPr id="16464" name="Freeform 299"/>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65" name="AutoShape 300"/>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66" name="Freeform 301"/>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67" name="Freeform 302"/>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68" name="Freeform 303"/>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40" name="Freeform 304"/>
                <p:cNvSpPr>
                  <a:spLocks/>
                </p:cNvSpPr>
                <p:nvPr/>
              </p:nvSpPr>
              <p:spPr bwMode="auto">
                <a:xfrm>
                  <a:off x="2888" y="2538"/>
                  <a:ext cx="243"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70" name="Freeform 305"/>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42" name="Freeform 306"/>
                <p:cNvSpPr>
                  <a:spLocks/>
                </p:cNvSpPr>
                <p:nvPr/>
              </p:nvSpPr>
              <p:spPr bwMode="auto">
                <a:xfrm>
                  <a:off x="2763" y="2131"/>
                  <a:ext cx="364"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455" name="Group 307"/>
              <p:cNvGrpSpPr>
                <a:grpSpLocks/>
              </p:cNvGrpSpPr>
              <p:nvPr/>
            </p:nvGrpSpPr>
            <p:grpSpPr bwMode="auto">
              <a:xfrm flipH="1">
                <a:off x="3113" y="1328"/>
                <a:ext cx="454" cy="2121"/>
                <a:chOff x="2660" y="1344"/>
                <a:chExt cx="465" cy="2121"/>
              </a:xfrm>
            </p:grpSpPr>
            <p:sp>
              <p:nvSpPr>
                <p:cNvPr id="16456" name="Freeform 30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57" name="AutoShape 309"/>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58" name="Freeform 31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59" name="Freeform 311"/>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60" name="Freeform 31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49" name="Freeform 313"/>
                <p:cNvSpPr>
                  <a:spLocks/>
                </p:cNvSpPr>
                <p:nvPr/>
              </p:nvSpPr>
              <p:spPr bwMode="auto">
                <a:xfrm>
                  <a:off x="2863" y="2538"/>
                  <a:ext cx="249" cy="923"/>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62" name="Freeform 31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51" name="Freeform 315"/>
                <p:cNvSpPr>
                  <a:spLocks/>
                </p:cNvSpPr>
                <p:nvPr/>
              </p:nvSpPr>
              <p:spPr bwMode="auto">
                <a:xfrm>
                  <a:off x="2740" y="2131"/>
                  <a:ext cx="365" cy="421"/>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416" name="Group 316"/>
            <p:cNvGrpSpPr>
              <a:grpSpLocks/>
            </p:cNvGrpSpPr>
            <p:nvPr/>
          </p:nvGrpSpPr>
          <p:grpSpPr bwMode="auto">
            <a:xfrm rot="-7200000">
              <a:off x="2099" y="1634"/>
              <a:ext cx="786" cy="1893"/>
              <a:chOff x="2648" y="1326"/>
              <a:chExt cx="919" cy="2123"/>
            </a:xfrm>
          </p:grpSpPr>
          <p:grpSp>
            <p:nvGrpSpPr>
              <p:cNvPr id="16436" name="Group 317"/>
              <p:cNvGrpSpPr>
                <a:grpSpLocks/>
              </p:cNvGrpSpPr>
              <p:nvPr/>
            </p:nvGrpSpPr>
            <p:grpSpPr bwMode="auto">
              <a:xfrm>
                <a:off x="2648" y="1326"/>
                <a:ext cx="465" cy="2121"/>
                <a:chOff x="2660" y="1344"/>
                <a:chExt cx="465" cy="2121"/>
              </a:xfrm>
            </p:grpSpPr>
            <p:sp>
              <p:nvSpPr>
                <p:cNvPr id="16446" name="Freeform 318"/>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47" name="AutoShape 319"/>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48" name="Freeform 320"/>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49" name="Freeform 321"/>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50" name="Freeform 322"/>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59" name="Freeform 323"/>
                <p:cNvSpPr>
                  <a:spLocks/>
                </p:cNvSpPr>
                <p:nvPr/>
              </p:nvSpPr>
              <p:spPr bwMode="auto">
                <a:xfrm>
                  <a:off x="2882" y="2537"/>
                  <a:ext cx="244"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52" name="Freeform 324"/>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61" name="Freeform 325"/>
                <p:cNvSpPr>
                  <a:spLocks/>
                </p:cNvSpPr>
                <p:nvPr/>
              </p:nvSpPr>
              <p:spPr bwMode="auto">
                <a:xfrm>
                  <a:off x="2760" y="2125"/>
                  <a:ext cx="362"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437" name="Group 326"/>
              <p:cNvGrpSpPr>
                <a:grpSpLocks/>
              </p:cNvGrpSpPr>
              <p:nvPr/>
            </p:nvGrpSpPr>
            <p:grpSpPr bwMode="auto">
              <a:xfrm flipH="1">
                <a:off x="3113" y="1328"/>
                <a:ext cx="454" cy="2121"/>
                <a:chOff x="2660" y="1344"/>
                <a:chExt cx="465" cy="2121"/>
              </a:xfrm>
            </p:grpSpPr>
            <p:sp>
              <p:nvSpPr>
                <p:cNvPr id="16438" name="Freeform 32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39" name="AutoShape 32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40" name="Freeform 32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41" name="Freeform 330"/>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42" name="Freeform 33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68" name="Freeform 332"/>
                <p:cNvSpPr>
                  <a:spLocks/>
                </p:cNvSpPr>
                <p:nvPr/>
              </p:nvSpPr>
              <p:spPr bwMode="auto">
                <a:xfrm>
                  <a:off x="2867" y="2533"/>
                  <a:ext cx="244"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44" name="Freeform 33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70" name="Freeform 334"/>
                <p:cNvSpPr>
                  <a:spLocks/>
                </p:cNvSpPr>
                <p:nvPr/>
              </p:nvSpPr>
              <p:spPr bwMode="auto">
                <a:xfrm>
                  <a:off x="2740" y="2118"/>
                  <a:ext cx="365"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nvGrpSpPr>
            <p:cNvPr id="16417" name="Group 335"/>
            <p:cNvGrpSpPr>
              <a:grpSpLocks/>
            </p:cNvGrpSpPr>
            <p:nvPr/>
          </p:nvGrpSpPr>
          <p:grpSpPr bwMode="auto">
            <a:xfrm rot="-3600000">
              <a:off x="2084" y="674"/>
              <a:ext cx="787" cy="1893"/>
              <a:chOff x="2648" y="1326"/>
              <a:chExt cx="919" cy="2123"/>
            </a:xfrm>
          </p:grpSpPr>
          <p:grpSp>
            <p:nvGrpSpPr>
              <p:cNvPr id="16418" name="Group 336"/>
              <p:cNvGrpSpPr>
                <a:grpSpLocks/>
              </p:cNvGrpSpPr>
              <p:nvPr/>
            </p:nvGrpSpPr>
            <p:grpSpPr bwMode="auto">
              <a:xfrm>
                <a:off x="2648" y="1326"/>
                <a:ext cx="465" cy="2121"/>
                <a:chOff x="2660" y="1344"/>
                <a:chExt cx="465" cy="2121"/>
              </a:xfrm>
            </p:grpSpPr>
            <p:sp>
              <p:nvSpPr>
                <p:cNvPr id="16428" name="Freeform 337"/>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29" name="AutoShape 338"/>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30" name="Freeform 339"/>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31" name="Freeform 340"/>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32" name="Freeform 341"/>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78" name="Freeform 342"/>
                <p:cNvSpPr>
                  <a:spLocks/>
                </p:cNvSpPr>
                <p:nvPr/>
              </p:nvSpPr>
              <p:spPr bwMode="auto">
                <a:xfrm>
                  <a:off x="2876" y="2530"/>
                  <a:ext cx="248" cy="920"/>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34" name="Freeform 343"/>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80" name="Freeform 344"/>
                <p:cNvSpPr>
                  <a:spLocks/>
                </p:cNvSpPr>
                <p:nvPr/>
              </p:nvSpPr>
              <p:spPr bwMode="auto">
                <a:xfrm>
                  <a:off x="2749" y="2117"/>
                  <a:ext cx="370"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nvGrpSpPr>
              <p:cNvPr id="16419" name="Group 345"/>
              <p:cNvGrpSpPr>
                <a:grpSpLocks/>
              </p:cNvGrpSpPr>
              <p:nvPr/>
            </p:nvGrpSpPr>
            <p:grpSpPr bwMode="auto">
              <a:xfrm flipH="1">
                <a:off x="3113" y="1328"/>
                <a:ext cx="454" cy="2121"/>
                <a:chOff x="2660" y="1344"/>
                <a:chExt cx="465" cy="2121"/>
              </a:xfrm>
            </p:grpSpPr>
            <p:sp>
              <p:nvSpPr>
                <p:cNvPr id="16420" name="Freeform 346"/>
                <p:cNvSpPr>
                  <a:spLocks/>
                </p:cNvSpPr>
                <p:nvPr/>
              </p:nvSpPr>
              <p:spPr bwMode="auto">
                <a:xfrm>
                  <a:off x="2660" y="1344"/>
                  <a:ext cx="46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4"/>
                    <a:gd name="T94" fmla="*/ 0 h 2121"/>
                    <a:gd name="T95" fmla="*/ 464 w 464"/>
                    <a:gd name="T96" fmla="*/ 2121 h 21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rgbClr val="33CCCC">
                        <a:alpha val="23000"/>
                      </a:srgb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21" name="AutoShape 347"/>
                <p:cNvSpPr>
                  <a:spLocks noChangeArrowheads="1"/>
                </p:cNvSpPr>
                <p:nvPr/>
              </p:nvSpPr>
              <p:spPr bwMode="auto">
                <a:xfrm rot="-5400000">
                  <a:off x="3059" y="1595"/>
                  <a:ext cx="77" cy="55"/>
                </a:xfrm>
                <a:prstGeom prst="triangle">
                  <a:avLst>
                    <a:gd name="adj" fmla="val 0"/>
                  </a:avLst>
                </a:pr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6422" name="Freeform 348"/>
                <p:cNvSpPr>
                  <a:spLocks/>
                </p:cNvSpPr>
                <p:nvPr/>
              </p:nvSpPr>
              <p:spPr bwMode="auto">
                <a:xfrm>
                  <a:off x="3017" y="1714"/>
                  <a:ext cx="106" cy="158"/>
                </a:xfrm>
                <a:custGeom>
                  <a:avLst/>
                  <a:gdLst>
                    <a:gd name="T0" fmla="*/ 0 w 106"/>
                    <a:gd name="T1" fmla="*/ 7 h 158"/>
                    <a:gd name="T2" fmla="*/ 91 w 106"/>
                    <a:gd name="T3" fmla="*/ 98 h 158"/>
                    <a:gd name="T4" fmla="*/ 91 w 106"/>
                    <a:gd name="T5" fmla="*/ 143 h 158"/>
                    <a:gd name="T6" fmla="*/ 0 w 106"/>
                    <a:gd name="T7" fmla="*/ 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23" name="Freeform 349"/>
                <p:cNvSpPr>
                  <a:spLocks/>
                </p:cNvSpPr>
                <p:nvPr/>
              </p:nvSpPr>
              <p:spPr bwMode="auto">
                <a:xfrm>
                  <a:off x="2986" y="1813"/>
                  <a:ext cx="136" cy="227"/>
                </a:xfrm>
                <a:custGeom>
                  <a:avLst/>
                  <a:gdLst>
                    <a:gd name="T0" fmla="*/ 0 w 106"/>
                    <a:gd name="T1" fmla="*/ 20 h 158"/>
                    <a:gd name="T2" fmla="*/ 192 w 106"/>
                    <a:gd name="T3" fmla="*/ 292 h 158"/>
                    <a:gd name="T4" fmla="*/ 192 w 106"/>
                    <a:gd name="T5" fmla="*/ 424 h 158"/>
                    <a:gd name="T6" fmla="*/ 0 w 106"/>
                    <a:gd name="T7" fmla="*/ 20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0" y="7"/>
                      </a:moveTo>
                      <a:cubicBezTo>
                        <a:pt x="0" y="0"/>
                        <a:pt x="76" y="75"/>
                        <a:pt x="91" y="98"/>
                      </a:cubicBezTo>
                      <a:cubicBezTo>
                        <a:pt x="106" y="121"/>
                        <a:pt x="106" y="158"/>
                        <a:pt x="91" y="143"/>
                      </a:cubicBezTo>
                      <a:cubicBezTo>
                        <a:pt x="76" y="128"/>
                        <a:pt x="0" y="14"/>
                        <a:pt x="0" y="7"/>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24" name="Freeform 350"/>
                <p:cNvSpPr>
                  <a:spLocks/>
                </p:cNvSpPr>
                <p:nvPr/>
              </p:nvSpPr>
              <p:spPr bwMode="auto">
                <a:xfrm>
                  <a:off x="2936" y="2006"/>
                  <a:ext cx="186" cy="190"/>
                </a:xfrm>
                <a:custGeom>
                  <a:avLst/>
                  <a:gdLst>
                    <a:gd name="T0" fmla="*/ 0 w 186"/>
                    <a:gd name="T1" fmla="*/ 0 h 190"/>
                    <a:gd name="T2" fmla="*/ 186 w 186"/>
                    <a:gd name="T3" fmla="*/ 54 h 190"/>
                    <a:gd name="T4" fmla="*/ 186 w 186"/>
                    <a:gd name="T5" fmla="*/ 190 h 190"/>
                    <a:gd name="T6" fmla="*/ 0 w 186"/>
                    <a:gd name="T7" fmla="*/ 0 h 190"/>
                    <a:gd name="T8" fmla="*/ 0 60000 65536"/>
                    <a:gd name="T9" fmla="*/ 0 60000 65536"/>
                    <a:gd name="T10" fmla="*/ 0 60000 65536"/>
                    <a:gd name="T11" fmla="*/ 0 60000 65536"/>
                    <a:gd name="T12" fmla="*/ 0 w 186"/>
                    <a:gd name="T13" fmla="*/ 0 h 190"/>
                    <a:gd name="T14" fmla="*/ 186 w 186"/>
                    <a:gd name="T15" fmla="*/ 190 h 190"/>
                  </a:gdLst>
                  <a:ahLst/>
                  <a:cxnLst>
                    <a:cxn ang="T8">
                      <a:pos x="T0" y="T1"/>
                    </a:cxn>
                    <a:cxn ang="T9">
                      <a:pos x="T2" y="T3"/>
                    </a:cxn>
                    <a:cxn ang="T10">
                      <a:pos x="T4" y="T5"/>
                    </a:cxn>
                    <a:cxn ang="T11">
                      <a:pos x="T6" y="T7"/>
                    </a:cxn>
                  </a:cxnLst>
                  <a:rect l="T12" t="T13" r="T14" b="T15"/>
                  <a:pathLst>
                    <a:path w="186" h="190">
                      <a:moveTo>
                        <a:pt x="0" y="0"/>
                      </a:moveTo>
                      <a:lnTo>
                        <a:pt x="186" y="54"/>
                      </a:lnTo>
                      <a:lnTo>
                        <a:pt x="186" y="190"/>
                      </a:lnTo>
                      <a:cubicBezTo>
                        <a:pt x="155" y="181"/>
                        <a:pt x="0" y="0"/>
                        <a:pt x="0" y="0"/>
                      </a:cubicBezTo>
                      <a:close/>
                    </a:path>
                  </a:pathLst>
                </a:custGeom>
                <a:gradFill rotWithShape="1">
                  <a:gsLst>
                    <a:gs pos="0">
                      <a:srgbClr val="339966">
                        <a:alpha val="23000"/>
                      </a:srgbClr>
                    </a:gs>
                    <a:gs pos="100000">
                      <a:srgbClr val="6600FF">
                        <a:alpha val="48000"/>
                      </a:srgbClr>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87" name="Freeform 351"/>
                <p:cNvSpPr>
                  <a:spLocks/>
                </p:cNvSpPr>
                <p:nvPr/>
              </p:nvSpPr>
              <p:spPr bwMode="auto">
                <a:xfrm>
                  <a:off x="2880" y="2526"/>
                  <a:ext cx="246" cy="922"/>
                </a:xfrm>
                <a:custGeom>
                  <a:avLst/>
                  <a:gdLst>
                    <a:gd name="T0" fmla="*/ 243 w 243"/>
                    <a:gd name="T1" fmla="*/ 0 h 923"/>
                    <a:gd name="T2" fmla="*/ 0 w 243"/>
                    <a:gd name="T3" fmla="*/ 179 h 923"/>
                    <a:gd name="T4" fmla="*/ 131 w 243"/>
                    <a:gd name="T5" fmla="*/ 575 h 923"/>
                    <a:gd name="T6" fmla="*/ 156 w 243"/>
                    <a:gd name="T7" fmla="*/ 587 h 923"/>
                    <a:gd name="T8" fmla="*/ 182 w 243"/>
                    <a:gd name="T9" fmla="*/ 596 h 923"/>
                    <a:gd name="T10" fmla="*/ 189 w 243"/>
                    <a:gd name="T11" fmla="*/ 639 h 923"/>
                    <a:gd name="T12" fmla="*/ 186 w 243"/>
                    <a:gd name="T13" fmla="*/ 671 h 923"/>
                    <a:gd name="T14" fmla="*/ 183 w 243"/>
                    <a:gd name="T15" fmla="*/ 711 h 923"/>
                    <a:gd name="T16" fmla="*/ 195 w 243"/>
                    <a:gd name="T17" fmla="*/ 686 h 923"/>
                    <a:gd name="T18" fmla="*/ 192 w 243"/>
                    <a:gd name="T19" fmla="*/ 734 h 923"/>
                    <a:gd name="T20" fmla="*/ 240 w 243"/>
                    <a:gd name="T21" fmla="*/ 923 h 923"/>
                    <a:gd name="T22" fmla="*/ 243 w 243"/>
                    <a:gd name="T23"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923">
                      <a:moveTo>
                        <a:pt x="243" y="0"/>
                      </a:moveTo>
                      <a:lnTo>
                        <a:pt x="0" y="179"/>
                      </a:lnTo>
                      <a:lnTo>
                        <a:pt x="131" y="575"/>
                      </a:lnTo>
                      <a:lnTo>
                        <a:pt x="156" y="587"/>
                      </a:lnTo>
                      <a:cubicBezTo>
                        <a:pt x="164" y="590"/>
                        <a:pt x="176" y="587"/>
                        <a:pt x="182" y="596"/>
                      </a:cubicBezTo>
                      <a:cubicBezTo>
                        <a:pt x="188" y="605"/>
                        <a:pt x="188" y="627"/>
                        <a:pt x="189" y="639"/>
                      </a:cubicBezTo>
                      <a:cubicBezTo>
                        <a:pt x="190" y="651"/>
                        <a:pt x="187" y="659"/>
                        <a:pt x="186" y="671"/>
                      </a:cubicBezTo>
                      <a:cubicBezTo>
                        <a:pt x="185" y="683"/>
                        <a:pt x="182" y="709"/>
                        <a:pt x="183" y="711"/>
                      </a:cubicBezTo>
                      <a:cubicBezTo>
                        <a:pt x="184" y="713"/>
                        <a:pt x="194" y="682"/>
                        <a:pt x="195" y="686"/>
                      </a:cubicBezTo>
                      <a:cubicBezTo>
                        <a:pt x="196" y="690"/>
                        <a:pt x="185" y="695"/>
                        <a:pt x="192" y="734"/>
                      </a:cubicBezTo>
                      <a:lnTo>
                        <a:pt x="240" y="923"/>
                      </a:lnTo>
                      <a:lnTo>
                        <a:pt x="243" y="0"/>
                      </a:lnTo>
                      <a:close/>
                    </a:path>
                  </a:pathLst>
                </a:custGeom>
                <a:gradFill rotWithShape="1">
                  <a:gsLst>
                    <a:gs pos="0">
                      <a:schemeClr val="hlink">
                        <a:gamma/>
                        <a:tint val="34902"/>
                        <a:invGamma/>
                      </a:schemeClr>
                    </a:gs>
                    <a:gs pos="100000">
                      <a:schemeClr val="hlink">
                        <a:alpha val="23000"/>
                      </a:schemeClr>
                    </a:gs>
                  </a:gsLst>
                  <a:path path="rect">
                    <a:fillToRect l="50000" t="50000" r="50000" b="50000"/>
                  </a:path>
                </a:gradFill>
                <a:ln>
                  <a:noFill/>
                </a:ln>
                <a:effectLst/>
                <a:extLst/>
              </p:spPr>
              <p:txBody>
                <a:bodyPr/>
                <a:lstStyle/>
                <a:p>
                  <a:pPr>
                    <a:defRPr/>
                  </a:pPr>
                  <a:endParaRPr lang="ja-JP" altLang="en-US"/>
                </a:p>
              </p:txBody>
            </p:sp>
            <p:sp>
              <p:nvSpPr>
                <p:cNvPr id="16426" name="Freeform 352"/>
                <p:cNvSpPr>
                  <a:spLocks/>
                </p:cNvSpPr>
                <p:nvPr/>
              </p:nvSpPr>
              <p:spPr bwMode="auto">
                <a:xfrm>
                  <a:off x="2928" y="2671"/>
                  <a:ext cx="143" cy="241"/>
                </a:xfrm>
                <a:custGeom>
                  <a:avLst/>
                  <a:gdLst>
                    <a:gd name="T0" fmla="*/ 126 w 143"/>
                    <a:gd name="T1" fmla="*/ 0 h 241"/>
                    <a:gd name="T2" fmla="*/ 0 w 143"/>
                    <a:gd name="T3" fmla="*/ 91 h 241"/>
                    <a:gd name="T4" fmla="*/ 101 w 143"/>
                    <a:gd name="T5" fmla="*/ 241 h 241"/>
                    <a:gd name="T6" fmla="*/ 113 w 143"/>
                    <a:gd name="T7" fmla="*/ 184 h 241"/>
                    <a:gd name="T8" fmla="*/ 92 w 143"/>
                    <a:gd name="T9" fmla="*/ 189 h 241"/>
                    <a:gd name="T10" fmla="*/ 89 w 143"/>
                    <a:gd name="T11" fmla="*/ 151 h 241"/>
                    <a:gd name="T12" fmla="*/ 142 w 143"/>
                    <a:gd name="T13" fmla="*/ 138 h 241"/>
                    <a:gd name="T14" fmla="*/ 96 w 143"/>
                    <a:gd name="T15" fmla="*/ 115 h 241"/>
                    <a:gd name="T16" fmla="*/ 108 w 143"/>
                    <a:gd name="T17" fmla="*/ 73 h 241"/>
                    <a:gd name="T18" fmla="*/ 84 w 143"/>
                    <a:gd name="T19" fmla="*/ 72 h 241"/>
                    <a:gd name="T20" fmla="*/ 126 w 143"/>
                    <a:gd name="T21" fmla="*/ 0 h 2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41"/>
                    <a:gd name="T35" fmla="*/ 143 w 143"/>
                    <a:gd name="T36" fmla="*/ 241 h 2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41">
                      <a:moveTo>
                        <a:pt x="126" y="0"/>
                      </a:moveTo>
                      <a:cubicBezTo>
                        <a:pt x="112" y="3"/>
                        <a:pt x="4" y="51"/>
                        <a:pt x="0" y="91"/>
                      </a:cubicBezTo>
                      <a:lnTo>
                        <a:pt x="101" y="241"/>
                      </a:lnTo>
                      <a:lnTo>
                        <a:pt x="113" y="184"/>
                      </a:lnTo>
                      <a:cubicBezTo>
                        <a:pt x="111" y="175"/>
                        <a:pt x="96" y="194"/>
                        <a:pt x="92" y="189"/>
                      </a:cubicBezTo>
                      <a:cubicBezTo>
                        <a:pt x="88" y="184"/>
                        <a:pt x="81" y="159"/>
                        <a:pt x="89" y="151"/>
                      </a:cubicBezTo>
                      <a:cubicBezTo>
                        <a:pt x="97" y="143"/>
                        <a:pt x="141" y="144"/>
                        <a:pt x="142" y="138"/>
                      </a:cubicBezTo>
                      <a:cubicBezTo>
                        <a:pt x="143" y="132"/>
                        <a:pt x="102" y="126"/>
                        <a:pt x="96" y="115"/>
                      </a:cubicBezTo>
                      <a:cubicBezTo>
                        <a:pt x="90" y="104"/>
                        <a:pt x="110" y="80"/>
                        <a:pt x="108" y="73"/>
                      </a:cubicBezTo>
                      <a:cubicBezTo>
                        <a:pt x="106" y="66"/>
                        <a:pt x="81" y="84"/>
                        <a:pt x="84" y="72"/>
                      </a:cubicBezTo>
                      <a:cubicBezTo>
                        <a:pt x="87" y="60"/>
                        <a:pt x="117" y="15"/>
                        <a:pt x="126" y="0"/>
                      </a:cubicBezTo>
                      <a:close/>
                    </a:path>
                  </a:pathLst>
                </a:custGeom>
                <a:solidFill>
                  <a:schemeClr val="accent1">
                    <a:alpha val="2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289" name="Freeform 353"/>
                <p:cNvSpPr>
                  <a:spLocks/>
                </p:cNvSpPr>
                <p:nvPr/>
              </p:nvSpPr>
              <p:spPr bwMode="auto">
                <a:xfrm>
                  <a:off x="2750" y="2113"/>
                  <a:ext cx="368" cy="420"/>
                </a:xfrm>
                <a:custGeom>
                  <a:avLst/>
                  <a:gdLst>
                    <a:gd name="T0" fmla="*/ 365 w 365"/>
                    <a:gd name="T1" fmla="*/ 412 h 420"/>
                    <a:gd name="T2" fmla="*/ 183 w 365"/>
                    <a:gd name="T3" fmla="*/ 367 h 420"/>
                    <a:gd name="T4" fmla="*/ 41 w 365"/>
                    <a:gd name="T5" fmla="*/ 250 h 420"/>
                    <a:gd name="T6" fmla="*/ 48 w 365"/>
                    <a:gd name="T7" fmla="*/ 222 h 420"/>
                    <a:gd name="T8" fmla="*/ 17 w 365"/>
                    <a:gd name="T9" fmla="*/ 220 h 420"/>
                    <a:gd name="T10" fmla="*/ 41 w 365"/>
                    <a:gd name="T11" fmla="*/ 193 h 420"/>
                    <a:gd name="T12" fmla="*/ 5 w 365"/>
                    <a:gd name="T13" fmla="*/ 166 h 420"/>
                    <a:gd name="T14" fmla="*/ 32 w 365"/>
                    <a:gd name="T15" fmla="*/ 142 h 420"/>
                    <a:gd name="T16" fmla="*/ 17 w 365"/>
                    <a:gd name="T17" fmla="*/ 102 h 420"/>
                    <a:gd name="T18" fmla="*/ 135 w 365"/>
                    <a:gd name="T19" fmla="*/ 1 h 420"/>
                    <a:gd name="T20" fmla="*/ 319 w 365"/>
                    <a:gd name="T21" fmla="*/ 94 h 420"/>
                    <a:gd name="T22" fmla="*/ 183 w 365"/>
                    <a:gd name="T23" fmla="*/ 230 h 420"/>
                    <a:gd name="T24" fmla="*/ 152 w 365"/>
                    <a:gd name="T25" fmla="*/ 168 h 420"/>
                    <a:gd name="T26" fmla="*/ 189 w 365"/>
                    <a:gd name="T27" fmla="*/ 201 h 420"/>
                    <a:gd name="T28" fmla="*/ 221 w 365"/>
                    <a:gd name="T29" fmla="*/ 172 h 420"/>
                    <a:gd name="T30" fmla="*/ 174 w 365"/>
                    <a:gd name="T31" fmla="*/ 174 h 420"/>
                    <a:gd name="T32" fmla="*/ 192 w 365"/>
                    <a:gd name="T33" fmla="*/ 133 h 420"/>
                    <a:gd name="T34" fmla="*/ 153 w 365"/>
                    <a:gd name="T35" fmla="*/ 96 h 420"/>
                    <a:gd name="T36" fmla="*/ 125 w 365"/>
                    <a:gd name="T37" fmla="*/ 141 h 420"/>
                    <a:gd name="T38" fmla="*/ 129 w 365"/>
                    <a:gd name="T39" fmla="*/ 186 h 420"/>
                    <a:gd name="T40" fmla="*/ 183 w 365"/>
                    <a:gd name="T41" fmla="*/ 321 h 420"/>
                    <a:gd name="T42" fmla="*/ 365 w 365"/>
                    <a:gd name="T43" fmla="*/ 41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5" h="420">
                      <a:moveTo>
                        <a:pt x="365" y="412"/>
                      </a:moveTo>
                      <a:cubicBezTo>
                        <a:pt x="365" y="420"/>
                        <a:pt x="237" y="394"/>
                        <a:pt x="183" y="367"/>
                      </a:cubicBezTo>
                      <a:cubicBezTo>
                        <a:pt x="129" y="340"/>
                        <a:pt x="64" y="274"/>
                        <a:pt x="41" y="250"/>
                      </a:cubicBezTo>
                      <a:cubicBezTo>
                        <a:pt x="18" y="226"/>
                        <a:pt x="52" y="227"/>
                        <a:pt x="48" y="222"/>
                      </a:cubicBezTo>
                      <a:lnTo>
                        <a:pt x="17" y="220"/>
                      </a:lnTo>
                      <a:lnTo>
                        <a:pt x="41" y="193"/>
                      </a:lnTo>
                      <a:lnTo>
                        <a:pt x="5" y="166"/>
                      </a:lnTo>
                      <a:lnTo>
                        <a:pt x="32" y="142"/>
                      </a:lnTo>
                      <a:cubicBezTo>
                        <a:pt x="34" y="131"/>
                        <a:pt x="0" y="125"/>
                        <a:pt x="17" y="102"/>
                      </a:cubicBezTo>
                      <a:cubicBezTo>
                        <a:pt x="34" y="79"/>
                        <a:pt x="85" y="2"/>
                        <a:pt x="135" y="1"/>
                      </a:cubicBezTo>
                      <a:cubicBezTo>
                        <a:pt x="185" y="0"/>
                        <a:pt x="311" y="56"/>
                        <a:pt x="319" y="94"/>
                      </a:cubicBezTo>
                      <a:cubicBezTo>
                        <a:pt x="327" y="132"/>
                        <a:pt x="211" y="218"/>
                        <a:pt x="183" y="230"/>
                      </a:cubicBezTo>
                      <a:cubicBezTo>
                        <a:pt x="155" y="242"/>
                        <a:pt x="151" y="173"/>
                        <a:pt x="152" y="168"/>
                      </a:cubicBezTo>
                      <a:cubicBezTo>
                        <a:pt x="153" y="163"/>
                        <a:pt x="178" y="200"/>
                        <a:pt x="189" y="201"/>
                      </a:cubicBezTo>
                      <a:cubicBezTo>
                        <a:pt x="200" y="202"/>
                        <a:pt x="223" y="176"/>
                        <a:pt x="221" y="172"/>
                      </a:cubicBezTo>
                      <a:cubicBezTo>
                        <a:pt x="219" y="168"/>
                        <a:pt x="179" y="180"/>
                        <a:pt x="174" y="174"/>
                      </a:cubicBezTo>
                      <a:cubicBezTo>
                        <a:pt x="169" y="168"/>
                        <a:pt x="195" y="146"/>
                        <a:pt x="192" y="133"/>
                      </a:cubicBezTo>
                      <a:cubicBezTo>
                        <a:pt x="189" y="120"/>
                        <a:pt x="164" y="95"/>
                        <a:pt x="153" y="96"/>
                      </a:cubicBezTo>
                      <a:cubicBezTo>
                        <a:pt x="142" y="97"/>
                        <a:pt x="129" y="126"/>
                        <a:pt x="125" y="141"/>
                      </a:cubicBezTo>
                      <a:cubicBezTo>
                        <a:pt x="121" y="156"/>
                        <a:pt x="119" y="156"/>
                        <a:pt x="129" y="186"/>
                      </a:cubicBezTo>
                      <a:cubicBezTo>
                        <a:pt x="139" y="216"/>
                        <a:pt x="144" y="283"/>
                        <a:pt x="183" y="321"/>
                      </a:cubicBezTo>
                      <a:cubicBezTo>
                        <a:pt x="222" y="359"/>
                        <a:pt x="365" y="404"/>
                        <a:pt x="365" y="412"/>
                      </a:cubicBezTo>
                      <a:close/>
                    </a:path>
                  </a:pathLst>
                </a:custGeom>
                <a:gradFill rotWithShape="1">
                  <a:gsLst>
                    <a:gs pos="0">
                      <a:schemeClr val="accent2">
                        <a:alpha val="23000"/>
                      </a:schemeClr>
                    </a:gs>
                    <a:gs pos="50000">
                      <a:schemeClr val="accent2">
                        <a:gamma/>
                        <a:shade val="49412"/>
                        <a:invGamma/>
                      </a:schemeClr>
                    </a:gs>
                    <a:gs pos="100000">
                      <a:schemeClr val="accent2">
                        <a:alpha val="23000"/>
                      </a:schemeClr>
                    </a:gs>
                  </a:gsLst>
                  <a:lin ang="0" scaled="1"/>
                </a:gradFill>
                <a:ln>
                  <a:noFill/>
                </a:ln>
                <a:effectLst/>
                <a:extLst/>
              </p:spPr>
              <p:txBody>
                <a:bodyPr/>
                <a:lstStyle/>
                <a:p>
                  <a:pPr>
                    <a:defRPr/>
                  </a:pPr>
                  <a:endParaRPr lang="ja-JP" altLang="en-US"/>
                </a:p>
              </p:txBody>
            </p:sp>
          </p:grpSp>
        </p:grpSp>
      </p:grpSp>
      <p:grpSp>
        <p:nvGrpSpPr>
          <p:cNvPr id="40426" name="Group 490"/>
          <p:cNvGrpSpPr>
            <a:grpSpLocks/>
          </p:cNvGrpSpPr>
          <p:nvPr/>
        </p:nvGrpSpPr>
        <p:grpSpPr bwMode="auto">
          <a:xfrm rot="1033235">
            <a:off x="5468938" y="3192463"/>
            <a:ext cx="3895725" cy="3781425"/>
            <a:chOff x="1728" y="2012"/>
            <a:chExt cx="2454" cy="2375"/>
          </a:xfrm>
        </p:grpSpPr>
        <p:grpSp>
          <p:nvGrpSpPr>
            <p:cNvPr id="16394" name="Group 472"/>
            <p:cNvGrpSpPr>
              <a:grpSpLocks/>
            </p:cNvGrpSpPr>
            <p:nvPr/>
          </p:nvGrpSpPr>
          <p:grpSpPr bwMode="auto">
            <a:xfrm rot="-1059979">
              <a:off x="2503" y="2012"/>
              <a:ext cx="534" cy="1225"/>
              <a:chOff x="2651" y="1320"/>
              <a:chExt cx="919" cy="2131"/>
            </a:xfrm>
          </p:grpSpPr>
          <p:sp>
            <p:nvSpPr>
              <p:cNvPr id="40409" name="Freeform 473"/>
              <p:cNvSpPr>
                <a:spLocks/>
              </p:cNvSpPr>
              <p:nvPr/>
            </p:nvSpPr>
            <p:spPr bwMode="auto">
              <a:xfrm>
                <a:off x="2646" y="1330"/>
                <a:ext cx="465"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sp>
            <p:nvSpPr>
              <p:cNvPr id="40410" name="Freeform 474"/>
              <p:cNvSpPr>
                <a:spLocks/>
              </p:cNvSpPr>
              <p:nvPr/>
            </p:nvSpPr>
            <p:spPr bwMode="auto">
              <a:xfrm flipH="1">
                <a:off x="3105" y="1315"/>
                <a:ext cx="45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grpSp>
        <p:grpSp>
          <p:nvGrpSpPr>
            <p:cNvPr id="16395" name="Group 475"/>
            <p:cNvGrpSpPr>
              <a:grpSpLocks/>
            </p:cNvGrpSpPr>
            <p:nvPr/>
          </p:nvGrpSpPr>
          <p:grpSpPr bwMode="auto">
            <a:xfrm rot="2540021">
              <a:off x="3107" y="2131"/>
              <a:ext cx="528" cy="1239"/>
              <a:chOff x="2651" y="1320"/>
              <a:chExt cx="919" cy="2131"/>
            </a:xfrm>
          </p:grpSpPr>
          <p:sp>
            <p:nvSpPr>
              <p:cNvPr id="40412" name="Freeform 476"/>
              <p:cNvSpPr>
                <a:spLocks/>
              </p:cNvSpPr>
              <p:nvPr/>
            </p:nvSpPr>
            <p:spPr bwMode="auto">
              <a:xfrm>
                <a:off x="2645" y="1335"/>
                <a:ext cx="465"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sp>
            <p:nvSpPr>
              <p:cNvPr id="40413" name="Freeform 477"/>
              <p:cNvSpPr>
                <a:spLocks/>
              </p:cNvSpPr>
              <p:nvPr/>
            </p:nvSpPr>
            <p:spPr bwMode="auto">
              <a:xfrm flipH="1">
                <a:off x="3110" y="1323"/>
                <a:ext cx="45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grpSp>
        <p:grpSp>
          <p:nvGrpSpPr>
            <p:cNvPr id="16396" name="Group 478"/>
            <p:cNvGrpSpPr>
              <a:grpSpLocks/>
            </p:cNvGrpSpPr>
            <p:nvPr/>
          </p:nvGrpSpPr>
          <p:grpSpPr bwMode="auto">
            <a:xfrm rot="6140021">
              <a:off x="3299" y="2723"/>
              <a:ext cx="528" cy="1239"/>
              <a:chOff x="2651" y="1320"/>
              <a:chExt cx="919" cy="2131"/>
            </a:xfrm>
          </p:grpSpPr>
          <p:sp>
            <p:nvSpPr>
              <p:cNvPr id="40415" name="Freeform 479"/>
              <p:cNvSpPr>
                <a:spLocks/>
              </p:cNvSpPr>
              <p:nvPr/>
            </p:nvSpPr>
            <p:spPr bwMode="auto">
              <a:xfrm>
                <a:off x="2649" y="1336"/>
                <a:ext cx="469"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sp>
            <p:nvSpPr>
              <p:cNvPr id="40416" name="Freeform 480"/>
              <p:cNvSpPr>
                <a:spLocks/>
              </p:cNvSpPr>
              <p:nvPr/>
            </p:nvSpPr>
            <p:spPr bwMode="auto">
              <a:xfrm flipH="1">
                <a:off x="3118" y="1327"/>
                <a:ext cx="456"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grpSp>
        <p:grpSp>
          <p:nvGrpSpPr>
            <p:cNvPr id="16397" name="Group 481"/>
            <p:cNvGrpSpPr>
              <a:grpSpLocks/>
            </p:cNvGrpSpPr>
            <p:nvPr/>
          </p:nvGrpSpPr>
          <p:grpSpPr bwMode="auto">
            <a:xfrm rot="9740021">
              <a:off x="2870" y="3163"/>
              <a:ext cx="534" cy="1224"/>
              <a:chOff x="2651" y="1320"/>
              <a:chExt cx="919" cy="2131"/>
            </a:xfrm>
          </p:grpSpPr>
          <p:sp>
            <p:nvSpPr>
              <p:cNvPr id="40418" name="Freeform 482"/>
              <p:cNvSpPr>
                <a:spLocks/>
              </p:cNvSpPr>
              <p:nvPr/>
            </p:nvSpPr>
            <p:spPr bwMode="auto">
              <a:xfrm>
                <a:off x="2656" y="1336"/>
                <a:ext cx="465"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sp>
            <p:nvSpPr>
              <p:cNvPr id="40419" name="Freeform 483"/>
              <p:cNvSpPr>
                <a:spLocks/>
              </p:cNvSpPr>
              <p:nvPr/>
            </p:nvSpPr>
            <p:spPr bwMode="auto">
              <a:xfrm flipH="1">
                <a:off x="3116" y="1320"/>
                <a:ext cx="454"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grpSp>
        <p:grpSp>
          <p:nvGrpSpPr>
            <p:cNvPr id="16398" name="Group 484"/>
            <p:cNvGrpSpPr>
              <a:grpSpLocks/>
            </p:cNvGrpSpPr>
            <p:nvPr/>
          </p:nvGrpSpPr>
          <p:grpSpPr bwMode="auto">
            <a:xfrm rot="-8259979">
              <a:off x="2279" y="3048"/>
              <a:ext cx="528" cy="1239"/>
              <a:chOff x="2651" y="1320"/>
              <a:chExt cx="919" cy="2131"/>
            </a:xfrm>
          </p:grpSpPr>
          <p:sp>
            <p:nvSpPr>
              <p:cNvPr id="40421" name="Freeform 485"/>
              <p:cNvSpPr>
                <a:spLocks/>
              </p:cNvSpPr>
              <p:nvPr/>
            </p:nvSpPr>
            <p:spPr bwMode="auto">
              <a:xfrm>
                <a:off x="2663" y="1326"/>
                <a:ext cx="465"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sp>
            <p:nvSpPr>
              <p:cNvPr id="40422" name="Freeform 486"/>
              <p:cNvSpPr>
                <a:spLocks/>
              </p:cNvSpPr>
              <p:nvPr/>
            </p:nvSpPr>
            <p:spPr bwMode="auto">
              <a:xfrm flipH="1">
                <a:off x="3127" y="1317"/>
                <a:ext cx="454" cy="2123"/>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grpSp>
        <p:grpSp>
          <p:nvGrpSpPr>
            <p:cNvPr id="16399" name="Group 487"/>
            <p:cNvGrpSpPr>
              <a:grpSpLocks/>
            </p:cNvGrpSpPr>
            <p:nvPr/>
          </p:nvGrpSpPr>
          <p:grpSpPr bwMode="auto">
            <a:xfrm rot="-4659979">
              <a:off x="2084" y="2461"/>
              <a:ext cx="528" cy="1239"/>
              <a:chOff x="2651" y="1320"/>
              <a:chExt cx="919" cy="2131"/>
            </a:xfrm>
          </p:grpSpPr>
          <p:sp>
            <p:nvSpPr>
              <p:cNvPr id="40424" name="Freeform 488"/>
              <p:cNvSpPr>
                <a:spLocks/>
              </p:cNvSpPr>
              <p:nvPr/>
            </p:nvSpPr>
            <p:spPr bwMode="auto">
              <a:xfrm>
                <a:off x="2653" y="1321"/>
                <a:ext cx="467" cy="2122"/>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sp>
            <p:nvSpPr>
              <p:cNvPr id="40425" name="Freeform 489"/>
              <p:cNvSpPr>
                <a:spLocks/>
              </p:cNvSpPr>
              <p:nvPr/>
            </p:nvSpPr>
            <p:spPr bwMode="auto">
              <a:xfrm flipH="1">
                <a:off x="3119" y="1311"/>
                <a:ext cx="456" cy="2121"/>
              </a:xfrm>
              <a:custGeom>
                <a:avLst/>
                <a:gdLst>
                  <a:gd name="T0" fmla="*/ 464 w 464"/>
                  <a:gd name="T1" fmla="*/ 0 h 2121"/>
                  <a:gd name="T2" fmla="*/ 412 w 464"/>
                  <a:gd name="T3" fmla="*/ 190 h 2121"/>
                  <a:gd name="T4" fmla="*/ 369 w 464"/>
                  <a:gd name="T5" fmla="*/ 107 h 2121"/>
                  <a:gd name="T6" fmla="*/ 242 w 464"/>
                  <a:gd name="T7" fmla="*/ 666 h 2121"/>
                  <a:gd name="T8" fmla="*/ 284 w 464"/>
                  <a:gd name="T9" fmla="*/ 210 h 2121"/>
                  <a:gd name="T10" fmla="*/ 226 w 464"/>
                  <a:gd name="T11" fmla="*/ 268 h 2121"/>
                  <a:gd name="T12" fmla="*/ 176 w 464"/>
                  <a:gd name="T13" fmla="*/ 170 h 2121"/>
                  <a:gd name="T14" fmla="*/ 76 w 464"/>
                  <a:gd name="T15" fmla="*/ 643 h 2121"/>
                  <a:gd name="T16" fmla="*/ 144 w 464"/>
                  <a:gd name="T17" fmla="*/ 716 h 2121"/>
                  <a:gd name="T18" fmla="*/ 181 w 464"/>
                  <a:gd name="T19" fmla="*/ 719 h 2121"/>
                  <a:gd name="T20" fmla="*/ 234 w 464"/>
                  <a:gd name="T21" fmla="*/ 714 h 2121"/>
                  <a:gd name="T22" fmla="*/ 74 w 464"/>
                  <a:gd name="T23" fmla="*/ 789 h 2121"/>
                  <a:gd name="T24" fmla="*/ 126 w 464"/>
                  <a:gd name="T25" fmla="*/ 739 h 2121"/>
                  <a:gd name="T26" fmla="*/ 41 w 464"/>
                  <a:gd name="T27" fmla="*/ 683 h 2121"/>
                  <a:gd name="T28" fmla="*/ 2 w 464"/>
                  <a:gd name="T29" fmla="*/ 830 h 2121"/>
                  <a:gd name="T30" fmla="*/ 34 w 464"/>
                  <a:gd name="T31" fmla="*/ 839 h 2121"/>
                  <a:gd name="T32" fmla="*/ 2 w 464"/>
                  <a:gd name="T33" fmla="*/ 875 h 2121"/>
                  <a:gd name="T34" fmla="*/ 44 w 464"/>
                  <a:gd name="T35" fmla="*/ 901 h 2121"/>
                  <a:gd name="T36" fmla="*/ 34 w 464"/>
                  <a:gd name="T37" fmla="*/ 936 h 2121"/>
                  <a:gd name="T38" fmla="*/ 59 w 464"/>
                  <a:gd name="T39" fmla="*/ 909 h 2121"/>
                  <a:gd name="T40" fmla="*/ 74 w 464"/>
                  <a:gd name="T41" fmla="*/ 944 h 2121"/>
                  <a:gd name="T42" fmla="*/ 320 w 464"/>
                  <a:gd name="T43" fmla="*/ 1692 h 2121"/>
                  <a:gd name="T44" fmla="*/ 349 w 464"/>
                  <a:gd name="T45" fmla="*/ 1765 h 2121"/>
                  <a:gd name="T46" fmla="*/ 399 w 464"/>
                  <a:gd name="T47" fmla="*/ 1788 h 2121"/>
                  <a:gd name="T48" fmla="*/ 404 w 464"/>
                  <a:gd name="T49" fmla="*/ 1841 h 2121"/>
                  <a:gd name="T50" fmla="*/ 397 w 464"/>
                  <a:gd name="T51" fmla="*/ 1893 h 2121"/>
                  <a:gd name="T52" fmla="*/ 414 w 464"/>
                  <a:gd name="T53" fmla="*/ 1881 h 2121"/>
                  <a:gd name="T54" fmla="*/ 409 w 464"/>
                  <a:gd name="T55" fmla="*/ 1931 h 2121"/>
                  <a:gd name="T56" fmla="*/ 457 w 464"/>
                  <a:gd name="T57" fmla="*/ 2121 h 2121"/>
                  <a:gd name="T58" fmla="*/ 456 w 464"/>
                  <a:gd name="T59" fmla="*/ 2055 h 2121"/>
                  <a:gd name="T60" fmla="*/ 464 w 464"/>
                  <a:gd name="T61" fmla="*/ 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2121">
                    <a:moveTo>
                      <a:pt x="464" y="0"/>
                    </a:moveTo>
                    <a:lnTo>
                      <a:pt x="412" y="190"/>
                    </a:lnTo>
                    <a:lnTo>
                      <a:pt x="369" y="107"/>
                    </a:lnTo>
                    <a:lnTo>
                      <a:pt x="242" y="666"/>
                    </a:lnTo>
                    <a:cubicBezTo>
                      <a:pt x="228" y="683"/>
                      <a:pt x="287" y="276"/>
                      <a:pt x="284" y="210"/>
                    </a:cubicBezTo>
                    <a:lnTo>
                      <a:pt x="226" y="268"/>
                    </a:lnTo>
                    <a:lnTo>
                      <a:pt x="176" y="170"/>
                    </a:lnTo>
                    <a:lnTo>
                      <a:pt x="76" y="643"/>
                    </a:lnTo>
                    <a:lnTo>
                      <a:pt x="144" y="716"/>
                    </a:lnTo>
                    <a:cubicBezTo>
                      <a:pt x="161" y="729"/>
                      <a:pt x="166" y="719"/>
                      <a:pt x="181" y="719"/>
                    </a:cubicBezTo>
                    <a:lnTo>
                      <a:pt x="234" y="714"/>
                    </a:lnTo>
                    <a:cubicBezTo>
                      <a:pt x="216" y="726"/>
                      <a:pt x="92" y="785"/>
                      <a:pt x="74" y="789"/>
                    </a:cubicBezTo>
                    <a:lnTo>
                      <a:pt x="126" y="739"/>
                    </a:lnTo>
                    <a:cubicBezTo>
                      <a:pt x="121" y="721"/>
                      <a:pt x="62" y="668"/>
                      <a:pt x="41" y="683"/>
                    </a:cubicBezTo>
                    <a:lnTo>
                      <a:pt x="2" y="830"/>
                    </a:lnTo>
                    <a:lnTo>
                      <a:pt x="34" y="839"/>
                    </a:lnTo>
                    <a:cubicBezTo>
                      <a:pt x="34" y="846"/>
                      <a:pt x="0" y="865"/>
                      <a:pt x="2" y="875"/>
                    </a:cubicBezTo>
                    <a:lnTo>
                      <a:pt x="44" y="901"/>
                    </a:lnTo>
                    <a:lnTo>
                      <a:pt x="34" y="936"/>
                    </a:lnTo>
                    <a:cubicBezTo>
                      <a:pt x="36" y="937"/>
                      <a:pt x="52" y="908"/>
                      <a:pt x="59" y="909"/>
                    </a:cubicBezTo>
                    <a:lnTo>
                      <a:pt x="74" y="944"/>
                    </a:lnTo>
                    <a:cubicBezTo>
                      <a:pt x="117" y="1074"/>
                      <a:pt x="274" y="1555"/>
                      <a:pt x="320" y="1692"/>
                    </a:cubicBezTo>
                    <a:cubicBezTo>
                      <a:pt x="366" y="1829"/>
                      <a:pt x="336" y="1749"/>
                      <a:pt x="349" y="1765"/>
                    </a:cubicBezTo>
                    <a:cubicBezTo>
                      <a:pt x="362" y="1781"/>
                      <a:pt x="390" y="1775"/>
                      <a:pt x="399" y="1788"/>
                    </a:cubicBezTo>
                    <a:cubicBezTo>
                      <a:pt x="408" y="1801"/>
                      <a:pt x="404" y="1824"/>
                      <a:pt x="404" y="1841"/>
                    </a:cubicBezTo>
                    <a:cubicBezTo>
                      <a:pt x="404" y="1858"/>
                      <a:pt x="395" y="1886"/>
                      <a:pt x="397" y="1893"/>
                    </a:cubicBezTo>
                    <a:cubicBezTo>
                      <a:pt x="399" y="1900"/>
                      <a:pt x="412" y="1875"/>
                      <a:pt x="414" y="1881"/>
                    </a:cubicBezTo>
                    <a:cubicBezTo>
                      <a:pt x="416" y="1887"/>
                      <a:pt x="402" y="1891"/>
                      <a:pt x="409" y="1931"/>
                    </a:cubicBezTo>
                    <a:cubicBezTo>
                      <a:pt x="416" y="1971"/>
                      <a:pt x="449" y="2100"/>
                      <a:pt x="457" y="2121"/>
                    </a:cubicBezTo>
                    <a:lnTo>
                      <a:pt x="456" y="2055"/>
                    </a:lnTo>
                    <a:cubicBezTo>
                      <a:pt x="457" y="1702"/>
                      <a:pt x="464" y="0"/>
                      <a:pt x="464" y="0"/>
                    </a:cubicBezTo>
                    <a:close/>
                  </a:path>
                </a:pathLst>
              </a:custGeom>
              <a:gradFill rotWithShape="1">
                <a:gsLst>
                  <a:gs pos="0">
                    <a:schemeClr val="accent1">
                      <a:gamma/>
                      <a:tint val="25490"/>
                      <a:invGamma/>
                    </a:schemeClr>
                  </a:gs>
                  <a:gs pos="100000">
                    <a:schemeClr val="accent1">
                      <a:alpha val="39999"/>
                    </a:schemeClr>
                  </a:gs>
                </a:gsLst>
                <a:lin ang="2700000" scaled="1"/>
              </a:gradFill>
              <a:ln>
                <a:noFill/>
              </a:ln>
              <a:effectLst/>
              <a:extLst/>
            </p:spPr>
            <p:txBody>
              <a:bodyPr/>
              <a:lstStyle/>
              <a:p>
                <a:pPr>
                  <a:defRPr/>
                </a:pPr>
                <a:endParaRPr lang="ja-JP" altLang="en-US"/>
              </a:p>
            </p:txBody>
          </p:sp>
        </p:grpSp>
      </p:grpSp>
      <p:sp>
        <p:nvSpPr>
          <p:cNvPr id="39938" name="Text Box 2"/>
          <p:cNvSpPr txBox="1">
            <a:spLocks noChangeArrowheads="1"/>
          </p:cNvSpPr>
          <p:nvPr/>
        </p:nvSpPr>
        <p:spPr bwMode="auto">
          <a:xfrm>
            <a:off x="1671638" y="3019425"/>
            <a:ext cx="5837237" cy="641350"/>
          </a:xfrm>
          <a:prstGeom prst="rect">
            <a:avLst/>
          </a:prstGeom>
          <a:noFill/>
          <a:ln>
            <a:noFill/>
          </a:ln>
          <a:effectLst/>
          <a:extLst/>
        </p:spPr>
        <p:txBody>
          <a:bodyPr wrap="none">
            <a:spAutoFit/>
          </a:bodyPr>
          <a:lstStyle/>
          <a:p>
            <a:pPr>
              <a:defRPr/>
            </a:pPr>
            <a:r>
              <a:rPr lang="ja-JP" altLang="en-US" sz="3600" u="sng">
                <a:solidFill>
                  <a:srgbClr val="EF6784"/>
                </a:solidFill>
                <a:effectLst>
                  <a:outerShdw blurRad="38100" dist="38100" dir="2700000" algn="tl">
                    <a:srgbClr val="C0C0C0"/>
                  </a:outerShdw>
                </a:effectLst>
              </a:rPr>
              <a:t>ご清聴ありがとうございました</a:t>
            </a:r>
          </a:p>
        </p:txBody>
      </p:sp>
      <p:pic>
        <p:nvPicPr>
          <p:cNvPr id="31250" name="Picture 530" descr="qr-tachichi(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33925"/>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57291 0.17986 C 0.56111 0.17384 0.52847 0.17176 0.5151 0.15903 C 0.50468 0.1493 0.51198 0.12986 0.49218 0.10347 C 0.41823 0.06319 0.32569 0.12153 0.29635 0.09514 C 0.26232 0.06412 0.34114 -0.02431 0.2875 -0.08218 C 0.23385 -0.14005 0.17239 -0.02546 0.12448 -0.01597 C 0.0842 -0.00741 0.02066 -0.02361 4.16667E-6 -0.02523 " pathEditMode="relative" rAng="0" ptsTypes="ffffsff">
                                      <p:cBhvr>
                                        <p:cTn id="6" dur="3000" fill="hold"/>
                                        <p:tgtEl>
                                          <p:spTgt spid="31250"/>
                                        </p:tgtEl>
                                        <p:attrNameLst>
                                          <p:attrName>ppt_x</p:attrName>
                                          <p:attrName>ppt_y</p:attrName>
                                        </p:attrNameLst>
                                      </p:cBhvr>
                                      <p:rCtr x="-2864600" y="-1599500"/>
                                    </p:animMotion>
                                  </p:childTnLst>
                                </p:cTn>
                              </p:par>
                              <p:par>
                                <p:cTn id="7" presetID="8" presetClass="emph" presetSubtype="0" fill="hold" nodeType="withEffect">
                                  <p:stCondLst>
                                    <p:cond delay="0"/>
                                  </p:stCondLst>
                                  <p:childTnLst>
                                    <p:animRot by="21600000">
                                      <p:cBhvr>
                                        <p:cTn id="8" dur="10000" fill="hold"/>
                                        <p:tgtEl>
                                          <p:spTgt spid="40174"/>
                                        </p:tgtEl>
                                        <p:attrNameLst>
                                          <p:attrName>r</p:attrName>
                                        </p:attrNameLst>
                                      </p:cBhvr>
                                    </p:animRot>
                                  </p:childTnLst>
                                </p:cTn>
                              </p:par>
                              <p:par>
                                <p:cTn id="9" presetID="8" presetClass="emph" presetSubtype="0" fill="hold" nodeType="withEffect">
                                  <p:stCondLst>
                                    <p:cond delay="0"/>
                                  </p:stCondLst>
                                  <p:childTnLst>
                                    <p:animRot by="-21600000">
                                      <p:cBhvr>
                                        <p:cTn id="10" dur="10000" fill="hold"/>
                                        <p:tgtEl>
                                          <p:spTgt spid="40173"/>
                                        </p:tgtEl>
                                        <p:attrNameLst>
                                          <p:attrName>r</p:attrName>
                                        </p:attrNameLst>
                                      </p:cBhvr>
                                    </p:animRot>
                                  </p:childTnLst>
                                </p:cTn>
                              </p:par>
                              <p:par>
                                <p:cTn id="11" presetID="8" presetClass="emph" presetSubtype="0" repeatCount="2000" fill="hold" nodeType="withEffect">
                                  <p:stCondLst>
                                    <p:cond delay="0"/>
                                  </p:stCondLst>
                                  <p:childTnLst>
                                    <p:animRot by="-21600000">
                                      <p:cBhvr>
                                        <p:cTn id="12" dur="5000" fill="hold"/>
                                        <p:tgtEl>
                                          <p:spTgt spid="40175"/>
                                        </p:tgtEl>
                                        <p:attrNameLst>
                                          <p:attrName>r</p:attrName>
                                        </p:attrNameLst>
                                      </p:cBhvr>
                                    </p:animRot>
                                  </p:childTnLst>
                                </p:cTn>
                              </p:par>
                              <p:par>
                                <p:cTn id="13" presetID="8" presetClass="emph" presetSubtype="0" repeatCount="4000" fill="hold" nodeType="withEffect">
                                  <p:stCondLst>
                                    <p:cond delay="0"/>
                                  </p:stCondLst>
                                  <p:childTnLst>
                                    <p:animRot by="21600000">
                                      <p:cBhvr>
                                        <p:cTn id="14" dur="2500" fill="hold"/>
                                        <p:tgtEl>
                                          <p:spTgt spid="40290"/>
                                        </p:tgtEl>
                                        <p:attrNameLst>
                                          <p:attrName>r</p:attrName>
                                        </p:attrNameLst>
                                      </p:cBhvr>
                                    </p:animRot>
                                  </p:childTnLst>
                                </p:cTn>
                              </p:par>
                              <p:par>
                                <p:cTn id="15" presetID="8" presetClass="emph" presetSubtype="0" fill="hold" nodeType="withEffect">
                                  <p:stCondLst>
                                    <p:cond delay="0"/>
                                  </p:stCondLst>
                                  <p:childTnLst>
                                    <p:animRot by="21600000">
                                      <p:cBhvr>
                                        <p:cTn id="16" dur="5000" fill="hold"/>
                                        <p:tgtEl>
                                          <p:spTgt spid="404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0C912232-5B23-4F9D-B0D7-A942E140919A}" type="slidenum">
              <a:rPr lang="en-US" altLang="ja-JP"/>
              <a:pPr>
                <a:defRPr/>
              </a:pPr>
              <a:t>17</a:t>
            </a:fld>
            <a:endParaRPr lang="en-US" altLang="ja-JP"/>
          </a:p>
        </p:txBody>
      </p:sp>
    </p:spTree>
    <p:extLst>
      <p:ext uri="{BB962C8B-B14F-4D97-AF65-F5344CB8AC3E}">
        <p14:creationId xmlns:p14="http://schemas.microsoft.com/office/powerpoint/2010/main" val="1996156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5"/>
          <p:cNvSpPr>
            <a:spLocks noGrp="1"/>
          </p:cNvSpPr>
          <p:nvPr>
            <p:ph type="sldNum" sz="quarter" idx="12"/>
          </p:nvPr>
        </p:nvSpPr>
        <p:spPr/>
        <p:txBody>
          <a:bodyPr/>
          <a:lstStyle/>
          <a:p>
            <a:pPr>
              <a:defRPr/>
            </a:pPr>
            <a:fld id="{7D94DBD7-E54C-485F-8B96-2216F54046E5}" type="slidenum">
              <a:rPr lang="en-US" altLang="ja-JP"/>
              <a:pPr>
                <a:defRPr/>
              </a:pPr>
              <a:t>18</a:t>
            </a:fld>
            <a:endParaRPr lang="en-US" altLang="ja-JP"/>
          </a:p>
        </p:txBody>
      </p:sp>
      <p:sp>
        <p:nvSpPr>
          <p:cNvPr id="14339" name="AutoShape 2"/>
          <p:cNvSpPr>
            <a:spLocks noChangeArrowheads="1"/>
          </p:cNvSpPr>
          <p:nvPr/>
        </p:nvSpPr>
        <p:spPr bwMode="auto">
          <a:xfrm>
            <a:off x="125413" y="1197471"/>
            <a:ext cx="8893175" cy="3095625"/>
          </a:xfrm>
          <a:prstGeom prst="roundRect">
            <a:avLst>
              <a:gd name="adj" fmla="val 16667"/>
            </a:avLst>
          </a:prstGeom>
          <a:noFill/>
          <a:ln w="57150" algn="ctr">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ja-JP" altLang="en-US"/>
          </a:p>
        </p:txBody>
      </p:sp>
      <p:sp>
        <p:nvSpPr>
          <p:cNvPr id="14340" name="Text Box 3"/>
          <p:cNvSpPr txBox="1">
            <a:spLocks noChangeArrowheads="1"/>
          </p:cNvSpPr>
          <p:nvPr/>
        </p:nvSpPr>
        <p:spPr bwMode="auto">
          <a:xfrm>
            <a:off x="404813" y="1494780"/>
            <a:ext cx="8739187" cy="250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dirty="0"/>
              <a:t>・ 過程、メカニズムを考える</a:t>
            </a:r>
          </a:p>
          <a:p>
            <a:pPr eaLnBrk="1" hangingPunct="1"/>
            <a:r>
              <a:rPr lang="ja-JP" altLang="en-US" sz="2800" dirty="0"/>
              <a:t>・ 熱フラックスなどといった要素を検証する必要がある</a:t>
            </a:r>
          </a:p>
          <a:p>
            <a:pPr eaLnBrk="1" hangingPunct="1"/>
            <a:r>
              <a:rPr lang="ja-JP" altLang="en-US" sz="2800" dirty="0"/>
              <a:t>・ 実験のやり直しが必要な計算をもう一度実験する</a:t>
            </a:r>
          </a:p>
          <a:p>
            <a:pPr eaLnBrk="1" hangingPunct="1"/>
            <a:r>
              <a:rPr lang="ja-JP" altLang="en-US" sz="2800" dirty="0"/>
              <a:t>・ 他の境界条件の実験を</a:t>
            </a:r>
            <a:r>
              <a:rPr lang="ja-JP" altLang="en-US" sz="2800" dirty="0" smtClean="0"/>
              <a:t>行う</a:t>
            </a:r>
            <a:endParaRPr lang="en-US" altLang="ja-JP" sz="2800" dirty="0" smtClean="0"/>
          </a:p>
          <a:p>
            <a:pPr eaLnBrk="1" hangingPunct="1">
              <a:lnSpc>
                <a:spcPts val="2000"/>
              </a:lnSpc>
            </a:pPr>
            <a:r>
              <a:rPr lang="ja-JP" altLang="en-US" sz="2800" dirty="0"/>
              <a:t>　</a:t>
            </a:r>
            <a:r>
              <a:rPr lang="ja-JP" altLang="en-US" sz="2800" dirty="0" smtClean="0"/>
              <a:t>　</a:t>
            </a:r>
            <a:r>
              <a:rPr lang="ja-JP" altLang="en-US" sz="2000" kern="900" dirty="0"/>
              <a:t> ⇛ </a:t>
            </a:r>
            <a:r>
              <a:rPr lang="en-US" altLang="ja-JP" sz="2000" kern="900" dirty="0" smtClean="0"/>
              <a:t>El Nino</a:t>
            </a:r>
            <a:r>
              <a:rPr lang="ja-JP" altLang="en-US" sz="2000" kern="900" dirty="0" smtClean="0"/>
              <a:t>が現れている境界条件での実験など</a:t>
            </a:r>
            <a:endParaRPr lang="ja-JP" altLang="en-US" sz="2000" kern="900" dirty="0"/>
          </a:p>
          <a:p>
            <a:pPr eaLnBrk="1" hangingPunct="1"/>
            <a:r>
              <a:rPr lang="ja-JP" altLang="en-US" sz="2800" dirty="0"/>
              <a:t>・ </a:t>
            </a:r>
            <a:r>
              <a:rPr lang="en-US" altLang="ja-JP" sz="2800" dirty="0"/>
              <a:t>etc…</a:t>
            </a:r>
          </a:p>
        </p:txBody>
      </p:sp>
      <p:sp>
        <p:nvSpPr>
          <p:cNvPr id="14341" name="Freeform 4"/>
          <p:cNvSpPr>
            <a:spLocks/>
          </p:cNvSpPr>
          <p:nvPr/>
        </p:nvSpPr>
        <p:spPr bwMode="auto">
          <a:xfrm rot="724466">
            <a:off x="468313" y="158750"/>
            <a:ext cx="2454275" cy="1038225"/>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00FFFF"/>
              </a:gs>
              <a:gs pos="100000">
                <a:srgbClr val="008080">
                  <a:alpha val="82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19" name="Text Box 3"/>
          <p:cNvSpPr txBox="1">
            <a:spLocks noChangeArrowheads="1"/>
          </p:cNvSpPr>
          <p:nvPr/>
        </p:nvSpPr>
        <p:spPr bwMode="auto">
          <a:xfrm>
            <a:off x="395288" y="260350"/>
            <a:ext cx="2954655" cy="646331"/>
          </a:xfrm>
          <a:prstGeom prst="rect">
            <a:avLst/>
          </a:prstGeom>
          <a:noFill/>
          <a:ln>
            <a:noFill/>
          </a:ln>
          <a:effectLst/>
          <a:extLst/>
        </p:spPr>
        <p:txBody>
          <a:bodyPr wrap="none">
            <a:spAutoFit/>
          </a:bodyPr>
          <a:lstStyle/>
          <a:p>
            <a:pPr>
              <a:defRPr/>
            </a:pPr>
            <a:r>
              <a:rPr lang="ja-JP" altLang="en-US" sz="3600" dirty="0">
                <a:effectLst>
                  <a:outerShdw blurRad="38100" dist="38100" dir="2700000" algn="tl">
                    <a:srgbClr val="C0C0C0"/>
                  </a:outerShdw>
                </a:effectLst>
              </a:rPr>
              <a:t>進学</a:t>
            </a:r>
            <a:r>
              <a:rPr lang="ja-JP" altLang="en-US" sz="3600" dirty="0" smtClean="0">
                <a:effectLst>
                  <a:outerShdw blurRad="38100" dist="38100" dir="2700000" algn="tl">
                    <a:srgbClr val="C0C0C0"/>
                  </a:outerShdw>
                </a:effectLst>
              </a:rPr>
              <a:t>後</a:t>
            </a:r>
            <a:r>
              <a:rPr lang="ja-JP" altLang="en-US" sz="3600" dirty="0">
                <a:effectLst>
                  <a:outerShdw blurRad="38100" dist="38100" dir="2700000" algn="tl">
                    <a:srgbClr val="C0C0C0"/>
                  </a:outerShdw>
                </a:effectLst>
              </a:rPr>
              <a:t>の課題</a:t>
            </a:r>
          </a:p>
        </p:txBody>
      </p:sp>
      <p:sp>
        <p:nvSpPr>
          <p:cNvPr id="2" name="テキスト ボックス 1"/>
          <p:cNvSpPr txBox="1"/>
          <p:nvPr/>
        </p:nvSpPr>
        <p:spPr>
          <a:xfrm>
            <a:off x="395536" y="5139189"/>
            <a:ext cx="4647426" cy="1077218"/>
          </a:xfrm>
          <a:prstGeom prst="rect">
            <a:avLst/>
          </a:prstGeom>
          <a:noFill/>
        </p:spPr>
        <p:txBody>
          <a:bodyPr wrap="none" rtlCol="0">
            <a:spAutoFit/>
          </a:bodyPr>
          <a:lstStyle/>
          <a:p>
            <a:r>
              <a:rPr lang="ja-JP" altLang="en-US" sz="3200" dirty="0" smtClean="0"/>
              <a:t>・実際に自分で観測に行く</a:t>
            </a:r>
            <a:endParaRPr lang="en-US" altLang="ja-JP" sz="3200" dirty="0" smtClean="0"/>
          </a:p>
          <a:p>
            <a:r>
              <a:rPr kumimoji="1" lang="ja-JP" altLang="en-US" sz="3200" dirty="0" smtClean="0"/>
              <a:t>・越冬</a:t>
            </a:r>
            <a:endParaRPr kumimoji="1" lang="en-US" altLang="ja-JP" sz="3200" dirty="0" smtClean="0"/>
          </a:p>
        </p:txBody>
      </p:sp>
      <p:sp>
        <p:nvSpPr>
          <p:cNvPr id="3" name="角丸四角形 2"/>
          <p:cNvSpPr/>
          <p:nvPr/>
        </p:nvSpPr>
        <p:spPr>
          <a:xfrm>
            <a:off x="125413" y="4581128"/>
            <a:ext cx="8767067" cy="2016224"/>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175" y="-28575"/>
            <a:ext cx="796925" cy="366713"/>
          </a:xfrm>
          <a:prstGeom prst="rect">
            <a:avLst/>
          </a:prstGeom>
          <a:solidFill>
            <a:srgbClr val="99CCFF">
              <a:alpha val="50000"/>
            </a:srgbClr>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chemeClr val="tx2"/>
                </a:solidFill>
              </a:rPr>
              <a:t>データ</a:t>
            </a:r>
          </a:p>
        </p:txBody>
      </p:sp>
      <p:sp>
        <p:nvSpPr>
          <p:cNvPr id="16387" name="Text Box 3"/>
          <p:cNvSpPr txBox="1">
            <a:spLocks noChangeArrowheads="1"/>
          </p:cNvSpPr>
          <p:nvPr/>
        </p:nvSpPr>
        <p:spPr bwMode="auto">
          <a:xfrm>
            <a:off x="107950" y="692150"/>
            <a:ext cx="3635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b="1" dirty="0">
                <a:effectLst>
                  <a:outerShdw blurRad="38100" dist="38100" dir="2700000" algn="tl">
                    <a:srgbClr val="C0C0C0"/>
                  </a:outerShdw>
                </a:effectLst>
              </a:rPr>
              <a:t>・ </a:t>
            </a:r>
            <a:r>
              <a:rPr lang="en-US" altLang="ja-JP" sz="2000" b="1" dirty="0">
                <a:effectLst>
                  <a:outerShdw blurRad="38100" dist="38100" dir="2700000" algn="tl">
                    <a:srgbClr val="C0C0C0"/>
                  </a:outerShdw>
                </a:effectLst>
              </a:rPr>
              <a:t>Atmospheric data</a:t>
            </a:r>
          </a:p>
        </p:txBody>
      </p:sp>
      <p:sp>
        <p:nvSpPr>
          <p:cNvPr id="16399" name="Text Box 15"/>
          <p:cNvSpPr txBox="1">
            <a:spLocks noChangeArrowheads="1"/>
          </p:cNvSpPr>
          <p:nvPr/>
        </p:nvSpPr>
        <p:spPr bwMode="auto">
          <a:xfrm>
            <a:off x="179388" y="1125538"/>
            <a:ext cx="856907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a:t>
            </a:r>
            <a:r>
              <a:rPr lang="en-US" altLang="ja-JP" sz="2400" dirty="0"/>
              <a:t>National Center for Environmental Prediction/The National Center for Atmospheric Research </a:t>
            </a:r>
            <a:r>
              <a:rPr lang="en-US" altLang="ja-JP" sz="2400" dirty="0" smtClean="0"/>
              <a:t>Reanalysis</a:t>
            </a:r>
            <a:endParaRPr lang="en-US" altLang="ja-JP" sz="1100" dirty="0"/>
          </a:p>
          <a:p>
            <a:r>
              <a:rPr lang="ja-JP" altLang="en-US" sz="1800" dirty="0" smtClean="0"/>
              <a:t>　</a:t>
            </a:r>
            <a:r>
              <a:rPr lang="en-US" altLang="ja-JP" sz="1800" dirty="0" smtClean="0"/>
              <a:t>monthly-mean</a:t>
            </a:r>
            <a:endParaRPr lang="en-US" altLang="ja-JP" sz="2000" dirty="0"/>
          </a:p>
          <a:p>
            <a:r>
              <a:rPr lang="en-US" altLang="ja-JP" sz="2000" dirty="0"/>
              <a:t>2.5</a:t>
            </a:r>
            <a:r>
              <a:rPr lang="ja-JP" altLang="en-US" sz="2000" dirty="0" err="1"/>
              <a:t>゜</a:t>
            </a:r>
            <a:r>
              <a:rPr lang="en-US" altLang="ja-JP" sz="2000" dirty="0"/>
              <a:t>lon×2.5</a:t>
            </a:r>
            <a:r>
              <a:rPr lang="ja-JP" altLang="en-US" sz="2000" dirty="0" err="1"/>
              <a:t>゜</a:t>
            </a:r>
            <a:r>
              <a:rPr lang="en-US" altLang="ja-JP" sz="2000" dirty="0" err="1"/>
              <a:t>lat</a:t>
            </a:r>
            <a:endParaRPr lang="en-US" altLang="ja-JP" sz="2000" dirty="0"/>
          </a:p>
          <a:p>
            <a:r>
              <a:rPr lang="en-US" altLang="ja-JP" sz="2000" b="1" dirty="0">
                <a:solidFill>
                  <a:srgbClr val="009900"/>
                </a:solidFill>
              </a:rPr>
              <a:t> </a:t>
            </a:r>
            <a:r>
              <a:rPr lang="en-US" altLang="ja-JP" sz="2000" dirty="0" err="1" smtClean="0">
                <a:solidFill>
                  <a:srgbClr val="009900"/>
                </a:solidFill>
              </a:rPr>
              <a:t>geopotential</a:t>
            </a:r>
            <a:r>
              <a:rPr lang="en-US" altLang="ja-JP" sz="2000" dirty="0" smtClean="0">
                <a:solidFill>
                  <a:srgbClr val="009900"/>
                </a:solidFill>
              </a:rPr>
              <a:t>-height</a:t>
            </a:r>
            <a:endParaRPr lang="en-US" altLang="ja-JP" sz="2000" dirty="0">
              <a:solidFill>
                <a:srgbClr val="009900"/>
              </a:solidFill>
            </a:endParaRPr>
          </a:p>
        </p:txBody>
      </p:sp>
      <p:sp>
        <p:nvSpPr>
          <p:cNvPr id="21" name="Text Box 3"/>
          <p:cNvSpPr txBox="1">
            <a:spLocks noChangeArrowheads="1"/>
          </p:cNvSpPr>
          <p:nvPr/>
        </p:nvSpPr>
        <p:spPr bwMode="auto">
          <a:xfrm>
            <a:off x="107504" y="3047221"/>
            <a:ext cx="3635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b="1" dirty="0">
                <a:effectLst>
                  <a:outerShdw blurRad="38100" dist="38100" dir="2700000" algn="tl">
                    <a:srgbClr val="C0C0C0"/>
                  </a:outerShdw>
                </a:effectLst>
              </a:rPr>
              <a:t>・ </a:t>
            </a:r>
            <a:r>
              <a:rPr lang="en-US" altLang="ja-JP" sz="2000" b="1" dirty="0" smtClean="0">
                <a:effectLst>
                  <a:outerShdw blurRad="38100" dist="38100" dir="2700000" algn="tl">
                    <a:srgbClr val="C0C0C0"/>
                  </a:outerShdw>
                </a:effectLst>
              </a:rPr>
              <a:t>Nino3.4 index </a:t>
            </a:r>
            <a:r>
              <a:rPr lang="en-US" altLang="ja-JP" sz="2000" b="1" dirty="0">
                <a:effectLst>
                  <a:outerShdw blurRad="38100" dist="38100" dir="2700000" algn="tl">
                    <a:srgbClr val="C0C0C0"/>
                  </a:outerShdw>
                </a:effectLst>
              </a:rPr>
              <a:t>data</a:t>
            </a:r>
          </a:p>
        </p:txBody>
      </p:sp>
      <p:sp>
        <p:nvSpPr>
          <p:cNvPr id="22" name="Text Box 15"/>
          <p:cNvSpPr txBox="1">
            <a:spLocks noChangeArrowheads="1"/>
          </p:cNvSpPr>
          <p:nvPr/>
        </p:nvSpPr>
        <p:spPr bwMode="auto">
          <a:xfrm>
            <a:off x="179388" y="3444096"/>
            <a:ext cx="856907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000" dirty="0" smtClean="0"/>
              <a:t>・</a:t>
            </a:r>
            <a:r>
              <a:rPr lang="en-US" altLang="ja-JP" sz="2000" dirty="0" smtClean="0"/>
              <a:t>National Oceanic And </a:t>
            </a:r>
            <a:r>
              <a:rPr lang="en-US" altLang="ja-JP" sz="2000" dirty="0" err="1" smtClean="0"/>
              <a:t>Atmosphereic</a:t>
            </a:r>
            <a:r>
              <a:rPr lang="en-US" altLang="ja-JP" sz="2000" dirty="0" smtClean="0"/>
              <a:t> Administration</a:t>
            </a:r>
            <a:endParaRPr lang="en-US" altLang="ja-JP" sz="1050" dirty="0"/>
          </a:p>
          <a:p>
            <a:r>
              <a:rPr lang="ja-JP" altLang="en-US" sz="1800" dirty="0" smtClean="0"/>
              <a:t>　</a:t>
            </a:r>
            <a:r>
              <a:rPr lang="en-US" altLang="ja-JP" sz="1800" dirty="0" smtClean="0"/>
              <a:t>SST monthly-mean</a:t>
            </a:r>
            <a:r>
              <a:rPr lang="ja-JP" altLang="en-US" dirty="0" smtClean="0"/>
              <a:t> </a:t>
            </a:r>
            <a:r>
              <a:rPr lang="en-US" altLang="ja-JP" dirty="0" smtClean="0"/>
              <a:t>anomaly</a:t>
            </a:r>
          </a:p>
          <a:p>
            <a:endParaRPr lang="en-US" altLang="ja-JP" dirty="0" smtClean="0"/>
          </a:p>
          <a:p>
            <a:r>
              <a:rPr lang="en-US" altLang="ja-JP" dirty="0" smtClean="0"/>
              <a:t>the Oceanic </a:t>
            </a:r>
            <a:r>
              <a:rPr lang="en-US" altLang="ja-JP" dirty="0"/>
              <a:t>Niño Index (ONI) [3 month running mean of ERSST.v3b SST anomalies in the Niño 3.4 region (5oN-5oS, 120o-170oW)], based on the 1971-2000 base period. </a:t>
            </a:r>
          </a:p>
        </p:txBody>
      </p:sp>
      <p:pic>
        <p:nvPicPr>
          <p:cNvPr id="27650" name="Picture 2" descr="A graphical depiction of the four Niño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747" y="4954398"/>
            <a:ext cx="3576092" cy="156922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300192" y="6497756"/>
            <a:ext cx="2736647" cy="369332"/>
          </a:xfrm>
          <a:prstGeom prst="rect">
            <a:avLst/>
          </a:prstGeom>
          <a:noFill/>
        </p:spPr>
        <p:txBody>
          <a:bodyPr wrap="none" rtlCol="0">
            <a:spAutoFit/>
          </a:bodyPr>
          <a:lstStyle/>
          <a:p>
            <a:r>
              <a:rPr lang="en-US" altLang="ja-JP" dirty="0"/>
              <a:t>(http://1.usa.gov/xm10tq)</a:t>
            </a:r>
            <a:endParaRPr kumimoji="1" lang="ja-JP" altLang="en-US" dirty="0"/>
          </a:p>
        </p:txBody>
      </p:sp>
    </p:spTree>
    <p:extLst>
      <p:ext uri="{BB962C8B-B14F-4D97-AF65-F5344CB8AC3E}">
        <p14:creationId xmlns:p14="http://schemas.microsoft.com/office/powerpoint/2010/main" val="1305293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D59E151B-D60E-41C2-9B06-4FDA9DF9F280}" type="slidenum">
              <a:rPr lang="en-US" altLang="ja-JP" smtClean="0"/>
              <a:pPr eaLnBrk="1" hangingPunct="1"/>
              <a:t>2</a:t>
            </a:fld>
            <a:endParaRPr lang="en-US" altLang="ja-JP" smtClean="0"/>
          </a:p>
        </p:txBody>
      </p:sp>
      <p:sp>
        <p:nvSpPr>
          <p:cNvPr id="87042" name="Rectangle 2"/>
          <p:cNvSpPr>
            <a:spLocks noChangeArrowheads="1"/>
          </p:cNvSpPr>
          <p:nvPr/>
        </p:nvSpPr>
        <p:spPr bwMode="auto">
          <a:xfrm>
            <a:off x="-180975" y="4221163"/>
            <a:ext cx="9505950" cy="2636837"/>
          </a:xfrm>
          <a:prstGeom prst="rect">
            <a:avLst/>
          </a:prstGeom>
          <a:gradFill rotWithShape="1">
            <a:gsLst>
              <a:gs pos="0">
                <a:schemeClr val="bg1"/>
              </a:gs>
              <a:gs pos="50000">
                <a:srgbClr val="A5F9BB">
                  <a:alpha val="89999"/>
                </a:srgb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87043" name="Rectangle 3"/>
          <p:cNvSpPr>
            <a:spLocks noChangeArrowheads="1"/>
          </p:cNvSpPr>
          <p:nvPr/>
        </p:nvSpPr>
        <p:spPr bwMode="auto">
          <a:xfrm>
            <a:off x="-180975" y="1268413"/>
            <a:ext cx="9505950" cy="2543175"/>
          </a:xfrm>
          <a:prstGeom prst="rect">
            <a:avLst/>
          </a:prstGeom>
          <a:gradFill rotWithShape="1">
            <a:gsLst>
              <a:gs pos="0">
                <a:schemeClr val="bg1"/>
              </a:gs>
              <a:gs pos="50000">
                <a:srgbClr val="FFFF66">
                  <a:alpha val="80000"/>
                </a:srgb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87044" name="Freeform 25"/>
          <p:cNvSpPr>
            <a:spLocks/>
          </p:cNvSpPr>
          <p:nvPr/>
        </p:nvSpPr>
        <p:spPr bwMode="auto">
          <a:xfrm>
            <a:off x="250825" y="0"/>
            <a:ext cx="1574800" cy="785813"/>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chemeClr val="accent2"/>
              </a:gs>
              <a:gs pos="100000">
                <a:srgbClr val="C2D0DC">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45" name="Rectangle 4"/>
          <p:cNvSpPr>
            <a:spLocks noChangeArrowheads="1"/>
          </p:cNvSpPr>
          <p:nvPr/>
        </p:nvSpPr>
        <p:spPr bwMode="auto">
          <a:xfrm>
            <a:off x="107950" y="144463"/>
            <a:ext cx="46085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ja-JP" altLang="en-US" sz="3200">
                <a:solidFill>
                  <a:schemeClr val="tx2"/>
                </a:solidFill>
              </a:rPr>
              <a:t>大気⇒海氷</a:t>
            </a:r>
          </a:p>
        </p:txBody>
      </p:sp>
      <p:sp>
        <p:nvSpPr>
          <p:cNvPr id="250893" name="Rectangle 20"/>
          <p:cNvSpPr>
            <a:spLocks noChangeArrowheads="1"/>
          </p:cNvSpPr>
          <p:nvPr/>
        </p:nvSpPr>
        <p:spPr bwMode="auto">
          <a:xfrm>
            <a:off x="4608513" y="1219200"/>
            <a:ext cx="4605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a:t>Pacific South American (PSA) </a:t>
            </a:r>
            <a:r>
              <a:rPr lang="ja-JP" altLang="en-US" b="1"/>
              <a:t>パターン</a:t>
            </a:r>
            <a:endParaRPr lang="ja-JP" altLang="en-US" b="1">
              <a:solidFill>
                <a:srgbClr val="FF0066"/>
              </a:solidFill>
            </a:endParaRPr>
          </a:p>
        </p:txBody>
      </p:sp>
      <p:sp>
        <p:nvSpPr>
          <p:cNvPr id="250895" name="Rectangle 13"/>
          <p:cNvSpPr>
            <a:spLocks noChangeArrowheads="1"/>
          </p:cNvSpPr>
          <p:nvPr/>
        </p:nvSpPr>
        <p:spPr bwMode="auto">
          <a:xfrm>
            <a:off x="4716463" y="1628775"/>
            <a:ext cx="4032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ＭＳ Ｐゴシック" pitchFamily="50" charset="-128"/>
              </a:rPr>
              <a:t>PSA</a:t>
            </a:r>
            <a:r>
              <a:rPr lang="ja-JP" altLang="en-US">
                <a:latin typeface="ＭＳ Ｐゴシック" pitchFamily="50" charset="-128"/>
              </a:rPr>
              <a:t>パターン</a:t>
            </a:r>
            <a:r>
              <a:rPr lang="ja-JP" altLang="en-US">
                <a:solidFill>
                  <a:schemeClr val="tx2"/>
                </a:solidFill>
                <a:latin typeface="ＭＳ Ｐゴシック" pitchFamily="50" charset="-128"/>
              </a:rPr>
              <a:t>は熱帯の高温化によるテレコネクションで、</a:t>
            </a:r>
            <a:r>
              <a:rPr lang="en-US" altLang="ja-JP">
                <a:solidFill>
                  <a:schemeClr val="tx2"/>
                </a:solidFill>
                <a:latin typeface="ＭＳ Ｐゴシック" pitchFamily="50" charset="-128"/>
              </a:rPr>
              <a:t>ENSO</a:t>
            </a:r>
            <a:r>
              <a:rPr lang="ja-JP" altLang="en-US">
                <a:solidFill>
                  <a:schemeClr val="tx2"/>
                </a:solidFill>
                <a:latin typeface="ＭＳ Ｐゴシック" pitchFamily="50" charset="-128"/>
              </a:rPr>
              <a:t>変動に関連している。</a:t>
            </a:r>
          </a:p>
        </p:txBody>
      </p:sp>
      <p:pic>
        <p:nvPicPr>
          <p:cNvPr id="25089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87463"/>
            <a:ext cx="18859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50898" name="Oval 18"/>
          <p:cNvSpPr>
            <a:spLocks noChangeArrowheads="1"/>
          </p:cNvSpPr>
          <p:nvPr/>
        </p:nvSpPr>
        <p:spPr bwMode="auto">
          <a:xfrm rot="-557447">
            <a:off x="244475" y="2282825"/>
            <a:ext cx="866775" cy="288925"/>
          </a:xfrm>
          <a:prstGeom prst="ellipse">
            <a:avLst/>
          </a:prstGeom>
          <a:solidFill>
            <a:srgbClr val="FF6600">
              <a:alpha val="50195"/>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899" name="Oval 19"/>
          <p:cNvSpPr>
            <a:spLocks noChangeArrowheads="1"/>
          </p:cNvSpPr>
          <p:nvPr/>
        </p:nvSpPr>
        <p:spPr bwMode="auto">
          <a:xfrm rot="719804">
            <a:off x="538163" y="1570038"/>
            <a:ext cx="576262" cy="376237"/>
          </a:xfrm>
          <a:prstGeom prst="ellipse">
            <a:avLst/>
          </a:prstGeom>
          <a:solidFill>
            <a:schemeClr val="accent2">
              <a:alpha val="59999"/>
            </a:scheme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900" name="Oval 20"/>
          <p:cNvSpPr>
            <a:spLocks noChangeArrowheads="1"/>
          </p:cNvSpPr>
          <p:nvPr/>
        </p:nvSpPr>
        <p:spPr bwMode="auto">
          <a:xfrm rot="-1584558">
            <a:off x="474663" y="2527300"/>
            <a:ext cx="938212" cy="492125"/>
          </a:xfrm>
          <a:prstGeom prst="ellipse">
            <a:avLst/>
          </a:prstGeom>
          <a:solidFill>
            <a:schemeClr val="accent2">
              <a:alpha val="59999"/>
            </a:scheme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901" name="Oval 21"/>
          <p:cNvSpPr>
            <a:spLocks noChangeArrowheads="1"/>
          </p:cNvSpPr>
          <p:nvPr/>
        </p:nvSpPr>
        <p:spPr bwMode="auto">
          <a:xfrm>
            <a:off x="179388" y="1916113"/>
            <a:ext cx="936625" cy="288925"/>
          </a:xfrm>
          <a:prstGeom prst="ellipse">
            <a:avLst/>
          </a:prstGeom>
          <a:solidFill>
            <a:srgbClr val="FF6600">
              <a:alpha val="50195"/>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902" name="Oval 22"/>
          <p:cNvSpPr>
            <a:spLocks noChangeArrowheads="1"/>
          </p:cNvSpPr>
          <p:nvPr/>
        </p:nvSpPr>
        <p:spPr bwMode="auto">
          <a:xfrm rot="2437904">
            <a:off x="1066800" y="2813050"/>
            <a:ext cx="360363" cy="504825"/>
          </a:xfrm>
          <a:prstGeom prst="ellipse">
            <a:avLst/>
          </a:prstGeom>
          <a:solidFill>
            <a:srgbClr val="FF6600">
              <a:alpha val="50195"/>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903" name="Oval 23"/>
          <p:cNvSpPr>
            <a:spLocks noChangeArrowheads="1"/>
          </p:cNvSpPr>
          <p:nvPr/>
        </p:nvSpPr>
        <p:spPr bwMode="auto">
          <a:xfrm rot="-3351554">
            <a:off x="1416844" y="2810669"/>
            <a:ext cx="433387" cy="142875"/>
          </a:xfrm>
          <a:prstGeom prst="ellipse">
            <a:avLst/>
          </a:prstGeom>
          <a:solidFill>
            <a:schemeClr val="accent2">
              <a:alpha val="59999"/>
            </a:schemeClr>
          </a:solidFill>
          <a:ln>
            <a:noFill/>
          </a:ln>
          <a:extLst>
            <a:ext uri="{91240B29-F687-4F45-9708-019B960494DF}">
              <a14:hiddenLine xmlns:a14="http://schemas.microsoft.com/office/drawing/2010/main" w="9525">
                <a:solidFill>
                  <a:schemeClr val="tx1"/>
                </a:solidFill>
                <a:round/>
                <a:headEnd/>
                <a:tailEnd/>
              </a14:hiddenLine>
            </a:ext>
          </a:extLst>
        </p:spPr>
        <p:txBody>
          <a:bodyPr vert="eaVert" wrap="none" anchor="ctr"/>
          <a:lstStyle/>
          <a:p>
            <a:endParaRPr lang="ja-JP" altLang="ja-JP"/>
          </a:p>
        </p:txBody>
      </p:sp>
      <p:sp>
        <p:nvSpPr>
          <p:cNvPr id="250904" name="Oval 24"/>
          <p:cNvSpPr>
            <a:spLocks noChangeArrowheads="1"/>
          </p:cNvSpPr>
          <p:nvPr/>
        </p:nvSpPr>
        <p:spPr bwMode="auto">
          <a:xfrm>
            <a:off x="73025" y="2132013"/>
            <a:ext cx="1079500" cy="2159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ja-JP" altLang="en-US" b="1"/>
              <a:t>熱</a:t>
            </a:r>
          </a:p>
        </p:txBody>
      </p:sp>
      <p:sp>
        <p:nvSpPr>
          <p:cNvPr id="250905" name="Line 25"/>
          <p:cNvSpPr>
            <a:spLocks noChangeShapeType="1"/>
          </p:cNvSpPr>
          <p:nvPr/>
        </p:nvSpPr>
        <p:spPr bwMode="auto">
          <a:xfrm flipV="1">
            <a:off x="323850" y="1987550"/>
            <a:ext cx="1588" cy="204788"/>
          </a:xfrm>
          <a:prstGeom prst="line">
            <a:avLst/>
          </a:prstGeom>
          <a:noFill/>
          <a:ln w="57150">
            <a:solidFill>
              <a:schemeClr val="tx1"/>
            </a:solidFill>
            <a:round/>
            <a:headEnd/>
            <a:tailEnd type="stealth" w="sm" len="sm"/>
          </a:ln>
          <a:extLst>
            <a:ext uri="{909E8E84-426E-40DD-AFC4-6F175D3DCCD1}">
              <a14:hiddenFill xmlns:a14="http://schemas.microsoft.com/office/drawing/2010/main">
                <a:noFill/>
              </a14:hiddenFill>
            </a:ext>
          </a:extLst>
        </p:spPr>
        <p:txBody>
          <a:bodyPr/>
          <a:lstStyle/>
          <a:p>
            <a:endParaRPr lang="ja-JP" altLang="en-US"/>
          </a:p>
        </p:txBody>
      </p:sp>
      <p:sp>
        <p:nvSpPr>
          <p:cNvPr id="250906" name="Line 26"/>
          <p:cNvSpPr>
            <a:spLocks noChangeShapeType="1"/>
          </p:cNvSpPr>
          <p:nvPr/>
        </p:nvSpPr>
        <p:spPr bwMode="auto">
          <a:xfrm>
            <a:off x="828675" y="2273300"/>
            <a:ext cx="1588" cy="219075"/>
          </a:xfrm>
          <a:prstGeom prst="line">
            <a:avLst/>
          </a:prstGeom>
          <a:noFill/>
          <a:ln w="57150">
            <a:solidFill>
              <a:schemeClr val="tx1"/>
            </a:solidFill>
            <a:round/>
            <a:headEnd/>
            <a:tailEnd type="stealth" w="sm" len="sm"/>
          </a:ln>
          <a:extLst>
            <a:ext uri="{909E8E84-426E-40DD-AFC4-6F175D3DCCD1}">
              <a14:hiddenFill xmlns:a14="http://schemas.microsoft.com/office/drawing/2010/main">
                <a:noFill/>
              </a14:hiddenFill>
            </a:ext>
          </a:extLst>
        </p:spPr>
        <p:txBody>
          <a:bodyPr/>
          <a:lstStyle/>
          <a:p>
            <a:endParaRPr lang="ja-JP" altLang="en-US"/>
          </a:p>
        </p:txBody>
      </p:sp>
      <p:pic>
        <p:nvPicPr>
          <p:cNvPr id="87058" name="Picture 32"/>
          <p:cNvPicPr>
            <a:picLocks noChangeAspect="1" noChangeArrowheads="1"/>
          </p:cNvPicPr>
          <p:nvPr/>
        </p:nvPicPr>
        <p:blipFill>
          <a:blip r:embed="rId4">
            <a:lum bright="-24000" contrast="40000"/>
            <a:extLst>
              <a:ext uri="{28A0092B-C50C-407E-A947-70E740481C1C}">
                <a14:useLocalDpi xmlns:a14="http://schemas.microsoft.com/office/drawing/2010/main" val="0"/>
              </a:ext>
            </a:extLst>
          </a:blip>
          <a:srcRect/>
          <a:stretch>
            <a:fillRect/>
          </a:stretch>
        </p:blipFill>
        <p:spPr bwMode="auto">
          <a:xfrm>
            <a:off x="2341563" y="1052513"/>
            <a:ext cx="21907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50913" name="Oval 33"/>
          <p:cNvSpPr>
            <a:spLocks noChangeArrowheads="1"/>
          </p:cNvSpPr>
          <p:nvPr/>
        </p:nvSpPr>
        <p:spPr bwMode="auto">
          <a:xfrm>
            <a:off x="3203575" y="1557338"/>
            <a:ext cx="401638" cy="287337"/>
          </a:xfrm>
          <a:prstGeom prst="ellipse">
            <a:avLst/>
          </a:prstGeom>
          <a:solidFill>
            <a:srgbClr val="FF6600">
              <a:alpha val="59999"/>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914" name="Oval 34"/>
          <p:cNvSpPr>
            <a:spLocks noChangeArrowheads="1"/>
          </p:cNvSpPr>
          <p:nvPr/>
        </p:nvSpPr>
        <p:spPr bwMode="auto">
          <a:xfrm>
            <a:off x="2771775" y="1844675"/>
            <a:ext cx="401638" cy="385763"/>
          </a:xfrm>
          <a:prstGeom prst="ellipse">
            <a:avLst/>
          </a:prstGeom>
          <a:solidFill>
            <a:schemeClr val="accent2">
              <a:alpha val="50195"/>
            </a:scheme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250915" name="Oval 35"/>
          <p:cNvSpPr>
            <a:spLocks noChangeArrowheads="1"/>
          </p:cNvSpPr>
          <p:nvPr/>
        </p:nvSpPr>
        <p:spPr bwMode="auto">
          <a:xfrm>
            <a:off x="2916238" y="2708275"/>
            <a:ext cx="401637" cy="385763"/>
          </a:xfrm>
          <a:prstGeom prst="ellipse">
            <a:avLst/>
          </a:prstGeom>
          <a:solidFill>
            <a:schemeClr val="accent2">
              <a:alpha val="50195"/>
            </a:scheme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
        <p:nvSpPr>
          <p:cNvPr id="87062" name="Text Box 37"/>
          <p:cNvSpPr txBox="1">
            <a:spLocks noChangeArrowheads="1"/>
          </p:cNvSpPr>
          <p:nvPr/>
        </p:nvSpPr>
        <p:spPr bwMode="auto">
          <a:xfrm>
            <a:off x="6300788" y="2349500"/>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solidFill>
                  <a:schemeClr val="tx2"/>
                </a:solidFill>
              </a:rPr>
              <a:t>[Karoly, 1989] </a:t>
            </a:r>
            <a:endParaRPr lang="en-US" altLang="ja-JP"/>
          </a:p>
        </p:txBody>
      </p:sp>
      <p:sp>
        <p:nvSpPr>
          <p:cNvPr id="87063" name="Freeform 25"/>
          <p:cNvSpPr>
            <a:spLocks/>
          </p:cNvSpPr>
          <p:nvPr/>
        </p:nvSpPr>
        <p:spPr bwMode="auto">
          <a:xfrm>
            <a:off x="8229600" y="127000"/>
            <a:ext cx="922338" cy="590550"/>
          </a:xfrm>
          <a:custGeom>
            <a:avLst/>
            <a:gdLst>
              <a:gd name="T0" fmla="*/ 2147483647 w 581"/>
              <a:gd name="T1" fmla="*/ 2147483647 h 372"/>
              <a:gd name="T2" fmla="*/ 2147483647 w 581"/>
              <a:gd name="T3" fmla="*/ 2147483647 h 372"/>
              <a:gd name="T4" fmla="*/ 2147483647 w 581"/>
              <a:gd name="T5" fmla="*/ 2147483647 h 372"/>
              <a:gd name="T6" fmla="*/ 2147483647 w 581"/>
              <a:gd name="T7" fmla="*/ 2147483647 h 372"/>
              <a:gd name="T8" fmla="*/ 2147483647 w 581"/>
              <a:gd name="T9" fmla="*/ 2147483647 h 372"/>
              <a:gd name="T10" fmla="*/ 2147483647 w 581"/>
              <a:gd name="T11" fmla="*/ 2147483647 h 372"/>
              <a:gd name="T12" fmla="*/ 2147483647 w 581"/>
              <a:gd name="T13" fmla="*/ 2147483647 h 372"/>
              <a:gd name="T14" fmla="*/ 2147483647 w 581"/>
              <a:gd name="T15" fmla="*/ 2147483647 h 3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 h="372">
                <a:moveTo>
                  <a:pt x="132" y="161"/>
                </a:moveTo>
                <a:cubicBezTo>
                  <a:pt x="103" y="161"/>
                  <a:pt x="85" y="159"/>
                  <a:pt x="67" y="174"/>
                </a:cubicBezTo>
                <a:cubicBezTo>
                  <a:pt x="49" y="190"/>
                  <a:pt x="31" y="235"/>
                  <a:pt x="25" y="260"/>
                </a:cubicBezTo>
                <a:cubicBezTo>
                  <a:pt x="19" y="286"/>
                  <a:pt x="0" y="319"/>
                  <a:pt x="26" y="330"/>
                </a:cubicBezTo>
                <a:cubicBezTo>
                  <a:pt x="54" y="340"/>
                  <a:pt x="100" y="372"/>
                  <a:pt x="187" y="324"/>
                </a:cubicBezTo>
                <a:cubicBezTo>
                  <a:pt x="274" y="276"/>
                  <a:pt x="515" y="78"/>
                  <a:pt x="548" y="39"/>
                </a:cubicBezTo>
                <a:cubicBezTo>
                  <a:pt x="581" y="0"/>
                  <a:pt x="432" y="75"/>
                  <a:pt x="387" y="90"/>
                </a:cubicBezTo>
                <a:cubicBezTo>
                  <a:pt x="342" y="105"/>
                  <a:pt x="318" y="115"/>
                  <a:pt x="276" y="127"/>
                </a:cubicBezTo>
                <a:cubicBezTo>
                  <a:pt x="234" y="139"/>
                  <a:pt x="162" y="154"/>
                  <a:pt x="132" y="161"/>
                </a:cubicBezTo>
                <a:close/>
              </a:path>
            </a:pathLst>
          </a:custGeom>
          <a:gradFill rotWithShape="1">
            <a:gsLst>
              <a:gs pos="0">
                <a:srgbClr val="00FF00"/>
              </a:gs>
              <a:gs pos="100000">
                <a:srgbClr val="FF0000">
                  <a:alpha val="60001"/>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0" name="Text Box 10"/>
          <p:cNvSpPr txBox="1">
            <a:spLocks noChangeArrowheads="1"/>
          </p:cNvSpPr>
          <p:nvPr/>
        </p:nvSpPr>
        <p:spPr bwMode="auto">
          <a:xfrm>
            <a:off x="7978775" y="44450"/>
            <a:ext cx="10048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200" dirty="0" smtClean="0">
                <a:effectLst>
                  <a:outerShdw blurRad="38100" dist="38100" dir="2700000" algn="tl">
                    <a:srgbClr val="C0C0C0"/>
                  </a:outerShdw>
                </a:effectLst>
              </a:rPr>
              <a:t>背景</a:t>
            </a:r>
            <a:endParaRPr lang="en-US" altLang="ja-JP" sz="3200" dirty="0" smtClean="0">
              <a:effectLst>
                <a:outerShdw blurRad="38100" dist="38100" dir="2700000" algn="tl">
                  <a:srgbClr val="C0C0C0"/>
                </a:outerShdw>
              </a:effectLst>
            </a:endParaRPr>
          </a:p>
        </p:txBody>
      </p:sp>
      <p:pic>
        <p:nvPicPr>
          <p:cNvPr id="87065"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600" y="3524250"/>
            <a:ext cx="3330575"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66" name="AutoShape 5"/>
          <p:cNvSpPr>
            <a:spLocks noChangeArrowheads="1"/>
          </p:cNvSpPr>
          <p:nvPr/>
        </p:nvSpPr>
        <p:spPr bwMode="auto">
          <a:xfrm>
            <a:off x="4119563" y="5189538"/>
            <a:ext cx="688975" cy="485775"/>
          </a:xfrm>
          <a:prstGeom prst="rightArrow">
            <a:avLst>
              <a:gd name="adj1" fmla="val 50000"/>
              <a:gd name="adj2" fmla="val 35458"/>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a:p>
        </p:txBody>
      </p:sp>
      <p:grpSp>
        <p:nvGrpSpPr>
          <p:cNvPr id="87067" name="Group 24"/>
          <p:cNvGrpSpPr>
            <a:grpSpLocks/>
          </p:cNvGrpSpPr>
          <p:nvPr/>
        </p:nvGrpSpPr>
        <p:grpSpPr bwMode="auto">
          <a:xfrm>
            <a:off x="33338" y="3573463"/>
            <a:ext cx="3240087" cy="3024187"/>
            <a:chOff x="3742" y="2387"/>
            <a:chExt cx="2041" cy="1905"/>
          </a:xfrm>
        </p:grpSpPr>
        <p:grpSp>
          <p:nvGrpSpPr>
            <p:cNvPr id="3109" name="Group 18"/>
            <p:cNvGrpSpPr>
              <a:grpSpLocks/>
            </p:cNvGrpSpPr>
            <p:nvPr/>
          </p:nvGrpSpPr>
          <p:grpSpPr bwMode="auto">
            <a:xfrm>
              <a:off x="3923" y="2478"/>
              <a:ext cx="1860" cy="1814"/>
              <a:chOff x="3334" y="2069"/>
              <a:chExt cx="2630" cy="2631"/>
            </a:xfrm>
          </p:grpSpPr>
          <p:sp>
            <p:nvSpPr>
              <p:cNvPr id="3113" name="Oval 1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3114" name="Freeform 2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110" name="Oval 4"/>
            <p:cNvSpPr>
              <a:spLocks noChangeArrowheads="1"/>
            </p:cNvSpPr>
            <p:nvPr/>
          </p:nvSpPr>
          <p:spPr bwMode="auto">
            <a:xfrm>
              <a:off x="4432" y="3818"/>
              <a:ext cx="454" cy="408"/>
            </a:xfrm>
            <a:prstGeom prst="ellipse">
              <a:avLst/>
            </a:prstGeom>
            <a:solidFill>
              <a:schemeClr val="accent2">
                <a:alpha val="50195"/>
              </a:schemeClr>
            </a:solidFill>
            <a:ln w="9525">
              <a:solidFill>
                <a:srgbClr val="00FFFF"/>
              </a:solidFill>
              <a:round/>
              <a:headEnd/>
              <a:tailEnd/>
            </a:ln>
          </p:spPr>
          <p:txBody>
            <a:bodyPr wrap="none" anchor="ctr"/>
            <a:lstStyle/>
            <a:p>
              <a:pPr algn="ctr"/>
              <a:r>
                <a:rPr lang="ja-JP" altLang="en-US"/>
                <a:t>低気圧</a:t>
              </a:r>
            </a:p>
          </p:txBody>
        </p:sp>
        <p:sp>
          <p:nvSpPr>
            <p:cNvPr id="3111" name="Oval 5"/>
            <p:cNvSpPr>
              <a:spLocks noChangeArrowheads="1"/>
            </p:cNvSpPr>
            <p:nvPr/>
          </p:nvSpPr>
          <p:spPr bwMode="auto">
            <a:xfrm>
              <a:off x="3742" y="3203"/>
              <a:ext cx="635" cy="635"/>
            </a:xfrm>
            <a:prstGeom prst="ellipse">
              <a:avLst/>
            </a:prstGeom>
            <a:solidFill>
              <a:srgbClr val="FF6600">
                <a:alpha val="59999"/>
              </a:srgbClr>
            </a:solidFill>
            <a:ln w="9525">
              <a:solidFill>
                <a:srgbClr val="800000"/>
              </a:solidFill>
              <a:round/>
              <a:headEnd/>
              <a:tailEnd/>
            </a:ln>
          </p:spPr>
          <p:txBody>
            <a:bodyPr wrap="none" anchor="ctr"/>
            <a:lstStyle/>
            <a:p>
              <a:pPr algn="ctr"/>
              <a:r>
                <a:rPr lang="ja-JP" altLang="en-US"/>
                <a:t>高気圧</a:t>
              </a:r>
            </a:p>
          </p:txBody>
        </p:sp>
        <p:sp>
          <p:nvSpPr>
            <p:cNvPr id="3112" name="Oval 6"/>
            <p:cNvSpPr>
              <a:spLocks noChangeArrowheads="1"/>
            </p:cNvSpPr>
            <p:nvPr/>
          </p:nvSpPr>
          <p:spPr bwMode="auto">
            <a:xfrm>
              <a:off x="4105" y="2387"/>
              <a:ext cx="953" cy="564"/>
            </a:xfrm>
            <a:prstGeom prst="ellipse">
              <a:avLst/>
            </a:prstGeom>
            <a:solidFill>
              <a:schemeClr val="accent2">
                <a:alpha val="50195"/>
              </a:schemeClr>
            </a:solidFill>
            <a:ln w="9525">
              <a:solidFill>
                <a:srgbClr val="00FFFF"/>
              </a:solidFill>
              <a:round/>
              <a:headEnd/>
              <a:tailEnd/>
            </a:ln>
          </p:spPr>
          <p:txBody>
            <a:bodyPr wrap="none" anchor="ctr"/>
            <a:lstStyle/>
            <a:p>
              <a:pPr algn="ctr"/>
              <a:r>
                <a:rPr lang="ja-JP" altLang="en-US" dirty="0"/>
                <a:t>低気圧</a:t>
              </a:r>
            </a:p>
          </p:txBody>
        </p:sp>
      </p:grpSp>
      <p:grpSp>
        <p:nvGrpSpPr>
          <p:cNvPr id="87074" name="Group 16"/>
          <p:cNvGrpSpPr>
            <a:grpSpLocks/>
          </p:cNvGrpSpPr>
          <p:nvPr/>
        </p:nvGrpSpPr>
        <p:grpSpPr bwMode="auto">
          <a:xfrm>
            <a:off x="2268538" y="6165850"/>
            <a:ext cx="1751012" cy="496888"/>
            <a:chOff x="3289" y="3861"/>
            <a:chExt cx="1103" cy="313"/>
          </a:xfrm>
        </p:grpSpPr>
        <p:sp>
          <p:nvSpPr>
            <p:cNvPr id="20494" name="Text Box 14"/>
            <p:cNvSpPr txBox="1">
              <a:spLocks noChangeArrowheads="1"/>
            </p:cNvSpPr>
            <p:nvPr/>
          </p:nvSpPr>
          <p:spPr bwMode="auto">
            <a:xfrm>
              <a:off x="3349" y="3924"/>
              <a:ext cx="1043" cy="250"/>
            </a:xfrm>
            <a:prstGeom prst="rect">
              <a:avLst/>
            </a:prstGeom>
            <a:solidFill>
              <a:srgbClr val="3399FF"/>
            </a:solidFill>
            <a:ln>
              <a:noFill/>
            </a:ln>
            <a:effectLst/>
            <a:extLs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ja-JP" altLang="ja-JP" sz="2000" b="1">
                <a:solidFill>
                  <a:srgbClr val="669900"/>
                </a:solidFill>
                <a:effectLst>
                  <a:outerShdw blurRad="38100" dist="38100" dir="2700000" algn="tl">
                    <a:srgbClr val="000000"/>
                  </a:outerShdw>
                </a:effectLst>
              </a:endParaRPr>
            </a:p>
          </p:txBody>
        </p:sp>
        <p:sp>
          <p:nvSpPr>
            <p:cNvPr id="20492" name="Text Box 12"/>
            <p:cNvSpPr txBox="1">
              <a:spLocks noChangeArrowheads="1"/>
            </p:cNvSpPr>
            <p:nvPr/>
          </p:nvSpPr>
          <p:spPr bwMode="auto">
            <a:xfrm>
              <a:off x="3289" y="3861"/>
              <a:ext cx="1043" cy="256"/>
            </a:xfrm>
            <a:prstGeom prst="rect">
              <a:avLst/>
            </a:prstGeom>
            <a:solidFill>
              <a:schemeClr val="accent2"/>
            </a:solidFill>
            <a:ln w="9525">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2000" b="1">
                  <a:solidFill>
                    <a:schemeClr val="folHlink"/>
                  </a:solidFill>
                  <a:effectLst>
                    <a:outerShdw blurRad="38100" dist="38100" dir="2700000" algn="tl">
                      <a:srgbClr val="000000"/>
                    </a:outerShdw>
                  </a:effectLst>
                </a:rPr>
                <a:t>PSA</a:t>
              </a:r>
              <a:r>
                <a:rPr lang="ja-JP" altLang="en-US" sz="2000" b="1">
                  <a:solidFill>
                    <a:schemeClr val="folHlink"/>
                  </a:solidFill>
                  <a:effectLst>
                    <a:outerShdw blurRad="38100" dist="38100" dir="2700000" algn="tl">
                      <a:srgbClr val="000000"/>
                    </a:outerShdw>
                  </a:effectLst>
                </a:rPr>
                <a:t>パターン</a:t>
              </a:r>
            </a:p>
          </p:txBody>
        </p:sp>
      </p:grpSp>
      <p:sp>
        <p:nvSpPr>
          <p:cNvPr id="87077" name="Oval 34"/>
          <p:cNvSpPr>
            <a:spLocks noChangeArrowheads="1"/>
          </p:cNvSpPr>
          <p:nvPr/>
        </p:nvSpPr>
        <p:spPr bwMode="auto">
          <a:xfrm>
            <a:off x="6084888" y="3811588"/>
            <a:ext cx="431800" cy="431800"/>
          </a:xfrm>
          <a:prstGeom prst="ellipse">
            <a:avLst/>
          </a:prstGeom>
          <a:solidFill>
            <a:srgbClr val="666699"/>
          </a:solidFill>
          <a:ln w="2857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100" b="1" dirty="0">
                <a:solidFill>
                  <a:schemeClr val="bg1"/>
                </a:solidFill>
              </a:rPr>
              <a:t>多</a:t>
            </a:r>
          </a:p>
        </p:txBody>
      </p:sp>
      <p:sp>
        <p:nvSpPr>
          <p:cNvPr id="87078" name="Oval 36"/>
          <p:cNvSpPr>
            <a:spLocks noChangeArrowheads="1"/>
          </p:cNvSpPr>
          <p:nvPr/>
        </p:nvSpPr>
        <p:spPr bwMode="auto">
          <a:xfrm>
            <a:off x="6083300" y="5684838"/>
            <a:ext cx="431800" cy="431800"/>
          </a:xfrm>
          <a:prstGeom prst="ellipse">
            <a:avLst/>
          </a:prstGeom>
          <a:solidFill>
            <a:srgbClr val="FFCC00"/>
          </a:solidFill>
          <a:ln w="2857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少</a:t>
            </a:r>
          </a:p>
        </p:txBody>
      </p:sp>
      <p:sp>
        <p:nvSpPr>
          <p:cNvPr id="87079" name="AutoShape 37"/>
          <p:cNvSpPr>
            <a:spLocks noChangeArrowheads="1"/>
          </p:cNvSpPr>
          <p:nvPr/>
        </p:nvSpPr>
        <p:spPr bwMode="auto">
          <a:xfrm>
            <a:off x="3635375" y="4076700"/>
            <a:ext cx="1655763" cy="609600"/>
          </a:xfrm>
          <a:prstGeom prst="wedgeEllipseCallout">
            <a:avLst>
              <a:gd name="adj1" fmla="val -6185"/>
              <a:gd name="adj2" fmla="val 116926"/>
            </a:avLst>
          </a:prstGeom>
          <a:solidFill>
            <a:srgbClr val="CCFFCC"/>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r>
              <a:rPr lang="en-US" altLang="ja-JP">
                <a:solidFill>
                  <a:schemeClr val="hlink"/>
                </a:solidFill>
              </a:rPr>
              <a:t>Udagawa </a:t>
            </a:r>
            <a:r>
              <a:rPr lang="en-US" altLang="ja-JP" i="1">
                <a:solidFill>
                  <a:schemeClr val="hlink"/>
                </a:solidFill>
              </a:rPr>
              <a:t>et al.</a:t>
            </a:r>
            <a:r>
              <a:rPr lang="en-US" altLang="ja-JP">
                <a:solidFill>
                  <a:schemeClr val="hlink"/>
                </a:solidFill>
              </a:rPr>
              <a:t> 2009</a:t>
            </a:r>
          </a:p>
        </p:txBody>
      </p:sp>
      <p:sp>
        <p:nvSpPr>
          <p:cNvPr id="87080" name="Freeform 10"/>
          <p:cNvSpPr>
            <a:spLocks noChangeAspect="1"/>
          </p:cNvSpPr>
          <p:nvPr/>
        </p:nvSpPr>
        <p:spPr bwMode="auto">
          <a:xfrm>
            <a:off x="3194050" y="2089150"/>
            <a:ext cx="534988" cy="461963"/>
          </a:xfrm>
          <a:custGeom>
            <a:avLst/>
            <a:gdLst>
              <a:gd name="T0" fmla="*/ 1032339 w 1393"/>
              <a:gd name="T1" fmla="*/ 49704928 h 1210"/>
              <a:gd name="T2" fmla="*/ 147477 w 1393"/>
              <a:gd name="T3" fmla="*/ 61365867 h 1210"/>
              <a:gd name="T4" fmla="*/ 10619877 w 1393"/>
              <a:gd name="T5" fmla="*/ 75212921 h 1210"/>
              <a:gd name="T6" fmla="*/ 13127369 w 1393"/>
              <a:gd name="T7" fmla="*/ 75796293 h 1210"/>
              <a:gd name="T8" fmla="*/ 16962154 w 1393"/>
              <a:gd name="T9" fmla="*/ 87748536 h 1210"/>
              <a:gd name="T10" fmla="*/ 26992122 w 1393"/>
              <a:gd name="T11" fmla="*/ 97660505 h 1210"/>
              <a:gd name="T12" fmla="*/ 35694415 w 1393"/>
              <a:gd name="T13" fmla="*/ 96639987 h 1210"/>
              <a:gd name="T14" fmla="*/ 34662076 w 1393"/>
              <a:gd name="T15" fmla="*/ 110195738 h 1210"/>
              <a:gd name="T16" fmla="*/ 33334399 w 1393"/>
              <a:gd name="T17" fmla="*/ 127104347 h 1210"/>
              <a:gd name="T18" fmla="*/ 29352138 w 1393"/>
              <a:gd name="T19" fmla="*/ 144887250 h 1210"/>
              <a:gd name="T20" fmla="*/ 49264214 w 1393"/>
              <a:gd name="T21" fmla="*/ 149114402 h 1210"/>
              <a:gd name="T22" fmla="*/ 46756722 w 1393"/>
              <a:gd name="T23" fmla="*/ 160483655 h 1210"/>
              <a:gd name="T24" fmla="*/ 49854122 w 1393"/>
              <a:gd name="T25" fmla="*/ 176663432 h 1210"/>
              <a:gd name="T26" fmla="*/ 60621476 w 1393"/>
              <a:gd name="T27" fmla="*/ 193134513 h 1210"/>
              <a:gd name="T28" fmla="*/ 83483860 w 1393"/>
              <a:gd name="T29" fmla="*/ 201734279 h 1210"/>
              <a:gd name="T30" fmla="*/ 103838367 w 1393"/>
              <a:gd name="T31" fmla="*/ 204940913 h 1210"/>
              <a:gd name="T32" fmla="*/ 133928274 w 1393"/>
              <a:gd name="T33" fmla="*/ 204357923 h 1210"/>
              <a:gd name="T34" fmla="*/ 163722842 w 1393"/>
              <a:gd name="T35" fmla="*/ 207273253 h 1210"/>
              <a:gd name="T36" fmla="*/ 160035150 w 1393"/>
              <a:gd name="T37" fmla="*/ 243859578 h 1210"/>
              <a:gd name="T38" fmla="*/ 209594703 w 1393"/>
              <a:gd name="T39" fmla="*/ 248232191 h 1210"/>
              <a:gd name="T40" fmla="*/ 223459456 w 1393"/>
              <a:gd name="T41" fmla="*/ 246774526 h 1210"/>
              <a:gd name="T42" fmla="*/ 250008764 w 1393"/>
              <a:gd name="T43" fmla="*/ 239486582 h 1210"/>
              <a:gd name="T44" fmla="*/ 255318702 w 1393"/>
              <a:gd name="T45" fmla="*/ 226367979 h 1210"/>
              <a:gd name="T46" fmla="*/ 258416486 w 1393"/>
              <a:gd name="T47" fmla="*/ 219808868 h 1210"/>
              <a:gd name="T48" fmla="*/ 264611286 w 1393"/>
              <a:gd name="T49" fmla="*/ 206690264 h 1210"/>
              <a:gd name="T50" fmla="*/ 278623517 w 1393"/>
              <a:gd name="T51" fmla="*/ 189927497 h 1210"/>
              <a:gd name="T52" fmla="*/ 283638501 w 1393"/>
              <a:gd name="T53" fmla="*/ 170541086 h 1210"/>
              <a:gd name="T54" fmla="*/ 290570686 w 1393"/>
              <a:gd name="T55" fmla="*/ 159025990 h 1210"/>
              <a:gd name="T56" fmla="*/ 285113271 w 1393"/>
              <a:gd name="T57" fmla="*/ 142992438 h 1210"/>
              <a:gd name="T58" fmla="*/ 284523363 w 1393"/>
              <a:gd name="T59" fmla="*/ 114860419 h 1210"/>
              <a:gd name="T60" fmla="*/ 279803333 w 1393"/>
              <a:gd name="T61" fmla="*/ 111070413 h 1210"/>
              <a:gd name="T62" fmla="*/ 264021379 w 1393"/>
              <a:gd name="T63" fmla="*/ 92704520 h 1210"/>
              <a:gd name="T64" fmla="*/ 261661363 w 1393"/>
              <a:gd name="T65" fmla="*/ 54077541 h 1210"/>
              <a:gd name="T66" fmla="*/ 253843933 w 1393"/>
              <a:gd name="T67" fmla="*/ 37606461 h 1210"/>
              <a:gd name="T68" fmla="*/ 245731548 w 1393"/>
              <a:gd name="T69" fmla="*/ 37752304 h 1210"/>
              <a:gd name="T70" fmla="*/ 225524134 w 1393"/>
              <a:gd name="T71" fmla="*/ 29443842 h 1210"/>
              <a:gd name="T72" fmla="*/ 212249672 w 1393"/>
              <a:gd name="T73" fmla="*/ 23321878 h 1210"/>
              <a:gd name="T74" fmla="*/ 205169626 w 1393"/>
              <a:gd name="T75" fmla="*/ 19386411 h 1210"/>
              <a:gd name="T76" fmla="*/ 177735073 w 1393"/>
              <a:gd name="T77" fmla="*/ 8308462 h 1210"/>
              <a:gd name="T78" fmla="*/ 164902658 w 1393"/>
              <a:gd name="T79" fmla="*/ 6267807 h 1210"/>
              <a:gd name="T80" fmla="*/ 137173151 w 1393"/>
              <a:gd name="T81" fmla="*/ 6413650 h 1210"/>
              <a:gd name="T82" fmla="*/ 113130951 w 1393"/>
              <a:gd name="T83" fmla="*/ 21864212 h 1210"/>
              <a:gd name="T84" fmla="*/ 101035921 w 1393"/>
              <a:gd name="T85" fmla="*/ 40230105 h 1210"/>
              <a:gd name="T86" fmla="*/ 101035921 w 1393"/>
              <a:gd name="T87" fmla="*/ 51599740 h 1210"/>
              <a:gd name="T88" fmla="*/ 95578506 w 1393"/>
              <a:gd name="T89" fmla="*/ 68507968 h 1210"/>
              <a:gd name="T90" fmla="*/ 89678660 w 1393"/>
              <a:gd name="T91" fmla="*/ 73318110 h 1210"/>
              <a:gd name="T92" fmla="*/ 57229122 w 1393"/>
              <a:gd name="T93" fmla="*/ 83958912 h 1210"/>
              <a:gd name="T94" fmla="*/ 29352138 w 1393"/>
              <a:gd name="T95" fmla="*/ 66030166 h 1210"/>
              <a:gd name="T96" fmla="*/ 15044953 w 1393"/>
              <a:gd name="T97" fmla="*/ 60053663 h 1210"/>
              <a:gd name="T98" fmla="*/ 6194800 w 1393"/>
              <a:gd name="T99" fmla="*/ 36294639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0916" name="Oval 36"/>
          <p:cNvSpPr>
            <a:spLocks noChangeArrowheads="1"/>
          </p:cNvSpPr>
          <p:nvPr/>
        </p:nvSpPr>
        <p:spPr bwMode="auto">
          <a:xfrm>
            <a:off x="2971800" y="2251075"/>
            <a:ext cx="401638" cy="385763"/>
          </a:xfrm>
          <a:prstGeom prst="ellipse">
            <a:avLst/>
          </a:prstGeom>
          <a:solidFill>
            <a:srgbClr val="FF6600">
              <a:alpha val="59999"/>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ja-JP"/>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063"/>
                                        </p:tgtEl>
                                        <p:attrNameLst>
                                          <p:attrName>style.visibility</p:attrName>
                                        </p:attrNameLst>
                                      </p:cBhvr>
                                      <p:to>
                                        <p:strVal val="visible"/>
                                      </p:to>
                                    </p:set>
                                    <p:animEffect transition="in" filter="wipe(left)">
                                      <p:cBhvr>
                                        <p:cTn id="7" dur="500"/>
                                        <p:tgtEl>
                                          <p:spTgt spid="8706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87044"/>
                                        </p:tgtEl>
                                        <p:attrNameLst>
                                          <p:attrName>style.visibility</p:attrName>
                                        </p:attrNameLst>
                                      </p:cBhvr>
                                      <p:to>
                                        <p:strVal val="visible"/>
                                      </p:to>
                                    </p:set>
                                    <p:animEffect transition="in" filter="wheel(4)">
                                      <p:cBhvr>
                                        <p:cTn id="10" dur="500"/>
                                        <p:tgtEl>
                                          <p:spTgt spid="87044"/>
                                        </p:tgtEl>
                                      </p:cBhvr>
                                    </p:animEffect>
                                  </p:childTnLst>
                                </p:cTn>
                              </p:par>
                              <p:par>
                                <p:cTn id="11" presetID="27" presetClass="entr" presetSubtype="0" fill="hold" grpId="0" nodeType="withEffect">
                                  <p:stCondLst>
                                    <p:cond delay="300"/>
                                  </p:stCondLst>
                                  <p:iterate type="lt">
                                    <p:tmPct val="44444"/>
                                  </p:iterate>
                                  <p:childTnLst>
                                    <p:set>
                                      <p:cBhvr>
                                        <p:cTn id="12" dur="1" fill="hold">
                                          <p:stCondLst>
                                            <p:cond delay="0"/>
                                          </p:stCondLst>
                                        </p:cTn>
                                        <p:tgtEl>
                                          <p:spTgt spid="20490"/>
                                        </p:tgtEl>
                                        <p:attrNameLst>
                                          <p:attrName>style.visibility</p:attrName>
                                        </p:attrNameLst>
                                      </p:cBhvr>
                                      <p:to>
                                        <p:strVal val="visible"/>
                                      </p:to>
                                    </p:set>
                                    <p:anim calcmode="discrete" valueType="clr">
                                      <p:cBhvr override="childStyle">
                                        <p:cTn id="13" dur="80"/>
                                        <p:tgtEl>
                                          <p:spTgt spid="2049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0490"/>
                                        </p:tgtEl>
                                        <p:attrNameLst>
                                          <p:attrName>fillcolor</p:attrName>
                                        </p:attrNameLst>
                                      </p:cBhvr>
                                      <p:tavLst>
                                        <p:tav tm="0">
                                          <p:val>
                                            <p:clrVal>
                                              <a:schemeClr val="accent2"/>
                                            </p:clrVal>
                                          </p:val>
                                        </p:tav>
                                        <p:tav tm="50000">
                                          <p:val>
                                            <p:clrVal>
                                              <a:schemeClr val="hlink"/>
                                            </p:clrVal>
                                          </p:val>
                                        </p:tav>
                                      </p:tavLst>
                                    </p:anim>
                                    <p:set>
                                      <p:cBhvr>
                                        <p:cTn id="15" dur="80"/>
                                        <p:tgtEl>
                                          <p:spTgt spid="20490"/>
                                        </p:tgtEl>
                                        <p:attrNameLst>
                                          <p:attrName>fill.type</p:attrName>
                                        </p:attrNameLst>
                                      </p:cBhvr>
                                      <p:to>
                                        <p:strVal val="solid"/>
                                      </p:to>
                                    </p:set>
                                  </p:childTnLst>
                                </p:cTn>
                              </p:par>
                              <p:par>
                                <p:cTn id="16" presetID="9" presetClass="entr" presetSubtype="0" fill="hold" grpId="0" nodeType="withEffect">
                                  <p:stCondLst>
                                    <p:cond delay="300"/>
                                  </p:stCondLst>
                                  <p:childTnLst>
                                    <p:set>
                                      <p:cBhvr>
                                        <p:cTn id="17" dur="1" fill="hold">
                                          <p:stCondLst>
                                            <p:cond delay="0"/>
                                          </p:stCondLst>
                                        </p:cTn>
                                        <p:tgtEl>
                                          <p:spTgt spid="87045"/>
                                        </p:tgtEl>
                                        <p:attrNameLst>
                                          <p:attrName>style.visibility</p:attrName>
                                        </p:attrNameLst>
                                      </p:cBhvr>
                                      <p:to>
                                        <p:strVal val="visible"/>
                                      </p:to>
                                    </p:set>
                                    <p:animEffect transition="in" filter="dissolve">
                                      <p:cBhvr>
                                        <p:cTn id="18" dur="300"/>
                                        <p:tgtEl>
                                          <p:spTgt spid="87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250893"/>
                                        </p:tgtEl>
                                        <p:attrNameLst>
                                          <p:attrName>style.visibility</p:attrName>
                                        </p:attrNameLst>
                                      </p:cBhvr>
                                      <p:to>
                                        <p:strVal val="visible"/>
                                      </p:to>
                                    </p:set>
                                    <p:animEffect transition="in" filter="strips(downRight)">
                                      <p:cBhvr>
                                        <p:cTn id="23" dur="500"/>
                                        <p:tgtEl>
                                          <p:spTgt spid="250893"/>
                                        </p:tgtEl>
                                      </p:cBhvr>
                                    </p:animEffect>
                                  </p:childTnLst>
                                </p:cTn>
                              </p:par>
                              <p:par>
                                <p:cTn id="24" presetID="42" presetClass="entr" presetSubtype="0" fill="hold" nodeType="withEffect">
                                  <p:stCondLst>
                                    <p:cond delay="0"/>
                                  </p:stCondLst>
                                  <p:childTnLst>
                                    <p:set>
                                      <p:cBhvr>
                                        <p:cTn id="25" dur="1" fill="hold">
                                          <p:stCondLst>
                                            <p:cond delay="0"/>
                                          </p:stCondLst>
                                        </p:cTn>
                                        <p:tgtEl>
                                          <p:spTgt spid="87058"/>
                                        </p:tgtEl>
                                        <p:attrNameLst>
                                          <p:attrName>style.visibility</p:attrName>
                                        </p:attrNameLst>
                                      </p:cBhvr>
                                      <p:to>
                                        <p:strVal val="visible"/>
                                      </p:to>
                                    </p:set>
                                    <p:animEffect transition="in" filter="fade">
                                      <p:cBhvr>
                                        <p:cTn id="26" dur="300"/>
                                        <p:tgtEl>
                                          <p:spTgt spid="87058"/>
                                        </p:tgtEl>
                                      </p:cBhvr>
                                    </p:animEffect>
                                    <p:anim calcmode="lin" valueType="num">
                                      <p:cBhvr>
                                        <p:cTn id="27" dur="300" fill="hold"/>
                                        <p:tgtEl>
                                          <p:spTgt spid="87058"/>
                                        </p:tgtEl>
                                        <p:attrNameLst>
                                          <p:attrName>ppt_x</p:attrName>
                                        </p:attrNameLst>
                                      </p:cBhvr>
                                      <p:tavLst>
                                        <p:tav tm="0">
                                          <p:val>
                                            <p:strVal val="#ppt_x"/>
                                          </p:val>
                                        </p:tav>
                                        <p:tav tm="100000">
                                          <p:val>
                                            <p:strVal val="#ppt_x"/>
                                          </p:val>
                                        </p:tav>
                                      </p:tavLst>
                                    </p:anim>
                                    <p:anim calcmode="lin" valueType="num">
                                      <p:cBhvr>
                                        <p:cTn id="28" dur="300" fill="hold"/>
                                        <p:tgtEl>
                                          <p:spTgt spid="8705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50896"/>
                                        </p:tgtEl>
                                        <p:attrNameLst>
                                          <p:attrName>style.visibility</p:attrName>
                                        </p:attrNameLst>
                                      </p:cBhvr>
                                      <p:to>
                                        <p:strVal val="visible"/>
                                      </p:to>
                                    </p:set>
                                    <p:animEffect transition="in" filter="fade">
                                      <p:cBhvr>
                                        <p:cTn id="31" dur="300"/>
                                        <p:tgtEl>
                                          <p:spTgt spid="250896"/>
                                        </p:tgtEl>
                                      </p:cBhvr>
                                    </p:animEffect>
                                    <p:anim calcmode="lin" valueType="num">
                                      <p:cBhvr>
                                        <p:cTn id="32" dur="300" fill="hold"/>
                                        <p:tgtEl>
                                          <p:spTgt spid="250896"/>
                                        </p:tgtEl>
                                        <p:attrNameLst>
                                          <p:attrName>ppt_x</p:attrName>
                                        </p:attrNameLst>
                                      </p:cBhvr>
                                      <p:tavLst>
                                        <p:tav tm="0">
                                          <p:val>
                                            <p:strVal val="#ppt_x"/>
                                          </p:val>
                                        </p:tav>
                                        <p:tav tm="100000">
                                          <p:val>
                                            <p:strVal val="#ppt_x"/>
                                          </p:val>
                                        </p:tav>
                                      </p:tavLst>
                                    </p:anim>
                                    <p:anim calcmode="lin" valueType="num">
                                      <p:cBhvr>
                                        <p:cTn id="33" dur="300" fill="hold"/>
                                        <p:tgtEl>
                                          <p:spTgt spid="25089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7080"/>
                                        </p:tgtEl>
                                        <p:attrNameLst>
                                          <p:attrName>style.visibility</p:attrName>
                                        </p:attrNameLst>
                                      </p:cBhvr>
                                      <p:to>
                                        <p:strVal val="visible"/>
                                      </p:to>
                                    </p:set>
                                    <p:animEffect transition="in" filter="fade">
                                      <p:cBhvr>
                                        <p:cTn id="36" dur="300"/>
                                        <p:tgtEl>
                                          <p:spTgt spid="87080"/>
                                        </p:tgtEl>
                                      </p:cBhvr>
                                    </p:animEffect>
                                    <p:anim calcmode="lin" valueType="num">
                                      <p:cBhvr>
                                        <p:cTn id="37" dur="300" fill="hold"/>
                                        <p:tgtEl>
                                          <p:spTgt spid="87080"/>
                                        </p:tgtEl>
                                        <p:attrNameLst>
                                          <p:attrName>ppt_x</p:attrName>
                                        </p:attrNameLst>
                                      </p:cBhvr>
                                      <p:tavLst>
                                        <p:tav tm="0">
                                          <p:val>
                                            <p:strVal val="#ppt_x"/>
                                          </p:val>
                                        </p:tav>
                                        <p:tav tm="100000">
                                          <p:val>
                                            <p:strVal val="#ppt_x"/>
                                          </p:val>
                                        </p:tav>
                                      </p:tavLst>
                                    </p:anim>
                                    <p:anim calcmode="lin" valueType="num">
                                      <p:cBhvr>
                                        <p:cTn id="38" dur="300" fill="hold"/>
                                        <p:tgtEl>
                                          <p:spTgt spid="87080"/>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0904"/>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200"/>
                                  </p:stCondLst>
                                  <p:childTnLst>
                                    <p:set>
                                      <p:cBhvr>
                                        <p:cTn id="45" dur="1" fill="hold">
                                          <p:stCondLst>
                                            <p:cond delay="0"/>
                                          </p:stCondLst>
                                        </p:cTn>
                                        <p:tgtEl>
                                          <p:spTgt spid="250906"/>
                                        </p:tgtEl>
                                        <p:attrNameLst>
                                          <p:attrName>style.visibility</p:attrName>
                                        </p:attrNameLst>
                                      </p:cBhvr>
                                      <p:to>
                                        <p:strVal val="visible"/>
                                      </p:to>
                                    </p:set>
                                  </p:childTnLst>
                                </p:cTn>
                              </p:par>
                              <p:par>
                                <p:cTn id="46" presetID="1" presetClass="entr" presetSubtype="0" fill="hold" grpId="0" nodeType="withEffect">
                                  <p:stCondLst>
                                    <p:cond delay="200"/>
                                  </p:stCondLst>
                                  <p:childTnLst>
                                    <p:set>
                                      <p:cBhvr>
                                        <p:cTn id="47" dur="1" fill="hold">
                                          <p:stCondLst>
                                            <p:cond delay="0"/>
                                          </p:stCondLst>
                                        </p:cTn>
                                        <p:tgtEl>
                                          <p:spTgt spid="250905"/>
                                        </p:tgtEl>
                                        <p:attrNameLst>
                                          <p:attrName>style.visibility</p:attrName>
                                        </p:attrNameLst>
                                      </p:cBhvr>
                                      <p:to>
                                        <p:strVal val="visible"/>
                                      </p:to>
                                    </p:set>
                                  </p:childTnLst>
                                </p:cTn>
                              </p:par>
                            </p:childTnLst>
                          </p:cTn>
                        </p:par>
                        <p:par>
                          <p:cTn id="48" fill="hold" nodeType="afterGroup">
                            <p:stCondLst>
                              <p:cond delay="200"/>
                            </p:stCondLst>
                            <p:childTnLst>
                              <p:par>
                                <p:cTn id="49" presetID="1" presetClass="entr" presetSubtype="0" fill="hold" grpId="0" nodeType="afterEffect">
                                  <p:stCondLst>
                                    <p:cond delay="200"/>
                                  </p:stCondLst>
                                  <p:childTnLst>
                                    <p:set>
                                      <p:cBhvr>
                                        <p:cTn id="50" dur="1" fill="hold">
                                          <p:stCondLst>
                                            <p:cond delay="0"/>
                                          </p:stCondLst>
                                        </p:cTn>
                                        <p:tgtEl>
                                          <p:spTgt spid="250898"/>
                                        </p:tgtEl>
                                        <p:attrNameLst>
                                          <p:attrName>style.visibility</p:attrName>
                                        </p:attrNameLst>
                                      </p:cBhvr>
                                      <p:to>
                                        <p:strVal val="visible"/>
                                      </p:to>
                                    </p:set>
                                  </p:childTnLst>
                                </p:cTn>
                              </p:par>
                              <p:par>
                                <p:cTn id="51" presetID="1" presetClass="entr" presetSubtype="0" fill="hold" grpId="0" nodeType="withEffect">
                                  <p:stCondLst>
                                    <p:cond delay="100"/>
                                  </p:stCondLst>
                                  <p:childTnLst>
                                    <p:set>
                                      <p:cBhvr>
                                        <p:cTn id="52" dur="1" fill="hold">
                                          <p:stCondLst>
                                            <p:cond delay="0"/>
                                          </p:stCondLst>
                                        </p:cTn>
                                        <p:tgtEl>
                                          <p:spTgt spid="250901"/>
                                        </p:tgtEl>
                                        <p:attrNameLst>
                                          <p:attrName>style.visibility</p:attrName>
                                        </p:attrNameLst>
                                      </p:cBhvr>
                                      <p:to>
                                        <p:strVal val="visible"/>
                                      </p:to>
                                    </p:set>
                                  </p:childTnLst>
                                </p:cTn>
                              </p:par>
                            </p:childTnLst>
                          </p:cTn>
                        </p:par>
                        <p:par>
                          <p:cTn id="53" fill="hold" nodeType="afterGroup">
                            <p:stCondLst>
                              <p:cond delay="400"/>
                            </p:stCondLst>
                            <p:childTnLst>
                              <p:par>
                                <p:cTn id="54" presetID="1" presetClass="entr" presetSubtype="0" fill="hold" grpId="0" nodeType="afterEffect">
                                  <p:stCondLst>
                                    <p:cond delay="200"/>
                                  </p:stCondLst>
                                  <p:childTnLst>
                                    <p:set>
                                      <p:cBhvr>
                                        <p:cTn id="55" dur="1" fill="hold">
                                          <p:stCondLst>
                                            <p:cond delay="0"/>
                                          </p:stCondLst>
                                        </p:cTn>
                                        <p:tgtEl>
                                          <p:spTgt spid="250900"/>
                                        </p:tgtEl>
                                        <p:attrNameLst>
                                          <p:attrName>style.visibility</p:attrName>
                                        </p:attrNameLst>
                                      </p:cBhvr>
                                      <p:to>
                                        <p:strVal val="visible"/>
                                      </p:to>
                                    </p:set>
                                  </p:childTnLst>
                                </p:cTn>
                              </p:par>
                              <p:par>
                                <p:cTn id="56" presetID="1" presetClass="entr" presetSubtype="0" fill="hold" grpId="0" nodeType="withEffect">
                                  <p:stCondLst>
                                    <p:cond delay="200"/>
                                  </p:stCondLst>
                                  <p:childTnLst>
                                    <p:set>
                                      <p:cBhvr>
                                        <p:cTn id="57" dur="1" fill="hold">
                                          <p:stCondLst>
                                            <p:cond delay="0"/>
                                          </p:stCondLst>
                                        </p:cTn>
                                        <p:tgtEl>
                                          <p:spTgt spid="250899"/>
                                        </p:tgtEl>
                                        <p:attrNameLst>
                                          <p:attrName>style.visibility</p:attrName>
                                        </p:attrNameLst>
                                      </p:cBhvr>
                                      <p:to>
                                        <p:strVal val="visible"/>
                                      </p:to>
                                    </p:set>
                                  </p:childTnLst>
                                </p:cTn>
                              </p:par>
                            </p:childTnLst>
                          </p:cTn>
                        </p:par>
                        <p:par>
                          <p:cTn id="58" fill="hold" nodeType="afterGroup">
                            <p:stCondLst>
                              <p:cond delay="600"/>
                            </p:stCondLst>
                            <p:childTnLst>
                              <p:par>
                                <p:cTn id="59" presetID="1" presetClass="entr" presetSubtype="0" fill="hold" grpId="0" nodeType="afterEffect">
                                  <p:stCondLst>
                                    <p:cond delay="200"/>
                                  </p:stCondLst>
                                  <p:childTnLst>
                                    <p:set>
                                      <p:cBhvr>
                                        <p:cTn id="60" dur="1" fill="hold">
                                          <p:stCondLst>
                                            <p:cond delay="0"/>
                                          </p:stCondLst>
                                        </p:cTn>
                                        <p:tgtEl>
                                          <p:spTgt spid="25090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0915"/>
                                        </p:tgtEl>
                                        <p:attrNameLst>
                                          <p:attrName>style.visibility</p:attrName>
                                        </p:attrNameLst>
                                      </p:cBhvr>
                                      <p:to>
                                        <p:strVal val="visible"/>
                                      </p:to>
                                    </p:set>
                                  </p:childTnLst>
                                </p:cTn>
                              </p:par>
                            </p:childTnLst>
                          </p:cTn>
                        </p:par>
                        <p:par>
                          <p:cTn id="63" fill="hold" nodeType="afterGroup">
                            <p:stCondLst>
                              <p:cond delay="800"/>
                            </p:stCondLst>
                            <p:childTnLst>
                              <p:par>
                                <p:cTn id="64" presetID="1" presetClass="entr" presetSubtype="0" fill="hold" grpId="0" nodeType="afterEffect">
                                  <p:stCondLst>
                                    <p:cond delay="200"/>
                                  </p:stCondLst>
                                  <p:childTnLst>
                                    <p:set>
                                      <p:cBhvr>
                                        <p:cTn id="65" dur="1" fill="hold">
                                          <p:stCondLst>
                                            <p:cond delay="0"/>
                                          </p:stCondLst>
                                        </p:cTn>
                                        <p:tgtEl>
                                          <p:spTgt spid="25090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50916"/>
                                        </p:tgtEl>
                                        <p:attrNameLst>
                                          <p:attrName>style.visibility</p:attrName>
                                        </p:attrNameLst>
                                      </p:cBhvr>
                                      <p:to>
                                        <p:strVal val="visible"/>
                                      </p:to>
                                    </p:set>
                                  </p:childTnLst>
                                </p:cTn>
                              </p:par>
                            </p:childTnLst>
                          </p:cTn>
                        </p:par>
                        <p:par>
                          <p:cTn id="68" fill="hold" nodeType="afterGroup">
                            <p:stCondLst>
                              <p:cond delay="1000"/>
                            </p:stCondLst>
                            <p:childTnLst>
                              <p:par>
                                <p:cTn id="69" presetID="1" presetClass="entr" presetSubtype="0" fill="hold" grpId="0" nodeType="afterEffect">
                                  <p:stCondLst>
                                    <p:cond delay="200"/>
                                  </p:stCondLst>
                                  <p:childTnLst>
                                    <p:set>
                                      <p:cBhvr>
                                        <p:cTn id="70" dur="1" fill="hold">
                                          <p:stCondLst>
                                            <p:cond delay="0"/>
                                          </p:stCondLst>
                                        </p:cTn>
                                        <p:tgtEl>
                                          <p:spTgt spid="250914"/>
                                        </p:tgtEl>
                                        <p:attrNameLst>
                                          <p:attrName>style.visibility</p:attrName>
                                        </p:attrNameLst>
                                      </p:cBhvr>
                                      <p:to>
                                        <p:strVal val="visible"/>
                                      </p:to>
                                    </p:set>
                                  </p:childTnLst>
                                </p:cTn>
                              </p:par>
                            </p:childTnLst>
                          </p:cTn>
                        </p:par>
                        <p:par>
                          <p:cTn id="71" fill="hold" nodeType="afterGroup">
                            <p:stCondLst>
                              <p:cond delay="1200"/>
                            </p:stCondLst>
                            <p:childTnLst>
                              <p:par>
                                <p:cTn id="72" presetID="1" presetClass="entr" presetSubtype="0" fill="hold" grpId="0" nodeType="afterEffect">
                                  <p:stCondLst>
                                    <p:cond delay="300"/>
                                  </p:stCondLst>
                                  <p:childTnLst>
                                    <p:set>
                                      <p:cBhvr>
                                        <p:cTn id="73" dur="1" fill="hold">
                                          <p:stCondLst>
                                            <p:cond delay="0"/>
                                          </p:stCondLst>
                                        </p:cTn>
                                        <p:tgtEl>
                                          <p:spTgt spid="250913"/>
                                        </p:tgtEl>
                                        <p:attrNameLst>
                                          <p:attrName>style.visibility</p:attrName>
                                        </p:attrNameLst>
                                      </p:cBhvr>
                                      <p:to>
                                        <p:strVal val="visible"/>
                                      </p:to>
                                    </p:set>
                                  </p:childTnLst>
                                </p:cTn>
                              </p:par>
                            </p:childTnLst>
                          </p:cTn>
                        </p:par>
                        <p:par>
                          <p:cTn id="74" fill="hold" nodeType="afterGroup">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250895"/>
                                        </p:tgtEl>
                                        <p:attrNameLst>
                                          <p:attrName>style.visibility</p:attrName>
                                        </p:attrNameLst>
                                      </p:cBhvr>
                                      <p:to>
                                        <p:strVal val="visible"/>
                                      </p:to>
                                    </p:set>
                                    <p:animEffect transition="in" filter="fade">
                                      <p:cBhvr>
                                        <p:cTn id="77" dur="300"/>
                                        <p:tgtEl>
                                          <p:spTgt spid="25089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7062"/>
                                        </p:tgtEl>
                                        <p:attrNameLst>
                                          <p:attrName>style.visibility</p:attrName>
                                        </p:attrNameLst>
                                      </p:cBhvr>
                                      <p:to>
                                        <p:strVal val="visible"/>
                                      </p:to>
                                    </p:set>
                                    <p:animEffect transition="in" filter="fade">
                                      <p:cBhvr>
                                        <p:cTn id="80" dur="300"/>
                                        <p:tgtEl>
                                          <p:spTgt spid="87062"/>
                                        </p:tgtEl>
                                      </p:cBhvr>
                                    </p:animEffect>
                                  </p:childTnLst>
                                </p:cTn>
                              </p:par>
                            </p:childTnLst>
                          </p:cTn>
                        </p:par>
                        <p:par>
                          <p:cTn id="81" fill="hold" nodeType="afterGroup">
                            <p:stCondLst>
                              <p:cond delay="1800"/>
                            </p:stCondLst>
                            <p:childTnLst>
                              <p:par>
                                <p:cTn id="82" presetID="10" presetClass="entr" presetSubtype="0" fill="hold" grpId="0" nodeType="afterEffect">
                                  <p:stCondLst>
                                    <p:cond delay="0"/>
                                  </p:stCondLst>
                                  <p:childTnLst>
                                    <p:set>
                                      <p:cBhvr>
                                        <p:cTn id="83" dur="1" fill="hold">
                                          <p:stCondLst>
                                            <p:cond delay="0"/>
                                          </p:stCondLst>
                                        </p:cTn>
                                        <p:tgtEl>
                                          <p:spTgt spid="87043"/>
                                        </p:tgtEl>
                                        <p:attrNameLst>
                                          <p:attrName>style.visibility</p:attrName>
                                        </p:attrNameLst>
                                      </p:cBhvr>
                                      <p:to>
                                        <p:strVal val="visible"/>
                                      </p:to>
                                    </p:set>
                                    <p:animEffect transition="in" filter="fade">
                                      <p:cBhvr>
                                        <p:cTn id="84" dur="2000"/>
                                        <p:tgtEl>
                                          <p:spTgt spid="8704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nodeType="clickEffect">
                                  <p:stCondLst>
                                    <p:cond delay="0"/>
                                  </p:stCondLst>
                                  <p:childTnLst>
                                    <p:set>
                                      <p:cBhvr>
                                        <p:cTn id="88" dur="1" fill="hold">
                                          <p:stCondLst>
                                            <p:cond delay="0"/>
                                          </p:stCondLst>
                                        </p:cTn>
                                        <p:tgtEl>
                                          <p:spTgt spid="87067"/>
                                        </p:tgtEl>
                                        <p:attrNameLst>
                                          <p:attrName>style.visibility</p:attrName>
                                        </p:attrNameLst>
                                      </p:cBhvr>
                                      <p:to>
                                        <p:strVal val="visible"/>
                                      </p:to>
                                    </p:set>
                                    <p:animEffect transition="in" filter="fade">
                                      <p:cBhvr>
                                        <p:cTn id="89" dur="400"/>
                                        <p:tgtEl>
                                          <p:spTgt spid="87067"/>
                                        </p:tgtEl>
                                      </p:cBhvr>
                                    </p:animEffect>
                                    <p:anim calcmode="lin" valueType="num">
                                      <p:cBhvr>
                                        <p:cTn id="90" dur="400" fill="hold"/>
                                        <p:tgtEl>
                                          <p:spTgt spid="87067"/>
                                        </p:tgtEl>
                                        <p:attrNameLst>
                                          <p:attrName>ppt_x</p:attrName>
                                        </p:attrNameLst>
                                      </p:cBhvr>
                                      <p:tavLst>
                                        <p:tav tm="0">
                                          <p:val>
                                            <p:strVal val="#ppt_x"/>
                                          </p:val>
                                        </p:tav>
                                        <p:tav tm="100000">
                                          <p:val>
                                            <p:strVal val="#ppt_x"/>
                                          </p:val>
                                        </p:tav>
                                      </p:tavLst>
                                    </p:anim>
                                    <p:anim calcmode="lin" valueType="num">
                                      <p:cBhvr>
                                        <p:cTn id="91" dur="400" fill="hold"/>
                                        <p:tgtEl>
                                          <p:spTgt spid="87067"/>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87074"/>
                                        </p:tgtEl>
                                        <p:attrNameLst>
                                          <p:attrName>style.visibility</p:attrName>
                                        </p:attrNameLst>
                                      </p:cBhvr>
                                      <p:to>
                                        <p:strVal val="visible"/>
                                      </p:to>
                                    </p:set>
                                    <p:animEffect transition="in" filter="fade">
                                      <p:cBhvr>
                                        <p:cTn id="94" dur="400"/>
                                        <p:tgtEl>
                                          <p:spTgt spid="87074"/>
                                        </p:tgtEl>
                                      </p:cBhvr>
                                    </p:animEffect>
                                    <p:anim calcmode="lin" valueType="num">
                                      <p:cBhvr>
                                        <p:cTn id="95" dur="400" fill="hold"/>
                                        <p:tgtEl>
                                          <p:spTgt spid="87074"/>
                                        </p:tgtEl>
                                        <p:attrNameLst>
                                          <p:attrName>ppt_x</p:attrName>
                                        </p:attrNameLst>
                                      </p:cBhvr>
                                      <p:tavLst>
                                        <p:tav tm="0">
                                          <p:val>
                                            <p:strVal val="#ppt_x"/>
                                          </p:val>
                                        </p:tav>
                                        <p:tav tm="100000">
                                          <p:val>
                                            <p:strVal val="#ppt_x"/>
                                          </p:val>
                                        </p:tav>
                                      </p:tavLst>
                                    </p:anim>
                                    <p:anim calcmode="lin" valueType="num">
                                      <p:cBhvr>
                                        <p:cTn id="96" dur="400" fill="hold"/>
                                        <p:tgtEl>
                                          <p:spTgt spid="87074"/>
                                        </p:tgtEl>
                                        <p:attrNameLst>
                                          <p:attrName>ppt_y</p:attrName>
                                        </p:attrNameLst>
                                      </p:cBhvr>
                                      <p:tavLst>
                                        <p:tav tm="0">
                                          <p:val>
                                            <p:strVal val="#ppt_y+.1"/>
                                          </p:val>
                                        </p:tav>
                                        <p:tav tm="100000">
                                          <p:val>
                                            <p:strVal val="#ppt_y"/>
                                          </p:val>
                                        </p:tav>
                                      </p:tavLst>
                                    </p:anim>
                                  </p:childTnLst>
                                </p:cTn>
                              </p:par>
                              <p:par>
                                <p:cTn id="97" presetID="18" presetClass="entr" presetSubtype="6" fill="hold" grpId="0" nodeType="withEffect">
                                  <p:stCondLst>
                                    <p:cond delay="500"/>
                                  </p:stCondLst>
                                  <p:childTnLst>
                                    <p:set>
                                      <p:cBhvr>
                                        <p:cTn id="98" dur="1" fill="hold">
                                          <p:stCondLst>
                                            <p:cond delay="0"/>
                                          </p:stCondLst>
                                        </p:cTn>
                                        <p:tgtEl>
                                          <p:spTgt spid="87066"/>
                                        </p:tgtEl>
                                        <p:attrNameLst>
                                          <p:attrName>style.visibility</p:attrName>
                                        </p:attrNameLst>
                                      </p:cBhvr>
                                      <p:to>
                                        <p:strVal val="visible"/>
                                      </p:to>
                                    </p:set>
                                    <p:animEffect transition="in" filter="strips(downRight)">
                                      <p:cBhvr>
                                        <p:cTn id="99" dur="500"/>
                                        <p:tgtEl>
                                          <p:spTgt spid="87066"/>
                                        </p:tgtEl>
                                      </p:cBhvr>
                                    </p:animEffec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87065"/>
                                        </p:tgtEl>
                                        <p:attrNameLst>
                                          <p:attrName>style.visibility</p:attrName>
                                        </p:attrNameLst>
                                      </p:cBhvr>
                                      <p:to>
                                        <p:strVal val="visible"/>
                                      </p:to>
                                    </p:set>
                                    <p:animEffect transition="in" filter="dissolve">
                                      <p:cBhvr>
                                        <p:cTn id="103" dur="500"/>
                                        <p:tgtEl>
                                          <p:spTgt spid="87065"/>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87077"/>
                                        </p:tgtEl>
                                        <p:attrNameLst>
                                          <p:attrName>style.visibility</p:attrName>
                                        </p:attrNameLst>
                                      </p:cBhvr>
                                      <p:to>
                                        <p:strVal val="visible"/>
                                      </p:to>
                                    </p:set>
                                    <p:animEffect transition="in" filter="dissolve">
                                      <p:cBhvr>
                                        <p:cTn id="106" dur="500"/>
                                        <p:tgtEl>
                                          <p:spTgt spid="87077"/>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87078"/>
                                        </p:tgtEl>
                                        <p:attrNameLst>
                                          <p:attrName>style.visibility</p:attrName>
                                        </p:attrNameLst>
                                      </p:cBhvr>
                                      <p:to>
                                        <p:strVal val="visible"/>
                                      </p:to>
                                    </p:set>
                                    <p:animEffect transition="in" filter="dissolve">
                                      <p:cBhvr>
                                        <p:cTn id="109" dur="500"/>
                                        <p:tgtEl>
                                          <p:spTgt spid="8707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87042"/>
                                        </p:tgtEl>
                                        <p:attrNameLst>
                                          <p:attrName>style.visibility</p:attrName>
                                        </p:attrNameLst>
                                      </p:cBhvr>
                                      <p:to>
                                        <p:strVal val="visible"/>
                                      </p:to>
                                    </p:set>
                                    <p:animEffect transition="in" filter="fade">
                                      <p:cBhvr>
                                        <p:cTn id="112" dur="2000"/>
                                        <p:tgtEl>
                                          <p:spTgt spid="87042"/>
                                        </p:tgtEl>
                                      </p:cBhvr>
                                    </p:animEffect>
                                  </p:childTnLst>
                                </p:cTn>
                              </p:par>
                              <p:par>
                                <p:cTn id="113" presetID="42" presetClass="entr" presetSubtype="0" fill="hold" grpId="0" nodeType="withEffect">
                                  <p:stCondLst>
                                    <p:cond delay="300"/>
                                  </p:stCondLst>
                                  <p:childTnLst>
                                    <p:set>
                                      <p:cBhvr>
                                        <p:cTn id="114" dur="1" fill="hold">
                                          <p:stCondLst>
                                            <p:cond delay="0"/>
                                          </p:stCondLst>
                                        </p:cTn>
                                        <p:tgtEl>
                                          <p:spTgt spid="87079"/>
                                        </p:tgtEl>
                                        <p:attrNameLst>
                                          <p:attrName>style.visibility</p:attrName>
                                        </p:attrNameLst>
                                      </p:cBhvr>
                                      <p:to>
                                        <p:strVal val="visible"/>
                                      </p:to>
                                    </p:set>
                                    <p:animEffect transition="in" filter="fade">
                                      <p:cBhvr>
                                        <p:cTn id="115" dur="600"/>
                                        <p:tgtEl>
                                          <p:spTgt spid="87079"/>
                                        </p:tgtEl>
                                      </p:cBhvr>
                                    </p:animEffect>
                                    <p:anim calcmode="lin" valueType="num">
                                      <p:cBhvr>
                                        <p:cTn id="116" dur="600" fill="hold"/>
                                        <p:tgtEl>
                                          <p:spTgt spid="87079"/>
                                        </p:tgtEl>
                                        <p:attrNameLst>
                                          <p:attrName>ppt_x</p:attrName>
                                        </p:attrNameLst>
                                      </p:cBhvr>
                                      <p:tavLst>
                                        <p:tav tm="0">
                                          <p:val>
                                            <p:strVal val="#ppt_x"/>
                                          </p:val>
                                        </p:tav>
                                        <p:tav tm="100000">
                                          <p:val>
                                            <p:strVal val="#ppt_x"/>
                                          </p:val>
                                        </p:tav>
                                      </p:tavLst>
                                    </p:anim>
                                    <p:anim calcmode="lin" valueType="num">
                                      <p:cBhvr>
                                        <p:cTn id="117" dur="600" fill="hold"/>
                                        <p:tgtEl>
                                          <p:spTgt spid="870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P spid="87043" grpId="0" animBg="1"/>
      <p:bldP spid="87044" grpId="0" animBg="1"/>
      <p:bldP spid="87045" grpId="0"/>
      <p:bldP spid="250893" grpId="0"/>
      <p:bldP spid="250895" grpId="0"/>
      <p:bldP spid="250898" grpId="0" animBg="1"/>
      <p:bldP spid="250899" grpId="0" animBg="1"/>
      <p:bldP spid="250900" grpId="0" animBg="1"/>
      <p:bldP spid="250901" grpId="0" animBg="1"/>
      <p:bldP spid="250902" grpId="0" animBg="1"/>
      <p:bldP spid="250903" grpId="0" animBg="1"/>
      <p:bldP spid="250904" grpId="0" animBg="1"/>
      <p:bldP spid="250905" grpId="0" animBg="1"/>
      <p:bldP spid="250906" grpId="0" animBg="1"/>
      <p:bldP spid="250913" grpId="0" animBg="1"/>
      <p:bldP spid="250914" grpId="0" animBg="1"/>
      <p:bldP spid="250915" grpId="0" animBg="1"/>
      <p:bldP spid="87062" grpId="0"/>
      <p:bldP spid="87063" grpId="0" animBg="1"/>
      <p:bldP spid="20490" grpId="0"/>
      <p:bldP spid="87066" grpId="0" animBg="1"/>
      <p:bldP spid="87077" grpId="0" animBg="1"/>
      <p:bldP spid="87078" grpId="0" animBg="1"/>
      <p:bldP spid="87079" grpId="0" animBg="1"/>
      <p:bldP spid="87080" grpId="0" animBg="1"/>
      <p:bldP spid="2509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5"/>
          <p:cNvSpPr>
            <a:spLocks/>
          </p:cNvSpPr>
          <p:nvPr/>
        </p:nvSpPr>
        <p:spPr bwMode="auto">
          <a:xfrm>
            <a:off x="-541338" y="-26988"/>
            <a:ext cx="9793288" cy="712788"/>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 name="T24" fmla="*/ 0 w 992"/>
              <a:gd name="T25" fmla="*/ 0 h 495"/>
              <a:gd name="T26" fmla="*/ 992 w 992"/>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AFCAE">
                  <a:alpha val="59999"/>
                </a:srgbClr>
              </a:gs>
              <a:gs pos="100000">
                <a:srgbClr val="FFC000"/>
              </a:gs>
              <a:gs pos="100000">
                <a:srgbClr val="FFC0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 name="スライド番号プレースホルダー 5"/>
          <p:cNvSpPr>
            <a:spLocks noGrp="1"/>
          </p:cNvSpPr>
          <p:nvPr>
            <p:ph type="sldNum" sz="quarter" idx="12"/>
          </p:nvPr>
        </p:nvSpPr>
        <p:spPr/>
        <p:txBody>
          <a:bodyPr/>
          <a:lstStyle/>
          <a:p>
            <a:pPr>
              <a:defRPr/>
            </a:pPr>
            <a:fld id="{0CCCE2CA-A900-4364-BFF5-07FFBFFF21E0}" type="slidenum">
              <a:rPr lang="en-US" altLang="ja-JP"/>
              <a:pPr>
                <a:defRPr/>
              </a:pPr>
              <a:t>20</a:t>
            </a:fld>
            <a:endParaRPr lang="en-US" altLang="ja-JP"/>
          </a:p>
        </p:txBody>
      </p:sp>
      <p:sp>
        <p:nvSpPr>
          <p:cNvPr id="18436" name="テキスト ボックス 1"/>
          <p:cNvSpPr txBox="1">
            <a:spLocks noChangeArrowheads="1"/>
          </p:cNvSpPr>
          <p:nvPr/>
        </p:nvSpPr>
        <p:spPr bwMode="auto">
          <a:xfrm>
            <a:off x="34925" y="461963"/>
            <a:ext cx="907415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3600" b="1" dirty="0"/>
              <a:t>・</a:t>
            </a:r>
            <a:r>
              <a:rPr lang="ja-JP" altLang="en-US" sz="2800" dirty="0"/>
              <a:t>海面のアルベド、粗度が異なる⇒フラックス、風が変わる</a:t>
            </a:r>
          </a:p>
          <a:p>
            <a:pPr eaLnBrk="1" hangingPunct="1"/>
            <a:r>
              <a:rPr lang="ja-JP" altLang="en-US" sz="2000" b="1" dirty="0"/>
              <a:t>海氷に覆われていない</a:t>
            </a:r>
            <a:r>
              <a:rPr lang="ja-JP" altLang="en-US" sz="2000" dirty="0"/>
              <a:t>：地表フラックスルーチンの中で、運動量フラックスの関数として計算される</a:t>
            </a:r>
          </a:p>
          <a:p>
            <a:pPr eaLnBrk="1" hangingPunct="1"/>
            <a:r>
              <a:rPr lang="ja-JP" altLang="en-US" sz="2000" b="1" dirty="0"/>
              <a:t>海氷に覆われている</a:t>
            </a:r>
            <a:r>
              <a:rPr lang="ja-JP" altLang="en-US" sz="2000" dirty="0"/>
              <a:t>：アルベド</a:t>
            </a:r>
            <a:r>
              <a:rPr lang="en-US" altLang="ja-JP" sz="2000" dirty="0"/>
              <a:t>0.7,</a:t>
            </a:r>
            <a:r>
              <a:rPr lang="ja-JP" altLang="en-US" sz="2000" dirty="0"/>
              <a:t>粗度</a:t>
            </a:r>
            <a:r>
              <a:rPr lang="en-US" altLang="ja-JP" sz="2000" dirty="0"/>
              <a:t>1×10</a:t>
            </a:r>
            <a:r>
              <a:rPr lang="en-US" altLang="ja-JP" sz="2000" baseline="30000" dirty="0"/>
              <a:t>-3</a:t>
            </a:r>
            <a:r>
              <a:rPr lang="en-US" altLang="ja-JP" sz="2000" dirty="0"/>
              <a:t>m</a:t>
            </a:r>
          </a:p>
          <a:p>
            <a:pPr eaLnBrk="1" hangingPunct="1"/>
            <a:endParaRPr lang="ja-JP" altLang="en-US" sz="900" dirty="0"/>
          </a:p>
          <a:p>
            <a:pPr eaLnBrk="1" hangingPunct="1"/>
            <a:r>
              <a:rPr lang="ja-JP" altLang="en-US" sz="3600" b="1" dirty="0"/>
              <a:t>・</a:t>
            </a:r>
            <a:r>
              <a:rPr lang="ja-JP" altLang="en-US" sz="2800" dirty="0"/>
              <a:t>海面の粗度は運動量フラックスの関数として計算されている</a:t>
            </a:r>
            <a:endParaRPr lang="en-US" altLang="ja-JP" sz="2800" dirty="0"/>
          </a:p>
          <a:p>
            <a:pPr eaLnBrk="1" hangingPunct="1"/>
            <a:endParaRPr lang="ja-JP" altLang="en-US" sz="1000" dirty="0"/>
          </a:p>
          <a:p>
            <a:pPr eaLnBrk="1" hangingPunct="1"/>
            <a:r>
              <a:rPr lang="ja-JP" altLang="en-US" sz="3600" b="1" dirty="0"/>
              <a:t>・</a:t>
            </a:r>
            <a:r>
              <a:rPr lang="ja-JP" altLang="en-US" sz="2800" dirty="0"/>
              <a:t>海氷の有無で熱容量がことなる</a:t>
            </a:r>
          </a:p>
          <a:p>
            <a:pPr eaLnBrk="1" hangingPunct="1"/>
            <a:endParaRPr lang="en-US" altLang="ja-JP" sz="1000" dirty="0"/>
          </a:p>
          <a:p>
            <a:pPr eaLnBrk="1" hangingPunct="1"/>
            <a:r>
              <a:rPr lang="ja-JP" altLang="en-US" sz="3600" b="1" dirty="0"/>
              <a:t>・</a:t>
            </a:r>
            <a:r>
              <a:rPr lang="ja-JP" altLang="en-US" sz="2800" dirty="0"/>
              <a:t>熱伝導数も異なる</a:t>
            </a:r>
          </a:p>
          <a:p>
            <a:pPr eaLnBrk="1" hangingPunct="1"/>
            <a:endParaRPr lang="en-US" altLang="ja-JP" sz="1000" dirty="0"/>
          </a:p>
          <a:p>
            <a:pPr eaLnBrk="1" hangingPunct="1"/>
            <a:r>
              <a:rPr lang="ja-JP" altLang="en-US" sz="3600" b="1" dirty="0"/>
              <a:t>・</a:t>
            </a:r>
            <a:r>
              <a:rPr lang="ja-JP" altLang="en-US" sz="2800" dirty="0"/>
              <a:t>海氷量初期値が存在しない場合、海面水温が拾われる。海面水温がない場合は大気下端・温度が初期値となる。</a:t>
            </a:r>
            <a:endParaRPr lang="en-US" altLang="ja-JP" sz="2800" dirty="0"/>
          </a:p>
          <a:p>
            <a:pPr eaLnBrk="1" hangingPunct="1"/>
            <a:endParaRPr lang="ja-JP" altLang="en-US" sz="1000" dirty="0"/>
          </a:p>
          <a:p>
            <a:pPr eaLnBrk="1" hangingPunct="1"/>
            <a:r>
              <a:rPr lang="ja-JP" altLang="en-US" sz="3600" b="1" dirty="0"/>
              <a:t>・</a:t>
            </a:r>
            <a:r>
              <a:rPr lang="ja-JP" altLang="en-US" sz="2800" dirty="0"/>
              <a:t>海氷面温度初期値が存在しない場合、海面水温初期値と海氷融解温度のどちらか低いほうが初期値に用いられる。</a:t>
            </a:r>
          </a:p>
        </p:txBody>
      </p:sp>
      <p:sp>
        <p:nvSpPr>
          <p:cNvPr id="18437" name="テキスト ボックス 2"/>
          <p:cNvSpPr txBox="1">
            <a:spLocks noChangeArrowheads="1"/>
          </p:cNvSpPr>
          <p:nvPr/>
        </p:nvSpPr>
        <p:spPr bwMode="auto">
          <a:xfrm>
            <a:off x="-36513" y="36513"/>
            <a:ext cx="92011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3200">
                <a:latin typeface="HGP創英角ﾎﾟｯﾌﾟ体" pitchFamily="50" charset="-128"/>
                <a:ea typeface="HGP創英角ﾎﾟｯﾌﾟ体" pitchFamily="50" charset="-128"/>
              </a:rPr>
              <a:t>AGCM</a:t>
            </a:r>
            <a:r>
              <a:rPr lang="ja-JP" altLang="en-US" sz="3200">
                <a:latin typeface="HGP創英角ﾎﾟｯﾌﾟ体" pitchFamily="50" charset="-128"/>
                <a:ea typeface="HGP創英角ﾎﾟｯﾌﾟ体" pitchFamily="50" charset="-128"/>
              </a:rPr>
              <a:t>の海氷の境界条件を変えると何が変わるの</a:t>
            </a:r>
            <a:r>
              <a:rPr lang="en-US" altLang="ja-JP" sz="3200">
                <a:latin typeface="HGP創英角ﾎﾟｯﾌﾟ体" pitchFamily="50" charset="-128"/>
                <a:ea typeface="HGP創英角ﾎﾟｯﾌﾟ体" pitchFamily="50" charset="-128"/>
              </a:rPr>
              <a:t>??</a:t>
            </a:r>
            <a:endParaRPr lang="ja-JP" altLang="en-US" sz="3200">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0C912232-5B23-4F9D-B0D7-A942E140919A}" type="slidenum">
              <a:rPr lang="en-US" altLang="ja-JP"/>
              <a:pPr>
                <a:defRPr/>
              </a:pPr>
              <a:t>21</a:t>
            </a:fld>
            <a:endParaRPr lang="en-US" altLang="ja-JP"/>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327" y="0"/>
            <a:ext cx="2193608" cy="22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280" y="2348880"/>
            <a:ext cx="2207038" cy="221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327" y="4655438"/>
            <a:ext cx="2215991" cy="22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23" y="0"/>
            <a:ext cx="2207038" cy="22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173" y="2348880"/>
            <a:ext cx="2198084" cy="218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753" y="4655439"/>
            <a:ext cx="2207038" cy="22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7619706" y="99041"/>
            <a:ext cx="1486304" cy="1015663"/>
          </a:xfrm>
          <a:prstGeom prst="rect">
            <a:avLst/>
          </a:prstGeom>
          <a:noFill/>
        </p:spPr>
        <p:txBody>
          <a:bodyPr wrap="none" rtlCol="0">
            <a:spAutoFit/>
          </a:bodyPr>
          <a:lstStyle/>
          <a:p>
            <a:r>
              <a:rPr kumimoji="1" lang="en-US" altLang="ja-JP" dirty="0" smtClean="0"/>
              <a:t>NCEPdata</a:t>
            </a:r>
          </a:p>
          <a:p>
            <a:r>
              <a:rPr kumimoji="1" lang="en-US" altLang="ja-JP" sz="2400" dirty="0" smtClean="0">
                <a:solidFill>
                  <a:srgbClr val="00B050"/>
                </a:solidFill>
              </a:rPr>
              <a:t>8</a:t>
            </a:r>
            <a:r>
              <a:rPr kumimoji="1" lang="ja-JP" altLang="en-US" sz="2400" dirty="0" smtClean="0">
                <a:solidFill>
                  <a:srgbClr val="00B050"/>
                </a:solidFill>
              </a:rPr>
              <a:t>・</a:t>
            </a:r>
            <a:r>
              <a:rPr kumimoji="1" lang="en-US" altLang="ja-JP" sz="2400" dirty="0" smtClean="0">
                <a:solidFill>
                  <a:srgbClr val="00B050"/>
                </a:solidFill>
              </a:rPr>
              <a:t>9</a:t>
            </a:r>
            <a:r>
              <a:rPr kumimoji="1" lang="ja-JP" altLang="en-US" sz="2400" dirty="0" smtClean="0">
                <a:solidFill>
                  <a:srgbClr val="00B050"/>
                </a:solidFill>
              </a:rPr>
              <a:t>・</a:t>
            </a:r>
            <a:r>
              <a:rPr kumimoji="1" lang="en-US" altLang="ja-JP" sz="2400" dirty="0" smtClean="0">
                <a:solidFill>
                  <a:srgbClr val="00B050"/>
                </a:solidFill>
              </a:rPr>
              <a:t>10</a:t>
            </a:r>
            <a:r>
              <a:rPr kumimoji="1" lang="ja-JP" altLang="en-US" sz="2400" dirty="0" smtClean="0">
                <a:solidFill>
                  <a:srgbClr val="00B050"/>
                </a:solidFill>
              </a:rPr>
              <a:t>月</a:t>
            </a:r>
            <a:endParaRPr kumimoji="1" lang="en-US" altLang="ja-JP" sz="2400" dirty="0" smtClean="0">
              <a:solidFill>
                <a:srgbClr val="00B050"/>
              </a:solidFill>
            </a:endParaRPr>
          </a:p>
          <a:p>
            <a:r>
              <a:rPr lang="en-US" altLang="ja-JP" dirty="0" smtClean="0"/>
              <a:t>500hPa</a:t>
            </a:r>
            <a:r>
              <a:rPr lang="ja-JP" altLang="en-US" dirty="0"/>
              <a:t>面</a:t>
            </a:r>
            <a:endParaRPr kumimoji="1" lang="ja-JP" altLang="en-US" dirty="0"/>
          </a:p>
        </p:txBody>
      </p:sp>
      <p:sp>
        <p:nvSpPr>
          <p:cNvPr id="10" name="テキスト ボックス 9"/>
          <p:cNvSpPr txBox="1"/>
          <p:nvPr/>
        </p:nvSpPr>
        <p:spPr>
          <a:xfrm>
            <a:off x="4313077" y="307"/>
            <a:ext cx="954107" cy="369332"/>
          </a:xfrm>
          <a:prstGeom prst="rect">
            <a:avLst/>
          </a:prstGeom>
          <a:noFill/>
        </p:spPr>
        <p:txBody>
          <a:bodyPr wrap="none" rtlCol="0">
            <a:spAutoFit/>
          </a:bodyPr>
          <a:lstStyle/>
          <a:p>
            <a:r>
              <a:rPr kumimoji="1" lang="en-US" altLang="ja-JP" dirty="0" smtClean="0"/>
              <a:t>All data</a:t>
            </a:r>
            <a:endParaRPr kumimoji="1" lang="ja-JP" altLang="en-US" dirty="0"/>
          </a:p>
        </p:txBody>
      </p:sp>
      <p:sp>
        <p:nvSpPr>
          <p:cNvPr id="12" name="テキスト ボックス 11"/>
          <p:cNvSpPr txBox="1"/>
          <p:nvPr/>
        </p:nvSpPr>
        <p:spPr>
          <a:xfrm>
            <a:off x="933154" y="-5930"/>
            <a:ext cx="1330236" cy="369332"/>
          </a:xfrm>
          <a:prstGeom prst="rect">
            <a:avLst/>
          </a:prstGeom>
          <a:noFill/>
        </p:spPr>
        <p:txBody>
          <a:bodyPr wrap="none" rtlCol="0">
            <a:spAutoFit/>
          </a:bodyPr>
          <a:lstStyle/>
          <a:p>
            <a:r>
              <a:rPr kumimoji="1" lang="en-US" altLang="ja-JP" dirty="0" smtClean="0"/>
              <a:t>No EL data</a:t>
            </a:r>
            <a:endParaRPr kumimoji="1" lang="ja-JP" altLang="en-US" dirty="0"/>
          </a:p>
        </p:txBody>
      </p:sp>
      <p:sp>
        <p:nvSpPr>
          <p:cNvPr id="13" name="テキスト ボックス 12"/>
          <p:cNvSpPr txBox="1"/>
          <p:nvPr/>
        </p:nvSpPr>
        <p:spPr>
          <a:xfrm>
            <a:off x="6084168" y="706016"/>
            <a:ext cx="954107" cy="369332"/>
          </a:xfrm>
          <a:prstGeom prst="rect">
            <a:avLst/>
          </a:prstGeom>
          <a:noFill/>
        </p:spPr>
        <p:txBody>
          <a:bodyPr wrap="none" rtlCol="0">
            <a:spAutoFit/>
          </a:bodyPr>
          <a:lstStyle/>
          <a:p>
            <a:r>
              <a:rPr kumimoji="1" lang="en-US" altLang="ja-JP" dirty="0" smtClean="0"/>
              <a:t>mode 1</a:t>
            </a:r>
            <a:endParaRPr kumimoji="1" lang="ja-JP" altLang="en-US" dirty="0"/>
          </a:p>
        </p:txBody>
      </p:sp>
      <p:sp>
        <p:nvSpPr>
          <p:cNvPr id="14" name="テキスト ボックス 13"/>
          <p:cNvSpPr txBox="1"/>
          <p:nvPr/>
        </p:nvSpPr>
        <p:spPr>
          <a:xfrm>
            <a:off x="6084168" y="3347700"/>
            <a:ext cx="954107" cy="369332"/>
          </a:xfrm>
          <a:prstGeom prst="rect">
            <a:avLst/>
          </a:prstGeom>
          <a:noFill/>
        </p:spPr>
        <p:txBody>
          <a:bodyPr wrap="none" rtlCol="0">
            <a:spAutoFit/>
          </a:bodyPr>
          <a:lstStyle/>
          <a:p>
            <a:r>
              <a:rPr kumimoji="1" lang="en-US" altLang="ja-JP" dirty="0" smtClean="0"/>
              <a:t>mode 2</a:t>
            </a:r>
            <a:endParaRPr kumimoji="1" lang="ja-JP" altLang="en-US" dirty="0"/>
          </a:p>
        </p:txBody>
      </p:sp>
      <p:sp>
        <p:nvSpPr>
          <p:cNvPr id="15" name="テキスト ボックス 14"/>
          <p:cNvSpPr txBox="1"/>
          <p:nvPr/>
        </p:nvSpPr>
        <p:spPr>
          <a:xfrm>
            <a:off x="6102171" y="5445224"/>
            <a:ext cx="954107" cy="369332"/>
          </a:xfrm>
          <a:prstGeom prst="rect">
            <a:avLst/>
          </a:prstGeom>
          <a:noFill/>
        </p:spPr>
        <p:txBody>
          <a:bodyPr wrap="none" rtlCol="0">
            <a:spAutoFit/>
          </a:bodyPr>
          <a:lstStyle/>
          <a:p>
            <a:r>
              <a:rPr kumimoji="1" lang="en-US" altLang="ja-JP" dirty="0" smtClean="0"/>
              <a:t>mode 3</a:t>
            </a:r>
            <a:endParaRPr kumimoji="1" lang="ja-JP" altLang="en-US" dirty="0"/>
          </a:p>
        </p:txBody>
      </p:sp>
      <p:sp>
        <p:nvSpPr>
          <p:cNvPr id="2" name="テキスト ボックス 1"/>
          <p:cNvSpPr txBox="1"/>
          <p:nvPr/>
        </p:nvSpPr>
        <p:spPr>
          <a:xfrm>
            <a:off x="5004048" y="1844824"/>
            <a:ext cx="1249060" cy="369332"/>
          </a:xfrm>
          <a:prstGeom prst="rect">
            <a:avLst/>
          </a:prstGeom>
          <a:noFill/>
        </p:spPr>
        <p:txBody>
          <a:bodyPr wrap="none" rtlCol="0">
            <a:spAutoFit/>
          </a:bodyPr>
          <a:lstStyle/>
          <a:p>
            <a:r>
              <a:rPr kumimoji="1" lang="en-US" altLang="ja-JP" dirty="0" smtClean="0"/>
              <a:t>Con:20.48</a:t>
            </a:r>
            <a:endParaRPr kumimoji="1" lang="ja-JP" altLang="en-US" dirty="0"/>
          </a:p>
        </p:txBody>
      </p:sp>
      <p:sp>
        <p:nvSpPr>
          <p:cNvPr id="3" name="テキスト ボックス 2"/>
          <p:cNvSpPr txBox="1"/>
          <p:nvPr/>
        </p:nvSpPr>
        <p:spPr>
          <a:xfrm>
            <a:off x="5004048" y="4077072"/>
            <a:ext cx="1249060" cy="369332"/>
          </a:xfrm>
          <a:prstGeom prst="rect">
            <a:avLst/>
          </a:prstGeom>
          <a:noFill/>
        </p:spPr>
        <p:txBody>
          <a:bodyPr wrap="none" rtlCol="0">
            <a:spAutoFit/>
          </a:bodyPr>
          <a:lstStyle/>
          <a:p>
            <a:r>
              <a:rPr kumimoji="1" lang="en-US" altLang="ja-JP" dirty="0" smtClean="0"/>
              <a:t>Con:17.12</a:t>
            </a:r>
            <a:endParaRPr kumimoji="1" lang="ja-JP" altLang="en-US" dirty="0"/>
          </a:p>
        </p:txBody>
      </p:sp>
      <p:sp>
        <p:nvSpPr>
          <p:cNvPr id="5" name="テキスト ボックス 4"/>
          <p:cNvSpPr txBox="1"/>
          <p:nvPr/>
        </p:nvSpPr>
        <p:spPr>
          <a:xfrm>
            <a:off x="5166855" y="6381328"/>
            <a:ext cx="1249060" cy="369332"/>
          </a:xfrm>
          <a:prstGeom prst="rect">
            <a:avLst/>
          </a:prstGeom>
          <a:noFill/>
        </p:spPr>
        <p:txBody>
          <a:bodyPr wrap="none" rtlCol="0">
            <a:spAutoFit/>
          </a:bodyPr>
          <a:lstStyle/>
          <a:p>
            <a:r>
              <a:rPr kumimoji="1" lang="en-US" altLang="ja-JP" dirty="0" smtClean="0"/>
              <a:t>Con:14.14</a:t>
            </a:r>
            <a:endParaRPr kumimoji="1" lang="ja-JP" altLang="en-US" dirty="0"/>
          </a:p>
        </p:txBody>
      </p:sp>
      <p:sp>
        <p:nvSpPr>
          <p:cNvPr id="6" name="テキスト ボックス 5"/>
          <p:cNvSpPr txBox="1"/>
          <p:nvPr/>
        </p:nvSpPr>
        <p:spPr>
          <a:xfrm>
            <a:off x="1979712" y="1844824"/>
            <a:ext cx="1249060" cy="369332"/>
          </a:xfrm>
          <a:prstGeom prst="rect">
            <a:avLst/>
          </a:prstGeom>
          <a:noFill/>
        </p:spPr>
        <p:txBody>
          <a:bodyPr wrap="none" rtlCol="0">
            <a:spAutoFit/>
          </a:bodyPr>
          <a:lstStyle/>
          <a:p>
            <a:r>
              <a:rPr kumimoji="1" lang="en-US" altLang="ja-JP" dirty="0" smtClean="0"/>
              <a:t>Con:25.16</a:t>
            </a:r>
            <a:endParaRPr kumimoji="1" lang="ja-JP" altLang="en-US" dirty="0"/>
          </a:p>
        </p:txBody>
      </p:sp>
      <p:sp>
        <p:nvSpPr>
          <p:cNvPr id="7" name="テキスト ボックス 6"/>
          <p:cNvSpPr txBox="1"/>
          <p:nvPr/>
        </p:nvSpPr>
        <p:spPr>
          <a:xfrm>
            <a:off x="1979712" y="4261738"/>
            <a:ext cx="1249060" cy="369332"/>
          </a:xfrm>
          <a:prstGeom prst="rect">
            <a:avLst/>
          </a:prstGeom>
          <a:noFill/>
        </p:spPr>
        <p:txBody>
          <a:bodyPr wrap="none" rtlCol="0">
            <a:spAutoFit/>
          </a:bodyPr>
          <a:lstStyle/>
          <a:p>
            <a:r>
              <a:rPr kumimoji="1" lang="en-US" altLang="ja-JP" dirty="0" smtClean="0"/>
              <a:t>Con:18.17</a:t>
            </a:r>
            <a:endParaRPr kumimoji="1" lang="ja-JP" altLang="en-US" dirty="0"/>
          </a:p>
        </p:txBody>
      </p:sp>
      <p:sp>
        <p:nvSpPr>
          <p:cNvPr id="8" name="テキスト ボックス 7"/>
          <p:cNvSpPr txBox="1"/>
          <p:nvPr/>
        </p:nvSpPr>
        <p:spPr>
          <a:xfrm>
            <a:off x="1979712" y="6565994"/>
            <a:ext cx="1231940" cy="369332"/>
          </a:xfrm>
          <a:prstGeom prst="rect">
            <a:avLst/>
          </a:prstGeom>
          <a:noFill/>
        </p:spPr>
        <p:txBody>
          <a:bodyPr wrap="none" rtlCol="0">
            <a:spAutoFit/>
          </a:bodyPr>
          <a:lstStyle/>
          <a:p>
            <a:r>
              <a:rPr kumimoji="1" lang="en-US" altLang="ja-JP" dirty="0" smtClean="0"/>
              <a:t>Con:11.51</a:t>
            </a:r>
            <a:endParaRPr kumimoji="1" lang="ja-JP" altLang="en-US" dirty="0"/>
          </a:p>
        </p:txBody>
      </p:sp>
      <p:pic>
        <p:nvPicPr>
          <p:cNvPr id="491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1093" y="1152525"/>
            <a:ext cx="65722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431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0C912232-5B23-4F9D-B0D7-A942E140919A}" type="slidenum">
              <a:rPr lang="en-US" altLang="ja-JP"/>
              <a:pPr>
                <a:defRPr/>
              </a:pPr>
              <a:t>22</a:t>
            </a:fld>
            <a:endParaRPr lang="en-US" altLang="ja-JP"/>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591" y="24183"/>
            <a:ext cx="2198084" cy="219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591" y="2325339"/>
            <a:ext cx="2198084" cy="22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591" y="4669436"/>
            <a:ext cx="2202561" cy="219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85" y="24183"/>
            <a:ext cx="2211515" cy="22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642" y="2319193"/>
            <a:ext cx="2207038"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119" y="4646485"/>
            <a:ext cx="2202561" cy="221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4313077" y="307"/>
            <a:ext cx="954107" cy="369332"/>
          </a:xfrm>
          <a:prstGeom prst="rect">
            <a:avLst/>
          </a:prstGeom>
          <a:noFill/>
        </p:spPr>
        <p:txBody>
          <a:bodyPr wrap="none" rtlCol="0">
            <a:spAutoFit/>
          </a:bodyPr>
          <a:lstStyle/>
          <a:p>
            <a:r>
              <a:rPr kumimoji="1" lang="en-US" altLang="ja-JP" dirty="0" smtClean="0"/>
              <a:t>All data</a:t>
            </a:r>
            <a:endParaRPr kumimoji="1" lang="ja-JP" altLang="en-US" dirty="0"/>
          </a:p>
        </p:txBody>
      </p:sp>
      <p:sp>
        <p:nvSpPr>
          <p:cNvPr id="10" name="テキスト ボックス 9"/>
          <p:cNvSpPr txBox="1"/>
          <p:nvPr/>
        </p:nvSpPr>
        <p:spPr>
          <a:xfrm>
            <a:off x="933154" y="-5930"/>
            <a:ext cx="1330236" cy="369332"/>
          </a:xfrm>
          <a:prstGeom prst="rect">
            <a:avLst/>
          </a:prstGeom>
          <a:noFill/>
        </p:spPr>
        <p:txBody>
          <a:bodyPr wrap="none" rtlCol="0">
            <a:spAutoFit/>
          </a:bodyPr>
          <a:lstStyle/>
          <a:p>
            <a:r>
              <a:rPr kumimoji="1" lang="en-US" altLang="ja-JP" dirty="0" smtClean="0"/>
              <a:t>No EL data</a:t>
            </a:r>
            <a:endParaRPr kumimoji="1" lang="ja-JP" altLang="en-US" dirty="0"/>
          </a:p>
        </p:txBody>
      </p:sp>
      <p:sp>
        <p:nvSpPr>
          <p:cNvPr id="11" name="テキスト ボックス 10"/>
          <p:cNvSpPr txBox="1"/>
          <p:nvPr/>
        </p:nvSpPr>
        <p:spPr>
          <a:xfrm>
            <a:off x="6084168" y="706016"/>
            <a:ext cx="954107" cy="369332"/>
          </a:xfrm>
          <a:prstGeom prst="rect">
            <a:avLst/>
          </a:prstGeom>
          <a:noFill/>
        </p:spPr>
        <p:txBody>
          <a:bodyPr wrap="none" rtlCol="0">
            <a:spAutoFit/>
          </a:bodyPr>
          <a:lstStyle/>
          <a:p>
            <a:r>
              <a:rPr kumimoji="1" lang="en-US" altLang="ja-JP" dirty="0" smtClean="0"/>
              <a:t>mode 1</a:t>
            </a:r>
            <a:endParaRPr kumimoji="1" lang="ja-JP" altLang="en-US" dirty="0"/>
          </a:p>
        </p:txBody>
      </p:sp>
      <p:sp>
        <p:nvSpPr>
          <p:cNvPr id="12" name="テキスト ボックス 11"/>
          <p:cNvSpPr txBox="1"/>
          <p:nvPr/>
        </p:nvSpPr>
        <p:spPr>
          <a:xfrm>
            <a:off x="6084168" y="3347700"/>
            <a:ext cx="954107" cy="369332"/>
          </a:xfrm>
          <a:prstGeom prst="rect">
            <a:avLst/>
          </a:prstGeom>
          <a:noFill/>
        </p:spPr>
        <p:txBody>
          <a:bodyPr wrap="none" rtlCol="0">
            <a:spAutoFit/>
          </a:bodyPr>
          <a:lstStyle/>
          <a:p>
            <a:r>
              <a:rPr kumimoji="1" lang="en-US" altLang="ja-JP" dirty="0" smtClean="0"/>
              <a:t>mode 2</a:t>
            </a:r>
            <a:endParaRPr kumimoji="1" lang="ja-JP" altLang="en-US" dirty="0"/>
          </a:p>
        </p:txBody>
      </p:sp>
      <p:sp>
        <p:nvSpPr>
          <p:cNvPr id="13" name="テキスト ボックス 12"/>
          <p:cNvSpPr txBox="1"/>
          <p:nvPr/>
        </p:nvSpPr>
        <p:spPr>
          <a:xfrm>
            <a:off x="6102171" y="5445224"/>
            <a:ext cx="954107" cy="369332"/>
          </a:xfrm>
          <a:prstGeom prst="rect">
            <a:avLst/>
          </a:prstGeom>
          <a:noFill/>
        </p:spPr>
        <p:txBody>
          <a:bodyPr wrap="none" rtlCol="0">
            <a:spAutoFit/>
          </a:bodyPr>
          <a:lstStyle/>
          <a:p>
            <a:r>
              <a:rPr kumimoji="1" lang="en-US" altLang="ja-JP" dirty="0" smtClean="0"/>
              <a:t>mode 3</a:t>
            </a:r>
            <a:endParaRPr kumimoji="1" lang="ja-JP" altLang="en-US" dirty="0"/>
          </a:p>
        </p:txBody>
      </p:sp>
      <p:sp>
        <p:nvSpPr>
          <p:cNvPr id="14" name="テキスト ボックス 13"/>
          <p:cNvSpPr txBox="1"/>
          <p:nvPr/>
        </p:nvSpPr>
        <p:spPr>
          <a:xfrm>
            <a:off x="7619706" y="99041"/>
            <a:ext cx="1634999" cy="1015663"/>
          </a:xfrm>
          <a:prstGeom prst="rect">
            <a:avLst/>
          </a:prstGeom>
          <a:noFill/>
        </p:spPr>
        <p:txBody>
          <a:bodyPr wrap="none" rtlCol="0">
            <a:spAutoFit/>
          </a:bodyPr>
          <a:lstStyle/>
          <a:p>
            <a:r>
              <a:rPr kumimoji="1" lang="en-US" altLang="ja-JP" dirty="0" smtClean="0"/>
              <a:t>NCEPdata</a:t>
            </a:r>
          </a:p>
          <a:p>
            <a:r>
              <a:rPr kumimoji="1" lang="en-US" altLang="ja-JP" sz="2400" dirty="0" smtClean="0">
                <a:solidFill>
                  <a:srgbClr val="FF3399"/>
                </a:solidFill>
              </a:rPr>
              <a:t>9</a:t>
            </a:r>
            <a:r>
              <a:rPr kumimoji="1" lang="ja-JP" altLang="en-US" sz="2400" dirty="0" smtClean="0">
                <a:solidFill>
                  <a:srgbClr val="FF3399"/>
                </a:solidFill>
              </a:rPr>
              <a:t>・</a:t>
            </a:r>
            <a:r>
              <a:rPr kumimoji="1" lang="en-US" altLang="ja-JP" sz="2400" dirty="0" smtClean="0">
                <a:solidFill>
                  <a:srgbClr val="FF3399"/>
                </a:solidFill>
              </a:rPr>
              <a:t>10</a:t>
            </a:r>
            <a:r>
              <a:rPr kumimoji="1" lang="ja-JP" altLang="en-US" sz="2400" dirty="0" smtClean="0">
                <a:solidFill>
                  <a:srgbClr val="FF3399"/>
                </a:solidFill>
              </a:rPr>
              <a:t>・</a:t>
            </a:r>
            <a:r>
              <a:rPr kumimoji="1" lang="en-US" altLang="ja-JP" sz="2400" dirty="0" smtClean="0">
                <a:solidFill>
                  <a:srgbClr val="FF3399"/>
                </a:solidFill>
              </a:rPr>
              <a:t>11</a:t>
            </a:r>
            <a:r>
              <a:rPr kumimoji="1" lang="ja-JP" altLang="en-US" sz="2400" dirty="0" smtClean="0">
                <a:solidFill>
                  <a:srgbClr val="FF3399"/>
                </a:solidFill>
              </a:rPr>
              <a:t>月</a:t>
            </a:r>
            <a:endParaRPr kumimoji="1" lang="en-US" altLang="ja-JP" sz="2400" dirty="0" smtClean="0">
              <a:solidFill>
                <a:srgbClr val="FF3399"/>
              </a:solidFill>
            </a:endParaRPr>
          </a:p>
          <a:p>
            <a:r>
              <a:rPr lang="en-US" altLang="ja-JP" dirty="0" smtClean="0"/>
              <a:t>500hPa</a:t>
            </a:r>
            <a:r>
              <a:rPr lang="ja-JP" altLang="en-US" dirty="0"/>
              <a:t>面</a:t>
            </a:r>
            <a:endParaRPr kumimoji="1" lang="ja-JP" altLang="en-US" dirty="0"/>
          </a:p>
        </p:txBody>
      </p:sp>
      <p:sp>
        <p:nvSpPr>
          <p:cNvPr id="15" name="テキスト ボックス 14"/>
          <p:cNvSpPr txBox="1"/>
          <p:nvPr/>
        </p:nvSpPr>
        <p:spPr>
          <a:xfrm>
            <a:off x="5004048" y="1844824"/>
            <a:ext cx="1249060" cy="369332"/>
          </a:xfrm>
          <a:prstGeom prst="rect">
            <a:avLst/>
          </a:prstGeom>
          <a:noFill/>
        </p:spPr>
        <p:txBody>
          <a:bodyPr wrap="none" rtlCol="0">
            <a:spAutoFit/>
          </a:bodyPr>
          <a:lstStyle/>
          <a:p>
            <a:r>
              <a:rPr kumimoji="1" lang="en-US" altLang="ja-JP" dirty="0" smtClean="0"/>
              <a:t>Con:22.39</a:t>
            </a:r>
            <a:endParaRPr kumimoji="1" lang="ja-JP" altLang="en-US" dirty="0"/>
          </a:p>
        </p:txBody>
      </p:sp>
      <p:sp>
        <p:nvSpPr>
          <p:cNvPr id="16" name="テキスト ボックス 15"/>
          <p:cNvSpPr txBox="1"/>
          <p:nvPr/>
        </p:nvSpPr>
        <p:spPr>
          <a:xfrm>
            <a:off x="5004048" y="4077072"/>
            <a:ext cx="1249060" cy="369332"/>
          </a:xfrm>
          <a:prstGeom prst="rect">
            <a:avLst/>
          </a:prstGeom>
          <a:noFill/>
        </p:spPr>
        <p:txBody>
          <a:bodyPr wrap="none" rtlCol="0">
            <a:spAutoFit/>
          </a:bodyPr>
          <a:lstStyle/>
          <a:p>
            <a:r>
              <a:rPr kumimoji="1" lang="en-US" altLang="ja-JP" dirty="0" smtClean="0"/>
              <a:t>Con:15.47</a:t>
            </a:r>
            <a:endParaRPr kumimoji="1" lang="ja-JP" altLang="en-US" dirty="0"/>
          </a:p>
        </p:txBody>
      </p:sp>
      <p:sp>
        <p:nvSpPr>
          <p:cNvPr id="17" name="テキスト ボックス 16"/>
          <p:cNvSpPr txBox="1"/>
          <p:nvPr/>
        </p:nvSpPr>
        <p:spPr>
          <a:xfrm>
            <a:off x="5166855" y="6381328"/>
            <a:ext cx="1249060" cy="369332"/>
          </a:xfrm>
          <a:prstGeom prst="rect">
            <a:avLst/>
          </a:prstGeom>
          <a:noFill/>
        </p:spPr>
        <p:txBody>
          <a:bodyPr wrap="none" rtlCol="0">
            <a:spAutoFit/>
          </a:bodyPr>
          <a:lstStyle/>
          <a:p>
            <a:r>
              <a:rPr kumimoji="1" lang="en-US" altLang="ja-JP" dirty="0" smtClean="0"/>
              <a:t>Con:13.77</a:t>
            </a:r>
            <a:endParaRPr kumimoji="1" lang="ja-JP" altLang="en-US" dirty="0"/>
          </a:p>
        </p:txBody>
      </p:sp>
      <p:sp>
        <p:nvSpPr>
          <p:cNvPr id="18" name="テキスト ボックス 17"/>
          <p:cNvSpPr txBox="1"/>
          <p:nvPr/>
        </p:nvSpPr>
        <p:spPr>
          <a:xfrm>
            <a:off x="1979712" y="1844824"/>
            <a:ext cx="1249060" cy="369332"/>
          </a:xfrm>
          <a:prstGeom prst="rect">
            <a:avLst/>
          </a:prstGeom>
          <a:noFill/>
        </p:spPr>
        <p:txBody>
          <a:bodyPr wrap="none" rtlCol="0">
            <a:spAutoFit/>
          </a:bodyPr>
          <a:lstStyle/>
          <a:p>
            <a:r>
              <a:rPr kumimoji="1" lang="en-US" altLang="ja-JP" dirty="0" smtClean="0"/>
              <a:t>Con:25.57</a:t>
            </a:r>
            <a:endParaRPr kumimoji="1" lang="ja-JP" altLang="en-US" dirty="0"/>
          </a:p>
        </p:txBody>
      </p:sp>
      <p:sp>
        <p:nvSpPr>
          <p:cNvPr id="19" name="テキスト ボックス 18"/>
          <p:cNvSpPr txBox="1"/>
          <p:nvPr/>
        </p:nvSpPr>
        <p:spPr>
          <a:xfrm>
            <a:off x="1979712" y="4261738"/>
            <a:ext cx="1249060" cy="369332"/>
          </a:xfrm>
          <a:prstGeom prst="rect">
            <a:avLst/>
          </a:prstGeom>
          <a:noFill/>
        </p:spPr>
        <p:txBody>
          <a:bodyPr wrap="none" rtlCol="0">
            <a:spAutoFit/>
          </a:bodyPr>
          <a:lstStyle/>
          <a:p>
            <a:r>
              <a:rPr kumimoji="1" lang="en-US" altLang="ja-JP" dirty="0" smtClean="0"/>
              <a:t>Con:16.06</a:t>
            </a:r>
            <a:endParaRPr kumimoji="1" lang="ja-JP" altLang="en-US" dirty="0"/>
          </a:p>
        </p:txBody>
      </p:sp>
      <p:sp>
        <p:nvSpPr>
          <p:cNvPr id="20" name="テキスト ボックス 19"/>
          <p:cNvSpPr txBox="1"/>
          <p:nvPr/>
        </p:nvSpPr>
        <p:spPr>
          <a:xfrm>
            <a:off x="1979712" y="6565994"/>
            <a:ext cx="1249060" cy="369332"/>
          </a:xfrm>
          <a:prstGeom prst="rect">
            <a:avLst/>
          </a:prstGeom>
          <a:noFill/>
        </p:spPr>
        <p:txBody>
          <a:bodyPr wrap="none" rtlCol="0">
            <a:spAutoFit/>
          </a:bodyPr>
          <a:lstStyle/>
          <a:p>
            <a:r>
              <a:rPr kumimoji="1" lang="en-US" altLang="ja-JP" dirty="0" smtClean="0"/>
              <a:t>Con:13.42</a:t>
            </a:r>
            <a:endParaRPr kumimoji="1" lang="ja-JP" altLang="en-US" dirty="0"/>
          </a:p>
        </p:txBody>
      </p:sp>
      <p:pic>
        <p:nvPicPr>
          <p:cNvPr id="2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1093" y="1152525"/>
            <a:ext cx="65722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431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0C912232-5B23-4F9D-B0D7-A942E140919A}" type="slidenum">
              <a:rPr lang="en-US" altLang="ja-JP"/>
              <a:pPr>
                <a:defRPr/>
              </a:pPr>
              <a:t>23</a:t>
            </a:fld>
            <a:endParaRPr lang="en-US" altLang="ja-JP"/>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9580"/>
            <a:ext cx="2275206" cy="226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284" y="2347583"/>
            <a:ext cx="2252986" cy="226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284" y="4609457"/>
            <a:ext cx="2252986" cy="224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136" y="99041"/>
            <a:ext cx="2257429" cy="225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3136" y="2352027"/>
            <a:ext cx="2244098" cy="225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36" y="4609457"/>
            <a:ext cx="2252986" cy="224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14" y="33825"/>
            <a:ext cx="2239655" cy="223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14" y="2305046"/>
            <a:ext cx="2252986" cy="226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824" y="4566920"/>
            <a:ext cx="2248543" cy="224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7619706" y="99041"/>
            <a:ext cx="1486304" cy="1015663"/>
          </a:xfrm>
          <a:prstGeom prst="rect">
            <a:avLst/>
          </a:prstGeom>
          <a:noFill/>
        </p:spPr>
        <p:txBody>
          <a:bodyPr wrap="none" rtlCol="0">
            <a:spAutoFit/>
          </a:bodyPr>
          <a:lstStyle/>
          <a:p>
            <a:r>
              <a:rPr kumimoji="1" lang="en-US" altLang="ja-JP" dirty="0" err="1" smtClean="0"/>
              <a:t>AGCMdata</a:t>
            </a:r>
            <a:endParaRPr kumimoji="1" lang="en-US" altLang="ja-JP" dirty="0" smtClean="0"/>
          </a:p>
          <a:p>
            <a:r>
              <a:rPr kumimoji="1" lang="en-US" altLang="ja-JP" sz="2400" dirty="0" smtClean="0">
                <a:solidFill>
                  <a:srgbClr val="00B050"/>
                </a:solidFill>
              </a:rPr>
              <a:t>8</a:t>
            </a:r>
            <a:r>
              <a:rPr kumimoji="1" lang="ja-JP" altLang="en-US" sz="2400" dirty="0" smtClean="0">
                <a:solidFill>
                  <a:srgbClr val="00B050"/>
                </a:solidFill>
              </a:rPr>
              <a:t>・</a:t>
            </a:r>
            <a:r>
              <a:rPr kumimoji="1" lang="en-US" altLang="ja-JP" sz="2400" dirty="0" smtClean="0">
                <a:solidFill>
                  <a:srgbClr val="00B050"/>
                </a:solidFill>
              </a:rPr>
              <a:t>9</a:t>
            </a:r>
            <a:r>
              <a:rPr kumimoji="1" lang="ja-JP" altLang="en-US" sz="2400" dirty="0" smtClean="0">
                <a:solidFill>
                  <a:srgbClr val="00B050"/>
                </a:solidFill>
              </a:rPr>
              <a:t>・</a:t>
            </a:r>
            <a:r>
              <a:rPr kumimoji="1" lang="en-US" altLang="ja-JP" sz="2400" dirty="0" smtClean="0">
                <a:solidFill>
                  <a:srgbClr val="00B050"/>
                </a:solidFill>
              </a:rPr>
              <a:t>10</a:t>
            </a:r>
            <a:r>
              <a:rPr kumimoji="1" lang="ja-JP" altLang="en-US" sz="2400" dirty="0" smtClean="0">
                <a:solidFill>
                  <a:srgbClr val="00B050"/>
                </a:solidFill>
              </a:rPr>
              <a:t>月</a:t>
            </a:r>
            <a:endParaRPr kumimoji="1" lang="en-US" altLang="ja-JP" sz="2400" dirty="0" smtClean="0">
              <a:solidFill>
                <a:srgbClr val="00B050"/>
              </a:solidFill>
            </a:endParaRPr>
          </a:p>
          <a:p>
            <a:r>
              <a:rPr lang="en-US" altLang="ja-JP" dirty="0" smtClean="0"/>
              <a:t>500hPa</a:t>
            </a:r>
            <a:r>
              <a:rPr lang="ja-JP" altLang="en-US" dirty="0"/>
              <a:t>面</a:t>
            </a:r>
            <a:endParaRPr kumimoji="1" lang="ja-JP" altLang="en-US" dirty="0"/>
          </a:p>
        </p:txBody>
      </p:sp>
      <p:sp>
        <p:nvSpPr>
          <p:cNvPr id="3" name="テキスト ボックス 2"/>
          <p:cNvSpPr txBox="1"/>
          <p:nvPr/>
        </p:nvSpPr>
        <p:spPr>
          <a:xfrm>
            <a:off x="5819723" y="69580"/>
            <a:ext cx="954107" cy="369332"/>
          </a:xfrm>
          <a:prstGeom prst="rect">
            <a:avLst/>
          </a:prstGeom>
          <a:noFill/>
        </p:spPr>
        <p:txBody>
          <a:bodyPr wrap="none" rtlCol="0">
            <a:spAutoFit/>
          </a:bodyPr>
          <a:lstStyle/>
          <a:p>
            <a:r>
              <a:rPr kumimoji="1" lang="en-US" altLang="ja-JP" dirty="0" smtClean="0"/>
              <a:t>All data</a:t>
            </a:r>
            <a:endParaRPr kumimoji="1" lang="ja-JP" altLang="en-US" dirty="0"/>
          </a:p>
        </p:txBody>
      </p:sp>
      <p:sp>
        <p:nvSpPr>
          <p:cNvPr id="5" name="テキスト ボックス 4"/>
          <p:cNvSpPr txBox="1"/>
          <p:nvPr/>
        </p:nvSpPr>
        <p:spPr>
          <a:xfrm>
            <a:off x="2829311" y="47684"/>
            <a:ext cx="1685077" cy="369332"/>
          </a:xfrm>
          <a:prstGeom prst="rect">
            <a:avLst/>
          </a:prstGeom>
          <a:noFill/>
        </p:spPr>
        <p:txBody>
          <a:bodyPr wrap="none" rtlCol="0">
            <a:spAutoFit/>
          </a:bodyPr>
          <a:lstStyle/>
          <a:p>
            <a:r>
              <a:rPr kumimoji="1" lang="en-US" altLang="ja-JP" dirty="0" smtClean="0"/>
              <a:t>only </a:t>
            </a:r>
            <a:r>
              <a:rPr kumimoji="1" lang="en-US" altLang="ja-JP" dirty="0" err="1" smtClean="0"/>
              <a:t>Crun</a:t>
            </a:r>
            <a:r>
              <a:rPr kumimoji="1" lang="en-US" altLang="ja-JP" dirty="0" smtClean="0"/>
              <a:t> data</a:t>
            </a:r>
          </a:p>
        </p:txBody>
      </p:sp>
      <p:sp>
        <p:nvSpPr>
          <p:cNvPr id="6" name="テキスト ボックス 5"/>
          <p:cNvSpPr txBox="1"/>
          <p:nvPr/>
        </p:nvSpPr>
        <p:spPr>
          <a:xfrm>
            <a:off x="395536" y="77197"/>
            <a:ext cx="1505540" cy="369332"/>
          </a:xfrm>
          <a:prstGeom prst="rect">
            <a:avLst/>
          </a:prstGeom>
          <a:noFill/>
        </p:spPr>
        <p:txBody>
          <a:bodyPr wrap="none" rtlCol="0">
            <a:spAutoFit/>
          </a:bodyPr>
          <a:lstStyle/>
          <a:p>
            <a:r>
              <a:rPr kumimoji="1" lang="en-US" altLang="ja-JP" dirty="0" smtClean="0"/>
              <a:t>No </a:t>
            </a:r>
            <a:r>
              <a:rPr kumimoji="1" lang="en-US" altLang="ja-JP" dirty="0" err="1" smtClean="0"/>
              <a:t>crun</a:t>
            </a:r>
            <a:r>
              <a:rPr kumimoji="1" lang="en-US" altLang="ja-JP" dirty="0" smtClean="0"/>
              <a:t> data</a:t>
            </a:r>
            <a:endParaRPr kumimoji="1" lang="ja-JP" altLang="en-US" dirty="0"/>
          </a:p>
        </p:txBody>
      </p:sp>
      <p:sp>
        <p:nvSpPr>
          <p:cNvPr id="7" name="テキスト ボックス 6"/>
          <p:cNvSpPr txBox="1"/>
          <p:nvPr/>
        </p:nvSpPr>
        <p:spPr>
          <a:xfrm>
            <a:off x="7423270" y="1040868"/>
            <a:ext cx="954107" cy="369332"/>
          </a:xfrm>
          <a:prstGeom prst="rect">
            <a:avLst/>
          </a:prstGeom>
          <a:noFill/>
        </p:spPr>
        <p:txBody>
          <a:bodyPr wrap="none" rtlCol="0">
            <a:spAutoFit/>
          </a:bodyPr>
          <a:lstStyle/>
          <a:p>
            <a:r>
              <a:rPr kumimoji="1" lang="en-US" altLang="ja-JP" smtClean="0"/>
              <a:t>mode </a:t>
            </a:r>
            <a:r>
              <a:rPr kumimoji="1" lang="en-US" altLang="ja-JP" dirty="0" smtClean="0"/>
              <a:t>1</a:t>
            </a:r>
            <a:endParaRPr kumimoji="1" lang="ja-JP" altLang="en-US" dirty="0"/>
          </a:p>
        </p:txBody>
      </p:sp>
      <p:sp>
        <p:nvSpPr>
          <p:cNvPr id="17" name="テキスト ボックス 16"/>
          <p:cNvSpPr txBox="1"/>
          <p:nvPr/>
        </p:nvSpPr>
        <p:spPr>
          <a:xfrm>
            <a:off x="7434317" y="3347700"/>
            <a:ext cx="954107" cy="369332"/>
          </a:xfrm>
          <a:prstGeom prst="rect">
            <a:avLst/>
          </a:prstGeom>
          <a:noFill/>
        </p:spPr>
        <p:txBody>
          <a:bodyPr wrap="none" rtlCol="0">
            <a:spAutoFit/>
          </a:bodyPr>
          <a:lstStyle/>
          <a:p>
            <a:r>
              <a:rPr kumimoji="1" lang="en-US" altLang="ja-JP" dirty="0" smtClean="0"/>
              <a:t>mode 2</a:t>
            </a:r>
            <a:endParaRPr kumimoji="1" lang="ja-JP" altLang="en-US" dirty="0"/>
          </a:p>
        </p:txBody>
      </p:sp>
      <p:sp>
        <p:nvSpPr>
          <p:cNvPr id="18" name="テキスト ボックス 17"/>
          <p:cNvSpPr txBox="1"/>
          <p:nvPr/>
        </p:nvSpPr>
        <p:spPr>
          <a:xfrm>
            <a:off x="7452320" y="5445224"/>
            <a:ext cx="954107" cy="369332"/>
          </a:xfrm>
          <a:prstGeom prst="rect">
            <a:avLst/>
          </a:prstGeom>
          <a:noFill/>
        </p:spPr>
        <p:txBody>
          <a:bodyPr wrap="none" rtlCol="0">
            <a:spAutoFit/>
          </a:bodyPr>
          <a:lstStyle/>
          <a:p>
            <a:r>
              <a:rPr kumimoji="1" lang="en-US" altLang="ja-JP" dirty="0" smtClean="0"/>
              <a:t>mode 3</a:t>
            </a:r>
            <a:endParaRPr kumimoji="1" lang="ja-JP" altLang="en-US" dirty="0"/>
          </a:p>
        </p:txBody>
      </p:sp>
      <p:sp>
        <p:nvSpPr>
          <p:cNvPr id="19" name="テキスト ボックス 18"/>
          <p:cNvSpPr txBox="1"/>
          <p:nvPr/>
        </p:nvSpPr>
        <p:spPr>
          <a:xfrm>
            <a:off x="1403648" y="1844824"/>
            <a:ext cx="1377300" cy="369332"/>
          </a:xfrm>
          <a:prstGeom prst="rect">
            <a:avLst/>
          </a:prstGeom>
          <a:noFill/>
        </p:spPr>
        <p:txBody>
          <a:bodyPr wrap="none" rtlCol="0">
            <a:spAutoFit/>
          </a:bodyPr>
          <a:lstStyle/>
          <a:p>
            <a:r>
              <a:rPr kumimoji="1" lang="en-US" altLang="ja-JP" dirty="0" smtClean="0"/>
              <a:t>Con:12.605</a:t>
            </a:r>
            <a:endParaRPr kumimoji="1" lang="ja-JP" altLang="en-US" dirty="0"/>
          </a:p>
        </p:txBody>
      </p:sp>
      <p:sp>
        <p:nvSpPr>
          <p:cNvPr id="20" name="テキスト ボックス 19"/>
          <p:cNvSpPr txBox="1"/>
          <p:nvPr/>
        </p:nvSpPr>
        <p:spPr>
          <a:xfrm>
            <a:off x="1403648" y="4261738"/>
            <a:ext cx="1249060" cy="369332"/>
          </a:xfrm>
          <a:prstGeom prst="rect">
            <a:avLst/>
          </a:prstGeom>
          <a:noFill/>
        </p:spPr>
        <p:txBody>
          <a:bodyPr wrap="none" rtlCol="0">
            <a:spAutoFit/>
          </a:bodyPr>
          <a:lstStyle/>
          <a:p>
            <a:r>
              <a:rPr kumimoji="1" lang="en-US" altLang="ja-JP" dirty="0" smtClean="0"/>
              <a:t>Con:9.899</a:t>
            </a:r>
            <a:endParaRPr kumimoji="1" lang="ja-JP" altLang="en-US" dirty="0"/>
          </a:p>
        </p:txBody>
      </p:sp>
      <p:sp>
        <p:nvSpPr>
          <p:cNvPr id="21" name="テキスト ボックス 20"/>
          <p:cNvSpPr txBox="1"/>
          <p:nvPr/>
        </p:nvSpPr>
        <p:spPr>
          <a:xfrm>
            <a:off x="1403648" y="6565994"/>
            <a:ext cx="1249060" cy="369332"/>
          </a:xfrm>
          <a:prstGeom prst="rect">
            <a:avLst/>
          </a:prstGeom>
          <a:noFill/>
        </p:spPr>
        <p:txBody>
          <a:bodyPr wrap="none" rtlCol="0">
            <a:spAutoFit/>
          </a:bodyPr>
          <a:lstStyle/>
          <a:p>
            <a:r>
              <a:rPr kumimoji="1" lang="en-US" altLang="ja-JP" dirty="0" smtClean="0"/>
              <a:t>Con:8.960</a:t>
            </a:r>
            <a:endParaRPr kumimoji="1" lang="ja-JP" altLang="en-US" dirty="0"/>
          </a:p>
        </p:txBody>
      </p:sp>
      <p:sp>
        <p:nvSpPr>
          <p:cNvPr id="22" name="テキスト ボックス 21"/>
          <p:cNvSpPr txBox="1"/>
          <p:nvPr/>
        </p:nvSpPr>
        <p:spPr>
          <a:xfrm>
            <a:off x="3851920" y="1844824"/>
            <a:ext cx="1249060" cy="369332"/>
          </a:xfrm>
          <a:prstGeom prst="rect">
            <a:avLst/>
          </a:prstGeom>
          <a:noFill/>
        </p:spPr>
        <p:txBody>
          <a:bodyPr wrap="none" rtlCol="0">
            <a:spAutoFit/>
          </a:bodyPr>
          <a:lstStyle/>
          <a:p>
            <a:r>
              <a:rPr kumimoji="1" lang="en-US" altLang="ja-JP" dirty="0" smtClean="0"/>
              <a:t>Con:18.08</a:t>
            </a:r>
            <a:endParaRPr kumimoji="1" lang="ja-JP" altLang="en-US" dirty="0"/>
          </a:p>
        </p:txBody>
      </p:sp>
      <p:sp>
        <p:nvSpPr>
          <p:cNvPr id="23" name="テキスト ボックス 22"/>
          <p:cNvSpPr txBox="1"/>
          <p:nvPr/>
        </p:nvSpPr>
        <p:spPr>
          <a:xfrm>
            <a:off x="3851920" y="4261738"/>
            <a:ext cx="1231940" cy="369332"/>
          </a:xfrm>
          <a:prstGeom prst="rect">
            <a:avLst/>
          </a:prstGeom>
          <a:noFill/>
        </p:spPr>
        <p:txBody>
          <a:bodyPr wrap="none" rtlCol="0">
            <a:spAutoFit/>
          </a:bodyPr>
          <a:lstStyle/>
          <a:p>
            <a:r>
              <a:rPr kumimoji="1" lang="en-US" altLang="ja-JP" dirty="0" smtClean="0"/>
              <a:t>Con:11.67</a:t>
            </a:r>
            <a:endParaRPr kumimoji="1" lang="ja-JP" altLang="en-US" dirty="0"/>
          </a:p>
        </p:txBody>
      </p:sp>
      <p:sp>
        <p:nvSpPr>
          <p:cNvPr id="24" name="テキスト ボックス 23"/>
          <p:cNvSpPr txBox="1"/>
          <p:nvPr/>
        </p:nvSpPr>
        <p:spPr>
          <a:xfrm>
            <a:off x="3851920" y="6565994"/>
            <a:ext cx="1120820" cy="369332"/>
          </a:xfrm>
          <a:prstGeom prst="rect">
            <a:avLst/>
          </a:prstGeom>
          <a:noFill/>
        </p:spPr>
        <p:txBody>
          <a:bodyPr wrap="none" rtlCol="0">
            <a:spAutoFit/>
          </a:bodyPr>
          <a:lstStyle/>
          <a:p>
            <a:r>
              <a:rPr kumimoji="1" lang="en-US" altLang="ja-JP" dirty="0" smtClean="0"/>
              <a:t>Con:9.76</a:t>
            </a:r>
            <a:endParaRPr kumimoji="1" lang="ja-JP" altLang="en-US" dirty="0"/>
          </a:p>
        </p:txBody>
      </p:sp>
      <p:sp>
        <p:nvSpPr>
          <p:cNvPr id="25" name="テキスト ボックス 24"/>
          <p:cNvSpPr txBox="1"/>
          <p:nvPr/>
        </p:nvSpPr>
        <p:spPr>
          <a:xfrm>
            <a:off x="6491292" y="1844824"/>
            <a:ext cx="1249060" cy="369332"/>
          </a:xfrm>
          <a:prstGeom prst="rect">
            <a:avLst/>
          </a:prstGeom>
          <a:noFill/>
        </p:spPr>
        <p:txBody>
          <a:bodyPr wrap="none" rtlCol="0">
            <a:spAutoFit/>
          </a:bodyPr>
          <a:lstStyle/>
          <a:p>
            <a:r>
              <a:rPr kumimoji="1" lang="en-US" altLang="ja-JP" dirty="0" smtClean="0"/>
              <a:t>Con:12.87</a:t>
            </a:r>
            <a:endParaRPr kumimoji="1" lang="ja-JP" altLang="en-US" dirty="0"/>
          </a:p>
        </p:txBody>
      </p:sp>
      <p:sp>
        <p:nvSpPr>
          <p:cNvPr id="26" name="テキスト ボックス 25"/>
          <p:cNvSpPr txBox="1"/>
          <p:nvPr/>
        </p:nvSpPr>
        <p:spPr>
          <a:xfrm>
            <a:off x="6491292" y="4261738"/>
            <a:ext cx="1120820" cy="369332"/>
          </a:xfrm>
          <a:prstGeom prst="rect">
            <a:avLst/>
          </a:prstGeom>
          <a:noFill/>
        </p:spPr>
        <p:txBody>
          <a:bodyPr wrap="none" rtlCol="0">
            <a:spAutoFit/>
          </a:bodyPr>
          <a:lstStyle/>
          <a:p>
            <a:r>
              <a:rPr kumimoji="1" lang="en-US" altLang="ja-JP" dirty="0" smtClean="0"/>
              <a:t>Con:8.98</a:t>
            </a:r>
            <a:endParaRPr kumimoji="1" lang="ja-JP" altLang="en-US" dirty="0"/>
          </a:p>
        </p:txBody>
      </p:sp>
      <p:sp>
        <p:nvSpPr>
          <p:cNvPr id="27" name="テキスト ボックス 26"/>
          <p:cNvSpPr txBox="1"/>
          <p:nvPr/>
        </p:nvSpPr>
        <p:spPr>
          <a:xfrm>
            <a:off x="6491292" y="6565994"/>
            <a:ext cx="1120820" cy="369332"/>
          </a:xfrm>
          <a:prstGeom prst="rect">
            <a:avLst/>
          </a:prstGeom>
          <a:noFill/>
        </p:spPr>
        <p:txBody>
          <a:bodyPr wrap="none" rtlCol="0">
            <a:spAutoFit/>
          </a:bodyPr>
          <a:lstStyle/>
          <a:p>
            <a:r>
              <a:rPr kumimoji="1" lang="en-US" altLang="ja-JP" dirty="0" smtClean="0"/>
              <a:t>Con:8.81</a:t>
            </a:r>
            <a:endParaRPr kumimoji="1" lang="ja-JP" altLang="en-US" dirty="0"/>
          </a:p>
        </p:txBody>
      </p:sp>
      <p:pic>
        <p:nvPicPr>
          <p:cNvPr id="4711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0432" y="1639019"/>
            <a:ext cx="67627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316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0C912232-5B23-4F9D-B0D7-A942E140919A}" type="slidenum">
              <a:rPr lang="en-US" altLang="ja-JP"/>
              <a:pPr>
                <a:defRPr/>
              </a:pPr>
              <a:t>24</a:t>
            </a:fld>
            <a:endParaRPr lang="en-US" altLang="ja-JP"/>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13" y="48356"/>
            <a:ext cx="2260759" cy="227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352" y="2300516"/>
            <a:ext cx="2265236" cy="226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356" y="4565752"/>
            <a:ext cx="2274189" cy="22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006" y="26327"/>
            <a:ext cx="2265236" cy="227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1483" y="2318576"/>
            <a:ext cx="2260759" cy="226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5166" y="4588288"/>
            <a:ext cx="2260759" cy="227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269712" cy="226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11" y="2265236"/>
            <a:ext cx="2274189" cy="227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 y="4588288"/>
            <a:ext cx="2265236" cy="226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7619706" y="99041"/>
            <a:ext cx="1634999" cy="1015663"/>
          </a:xfrm>
          <a:prstGeom prst="rect">
            <a:avLst/>
          </a:prstGeom>
          <a:noFill/>
        </p:spPr>
        <p:txBody>
          <a:bodyPr wrap="none" rtlCol="0">
            <a:spAutoFit/>
          </a:bodyPr>
          <a:lstStyle/>
          <a:p>
            <a:r>
              <a:rPr kumimoji="1" lang="en-US" altLang="ja-JP" dirty="0" err="1" smtClean="0"/>
              <a:t>AGCMdata</a:t>
            </a:r>
            <a:endParaRPr kumimoji="1" lang="en-US" altLang="ja-JP" dirty="0" smtClean="0"/>
          </a:p>
          <a:p>
            <a:r>
              <a:rPr kumimoji="1" lang="en-US" altLang="ja-JP" sz="2400" dirty="0" smtClean="0">
                <a:solidFill>
                  <a:srgbClr val="FF3399"/>
                </a:solidFill>
              </a:rPr>
              <a:t>9</a:t>
            </a:r>
            <a:r>
              <a:rPr kumimoji="1" lang="ja-JP" altLang="en-US" sz="2400" dirty="0" smtClean="0">
                <a:solidFill>
                  <a:srgbClr val="FF3399"/>
                </a:solidFill>
              </a:rPr>
              <a:t>・</a:t>
            </a:r>
            <a:r>
              <a:rPr kumimoji="1" lang="en-US" altLang="ja-JP" sz="2400" dirty="0" smtClean="0">
                <a:solidFill>
                  <a:srgbClr val="FF3399"/>
                </a:solidFill>
              </a:rPr>
              <a:t>10</a:t>
            </a:r>
            <a:r>
              <a:rPr kumimoji="1" lang="ja-JP" altLang="en-US" sz="2400" dirty="0" smtClean="0">
                <a:solidFill>
                  <a:srgbClr val="FF3399"/>
                </a:solidFill>
              </a:rPr>
              <a:t>・</a:t>
            </a:r>
            <a:r>
              <a:rPr kumimoji="1" lang="en-US" altLang="ja-JP" sz="2400" dirty="0" smtClean="0">
                <a:solidFill>
                  <a:srgbClr val="FF3399"/>
                </a:solidFill>
              </a:rPr>
              <a:t>11</a:t>
            </a:r>
            <a:r>
              <a:rPr kumimoji="1" lang="ja-JP" altLang="en-US" sz="2400" dirty="0" smtClean="0">
                <a:solidFill>
                  <a:srgbClr val="FF3399"/>
                </a:solidFill>
              </a:rPr>
              <a:t>月</a:t>
            </a:r>
            <a:endParaRPr kumimoji="1" lang="en-US" altLang="ja-JP" sz="2400" dirty="0" smtClean="0">
              <a:solidFill>
                <a:srgbClr val="FF3399"/>
              </a:solidFill>
            </a:endParaRPr>
          </a:p>
          <a:p>
            <a:r>
              <a:rPr lang="en-US" altLang="ja-JP" dirty="0" smtClean="0"/>
              <a:t>500hPa</a:t>
            </a:r>
            <a:r>
              <a:rPr lang="ja-JP" altLang="en-US" dirty="0"/>
              <a:t>面</a:t>
            </a:r>
            <a:endParaRPr kumimoji="1" lang="ja-JP" altLang="en-US" dirty="0"/>
          </a:p>
        </p:txBody>
      </p:sp>
      <p:sp>
        <p:nvSpPr>
          <p:cNvPr id="13" name="テキスト ボックス 12"/>
          <p:cNvSpPr txBox="1"/>
          <p:nvPr/>
        </p:nvSpPr>
        <p:spPr>
          <a:xfrm>
            <a:off x="5819723" y="69580"/>
            <a:ext cx="954107" cy="369332"/>
          </a:xfrm>
          <a:prstGeom prst="rect">
            <a:avLst/>
          </a:prstGeom>
          <a:noFill/>
        </p:spPr>
        <p:txBody>
          <a:bodyPr wrap="none" rtlCol="0">
            <a:spAutoFit/>
          </a:bodyPr>
          <a:lstStyle/>
          <a:p>
            <a:r>
              <a:rPr kumimoji="1" lang="en-US" altLang="ja-JP" dirty="0" smtClean="0"/>
              <a:t>All data</a:t>
            </a:r>
            <a:endParaRPr kumimoji="1" lang="ja-JP" altLang="en-US" dirty="0"/>
          </a:p>
        </p:txBody>
      </p:sp>
      <p:sp>
        <p:nvSpPr>
          <p:cNvPr id="14" name="テキスト ボックス 13"/>
          <p:cNvSpPr txBox="1"/>
          <p:nvPr/>
        </p:nvSpPr>
        <p:spPr>
          <a:xfrm>
            <a:off x="2829311" y="47684"/>
            <a:ext cx="1685077" cy="369332"/>
          </a:xfrm>
          <a:prstGeom prst="rect">
            <a:avLst/>
          </a:prstGeom>
          <a:noFill/>
        </p:spPr>
        <p:txBody>
          <a:bodyPr wrap="none" rtlCol="0">
            <a:spAutoFit/>
          </a:bodyPr>
          <a:lstStyle/>
          <a:p>
            <a:r>
              <a:rPr kumimoji="1" lang="en-US" altLang="ja-JP" dirty="0" smtClean="0"/>
              <a:t>only </a:t>
            </a:r>
            <a:r>
              <a:rPr kumimoji="1" lang="en-US" altLang="ja-JP" dirty="0" err="1" smtClean="0"/>
              <a:t>Crun</a:t>
            </a:r>
            <a:r>
              <a:rPr kumimoji="1" lang="en-US" altLang="ja-JP" dirty="0" smtClean="0"/>
              <a:t> data</a:t>
            </a:r>
          </a:p>
        </p:txBody>
      </p:sp>
      <p:sp>
        <p:nvSpPr>
          <p:cNvPr id="15" name="テキスト ボックス 14"/>
          <p:cNvSpPr txBox="1"/>
          <p:nvPr/>
        </p:nvSpPr>
        <p:spPr>
          <a:xfrm>
            <a:off x="395536" y="77197"/>
            <a:ext cx="1505540" cy="369332"/>
          </a:xfrm>
          <a:prstGeom prst="rect">
            <a:avLst/>
          </a:prstGeom>
          <a:noFill/>
        </p:spPr>
        <p:txBody>
          <a:bodyPr wrap="none" rtlCol="0">
            <a:spAutoFit/>
          </a:bodyPr>
          <a:lstStyle/>
          <a:p>
            <a:r>
              <a:rPr kumimoji="1" lang="en-US" altLang="ja-JP" dirty="0" smtClean="0"/>
              <a:t>No </a:t>
            </a:r>
            <a:r>
              <a:rPr kumimoji="1" lang="en-US" altLang="ja-JP" dirty="0" err="1" smtClean="0"/>
              <a:t>crun</a:t>
            </a:r>
            <a:r>
              <a:rPr kumimoji="1" lang="en-US" altLang="ja-JP" dirty="0" smtClean="0"/>
              <a:t> data</a:t>
            </a:r>
            <a:endParaRPr kumimoji="1" lang="ja-JP" altLang="en-US" dirty="0"/>
          </a:p>
        </p:txBody>
      </p:sp>
      <p:sp>
        <p:nvSpPr>
          <p:cNvPr id="16" name="テキスト ボックス 15"/>
          <p:cNvSpPr txBox="1"/>
          <p:nvPr/>
        </p:nvSpPr>
        <p:spPr>
          <a:xfrm>
            <a:off x="7423270" y="1040868"/>
            <a:ext cx="954107" cy="369332"/>
          </a:xfrm>
          <a:prstGeom prst="rect">
            <a:avLst/>
          </a:prstGeom>
          <a:noFill/>
        </p:spPr>
        <p:txBody>
          <a:bodyPr wrap="none" rtlCol="0">
            <a:spAutoFit/>
          </a:bodyPr>
          <a:lstStyle/>
          <a:p>
            <a:r>
              <a:rPr kumimoji="1" lang="en-US" altLang="ja-JP" smtClean="0"/>
              <a:t>mode </a:t>
            </a:r>
            <a:r>
              <a:rPr kumimoji="1" lang="en-US" altLang="ja-JP" dirty="0" smtClean="0"/>
              <a:t>1</a:t>
            </a:r>
            <a:endParaRPr kumimoji="1" lang="ja-JP" altLang="en-US" dirty="0"/>
          </a:p>
        </p:txBody>
      </p:sp>
      <p:sp>
        <p:nvSpPr>
          <p:cNvPr id="17" name="テキスト ボックス 16"/>
          <p:cNvSpPr txBox="1"/>
          <p:nvPr/>
        </p:nvSpPr>
        <p:spPr>
          <a:xfrm>
            <a:off x="7434317" y="3347700"/>
            <a:ext cx="954107" cy="369332"/>
          </a:xfrm>
          <a:prstGeom prst="rect">
            <a:avLst/>
          </a:prstGeom>
          <a:noFill/>
        </p:spPr>
        <p:txBody>
          <a:bodyPr wrap="none" rtlCol="0">
            <a:spAutoFit/>
          </a:bodyPr>
          <a:lstStyle/>
          <a:p>
            <a:r>
              <a:rPr kumimoji="1" lang="en-US" altLang="ja-JP" dirty="0" smtClean="0"/>
              <a:t>mode 2</a:t>
            </a:r>
            <a:endParaRPr kumimoji="1" lang="ja-JP" altLang="en-US" dirty="0"/>
          </a:p>
        </p:txBody>
      </p:sp>
      <p:sp>
        <p:nvSpPr>
          <p:cNvPr id="18" name="テキスト ボックス 17"/>
          <p:cNvSpPr txBox="1"/>
          <p:nvPr/>
        </p:nvSpPr>
        <p:spPr>
          <a:xfrm>
            <a:off x="7452320" y="5445224"/>
            <a:ext cx="954107" cy="369332"/>
          </a:xfrm>
          <a:prstGeom prst="rect">
            <a:avLst/>
          </a:prstGeom>
          <a:noFill/>
        </p:spPr>
        <p:txBody>
          <a:bodyPr wrap="none" rtlCol="0">
            <a:spAutoFit/>
          </a:bodyPr>
          <a:lstStyle/>
          <a:p>
            <a:r>
              <a:rPr kumimoji="1" lang="en-US" altLang="ja-JP" dirty="0" smtClean="0"/>
              <a:t>mode 3</a:t>
            </a:r>
            <a:endParaRPr kumimoji="1" lang="ja-JP" altLang="en-US" dirty="0"/>
          </a:p>
        </p:txBody>
      </p:sp>
      <p:sp>
        <p:nvSpPr>
          <p:cNvPr id="19" name="テキスト ボックス 18"/>
          <p:cNvSpPr txBox="1"/>
          <p:nvPr/>
        </p:nvSpPr>
        <p:spPr>
          <a:xfrm>
            <a:off x="1403648" y="1844824"/>
            <a:ext cx="1249060" cy="369332"/>
          </a:xfrm>
          <a:prstGeom prst="rect">
            <a:avLst/>
          </a:prstGeom>
          <a:noFill/>
        </p:spPr>
        <p:txBody>
          <a:bodyPr wrap="none" rtlCol="0">
            <a:spAutoFit/>
          </a:bodyPr>
          <a:lstStyle/>
          <a:p>
            <a:r>
              <a:rPr kumimoji="1" lang="en-US" altLang="ja-JP" dirty="0" smtClean="0"/>
              <a:t>Con:14.81</a:t>
            </a:r>
            <a:endParaRPr kumimoji="1" lang="ja-JP" altLang="en-US" dirty="0"/>
          </a:p>
        </p:txBody>
      </p:sp>
      <p:sp>
        <p:nvSpPr>
          <p:cNvPr id="20" name="テキスト ボックス 19"/>
          <p:cNvSpPr txBox="1"/>
          <p:nvPr/>
        </p:nvSpPr>
        <p:spPr>
          <a:xfrm>
            <a:off x="1403648" y="4261738"/>
            <a:ext cx="1249060" cy="369332"/>
          </a:xfrm>
          <a:prstGeom prst="rect">
            <a:avLst/>
          </a:prstGeom>
          <a:noFill/>
        </p:spPr>
        <p:txBody>
          <a:bodyPr wrap="none" rtlCol="0">
            <a:spAutoFit/>
          </a:bodyPr>
          <a:lstStyle/>
          <a:p>
            <a:r>
              <a:rPr kumimoji="1" lang="en-US" altLang="ja-JP" dirty="0" smtClean="0"/>
              <a:t>Con:10.86</a:t>
            </a:r>
            <a:endParaRPr kumimoji="1" lang="ja-JP" altLang="en-US" dirty="0"/>
          </a:p>
        </p:txBody>
      </p:sp>
      <p:sp>
        <p:nvSpPr>
          <p:cNvPr id="21" name="テキスト ボックス 20"/>
          <p:cNvSpPr txBox="1"/>
          <p:nvPr/>
        </p:nvSpPr>
        <p:spPr>
          <a:xfrm>
            <a:off x="1403648" y="6565994"/>
            <a:ext cx="1120820" cy="369332"/>
          </a:xfrm>
          <a:prstGeom prst="rect">
            <a:avLst/>
          </a:prstGeom>
          <a:noFill/>
        </p:spPr>
        <p:txBody>
          <a:bodyPr wrap="none" rtlCol="0">
            <a:spAutoFit/>
          </a:bodyPr>
          <a:lstStyle/>
          <a:p>
            <a:r>
              <a:rPr kumimoji="1" lang="en-US" altLang="ja-JP" dirty="0" smtClean="0"/>
              <a:t>Con:8.52</a:t>
            </a:r>
            <a:endParaRPr kumimoji="1" lang="ja-JP" altLang="en-US" dirty="0"/>
          </a:p>
        </p:txBody>
      </p:sp>
      <p:sp>
        <p:nvSpPr>
          <p:cNvPr id="22" name="テキスト ボックス 21"/>
          <p:cNvSpPr txBox="1"/>
          <p:nvPr/>
        </p:nvSpPr>
        <p:spPr>
          <a:xfrm>
            <a:off x="3851920" y="1844824"/>
            <a:ext cx="1249060" cy="369332"/>
          </a:xfrm>
          <a:prstGeom prst="rect">
            <a:avLst/>
          </a:prstGeom>
          <a:noFill/>
        </p:spPr>
        <p:txBody>
          <a:bodyPr wrap="none" rtlCol="0">
            <a:spAutoFit/>
          </a:bodyPr>
          <a:lstStyle/>
          <a:p>
            <a:r>
              <a:rPr kumimoji="1" lang="en-US" altLang="ja-JP" dirty="0" smtClean="0"/>
              <a:t>Con:26.07</a:t>
            </a:r>
            <a:endParaRPr kumimoji="1" lang="ja-JP" altLang="en-US" dirty="0"/>
          </a:p>
        </p:txBody>
      </p:sp>
      <p:sp>
        <p:nvSpPr>
          <p:cNvPr id="23" name="テキスト ボックス 22"/>
          <p:cNvSpPr txBox="1"/>
          <p:nvPr/>
        </p:nvSpPr>
        <p:spPr>
          <a:xfrm>
            <a:off x="3851920" y="4261738"/>
            <a:ext cx="1249060" cy="369332"/>
          </a:xfrm>
          <a:prstGeom prst="rect">
            <a:avLst/>
          </a:prstGeom>
          <a:noFill/>
        </p:spPr>
        <p:txBody>
          <a:bodyPr wrap="none" rtlCol="0">
            <a:spAutoFit/>
          </a:bodyPr>
          <a:lstStyle/>
          <a:p>
            <a:r>
              <a:rPr kumimoji="1" lang="en-US" altLang="ja-JP" dirty="0" smtClean="0"/>
              <a:t>Con:13.87</a:t>
            </a:r>
            <a:endParaRPr kumimoji="1" lang="ja-JP" altLang="en-US" dirty="0"/>
          </a:p>
        </p:txBody>
      </p:sp>
      <p:sp>
        <p:nvSpPr>
          <p:cNvPr id="24" name="テキスト ボックス 23"/>
          <p:cNvSpPr txBox="1"/>
          <p:nvPr/>
        </p:nvSpPr>
        <p:spPr>
          <a:xfrm>
            <a:off x="3851920" y="6565994"/>
            <a:ext cx="1120820" cy="369332"/>
          </a:xfrm>
          <a:prstGeom prst="rect">
            <a:avLst/>
          </a:prstGeom>
          <a:noFill/>
        </p:spPr>
        <p:txBody>
          <a:bodyPr wrap="none" rtlCol="0">
            <a:spAutoFit/>
          </a:bodyPr>
          <a:lstStyle/>
          <a:p>
            <a:r>
              <a:rPr kumimoji="1" lang="en-US" altLang="ja-JP" dirty="0" smtClean="0"/>
              <a:t>Con:8.51</a:t>
            </a:r>
            <a:endParaRPr kumimoji="1" lang="ja-JP" altLang="en-US" dirty="0"/>
          </a:p>
        </p:txBody>
      </p:sp>
      <p:sp>
        <p:nvSpPr>
          <p:cNvPr id="25" name="テキスト ボックス 24"/>
          <p:cNvSpPr txBox="1"/>
          <p:nvPr/>
        </p:nvSpPr>
        <p:spPr>
          <a:xfrm>
            <a:off x="6491292" y="1844824"/>
            <a:ext cx="1249060" cy="369332"/>
          </a:xfrm>
          <a:prstGeom prst="rect">
            <a:avLst/>
          </a:prstGeom>
          <a:noFill/>
        </p:spPr>
        <p:txBody>
          <a:bodyPr wrap="none" rtlCol="0">
            <a:spAutoFit/>
          </a:bodyPr>
          <a:lstStyle/>
          <a:p>
            <a:r>
              <a:rPr kumimoji="1" lang="en-US" altLang="ja-JP" dirty="0" smtClean="0"/>
              <a:t>Con:16.36</a:t>
            </a:r>
            <a:endParaRPr kumimoji="1" lang="ja-JP" altLang="en-US" dirty="0"/>
          </a:p>
        </p:txBody>
      </p:sp>
      <p:sp>
        <p:nvSpPr>
          <p:cNvPr id="26" name="テキスト ボックス 25"/>
          <p:cNvSpPr txBox="1"/>
          <p:nvPr/>
        </p:nvSpPr>
        <p:spPr>
          <a:xfrm>
            <a:off x="6491292" y="4261738"/>
            <a:ext cx="1249060" cy="369332"/>
          </a:xfrm>
          <a:prstGeom prst="rect">
            <a:avLst/>
          </a:prstGeom>
          <a:noFill/>
        </p:spPr>
        <p:txBody>
          <a:bodyPr wrap="none" rtlCol="0">
            <a:spAutoFit/>
          </a:bodyPr>
          <a:lstStyle/>
          <a:p>
            <a:r>
              <a:rPr kumimoji="1" lang="en-US" altLang="ja-JP" dirty="0" smtClean="0"/>
              <a:t>Con:10.95</a:t>
            </a:r>
            <a:endParaRPr kumimoji="1" lang="ja-JP" altLang="en-US" dirty="0"/>
          </a:p>
        </p:txBody>
      </p:sp>
      <p:sp>
        <p:nvSpPr>
          <p:cNvPr id="27" name="テキスト ボックス 26"/>
          <p:cNvSpPr txBox="1"/>
          <p:nvPr/>
        </p:nvSpPr>
        <p:spPr>
          <a:xfrm>
            <a:off x="6491292" y="6565994"/>
            <a:ext cx="1120820" cy="369332"/>
          </a:xfrm>
          <a:prstGeom prst="rect">
            <a:avLst/>
          </a:prstGeom>
          <a:noFill/>
        </p:spPr>
        <p:txBody>
          <a:bodyPr wrap="none" rtlCol="0">
            <a:spAutoFit/>
          </a:bodyPr>
          <a:lstStyle/>
          <a:p>
            <a:r>
              <a:rPr kumimoji="1" lang="en-US" altLang="ja-JP" dirty="0" smtClean="0"/>
              <a:t>Con:8.28</a:t>
            </a:r>
            <a:endParaRPr kumimoji="1" lang="ja-JP" altLang="en-US" dirty="0"/>
          </a:p>
        </p:txBody>
      </p:sp>
      <p:pic>
        <p:nvPicPr>
          <p:cNvPr id="28"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0432" y="1639019"/>
            <a:ext cx="67627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316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5"/>
          <p:cNvSpPr>
            <a:spLocks noGrp="1"/>
          </p:cNvSpPr>
          <p:nvPr>
            <p:ph type="sldNum" sz="quarter" idx="12"/>
          </p:nvPr>
        </p:nvSpPr>
        <p:spPr/>
        <p:txBody>
          <a:bodyPr/>
          <a:lstStyle/>
          <a:p>
            <a:pPr>
              <a:defRPr/>
            </a:pPr>
            <a:fld id="{13E677BA-EE06-4438-B4BD-012D971F5A51}" type="slidenum">
              <a:rPr lang="en-US" altLang="ja-JP"/>
              <a:pPr>
                <a:defRPr/>
              </a:pPr>
              <a:t>25</a:t>
            </a:fld>
            <a:endParaRPr lang="en-US" altLang="ja-JP"/>
          </a:p>
        </p:txBody>
      </p:sp>
      <p:sp>
        <p:nvSpPr>
          <p:cNvPr id="16386" name="Freeform 4"/>
          <p:cNvSpPr>
            <a:spLocks/>
          </p:cNvSpPr>
          <p:nvPr/>
        </p:nvSpPr>
        <p:spPr bwMode="auto">
          <a:xfrm rot="724466">
            <a:off x="209550" y="-130175"/>
            <a:ext cx="2562225" cy="962025"/>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00FFFF"/>
              </a:gs>
              <a:gs pos="100000">
                <a:srgbClr val="008080">
                  <a:alpha val="82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19" name="Text Box 3"/>
          <p:cNvSpPr txBox="1">
            <a:spLocks noChangeArrowheads="1"/>
          </p:cNvSpPr>
          <p:nvPr/>
        </p:nvSpPr>
        <p:spPr bwMode="auto">
          <a:xfrm>
            <a:off x="100013" y="-28575"/>
            <a:ext cx="2287587" cy="646113"/>
          </a:xfrm>
          <a:prstGeom prst="rect">
            <a:avLst/>
          </a:prstGeom>
          <a:noFill/>
          <a:ln>
            <a:noFill/>
          </a:ln>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解析方法</a:t>
            </a:r>
            <a:r>
              <a:rPr lang="en-US" altLang="ja-JP" sz="3600" dirty="0" smtClean="0">
                <a:effectLst>
                  <a:outerShdw blurRad="38100" dist="38100" dir="2700000" algn="tl">
                    <a:srgbClr val="C0C0C0"/>
                  </a:outerShdw>
                </a:effectLst>
              </a:rPr>
              <a:t>2</a:t>
            </a:r>
            <a:endParaRPr lang="en-US" altLang="ja-JP" sz="3600" dirty="0">
              <a:effectLst>
                <a:outerShdw blurRad="38100" dist="38100" dir="2700000" algn="tl">
                  <a:srgbClr val="C0C0C0"/>
                </a:outerShdw>
              </a:effectLst>
            </a:endParaRPr>
          </a:p>
        </p:txBody>
      </p:sp>
      <p:pic>
        <p:nvPicPr>
          <p:cNvPr id="81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663" y="900113"/>
            <a:ext cx="2633662"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900113"/>
            <a:ext cx="26543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0488" y="3492500"/>
            <a:ext cx="416083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8825" y="3865563"/>
            <a:ext cx="5665788"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8"/>
          <p:cNvSpPr txBox="1">
            <a:spLocks noChangeArrowheads="1"/>
          </p:cNvSpPr>
          <p:nvPr/>
        </p:nvSpPr>
        <p:spPr bwMode="auto">
          <a:xfrm>
            <a:off x="-74613" y="3101975"/>
            <a:ext cx="3676651"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 = Empirical Orthogonal Function</a:t>
            </a:r>
          </a:p>
          <a:p>
            <a:pPr eaLnBrk="1" hangingPunct="1"/>
            <a:r>
              <a:rPr lang="en-US" altLang="ja-JP"/>
              <a:t>                                          analysis</a:t>
            </a:r>
          </a:p>
          <a:p>
            <a:pPr eaLnBrk="1" hangingPunct="1"/>
            <a:endParaRPr lang="en-US" altLang="ja-JP"/>
          </a:p>
          <a:p>
            <a:pPr eaLnBrk="1" hangingPunct="1"/>
            <a:r>
              <a:rPr lang="en-US" altLang="ja-JP"/>
              <a:t>      ⇒</a:t>
            </a:r>
            <a:r>
              <a:rPr lang="ja-JP" altLang="en-US"/>
              <a:t>経験的直交関数解析</a:t>
            </a:r>
          </a:p>
        </p:txBody>
      </p:sp>
      <p:sp>
        <p:nvSpPr>
          <p:cNvPr id="8202" name="Text Box 9"/>
          <p:cNvSpPr txBox="1">
            <a:spLocks noChangeArrowheads="1"/>
          </p:cNvSpPr>
          <p:nvPr/>
        </p:nvSpPr>
        <p:spPr bwMode="auto">
          <a:xfrm>
            <a:off x="6413500" y="5868988"/>
            <a:ext cx="305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a:t>[Udagawa </a:t>
            </a:r>
            <a:r>
              <a:rPr lang="en-US" altLang="ja-JP" i="1"/>
              <a:t>et al.</a:t>
            </a:r>
            <a:r>
              <a:rPr lang="en-US" altLang="ja-JP"/>
              <a:t> 2009]</a:t>
            </a:r>
          </a:p>
        </p:txBody>
      </p:sp>
      <p:sp>
        <p:nvSpPr>
          <p:cNvPr id="8203" name="Text Box 13"/>
          <p:cNvSpPr txBox="1">
            <a:spLocks noChangeArrowheads="1"/>
          </p:cNvSpPr>
          <p:nvPr/>
        </p:nvSpPr>
        <p:spPr bwMode="auto">
          <a:xfrm>
            <a:off x="79375" y="149225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3600">
                <a:latin typeface="HGP創英角ﾎﾟｯﾌﾟ体" pitchFamily="50" charset="-128"/>
                <a:ea typeface="HGP創英角ﾎﾟｯﾌﾟ体" pitchFamily="50" charset="-128"/>
              </a:rPr>
              <a:t>EOF</a:t>
            </a:r>
            <a:r>
              <a:rPr lang="ja-JP" altLang="en-US" sz="3600">
                <a:latin typeface="HGP創英角ﾎﾟｯﾌﾟ体" pitchFamily="50" charset="-128"/>
                <a:ea typeface="HGP創英角ﾎﾟｯﾌﾟ体" pitchFamily="50" charset="-128"/>
              </a:rPr>
              <a:t>解析</a:t>
            </a:r>
          </a:p>
        </p:txBody>
      </p:sp>
      <p:grpSp>
        <p:nvGrpSpPr>
          <p:cNvPr id="8204" name="Group 16"/>
          <p:cNvGrpSpPr>
            <a:grpSpLocks/>
          </p:cNvGrpSpPr>
          <p:nvPr/>
        </p:nvGrpSpPr>
        <p:grpSpPr bwMode="auto">
          <a:xfrm>
            <a:off x="3833813" y="836613"/>
            <a:ext cx="1746250" cy="366712"/>
            <a:chOff x="2415" y="33"/>
            <a:chExt cx="1100" cy="231"/>
          </a:xfrm>
        </p:grpSpPr>
        <p:sp>
          <p:nvSpPr>
            <p:cNvPr id="8208" name="Rectangle 14"/>
            <p:cNvSpPr>
              <a:spLocks noChangeArrowheads="1"/>
            </p:cNvSpPr>
            <p:nvPr/>
          </p:nvSpPr>
          <p:spPr bwMode="auto">
            <a:xfrm>
              <a:off x="2653" y="58"/>
              <a:ext cx="625" cy="182"/>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8209" name="Text Box 11"/>
            <p:cNvSpPr txBox="1">
              <a:spLocks noChangeArrowheads="1"/>
            </p:cNvSpPr>
            <p:nvPr/>
          </p:nvSpPr>
          <p:spPr bwMode="auto">
            <a:xfrm>
              <a:off x="2415" y="33"/>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a:t>第１モード</a:t>
              </a:r>
            </a:p>
          </p:txBody>
        </p:sp>
      </p:grpSp>
      <p:grpSp>
        <p:nvGrpSpPr>
          <p:cNvPr id="8205" name="Group 17"/>
          <p:cNvGrpSpPr>
            <a:grpSpLocks/>
          </p:cNvGrpSpPr>
          <p:nvPr/>
        </p:nvGrpSpPr>
        <p:grpSpPr bwMode="auto">
          <a:xfrm>
            <a:off x="6723063" y="836613"/>
            <a:ext cx="1746250" cy="366712"/>
            <a:chOff x="4235" y="33"/>
            <a:chExt cx="1100" cy="231"/>
          </a:xfrm>
        </p:grpSpPr>
        <p:sp>
          <p:nvSpPr>
            <p:cNvPr id="8206" name="Rectangle 15"/>
            <p:cNvSpPr>
              <a:spLocks noChangeArrowheads="1"/>
            </p:cNvSpPr>
            <p:nvPr/>
          </p:nvSpPr>
          <p:spPr bwMode="auto">
            <a:xfrm>
              <a:off x="4468" y="68"/>
              <a:ext cx="625" cy="182"/>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8207" name="Text Box 12"/>
            <p:cNvSpPr txBox="1">
              <a:spLocks noChangeArrowheads="1"/>
            </p:cNvSpPr>
            <p:nvPr/>
          </p:nvSpPr>
          <p:spPr bwMode="auto">
            <a:xfrm>
              <a:off x="4235" y="33"/>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a:t>第２モード</a:t>
              </a:r>
            </a:p>
          </p:txBody>
        </p:sp>
      </p:grpSp>
    </p:spTree>
    <p:extLst>
      <p:ext uri="{BB962C8B-B14F-4D97-AF65-F5344CB8AC3E}">
        <p14:creationId xmlns:p14="http://schemas.microsoft.com/office/powerpoint/2010/main" val="398416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200" fill="hold"/>
                                        <p:tgtEl>
                                          <p:spTgt spid="16386"/>
                                        </p:tgtEl>
                                        <p:attrNameLst>
                                          <p:attrName>ppt_w</p:attrName>
                                        </p:attrNameLst>
                                      </p:cBhvr>
                                      <p:tavLst>
                                        <p:tav tm="0">
                                          <p:val>
                                            <p:fltVal val="0"/>
                                          </p:val>
                                        </p:tav>
                                        <p:tav tm="100000">
                                          <p:val>
                                            <p:strVal val="#ppt_w"/>
                                          </p:val>
                                        </p:tav>
                                      </p:tavLst>
                                    </p:anim>
                                    <p:anim calcmode="lin" valueType="num">
                                      <p:cBhvr>
                                        <p:cTn id="8" dur="200" fill="hold"/>
                                        <p:tgtEl>
                                          <p:spTgt spid="1638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4819"/>
                                        </p:tgtEl>
                                        <p:attrNameLst>
                                          <p:attrName>style.visibility</p:attrName>
                                        </p:attrNameLst>
                                      </p:cBhvr>
                                      <p:to>
                                        <p:strVal val="visible"/>
                                      </p:to>
                                    </p:set>
                                    <p:anim calcmode="lin" valueType="num">
                                      <p:cBhvr>
                                        <p:cTn id="11" dur="200" fill="hold"/>
                                        <p:tgtEl>
                                          <p:spTgt spid="34819"/>
                                        </p:tgtEl>
                                        <p:attrNameLst>
                                          <p:attrName>ppt_w</p:attrName>
                                        </p:attrNameLst>
                                      </p:cBhvr>
                                      <p:tavLst>
                                        <p:tav tm="0">
                                          <p:val>
                                            <p:fltVal val="0"/>
                                          </p:val>
                                        </p:tav>
                                        <p:tav tm="100000">
                                          <p:val>
                                            <p:strVal val="#ppt_w"/>
                                          </p:val>
                                        </p:tav>
                                      </p:tavLst>
                                    </p:anim>
                                    <p:anim calcmode="lin" valueType="num">
                                      <p:cBhvr>
                                        <p:cTn id="12" dur="2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348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番号プレースホルダー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DDE2A19-F060-4598-BC51-3B1DE4FC560A}" type="slidenum">
              <a:rPr lang="en-US" altLang="ja-JP" smtClean="0"/>
              <a:pPr eaLnBrk="1" hangingPunct="1"/>
              <a:t>26</a:t>
            </a:fld>
            <a:endParaRPr lang="en-US" altLang="ja-JP" smtClean="0"/>
          </a:p>
        </p:txBody>
      </p:sp>
      <p:pic>
        <p:nvPicPr>
          <p:cNvPr id="2048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68413"/>
            <a:ext cx="4259263"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Freeform 10"/>
          <p:cNvSpPr>
            <a:spLocks noChangeAspect="1"/>
          </p:cNvSpPr>
          <p:nvPr/>
        </p:nvSpPr>
        <p:spPr bwMode="auto">
          <a:xfrm>
            <a:off x="1511300" y="2708275"/>
            <a:ext cx="1516063" cy="1231900"/>
          </a:xfrm>
          <a:custGeom>
            <a:avLst/>
            <a:gdLst>
              <a:gd name="T0" fmla="*/ 7922892 w 1425"/>
              <a:gd name="T1" fmla="*/ 372286658 h 1179"/>
              <a:gd name="T2" fmla="*/ 1131994 w 1425"/>
              <a:gd name="T3" fmla="*/ 459627219 h 1179"/>
              <a:gd name="T4" fmla="*/ 81496100 w 1425"/>
              <a:gd name="T5" fmla="*/ 563342959 h 1179"/>
              <a:gd name="T6" fmla="*/ 100737865 w 1425"/>
              <a:gd name="T7" fmla="*/ 567710510 h 1179"/>
              <a:gd name="T8" fmla="*/ 130167573 w 1425"/>
              <a:gd name="T9" fmla="*/ 657233801 h 1179"/>
              <a:gd name="T10" fmla="*/ 207135698 w 1425"/>
              <a:gd name="T11" fmla="*/ 731472755 h 1179"/>
              <a:gd name="T12" fmla="*/ 273918007 w 1425"/>
              <a:gd name="T13" fmla="*/ 723830586 h 1179"/>
              <a:gd name="T14" fmla="*/ 265994051 w 1425"/>
              <a:gd name="T15" fmla="*/ 825363596 h 1179"/>
              <a:gd name="T16" fmla="*/ 255807172 w 1425"/>
              <a:gd name="T17" fmla="*/ 952005842 h 1179"/>
              <a:gd name="T18" fmla="*/ 225246533 w 1425"/>
              <a:gd name="T19" fmla="*/ 1085199413 h 1179"/>
              <a:gd name="T20" fmla="*/ 378051853 w 1425"/>
              <a:gd name="T21" fmla="*/ 1116861019 h 1179"/>
              <a:gd name="T22" fmla="*/ 358810088 w 1425"/>
              <a:gd name="T23" fmla="*/ 1202016760 h 1179"/>
              <a:gd name="T24" fmla="*/ 382579828 w 1425"/>
              <a:gd name="T25" fmla="*/ 1323201657 h 1179"/>
              <a:gd name="T26" fmla="*/ 465206857 w 1425"/>
              <a:gd name="T27" fmla="*/ 1446569285 h 1179"/>
              <a:gd name="T28" fmla="*/ 640650987 w 1425"/>
              <a:gd name="T29" fmla="*/ 1510982295 h 1179"/>
              <a:gd name="T30" fmla="*/ 796851224 w 1425"/>
              <a:gd name="T31" fmla="*/ 1535000688 h 1179"/>
              <a:gd name="T32" fmla="*/ 1027757726 w 1425"/>
              <a:gd name="T33" fmla="*/ 1530634183 h 1179"/>
              <a:gd name="T34" fmla="*/ 1256399177 w 1425"/>
              <a:gd name="T35" fmla="*/ 1552468800 h 1179"/>
              <a:gd name="T36" fmla="*/ 1228102526 w 1425"/>
              <a:gd name="T37" fmla="*/ 1826498112 h 1179"/>
              <a:gd name="T38" fmla="*/ 1608417302 w 1425"/>
              <a:gd name="T39" fmla="*/ 1859250561 h 1179"/>
              <a:gd name="T40" fmla="*/ 1714815136 w 1425"/>
              <a:gd name="T41" fmla="*/ 1848332729 h 1179"/>
              <a:gd name="T42" fmla="*/ 1918555916 w 1425"/>
              <a:gd name="T43" fmla="*/ 1793745663 h 1179"/>
              <a:gd name="T44" fmla="*/ 1959304498 w 1425"/>
              <a:gd name="T45" fmla="*/ 1695488315 h 1179"/>
              <a:gd name="T46" fmla="*/ 1983074238 w 1425"/>
              <a:gd name="T47" fmla="*/ 1646359642 h 1179"/>
              <a:gd name="T48" fmla="*/ 2030613718 w 1425"/>
              <a:gd name="T49" fmla="*/ 1548102295 h 1179"/>
              <a:gd name="T50" fmla="*/ 2138142481 w 1425"/>
              <a:gd name="T51" fmla="*/ 1422550892 h 1179"/>
              <a:gd name="T52" fmla="*/ 2147483647 w 1425"/>
              <a:gd name="T53" fmla="*/ 1277347602 h 1179"/>
              <a:gd name="T54" fmla="*/ 2147483647 w 1425"/>
              <a:gd name="T55" fmla="*/ 1191099974 h 1179"/>
              <a:gd name="T56" fmla="*/ 2147483647 w 1425"/>
              <a:gd name="T57" fmla="*/ 1071006964 h 1179"/>
              <a:gd name="T58" fmla="*/ 2147483647 w 1425"/>
              <a:gd name="T59" fmla="*/ 860298776 h 1179"/>
              <a:gd name="T60" fmla="*/ 2147198431 w 1425"/>
              <a:gd name="T61" fmla="*/ 831913877 h 1179"/>
              <a:gd name="T62" fmla="*/ 2026085743 w 1425"/>
              <a:gd name="T63" fmla="*/ 694352755 h 1179"/>
              <a:gd name="T64" fmla="*/ 2007974908 w 1425"/>
              <a:gd name="T65" fmla="*/ 405039107 h 1179"/>
              <a:gd name="T66" fmla="*/ 1947985625 w 1425"/>
              <a:gd name="T67" fmla="*/ 281671480 h 1179"/>
              <a:gd name="T68" fmla="*/ 1885731291 w 1425"/>
              <a:gd name="T69" fmla="*/ 282763367 h 1179"/>
              <a:gd name="T70" fmla="*/ 1730661984 w 1425"/>
              <a:gd name="T71" fmla="*/ 220533087 h 1179"/>
              <a:gd name="T72" fmla="*/ 1628792125 w 1425"/>
              <a:gd name="T73" fmla="*/ 174680076 h 1179"/>
              <a:gd name="T74" fmla="*/ 1574460683 w 1425"/>
              <a:gd name="T75" fmla="*/ 145203290 h 1179"/>
              <a:gd name="T76" fmla="*/ 1363929004 w 1425"/>
              <a:gd name="T77" fmla="*/ 62230280 h 1179"/>
              <a:gd name="T78" fmla="*/ 1265455126 w 1425"/>
              <a:gd name="T79" fmla="*/ 46944898 h 1179"/>
              <a:gd name="T80" fmla="*/ 1052659460 w 1425"/>
              <a:gd name="T81" fmla="*/ 48036786 h 1179"/>
              <a:gd name="T82" fmla="*/ 868160444 w 1425"/>
              <a:gd name="T83" fmla="*/ 163762245 h 1179"/>
              <a:gd name="T84" fmla="*/ 775345471 w 1425"/>
              <a:gd name="T85" fmla="*/ 301323367 h 1179"/>
              <a:gd name="T86" fmla="*/ 775345471 w 1425"/>
              <a:gd name="T87" fmla="*/ 386479107 h 1179"/>
              <a:gd name="T88" fmla="*/ 733465960 w 1425"/>
              <a:gd name="T89" fmla="*/ 513122398 h 1179"/>
              <a:gd name="T90" fmla="*/ 688190467 w 1425"/>
              <a:gd name="T91" fmla="*/ 549150510 h 1179"/>
              <a:gd name="T92" fmla="*/ 439174194 w 1425"/>
              <a:gd name="T93" fmla="*/ 628847857 h 1179"/>
              <a:gd name="T94" fmla="*/ 225246533 w 1425"/>
              <a:gd name="T95" fmla="*/ 494562398 h 1179"/>
              <a:gd name="T96" fmla="*/ 115452719 w 1425"/>
              <a:gd name="T97" fmla="*/ 449801275 h 1179"/>
              <a:gd name="T98" fmla="*/ 47539480 w 1425"/>
              <a:gd name="T99" fmla="*/ 271845536 h 1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25" h="1179">
                <a:moveTo>
                  <a:pt x="30" y="170"/>
                </a:moveTo>
                <a:cubicBezTo>
                  <a:pt x="28" y="167"/>
                  <a:pt x="15" y="186"/>
                  <a:pt x="11" y="197"/>
                </a:cubicBezTo>
                <a:cubicBezTo>
                  <a:pt x="7" y="208"/>
                  <a:pt x="5" y="223"/>
                  <a:pt x="5" y="232"/>
                </a:cubicBezTo>
                <a:cubicBezTo>
                  <a:pt x="5" y="241"/>
                  <a:pt x="7" y="242"/>
                  <a:pt x="9" y="249"/>
                </a:cubicBezTo>
                <a:cubicBezTo>
                  <a:pt x="11" y="257"/>
                  <a:pt x="17" y="272"/>
                  <a:pt x="16" y="278"/>
                </a:cubicBezTo>
                <a:cubicBezTo>
                  <a:pt x="15" y="284"/>
                  <a:pt x="0" y="284"/>
                  <a:pt x="1" y="286"/>
                </a:cubicBezTo>
                <a:cubicBezTo>
                  <a:pt x="2" y="289"/>
                  <a:pt x="15" y="289"/>
                  <a:pt x="20" y="296"/>
                </a:cubicBezTo>
                <a:cubicBezTo>
                  <a:pt x="26" y="303"/>
                  <a:pt x="30" y="317"/>
                  <a:pt x="35" y="325"/>
                </a:cubicBezTo>
                <a:cubicBezTo>
                  <a:pt x="40" y="334"/>
                  <a:pt x="50" y="345"/>
                  <a:pt x="51" y="351"/>
                </a:cubicBezTo>
                <a:cubicBezTo>
                  <a:pt x="52" y="357"/>
                  <a:pt x="37" y="359"/>
                  <a:pt x="39" y="362"/>
                </a:cubicBezTo>
                <a:cubicBezTo>
                  <a:pt x="41" y="366"/>
                  <a:pt x="62" y="378"/>
                  <a:pt x="66" y="377"/>
                </a:cubicBezTo>
                <a:cubicBezTo>
                  <a:pt x="71" y="376"/>
                  <a:pt x="59" y="356"/>
                  <a:pt x="63" y="354"/>
                </a:cubicBezTo>
                <a:cubicBezTo>
                  <a:pt x="68" y="352"/>
                  <a:pt x="85" y="360"/>
                  <a:pt x="93" y="366"/>
                </a:cubicBezTo>
                <a:cubicBezTo>
                  <a:pt x="101" y="373"/>
                  <a:pt x="114" y="388"/>
                  <a:pt x="112" y="395"/>
                </a:cubicBezTo>
                <a:cubicBezTo>
                  <a:pt x="109" y="401"/>
                  <a:pt x="83" y="404"/>
                  <a:pt x="82" y="409"/>
                </a:cubicBezTo>
                <a:cubicBezTo>
                  <a:pt x="81" y="414"/>
                  <a:pt x="100" y="417"/>
                  <a:pt x="102" y="427"/>
                </a:cubicBezTo>
                <a:cubicBezTo>
                  <a:pt x="104" y="437"/>
                  <a:pt x="88" y="461"/>
                  <a:pt x="93" y="466"/>
                </a:cubicBezTo>
                <a:cubicBezTo>
                  <a:pt x="98" y="471"/>
                  <a:pt x="124" y="455"/>
                  <a:pt x="131" y="456"/>
                </a:cubicBezTo>
                <a:cubicBezTo>
                  <a:pt x="138" y="457"/>
                  <a:pt x="133" y="470"/>
                  <a:pt x="137" y="472"/>
                </a:cubicBezTo>
                <a:cubicBezTo>
                  <a:pt x="141" y="474"/>
                  <a:pt x="152" y="474"/>
                  <a:pt x="159" y="471"/>
                </a:cubicBezTo>
                <a:cubicBezTo>
                  <a:pt x="165" y="468"/>
                  <a:pt x="167" y="451"/>
                  <a:pt x="173" y="451"/>
                </a:cubicBezTo>
                <a:cubicBezTo>
                  <a:pt x="179" y="451"/>
                  <a:pt x="196" y="463"/>
                  <a:pt x="195" y="471"/>
                </a:cubicBezTo>
                <a:cubicBezTo>
                  <a:pt x="194" y="478"/>
                  <a:pt x="169" y="490"/>
                  <a:pt x="165" y="497"/>
                </a:cubicBezTo>
                <a:cubicBezTo>
                  <a:pt x="161" y="504"/>
                  <a:pt x="168" y="508"/>
                  <a:pt x="168" y="514"/>
                </a:cubicBezTo>
                <a:cubicBezTo>
                  <a:pt x="168" y="521"/>
                  <a:pt x="168" y="531"/>
                  <a:pt x="168" y="541"/>
                </a:cubicBezTo>
                <a:cubicBezTo>
                  <a:pt x="168" y="551"/>
                  <a:pt x="169" y="567"/>
                  <a:pt x="168" y="576"/>
                </a:cubicBezTo>
                <a:cubicBezTo>
                  <a:pt x="167" y="585"/>
                  <a:pt x="165" y="589"/>
                  <a:pt x="162" y="593"/>
                </a:cubicBezTo>
                <a:cubicBezTo>
                  <a:pt x="159" y="598"/>
                  <a:pt x="148" y="591"/>
                  <a:pt x="148" y="603"/>
                </a:cubicBezTo>
                <a:cubicBezTo>
                  <a:pt x="148" y="615"/>
                  <a:pt x="160" y="653"/>
                  <a:pt x="159" y="665"/>
                </a:cubicBezTo>
                <a:cubicBezTo>
                  <a:pt x="158" y="676"/>
                  <a:pt x="144" y="671"/>
                  <a:pt x="142" y="676"/>
                </a:cubicBezTo>
                <a:cubicBezTo>
                  <a:pt x="140" y="681"/>
                  <a:pt x="146" y="684"/>
                  <a:pt x="148" y="692"/>
                </a:cubicBezTo>
                <a:cubicBezTo>
                  <a:pt x="150" y="700"/>
                  <a:pt x="137" y="724"/>
                  <a:pt x="152" y="725"/>
                </a:cubicBezTo>
                <a:cubicBezTo>
                  <a:pt x="168" y="726"/>
                  <a:pt x="224" y="694"/>
                  <a:pt x="238" y="696"/>
                </a:cubicBezTo>
                <a:cubicBezTo>
                  <a:pt x="253" y="698"/>
                  <a:pt x="243" y="730"/>
                  <a:pt x="241" y="736"/>
                </a:cubicBezTo>
                <a:cubicBezTo>
                  <a:pt x="239" y="742"/>
                  <a:pt x="228" y="730"/>
                  <a:pt x="226" y="732"/>
                </a:cubicBezTo>
                <a:cubicBezTo>
                  <a:pt x="224" y="734"/>
                  <a:pt x="229" y="743"/>
                  <a:pt x="226" y="749"/>
                </a:cubicBezTo>
                <a:cubicBezTo>
                  <a:pt x="223" y="755"/>
                  <a:pt x="202" y="764"/>
                  <a:pt x="205" y="767"/>
                </a:cubicBezTo>
                <a:cubicBezTo>
                  <a:pt x="208" y="770"/>
                  <a:pt x="237" y="756"/>
                  <a:pt x="243" y="766"/>
                </a:cubicBezTo>
                <a:cubicBezTo>
                  <a:pt x="250" y="776"/>
                  <a:pt x="236" y="805"/>
                  <a:pt x="241" y="824"/>
                </a:cubicBezTo>
                <a:cubicBezTo>
                  <a:pt x="247" y="844"/>
                  <a:pt x="268" y="872"/>
                  <a:pt x="272" y="883"/>
                </a:cubicBezTo>
                <a:cubicBezTo>
                  <a:pt x="276" y="894"/>
                  <a:pt x="265" y="889"/>
                  <a:pt x="268" y="892"/>
                </a:cubicBezTo>
                <a:cubicBezTo>
                  <a:pt x="271" y="894"/>
                  <a:pt x="282" y="896"/>
                  <a:pt x="294" y="901"/>
                </a:cubicBezTo>
                <a:cubicBezTo>
                  <a:pt x="305" y="906"/>
                  <a:pt x="323" y="914"/>
                  <a:pt x="339" y="921"/>
                </a:cubicBezTo>
                <a:cubicBezTo>
                  <a:pt x="354" y="928"/>
                  <a:pt x="373" y="941"/>
                  <a:pt x="385" y="944"/>
                </a:cubicBezTo>
                <a:cubicBezTo>
                  <a:pt x="396" y="947"/>
                  <a:pt x="397" y="939"/>
                  <a:pt x="404" y="941"/>
                </a:cubicBezTo>
                <a:cubicBezTo>
                  <a:pt x="411" y="943"/>
                  <a:pt x="418" y="954"/>
                  <a:pt x="428" y="957"/>
                </a:cubicBezTo>
                <a:cubicBezTo>
                  <a:pt x="437" y="960"/>
                  <a:pt x="446" y="959"/>
                  <a:pt x="458" y="959"/>
                </a:cubicBezTo>
                <a:cubicBezTo>
                  <a:pt x="471" y="959"/>
                  <a:pt x="489" y="956"/>
                  <a:pt x="502" y="957"/>
                </a:cubicBezTo>
                <a:cubicBezTo>
                  <a:pt x="516" y="958"/>
                  <a:pt x="527" y="971"/>
                  <a:pt x="536" y="963"/>
                </a:cubicBezTo>
                <a:cubicBezTo>
                  <a:pt x="545" y="955"/>
                  <a:pt x="558" y="929"/>
                  <a:pt x="557" y="908"/>
                </a:cubicBezTo>
                <a:cubicBezTo>
                  <a:pt x="556" y="887"/>
                  <a:pt x="527" y="849"/>
                  <a:pt x="529" y="837"/>
                </a:cubicBezTo>
                <a:cubicBezTo>
                  <a:pt x="531" y="825"/>
                  <a:pt x="556" y="856"/>
                  <a:pt x="571" y="837"/>
                </a:cubicBezTo>
                <a:cubicBezTo>
                  <a:pt x="586" y="818"/>
                  <a:pt x="602" y="731"/>
                  <a:pt x="620" y="725"/>
                </a:cubicBezTo>
                <a:cubicBezTo>
                  <a:pt x="638" y="719"/>
                  <a:pt x="668" y="788"/>
                  <a:pt x="682" y="801"/>
                </a:cubicBezTo>
                <a:cubicBezTo>
                  <a:pt x="696" y="814"/>
                  <a:pt x="692" y="792"/>
                  <a:pt x="707" y="803"/>
                </a:cubicBezTo>
                <a:cubicBezTo>
                  <a:pt x="722" y="814"/>
                  <a:pt x="757" y="846"/>
                  <a:pt x="770" y="866"/>
                </a:cubicBezTo>
                <a:cubicBezTo>
                  <a:pt x="783" y="886"/>
                  <a:pt x="787" y="911"/>
                  <a:pt x="785" y="923"/>
                </a:cubicBezTo>
                <a:cubicBezTo>
                  <a:pt x="783" y="935"/>
                  <a:pt x="756" y="931"/>
                  <a:pt x="757" y="938"/>
                </a:cubicBezTo>
                <a:cubicBezTo>
                  <a:pt x="758" y="945"/>
                  <a:pt x="785" y="951"/>
                  <a:pt x="793" y="968"/>
                </a:cubicBezTo>
                <a:cubicBezTo>
                  <a:pt x="801" y="985"/>
                  <a:pt x="805" y="1022"/>
                  <a:pt x="806" y="1038"/>
                </a:cubicBezTo>
                <a:cubicBezTo>
                  <a:pt x="807" y="1053"/>
                  <a:pt x="807" y="1046"/>
                  <a:pt x="802" y="1062"/>
                </a:cubicBezTo>
                <a:cubicBezTo>
                  <a:pt x="797" y="1079"/>
                  <a:pt x="764" y="1122"/>
                  <a:pt x="774" y="1138"/>
                </a:cubicBezTo>
                <a:cubicBezTo>
                  <a:pt x="785" y="1155"/>
                  <a:pt x="834" y="1155"/>
                  <a:pt x="861" y="1161"/>
                </a:cubicBezTo>
                <a:cubicBezTo>
                  <a:pt x="889" y="1168"/>
                  <a:pt x="912" y="1179"/>
                  <a:pt x="938" y="1178"/>
                </a:cubicBezTo>
                <a:cubicBezTo>
                  <a:pt x="964" y="1177"/>
                  <a:pt x="994" y="1162"/>
                  <a:pt x="1015" y="1159"/>
                </a:cubicBezTo>
                <a:cubicBezTo>
                  <a:pt x="1035" y="1155"/>
                  <a:pt x="1053" y="1150"/>
                  <a:pt x="1061" y="1152"/>
                </a:cubicBezTo>
                <a:cubicBezTo>
                  <a:pt x="1069" y="1154"/>
                  <a:pt x="1061" y="1169"/>
                  <a:pt x="1064" y="1169"/>
                </a:cubicBezTo>
                <a:cubicBezTo>
                  <a:pt x="1067" y="1169"/>
                  <a:pt x="1075" y="1157"/>
                  <a:pt x="1081" y="1152"/>
                </a:cubicBezTo>
                <a:cubicBezTo>
                  <a:pt x="1087" y="1147"/>
                  <a:pt x="1087" y="1148"/>
                  <a:pt x="1103" y="1141"/>
                </a:cubicBezTo>
                <a:cubicBezTo>
                  <a:pt x="1118" y="1134"/>
                  <a:pt x="1159" y="1113"/>
                  <a:pt x="1176" y="1109"/>
                </a:cubicBezTo>
                <a:cubicBezTo>
                  <a:pt x="1194" y="1105"/>
                  <a:pt x="1207" y="1120"/>
                  <a:pt x="1210" y="1118"/>
                </a:cubicBezTo>
                <a:cubicBezTo>
                  <a:pt x="1213" y="1116"/>
                  <a:pt x="1193" y="1102"/>
                  <a:pt x="1193" y="1094"/>
                </a:cubicBezTo>
                <a:cubicBezTo>
                  <a:pt x="1193" y="1086"/>
                  <a:pt x="1204" y="1079"/>
                  <a:pt x="1211" y="1073"/>
                </a:cubicBezTo>
                <a:cubicBezTo>
                  <a:pt x="1218" y="1067"/>
                  <a:pt x="1236" y="1061"/>
                  <a:pt x="1236" y="1056"/>
                </a:cubicBezTo>
                <a:cubicBezTo>
                  <a:pt x="1236" y="1051"/>
                  <a:pt x="1215" y="1050"/>
                  <a:pt x="1213" y="1045"/>
                </a:cubicBezTo>
                <a:cubicBezTo>
                  <a:pt x="1211" y="1039"/>
                  <a:pt x="1219" y="1026"/>
                  <a:pt x="1226" y="1023"/>
                </a:cubicBezTo>
                <a:cubicBezTo>
                  <a:pt x="1232" y="1020"/>
                  <a:pt x="1242" y="1032"/>
                  <a:pt x="1251" y="1026"/>
                </a:cubicBezTo>
                <a:cubicBezTo>
                  <a:pt x="1260" y="1020"/>
                  <a:pt x="1270" y="994"/>
                  <a:pt x="1279" y="985"/>
                </a:cubicBezTo>
                <a:cubicBezTo>
                  <a:pt x="1288" y="976"/>
                  <a:pt x="1305" y="974"/>
                  <a:pt x="1305" y="971"/>
                </a:cubicBezTo>
                <a:cubicBezTo>
                  <a:pt x="1305" y="969"/>
                  <a:pt x="1282" y="974"/>
                  <a:pt x="1281" y="965"/>
                </a:cubicBezTo>
                <a:cubicBezTo>
                  <a:pt x="1280" y="955"/>
                  <a:pt x="1292" y="923"/>
                  <a:pt x="1299" y="913"/>
                </a:cubicBezTo>
                <a:cubicBezTo>
                  <a:pt x="1306" y="903"/>
                  <a:pt x="1313" y="907"/>
                  <a:pt x="1322" y="903"/>
                </a:cubicBezTo>
                <a:cubicBezTo>
                  <a:pt x="1330" y="899"/>
                  <a:pt x="1344" y="897"/>
                  <a:pt x="1348" y="887"/>
                </a:cubicBezTo>
                <a:cubicBezTo>
                  <a:pt x="1352" y="876"/>
                  <a:pt x="1345" y="847"/>
                  <a:pt x="1345" y="837"/>
                </a:cubicBezTo>
                <a:cubicBezTo>
                  <a:pt x="1345" y="827"/>
                  <a:pt x="1347" y="832"/>
                  <a:pt x="1351" y="825"/>
                </a:cubicBezTo>
                <a:cubicBezTo>
                  <a:pt x="1355" y="818"/>
                  <a:pt x="1365" y="804"/>
                  <a:pt x="1373" y="796"/>
                </a:cubicBezTo>
                <a:cubicBezTo>
                  <a:pt x="1381" y="788"/>
                  <a:pt x="1398" y="787"/>
                  <a:pt x="1401" y="780"/>
                </a:cubicBezTo>
                <a:cubicBezTo>
                  <a:pt x="1405" y="774"/>
                  <a:pt x="1391" y="760"/>
                  <a:pt x="1392" y="754"/>
                </a:cubicBezTo>
                <a:cubicBezTo>
                  <a:pt x="1393" y="748"/>
                  <a:pt x="1406" y="749"/>
                  <a:pt x="1407" y="742"/>
                </a:cubicBezTo>
                <a:cubicBezTo>
                  <a:pt x="1408" y="736"/>
                  <a:pt x="1398" y="720"/>
                  <a:pt x="1401" y="711"/>
                </a:cubicBezTo>
                <a:cubicBezTo>
                  <a:pt x="1405" y="703"/>
                  <a:pt x="1425" y="695"/>
                  <a:pt x="1422" y="688"/>
                </a:cubicBezTo>
                <a:cubicBezTo>
                  <a:pt x="1419" y="681"/>
                  <a:pt x="1387" y="682"/>
                  <a:pt x="1380" y="667"/>
                </a:cubicBezTo>
                <a:cubicBezTo>
                  <a:pt x="1373" y="653"/>
                  <a:pt x="1377" y="615"/>
                  <a:pt x="1379" y="602"/>
                </a:cubicBezTo>
                <a:cubicBezTo>
                  <a:pt x="1381" y="590"/>
                  <a:pt x="1394" y="601"/>
                  <a:pt x="1394" y="590"/>
                </a:cubicBezTo>
                <a:cubicBezTo>
                  <a:pt x="1394" y="580"/>
                  <a:pt x="1377" y="547"/>
                  <a:pt x="1377" y="536"/>
                </a:cubicBezTo>
                <a:cubicBezTo>
                  <a:pt x="1377" y="525"/>
                  <a:pt x="1392" y="528"/>
                  <a:pt x="1394" y="523"/>
                </a:cubicBezTo>
                <a:cubicBezTo>
                  <a:pt x="1396" y="518"/>
                  <a:pt x="1397" y="508"/>
                  <a:pt x="1391" y="507"/>
                </a:cubicBezTo>
                <a:cubicBezTo>
                  <a:pt x="1385" y="506"/>
                  <a:pt x="1368" y="524"/>
                  <a:pt x="1354" y="518"/>
                </a:cubicBezTo>
                <a:cubicBezTo>
                  <a:pt x="1341" y="513"/>
                  <a:pt x="1319" y="477"/>
                  <a:pt x="1308" y="471"/>
                </a:cubicBezTo>
                <a:cubicBezTo>
                  <a:pt x="1298" y="464"/>
                  <a:pt x="1295" y="480"/>
                  <a:pt x="1290" y="475"/>
                </a:cubicBezTo>
                <a:cubicBezTo>
                  <a:pt x="1285" y="469"/>
                  <a:pt x="1276" y="447"/>
                  <a:pt x="1278" y="433"/>
                </a:cubicBezTo>
                <a:cubicBezTo>
                  <a:pt x="1280" y="418"/>
                  <a:pt x="1300" y="407"/>
                  <a:pt x="1300" y="384"/>
                </a:cubicBezTo>
                <a:cubicBezTo>
                  <a:pt x="1300" y="361"/>
                  <a:pt x="1280" y="312"/>
                  <a:pt x="1275" y="290"/>
                </a:cubicBezTo>
                <a:cubicBezTo>
                  <a:pt x="1270" y="269"/>
                  <a:pt x="1267" y="265"/>
                  <a:pt x="1266" y="252"/>
                </a:cubicBezTo>
                <a:cubicBezTo>
                  <a:pt x="1265" y="240"/>
                  <a:pt x="1273" y="224"/>
                  <a:pt x="1272" y="214"/>
                </a:cubicBezTo>
                <a:cubicBezTo>
                  <a:pt x="1271" y="205"/>
                  <a:pt x="1264" y="198"/>
                  <a:pt x="1257" y="191"/>
                </a:cubicBezTo>
                <a:cubicBezTo>
                  <a:pt x="1250" y="184"/>
                  <a:pt x="1236" y="175"/>
                  <a:pt x="1229" y="175"/>
                </a:cubicBezTo>
                <a:cubicBezTo>
                  <a:pt x="1221" y="175"/>
                  <a:pt x="1218" y="195"/>
                  <a:pt x="1214" y="194"/>
                </a:cubicBezTo>
                <a:cubicBezTo>
                  <a:pt x="1210" y="193"/>
                  <a:pt x="1206" y="172"/>
                  <a:pt x="1202" y="170"/>
                </a:cubicBezTo>
                <a:cubicBezTo>
                  <a:pt x="1198" y="167"/>
                  <a:pt x="1194" y="178"/>
                  <a:pt x="1190" y="176"/>
                </a:cubicBezTo>
                <a:cubicBezTo>
                  <a:pt x="1186" y="174"/>
                  <a:pt x="1177" y="158"/>
                  <a:pt x="1174" y="156"/>
                </a:cubicBezTo>
                <a:cubicBezTo>
                  <a:pt x="1171" y="154"/>
                  <a:pt x="1187" y="167"/>
                  <a:pt x="1173" y="164"/>
                </a:cubicBezTo>
                <a:cubicBezTo>
                  <a:pt x="1160" y="161"/>
                  <a:pt x="1109" y="138"/>
                  <a:pt x="1092" y="137"/>
                </a:cubicBezTo>
                <a:cubicBezTo>
                  <a:pt x="1074" y="136"/>
                  <a:pt x="1075" y="164"/>
                  <a:pt x="1066" y="155"/>
                </a:cubicBezTo>
                <a:cubicBezTo>
                  <a:pt x="1057" y="146"/>
                  <a:pt x="1045" y="94"/>
                  <a:pt x="1039" y="86"/>
                </a:cubicBezTo>
                <a:cubicBezTo>
                  <a:pt x="1033" y="78"/>
                  <a:pt x="1031" y="106"/>
                  <a:pt x="1027" y="109"/>
                </a:cubicBezTo>
                <a:cubicBezTo>
                  <a:pt x="1023" y="112"/>
                  <a:pt x="1019" y="106"/>
                  <a:pt x="1017" y="103"/>
                </a:cubicBezTo>
                <a:cubicBezTo>
                  <a:pt x="1015" y="100"/>
                  <a:pt x="1018" y="93"/>
                  <a:pt x="1014" y="91"/>
                </a:cubicBezTo>
                <a:cubicBezTo>
                  <a:pt x="1010" y="89"/>
                  <a:pt x="1006" y="91"/>
                  <a:pt x="993" y="91"/>
                </a:cubicBezTo>
                <a:cubicBezTo>
                  <a:pt x="981" y="91"/>
                  <a:pt x="958" y="93"/>
                  <a:pt x="941" y="88"/>
                </a:cubicBezTo>
                <a:cubicBezTo>
                  <a:pt x="925" y="83"/>
                  <a:pt x="905" y="66"/>
                  <a:pt x="892" y="58"/>
                </a:cubicBezTo>
                <a:cubicBezTo>
                  <a:pt x="879" y="51"/>
                  <a:pt x="869" y="44"/>
                  <a:pt x="860" y="39"/>
                </a:cubicBezTo>
                <a:cubicBezTo>
                  <a:pt x="852" y="34"/>
                  <a:pt x="847" y="29"/>
                  <a:pt x="840" y="29"/>
                </a:cubicBezTo>
                <a:cubicBezTo>
                  <a:pt x="833" y="29"/>
                  <a:pt x="821" y="38"/>
                  <a:pt x="814" y="38"/>
                </a:cubicBezTo>
                <a:cubicBezTo>
                  <a:pt x="807" y="38"/>
                  <a:pt x="817" y="31"/>
                  <a:pt x="798" y="29"/>
                </a:cubicBezTo>
                <a:cubicBezTo>
                  <a:pt x="778" y="27"/>
                  <a:pt x="714" y="28"/>
                  <a:pt x="695" y="23"/>
                </a:cubicBezTo>
                <a:cubicBezTo>
                  <a:pt x="675" y="19"/>
                  <a:pt x="684" y="0"/>
                  <a:pt x="679" y="1"/>
                </a:cubicBezTo>
                <a:cubicBezTo>
                  <a:pt x="674" y="2"/>
                  <a:pt x="675" y="23"/>
                  <a:pt x="664" y="30"/>
                </a:cubicBezTo>
                <a:cubicBezTo>
                  <a:pt x="653" y="37"/>
                  <a:pt x="624" y="42"/>
                  <a:pt x="612" y="45"/>
                </a:cubicBezTo>
                <a:cubicBezTo>
                  <a:pt x="599" y="48"/>
                  <a:pt x="602" y="38"/>
                  <a:pt x="591" y="48"/>
                </a:cubicBezTo>
                <a:cubicBezTo>
                  <a:pt x="581" y="57"/>
                  <a:pt x="560" y="91"/>
                  <a:pt x="547" y="102"/>
                </a:cubicBezTo>
                <a:cubicBezTo>
                  <a:pt x="535" y="114"/>
                  <a:pt x="527" y="106"/>
                  <a:pt x="520" y="117"/>
                </a:cubicBezTo>
                <a:cubicBezTo>
                  <a:pt x="513" y="128"/>
                  <a:pt x="509" y="156"/>
                  <a:pt x="504" y="168"/>
                </a:cubicBezTo>
                <a:cubicBezTo>
                  <a:pt x="499" y="179"/>
                  <a:pt x="490" y="180"/>
                  <a:pt x="489" y="188"/>
                </a:cubicBezTo>
                <a:cubicBezTo>
                  <a:pt x="488" y="196"/>
                  <a:pt x="497" y="210"/>
                  <a:pt x="496" y="217"/>
                </a:cubicBezTo>
                <a:cubicBezTo>
                  <a:pt x="495" y="224"/>
                  <a:pt x="482" y="227"/>
                  <a:pt x="481" y="231"/>
                </a:cubicBezTo>
                <a:cubicBezTo>
                  <a:pt x="480" y="235"/>
                  <a:pt x="491" y="235"/>
                  <a:pt x="489" y="241"/>
                </a:cubicBezTo>
                <a:cubicBezTo>
                  <a:pt x="487" y="247"/>
                  <a:pt x="473" y="254"/>
                  <a:pt x="471" y="264"/>
                </a:cubicBezTo>
                <a:cubicBezTo>
                  <a:pt x="469" y="274"/>
                  <a:pt x="476" y="290"/>
                  <a:pt x="475" y="299"/>
                </a:cubicBezTo>
                <a:cubicBezTo>
                  <a:pt x="474" y="308"/>
                  <a:pt x="462" y="315"/>
                  <a:pt x="462" y="320"/>
                </a:cubicBezTo>
                <a:cubicBezTo>
                  <a:pt x="462" y="324"/>
                  <a:pt x="475" y="326"/>
                  <a:pt x="474" y="328"/>
                </a:cubicBezTo>
                <a:cubicBezTo>
                  <a:pt x="473" y="330"/>
                  <a:pt x="462" y="331"/>
                  <a:pt x="456" y="333"/>
                </a:cubicBezTo>
                <a:cubicBezTo>
                  <a:pt x="450" y="335"/>
                  <a:pt x="439" y="338"/>
                  <a:pt x="434" y="342"/>
                </a:cubicBezTo>
                <a:cubicBezTo>
                  <a:pt x="429" y="346"/>
                  <a:pt x="431" y="353"/>
                  <a:pt x="422" y="358"/>
                </a:cubicBezTo>
                <a:cubicBezTo>
                  <a:pt x="414" y="362"/>
                  <a:pt x="407" y="366"/>
                  <a:pt x="383" y="372"/>
                </a:cubicBezTo>
                <a:cubicBezTo>
                  <a:pt x="358" y="378"/>
                  <a:pt x="304" y="396"/>
                  <a:pt x="277" y="392"/>
                </a:cubicBezTo>
                <a:cubicBezTo>
                  <a:pt x="251" y="388"/>
                  <a:pt x="239" y="359"/>
                  <a:pt x="223" y="348"/>
                </a:cubicBezTo>
                <a:cubicBezTo>
                  <a:pt x="207" y="337"/>
                  <a:pt x="190" y="337"/>
                  <a:pt x="177" y="330"/>
                </a:cubicBezTo>
                <a:cubicBezTo>
                  <a:pt x="164" y="323"/>
                  <a:pt x="147" y="315"/>
                  <a:pt x="142" y="308"/>
                </a:cubicBezTo>
                <a:cubicBezTo>
                  <a:pt x="137" y="301"/>
                  <a:pt x="149" y="294"/>
                  <a:pt x="146" y="290"/>
                </a:cubicBezTo>
                <a:cubicBezTo>
                  <a:pt x="143" y="286"/>
                  <a:pt x="137" y="286"/>
                  <a:pt x="125" y="285"/>
                </a:cubicBezTo>
                <a:cubicBezTo>
                  <a:pt x="113" y="283"/>
                  <a:pt x="84" y="286"/>
                  <a:pt x="73" y="281"/>
                </a:cubicBezTo>
                <a:cubicBezTo>
                  <a:pt x="61" y="275"/>
                  <a:pt x="64" y="260"/>
                  <a:pt x="56" y="249"/>
                </a:cubicBezTo>
                <a:cubicBezTo>
                  <a:pt x="48" y="239"/>
                  <a:pt x="30" y="230"/>
                  <a:pt x="26" y="216"/>
                </a:cubicBezTo>
                <a:cubicBezTo>
                  <a:pt x="21" y="203"/>
                  <a:pt x="32" y="172"/>
                  <a:pt x="30" y="170"/>
                </a:cubicBezTo>
                <a:close/>
              </a:path>
            </a:pathLst>
          </a:custGeom>
          <a:solidFill>
            <a:srgbClr val="C7F58F">
              <a:alpha val="70195"/>
            </a:srgbClr>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5" name="Freeform 23"/>
          <p:cNvSpPr>
            <a:spLocks/>
          </p:cNvSpPr>
          <p:nvPr/>
        </p:nvSpPr>
        <p:spPr bwMode="auto">
          <a:xfrm>
            <a:off x="1406525" y="3422650"/>
            <a:ext cx="603250" cy="877888"/>
          </a:xfrm>
          <a:custGeom>
            <a:avLst/>
            <a:gdLst>
              <a:gd name="T0" fmla="*/ 0 w 462"/>
              <a:gd name="T1" fmla="*/ 83651410 h 665"/>
              <a:gd name="T2" fmla="*/ 102296576 w 462"/>
              <a:gd name="T3" fmla="*/ 13941902 h 665"/>
              <a:gd name="T4" fmla="*/ 221643451 w 462"/>
              <a:gd name="T5" fmla="*/ 0 h 665"/>
              <a:gd name="T6" fmla="*/ 332465177 w 462"/>
              <a:gd name="T7" fmla="*/ 26141231 h 665"/>
              <a:gd name="T8" fmla="*/ 421122035 w 462"/>
              <a:gd name="T9" fmla="*/ 285809644 h 665"/>
              <a:gd name="T10" fmla="*/ 518304043 w 462"/>
              <a:gd name="T11" fmla="*/ 433944165 h 665"/>
              <a:gd name="T12" fmla="*/ 722897195 w 462"/>
              <a:gd name="T13" fmla="*/ 590790228 h 665"/>
              <a:gd name="T14" fmla="*/ 787685200 w 462"/>
              <a:gd name="T15" fmla="*/ 620417924 h 665"/>
              <a:gd name="T16" fmla="*/ 782570633 w 462"/>
              <a:gd name="T17" fmla="*/ 745895039 h 665"/>
              <a:gd name="T18" fmla="*/ 670043616 w 462"/>
              <a:gd name="T19" fmla="*/ 1070045243 h 665"/>
              <a:gd name="T20" fmla="*/ 569452331 w 462"/>
              <a:gd name="T21" fmla="*/ 1158925691 h 665"/>
              <a:gd name="T22" fmla="*/ 410891594 w 462"/>
              <a:gd name="T23" fmla="*/ 1075274281 h 665"/>
              <a:gd name="T24" fmla="*/ 179019008 w 462"/>
              <a:gd name="T25" fmla="*/ 916684325 h 665"/>
              <a:gd name="T26" fmla="*/ 102296576 w 462"/>
              <a:gd name="T27" fmla="*/ 838260633 h 665"/>
              <a:gd name="T28" fmla="*/ 150035587 w 462"/>
              <a:gd name="T29" fmla="*/ 704069334 h 665"/>
              <a:gd name="T30" fmla="*/ 76722432 w 462"/>
              <a:gd name="T31" fmla="*/ 601246985 h 665"/>
              <a:gd name="T32" fmla="*/ 148330296 w 462"/>
              <a:gd name="T33" fmla="*/ 484482733 h 665"/>
              <a:gd name="T34" fmla="*/ 73313155 w 462"/>
              <a:gd name="T35" fmla="*/ 353777900 h 665"/>
              <a:gd name="T36" fmla="*/ 11934426 w 462"/>
              <a:gd name="T37" fmla="*/ 160332529 h 665"/>
              <a:gd name="T38" fmla="*/ 0 w 462"/>
              <a:gd name="T39" fmla="*/ 83651410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FF00">
              <a:alpha val="23921"/>
            </a:srgbClr>
          </a:solidFill>
          <a:ln w="44450">
            <a:solidFill>
              <a:srgbClr val="FFFF00"/>
            </a:solidFill>
            <a:round/>
            <a:headEnd/>
            <a:tailEnd/>
          </a:ln>
        </p:spPr>
        <p:txBody>
          <a:bodyPr/>
          <a:lstStyle/>
          <a:p>
            <a:endParaRPr lang="ja-JP" altLang="en-US"/>
          </a:p>
        </p:txBody>
      </p:sp>
      <p:pic>
        <p:nvPicPr>
          <p:cNvPr id="204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27512"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7" name="Freeform 10"/>
          <p:cNvSpPr>
            <a:spLocks noChangeAspect="1"/>
          </p:cNvSpPr>
          <p:nvPr/>
        </p:nvSpPr>
        <p:spPr bwMode="auto">
          <a:xfrm>
            <a:off x="6032500" y="2708275"/>
            <a:ext cx="1516063" cy="1231900"/>
          </a:xfrm>
          <a:custGeom>
            <a:avLst/>
            <a:gdLst>
              <a:gd name="T0" fmla="*/ 7922892 w 1425"/>
              <a:gd name="T1" fmla="*/ 372286658 h 1179"/>
              <a:gd name="T2" fmla="*/ 1131994 w 1425"/>
              <a:gd name="T3" fmla="*/ 459627219 h 1179"/>
              <a:gd name="T4" fmla="*/ 81496100 w 1425"/>
              <a:gd name="T5" fmla="*/ 563342959 h 1179"/>
              <a:gd name="T6" fmla="*/ 100737865 w 1425"/>
              <a:gd name="T7" fmla="*/ 567710510 h 1179"/>
              <a:gd name="T8" fmla="*/ 130167573 w 1425"/>
              <a:gd name="T9" fmla="*/ 657233801 h 1179"/>
              <a:gd name="T10" fmla="*/ 207135698 w 1425"/>
              <a:gd name="T11" fmla="*/ 731472755 h 1179"/>
              <a:gd name="T12" fmla="*/ 273918007 w 1425"/>
              <a:gd name="T13" fmla="*/ 723830586 h 1179"/>
              <a:gd name="T14" fmla="*/ 265994051 w 1425"/>
              <a:gd name="T15" fmla="*/ 825363596 h 1179"/>
              <a:gd name="T16" fmla="*/ 255807172 w 1425"/>
              <a:gd name="T17" fmla="*/ 952005842 h 1179"/>
              <a:gd name="T18" fmla="*/ 225246533 w 1425"/>
              <a:gd name="T19" fmla="*/ 1085199413 h 1179"/>
              <a:gd name="T20" fmla="*/ 378051853 w 1425"/>
              <a:gd name="T21" fmla="*/ 1116861019 h 1179"/>
              <a:gd name="T22" fmla="*/ 358810088 w 1425"/>
              <a:gd name="T23" fmla="*/ 1202016760 h 1179"/>
              <a:gd name="T24" fmla="*/ 382579828 w 1425"/>
              <a:gd name="T25" fmla="*/ 1323201657 h 1179"/>
              <a:gd name="T26" fmla="*/ 465206857 w 1425"/>
              <a:gd name="T27" fmla="*/ 1446569285 h 1179"/>
              <a:gd name="T28" fmla="*/ 640650987 w 1425"/>
              <a:gd name="T29" fmla="*/ 1510982295 h 1179"/>
              <a:gd name="T30" fmla="*/ 796851224 w 1425"/>
              <a:gd name="T31" fmla="*/ 1535000688 h 1179"/>
              <a:gd name="T32" fmla="*/ 1027757726 w 1425"/>
              <a:gd name="T33" fmla="*/ 1530634183 h 1179"/>
              <a:gd name="T34" fmla="*/ 1256399177 w 1425"/>
              <a:gd name="T35" fmla="*/ 1552468800 h 1179"/>
              <a:gd name="T36" fmla="*/ 1228102526 w 1425"/>
              <a:gd name="T37" fmla="*/ 1826498112 h 1179"/>
              <a:gd name="T38" fmla="*/ 1608417302 w 1425"/>
              <a:gd name="T39" fmla="*/ 1859250561 h 1179"/>
              <a:gd name="T40" fmla="*/ 1714815136 w 1425"/>
              <a:gd name="T41" fmla="*/ 1848332729 h 1179"/>
              <a:gd name="T42" fmla="*/ 1918555916 w 1425"/>
              <a:gd name="T43" fmla="*/ 1793745663 h 1179"/>
              <a:gd name="T44" fmla="*/ 1959304498 w 1425"/>
              <a:gd name="T45" fmla="*/ 1695488315 h 1179"/>
              <a:gd name="T46" fmla="*/ 1983074238 w 1425"/>
              <a:gd name="T47" fmla="*/ 1646359642 h 1179"/>
              <a:gd name="T48" fmla="*/ 2030613718 w 1425"/>
              <a:gd name="T49" fmla="*/ 1548102295 h 1179"/>
              <a:gd name="T50" fmla="*/ 2138142481 w 1425"/>
              <a:gd name="T51" fmla="*/ 1422550892 h 1179"/>
              <a:gd name="T52" fmla="*/ 2147483647 w 1425"/>
              <a:gd name="T53" fmla="*/ 1277347602 h 1179"/>
              <a:gd name="T54" fmla="*/ 2147483647 w 1425"/>
              <a:gd name="T55" fmla="*/ 1191099974 h 1179"/>
              <a:gd name="T56" fmla="*/ 2147483647 w 1425"/>
              <a:gd name="T57" fmla="*/ 1071006964 h 1179"/>
              <a:gd name="T58" fmla="*/ 2147483647 w 1425"/>
              <a:gd name="T59" fmla="*/ 860298776 h 1179"/>
              <a:gd name="T60" fmla="*/ 2147198431 w 1425"/>
              <a:gd name="T61" fmla="*/ 831913877 h 1179"/>
              <a:gd name="T62" fmla="*/ 2026085743 w 1425"/>
              <a:gd name="T63" fmla="*/ 694352755 h 1179"/>
              <a:gd name="T64" fmla="*/ 2007974908 w 1425"/>
              <a:gd name="T65" fmla="*/ 405039107 h 1179"/>
              <a:gd name="T66" fmla="*/ 1947985625 w 1425"/>
              <a:gd name="T67" fmla="*/ 281671480 h 1179"/>
              <a:gd name="T68" fmla="*/ 1885731291 w 1425"/>
              <a:gd name="T69" fmla="*/ 282763367 h 1179"/>
              <a:gd name="T70" fmla="*/ 1730661984 w 1425"/>
              <a:gd name="T71" fmla="*/ 220533087 h 1179"/>
              <a:gd name="T72" fmla="*/ 1628792125 w 1425"/>
              <a:gd name="T73" fmla="*/ 174680076 h 1179"/>
              <a:gd name="T74" fmla="*/ 1574460683 w 1425"/>
              <a:gd name="T75" fmla="*/ 145203290 h 1179"/>
              <a:gd name="T76" fmla="*/ 1363929004 w 1425"/>
              <a:gd name="T77" fmla="*/ 62230280 h 1179"/>
              <a:gd name="T78" fmla="*/ 1265455126 w 1425"/>
              <a:gd name="T79" fmla="*/ 46944898 h 1179"/>
              <a:gd name="T80" fmla="*/ 1052659460 w 1425"/>
              <a:gd name="T81" fmla="*/ 48036786 h 1179"/>
              <a:gd name="T82" fmla="*/ 868160444 w 1425"/>
              <a:gd name="T83" fmla="*/ 163762245 h 1179"/>
              <a:gd name="T84" fmla="*/ 775345471 w 1425"/>
              <a:gd name="T85" fmla="*/ 301323367 h 1179"/>
              <a:gd name="T86" fmla="*/ 775345471 w 1425"/>
              <a:gd name="T87" fmla="*/ 386479107 h 1179"/>
              <a:gd name="T88" fmla="*/ 733465960 w 1425"/>
              <a:gd name="T89" fmla="*/ 513122398 h 1179"/>
              <a:gd name="T90" fmla="*/ 688190467 w 1425"/>
              <a:gd name="T91" fmla="*/ 549150510 h 1179"/>
              <a:gd name="T92" fmla="*/ 439174194 w 1425"/>
              <a:gd name="T93" fmla="*/ 628847857 h 1179"/>
              <a:gd name="T94" fmla="*/ 225246533 w 1425"/>
              <a:gd name="T95" fmla="*/ 494562398 h 1179"/>
              <a:gd name="T96" fmla="*/ 115452719 w 1425"/>
              <a:gd name="T97" fmla="*/ 449801275 h 1179"/>
              <a:gd name="T98" fmla="*/ 47539480 w 1425"/>
              <a:gd name="T99" fmla="*/ 271845536 h 1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25" h="1179">
                <a:moveTo>
                  <a:pt x="30" y="170"/>
                </a:moveTo>
                <a:cubicBezTo>
                  <a:pt x="28" y="167"/>
                  <a:pt x="15" y="186"/>
                  <a:pt x="11" y="197"/>
                </a:cubicBezTo>
                <a:cubicBezTo>
                  <a:pt x="7" y="208"/>
                  <a:pt x="5" y="223"/>
                  <a:pt x="5" y="232"/>
                </a:cubicBezTo>
                <a:cubicBezTo>
                  <a:pt x="5" y="241"/>
                  <a:pt x="7" y="242"/>
                  <a:pt x="9" y="249"/>
                </a:cubicBezTo>
                <a:cubicBezTo>
                  <a:pt x="11" y="257"/>
                  <a:pt x="17" y="272"/>
                  <a:pt x="16" y="278"/>
                </a:cubicBezTo>
                <a:cubicBezTo>
                  <a:pt x="15" y="284"/>
                  <a:pt x="0" y="284"/>
                  <a:pt x="1" y="286"/>
                </a:cubicBezTo>
                <a:cubicBezTo>
                  <a:pt x="2" y="289"/>
                  <a:pt x="15" y="289"/>
                  <a:pt x="20" y="296"/>
                </a:cubicBezTo>
                <a:cubicBezTo>
                  <a:pt x="26" y="303"/>
                  <a:pt x="30" y="317"/>
                  <a:pt x="35" y="325"/>
                </a:cubicBezTo>
                <a:cubicBezTo>
                  <a:pt x="40" y="334"/>
                  <a:pt x="50" y="345"/>
                  <a:pt x="51" y="351"/>
                </a:cubicBezTo>
                <a:cubicBezTo>
                  <a:pt x="52" y="357"/>
                  <a:pt x="37" y="359"/>
                  <a:pt x="39" y="362"/>
                </a:cubicBezTo>
                <a:cubicBezTo>
                  <a:pt x="41" y="366"/>
                  <a:pt x="62" y="378"/>
                  <a:pt x="66" y="377"/>
                </a:cubicBezTo>
                <a:cubicBezTo>
                  <a:pt x="71" y="376"/>
                  <a:pt x="59" y="356"/>
                  <a:pt x="63" y="354"/>
                </a:cubicBezTo>
                <a:cubicBezTo>
                  <a:pt x="68" y="352"/>
                  <a:pt x="85" y="360"/>
                  <a:pt x="93" y="366"/>
                </a:cubicBezTo>
                <a:cubicBezTo>
                  <a:pt x="101" y="373"/>
                  <a:pt x="114" y="388"/>
                  <a:pt x="112" y="395"/>
                </a:cubicBezTo>
                <a:cubicBezTo>
                  <a:pt x="109" y="401"/>
                  <a:pt x="83" y="404"/>
                  <a:pt x="82" y="409"/>
                </a:cubicBezTo>
                <a:cubicBezTo>
                  <a:pt x="81" y="414"/>
                  <a:pt x="100" y="417"/>
                  <a:pt x="102" y="427"/>
                </a:cubicBezTo>
                <a:cubicBezTo>
                  <a:pt x="104" y="437"/>
                  <a:pt x="88" y="461"/>
                  <a:pt x="93" y="466"/>
                </a:cubicBezTo>
                <a:cubicBezTo>
                  <a:pt x="98" y="471"/>
                  <a:pt x="124" y="455"/>
                  <a:pt x="131" y="456"/>
                </a:cubicBezTo>
                <a:cubicBezTo>
                  <a:pt x="138" y="457"/>
                  <a:pt x="133" y="470"/>
                  <a:pt x="137" y="472"/>
                </a:cubicBezTo>
                <a:cubicBezTo>
                  <a:pt x="141" y="474"/>
                  <a:pt x="152" y="474"/>
                  <a:pt x="159" y="471"/>
                </a:cubicBezTo>
                <a:cubicBezTo>
                  <a:pt x="165" y="468"/>
                  <a:pt x="167" y="451"/>
                  <a:pt x="173" y="451"/>
                </a:cubicBezTo>
                <a:cubicBezTo>
                  <a:pt x="179" y="451"/>
                  <a:pt x="196" y="463"/>
                  <a:pt x="195" y="471"/>
                </a:cubicBezTo>
                <a:cubicBezTo>
                  <a:pt x="194" y="478"/>
                  <a:pt x="169" y="490"/>
                  <a:pt x="165" y="497"/>
                </a:cubicBezTo>
                <a:cubicBezTo>
                  <a:pt x="161" y="504"/>
                  <a:pt x="168" y="508"/>
                  <a:pt x="168" y="514"/>
                </a:cubicBezTo>
                <a:cubicBezTo>
                  <a:pt x="168" y="521"/>
                  <a:pt x="168" y="531"/>
                  <a:pt x="168" y="541"/>
                </a:cubicBezTo>
                <a:cubicBezTo>
                  <a:pt x="168" y="551"/>
                  <a:pt x="169" y="567"/>
                  <a:pt x="168" y="576"/>
                </a:cubicBezTo>
                <a:cubicBezTo>
                  <a:pt x="167" y="585"/>
                  <a:pt x="165" y="589"/>
                  <a:pt x="162" y="593"/>
                </a:cubicBezTo>
                <a:cubicBezTo>
                  <a:pt x="159" y="598"/>
                  <a:pt x="148" y="591"/>
                  <a:pt x="148" y="603"/>
                </a:cubicBezTo>
                <a:cubicBezTo>
                  <a:pt x="148" y="615"/>
                  <a:pt x="160" y="653"/>
                  <a:pt x="159" y="665"/>
                </a:cubicBezTo>
                <a:cubicBezTo>
                  <a:pt x="158" y="676"/>
                  <a:pt x="144" y="671"/>
                  <a:pt x="142" y="676"/>
                </a:cubicBezTo>
                <a:cubicBezTo>
                  <a:pt x="140" y="681"/>
                  <a:pt x="146" y="684"/>
                  <a:pt x="148" y="692"/>
                </a:cubicBezTo>
                <a:cubicBezTo>
                  <a:pt x="150" y="700"/>
                  <a:pt x="137" y="724"/>
                  <a:pt x="152" y="725"/>
                </a:cubicBezTo>
                <a:cubicBezTo>
                  <a:pt x="168" y="726"/>
                  <a:pt x="224" y="694"/>
                  <a:pt x="238" y="696"/>
                </a:cubicBezTo>
                <a:cubicBezTo>
                  <a:pt x="253" y="698"/>
                  <a:pt x="243" y="730"/>
                  <a:pt x="241" y="736"/>
                </a:cubicBezTo>
                <a:cubicBezTo>
                  <a:pt x="239" y="742"/>
                  <a:pt x="228" y="730"/>
                  <a:pt x="226" y="732"/>
                </a:cubicBezTo>
                <a:cubicBezTo>
                  <a:pt x="224" y="734"/>
                  <a:pt x="229" y="743"/>
                  <a:pt x="226" y="749"/>
                </a:cubicBezTo>
                <a:cubicBezTo>
                  <a:pt x="223" y="755"/>
                  <a:pt x="202" y="764"/>
                  <a:pt x="205" y="767"/>
                </a:cubicBezTo>
                <a:cubicBezTo>
                  <a:pt x="208" y="770"/>
                  <a:pt x="237" y="756"/>
                  <a:pt x="243" y="766"/>
                </a:cubicBezTo>
                <a:cubicBezTo>
                  <a:pt x="250" y="776"/>
                  <a:pt x="236" y="805"/>
                  <a:pt x="241" y="824"/>
                </a:cubicBezTo>
                <a:cubicBezTo>
                  <a:pt x="247" y="844"/>
                  <a:pt x="268" y="872"/>
                  <a:pt x="272" y="883"/>
                </a:cubicBezTo>
                <a:cubicBezTo>
                  <a:pt x="276" y="894"/>
                  <a:pt x="265" y="889"/>
                  <a:pt x="268" y="892"/>
                </a:cubicBezTo>
                <a:cubicBezTo>
                  <a:pt x="271" y="894"/>
                  <a:pt x="282" y="896"/>
                  <a:pt x="294" y="901"/>
                </a:cubicBezTo>
                <a:cubicBezTo>
                  <a:pt x="305" y="906"/>
                  <a:pt x="323" y="914"/>
                  <a:pt x="339" y="921"/>
                </a:cubicBezTo>
                <a:cubicBezTo>
                  <a:pt x="354" y="928"/>
                  <a:pt x="373" y="941"/>
                  <a:pt x="385" y="944"/>
                </a:cubicBezTo>
                <a:cubicBezTo>
                  <a:pt x="396" y="947"/>
                  <a:pt x="397" y="939"/>
                  <a:pt x="404" y="941"/>
                </a:cubicBezTo>
                <a:cubicBezTo>
                  <a:pt x="411" y="943"/>
                  <a:pt x="418" y="954"/>
                  <a:pt x="428" y="957"/>
                </a:cubicBezTo>
                <a:cubicBezTo>
                  <a:pt x="437" y="960"/>
                  <a:pt x="446" y="959"/>
                  <a:pt x="458" y="959"/>
                </a:cubicBezTo>
                <a:cubicBezTo>
                  <a:pt x="471" y="959"/>
                  <a:pt x="489" y="956"/>
                  <a:pt x="502" y="957"/>
                </a:cubicBezTo>
                <a:cubicBezTo>
                  <a:pt x="516" y="958"/>
                  <a:pt x="527" y="971"/>
                  <a:pt x="536" y="963"/>
                </a:cubicBezTo>
                <a:cubicBezTo>
                  <a:pt x="545" y="955"/>
                  <a:pt x="558" y="929"/>
                  <a:pt x="557" y="908"/>
                </a:cubicBezTo>
                <a:cubicBezTo>
                  <a:pt x="556" y="887"/>
                  <a:pt x="527" y="849"/>
                  <a:pt x="529" y="837"/>
                </a:cubicBezTo>
                <a:cubicBezTo>
                  <a:pt x="531" y="825"/>
                  <a:pt x="556" y="856"/>
                  <a:pt x="571" y="837"/>
                </a:cubicBezTo>
                <a:cubicBezTo>
                  <a:pt x="586" y="818"/>
                  <a:pt x="602" y="731"/>
                  <a:pt x="620" y="725"/>
                </a:cubicBezTo>
                <a:cubicBezTo>
                  <a:pt x="638" y="719"/>
                  <a:pt x="668" y="788"/>
                  <a:pt x="682" y="801"/>
                </a:cubicBezTo>
                <a:cubicBezTo>
                  <a:pt x="696" y="814"/>
                  <a:pt x="692" y="792"/>
                  <a:pt x="707" y="803"/>
                </a:cubicBezTo>
                <a:cubicBezTo>
                  <a:pt x="722" y="814"/>
                  <a:pt x="757" y="846"/>
                  <a:pt x="770" y="866"/>
                </a:cubicBezTo>
                <a:cubicBezTo>
                  <a:pt x="783" y="886"/>
                  <a:pt x="787" y="911"/>
                  <a:pt x="785" y="923"/>
                </a:cubicBezTo>
                <a:cubicBezTo>
                  <a:pt x="783" y="935"/>
                  <a:pt x="756" y="931"/>
                  <a:pt x="757" y="938"/>
                </a:cubicBezTo>
                <a:cubicBezTo>
                  <a:pt x="758" y="945"/>
                  <a:pt x="785" y="951"/>
                  <a:pt x="793" y="968"/>
                </a:cubicBezTo>
                <a:cubicBezTo>
                  <a:pt x="801" y="985"/>
                  <a:pt x="805" y="1022"/>
                  <a:pt x="806" y="1038"/>
                </a:cubicBezTo>
                <a:cubicBezTo>
                  <a:pt x="807" y="1053"/>
                  <a:pt x="807" y="1046"/>
                  <a:pt x="802" y="1062"/>
                </a:cubicBezTo>
                <a:cubicBezTo>
                  <a:pt x="797" y="1079"/>
                  <a:pt x="764" y="1122"/>
                  <a:pt x="774" y="1138"/>
                </a:cubicBezTo>
                <a:cubicBezTo>
                  <a:pt x="785" y="1155"/>
                  <a:pt x="834" y="1155"/>
                  <a:pt x="861" y="1161"/>
                </a:cubicBezTo>
                <a:cubicBezTo>
                  <a:pt x="889" y="1168"/>
                  <a:pt x="912" y="1179"/>
                  <a:pt x="938" y="1178"/>
                </a:cubicBezTo>
                <a:cubicBezTo>
                  <a:pt x="964" y="1177"/>
                  <a:pt x="994" y="1162"/>
                  <a:pt x="1015" y="1159"/>
                </a:cubicBezTo>
                <a:cubicBezTo>
                  <a:pt x="1035" y="1155"/>
                  <a:pt x="1053" y="1150"/>
                  <a:pt x="1061" y="1152"/>
                </a:cubicBezTo>
                <a:cubicBezTo>
                  <a:pt x="1069" y="1154"/>
                  <a:pt x="1061" y="1169"/>
                  <a:pt x="1064" y="1169"/>
                </a:cubicBezTo>
                <a:cubicBezTo>
                  <a:pt x="1067" y="1169"/>
                  <a:pt x="1075" y="1157"/>
                  <a:pt x="1081" y="1152"/>
                </a:cubicBezTo>
                <a:cubicBezTo>
                  <a:pt x="1087" y="1147"/>
                  <a:pt x="1087" y="1148"/>
                  <a:pt x="1103" y="1141"/>
                </a:cubicBezTo>
                <a:cubicBezTo>
                  <a:pt x="1118" y="1134"/>
                  <a:pt x="1159" y="1113"/>
                  <a:pt x="1176" y="1109"/>
                </a:cubicBezTo>
                <a:cubicBezTo>
                  <a:pt x="1194" y="1105"/>
                  <a:pt x="1207" y="1120"/>
                  <a:pt x="1210" y="1118"/>
                </a:cubicBezTo>
                <a:cubicBezTo>
                  <a:pt x="1213" y="1116"/>
                  <a:pt x="1193" y="1102"/>
                  <a:pt x="1193" y="1094"/>
                </a:cubicBezTo>
                <a:cubicBezTo>
                  <a:pt x="1193" y="1086"/>
                  <a:pt x="1204" y="1079"/>
                  <a:pt x="1211" y="1073"/>
                </a:cubicBezTo>
                <a:cubicBezTo>
                  <a:pt x="1218" y="1067"/>
                  <a:pt x="1236" y="1061"/>
                  <a:pt x="1236" y="1056"/>
                </a:cubicBezTo>
                <a:cubicBezTo>
                  <a:pt x="1236" y="1051"/>
                  <a:pt x="1215" y="1050"/>
                  <a:pt x="1213" y="1045"/>
                </a:cubicBezTo>
                <a:cubicBezTo>
                  <a:pt x="1211" y="1039"/>
                  <a:pt x="1219" y="1026"/>
                  <a:pt x="1226" y="1023"/>
                </a:cubicBezTo>
                <a:cubicBezTo>
                  <a:pt x="1232" y="1020"/>
                  <a:pt x="1242" y="1032"/>
                  <a:pt x="1251" y="1026"/>
                </a:cubicBezTo>
                <a:cubicBezTo>
                  <a:pt x="1260" y="1020"/>
                  <a:pt x="1270" y="994"/>
                  <a:pt x="1279" y="985"/>
                </a:cubicBezTo>
                <a:cubicBezTo>
                  <a:pt x="1288" y="976"/>
                  <a:pt x="1305" y="974"/>
                  <a:pt x="1305" y="971"/>
                </a:cubicBezTo>
                <a:cubicBezTo>
                  <a:pt x="1305" y="969"/>
                  <a:pt x="1282" y="974"/>
                  <a:pt x="1281" y="965"/>
                </a:cubicBezTo>
                <a:cubicBezTo>
                  <a:pt x="1280" y="955"/>
                  <a:pt x="1292" y="923"/>
                  <a:pt x="1299" y="913"/>
                </a:cubicBezTo>
                <a:cubicBezTo>
                  <a:pt x="1306" y="903"/>
                  <a:pt x="1313" y="907"/>
                  <a:pt x="1322" y="903"/>
                </a:cubicBezTo>
                <a:cubicBezTo>
                  <a:pt x="1330" y="899"/>
                  <a:pt x="1344" y="897"/>
                  <a:pt x="1348" y="887"/>
                </a:cubicBezTo>
                <a:cubicBezTo>
                  <a:pt x="1352" y="876"/>
                  <a:pt x="1345" y="847"/>
                  <a:pt x="1345" y="837"/>
                </a:cubicBezTo>
                <a:cubicBezTo>
                  <a:pt x="1345" y="827"/>
                  <a:pt x="1347" y="832"/>
                  <a:pt x="1351" y="825"/>
                </a:cubicBezTo>
                <a:cubicBezTo>
                  <a:pt x="1355" y="818"/>
                  <a:pt x="1365" y="804"/>
                  <a:pt x="1373" y="796"/>
                </a:cubicBezTo>
                <a:cubicBezTo>
                  <a:pt x="1381" y="788"/>
                  <a:pt x="1398" y="787"/>
                  <a:pt x="1401" y="780"/>
                </a:cubicBezTo>
                <a:cubicBezTo>
                  <a:pt x="1405" y="774"/>
                  <a:pt x="1391" y="760"/>
                  <a:pt x="1392" y="754"/>
                </a:cubicBezTo>
                <a:cubicBezTo>
                  <a:pt x="1393" y="748"/>
                  <a:pt x="1406" y="749"/>
                  <a:pt x="1407" y="742"/>
                </a:cubicBezTo>
                <a:cubicBezTo>
                  <a:pt x="1408" y="736"/>
                  <a:pt x="1398" y="720"/>
                  <a:pt x="1401" y="711"/>
                </a:cubicBezTo>
                <a:cubicBezTo>
                  <a:pt x="1405" y="703"/>
                  <a:pt x="1425" y="695"/>
                  <a:pt x="1422" y="688"/>
                </a:cubicBezTo>
                <a:cubicBezTo>
                  <a:pt x="1419" y="681"/>
                  <a:pt x="1387" y="682"/>
                  <a:pt x="1380" y="667"/>
                </a:cubicBezTo>
                <a:cubicBezTo>
                  <a:pt x="1373" y="653"/>
                  <a:pt x="1377" y="615"/>
                  <a:pt x="1379" y="602"/>
                </a:cubicBezTo>
                <a:cubicBezTo>
                  <a:pt x="1381" y="590"/>
                  <a:pt x="1394" y="601"/>
                  <a:pt x="1394" y="590"/>
                </a:cubicBezTo>
                <a:cubicBezTo>
                  <a:pt x="1394" y="580"/>
                  <a:pt x="1377" y="547"/>
                  <a:pt x="1377" y="536"/>
                </a:cubicBezTo>
                <a:cubicBezTo>
                  <a:pt x="1377" y="525"/>
                  <a:pt x="1392" y="528"/>
                  <a:pt x="1394" y="523"/>
                </a:cubicBezTo>
                <a:cubicBezTo>
                  <a:pt x="1396" y="518"/>
                  <a:pt x="1397" y="508"/>
                  <a:pt x="1391" y="507"/>
                </a:cubicBezTo>
                <a:cubicBezTo>
                  <a:pt x="1385" y="506"/>
                  <a:pt x="1368" y="524"/>
                  <a:pt x="1354" y="518"/>
                </a:cubicBezTo>
                <a:cubicBezTo>
                  <a:pt x="1341" y="513"/>
                  <a:pt x="1319" y="477"/>
                  <a:pt x="1308" y="471"/>
                </a:cubicBezTo>
                <a:cubicBezTo>
                  <a:pt x="1298" y="464"/>
                  <a:pt x="1295" y="480"/>
                  <a:pt x="1290" y="475"/>
                </a:cubicBezTo>
                <a:cubicBezTo>
                  <a:pt x="1285" y="469"/>
                  <a:pt x="1276" y="447"/>
                  <a:pt x="1278" y="433"/>
                </a:cubicBezTo>
                <a:cubicBezTo>
                  <a:pt x="1280" y="418"/>
                  <a:pt x="1300" y="407"/>
                  <a:pt x="1300" y="384"/>
                </a:cubicBezTo>
                <a:cubicBezTo>
                  <a:pt x="1300" y="361"/>
                  <a:pt x="1280" y="312"/>
                  <a:pt x="1275" y="290"/>
                </a:cubicBezTo>
                <a:cubicBezTo>
                  <a:pt x="1270" y="269"/>
                  <a:pt x="1267" y="265"/>
                  <a:pt x="1266" y="252"/>
                </a:cubicBezTo>
                <a:cubicBezTo>
                  <a:pt x="1265" y="240"/>
                  <a:pt x="1273" y="224"/>
                  <a:pt x="1272" y="214"/>
                </a:cubicBezTo>
                <a:cubicBezTo>
                  <a:pt x="1271" y="205"/>
                  <a:pt x="1264" y="198"/>
                  <a:pt x="1257" y="191"/>
                </a:cubicBezTo>
                <a:cubicBezTo>
                  <a:pt x="1250" y="184"/>
                  <a:pt x="1236" y="175"/>
                  <a:pt x="1229" y="175"/>
                </a:cubicBezTo>
                <a:cubicBezTo>
                  <a:pt x="1221" y="175"/>
                  <a:pt x="1218" y="195"/>
                  <a:pt x="1214" y="194"/>
                </a:cubicBezTo>
                <a:cubicBezTo>
                  <a:pt x="1210" y="193"/>
                  <a:pt x="1206" y="172"/>
                  <a:pt x="1202" y="170"/>
                </a:cubicBezTo>
                <a:cubicBezTo>
                  <a:pt x="1198" y="167"/>
                  <a:pt x="1194" y="178"/>
                  <a:pt x="1190" y="176"/>
                </a:cubicBezTo>
                <a:cubicBezTo>
                  <a:pt x="1186" y="174"/>
                  <a:pt x="1177" y="158"/>
                  <a:pt x="1174" y="156"/>
                </a:cubicBezTo>
                <a:cubicBezTo>
                  <a:pt x="1171" y="154"/>
                  <a:pt x="1187" y="167"/>
                  <a:pt x="1173" y="164"/>
                </a:cubicBezTo>
                <a:cubicBezTo>
                  <a:pt x="1160" y="161"/>
                  <a:pt x="1109" y="138"/>
                  <a:pt x="1092" y="137"/>
                </a:cubicBezTo>
                <a:cubicBezTo>
                  <a:pt x="1074" y="136"/>
                  <a:pt x="1075" y="164"/>
                  <a:pt x="1066" y="155"/>
                </a:cubicBezTo>
                <a:cubicBezTo>
                  <a:pt x="1057" y="146"/>
                  <a:pt x="1045" y="94"/>
                  <a:pt x="1039" y="86"/>
                </a:cubicBezTo>
                <a:cubicBezTo>
                  <a:pt x="1033" y="78"/>
                  <a:pt x="1031" y="106"/>
                  <a:pt x="1027" y="109"/>
                </a:cubicBezTo>
                <a:cubicBezTo>
                  <a:pt x="1023" y="112"/>
                  <a:pt x="1019" y="106"/>
                  <a:pt x="1017" y="103"/>
                </a:cubicBezTo>
                <a:cubicBezTo>
                  <a:pt x="1015" y="100"/>
                  <a:pt x="1018" y="93"/>
                  <a:pt x="1014" y="91"/>
                </a:cubicBezTo>
                <a:cubicBezTo>
                  <a:pt x="1010" y="89"/>
                  <a:pt x="1006" y="91"/>
                  <a:pt x="993" y="91"/>
                </a:cubicBezTo>
                <a:cubicBezTo>
                  <a:pt x="981" y="91"/>
                  <a:pt x="958" y="93"/>
                  <a:pt x="941" y="88"/>
                </a:cubicBezTo>
                <a:cubicBezTo>
                  <a:pt x="925" y="83"/>
                  <a:pt x="905" y="66"/>
                  <a:pt x="892" y="58"/>
                </a:cubicBezTo>
                <a:cubicBezTo>
                  <a:pt x="879" y="51"/>
                  <a:pt x="869" y="44"/>
                  <a:pt x="860" y="39"/>
                </a:cubicBezTo>
                <a:cubicBezTo>
                  <a:pt x="852" y="34"/>
                  <a:pt x="847" y="29"/>
                  <a:pt x="840" y="29"/>
                </a:cubicBezTo>
                <a:cubicBezTo>
                  <a:pt x="833" y="29"/>
                  <a:pt x="821" y="38"/>
                  <a:pt x="814" y="38"/>
                </a:cubicBezTo>
                <a:cubicBezTo>
                  <a:pt x="807" y="38"/>
                  <a:pt x="817" y="31"/>
                  <a:pt x="798" y="29"/>
                </a:cubicBezTo>
                <a:cubicBezTo>
                  <a:pt x="778" y="27"/>
                  <a:pt x="714" y="28"/>
                  <a:pt x="695" y="23"/>
                </a:cubicBezTo>
                <a:cubicBezTo>
                  <a:pt x="675" y="19"/>
                  <a:pt x="684" y="0"/>
                  <a:pt x="679" y="1"/>
                </a:cubicBezTo>
                <a:cubicBezTo>
                  <a:pt x="674" y="2"/>
                  <a:pt x="675" y="23"/>
                  <a:pt x="664" y="30"/>
                </a:cubicBezTo>
                <a:cubicBezTo>
                  <a:pt x="653" y="37"/>
                  <a:pt x="624" y="42"/>
                  <a:pt x="612" y="45"/>
                </a:cubicBezTo>
                <a:cubicBezTo>
                  <a:pt x="599" y="48"/>
                  <a:pt x="602" y="38"/>
                  <a:pt x="591" y="48"/>
                </a:cubicBezTo>
                <a:cubicBezTo>
                  <a:pt x="581" y="57"/>
                  <a:pt x="560" y="91"/>
                  <a:pt x="547" y="102"/>
                </a:cubicBezTo>
                <a:cubicBezTo>
                  <a:pt x="535" y="114"/>
                  <a:pt x="527" y="106"/>
                  <a:pt x="520" y="117"/>
                </a:cubicBezTo>
                <a:cubicBezTo>
                  <a:pt x="513" y="128"/>
                  <a:pt x="509" y="156"/>
                  <a:pt x="504" y="168"/>
                </a:cubicBezTo>
                <a:cubicBezTo>
                  <a:pt x="499" y="179"/>
                  <a:pt x="490" y="180"/>
                  <a:pt x="489" y="188"/>
                </a:cubicBezTo>
                <a:cubicBezTo>
                  <a:pt x="488" y="196"/>
                  <a:pt x="497" y="210"/>
                  <a:pt x="496" y="217"/>
                </a:cubicBezTo>
                <a:cubicBezTo>
                  <a:pt x="495" y="224"/>
                  <a:pt x="482" y="227"/>
                  <a:pt x="481" y="231"/>
                </a:cubicBezTo>
                <a:cubicBezTo>
                  <a:pt x="480" y="235"/>
                  <a:pt x="491" y="235"/>
                  <a:pt x="489" y="241"/>
                </a:cubicBezTo>
                <a:cubicBezTo>
                  <a:pt x="487" y="247"/>
                  <a:pt x="473" y="254"/>
                  <a:pt x="471" y="264"/>
                </a:cubicBezTo>
                <a:cubicBezTo>
                  <a:pt x="469" y="274"/>
                  <a:pt x="476" y="290"/>
                  <a:pt x="475" y="299"/>
                </a:cubicBezTo>
                <a:cubicBezTo>
                  <a:pt x="474" y="308"/>
                  <a:pt x="462" y="315"/>
                  <a:pt x="462" y="320"/>
                </a:cubicBezTo>
                <a:cubicBezTo>
                  <a:pt x="462" y="324"/>
                  <a:pt x="475" y="326"/>
                  <a:pt x="474" y="328"/>
                </a:cubicBezTo>
                <a:cubicBezTo>
                  <a:pt x="473" y="330"/>
                  <a:pt x="462" y="331"/>
                  <a:pt x="456" y="333"/>
                </a:cubicBezTo>
                <a:cubicBezTo>
                  <a:pt x="450" y="335"/>
                  <a:pt x="439" y="338"/>
                  <a:pt x="434" y="342"/>
                </a:cubicBezTo>
                <a:cubicBezTo>
                  <a:pt x="429" y="346"/>
                  <a:pt x="431" y="353"/>
                  <a:pt x="422" y="358"/>
                </a:cubicBezTo>
                <a:cubicBezTo>
                  <a:pt x="414" y="362"/>
                  <a:pt x="407" y="366"/>
                  <a:pt x="383" y="372"/>
                </a:cubicBezTo>
                <a:cubicBezTo>
                  <a:pt x="358" y="378"/>
                  <a:pt x="304" y="396"/>
                  <a:pt x="277" y="392"/>
                </a:cubicBezTo>
                <a:cubicBezTo>
                  <a:pt x="251" y="388"/>
                  <a:pt x="239" y="359"/>
                  <a:pt x="223" y="348"/>
                </a:cubicBezTo>
                <a:cubicBezTo>
                  <a:pt x="207" y="337"/>
                  <a:pt x="190" y="337"/>
                  <a:pt x="177" y="330"/>
                </a:cubicBezTo>
                <a:cubicBezTo>
                  <a:pt x="164" y="323"/>
                  <a:pt x="147" y="315"/>
                  <a:pt x="142" y="308"/>
                </a:cubicBezTo>
                <a:cubicBezTo>
                  <a:pt x="137" y="301"/>
                  <a:pt x="149" y="294"/>
                  <a:pt x="146" y="290"/>
                </a:cubicBezTo>
                <a:cubicBezTo>
                  <a:pt x="143" y="286"/>
                  <a:pt x="137" y="286"/>
                  <a:pt x="125" y="285"/>
                </a:cubicBezTo>
                <a:cubicBezTo>
                  <a:pt x="113" y="283"/>
                  <a:pt x="84" y="286"/>
                  <a:pt x="73" y="281"/>
                </a:cubicBezTo>
                <a:cubicBezTo>
                  <a:pt x="61" y="275"/>
                  <a:pt x="64" y="260"/>
                  <a:pt x="56" y="249"/>
                </a:cubicBezTo>
                <a:cubicBezTo>
                  <a:pt x="48" y="239"/>
                  <a:pt x="30" y="230"/>
                  <a:pt x="26" y="216"/>
                </a:cubicBezTo>
                <a:cubicBezTo>
                  <a:pt x="21" y="203"/>
                  <a:pt x="32" y="172"/>
                  <a:pt x="30" y="170"/>
                </a:cubicBezTo>
                <a:close/>
              </a:path>
            </a:pathLst>
          </a:custGeom>
          <a:solidFill>
            <a:srgbClr val="C7F58F">
              <a:alpha val="70195"/>
            </a:srgbClr>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8" name="Freeform 23"/>
          <p:cNvSpPr>
            <a:spLocks/>
          </p:cNvSpPr>
          <p:nvPr/>
        </p:nvSpPr>
        <p:spPr bwMode="auto">
          <a:xfrm>
            <a:off x="5927725" y="3422650"/>
            <a:ext cx="603250" cy="877888"/>
          </a:xfrm>
          <a:custGeom>
            <a:avLst/>
            <a:gdLst>
              <a:gd name="T0" fmla="*/ 0 w 462"/>
              <a:gd name="T1" fmla="*/ 83651410 h 665"/>
              <a:gd name="T2" fmla="*/ 102296576 w 462"/>
              <a:gd name="T3" fmla="*/ 13941902 h 665"/>
              <a:gd name="T4" fmla="*/ 221643451 w 462"/>
              <a:gd name="T5" fmla="*/ 0 h 665"/>
              <a:gd name="T6" fmla="*/ 332465177 w 462"/>
              <a:gd name="T7" fmla="*/ 26141231 h 665"/>
              <a:gd name="T8" fmla="*/ 421122035 w 462"/>
              <a:gd name="T9" fmla="*/ 285809644 h 665"/>
              <a:gd name="T10" fmla="*/ 518304043 w 462"/>
              <a:gd name="T11" fmla="*/ 433944165 h 665"/>
              <a:gd name="T12" fmla="*/ 722897195 w 462"/>
              <a:gd name="T13" fmla="*/ 590790228 h 665"/>
              <a:gd name="T14" fmla="*/ 787685200 w 462"/>
              <a:gd name="T15" fmla="*/ 620417924 h 665"/>
              <a:gd name="T16" fmla="*/ 782570633 w 462"/>
              <a:gd name="T17" fmla="*/ 745895039 h 665"/>
              <a:gd name="T18" fmla="*/ 670043616 w 462"/>
              <a:gd name="T19" fmla="*/ 1070045243 h 665"/>
              <a:gd name="T20" fmla="*/ 569452331 w 462"/>
              <a:gd name="T21" fmla="*/ 1158925691 h 665"/>
              <a:gd name="T22" fmla="*/ 410891594 w 462"/>
              <a:gd name="T23" fmla="*/ 1075274281 h 665"/>
              <a:gd name="T24" fmla="*/ 179019008 w 462"/>
              <a:gd name="T25" fmla="*/ 916684325 h 665"/>
              <a:gd name="T26" fmla="*/ 102296576 w 462"/>
              <a:gd name="T27" fmla="*/ 838260633 h 665"/>
              <a:gd name="T28" fmla="*/ 150035587 w 462"/>
              <a:gd name="T29" fmla="*/ 704069334 h 665"/>
              <a:gd name="T30" fmla="*/ 76722432 w 462"/>
              <a:gd name="T31" fmla="*/ 601246985 h 665"/>
              <a:gd name="T32" fmla="*/ 148330296 w 462"/>
              <a:gd name="T33" fmla="*/ 484482733 h 665"/>
              <a:gd name="T34" fmla="*/ 73313155 w 462"/>
              <a:gd name="T35" fmla="*/ 353777900 h 665"/>
              <a:gd name="T36" fmla="*/ 11934426 w 462"/>
              <a:gd name="T37" fmla="*/ 160332529 h 665"/>
              <a:gd name="T38" fmla="*/ 0 w 462"/>
              <a:gd name="T39" fmla="*/ 83651410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chemeClr val="accent2">
              <a:alpha val="21960"/>
            </a:schemeClr>
          </a:solidFill>
          <a:ln w="44450">
            <a:solidFill>
              <a:srgbClr val="333399"/>
            </a:solidFill>
            <a:round/>
            <a:headEnd/>
            <a:tailEnd/>
          </a:ln>
        </p:spPr>
        <p:txBody>
          <a:bodyPr/>
          <a:lstStyle/>
          <a:p>
            <a:endParaRPr lang="ja-JP" altLang="en-US"/>
          </a:p>
        </p:txBody>
      </p:sp>
      <p:sp>
        <p:nvSpPr>
          <p:cNvPr id="19" name="Freeform 25"/>
          <p:cNvSpPr>
            <a:spLocks/>
          </p:cNvSpPr>
          <p:nvPr/>
        </p:nvSpPr>
        <p:spPr bwMode="auto">
          <a:xfrm>
            <a:off x="-541338" y="-26988"/>
            <a:ext cx="9793288" cy="712788"/>
          </a:xfrm>
          <a:custGeom>
            <a:avLst/>
            <a:gdLst>
              <a:gd name="T0" fmla="*/ 580298676 w 992"/>
              <a:gd name="T1" fmla="*/ 861642377 h 495"/>
              <a:gd name="T2" fmla="*/ 71543004 w 992"/>
              <a:gd name="T3" fmla="*/ 934385833 h 495"/>
              <a:gd name="T4" fmla="*/ 151036897 w 992"/>
              <a:gd name="T5" fmla="*/ 1079874857 h 495"/>
              <a:gd name="T6" fmla="*/ 472982219 w 992"/>
              <a:gd name="T7" fmla="*/ 1187735844 h 495"/>
              <a:gd name="T8" fmla="*/ 1130787154 w 992"/>
              <a:gd name="T9" fmla="*/ 1049774116 h 495"/>
              <a:gd name="T10" fmla="*/ 2147483647 w 992"/>
              <a:gd name="T11" fmla="*/ 139216922 h 495"/>
              <a:gd name="T12" fmla="*/ 2147483647 w 992"/>
              <a:gd name="T13" fmla="*/ 216979045 h 495"/>
              <a:gd name="T14" fmla="*/ 580298676 w 992"/>
              <a:gd name="T15" fmla="*/ 861642377 h 495"/>
              <a:gd name="T16" fmla="*/ 0 60000 65536"/>
              <a:gd name="T17" fmla="*/ 0 60000 65536"/>
              <a:gd name="T18" fmla="*/ 0 60000 65536"/>
              <a:gd name="T19" fmla="*/ 0 60000 65536"/>
              <a:gd name="T20" fmla="*/ 0 60000 65536"/>
              <a:gd name="T21" fmla="*/ 0 60000 65536"/>
              <a:gd name="T22" fmla="*/ 0 60000 65536"/>
              <a:gd name="T23" fmla="*/ 0 60000 65536"/>
              <a:gd name="T24" fmla="*/ 0 w 992"/>
              <a:gd name="T25" fmla="*/ 0 h 495"/>
              <a:gd name="T26" fmla="*/ 992 w 992"/>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FFF66"/>
              </a:gs>
              <a:gs pos="100000">
                <a:schemeClr val="accent2">
                  <a:lumMod val="60000"/>
                  <a:lumOff val="40000"/>
                </a:schemeClr>
              </a:gs>
            </a:gsLst>
            <a:path path="rect">
              <a:fillToRect l="50000" t="50000" r="50000" b="50000"/>
            </a:path>
          </a:gradFill>
          <a:ln>
            <a:noFill/>
          </a:ln>
          <a:extLst/>
        </p:spPr>
        <p:txBody>
          <a:bodyPr/>
          <a:lstStyle/>
          <a:p>
            <a:pPr>
              <a:defRPr/>
            </a:pPr>
            <a:endParaRPr lang="ja-JP" altLang="en-US"/>
          </a:p>
        </p:txBody>
      </p:sp>
      <p:sp>
        <p:nvSpPr>
          <p:cNvPr id="20" name="テキスト ボックス 19"/>
          <p:cNvSpPr txBox="1"/>
          <p:nvPr/>
        </p:nvSpPr>
        <p:spPr>
          <a:xfrm>
            <a:off x="34925" y="36513"/>
            <a:ext cx="9074150" cy="584200"/>
          </a:xfrm>
          <a:prstGeom prst="rect">
            <a:avLst/>
          </a:prstGeom>
          <a:noFill/>
          <a:effectLst>
            <a:outerShdw blurRad="50800" dist="38100" dir="2700000" algn="tl" rotWithShape="0">
              <a:prstClr val="black">
                <a:alpha val="40000"/>
              </a:prstClr>
            </a:outerShdw>
          </a:effectLst>
        </p:spPr>
        <p:txBody>
          <a:bodyPr>
            <a:spAutoFit/>
          </a:bodyPr>
          <a:lstStyle/>
          <a:p>
            <a:pPr algn="ctr">
              <a:defRPr/>
            </a:pPr>
            <a:r>
              <a:rPr lang="ja-JP" altLang="en-US" sz="3200" dirty="0">
                <a:latin typeface="HGP創英角ﾎﾟｯﾌﾟ体" pitchFamily="50" charset="-128"/>
                <a:ea typeface="HGP創英角ﾎﾟｯﾌﾟ体" pitchFamily="50" charset="-128"/>
              </a:rPr>
              <a:t>波はどこからきているの</a:t>
            </a:r>
            <a:r>
              <a:rPr lang="en-US" altLang="ja-JP" sz="3200" dirty="0">
                <a:latin typeface="HGP創英角ﾎﾟｯﾌﾟ体" pitchFamily="50" charset="-128"/>
                <a:ea typeface="HGP創英角ﾎﾟｯﾌﾟ体" pitchFamily="50" charset="-128"/>
              </a:rPr>
              <a:t>??</a:t>
            </a:r>
            <a:endParaRPr lang="ja-JP" altLang="en-US" sz="3200" dirty="0">
              <a:latin typeface="HGP創英角ﾎﾟｯﾌﾟ体" pitchFamily="50" charset="-128"/>
              <a:ea typeface="HGP創英角ﾎﾟｯﾌﾟ体" pitchFamily="50" charset="-128"/>
            </a:endParaRPr>
          </a:p>
        </p:txBody>
      </p:sp>
      <p:sp>
        <p:nvSpPr>
          <p:cNvPr id="20491" name="Freeform 25"/>
          <p:cNvSpPr>
            <a:spLocks/>
          </p:cNvSpPr>
          <p:nvPr/>
        </p:nvSpPr>
        <p:spPr bwMode="auto">
          <a:xfrm>
            <a:off x="6443663" y="5732463"/>
            <a:ext cx="2089150" cy="1000125"/>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1B7A5">
                  <a:alpha val="20000"/>
                </a:srgbClr>
              </a:gs>
              <a:gs pos="100000">
                <a:srgbClr val="702B16">
                  <a:alpha val="39998"/>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2" name="Text Box 15"/>
          <p:cNvSpPr txBox="1">
            <a:spLocks noChangeArrowheads="1"/>
          </p:cNvSpPr>
          <p:nvPr/>
        </p:nvSpPr>
        <p:spPr bwMode="auto">
          <a:xfrm>
            <a:off x="6588125" y="5889625"/>
            <a:ext cx="309721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400hPa</a:t>
            </a:r>
            <a:r>
              <a:rPr lang="ja-JP" altLang="en-US"/>
              <a:t>面</a:t>
            </a:r>
          </a:p>
          <a:p>
            <a:pPr eaLnBrk="1" hangingPunct="1"/>
            <a:r>
              <a:rPr lang="en-US" altLang="ja-JP"/>
              <a:t>9,10,11</a:t>
            </a:r>
            <a:r>
              <a:rPr lang="ja-JP" altLang="en-US"/>
              <a:t>月平均</a:t>
            </a:r>
          </a:p>
          <a:p>
            <a:pPr eaLnBrk="1" hangingPunct="1"/>
            <a:r>
              <a:rPr lang="ja-JP" altLang="en-US"/>
              <a:t>・ジオポテンシャル高度</a:t>
            </a:r>
          </a:p>
        </p:txBody>
      </p:sp>
      <p:sp>
        <p:nvSpPr>
          <p:cNvPr id="20493" name="テキスト ボックス 2"/>
          <p:cNvSpPr txBox="1">
            <a:spLocks noChangeArrowheads="1"/>
          </p:cNvSpPr>
          <p:nvPr/>
        </p:nvSpPr>
        <p:spPr bwMode="auto">
          <a:xfrm>
            <a:off x="219075" y="5876925"/>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a:latin typeface="HG創英角ﾎﾟｯﾌﾟ体" pitchFamily="49" charset="-128"/>
                <a:ea typeface="HG創英角ﾎﾟｯﾌﾟ体" pitchFamily="49" charset="-128"/>
              </a:rPr>
              <a:t>波活動度フラックス</a:t>
            </a:r>
          </a:p>
        </p:txBody>
      </p:sp>
      <p:sp>
        <p:nvSpPr>
          <p:cNvPr id="20494" name="Text Box 14"/>
          <p:cNvSpPr txBox="1">
            <a:spLocks noChangeArrowheads="1"/>
          </p:cNvSpPr>
          <p:nvPr/>
        </p:nvSpPr>
        <p:spPr bwMode="auto">
          <a:xfrm>
            <a:off x="7667625" y="4924425"/>
            <a:ext cx="1362075"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b</a:t>
            </a:r>
          </a:p>
        </p:txBody>
      </p:sp>
      <p:sp>
        <p:nvSpPr>
          <p:cNvPr id="20495" name="Text Box 16"/>
          <p:cNvSpPr txBox="1">
            <a:spLocks noChangeArrowheads="1"/>
          </p:cNvSpPr>
          <p:nvPr/>
        </p:nvSpPr>
        <p:spPr bwMode="auto">
          <a:xfrm>
            <a:off x="3151188" y="494188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b</a:t>
            </a:r>
          </a:p>
        </p:txBody>
      </p:sp>
      <p:pic>
        <p:nvPicPr>
          <p:cNvPr id="20496" name="Picture 1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838" y="3768725"/>
            <a:ext cx="1152525" cy="11430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1925" y="3757613"/>
            <a:ext cx="1150938" cy="1139825"/>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スライド番号プレースホルダー 5"/>
          <p:cNvSpPr>
            <a:spLocks noGrp="1"/>
          </p:cNvSpPr>
          <p:nvPr>
            <p:ph type="sldNum" sz="quarter" idx="12"/>
          </p:nvPr>
        </p:nvSpPr>
        <p:spPr/>
        <p:txBody>
          <a:bodyPr/>
          <a:lstStyle/>
          <a:p>
            <a:pPr>
              <a:defRPr/>
            </a:pPr>
            <a:fld id="{230CFA27-3E98-49A3-BAD8-12C2B30A66F1}" type="slidenum">
              <a:rPr lang="en-US" altLang="ja-JP"/>
              <a:pPr>
                <a:defRPr/>
              </a:pPr>
              <a:t>27</a:t>
            </a:fld>
            <a:endParaRPr lang="en-US" altLang="ja-JP"/>
          </a:p>
        </p:txBody>
      </p:sp>
      <p:pic>
        <p:nvPicPr>
          <p:cNvPr id="21507"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12"/>
          <p:cNvSpPr txBox="1">
            <a:spLocks noChangeArrowheads="1"/>
          </p:cNvSpPr>
          <p:nvPr/>
        </p:nvSpPr>
        <p:spPr bwMode="auto">
          <a:xfrm>
            <a:off x="5724525" y="0"/>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700hPa, mon=91011</a:t>
            </a:r>
          </a:p>
        </p:txBody>
      </p:sp>
      <p:sp>
        <p:nvSpPr>
          <p:cNvPr id="21509" name="Rectangle 18"/>
          <p:cNvSpPr>
            <a:spLocks noChangeArrowheads="1"/>
          </p:cNvSpPr>
          <p:nvPr/>
        </p:nvSpPr>
        <p:spPr bwMode="auto">
          <a:xfrm>
            <a:off x="0" y="-9525"/>
            <a:ext cx="4427538" cy="4581525"/>
          </a:xfrm>
          <a:prstGeom prst="rect">
            <a:avLst/>
          </a:prstGeom>
          <a:solidFill>
            <a:srgbClr val="FF0000">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ja-JP" altLang="en-US"/>
          </a:p>
        </p:txBody>
      </p:sp>
      <p:sp>
        <p:nvSpPr>
          <p:cNvPr id="21510" name="Rectangle 19"/>
          <p:cNvSpPr>
            <a:spLocks noChangeArrowheads="1"/>
          </p:cNvSpPr>
          <p:nvPr/>
        </p:nvSpPr>
        <p:spPr bwMode="auto">
          <a:xfrm>
            <a:off x="0" y="4572000"/>
            <a:ext cx="4427538" cy="2276475"/>
          </a:xfrm>
          <a:prstGeom prst="rect">
            <a:avLst/>
          </a:prstGeom>
          <a:solidFill>
            <a:srgbClr val="1C52EC">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ja-JP" altLang="en-US"/>
          </a:p>
        </p:txBody>
      </p:sp>
      <p:sp>
        <p:nvSpPr>
          <p:cNvPr id="21511" name="Rectangle 21"/>
          <p:cNvSpPr>
            <a:spLocks noChangeArrowheads="1"/>
          </p:cNvSpPr>
          <p:nvPr/>
        </p:nvSpPr>
        <p:spPr bwMode="auto">
          <a:xfrm>
            <a:off x="4691063" y="2276475"/>
            <a:ext cx="4427537" cy="4581525"/>
          </a:xfrm>
          <a:prstGeom prst="rect">
            <a:avLst/>
          </a:prstGeom>
          <a:solidFill>
            <a:srgbClr val="1C52EC">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ja-JP" altLang="en-US"/>
          </a:p>
        </p:txBody>
      </p:sp>
      <p:sp>
        <p:nvSpPr>
          <p:cNvPr id="21512" name="Text Box 13"/>
          <p:cNvSpPr txBox="1">
            <a:spLocks noChangeArrowheads="1"/>
          </p:cNvSpPr>
          <p:nvPr/>
        </p:nvSpPr>
        <p:spPr bwMode="auto">
          <a:xfrm>
            <a:off x="2079625" y="1795463"/>
            <a:ext cx="238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variance:0.8</a:t>
            </a:r>
          </a:p>
        </p:txBody>
      </p:sp>
      <p:sp>
        <p:nvSpPr>
          <p:cNvPr id="21513" name="Text Box 14"/>
          <p:cNvSpPr txBox="1">
            <a:spLocks noChangeArrowheads="1"/>
          </p:cNvSpPr>
          <p:nvPr/>
        </p:nvSpPr>
        <p:spPr bwMode="auto">
          <a:xfrm>
            <a:off x="2117725" y="4078288"/>
            <a:ext cx="238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variance:0.9</a:t>
            </a:r>
          </a:p>
        </p:txBody>
      </p:sp>
      <p:sp>
        <p:nvSpPr>
          <p:cNvPr id="21514" name="Text Box 15"/>
          <p:cNvSpPr txBox="1">
            <a:spLocks noChangeArrowheads="1"/>
          </p:cNvSpPr>
          <p:nvPr/>
        </p:nvSpPr>
        <p:spPr bwMode="auto">
          <a:xfrm>
            <a:off x="2117725" y="6330950"/>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variance:0.9</a:t>
            </a:r>
          </a:p>
        </p:txBody>
      </p:sp>
      <p:sp>
        <p:nvSpPr>
          <p:cNvPr id="21515" name="Text Box 16"/>
          <p:cNvSpPr txBox="1">
            <a:spLocks noChangeArrowheads="1"/>
          </p:cNvSpPr>
          <p:nvPr/>
        </p:nvSpPr>
        <p:spPr bwMode="auto">
          <a:xfrm>
            <a:off x="6808788" y="4100513"/>
            <a:ext cx="238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variance:0.9</a:t>
            </a:r>
          </a:p>
        </p:txBody>
      </p:sp>
      <p:sp>
        <p:nvSpPr>
          <p:cNvPr id="21516" name="Text Box 17"/>
          <p:cNvSpPr txBox="1">
            <a:spLocks noChangeArrowheads="1"/>
          </p:cNvSpPr>
          <p:nvPr/>
        </p:nvSpPr>
        <p:spPr bwMode="auto">
          <a:xfrm>
            <a:off x="6845300" y="6375400"/>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variance:1.3</a:t>
            </a:r>
          </a:p>
        </p:txBody>
      </p:sp>
      <p:sp>
        <p:nvSpPr>
          <p:cNvPr id="21517" name="Text Box 6"/>
          <p:cNvSpPr txBox="1">
            <a:spLocks noChangeArrowheads="1"/>
          </p:cNvSpPr>
          <p:nvPr/>
        </p:nvSpPr>
        <p:spPr bwMode="auto">
          <a:xfrm>
            <a:off x="5292725" y="4652963"/>
            <a:ext cx="13620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b</a:t>
            </a:r>
          </a:p>
        </p:txBody>
      </p:sp>
      <p:sp>
        <p:nvSpPr>
          <p:cNvPr id="21518" name="Text Box 7"/>
          <p:cNvSpPr txBox="1">
            <a:spLocks noChangeArrowheads="1"/>
          </p:cNvSpPr>
          <p:nvPr/>
        </p:nvSpPr>
        <p:spPr bwMode="auto">
          <a:xfrm>
            <a:off x="6300788" y="242093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sp>
        <p:nvSpPr>
          <p:cNvPr id="21519" name="Text Box 4"/>
          <p:cNvSpPr txBox="1">
            <a:spLocks noChangeArrowheads="1"/>
          </p:cNvSpPr>
          <p:nvPr/>
        </p:nvSpPr>
        <p:spPr bwMode="auto">
          <a:xfrm>
            <a:off x="684213" y="188913"/>
            <a:ext cx="1746250"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t>コントロールラン</a:t>
            </a:r>
          </a:p>
        </p:txBody>
      </p:sp>
      <p:sp>
        <p:nvSpPr>
          <p:cNvPr id="21520" name="Text Box 5"/>
          <p:cNvSpPr txBox="1">
            <a:spLocks noChangeArrowheads="1"/>
          </p:cNvSpPr>
          <p:nvPr/>
        </p:nvSpPr>
        <p:spPr bwMode="auto">
          <a:xfrm>
            <a:off x="539750" y="4652963"/>
            <a:ext cx="13620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a</a:t>
            </a:r>
          </a:p>
        </p:txBody>
      </p:sp>
      <p:sp>
        <p:nvSpPr>
          <p:cNvPr id="21521" name="Text Box 8"/>
          <p:cNvSpPr txBox="1">
            <a:spLocks noChangeArrowheads="1"/>
          </p:cNvSpPr>
          <p:nvPr/>
        </p:nvSpPr>
        <p:spPr bwMode="auto">
          <a:xfrm>
            <a:off x="395288" y="242093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b</a:t>
            </a:r>
          </a:p>
        </p:txBody>
      </p:sp>
      <p:sp>
        <p:nvSpPr>
          <p:cNvPr id="21522" name="Text Box 22"/>
          <p:cNvSpPr txBox="1">
            <a:spLocks noChangeArrowheads="1"/>
          </p:cNvSpPr>
          <p:nvPr/>
        </p:nvSpPr>
        <p:spPr bwMode="auto">
          <a:xfrm>
            <a:off x="295275" y="17668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Average:0.1</a:t>
            </a:r>
          </a:p>
        </p:txBody>
      </p:sp>
      <p:sp>
        <p:nvSpPr>
          <p:cNvPr id="21523" name="Text Box 23"/>
          <p:cNvSpPr txBox="1">
            <a:spLocks noChangeArrowheads="1"/>
          </p:cNvSpPr>
          <p:nvPr/>
        </p:nvSpPr>
        <p:spPr bwMode="auto">
          <a:xfrm>
            <a:off x="295275" y="40719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Average:0.1</a:t>
            </a:r>
          </a:p>
        </p:txBody>
      </p:sp>
      <p:sp>
        <p:nvSpPr>
          <p:cNvPr id="21524" name="Text Box 24"/>
          <p:cNvSpPr txBox="1">
            <a:spLocks noChangeArrowheads="1"/>
          </p:cNvSpPr>
          <p:nvPr/>
        </p:nvSpPr>
        <p:spPr bwMode="auto">
          <a:xfrm>
            <a:off x="295275" y="6375400"/>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Average:-0.07</a:t>
            </a:r>
          </a:p>
        </p:txBody>
      </p:sp>
      <p:sp>
        <p:nvSpPr>
          <p:cNvPr id="21525" name="Text Box 25"/>
          <p:cNvSpPr txBox="1">
            <a:spLocks noChangeArrowheads="1"/>
          </p:cNvSpPr>
          <p:nvPr/>
        </p:nvSpPr>
        <p:spPr bwMode="auto">
          <a:xfrm>
            <a:off x="4975225" y="40719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Average:-0.1</a:t>
            </a:r>
          </a:p>
        </p:txBody>
      </p:sp>
      <p:sp>
        <p:nvSpPr>
          <p:cNvPr id="21526" name="Text Box 26"/>
          <p:cNvSpPr txBox="1">
            <a:spLocks noChangeArrowheads="1"/>
          </p:cNvSpPr>
          <p:nvPr/>
        </p:nvSpPr>
        <p:spPr bwMode="auto">
          <a:xfrm>
            <a:off x="4975225" y="6375400"/>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Average:-0.04</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5"/>
          <p:cNvSpPr>
            <a:spLocks noGrp="1"/>
          </p:cNvSpPr>
          <p:nvPr>
            <p:ph type="sldNum" sz="quarter" idx="12"/>
          </p:nvPr>
        </p:nvSpPr>
        <p:spPr/>
        <p:txBody>
          <a:bodyPr/>
          <a:lstStyle/>
          <a:p>
            <a:pPr>
              <a:defRPr/>
            </a:pPr>
            <a:fld id="{FB52D7F7-8C26-4AD7-8418-F38352DD6695}" type="slidenum">
              <a:rPr lang="en-US" altLang="ja-JP"/>
              <a:pPr>
                <a:defRPr/>
              </a:pPr>
              <a:t>28</a:t>
            </a:fld>
            <a:endParaRPr lang="en-US" altLang="ja-JP"/>
          </a:p>
        </p:txBody>
      </p:sp>
      <p:pic>
        <p:nvPicPr>
          <p:cNvPr id="23555"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ChangeArrowheads="1"/>
          </p:cNvSpPr>
          <p:nvPr/>
        </p:nvSpPr>
        <p:spPr bwMode="auto">
          <a:xfrm>
            <a:off x="0" y="-9525"/>
            <a:ext cx="4427538" cy="4581525"/>
          </a:xfrm>
          <a:prstGeom prst="rect">
            <a:avLst/>
          </a:prstGeom>
          <a:solidFill>
            <a:srgbClr val="FF0000">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ja-JP" altLang="en-US"/>
          </a:p>
        </p:txBody>
      </p:sp>
      <p:sp>
        <p:nvSpPr>
          <p:cNvPr id="23557" name="Rectangle 7"/>
          <p:cNvSpPr>
            <a:spLocks noChangeArrowheads="1"/>
          </p:cNvSpPr>
          <p:nvPr/>
        </p:nvSpPr>
        <p:spPr bwMode="auto">
          <a:xfrm>
            <a:off x="0" y="4572000"/>
            <a:ext cx="4427538" cy="2276475"/>
          </a:xfrm>
          <a:prstGeom prst="rect">
            <a:avLst/>
          </a:prstGeom>
          <a:solidFill>
            <a:srgbClr val="1C52EC">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ja-JP" altLang="en-US"/>
          </a:p>
        </p:txBody>
      </p:sp>
      <p:sp>
        <p:nvSpPr>
          <p:cNvPr id="23558" name="Rectangle 8"/>
          <p:cNvSpPr>
            <a:spLocks noChangeArrowheads="1"/>
          </p:cNvSpPr>
          <p:nvPr/>
        </p:nvSpPr>
        <p:spPr bwMode="auto">
          <a:xfrm>
            <a:off x="4691063" y="2276475"/>
            <a:ext cx="4427537" cy="4581525"/>
          </a:xfrm>
          <a:prstGeom prst="rect">
            <a:avLst/>
          </a:prstGeom>
          <a:solidFill>
            <a:srgbClr val="1C52EC">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ja-JP" altLang="en-US"/>
          </a:p>
        </p:txBody>
      </p:sp>
      <p:sp>
        <p:nvSpPr>
          <p:cNvPr id="23559" name="Text Box 9"/>
          <p:cNvSpPr txBox="1">
            <a:spLocks noChangeArrowheads="1"/>
          </p:cNvSpPr>
          <p:nvPr/>
        </p:nvSpPr>
        <p:spPr bwMode="auto">
          <a:xfrm>
            <a:off x="611188" y="115888"/>
            <a:ext cx="1746250"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t>コントロールラン</a:t>
            </a:r>
          </a:p>
        </p:txBody>
      </p:sp>
      <p:sp>
        <p:nvSpPr>
          <p:cNvPr id="23560" name="Text Box 10"/>
          <p:cNvSpPr txBox="1">
            <a:spLocks noChangeArrowheads="1"/>
          </p:cNvSpPr>
          <p:nvPr/>
        </p:nvSpPr>
        <p:spPr bwMode="auto">
          <a:xfrm>
            <a:off x="2705100" y="4670425"/>
            <a:ext cx="1362075"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a</a:t>
            </a:r>
          </a:p>
        </p:txBody>
      </p:sp>
      <p:sp>
        <p:nvSpPr>
          <p:cNvPr id="23561" name="Text Box 11"/>
          <p:cNvSpPr txBox="1">
            <a:spLocks noChangeArrowheads="1"/>
          </p:cNvSpPr>
          <p:nvPr/>
        </p:nvSpPr>
        <p:spPr bwMode="auto">
          <a:xfrm>
            <a:off x="2698750" y="242093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b</a:t>
            </a:r>
          </a:p>
        </p:txBody>
      </p:sp>
      <p:sp>
        <p:nvSpPr>
          <p:cNvPr id="23562" name="Text Box 12"/>
          <p:cNvSpPr txBox="1">
            <a:spLocks noChangeArrowheads="1"/>
          </p:cNvSpPr>
          <p:nvPr/>
        </p:nvSpPr>
        <p:spPr bwMode="auto">
          <a:xfrm>
            <a:off x="2100263" y="1766888"/>
            <a:ext cx="238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variance:0.6</a:t>
            </a:r>
          </a:p>
        </p:txBody>
      </p:sp>
      <p:sp>
        <p:nvSpPr>
          <p:cNvPr id="23563" name="Text Box 13"/>
          <p:cNvSpPr txBox="1">
            <a:spLocks noChangeArrowheads="1"/>
          </p:cNvSpPr>
          <p:nvPr/>
        </p:nvSpPr>
        <p:spPr bwMode="auto">
          <a:xfrm>
            <a:off x="2138363" y="4049713"/>
            <a:ext cx="238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variance:1.1</a:t>
            </a:r>
          </a:p>
        </p:txBody>
      </p:sp>
      <p:sp>
        <p:nvSpPr>
          <p:cNvPr id="23564" name="Text Box 14"/>
          <p:cNvSpPr txBox="1">
            <a:spLocks noChangeArrowheads="1"/>
          </p:cNvSpPr>
          <p:nvPr/>
        </p:nvSpPr>
        <p:spPr bwMode="auto">
          <a:xfrm>
            <a:off x="7380288" y="4662488"/>
            <a:ext cx="13620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b</a:t>
            </a:r>
          </a:p>
        </p:txBody>
      </p:sp>
      <p:sp>
        <p:nvSpPr>
          <p:cNvPr id="23565" name="Text Box 15"/>
          <p:cNvSpPr txBox="1">
            <a:spLocks noChangeArrowheads="1"/>
          </p:cNvSpPr>
          <p:nvPr/>
        </p:nvSpPr>
        <p:spPr bwMode="auto">
          <a:xfrm>
            <a:off x="7326313" y="242093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sp>
        <p:nvSpPr>
          <p:cNvPr id="23566" name="Text Box 16"/>
          <p:cNvSpPr txBox="1">
            <a:spLocks noChangeArrowheads="1"/>
          </p:cNvSpPr>
          <p:nvPr/>
        </p:nvSpPr>
        <p:spPr bwMode="auto">
          <a:xfrm>
            <a:off x="6810375" y="4071938"/>
            <a:ext cx="238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variance:1.2</a:t>
            </a:r>
          </a:p>
        </p:txBody>
      </p:sp>
      <p:sp>
        <p:nvSpPr>
          <p:cNvPr id="23567" name="Text Box 17"/>
          <p:cNvSpPr txBox="1">
            <a:spLocks noChangeArrowheads="1"/>
          </p:cNvSpPr>
          <p:nvPr/>
        </p:nvSpPr>
        <p:spPr bwMode="auto">
          <a:xfrm>
            <a:off x="6846888" y="6375400"/>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variance:1.1</a:t>
            </a:r>
          </a:p>
        </p:txBody>
      </p:sp>
      <p:sp>
        <p:nvSpPr>
          <p:cNvPr id="23568" name="Text Box 27"/>
          <p:cNvSpPr txBox="1">
            <a:spLocks noChangeArrowheads="1"/>
          </p:cNvSpPr>
          <p:nvPr/>
        </p:nvSpPr>
        <p:spPr bwMode="auto">
          <a:xfrm>
            <a:off x="2138363" y="63023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Sample variance:0.9</a:t>
            </a:r>
          </a:p>
        </p:txBody>
      </p:sp>
      <p:sp>
        <p:nvSpPr>
          <p:cNvPr id="23569" name="Text Box 29"/>
          <p:cNvSpPr txBox="1">
            <a:spLocks noChangeArrowheads="1"/>
          </p:cNvSpPr>
          <p:nvPr/>
        </p:nvSpPr>
        <p:spPr bwMode="auto">
          <a:xfrm>
            <a:off x="295275" y="17668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Average:0.2</a:t>
            </a:r>
          </a:p>
        </p:txBody>
      </p:sp>
      <p:sp>
        <p:nvSpPr>
          <p:cNvPr id="23570" name="Text Box 30"/>
          <p:cNvSpPr txBox="1">
            <a:spLocks noChangeArrowheads="1"/>
          </p:cNvSpPr>
          <p:nvPr/>
        </p:nvSpPr>
        <p:spPr bwMode="auto">
          <a:xfrm>
            <a:off x="295275" y="40719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Average:0.2</a:t>
            </a:r>
          </a:p>
        </p:txBody>
      </p:sp>
      <p:sp>
        <p:nvSpPr>
          <p:cNvPr id="23571" name="Text Box 31"/>
          <p:cNvSpPr txBox="1">
            <a:spLocks noChangeArrowheads="1"/>
          </p:cNvSpPr>
          <p:nvPr/>
        </p:nvSpPr>
        <p:spPr bwMode="auto">
          <a:xfrm>
            <a:off x="295275" y="6375400"/>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Average:-0.1</a:t>
            </a:r>
          </a:p>
        </p:txBody>
      </p:sp>
      <p:sp>
        <p:nvSpPr>
          <p:cNvPr id="23572" name="Text Box 32"/>
          <p:cNvSpPr txBox="1">
            <a:spLocks noChangeArrowheads="1"/>
          </p:cNvSpPr>
          <p:nvPr/>
        </p:nvSpPr>
        <p:spPr bwMode="auto">
          <a:xfrm>
            <a:off x="4975225" y="40719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Average:-0.1</a:t>
            </a:r>
          </a:p>
        </p:txBody>
      </p:sp>
      <p:sp>
        <p:nvSpPr>
          <p:cNvPr id="23573" name="Text Box 33"/>
          <p:cNvSpPr txBox="1">
            <a:spLocks noChangeArrowheads="1"/>
          </p:cNvSpPr>
          <p:nvPr/>
        </p:nvSpPr>
        <p:spPr bwMode="auto">
          <a:xfrm>
            <a:off x="4975225" y="6375400"/>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Average:-0.08</a:t>
            </a:r>
          </a:p>
        </p:txBody>
      </p:sp>
      <p:sp>
        <p:nvSpPr>
          <p:cNvPr id="23574" name="Text Box 28"/>
          <p:cNvSpPr txBox="1">
            <a:spLocks noChangeArrowheads="1"/>
          </p:cNvSpPr>
          <p:nvPr/>
        </p:nvSpPr>
        <p:spPr bwMode="auto">
          <a:xfrm>
            <a:off x="6877050" y="2060575"/>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※index</a:t>
            </a:r>
            <a:r>
              <a:rPr lang="ja-JP" altLang="en-US"/>
              <a:t>は反転している</a:t>
            </a:r>
          </a:p>
        </p:txBody>
      </p:sp>
      <p:sp>
        <p:nvSpPr>
          <p:cNvPr id="23575" name="Text Box 36"/>
          <p:cNvSpPr txBox="1">
            <a:spLocks noChangeArrowheads="1"/>
          </p:cNvSpPr>
          <p:nvPr/>
        </p:nvSpPr>
        <p:spPr bwMode="auto">
          <a:xfrm>
            <a:off x="5724525" y="0"/>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200hPa, mon=91011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68638"/>
            <a:ext cx="91440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333375"/>
            <a:ext cx="896302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6150" y="260350"/>
            <a:ext cx="44656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620713"/>
            <a:ext cx="269875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2" name="Text Box 6"/>
          <p:cNvSpPr txBox="1">
            <a:spLocks noChangeArrowheads="1"/>
          </p:cNvSpPr>
          <p:nvPr/>
        </p:nvSpPr>
        <p:spPr bwMode="auto">
          <a:xfrm>
            <a:off x="1303338" y="273050"/>
            <a:ext cx="2981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海氷の第</a:t>
            </a:r>
            <a:r>
              <a:rPr lang="en-US" altLang="ja-JP"/>
              <a:t>1</a:t>
            </a:r>
            <a:r>
              <a:rPr lang="ja-JP" altLang="en-US"/>
              <a:t>パターン</a:t>
            </a:r>
          </a:p>
        </p:txBody>
      </p:sp>
      <p:sp>
        <p:nvSpPr>
          <p:cNvPr id="60423" name="Text Box 7"/>
          <p:cNvSpPr txBox="1">
            <a:spLocks noChangeArrowheads="1"/>
          </p:cNvSpPr>
          <p:nvPr/>
        </p:nvSpPr>
        <p:spPr bwMode="auto">
          <a:xfrm>
            <a:off x="2627313" y="260350"/>
            <a:ext cx="5257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6</a:t>
            </a:r>
            <a:r>
              <a:rPr lang="ja-JP" altLang="en-US" b="1"/>
              <a:t>～</a:t>
            </a:r>
            <a:r>
              <a:rPr lang="en-US" altLang="ja-JP" b="1"/>
              <a:t>12</a:t>
            </a:r>
            <a:r>
              <a:rPr lang="ja-JP" altLang="en-US" b="1"/>
              <a:t>月の海氷面積の領域平均の差</a:t>
            </a:r>
          </a:p>
        </p:txBody>
      </p:sp>
      <p:sp>
        <p:nvSpPr>
          <p:cNvPr id="60424" name="Rectangle 8"/>
          <p:cNvSpPr>
            <a:spLocks noChangeArrowheads="1"/>
          </p:cNvSpPr>
          <p:nvPr/>
        </p:nvSpPr>
        <p:spPr bwMode="auto">
          <a:xfrm rot="-5400000">
            <a:off x="-522288" y="1214438"/>
            <a:ext cx="1349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area[×10</a:t>
            </a:r>
            <a:r>
              <a:rPr lang="en-US" altLang="ja-JP" sz="1400" baseline="30000"/>
              <a:t>12</a:t>
            </a:r>
            <a:r>
              <a:rPr lang="en-US" altLang="ja-JP" sz="1400"/>
              <a:t>m</a:t>
            </a:r>
            <a:r>
              <a:rPr lang="en-US" altLang="ja-JP" sz="1400" baseline="30000"/>
              <a:t>2</a:t>
            </a:r>
            <a:r>
              <a:rPr lang="en-US" altLang="ja-JP" sz="1400"/>
              <a:t>]</a:t>
            </a:r>
          </a:p>
        </p:txBody>
      </p:sp>
      <p:sp>
        <p:nvSpPr>
          <p:cNvPr id="60425" name="Text Box 9"/>
          <p:cNvSpPr txBox="1">
            <a:spLocks noChangeArrowheads="1"/>
          </p:cNvSpPr>
          <p:nvPr/>
        </p:nvSpPr>
        <p:spPr bwMode="auto">
          <a:xfrm>
            <a:off x="1619250" y="3933825"/>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b="1">
                <a:solidFill>
                  <a:srgbClr val="003399"/>
                </a:solidFill>
              </a:rPr>
              <a:t>標準化</a:t>
            </a:r>
          </a:p>
        </p:txBody>
      </p:sp>
      <p:sp>
        <p:nvSpPr>
          <p:cNvPr id="60426" name="Text Box 10"/>
          <p:cNvSpPr txBox="1">
            <a:spLocks noChangeArrowheads="1"/>
          </p:cNvSpPr>
          <p:nvPr/>
        </p:nvSpPr>
        <p:spPr bwMode="auto">
          <a:xfrm>
            <a:off x="4481513" y="0"/>
            <a:ext cx="5707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1979</a:t>
            </a:r>
            <a:r>
              <a:rPr lang="ja-JP" altLang="en-US"/>
              <a:t>年から</a:t>
            </a:r>
            <a:r>
              <a:rPr lang="en-US" altLang="ja-JP"/>
              <a:t>2003</a:t>
            </a:r>
            <a:r>
              <a:rPr lang="ja-JP" altLang="en-US"/>
              <a:t>年までの海氷面積との相関</a:t>
            </a:r>
          </a:p>
        </p:txBody>
      </p:sp>
      <p:sp>
        <p:nvSpPr>
          <p:cNvPr id="60427" name="Text Box 37"/>
          <p:cNvSpPr txBox="1">
            <a:spLocks noChangeArrowheads="1"/>
          </p:cNvSpPr>
          <p:nvPr/>
        </p:nvSpPr>
        <p:spPr bwMode="auto">
          <a:xfrm>
            <a:off x="1692275" y="2924175"/>
            <a:ext cx="247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solidFill>
                  <a:schemeClr val="tx2"/>
                </a:solidFill>
              </a:rPr>
              <a:t>[</a:t>
            </a:r>
            <a:r>
              <a:rPr lang="en-US" altLang="ja-JP"/>
              <a:t>Udagawa </a:t>
            </a:r>
            <a:r>
              <a:rPr lang="en-US" altLang="ja-JP" i="1"/>
              <a:t>et al.</a:t>
            </a:r>
            <a:r>
              <a:rPr lang="en-US" altLang="ja-JP"/>
              <a:t> 2009</a:t>
            </a:r>
            <a:r>
              <a:rPr lang="en-US" altLang="ja-JP">
                <a:solidFill>
                  <a:schemeClr val="tx2"/>
                </a:solidFill>
              </a:rPr>
              <a:t>] </a:t>
            </a:r>
          </a:p>
        </p:txBody>
      </p:sp>
      <p:sp>
        <p:nvSpPr>
          <p:cNvPr id="24588" name="Text Box 12"/>
          <p:cNvSpPr txBox="1">
            <a:spLocks noChangeArrowheads="1"/>
          </p:cNvSpPr>
          <p:nvPr/>
        </p:nvSpPr>
        <p:spPr bwMode="auto">
          <a:xfrm>
            <a:off x="3175" y="-28575"/>
            <a:ext cx="2870200" cy="366713"/>
          </a:xfrm>
          <a:prstGeom prst="rect">
            <a:avLst/>
          </a:prstGeom>
          <a:solidFill>
            <a:srgbClr val="99CCFF">
              <a:alpha val="50195"/>
            </a:srgbClr>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solidFill>
                  <a:schemeClr val="tx2"/>
                </a:solidFill>
              </a:rPr>
              <a:t>海氷ダイポールインデックス</a:t>
            </a:r>
          </a:p>
        </p:txBody>
      </p:sp>
      <p:sp>
        <p:nvSpPr>
          <p:cNvPr id="60429" name="Text Box 13"/>
          <p:cNvSpPr txBox="1">
            <a:spLocks noChangeArrowheads="1"/>
          </p:cNvSpPr>
          <p:nvPr/>
        </p:nvSpPr>
        <p:spPr bwMode="auto">
          <a:xfrm>
            <a:off x="1614488" y="3278188"/>
            <a:ext cx="4541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b="1" u="sng">
                <a:solidFill>
                  <a:schemeClr val="accent2"/>
                </a:solidFill>
                <a:effectLst>
                  <a:outerShdw blurRad="38100" dist="38100" dir="2700000" algn="tl">
                    <a:srgbClr val="C0C0C0"/>
                  </a:outerShdw>
                </a:effectLst>
              </a:rPr>
              <a:t>海氷のダイポールインデックス</a:t>
            </a:r>
          </a:p>
        </p:txBody>
      </p:sp>
      <p:grpSp>
        <p:nvGrpSpPr>
          <p:cNvPr id="60430" name="Group 14"/>
          <p:cNvGrpSpPr>
            <a:grpSpLocks/>
          </p:cNvGrpSpPr>
          <p:nvPr/>
        </p:nvGrpSpPr>
        <p:grpSpPr bwMode="auto">
          <a:xfrm>
            <a:off x="3348038" y="4611688"/>
            <a:ext cx="6242050" cy="2246312"/>
            <a:chOff x="2059" y="2886"/>
            <a:chExt cx="3932" cy="1415"/>
          </a:xfrm>
        </p:grpSpPr>
        <p:graphicFrame>
          <p:nvGraphicFramePr>
            <p:cNvPr id="24604" name="Object 15"/>
            <p:cNvGraphicFramePr>
              <a:graphicFrameLocks noChangeAspect="1"/>
            </p:cNvGraphicFramePr>
            <p:nvPr/>
          </p:nvGraphicFramePr>
          <p:xfrm>
            <a:off x="2059" y="2886"/>
            <a:ext cx="3696" cy="1382"/>
          </p:xfrm>
          <a:graphic>
            <a:graphicData uri="http://schemas.openxmlformats.org/presentationml/2006/ole">
              <mc:AlternateContent xmlns:mc="http://schemas.openxmlformats.org/markup-compatibility/2006">
                <mc:Choice xmlns:v="urn:schemas-microsoft-com:vml" Requires="v">
                  <p:oleObj spid="_x0000_s24703" name="グラフ" r:id="rId8" imgW="11610951" imgH="4381548" progId="Excel.Chart.8">
                    <p:embed/>
                  </p:oleObj>
                </mc:Choice>
                <mc:Fallback>
                  <p:oleObj name="グラフ" r:id="rId8" imgW="11610951" imgH="4381548" progId="Excel.Chart.8">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9" y="2886"/>
                          <a:ext cx="3696" cy="138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605" name="Text Box 16"/>
            <p:cNvSpPr txBox="1">
              <a:spLocks noChangeArrowheads="1"/>
            </p:cNvSpPr>
            <p:nvPr/>
          </p:nvSpPr>
          <p:spPr bwMode="auto">
            <a:xfrm>
              <a:off x="5607" y="4166"/>
              <a:ext cx="3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800"/>
                <a:t>年</a:t>
              </a:r>
            </a:p>
          </p:txBody>
        </p:sp>
      </p:grpSp>
      <p:grpSp>
        <p:nvGrpSpPr>
          <p:cNvPr id="60433" name="Group 17"/>
          <p:cNvGrpSpPr>
            <a:grpSpLocks/>
          </p:cNvGrpSpPr>
          <p:nvPr/>
        </p:nvGrpSpPr>
        <p:grpSpPr bwMode="auto">
          <a:xfrm>
            <a:off x="3381375" y="2708275"/>
            <a:ext cx="6230938" cy="2316163"/>
            <a:chOff x="2064" y="1430"/>
            <a:chExt cx="3925" cy="1459"/>
          </a:xfrm>
        </p:grpSpPr>
        <p:graphicFrame>
          <p:nvGraphicFramePr>
            <p:cNvPr id="24602" name="Object 18"/>
            <p:cNvGraphicFramePr>
              <a:graphicFrameLocks noChangeAspect="1"/>
            </p:cNvGraphicFramePr>
            <p:nvPr/>
          </p:nvGraphicFramePr>
          <p:xfrm>
            <a:off x="2064" y="1430"/>
            <a:ext cx="3696" cy="1459"/>
          </p:xfrm>
          <a:graphic>
            <a:graphicData uri="http://schemas.openxmlformats.org/presentationml/2006/ole">
              <mc:AlternateContent xmlns:mc="http://schemas.openxmlformats.org/markup-compatibility/2006">
                <mc:Choice xmlns:v="urn:schemas-microsoft-com:vml" Requires="v">
                  <p:oleObj spid="_x0000_s24704" name="グラフ" r:id="rId10" imgW="11601450" imgH="4410051" progId="Excel.Chart.8">
                    <p:embed/>
                  </p:oleObj>
                </mc:Choice>
                <mc:Fallback>
                  <p:oleObj name="グラフ" r:id="rId10" imgW="11601450" imgH="4410051" progId="Excel.Chart.8">
                    <p:embed/>
                    <p:pic>
                      <p:nvPicPr>
                        <p:cNvPr id="0"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4" y="1430"/>
                          <a:ext cx="3696" cy="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03" name="Text Box 19"/>
            <p:cNvSpPr txBox="1">
              <a:spLocks noChangeArrowheads="1"/>
            </p:cNvSpPr>
            <p:nvPr/>
          </p:nvSpPr>
          <p:spPr bwMode="auto">
            <a:xfrm>
              <a:off x="5605" y="2746"/>
              <a:ext cx="3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800"/>
                <a:t>年</a:t>
              </a:r>
            </a:p>
          </p:txBody>
        </p:sp>
      </p:grpSp>
      <p:sp>
        <p:nvSpPr>
          <p:cNvPr id="60436" name="Text Box 20"/>
          <p:cNvSpPr txBox="1">
            <a:spLocks noChangeArrowheads="1"/>
          </p:cNvSpPr>
          <p:nvPr/>
        </p:nvSpPr>
        <p:spPr bwMode="auto">
          <a:xfrm>
            <a:off x="5003800" y="2708275"/>
            <a:ext cx="3671888"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6</a:t>
            </a:r>
            <a:r>
              <a:rPr lang="ja-JP" altLang="en-US" b="1"/>
              <a:t>～</a:t>
            </a:r>
            <a:r>
              <a:rPr lang="en-US" altLang="ja-JP" b="1"/>
              <a:t>12</a:t>
            </a:r>
            <a:r>
              <a:rPr lang="ja-JP" altLang="en-US" b="1"/>
              <a:t>月の海氷の領域平均</a:t>
            </a:r>
            <a:r>
              <a:rPr lang="en-US" altLang="ja-JP" b="1"/>
              <a:t>(</a:t>
            </a:r>
            <a:r>
              <a:rPr lang="ja-JP" altLang="en-US" b="1"/>
              <a:t>青</a:t>
            </a:r>
            <a:r>
              <a:rPr lang="en-US" altLang="ja-JP" b="1"/>
              <a:t>)</a:t>
            </a:r>
          </a:p>
        </p:txBody>
      </p:sp>
      <p:sp>
        <p:nvSpPr>
          <p:cNvPr id="60437" name="Text Box 21"/>
          <p:cNvSpPr txBox="1">
            <a:spLocks noChangeArrowheads="1"/>
          </p:cNvSpPr>
          <p:nvPr/>
        </p:nvSpPr>
        <p:spPr bwMode="auto">
          <a:xfrm>
            <a:off x="5003800" y="4940300"/>
            <a:ext cx="388937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6</a:t>
            </a:r>
            <a:r>
              <a:rPr lang="ja-JP" altLang="en-US" b="1"/>
              <a:t>～</a:t>
            </a:r>
            <a:r>
              <a:rPr lang="en-US" altLang="ja-JP" b="1"/>
              <a:t>12</a:t>
            </a:r>
            <a:r>
              <a:rPr lang="ja-JP" altLang="en-US" b="1"/>
              <a:t>月の海氷の領域平均</a:t>
            </a:r>
            <a:r>
              <a:rPr lang="en-US" altLang="ja-JP" b="1"/>
              <a:t>(</a:t>
            </a:r>
            <a:r>
              <a:rPr lang="ja-JP" altLang="en-US" b="1"/>
              <a:t>赤</a:t>
            </a:r>
            <a:r>
              <a:rPr lang="en-US" altLang="ja-JP" b="1"/>
              <a:t>)</a:t>
            </a:r>
          </a:p>
        </p:txBody>
      </p:sp>
      <p:sp>
        <p:nvSpPr>
          <p:cNvPr id="60438" name="Rectangle 22"/>
          <p:cNvSpPr>
            <a:spLocks noChangeArrowheads="1"/>
          </p:cNvSpPr>
          <p:nvPr/>
        </p:nvSpPr>
        <p:spPr bwMode="auto">
          <a:xfrm>
            <a:off x="227013" y="3429000"/>
            <a:ext cx="3024187" cy="3024188"/>
          </a:xfrm>
          <a:prstGeom prst="rect">
            <a:avLst/>
          </a:prstGeom>
          <a:solidFill>
            <a:schemeClr val="accent1">
              <a:alpha val="2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pic>
        <p:nvPicPr>
          <p:cNvPr id="60439"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8" y="3932238"/>
            <a:ext cx="269875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40" name="Text Box 24"/>
          <p:cNvSpPr txBox="1">
            <a:spLocks noChangeArrowheads="1"/>
          </p:cNvSpPr>
          <p:nvPr/>
        </p:nvSpPr>
        <p:spPr bwMode="auto">
          <a:xfrm>
            <a:off x="179388" y="3284538"/>
            <a:ext cx="2279650" cy="366712"/>
          </a:xfrm>
          <a:prstGeom prst="rect">
            <a:avLst/>
          </a:prstGeom>
          <a:solidFill>
            <a:srgbClr val="99CCFF">
              <a:alpha val="98038"/>
            </a:srgbClr>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Udagawa </a:t>
            </a:r>
            <a:r>
              <a:rPr lang="en-US" altLang="ja-JP" i="1"/>
              <a:t>et al.</a:t>
            </a:r>
            <a:r>
              <a:rPr lang="en-US" altLang="ja-JP"/>
              <a:t> 2009</a:t>
            </a:r>
          </a:p>
        </p:txBody>
      </p:sp>
      <p:sp>
        <p:nvSpPr>
          <p:cNvPr id="60441" name="Text Box 25"/>
          <p:cNvSpPr txBox="1">
            <a:spLocks noChangeArrowheads="1"/>
          </p:cNvSpPr>
          <p:nvPr/>
        </p:nvSpPr>
        <p:spPr bwMode="auto">
          <a:xfrm>
            <a:off x="276225" y="4697413"/>
            <a:ext cx="6635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70W</a:t>
            </a:r>
          </a:p>
        </p:txBody>
      </p:sp>
      <p:sp>
        <p:nvSpPr>
          <p:cNvPr id="60442" name="Text Box 26"/>
          <p:cNvSpPr txBox="1">
            <a:spLocks noChangeArrowheads="1"/>
          </p:cNvSpPr>
          <p:nvPr/>
        </p:nvSpPr>
        <p:spPr bwMode="auto">
          <a:xfrm>
            <a:off x="1476375" y="3898900"/>
            <a:ext cx="5365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0W</a:t>
            </a:r>
          </a:p>
        </p:txBody>
      </p:sp>
      <p:sp>
        <p:nvSpPr>
          <p:cNvPr id="60443" name="Text Box 27"/>
          <p:cNvSpPr txBox="1">
            <a:spLocks noChangeArrowheads="1"/>
          </p:cNvSpPr>
          <p:nvPr/>
        </p:nvSpPr>
        <p:spPr bwMode="auto">
          <a:xfrm>
            <a:off x="790575" y="5994400"/>
            <a:ext cx="7905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160W</a:t>
            </a:r>
          </a:p>
        </p:txBody>
      </p:sp>
      <p:sp>
        <p:nvSpPr>
          <p:cNvPr id="60444" name="Text Box 28"/>
          <p:cNvSpPr txBox="1">
            <a:spLocks noChangeArrowheads="1"/>
          </p:cNvSpPr>
          <p:nvPr/>
        </p:nvSpPr>
        <p:spPr bwMode="auto">
          <a:xfrm>
            <a:off x="774700" y="3644900"/>
            <a:ext cx="2501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海氷の第</a:t>
            </a:r>
            <a:r>
              <a:rPr lang="en-US" altLang="ja-JP"/>
              <a:t>1</a:t>
            </a:r>
            <a:r>
              <a:rPr lang="ja-JP" altLang="en-US"/>
              <a:t>パターン</a:t>
            </a:r>
          </a:p>
        </p:txBody>
      </p:sp>
      <p:sp>
        <p:nvSpPr>
          <p:cNvPr id="60445" name="AutoShape 29"/>
          <p:cNvSpPr>
            <a:spLocks noChangeArrowheads="1"/>
          </p:cNvSpPr>
          <p:nvPr/>
        </p:nvSpPr>
        <p:spPr bwMode="auto">
          <a:xfrm>
            <a:off x="3132138" y="4652963"/>
            <a:ext cx="576262" cy="485775"/>
          </a:xfrm>
          <a:prstGeom prst="rightArrow">
            <a:avLst>
              <a:gd name="adj1" fmla="val 52944"/>
              <a:gd name="adj2" fmla="val 60478"/>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440"/>
                                        </p:tgtEl>
                                        <p:attrNameLst>
                                          <p:attrName>style.visibility</p:attrName>
                                        </p:attrNameLst>
                                      </p:cBhvr>
                                      <p:to>
                                        <p:strVal val="visible"/>
                                      </p:to>
                                    </p:set>
                                    <p:animEffect transition="in" filter="fade">
                                      <p:cBhvr>
                                        <p:cTn id="7" dur="300"/>
                                        <p:tgtEl>
                                          <p:spTgt spid="60440"/>
                                        </p:tgtEl>
                                      </p:cBhvr>
                                    </p:animEffect>
                                  </p:childTnLst>
                                </p:cTn>
                              </p:par>
                              <p:par>
                                <p:cTn id="8" presetID="10" presetClass="entr" presetSubtype="0" fill="hold" nodeType="withEffect">
                                  <p:stCondLst>
                                    <p:cond delay="0"/>
                                  </p:stCondLst>
                                  <p:childTnLst>
                                    <p:set>
                                      <p:cBhvr>
                                        <p:cTn id="9" dur="1" fill="hold">
                                          <p:stCondLst>
                                            <p:cond delay="0"/>
                                          </p:stCondLst>
                                        </p:cTn>
                                        <p:tgtEl>
                                          <p:spTgt spid="60439"/>
                                        </p:tgtEl>
                                        <p:attrNameLst>
                                          <p:attrName>style.visibility</p:attrName>
                                        </p:attrNameLst>
                                      </p:cBhvr>
                                      <p:to>
                                        <p:strVal val="visible"/>
                                      </p:to>
                                    </p:set>
                                    <p:animEffect transition="in" filter="fade">
                                      <p:cBhvr>
                                        <p:cTn id="10" dur="300"/>
                                        <p:tgtEl>
                                          <p:spTgt spid="60439"/>
                                        </p:tgtEl>
                                      </p:cBhvr>
                                    </p:animEffect>
                                  </p:childTnLst>
                                </p:cTn>
                              </p:par>
                              <p:par>
                                <p:cTn id="11" presetID="10" presetClass="entr" presetSubtype="0" fill="hold" nodeType="withEffect">
                                  <p:stCondLst>
                                    <p:cond delay="0"/>
                                  </p:stCondLst>
                                  <p:childTnLst>
                                    <p:set>
                                      <p:cBhvr>
                                        <p:cTn id="12" dur="1" fill="hold">
                                          <p:stCondLst>
                                            <p:cond delay="0"/>
                                          </p:stCondLst>
                                        </p:cTn>
                                        <p:tgtEl>
                                          <p:spTgt spid="60438"/>
                                        </p:tgtEl>
                                        <p:attrNameLst>
                                          <p:attrName>style.visibility</p:attrName>
                                        </p:attrNameLst>
                                      </p:cBhvr>
                                      <p:to>
                                        <p:strVal val="visible"/>
                                      </p:to>
                                    </p:set>
                                    <p:animEffect transition="in" filter="fade">
                                      <p:cBhvr>
                                        <p:cTn id="13" dur="300"/>
                                        <p:tgtEl>
                                          <p:spTgt spid="604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444"/>
                                        </p:tgtEl>
                                        <p:attrNameLst>
                                          <p:attrName>style.visibility</p:attrName>
                                        </p:attrNameLst>
                                      </p:cBhvr>
                                      <p:to>
                                        <p:strVal val="visible"/>
                                      </p:to>
                                    </p:set>
                                    <p:animEffect transition="in" filter="fade">
                                      <p:cBhvr>
                                        <p:cTn id="16" dur="300"/>
                                        <p:tgtEl>
                                          <p:spTgt spid="6044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0442"/>
                                        </p:tgtEl>
                                        <p:attrNameLst>
                                          <p:attrName>style.visibility</p:attrName>
                                        </p:attrNameLst>
                                      </p:cBhvr>
                                      <p:to>
                                        <p:strVal val="visible"/>
                                      </p:to>
                                    </p:set>
                                    <p:animEffect transition="in" filter="fade">
                                      <p:cBhvr>
                                        <p:cTn id="21" dur="200"/>
                                        <p:tgtEl>
                                          <p:spTgt spid="604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441"/>
                                        </p:tgtEl>
                                        <p:attrNameLst>
                                          <p:attrName>style.visibility</p:attrName>
                                        </p:attrNameLst>
                                      </p:cBhvr>
                                      <p:to>
                                        <p:strVal val="visible"/>
                                      </p:to>
                                    </p:set>
                                    <p:animEffect transition="in" filter="fade">
                                      <p:cBhvr>
                                        <p:cTn id="24" dur="200"/>
                                        <p:tgtEl>
                                          <p:spTgt spid="60441"/>
                                        </p:tgtEl>
                                      </p:cBhvr>
                                    </p:animEffect>
                                  </p:childTnLst>
                                </p:cTn>
                              </p:par>
                            </p:childTnLst>
                          </p:cTn>
                        </p:par>
                        <p:par>
                          <p:cTn id="25" fill="hold" nodeType="afterGroup">
                            <p:stCondLst>
                              <p:cond delay="200"/>
                            </p:stCondLst>
                            <p:childTnLst>
                              <p:par>
                                <p:cTn id="26" presetID="18" presetClass="entr" presetSubtype="6" fill="hold" grpId="0" nodeType="afterEffect">
                                  <p:stCondLst>
                                    <p:cond delay="0"/>
                                  </p:stCondLst>
                                  <p:childTnLst>
                                    <p:set>
                                      <p:cBhvr>
                                        <p:cTn id="27" dur="1" fill="hold">
                                          <p:stCondLst>
                                            <p:cond delay="0"/>
                                          </p:stCondLst>
                                        </p:cTn>
                                        <p:tgtEl>
                                          <p:spTgt spid="60445"/>
                                        </p:tgtEl>
                                        <p:attrNameLst>
                                          <p:attrName>style.visibility</p:attrName>
                                        </p:attrNameLst>
                                      </p:cBhvr>
                                      <p:to>
                                        <p:strVal val="visible"/>
                                      </p:to>
                                    </p:set>
                                    <p:animEffect transition="in" filter="strips(downRight)">
                                      <p:cBhvr>
                                        <p:cTn id="28" dur="500"/>
                                        <p:tgtEl>
                                          <p:spTgt spid="60445"/>
                                        </p:tgtEl>
                                      </p:cBhvr>
                                    </p:animEffect>
                                  </p:childTnLst>
                                </p:cTn>
                              </p:par>
                            </p:childTnLst>
                          </p:cTn>
                        </p:par>
                        <p:par>
                          <p:cTn id="29" fill="hold" nodeType="afterGroup">
                            <p:stCondLst>
                              <p:cond delay="700"/>
                            </p:stCondLst>
                            <p:childTnLst>
                              <p:par>
                                <p:cTn id="30" presetID="22" presetClass="entr" presetSubtype="8" fill="hold" nodeType="afterEffect">
                                  <p:stCondLst>
                                    <p:cond delay="0"/>
                                  </p:stCondLst>
                                  <p:childTnLst>
                                    <p:set>
                                      <p:cBhvr>
                                        <p:cTn id="31" dur="1" fill="hold">
                                          <p:stCondLst>
                                            <p:cond delay="0"/>
                                          </p:stCondLst>
                                        </p:cTn>
                                        <p:tgtEl>
                                          <p:spTgt spid="60433"/>
                                        </p:tgtEl>
                                        <p:attrNameLst>
                                          <p:attrName>style.visibility</p:attrName>
                                        </p:attrNameLst>
                                      </p:cBhvr>
                                      <p:to>
                                        <p:strVal val="visible"/>
                                      </p:to>
                                    </p:set>
                                    <p:animEffect transition="in" filter="wipe(left)">
                                      <p:cBhvr>
                                        <p:cTn id="32" dur="500"/>
                                        <p:tgtEl>
                                          <p:spTgt spid="60433"/>
                                        </p:tgtEl>
                                      </p:cBhvr>
                                    </p:animEffect>
                                  </p:childTnLst>
                                </p:cTn>
                              </p:par>
                              <p:par>
                                <p:cTn id="33" presetID="18" presetClass="entr" presetSubtype="6" fill="hold" nodeType="withEffect">
                                  <p:stCondLst>
                                    <p:cond delay="0"/>
                                  </p:stCondLst>
                                  <p:childTnLst>
                                    <p:set>
                                      <p:cBhvr>
                                        <p:cTn id="34" dur="1" fill="hold">
                                          <p:stCondLst>
                                            <p:cond delay="0"/>
                                          </p:stCondLst>
                                        </p:cTn>
                                        <p:tgtEl>
                                          <p:spTgt spid="60436"/>
                                        </p:tgtEl>
                                        <p:attrNameLst>
                                          <p:attrName>style.visibility</p:attrName>
                                        </p:attrNameLst>
                                      </p:cBhvr>
                                      <p:to>
                                        <p:strVal val="visible"/>
                                      </p:to>
                                    </p:set>
                                    <p:animEffect transition="in" filter="strips(downRight)">
                                      <p:cBhvr>
                                        <p:cTn id="35" dur="500"/>
                                        <p:tgtEl>
                                          <p:spTgt spid="6043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60441"/>
                                        </p:tgtEl>
                                        <p:attrNameLst>
                                          <p:attrName>style.visibility</p:attrName>
                                        </p:attrNameLst>
                                      </p:cBhvr>
                                      <p:to>
                                        <p:strVal val="visible"/>
                                      </p:to>
                                    </p:set>
                                  </p:childTnLst>
                                </p:cTn>
                              </p:par>
                              <p:par>
                                <p:cTn id="40" presetID="10" presetClass="exit" presetSubtype="0" fill="hold" grpId="1" nodeType="withEffect">
                                  <p:stCondLst>
                                    <p:cond delay="0"/>
                                  </p:stCondLst>
                                  <p:childTnLst>
                                    <p:animEffect transition="out" filter="fade">
                                      <p:cBhvr>
                                        <p:cTn id="41" dur="200"/>
                                        <p:tgtEl>
                                          <p:spTgt spid="60442"/>
                                        </p:tgtEl>
                                      </p:cBhvr>
                                    </p:animEffect>
                                    <p:set>
                                      <p:cBhvr>
                                        <p:cTn id="42" dur="1" fill="hold">
                                          <p:stCondLst>
                                            <p:cond delay="199"/>
                                          </p:stCondLst>
                                        </p:cTn>
                                        <p:tgtEl>
                                          <p:spTgt spid="6044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60443"/>
                                        </p:tgtEl>
                                        <p:attrNameLst>
                                          <p:attrName>style.visibility</p:attrName>
                                        </p:attrNameLst>
                                      </p:cBhvr>
                                      <p:to>
                                        <p:strVal val="visible"/>
                                      </p:to>
                                    </p:set>
                                    <p:animEffect transition="in" filter="fade">
                                      <p:cBhvr>
                                        <p:cTn id="45" dur="200"/>
                                        <p:tgtEl>
                                          <p:spTgt spid="60443"/>
                                        </p:tgtEl>
                                      </p:cBhvr>
                                    </p:animEffect>
                                  </p:childTnLst>
                                </p:cTn>
                              </p:par>
                            </p:childTnLst>
                          </p:cTn>
                        </p:par>
                        <p:par>
                          <p:cTn id="46" fill="hold" nodeType="afterGroup">
                            <p:stCondLst>
                              <p:cond delay="200"/>
                            </p:stCondLst>
                            <p:childTnLst>
                              <p:par>
                                <p:cTn id="47" presetID="22" presetClass="entr" presetSubtype="8" fill="hold" nodeType="afterEffect">
                                  <p:stCondLst>
                                    <p:cond delay="0"/>
                                  </p:stCondLst>
                                  <p:childTnLst>
                                    <p:set>
                                      <p:cBhvr>
                                        <p:cTn id="48" dur="1" fill="hold">
                                          <p:stCondLst>
                                            <p:cond delay="0"/>
                                          </p:stCondLst>
                                        </p:cTn>
                                        <p:tgtEl>
                                          <p:spTgt spid="60430"/>
                                        </p:tgtEl>
                                        <p:attrNameLst>
                                          <p:attrName>style.visibility</p:attrName>
                                        </p:attrNameLst>
                                      </p:cBhvr>
                                      <p:to>
                                        <p:strVal val="visible"/>
                                      </p:to>
                                    </p:set>
                                    <p:animEffect transition="in" filter="wipe(left)">
                                      <p:cBhvr>
                                        <p:cTn id="49" dur="500"/>
                                        <p:tgtEl>
                                          <p:spTgt spid="60430"/>
                                        </p:tgtEl>
                                      </p:cBhvr>
                                    </p:animEffect>
                                  </p:childTnLst>
                                </p:cTn>
                              </p:par>
                              <p:par>
                                <p:cTn id="50" presetID="18" presetClass="entr" presetSubtype="6" fill="hold" nodeType="withEffect">
                                  <p:stCondLst>
                                    <p:cond delay="0"/>
                                  </p:stCondLst>
                                  <p:childTnLst>
                                    <p:set>
                                      <p:cBhvr>
                                        <p:cTn id="51" dur="1" fill="hold">
                                          <p:stCondLst>
                                            <p:cond delay="0"/>
                                          </p:stCondLst>
                                        </p:cTn>
                                        <p:tgtEl>
                                          <p:spTgt spid="60437"/>
                                        </p:tgtEl>
                                        <p:attrNameLst>
                                          <p:attrName>style.visibility</p:attrName>
                                        </p:attrNameLst>
                                      </p:cBhvr>
                                      <p:to>
                                        <p:strVal val="visible"/>
                                      </p:to>
                                    </p:set>
                                    <p:animEffect transition="in" filter="strips(downRight)">
                                      <p:cBhvr>
                                        <p:cTn id="52" dur="500"/>
                                        <p:tgtEl>
                                          <p:spTgt spid="6043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604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grpId="1" nodeType="clickEffect">
                                  <p:stCondLst>
                                    <p:cond delay="0"/>
                                  </p:stCondLst>
                                  <p:childTnLst>
                                    <p:set>
                                      <p:cBhvr>
                                        <p:cTn id="60" dur="1" fill="hold">
                                          <p:stCondLst>
                                            <p:cond delay="0"/>
                                          </p:stCondLst>
                                        </p:cTn>
                                        <p:tgtEl>
                                          <p:spTgt spid="60424"/>
                                        </p:tgtEl>
                                        <p:attrNameLst>
                                          <p:attrName>style.visibility</p:attrName>
                                        </p:attrNameLst>
                                      </p:cBhvr>
                                      <p:to>
                                        <p:strVal val="visible"/>
                                      </p:to>
                                    </p:set>
                                    <p:animEffect transition="in" filter="fade">
                                      <p:cBhvr>
                                        <p:cTn id="61" dur="300"/>
                                        <p:tgtEl>
                                          <p:spTgt spid="60424"/>
                                        </p:tgtEl>
                                      </p:cBhvr>
                                    </p:animEffect>
                                    <p:anim calcmode="lin" valueType="num">
                                      <p:cBhvr>
                                        <p:cTn id="62" dur="300" fill="hold"/>
                                        <p:tgtEl>
                                          <p:spTgt spid="60424"/>
                                        </p:tgtEl>
                                        <p:attrNameLst>
                                          <p:attrName>ppt_x</p:attrName>
                                        </p:attrNameLst>
                                      </p:cBhvr>
                                      <p:tavLst>
                                        <p:tav tm="0">
                                          <p:val>
                                            <p:strVal val="#ppt_x"/>
                                          </p:val>
                                        </p:tav>
                                        <p:tav tm="100000">
                                          <p:val>
                                            <p:strVal val="#ppt_x"/>
                                          </p:val>
                                        </p:tav>
                                      </p:tavLst>
                                    </p:anim>
                                    <p:anim calcmode="lin" valueType="num">
                                      <p:cBhvr>
                                        <p:cTn id="63" dur="300" fill="hold"/>
                                        <p:tgtEl>
                                          <p:spTgt spid="6042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0419"/>
                                        </p:tgtEl>
                                        <p:attrNameLst>
                                          <p:attrName>style.visibility</p:attrName>
                                        </p:attrNameLst>
                                      </p:cBhvr>
                                      <p:to>
                                        <p:strVal val="visible"/>
                                      </p:to>
                                    </p:set>
                                    <p:animEffect transition="in" filter="fade">
                                      <p:cBhvr>
                                        <p:cTn id="66" dur="300"/>
                                        <p:tgtEl>
                                          <p:spTgt spid="60419"/>
                                        </p:tgtEl>
                                      </p:cBhvr>
                                    </p:animEffect>
                                    <p:anim calcmode="lin" valueType="num">
                                      <p:cBhvr>
                                        <p:cTn id="67" dur="300" fill="hold"/>
                                        <p:tgtEl>
                                          <p:spTgt spid="60419"/>
                                        </p:tgtEl>
                                        <p:attrNameLst>
                                          <p:attrName>ppt_x</p:attrName>
                                        </p:attrNameLst>
                                      </p:cBhvr>
                                      <p:tavLst>
                                        <p:tav tm="0">
                                          <p:val>
                                            <p:strVal val="#ppt_x"/>
                                          </p:val>
                                        </p:tav>
                                        <p:tav tm="100000">
                                          <p:val>
                                            <p:strVal val="#ppt_x"/>
                                          </p:val>
                                        </p:tav>
                                      </p:tavLst>
                                    </p:anim>
                                    <p:anim calcmode="lin" valueType="num">
                                      <p:cBhvr>
                                        <p:cTn id="68" dur="300" fill="hold"/>
                                        <p:tgtEl>
                                          <p:spTgt spid="60419"/>
                                        </p:tgtEl>
                                        <p:attrNameLst>
                                          <p:attrName>ppt_y</p:attrName>
                                        </p:attrNameLst>
                                      </p:cBhvr>
                                      <p:tavLst>
                                        <p:tav tm="0">
                                          <p:val>
                                            <p:strVal val="#ppt_y+.1"/>
                                          </p:val>
                                        </p:tav>
                                        <p:tav tm="100000">
                                          <p:val>
                                            <p:strVal val="#ppt_y"/>
                                          </p:val>
                                        </p:tav>
                                      </p:tavLst>
                                    </p:anim>
                                  </p:childTnLst>
                                </p:cTn>
                              </p:par>
                              <p:par>
                                <p:cTn id="69" presetID="42" presetClass="entr" presetSubtype="0" fill="hold" grpId="1" nodeType="withEffect">
                                  <p:stCondLst>
                                    <p:cond delay="0"/>
                                  </p:stCondLst>
                                  <p:childTnLst>
                                    <p:set>
                                      <p:cBhvr>
                                        <p:cTn id="70" dur="1" fill="hold">
                                          <p:stCondLst>
                                            <p:cond delay="0"/>
                                          </p:stCondLst>
                                        </p:cTn>
                                        <p:tgtEl>
                                          <p:spTgt spid="60423"/>
                                        </p:tgtEl>
                                        <p:attrNameLst>
                                          <p:attrName>style.visibility</p:attrName>
                                        </p:attrNameLst>
                                      </p:cBhvr>
                                      <p:to>
                                        <p:strVal val="visible"/>
                                      </p:to>
                                    </p:set>
                                    <p:animEffect transition="in" filter="fade">
                                      <p:cBhvr>
                                        <p:cTn id="71" dur="300"/>
                                        <p:tgtEl>
                                          <p:spTgt spid="60423"/>
                                        </p:tgtEl>
                                      </p:cBhvr>
                                    </p:animEffect>
                                    <p:anim calcmode="lin" valueType="num">
                                      <p:cBhvr>
                                        <p:cTn id="72" dur="300" fill="hold"/>
                                        <p:tgtEl>
                                          <p:spTgt spid="60423"/>
                                        </p:tgtEl>
                                        <p:attrNameLst>
                                          <p:attrName>ppt_x</p:attrName>
                                        </p:attrNameLst>
                                      </p:cBhvr>
                                      <p:tavLst>
                                        <p:tav tm="0">
                                          <p:val>
                                            <p:strVal val="#ppt_x"/>
                                          </p:val>
                                        </p:tav>
                                        <p:tav tm="100000">
                                          <p:val>
                                            <p:strVal val="#ppt_x"/>
                                          </p:val>
                                        </p:tav>
                                      </p:tavLst>
                                    </p:anim>
                                    <p:anim calcmode="lin" valueType="num">
                                      <p:cBhvr>
                                        <p:cTn id="73" dur="300" fill="hold"/>
                                        <p:tgtEl>
                                          <p:spTgt spid="60423"/>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xit" presetSubtype="4" fill="hold" nodeType="clickEffect">
                                  <p:stCondLst>
                                    <p:cond delay="0"/>
                                  </p:stCondLst>
                                  <p:childTnLst>
                                    <p:anim calcmode="lin" valueType="num">
                                      <p:cBhvr additive="base">
                                        <p:cTn id="77" dur="300"/>
                                        <p:tgtEl>
                                          <p:spTgt spid="60433"/>
                                        </p:tgtEl>
                                        <p:attrNameLst>
                                          <p:attrName>ppt_x</p:attrName>
                                        </p:attrNameLst>
                                      </p:cBhvr>
                                      <p:tavLst>
                                        <p:tav tm="0">
                                          <p:val>
                                            <p:strVal val="ppt_x"/>
                                          </p:val>
                                        </p:tav>
                                        <p:tav tm="100000">
                                          <p:val>
                                            <p:strVal val="ppt_x"/>
                                          </p:val>
                                        </p:tav>
                                      </p:tavLst>
                                    </p:anim>
                                    <p:anim calcmode="lin" valueType="num">
                                      <p:cBhvr additive="base">
                                        <p:cTn id="78" dur="300"/>
                                        <p:tgtEl>
                                          <p:spTgt spid="60433"/>
                                        </p:tgtEl>
                                        <p:attrNameLst>
                                          <p:attrName>ppt_y</p:attrName>
                                        </p:attrNameLst>
                                      </p:cBhvr>
                                      <p:tavLst>
                                        <p:tav tm="0">
                                          <p:val>
                                            <p:strVal val="ppt_y"/>
                                          </p:val>
                                        </p:tav>
                                        <p:tav tm="100000">
                                          <p:val>
                                            <p:strVal val="1+ppt_h/2"/>
                                          </p:val>
                                        </p:tav>
                                      </p:tavLst>
                                    </p:anim>
                                    <p:set>
                                      <p:cBhvr>
                                        <p:cTn id="79" dur="1" fill="hold">
                                          <p:stCondLst>
                                            <p:cond delay="299"/>
                                          </p:stCondLst>
                                        </p:cTn>
                                        <p:tgtEl>
                                          <p:spTgt spid="60433"/>
                                        </p:tgtEl>
                                        <p:attrNameLst>
                                          <p:attrName>style.visibility</p:attrName>
                                        </p:attrNameLst>
                                      </p:cBhvr>
                                      <p:to>
                                        <p:strVal val="hidden"/>
                                      </p:to>
                                    </p:set>
                                  </p:childTnLst>
                                </p:cTn>
                              </p:par>
                              <p:par>
                                <p:cTn id="80" presetID="2" presetClass="exit" presetSubtype="4" fill="hold" nodeType="withEffect">
                                  <p:stCondLst>
                                    <p:cond delay="0"/>
                                  </p:stCondLst>
                                  <p:childTnLst>
                                    <p:anim calcmode="lin" valueType="num">
                                      <p:cBhvr additive="base">
                                        <p:cTn id="81" dur="300"/>
                                        <p:tgtEl>
                                          <p:spTgt spid="60430"/>
                                        </p:tgtEl>
                                        <p:attrNameLst>
                                          <p:attrName>ppt_x</p:attrName>
                                        </p:attrNameLst>
                                      </p:cBhvr>
                                      <p:tavLst>
                                        <p:tav tm="0">
                                          <p:val>
                                            <p:strVal val="ppt_x"/>
                                          </p:val>
                                        </p:tav>
                                        <p:tav tm="100000">
                                          <p:val>
                                            <p:strVal val="ppt_x"/>
                                          </p:val>
                                        </p:tav>
                                      </p:tavLst>
                                    </p:anim>
                                    <p:anim calcmode="lin" valueType="num">
                                      <p:cBhvr additive="base">
                                        <p:cTn id="82" dur="300"/>
                                        <p:tgtEl>
                                          <p:spTgt spid="60430"/>
                                        </p:tgtEl>
                                        <p:attrNameLst>
                                          <p:attrName>ppt_y</p:attrName>
                                        </p:attrNameLst>
                                      </p:cBhvr>
                                      <p:tavLst>
                                        <p:tav tm="0">
                                          <p:val>
                                            <p:strVal val="ppt_y"/>
                                          </p:val>
                                        </p:tav>
                                        <p:tav tm="100000">
                                          <p:val>
                                            <p:strVal val="1+ppt_h/2"/>
                                          </p:val>
                                        </p:tav>
                                      </p:tavLst>
                                    </p:anim>
                                    <p:set>
                                      <p:cBhvr>
                                        <p:cTn id="83" dur="1" fill="hold">
                                          <p:stCondLst>
                                            <p:cond delay="299"/>
                                          </p:stCondLst>
                                        </p:cTn>
                                        <p:tgtEl>
                                          <p:spTgt spid="60430"/>
                                        </p:tgtEl>
                                        <p:attrNameLst>
                                          <p:attrName>style.visibility</p:attrName>
                                        </p:attrNameLst>
                                      </p:cBhvr>
                                      <p:to>
                                        <p:strVal val="hidden"/>
                                      </p:to>
                                    </p:set>
                                  </p:childTnLst>
                                </p:cTn>
                              </p:par>
                              <p:par>
                                <p:cTn id="84" presetID="2" presetClass="exit" presetSubtype="4" fill="hold" grpId="0" nodeType="withEffect">
                                  <p:stCondLst>
                                    <p:cond delay="0"/>
                                  </p:stCondLst>
                                  <p:childTnLst>
                                    <p:anim calcmode="lin" valueType="num">
                                      <p:cBhvr additive="base">
                                        <p:cTn id="85" dur="300"/>
                                        <p:tgtEl>
                                          <p:spTgt spid="60437"/>
                                        </p:tgtEl>
                                        <p:attrNameLst>
                                          <p:attrName>ppt_x</p:attrName>
                                        </p:attrNameLst>
                                      </p:cBhvr>
                                      <p:tavLst>
                                        <p:tav tm="0">
                                          <p:val>
                                            <p:strVal val="ppt_x"/>
                                          </p:val>
                                        </p:tav>
                                        <p:tav tm="100000">
                                          <p:val>
                                            <p:strVal val="ppt_x"/>
                                          </p:val>
                                        </p:tav>
                                      </p:tavLst>
                                    </p:anim>
                                    <p:anim calcmode="lin" valueType="num">
                                      <p:cBhvr additive="base">
                                        <p:cTn id="86" dur="300"/>
                                        <p:tgtEl>
                                          <p:spTgt spid="60437"/>
                                        </p:tgtEl>
                                        <p:attrNameLst>
                                          <p:attrName>ppt_y</p:attrName>
                                        </p:attrNameLst>
                                      </p:cBhvr>
                                      <p:tavLst>
                                        <p:tav tm="0">
                                          <p:val>
                                            <p:strVal val="ppt_y"/>
                                          </p:val>
                                        </p:tav>
                                        <p:tav tm="100000">
                                          <p:val>
                                            <p:strVal val="1+ppt_h/2"/>
                                          </p:val>
                                        </p:tav>
                                      </p:tavLst>
                                    </p:anim>
                                    <p:set>
                                      <p:cBhvr>
                                        <p:cTn id="87" dur="1" fill="hold">
                                          <p:stCondLst>
                                            <p:cond delay="299"/>
                                          </p:stCondLst>
                                        </p:cTn>
                                        <p:tgtEl>
                                          <p:spTgt spid="60437"/>
                                        </p:tgtEl>
                                        <p:attrNameLst>
                                          <p:attrName>style.visibility</p:attrName>
                                        </p:attrNameLst>
                                      </p:cBhvr>
                                      <p:to>
                                        <p:strVal val="hidden"/>
                                      </p:to>
                                    </p:set>
                                  </p:childTnLst>
                                </p:cTn>
                              </p:par>
                              <p:par>
                                <p:cTn id="88" presetID="2" presetClass="exit" presetSubtype="4" fill="hold" grpId="0" nodeType="withEffect">
                                  <p:stCondLst>
                                    <p:cond delay="0"/>
                                  </p:stCondLst>
                                  <p:childTnLst>
                                    <p:anim calcmode="lin" valueType="num">
                                      <p:cBhvr additive="base">
                                        <p:cTn id="89" dur="300"/>
                                        <p:tgtEl>
                                          <p:spTgt spid="60436"/>
                                        </p:tgtEl>
                                        <p:attrNameLst>
                                          <p:attrName>ppt_x</p:attrName>
                                        </p:attrNameLst>
                                      </p:cBhvr>
                                      <p:tavLst>
                                        <p:tav tm="0">
                                          <p:val>
                                            <p:strVal val="ppt_x"/>
                                          </p:val>
                                        </p:tav>
                                        <p:tav tm="100000">
                                          <p:val>
                                            <p:strVal val="ppt_x"/>
                                          </p:val>
                                        </p:tav>
                                      </p:tavLst>
                                    </p:anim>
                                    <p:anim calcmode="lin" valueType="num">
                                      <p:cBhvr additive="base">
                                        <p:cTn id="90" dur="300"/>
                                        <p:tgtEl>
                                          <p:spTgt spid="60436"/>
                                        </p:tgtEl>
                                        <p:attrNameLst>
                                          <p:attrName>ppt_y</p:attrName>
                                        </p:attrNameLst>
                                      </p:cBhvr>
                                      <p:tavLst>
                                        <p:tav tm="0">
                                          <p:val>
                                            <p:strVal val="ppt_y"/>
                                          </p:val>
                                        </p:tav>
                                        <p:tav tm="100000">
                                          <p:val>
                                            <p:strVal val="1+ppt_h/2"/>
                                          </p:val>
                                        </p:tav>
                                      </p:tavLst>
                                    </p:anim>
                                    <p:set>
                                      <p:cBhvr>
                                        <p:cTn id="91" dur="1" fill="hold">
                                          <p:stCondLst>
                                            <p:cond delay="299"/>
                                          </p:stCondLst>
                                        </p:cTn>
                                        <p:tgtEl>
                                          <p:spTgt spid="60436"/>
                                        </p:tgtEl>
                                        <p:attrNameLst>
                                          <p:attrName>style.visibility</p:attrName>
                                        </p:attrNameLst>
                                      </p:cBhvr>
                                      <p:to>
                                        <p:strVal val="hidden"/>
                                      </p:to>
                                    </p:set>
                                  </p:childTnLst>
                                </p:cTn>
                              </p:par>
                              <p:par>
                                <p:cTn id="92" presetID="2" presetClass="exit" presetSubtype="4" fill="hold" grpId="1" nodeType="withEffect">
                                  <p:stCondLst>
                                    <p:cond delay="0"/>
                                  </p:stCondLst>
                                  <p:childTnLst>
                                    <p:anim calcmode="lin" valueType="num">
                                      <p:cBhvr additive="base">
                                        <p:cTn id="93" dur="300"/>
                                        <p:tgtEl>
                                          <p:spTgt spid="60445"/>
                                        </p:tgtEl>
                                        <p:attrNameLst>
                                          <p:attrName>ppt_x</p:attrName>
                                        </p:attrNameLst>
                                      </p:cBhvr>
                                      <p:tavLst>
                                        <p:tav tm="0">
                                          <p:val>
                                            <p:strVal val="ppt_x"/>
                                          </p:val>
                                        </p:tav>
                                        <p:tav tm="100000">
                                          <p:val>
                                            <p:strVal val="ppt_x"/>
                                          </p:val>
                                        </p:tav>
                                      </p:tavLst>
                                    </p:anim>
                                    <p:anim calcmode="lin" valueType="num">
                                      <p:cBhvr additive="base">
                                        <p:cTn id="94" dur="300"/>
                                        <p:tgtEl>
                                          <p:spTgt spid="60445"/>
                                        </p:tgtEl>
                                        <p:attrNameLst>
                                          <p:attrName>ppt_y</p:attrName>
                                        </p:attrNameLst>
                                      </p:cBhvr>
                                      <p:tavLst>
                                        <p:tav tm="0">
                                          <p:val>
                                            <p:strVal val="ppt_y"/>
                                          </p:val>
                                        </p:tav>
                                        <p:tav tm="100000">
                                          <p:val>
                                            <p:strVal val="1+ppt_h/2"/>
                                          </p:val>
                                        </p:tav>
                                      </p:tavLst>
                                    </p:anim>
                                    <p:set>
                                      <p:cBhvr>
                                        <p:cTn id="95" dur="1" fill="hold">
                                          <p:stCondLst>
                                            <p:cond delay="299"/>
                                          </p:stCondLst>
                                        </p:cTn>
                                        <p:tgtEl>
                                          <p:spTgt spid="60445"/>
                                        </p:tgtEl>
                                        <p:attrNameLst>
                                          <p:attrName>style.visibility</p:attrName>
                                        </p:attrNameLst>
                                      </p:cBhvr>
                                      <p:to>
                                        <p:strVal val="hidden"/>
                                      </p:to>
                                    </p:set>
                                  </p:childTnLst>
                                </p:cTn>
                              </p:par>
                              <p:par>
                                <p:cTn id="96" presetID="2" presetClass="exit" presetSubtype="4" fill="hold" grpId="3" nodeType="withEffect">
                                  <p:stCondLst>
                                    <p:cond delay="0"/>
                                  </p:stCondLst>
                                  <p:childTnLst>
                                    <p:anim calcmode="lin" valueType="num">
                                      <p:cBhvr additive="base">
                                        <p:cTn id="97" dur="300"/>
                                        <p:tgtEl>
                                          <p:spTgt spid="60442"/>
                                        </p:tgtEl>
                                        <p:attrNameLst>
                                          <p:attrName>ppt_x</p:attrName>
                                        </p:attrNameLst>
                                      </p:cBhvr>
                                      <p:tavLst>
                                        <p:tav tm="0">
                                          <p:val>
                                            <p:strVal val="ppt_x"/>
                                          </p:val>
                                        </p:tav>
                                        <p:tav tm="100000">
                                          <p:val>
                                            <p:strVal val="ppt_x"/>
                                          </p:val>
                                        </p:tav>
                                      </p:tavLst>
                                    </p:anim>
                                    <p:anim calcmode="lin" valueType="num">
                                      <p:cBhvr additive="base">
                                        <p:cTn id="98" dur="300"/>
                                        <p:tgtEl>
                                          <p:spTgt spid="60442"/>
                                        </p:tgtEl>
                                        <p:attrNameLst>
                                          <p:attrName>ppt_y</p:attrName>
                                        </p:attrNameLst>
                                      </p:cBhvr>
                                      <p:tavLst>
                                        <p:tav tm="0">
                                          <p:val>
                                            <p:strVal val="ppt_y"/>
                                          </p:val>
                                        </p:tav>
                                        <p:tav tm="100000">
                                          <p:val>
                                            <p:strVal val="1+ppt_h/2"/>
                                          </p:val>
                                        </p:tav>
                                      </p:tavLst>
                                    </p:anim>
                                    <p:set>
                                      <p:cBhvr>
                                        <p:cTn id="99" dur="1" fill="hold">
                                          <p:stCondLst>
                                            <p:cond delay="299"/>
                                          </p:stCondLst>
                                        </p:cTn>
                                        <p:tgtEl>
                                          <p:spTgt spid="60442"/>
                                        </p:tgtEl>
                                        <p:attrNameLst>
                                          <p:attrName>style.visibility</p:attrName>
                                        </p:attrNameLst>
                                      </p:cBhvr>
                                      <p:to>
                                        <p:strVal val="hidden"/>
                                      </p:to>
                                    </p:set>
                                  </p:childTnLst>
                                </p:cTn>
                              </p:par>
                              <p:par>
                                <p:cTn id="100" presetID="2" presetClass="exit" presetSubtype="4" fill="hold" grpId="2" nodeType="withEffect">
                                  <p:stCondLst>
                                    <p:cond delay="0"/>
                                  </p:stCondLst>
                                  <p:childTnLst>
                                    <p:anim calcmode="lin" valueType="num">
                                      <p:cBhvr additive="base">
                                        <p:cTn id="101" dur="300"/>
                                        <p:tgtEl>
                                          <p:spTgt spid="60441"/>
                                        </p:tgtEl>
                                        <p:attrNameLst>
                                          <p:attrName>ppt_x</p:attrName>
                                        </p:attrNameLst>
                                      </p:cBhvr>
                                      <p:tavLst>
                                        <p:tav tm="0">
                                          <p:val>
                                            <p:strVal val="ppt_x"/>
                                          </p:val>
                                        </p:tav>
                                        <p:tav tm="100000">
                                          <p:val>
                                            <p:strVal val="ppt_x"/>
                                          </p:val>
                                        </p:tav>
                                      </p:tavLst>
                                    </p:anim>
                                    <p:anim calcmode="lin" valueType="num">
                                      <p:cBhvr additive="base">
                                        <p:cTn id="102" dur="300"/>
                                        <p:tgtEl>
                                          <p:spTgt spid="60441"/>
                                        </p:tgtEl>
                                        <p:attrNameLst>
                                          <p:attrName>ppt_y</p:attrName>
                                        </p:attrNameLst>
                                      </p:cBhvr>
                                      <p:tavLst>
                                        <p:tav tm="0">
                                          <p:val>
                                            <p:strVal val="ppt_y"/>
                                          </p:val>
                                        </p:tav>
                                        <p:tav tm="100000">
                                          <p:val>
                                            <p:strVal val="1+ppt_h/2"/>
                                          </p:val>
                                        </p:tav>
                                      </p:tavLst>
                                    </p:anim>
                                    <p:set>
                                      <p:cBhvr>
                                        <p:cTn id="103" dur="1" fill="hold">
                                          <p:stCondLst>
                                            <p:cond delay="299"/>
                                          </p:stCondLst>
                                        </p:cTn>
                                        <p:tgtEl>
                                          <p:spTgt spid="60441"/>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300"/>
                                        <p:tgtEl>
                                          <p:spTgt spid="60443"/>
                                        </p:tgtEl>
                                        <p:attrNameLst>
                                          <p:attrName>ppt_x</p:attrName>
                                        </p:attrNameLst>
                                      </p:cBhvr>
                                      <p:tavLst>
                                        <p:tav tm="0">
                                          <p:val>
                                            <p:strVal val="ppt_x"/>
                                          </p:val>
                                        </p:tav>
                                        <p:tav tm="100000">
                                          <p:val>
                                            <p:strVal val="ppt_x"/>
                                          </p:val>
                                        </p:tav>
                                      </p:tavLst>
                                    </p:anim>
                                    <p:anim calcmode="lin" valueType="num">
                                      <p:cBhvr additive="base">
                                        <p:cTn id="106" dur="300"/>
                                        <p:tgtEl>
                                          <p:spTgt spid="60443"/>
                                        </p:tgtEl>
                                        <p:attrNameLst>
                                          <p:attrName>ppt_y</p:attrName>
                                        </p:attrNameLst>
                                      </p:cBhvr>
                                      <p:tavLst>
                                        <p:tav tm="0">
                                          <p:val>
                                            <p:strVal val="ppt_y"/>
                                          </p:val>
                                        </p:tav>
                                        <p:tav tm="100000">
                                          <p:val>
                                            <p:strVal val="1+ppt_h/2"/>
                                          </p:val>
                                        </p:tav>
                                      </p:tavLst>
                                    </p:anim>
                                    <p:set>
                                      <p:cBhvr>
                                        <p:cTn id="107" dur="1" fill="hold">
                                          <p:stCondLst>
                                            <p:cond delay="299"/>
                                          </p:stCondLst>
                                        </p:cTn>
                                        <p:tgtEl>
                                          <p:spTgt spid="60443"/>
                                        </p:tgtEl>
                                        <p:attrNameLst>
                                          <p:attrName>style.visibility</p:attrName>
                                        </p:attrNameLst>
                                      </p:cBhvr>
                                      <p:to>
                                        <p:strVal val="hidden"/>
                                      </p:to>
                                    </p:set>
                                  </p:childTnLst>
                                </p:cTn>
                              </p:par>
                              <p:par>
                                <p:cTn id="108" presetID="53" presetClass="exit" presetSubtype="0" fill="hold" grpId="1" nodeType="withEffect">
                                  <p:stCondLst>
                                    <p:cond delay="0"/>
                                  </p:stCondLst>
                                  <p:childTnLst>
                                    <p:anim calcmode="lin" valueType="num">
                                      <p:cBhvr>
                                        <p:cTn id="109" dur="300"/>
                                        <p:tgtEl>
                                          <p:spTgt spid="60440"/>
                                        </p:tgtEl>
                                        <p:attrNameLst>
                                          <p:attrName>ppt_w</p:attrName>
                                        </p:attrNameLst>
                                      </p:cBhvr>
                                      <p:tavLst>
                                        <p:tav tm="0">
                                          <p:val>
                                            <p:strVal val="ppt_w"/>
                                          </p:val>
                                        </p:tav>
                                        <p:tav tm="100000">
                                          <p:val>
                                            <p:fltVal val="0"/>
                                          </p:val>
                                        </p:tav>
                                      </p:tavLst>
                                    </p:anim>
                                    <p:anim calcmode="lin" valueType="num">
                                      <p:cBhvr>
                                        <p:cTn id="110" dur="300"/>
                                        <p:tgtEl>
                                          <p:spTgt spid="60440"/>
                                        </p:tgtEl>
                                        <p:attrNameLst>
                                          <p:attrName>ppt_h</p:attrName>
                                        </p:attrNameLst>
                                      </p:cBhvr>
                                      <p:tavLst>
                                        <p:tav tm="0">
                                          <p:val>
                                            <p:strVal val="ppt_h"/>
                                          </p:val>
                                        </p:tav>
                                        <p:tav tm="100000">
                                          <p:val>
                                            <p:fltVal val="0"/>
                                          </p:val>
                                        </p:tav>
                                      </p:tavLst>
                                    </p:anim>
                                    <p:animEffect transition="out" filter="fade">
                                      <p:cBhvr>
                                        <p:cTn id="111" dur="300"/>
                                        <p:tgtEl>
                                          <p:spTgt spid="60440"/>
                                        </p:tgtEl>
                                      </p:cBhvr>
                                    </p:animEffect>
                                    <p:set>
                                      <p:cBhvr>
                                        <p:cTn id="112" dur="1" fill="hold">
                                          <p:stCondLst>
                                            <p:cond delay="299"/>
                                          </p:stCondLst>
                                        </p:cTn>
                                        <p:tgtEl>
                                          <p:spTgt spid="60440"/>
                                        </p:tgtEl>
                                        <p:attrNameLst>
                                          <p:attrName>style.visibility</p:attrName>
                                        </p:attrNameLst>
                                      </p:cBhvr>
                                      <p:to>
                                        <p:strVal val="hidden"/>
                                      </p:to>
                                    </p:set>
                                  </p:childTnLst>
                                </p:cTn>
                              </p:par>
                              <p:par>
                                <p:cTn id="113" presetID="53" presetClass="exit" presetSubtype="0" fill="hold" grpId="1" nodeType="withEffect">
                                  <p:stCondLst>
                                    <p:cond delay="0"/>
                                  </p:stCondLst>
                                  <p:childTnLst>
                                    <p:anim calcmode="lin" valueType="num">
                                      <p:cBhvr>
                                        <p:cTn id="114" dur="300"/>
                                        <p:tgtEl>
                                          <p:spTgt spid="60444"/>
                                        </p:tgtEl>
                                        <p:attrNameLst>
                                          <p:attrName>ppt_w</p:attrName>
                                        </p:attrNameLst>
                                      </p:cBhvr>
                                      <p:tavLst>
                                        <p:tav tm="0">
                                          <p:val>
                                            <p:strVal val="ppt_w"/>
                                          </p:val>
                                        </p:tav>
                                        <p:tav tm="100000">
                                          <p:val>
                                            <p:fltVal val="0"/>
                                          </p:val>
                                        </p:tav>
                                      </p:tavLst>
                                    </p:anim>
                                    <p:anim calcmode="lin" valueType="num">
                                      <p:cBhvr>
                                        <p:cTn id="115" dur="300"/>
                                        <p:tgtEl>
                                          <p:spTgt spid="60444"/>
                                        </p:tgtEl>
                                        <p:attrNameLst>
                                          <p:attrName>ppt_h</p:attrName>
                                        </p:attrNameLst>
                                      </p:cBhvr>
                                      <p:tavLst>
                                        <p:tav tm="0">
                                          <p:val>
                                            <p:strVal val="ppt_h"/>
                                          </p:val>
                                        </p:tav>
                                        <p:tav tm="100000">
                                          <p:val>
                                            <p:fltVal val="0"/>
                                          </p:val>
                                        </p:tav>
                                      </p:tavLst>
                                    </p:anim>
                                    <p:animEffect transition="out" filter="fade">
                                      <p:cBhvr>
                                        <p:cTn id="116" dur="300"/>
                                        <p:tgtEl>
                                          <p:spTgt spid="60444"/>
                                        </p:tgtEl>
                                      </p:cBhvr>
                                    </p:animEffect>
                                    <p:set>
                                      <p:cBhvr>
                                        <p:cTn id="117" dur="1" fill="hold">
                                          <p:stCondLst>
                                            <p:cond delay="299"/>
                                          </p:stCondLst>
                                        </p:cTn>
                                        <p:tgtEl>
                                          <p:spTgt spid="60444"/>
                                        </p:tgtEl>
                                        <p:attrNameLst>
                                          <p:attrName>style.visibility</p:attrName>
                                        </p:attrNameLst>
                                      </p:cBhvr>
                                      <p:to>
                                        <p:strVal val="hidden"/>
                                      </p:to>
                                    </p:set>
                                  </p:childTnLst>
                                </p:cTn>
                              </p:par>
                              <p:par>
                                <p:cTn id="118" presetID="53" presetClass="exit" presetSubtype="0" fill="hold" grpId="0" nodeType="withEffect">
                                  <p:stCondLst>
                                    <p:cond delay="0"/>
                                  </p:stCondLst>
                                  <p:childTnLst>
                                    <p:anim calcmode="lin" valueType="num">
                                      <p:cBhvr>
                                        <p:cTn id="119" dur="300"/>
                                        <p:tgtEl>
                                          <p:spTgt spid="60438"/>
                                        </p:tgtEl>
                                        <p:attrNameLst>
                                          <p:attrName>ppt_w</p:attrName>
                                        </p:attrNameLst>
                                      </p:cBhvr>
                                      <p:tavLst>
                                        <p:tav tm="0">
                                          <p:val>
                                            <p:strVal val="ppt_w"/>
                                          </p:val>
                                        </p:tav>
                                        <p:tav tm="100000">
                                          <p:val>
                                            <p:fltVal val="0"/>
                                          </p:val>
                                        </p:tav>
                                      </p:tavLst>
                                    </p:anim>
                                    <p:anim calcmode="lin" valueType="num">
                                      <p:cBhvr>
                                        <p:cTn id="120" dur="300"/>
                                        <p:tgtEl>
                                          <p:spTgt spid="60438"/>
                                        </p:tgtEl>
                                        <p:attrNameLst>
                                          <p:attrName>ppt_h</p:attrName>
                                        </p:attrNameLst>
                                      </p:cBhvr>
                                      <p:tavLst>
                                        <p:tav tm="0">
                                          <p:val>
                                            <p:strVal val="ppt_h"/>
                                          </p:val>
                                        </p:tav>
                                        <p:tav tm="100000">
                                          <p:val>
                                            <p:fltVal val="0"/>
                                          </p:val>
                                        </p:tav>
                                      </p:tavLst>
                                    </p:anim>
                                    <p:animEffect transition="out" filter="fade">
                                      <p:cBhvr>
                                        <p:cTn id="121" dur="300"/>
                                        <p:tgtEl>
                                          <p:spTgt spid="60438"/>
                                        </p:tgtEl>
                                      </p:cBhvr>
                                    </p:animEffect>
                                    <p:set>
                                      <p:cBhvr>
                                        <p:cTn id="122" dur="1" fill="hold">
                                          <p:stCondLst>
                                            <p:cond delay="299"/>
                                          </p:stCondLst>
                                        </p:cTn>
                                        <p:tgtEl>
                                          <p:spTgt spid="60438"/>
                                        </p:tgtEl>
                                        <p:attrNameLst>
                                          <p:attrName>style.visibility</p:attrName>
                                        </p:attrNameLst>
                                      </p:cBhvr>
                                      <p:to>
                                        <p:strVal val="hidden"/>
                                      </p:to>
                                    </p:set>
                                  </p:childTnLst>
                                </p:cTn>
                              </p:par>
                              <p:par>
                                <p:cTn id="123" presetID="53" presetClass="exit" presetSubtype="0" fill="hold" nodeType="withEffect">
                                  <p:stCondLst>
                                    <p:cond delay="0"/>
                                  </p:stCondLst>
                                  <p:childTnLst>
                                    <p:anim calcmode="lin" valueType="num">
                                      <p:cBhvr>
                                        <p:cTn id="124" dur="300"/>
                                        <p:tgtEl>
                                          <p:spTgt spid="60439"/>
                                        </p:tgtEl>
                                        <p:attrNameLst>
                                          <p:attrName>ppt_w</p:attrName>
                                        </p:attrNameLst>
                                      </p:cBhvr>
                                      <p:tavLst>
                                        <p:tav tm="0">
                                          <p:val>
                                            <p:strVal val="ppt_w"/>
                                          </p:val>
                                        </p:tav>
                                        <p:tav tm="100000">
                                          <p:val>
                                            <p:fltVal val="0"/>
                                          </p:val>
                                        </p:tav>
                                      </p:tavLst>
                                    </p:anim>
                                    <p:anim calcmode="lin" valueType="num">
                                      <p:cBhvr>
                                        <p:cTn id="125" dur="300"/>
                                        <p:tgtEl>
                                          <p:spTgt spid="60439"/>
                                        </p:tgtEl>
                                        <p:attrNameLst>
                                          <p:attrName>ppt_h</p:attrName>
                                        </p:attrNameLst>
                                      </p:cBhvr>
                                      <p:tavLst>
                                        <p:tav tm="0">
                                          <p:val>
                                            <p:strVal val="ppt_h"/>
                                          </p:val>
                                        </p:tav>
                                        <p:tav tm="100000">
                                          <p:val>
                                            <p:fltVal val="0"/>
                                          </p:val>
                                        </p:tav>
                                      </p:tavLst>
                                    </p:anim>
                                    <p:animEffect transition="out" filter="fade">
                                      <p:cBhvr>
                                        <p:cTn id="126" dur="300"/>
                                        <p:tgtEl>
                                          <p:spTgt spid="60439"/>
                                        </p:tgtEl>
                                      </p:cBhvr>
                                    </p:animEffect>
                                    <p:set>
                                      <p:cBhvr>
                                        <p:cTn id="127" dur="1" fill="hold">
                                          <p:stCondLst>
                                            <p:cond delay="299"/>
                                          </p:stCondLst>
                                        </p:cTn>
                                        <p:tgtEl>
                                          <p:spTgt spid="60439"/>
                                        </p:tgtEl>
                                        <p:attrNameLst>
                                          <p:attrName>style.visibility</p:attrName>
                                        </p:attrNameLst>
                                      </p:cBhvr>
                                      <p:to>
                                        <p:strVal val="hidden"/>
                                      </p:to>
                                    </p:set>
                                  </p:childTnLst>
                                </p:cTn>
                              </p:par>
                            </p:childTnLst>
                          </p:cTn>
                        </p:par>
                        <p:par>
                          <p:cTn id="128" fill="hold" nodeType="afterGroup">
                            <p:stCondLst>
                              <p:cond delay="300"/>
                            </p:stCondLst>
                            <p:childTnLst>
                              <p:par>
                                <p:cTn id="129" presetID="10" presetClass="entr" presetSubtype="0" fill="hold" nodeType="afterEffect">
                                  <p:stCondLst>
                                    <p:cond delay="0"/>
                                  </p:stCondLst>
                                  <p:childTnLst>
                                    <p:set>
                                      <p:cBhvr>
                                        <p:cTn id="130" dur="1" fill="hold">
                                          <p:stCondLst>
                                            <p:cond delay="0"/>
                                          </p:stCondLst>
                                        </p:cTn>
                                        <p:tgtEl>
                                          <p:spTgt spid="60418"/>
                                        </p:tgtEl>
                                        <p:attrNameLst>
                                          <p:attrName>style.visibility</p:attrName>
                                        </p:attrNameLst>
                                      </p:cBhvr>
                                      <p:to>
                                        <p:strVal val="visible"/>
                                      </p:to>
                                    </p:set>
                                    <p:animEffect transition="in" filter="fade">
                                      <p:cBhvr>
                                        <p:cTn id="131" dur="200"/>
                                        <p:tgtEl>
                                          <p:spTgt spid="6041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0425"/>
                                        </p:tgtEl>
                                        <p:attrNameLst>
                                          <p:attrName>style.visibility</p:attrName>
                                        </p:attrNameLst>
                                      </p:cBhvr>
                                      <p:to>
                                        <p:strVal val="visible"/>
                                      </p:to>
                                    </p:set>
                                    <p:animEffect transition="in" filter="fade">
                                      <p:cBhvr>
                                        <p:cTn id="134" dur="200"/>
                                        <p:tgtEl>
                                          <p:spTgt spid="60425"/>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0" presetClass="exit" presetSubtype="0" fill="hold" nodeType="clickEffect">
                                  <p:stCondLst>
                                    <p:cond delay="0"/>
                                  </p:stCondLst>
                                  <p:childTnLst>
                                    <p:animEffect transition="out" filter="fade">
                                      <p:cBhvr>
                                        <p:cTn id="138" dur="200"/>
                                        <p:tgtEl>
                                          <p:spTgt spid="60419"/>
                                        </p:tgtEl>
                                      </p:cBhvr>
                                    </p:animEffect>
                                    <p:set>
                                      <p:cBhvr>
                                        <p:cTn id="139" dur="1" fill="hold">
                                          <p:stCondLst>
                                            <p:cond delay="199"/>
                                          </p:stCondLst>
                                        </p:cTn>
                                        <p:tgtEl>
                                          <p:spTgt spid="60419"/>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
                                        <p:tgtEl>
                                          <p:spTgt spid="60423"/>
                                        </p:tgtEl>
                                      </p:cBhvr>
                                    </p:animEffect>
                                    <p:set>
                                      <p:cBhvr>
                                        <p:cTn id="142" dur="1" fill="hold">
                                          <p:stCondLst>
                                            <p:cond delay="199"/>
                                          </p:stCondLst>
                                        </p:cTn>
                                        <p:tgtEl>
                                          <p:spTgt spid="60423"/>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
                                        <p:tgtEl>
                                          <p:spTgt spid="60424"/>
                                        </p:tgtEl>
                                      </p:cBhvr>
                                    </p:animEffect>
                                    <p:set>
                                      <p:cBhvr>
                                        <p:cTn id="145" dur="1" fill="hold">
                                          <p:stCondLst>
                                            <p:cond delay="199"/>
                                          </p:stCondLst>
                                        </p:cTn>
                                        <p:tgtEl>
                                          <p:spTgt spid="60424"/>
                                        </p:tgtEl>
                                        <p:attrNameLst>
                                          <p:attrName>style.visibility</p:attrName>
                                        </p:attrNameLst>
                                      </p:cBhvr>
                                      <p:to>
                                        <p:strVal val="hidden"/>
                                      </p:to>
                                    </p:set>
                                  </p:childTnLst>
                                </p:cTn>
                              </p:par>
                              <p:par>
                                <p:cTn id="146" presetID="10" presetClass="entr" presetSubtype="0" fill="hold" nodeType="withEffect">
                                  <p:stCondLst>
                                    <p:cond delay="0"/>
                                  </p:stCondLst>
                                  <p:childTnLst>
                                    <p:set>
                                      <p:cBhvr>
                                        <p:cTn id="147" dur="1" fill="hold">
                                          <p:stCondLst>
                                            <p:cond delay="0"/>
                                          </p:stCondLst>
                                        </p:cTn>
                                        <p:tgtEl>
                                          <p:spTgt spid="60421"/>
                                        </p:tgtEl>
                                        <p:attrNameLst>
                                          <p:attrName>style.visibility</p:attrName>
                                        </p:attrNameLst>
                                      </p:cBhvr>
                                      <p:to>
                                        <p:strVal val="visible"/>
                                      </p:to>
                                    </p:set>
                                    <p:animEffect transition="in" filter="fade">
                                      <p:cBhvr>
                                        <p:cTn id="148" dur="100"/>
                                        <p:tgtEl>
                                          <p:spTgt spid="6042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0427"/>
                                        </p:tgtEl>
                                        <p:attrNameLst>
                                          <p:attrName>style.visibility</p:attrName>
                                        </p:attrNameLst>
                                      </p:cBhvr>
                                      <p:to>
                                        <p:strVal val="visible"/>
                                      </p:to>
                                    </p:set>
                                    <p:animEffect transition="in" filter="fade">
                                      <p:cBhvr>
                                        <p:cTn id="151" dur="200"/>
                                        <p:tgtEl>
                                          <p:spTgt spid="6042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0422"/>
                                        </p:tgtEl>
                                        <p:attrNameLst>
                                          <p:attrName>style.visibility</p:attrName>
                                        </p:attrNameLst>
                                      </p:cBhvr>
                                      <p:to>
                                        <p:strVal val="visible"/>
                                      </p:to>
                                    </p:set>
                                    <p:animEffect transition="in" filter="fade">
                                      <p:cBhvr>
                                        <p:cTn id="154" dur="100"/>
                                        <p:tgtEl>
                                          <p:spTgt spid="60422"/>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45" presetClass="entr" presetSubtype="0" fill="hold" grpId="0" nodeType="clickEffect">
                                  <p:stCondLst>
                                    <p:cond delay="0"/>
                                  </p:stCondLst>
                                  <p:iterate type="lt">
                                    <p:tmPct val="10000"/>
                                  </p:iterate>
                                  <p:childTnLst>
                                    <p:set>
                                      <p:cBhvr>
                                        <p:cTn id="158" dur="1" fill="hold">
                                          <p:stCondLst>
                                            <p:cond delay="0"/>
                                          </p:stCondLst>
                                        </p:cTn>
                                        <p:tgtEl>
                                          <p:spTgt spid="60429"/>
                                        </p:tgtEl>
                                        <p:attrNameLst>
                                          <p:attrName>style.visibility</p:attrName>
                                        </p:attrNameLst>
                                      </p:cBhvr>
                                      <p:to>
                                        <p:strVal val="visible"/>
                                      </p:to>
                                    </p:set>
                                    <p:animEffect transition="in" filter="fade">
                                      <p:cBhvr>
                                        <p:cTn id="159" dur="500"/>
                                        <p:tgtEl>
                                          <p:spTgt spid="60429"/>
                                        </p:tgtEl>
                                      </p:cBhvr>
                                    </p:animEffect>
                                    <p:anim calcmode="lin" valueType="num">
                                      <p:cBhvr>
                                        <p:cTn id="160" dur="500" fill="hold"/>
                                        <p:tgtEl>
                                          <p:spTgt spid="60429"/>
                                        </p:tgtEl>
                                        <p:attrNameLst>
                                          <p:attrName>ppt_w</p:attrName>
                                        </p:attrNameLst>
                                      </p:cBhvr>
                                      <p:tavLst>
                                        <p:tav tm="0" fmla="#ppt_w*sin(2.5*pi*$)">
                                          <p:val>
                                            <p:fltVal val="0"/>
                                          </p:val>
                                        </p:tav>
                                        <p:tav tm="100000">
                                          <p:val>
                                            <p:fltVal val="1"/>
                                          </p:val>
                                        </p:tav>
                                      </p:tavLst>
                                    </p:anim>
                                    <p:anim calcmode="lin" valueType="num">
                                      <p:cBhvr>
                                        <p:cTn id="161" dur="500" fill="hold"/>
                                        <p:tgtEl>
                                          <p:spTgt spid="60429"/>
                                        </p:tgtEl>
                                        <p:attrNameLst>
                                          <p:attrName>ppt_h</p:attrName>
                                        </p:attrNameLst>
                                      </p:cBhvr>
                                      <p:tavLst>
                                        <p:tav tm="0">
                                          <p:val>
                                            <p:strVal val="#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0" presetClass="entr" presetSubtype="0" fill="hold" nodeType="clickEffect">
                                  <p:stCondLst>
                                    <p:cond delay="0"/>
                                  </p:stCondLst>
                                  <p:childTnLst>
                                    <p:set>
                                      <p:cBhvr>
                                        <p:cTn id="165" dur="1" fill="hold">
                                          <p:stCondLst>
                                            <p:cond delay="0"/>
                                          </p:stCondLst>
                                        </p:cTn>
                                        <p:tgtEl>
                                          <p:spTgt spid="60420"/>
                                        </p:tgtEl>
                                        <p:attrNameLst>
                                          <p:attrName>style.visibility</p:attrName>
                                        </p:attrNameLst>
                                      </p:cBhvr>
                                      <p:to>
                                        <p:strVal val="visible"/>
                                      </p:to>
                                    </p:set>
                                    <p:animEffect transition="in" filter="fade">
                                      <p:cBhvr>
                                        <p:cTn id="166" dur="500"/>
                                        <p:tgtEl>
                                          <p:spTgt spid="60420"/>
                                        </p:tgtEl>
                                      </p:cBhvr>
                                    </p:animEffect>
                                  </p:childTnLst>
                                </p:cTn>
                              </p:par>
                              <p:par>
                                <p:cTn id="167" presetID="45" presetClass="entr" presetSubtype="0" fill="hold" grpId="0" nodeType="withEffect">
                                  <p:stCondLst>
                                    <p:cond delay="0"/>
                                  </p:stCondLst>
                                  <p:iterate type="lt">
                                    <p:tmPct val="10000"/>
                                  </p:iterate>
                                  <p:childTnLst>
                                    <p:set>
                                      <p:cBhvr>
                                        <p:cTn id="168" dur="1" fill="hold">
                                          <p:stCondLst>
                                            <p:cond delay="0"/>
                                          </p:stCondLst>
                                        </p:cTn>
                                        <p:tgtEl>
                                          <p:spTgt spid="60426"/>
                                        </p:tgtEl>
                                        <p:attrNameLst>
                                          <p:attrName>style.visibility</p:attrName>
                                        </p:attrNameLst>
                                      </p:cBhvr>
                                      <p:to>
                                        <p:strVal val="visible"/>
                                      </p:to>
                                    </p:set>
                                    <p:animEffect transition="in" filter="fade">
                                      <p:cBhvr>
                                        <p:cTn id="169" dur="100"/>
                                        <p:tgtEl>
                                          <p:spTgt spid="60426"/>
                                        </p:tgtEl>
                                      </p:cBhvr>
                                    </p:animEffect>
                                    <p:anim calcmode="lin" valueType="num">
                                      <p:cBhvr>
                                        <p:cTn id="170" dur="100" fill="hold"/>
                                        <p:tgtEl>
                                          <p:spTgt spid="60426"/>
                                        </p:tgtEl>
                                        <p:attrNameLst>
                                          <p:attrName>ppt_w</p:attrName>
                                        </p:attrNameLst>
                                      </p:cBhvr>
                                      <p:tavLst>
                                        <p:tav tm="0" fmla="#ppt_w*sin(2.5*pi*$)">
                                          <p:val>
                                            <p:fltVal val="0"/>
                                          </p:val>
                                        </p:tav>
                                        <p:tav tm="100000">
                                          <p:val>
                                            <p:fltVal val="1"/>
                                          </p:val>
                                        </p:tav>
                                      </p:tavLst>
                                    </p:anim>
                                    <p:anim calcmode="lin" valueType="num">
                                      <p:cBhvr>
                                        <p:cTn id="171" dur="100" fill="hold"/>
                                        <p:tgtEl>
                                          <p:spTgt spid="604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p:bldP spid="60423" grpId="0"/>
      <p:bldP spid="60423" grpId="1"/>
      <p:bldP spid="60424" grpId="0"/>
      <p:bldP spid="60424" grpId="1"/>
      <p:bldP spid="60425" grpId="0"/>
      <p:bldP spid="60426" grpId="0"/>
      <p:bldP spid="60427" grpId="0"/>
      <p:bldP spid="60429" grpId="0"/>
      <p:bldP spid="60436" grpId="0"/>
      <p:bldP spid="60437" grpId="0"/>
      <p:bldP spid="60438" grpId="0" animBg="1"/>
      <p:bldP spid="60440" grpId="0" animBg="1"/>
      <p:bldP spid="60440" grpId="1" animBg="1"/>
      <p:bldP spid="60441" grpId="0" animBg="1"/>
      <p:bldP spid="60441" grpId="1" animBg="1"/>
      <p:bldP spid="60441" grpId="2" animBg="1"/>
      <p:bldP spid="60442" grpId="0" animBg="1"/>
      <p:bldP spid="60442" grpId="1" animBg="1"/>
      <p:bldP spid="60442" grpId="2" animBg="1"/>
      <p:bldP spid="60442" grpId="3" animBg="1"/>
      <p:bldP spid="60443" grpId="0" animBg="1"/>
      <p:bldP spid="60443" grpId="1" animBg="1"/>
      <p:bldP spid="60444" grpId="0"/>
      <p:bldP spid="60444" grpId="1"/>
      <p:bldP spid="60445" grpId="0" animBg="1"/>
      <p:bldP spid="6044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スライド番号プレースホルダー 3"/>
          <p:cNvSpPr>
            <a:spLocks noGrp="1"/>
          </p:cNvSpPr>
          <p:nvPr>
            <p:ph type="sldNum" sz="quarter" idx="12"/>
          </p:nvPr>
        </p:nvSpPr>
        <p:spPr>
          <a:xfrm>
            <a:off x="7010400" y="6494384"/>
            <a:ext cx="2133600" cy="476250"/>
          </a:xfrm>
        </p:spPr>
        <p:txBody>
          <a:bodyPr/>
          <a:lstStyle/>
          <a:p>
            <a:pPr>
              <a:defRPr/>
            </a:pPr>
            <a:fld id="{8E457312-2428-4578-A2C1-F0D99EC3A36C}" type="slidenum">
              <a:rPr lang="en-US" altLang="ja-JP"/>
              <a:pPr>
                <a:defRPr/>
              </a:pPr>
              <a:t>3</a:t>
            </a:fld>
            <a:endParaRPr lang="en-US" altLang="ja-JP"/>
          </a:p>
        </p:txBody>
      </p:sp>
      <p:sp>
        <p:nvSpPr>
          <p:cNvPr id="89090" name="Oval 2"/>
          <p:cNvSpPr>
            <a:spLocks noChangeArrowheads="1"/>
          </p:cNvSpPr>
          <p:nvPr/>
        </p:nvSpPr>
        <p:spPr bwMode="auto">
          <a:xfrm rot="1638169">
            <a:off x="2160588" y="1700213"/>
            <a:ext cx="7667625" cy="4895850"/>
          </a:xfrm>
          <a:prstGeom prst="ellipse">
            <a:avLst/>
          </a:prstGeom>
          <a:gradFill rotWithShape="1">
            <a:gsLst>
              <a:gs pos="0">
                <a:schemeClr val="bg1">
                  <a:alpha val="79999"/>
                </a:schemeClr>
              </a:gs>
              <a:gs pos="100000">
                <a:schemeClr val="accent2">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ja-JP" altLang="ja-JP"/>
          </a:p>
        </p:txBody>
      </p:sp>
      <p:pic>
        <p:nvPicPr>
          <p:cNvPr id="4100"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1773238"/>
            <a:ext cx="33305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Freeform 25"/>
          <p:cNvSpPr>
            <a:spLocks/>
          </p:cNvSpPr>
          <p:nvPr/>
        </p:nvSpPr>
        <p:spPr bwMode="auto">
          <a:xfrm>
            <a:off x="8113713" y="30163"/>
            <a:ext cx="922337" cy="590550"/>
          </a:xfrm>
          <a:custGeom>
            <a:avLst/>
            <a:gdLst>
              <a:gd name="T0" fmla="*/ 2147483647 w 581"/>
              <a:gd name="T1" fmla="*/ 2147483647 h 372"/>
              <a:gd name="T2" fmla="*/ 2147483647 w 581"/>
              <a:gd name="T3" fmla="*/ 2147483647 h 372"/>
              <a:gd name="T4" fmla="*/ 2147483647 w 581"/>
              <a:gd name="T5" fmla="*/ 2147483647 h 372"/>
              <a:gd name="T6" fmla="*/ 2147483647 w 581"/>
              <a:gd name="T7" fmla="*/ 2147483647 h 372"/>
              <a:gd name="T8" fmla="*/ 2147483647 w 581"/>
              <a:gd name="T9" fmla="*/ 2147483647 h 372"/>
              <a:gd name="T10" fmla="*/ 2147483647 w 581"/>
              <a:gd name="T11" fmla="*/ 2147483647 h 372"/>
              <a:gd name="T12" fmla="*/ 2147483647 w 581"/>
              <a:gd name="T13" fmla="*/ 2147483647 h 372"/>
              <a:gd name="T14" fmla="*/ 2147483647 w 581"/>
              <a:gd name="T15" fmla="*/ 2147483647 h 372"/>
              <a:gd name="T16" fmla="*/ 0 60000 65536"/>
              <a:gd name="T17" fmla="*/ 0 60000 65536"/>
              <a:gd name="T18" fmla="*/ 0 60000 65536"/>
              <a:gd name="T19" fmla="*/ 0 60000 65536"/>
              <a:gd name="T20" fmla="*/ 0 60000 65536"/>
              <a:gd name="T21" fmla="*/ 0 60000 65536"/>
              <a:gd name="T22" fmla="*/ 0 60000 65536"/>
              <a:gd name="T23" fmla="*/ 0 60000 65536"/>
              <a:gd name="T24" fmla="*/ 0 w 581"/>
              <a:gd name="T25" fmla="*/ 0 h 372"/>
              <a:gd name="T26" fmla="*/ 581 w 581"/>
              <a:gd name="T27" fmla="*/ 372 h 3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1" h="372">
                <a:moveTo>
                  <a:pt x="132" y="161"/>
                </a:moveTo>
                <a:cubicBezTo>
                  <a:pt x="103" y="161"/>
                  <a:pt x="85" y="159"/>
                  <a:pt x="67" y="174"/>
                </a:cubicBezTo>
                <a:cubicBezTo>
                  <a:pt x="49" y="190"/>
                  <a:pt x="31" y="235"/>
                  <a:pt x="25" y="260"/>
                </a:cubicBezTo>
                <a:cubicBezTo>
                  <a:pt x="19" y="286"/>
                  <a:pt x="0" y="319"/>
                  <a:pt x="26" y="330"/>
                </a:cubicBezTo>
                <a:cubicBezTo>
                  <a:pt x="54" y="340"/>
                  <a:pt x="100" y="372"/>
                  <a:pt x="187" y="324"/>
                </a:cubicBezTo>
                <a:cubicBezTo>
                  <a:pt x="274" y="276"/>
                  <a:pt x="515" y="78"/>
                  <a:pt x="548" y="39"/>
                </a:cubicBezTo>
                <a:cubicBezTo>
                  <a:pt x="581" y="0"/>
                  <a:pt x="432" y="75"/>
                  <a:pt x="387" y="90"/>
                </a:cubicBezTo>
                <a:cubicBezTo>
                  <a:pt x="342" y="105"/>
                  <a:pt x="318" y="115"/>
                  <a:pt x="276" y="127"/>
                </a:cubicBezTo>
                <a:cubicBezTo>
                  <a:pt x="234" y="139"/>
                  <a:pt x="162" y="154"/>
                  <a:pt x="132" y="161"/>
                </a:cubicBezTo>
                <a:close/>
              </a:path>
            </a:pathLst>
          </a:custGeom>
          <a:gradFill rotWithShape="1">
            <a:gsLst>
              <a:gs pos="0">
                <a:srgbClr val="00FF00"/>
              </a:gs>
              <a:gs pos="100000">
                <a:srgbClr val="FF0000">
                  <a:alpha val="60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2" name="AutoShape 5"/>
          <p:cNvSpPr>
            <a:spLocks noChangeArrowheads="1"/>
          </p:cNvSpPr>
          <p:nvPr/>
        </p:nvSpPr>
        <p:spPr bwMode="auto">
          <a:xfrm rot="2352749">
            <a:off x="2700338" y="2151063"/>
            <a:ext cx="688975" cy="485775"/>
          </a:xfrm>
          <a:prstGeom prst="rightArrow">
            <a:avLst>
              <a:gd name="adj1" fmla="val 50000"/>
              <a:gd name="adj2" fmla="val 35458"/>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20490" name="Text Box 10"/>
          <p:cNvSpPr txBox="1">
            <a:spLocks noChangeArrowheads="1"/>
          </p:cNvSpPr>
          <p:nvPr/>
        </p:nvSpPr>
        <p:spPr bwMode="auto">
          <a:xfrm>
            <a:off x="7978775" y="44450"/>
            <a:ext cx="996950" cy="579438"/>
          </a:xfrm>
          <a:prstGeom prst="rect">
            <a:avLst/>
          </a:prstGeom>
          <a:noFill/>
          <a:ln>
            <a:noFill/>
          </a:ln>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200">
                <a:effectLst>
                  <a:outerShdw blurRad="38100" dist="38100" dir="2700000" algn="tl">
                    <a:srgbClr val="C0C0C0"/>
                  </a:outerShdw>
                </a:effectLst>
              </a:rPr>
              <a:t>導入</a:t>
            </a:r>
          </a:p>
        </p:txBody>
      </p:sp>
      <p:grpSp>
        <p:nvGrpSpPr>
          <p:cNvPr id="4104" name="Group 24"/>
          <p:cNvGrpSpPr>
            <a:grpSpLocks/>
          </p:cNvGrpSpPr>
          <p:nvPr/>
        </p:nvGrpSpPr>
        <p:grpSpPr bwMode="auto">
          <a:xfrm>
            <a:off x="20638" y="30163"/>
            <a:ext cx="3240087" cy="3024187"/>
            <a:chOff x="3742" y="2387"/>
            <a:chExt cx="2041" cy="1905"/>
          </a:xfrm>
        </p:grpSpPr>
        <p:grpSp>
          <p:nvGrpSpPr>
            <p:cNvPr id="4127" name="Group 18"/>
            <p:cNvGrpSpPr>
              <a:grpSpLocks/>
            </p:cNvGrpSpPr>
            <p:nvPr/>
          </p:nvGrpSpPr>
          <p:grpSpPr bwMode="auto">
            <a:xfrm>
              <a:off x="3923" y="2478"/>
              <a:ext cx="1860" cy="1814"/>
              <a:chOff x="3334" y="2069"/>
              <a:chExt cx="2630" cy="2631"/>
            </a:xfrm>
          </p:grpSpPr>
          <p:sp>
            <p:nvSpPr>
              <p:cNvPr id="4131" name="Oval 19"/>
              <p:cNvSpPr>
                <a:spLocks noChangeArrowheads="1"/>
              </p:cNvSpPr>
              <p:nvPr/>
            </p:nvSpPr>
            <p:spPr bwMode="auto">
              <a:xfrm>
                <a:off x="3334" y="2069"/>
                <a:ext cx="2630" cy="2631"/>
              </a:xfrm>
              <a:prstGeom prst="ellipse">
                <a:avLst/>
              </a:prstGeom>
              <a:solidFill>
                <a:srgbClr val="8E89F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4132" name="Freeform 20"/>
              <p:cNvSpPr>
                <a:spLocks noChangeAspect="1"/>
              </p:cNvSpPr>
              <p:nvPr/>
            </p:nvSpPr>
            <p:spPr bwMode="auto">
              <a:xfrm>
                <a:off x="3651" y="2523"/>
                <a:ext cx="1996" cy="1733"/>
              </a:xfrm>
              <a:custGeom>
                <a:avLst/>
                <a:gdLst>
                  <a:gd name="T0" fmla="*/ 20 w 1393"/>
                  <a:gd name="T1" fmla="*/ 1001 h 1210"/>
                  <a:gd name="T2" fmla="*/ 1 w 1393"/>
                  <a:gd name="T3" fmla="*/ 1237 h 1210"/>
                  <a:gd name="T4" fmla="*/ 212 w 1393"/>
                  <a:gd name="T5" fmla="*/ 1515 h 1210"/>
                  <a:gd name="T6" fmla="*/ 262 w 1393"/>
                  <a:gd name="T7" fmla="*/ 1528 h 1210"/>
                  <a:gd name="T8" fmla="*/ 338 w 1393"/>
                  <a:gd name="T9" fmla="*/ 1769 h 1210"/>
                  <a:gd name="T10" fmla="*/ 537 w 1393"/>
                  <a:gd name="T11" fmla="*/ 1969 h 1210"/>
                  <a:gd name="T12" fmla="*/ 712 w 1393"/>
                  <a:gd name="T13" fmla="*/ 1949 h 1210"/>
                  <a:gd name="T14" fmla="*/ 692 w 1393"/>
                  <a:gd name="T15" fmla="*/ 2221 h 1210"/>
                  <a:gd name="T16" fmla="*/ 665 w 1393"/>
                  <a:gd name="T17" fmla="*/ 2562 h 1210"/>
                  <a:gd name="T18" fmla="*/ 585 w 1393"/>
                  <a:gd name="T19" fmla="*/ 2920 h 1210"/>
                  <a:gd name="T20" fmla="*/ 983 w 1393"/>
                  <a:gd name="T21" fmla="*/ 3005 h 1210"/>
                  <a:gd name="T22" fmla="*/ 933 w 1393"/>
                  <a:gd name="T23" fmla="*/ 3235 h 1210"/>
                  <a:gd name="T24" fmla="*/ 994 w 1393"/>
                  <a:gd name="T25" fmla="*/ 3561 h 1210"/>
                  <a:gd name="T26" fmla="*/ 1209 w 1393"/>
                  <a:gd name="T27" fmla="*/ 3893 h 1210"/>
                  <a:gd name="T28" fmla="*/ 1665 w 1393"/>
                  <a:gd name="T29" fmla="*/ 4066 h 1210"/>
                  <a:gd name="T30" fmla="*/ 2072 w 1393"/>
                  <a:gd name="T31" fmla="*/ 4132 h 1210"/>
                  <a:gd name="T32" fmla="*/ 2671 w 1393"/>
                  <a:gd name="T33" fmla="*/ 4119 h 1210"/>
                  <a:gd name="T34" fmla="*/ 3264 w 1393"/>
                  <a:gd name="T35" fmla="*/ 4178 h 1210"/>
                  <a:gd name="T36" fmla="*/ 3192 w 1393"/>
                  <a:gd name="T37" fmla="*/ 4915 h 1210"/>
                  <a:gd name="T38" fmla="*/ 4180 w 1393"/>
                  <a:gd name="T39" fmla="*/ 5003 h 1210"/>
                  <a:gd name="T40" fmla="*/ 4458 w 1393"/>
                  <a:gd name="T41" fmla="*/ 4974 h 1210"/>
                  <a:gd name="T42" fmla="*/ 4986 w 1393"/>
                  <a:gd name="T43" fmla="*/ 4827 h 1210"/>
                  <a:gd name="T44" fmla="*/ 5092 w 1393"/>
                  <a:gd name="T45" fmla="*/ 4562 h 1210"/>
                  <a:gd name="T46" fmla="*/ 5154 w 1393"/>
                  <a:gd name="T47" fmla="*/ 4431 h 1210"/>
                  <a:gd name="T48" fmla="*/ 5279 w 1393"/>
                  <a:gd name="T49" fmla="*/ 4166 h 1210"/>
                  <a:gd name="T50" fmla="*/ 5558 w 1393"/>
                  <a:gd name="T51" fmla="*/ 3828 h 1210"/>
                  <a:gd name="T52" fmla="*/ 5657 w 1393"/>
                  <a:gd name="T53" fmla="*/ 3437 h 1210"/>
                  <a:gd name="T54" fmla="*/ 5796 w 1393"/>
                  <a:gd name="T55" fmla="*/ 3207 h 1210"/>
                  <a:gd name="T56" fmla="*/ 5687 w 1393"/>
                  <a:gd name="T57" fmla="*/ 2882 h 1210"/>
                  <a:gd name="T58" fmla="*/ 5674 w 1393"/>
                  <a:gd name="T59" fmla="*/ 2316 h 1210"/>
                  <a:gd name="T60" fmla="*/ 5581 w 1393"/>
                  <a:gd name="T61" fmla="*/ 2239 h 1210"/>
                  <a:gd name="T62" fmla="*/ 5266 w 1393"/>
                  <a:gd name="T63" fmla="*/ 1869 h 1210"/>
                  <a:gd name="T64" fmla="*/ 5219 w 1393"/>
                  <a:gd name="T65" fmla="*/ 1090 h 1210"/>
                  <a:gd name="T66" fmla="*/ 5062 w 1393"/>
                  <a:gd name="T67" fmla="*/ 759 h 1210"/>
                  <a:gd name="T68" fmla="*/ 4900 w 1393"/>
                  <a:gd name="T69" fmla="*/ 761 h 1210"/>
                  <a:gd name="T70" fmla="*/ 4498 w 1393"/>
                  <a:gd name="T71" fmla="*/ 593 h 1210"/>
                  <a:gd name="T72" fmla="*/ 4234 w 1393"/>
                  <a:gd name="T73" fmla="*/ 470 h 1210"/>
                  <a:gd name="T74" fmla="*/ 4092 w 1393"/>
                  <a:gd name="T75" fmla="*/ 390 h 1210"/>
                  <a:gd name="T76" fmla="*/ 3546 w 1393"/>
                  <a:gd name="T77" fmla="*/ 168 h 1210"/>
                  <a:gd name="T78" fmla="*/ 3288 w 1393"/>
                  <a:gd name="T79" fmla="*/ 127 h 1210"/>
                  <a:gd name="T80" fmla="*/ 2737 w 1393"/>
                  <a:gd name="T81" fmla="*/ 129 h 1210"/>
                  <a:gd name="T82" fmla="*/ 2257 w 1393"/>
                  <a:gd name="T83" fmla="*/ 441 h 1210"/>
                  <a:gd name="T84" fmla="*/ 2016 w 1393"/>
                  <a:gd name="T85" fmla="*/ 811 h 1210"/>
                  <a:gd name="T86" fmla="*/ 2016 w 1393"/>
                  <a:gd name="T87" fmla="*/ 1040 h 1210"/>
                  <a:gd name="T88" fmla="*/ 1907 w 1393"/>
                  <a:gd name="T89" fmla="*/ 1381 h 1210"/>
                  <a:gd name="T90" fmla="*/ 1788 w 1393"/>
                  <a:gd name="T91" fmla="*/ 1477 h 1210"/>
                  <a:gd name="T92" fmla="*/ 1142 w 1393"/>
                  <a:gd name="T93" fmla="*/ 1693 h 1210"/>
                  <a:gd name="T94" fmla="*/ 585 w 1393"/>
                  <a:gd name="T95" fmla="*/ 1332 h 1210"/>
                  <a:gd name="T96" fmla="*/ 299 w 1393"/>
                  <a:gd name="T97" fmla="*/ 1210 h 1210"/>
                  <a:gd name="T98" fmla="*/ 123 w 1393"/>
                  <a:gd name="T99" fmla="*/ 732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3"/>
                  <a:gd name="T151" fmla="*/ 0 h 1210"/>
                  <a:gd name="T152" fmla="*/ 1393 w 1393"/>
                  <a:gd name="T153" fmla="*/ 1210 h 12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4128" name="Oval 4"/>
            <p:cNvSpPr>
              <a:spLocks noChangeArrowheads="1"/>
            </p:cNvSpPr>
            <p:nvPr/>
          </p:nvSpPr>
          <p:spPr bwMode="auto">
            <a:xfrm>
              <a:off x="4432" y="3818"/>
              <a:ext cx="454" cy="408"/>
            </a:xfrm>
            <a:prstGeom prst="ellipse">
              <a:avLst/>
            </a:prstGeom>
            <a:solidFill>
              <a:schemeClr val="accent2">
                <a:alpha val="50195"/>
              </a:schemeClr>
            </a:solidFill>
            <a:ln w="9525">
              <a:solidFill>
                <a:srgbClr val="00FFFF"/>
              </a:solidFill>
              <a:round/>
              <a:headEnd/>
              <a:tailEnd/>
            </a:ln>
          </p:spPr>
          <p:txBody>
            <a:bodyPr wrap="none" anchor="ctr"/>
            <a:lstStyle/>
            <a:p>
              <a:pPr algn="ctr"/>
              <a:r>
                <a:rPr lang="ja-JP" altLang="en-US"/>
                <a:t>低気圧</a:t>
              </a:r>
            </a:p>
          </p:txBody>
        </p:sp>
        <p:sp>
          <p:nvSpPr>
            <p:cNvPr id="4129" name="Oval 5"/>
            <p:cNvSpPr>
              <a:spLocks noChangeArrowheads="1"/>
            </p:cNvSpPr>
            <p:nvPr/>
          </p:nvSpPr>
          <p:spPr bwMode="auto">
            <a:xfrm>
              <a:off x="3742" y="3203"/>
              <a:ext cx="635" cy="635"/>
            </a:xfrm>
            <a:prstGeom prst="ellipse">
              <a:avLst/>
            </a:prstGeom>
            <a:solidFill>
              <a:srgbClr val="FF6600">
                <a:alpha val="59999"/>
              </a:srgbClr>
            </a:solidFill>
            <a:ln w="9525">
              <a:solidFill>
                <a:srgbClr val="800000"/>
              </a:solidFill>
              <a:round/>
              <a:headEnd/>
              <a:tailEnd/>
            </a:ln>
          </p:spPr>
          <p:txBody>
            <a:bodyPr wrap="none" anchor="ctr"/>
            <a:lstStyle/>
            <a:p>
              <a:pPr algn="ctr"/>
              <a:r>
                <a:rPr lang="ja-JP" altLang="en-US"/>
                <a:t>高気圧</a:t>
              </a:r>
            </a:p>
          </p:txBody>
        </p:sp>
        <p:sp>
          <p:nvSpPr>
            <p:cNvPr id="4130" name="Oval 6"/>
            <p:cNvSpPr>
              <a:spLocks noChangeArrowheads="1"/>
            </p:cNvSpPr>
            <p:nvPr/>
          </p:nvSpPr>
          <p:spPr bwMode="auto">
            <a:xfrm>
              <a:off x="4105" y="2387"/>
              <a:ext cx="953" cy="564"/>
            </a:xfrm>
            <a:prstGeom prst="ellipse">
              <a:avLst/>
            </a:prstGeom>
            <a:solidFill>
              <a:schemeClr val="accent2">
                <a:alpha val="50195"/>
              </a:schemeClr>
            </a:solidFill>
            <a:ln w="9525">
              <a:solidFill>
                <a:srgbClr val="00FFFF"/>
              </a:solidFill>
              <a:round/>
              <a:headEnd/>
              <a:tailEnd/>
            </a:ln>
          </p:spPr>
          <p:txBody>
            <a:bodyPr wrap="none" anchor="ctr"/>
            <a:lstStyle/>
            <a:p>
              <a:pPr algn="ctr"/>
              <a:r>
                <a:rPr lang="ja-JP" altLang="en-US"/>
                <a:t>低気圧</a:t>
              </a:r>
            </a:p>
          </p:txBody>
        </p:sp>
      </p:grpSp>
      <p:grpSp>
        <p:nvGrpSpPr>
          <p:cNvPr id="4105" name="Group 16"/>
          <p:cNvGrpSpPr>
            <a:grpSpLocks/>
          </p:cNvGrpSpPr>
          <p:nvPr/>
        </p:nvGrpSpPr>
        <p:grpSpPr bwMode="auto">
          <a:xfrm>
            <a:off x="2316701" y="179150"/>
            <a:ext cx="1751013" cy="496888"/>
            <a:chOff x="3289" y="3861"/>
            <a:chExt cx="1103" cy="313"/>
          </a:xfrm>
        </p:grpSpPr>
        <p:sp>
          <p:nvSpPr>
            <p:cNvPr id="20494" name="Text Box 14"/>
            <p:cNvSpPr txBox="1">
              <a:spLocks noChangeArrowheads="1"/>
            </p:cNvSpPr>
            <p:nvPr/>
          </p:nvSpPr>
          <p:spPr bwMode="auto">
            <a:xfrm>
              <a:off x="3349" y="3924"/>
              <a:ext cx="1043" cy="250"/>
            </a:xfrm>
            <a:prstGeom prst="rect">
              <a:avLst/>
            </a:prstGeom>
            <a:solidFill>
              <a:srgbClr val="3399FF"/>
            </a:solidFill>
            <a:ln>
              <a:noFill/>
            </a:ln>
            <a:effectLst/>
            <a:extLst/>
          </p:spPr>
          <p:txBody>
            <a:bodyPr>
              <a:spAutoFit/>
            </a:bodyPr>
            <a:lstStyle/>
            <a:p>
              <a:pPr>
                <a:defRPr/>
              </a:pPr>
              <a:endParaRPr lang="ja-JP" altLang="ja-JP" sz="2000" b="1">
                <a:solidFill>
                  <a:srgbClr val="669900"/>
                </a:solidFill>
                <a:effectLst>
                  <a:outerShdw blurRad="38100" dist="38100" dir="2700000" algn="tl">
                    <a:srgbClr val="000000"/>
                  </a:outerShdw>
                </a:effectLst>
              </a:endParaRPr>
            </a:p>
          </p:txBody>
        </p:sp>
        <p:sp>
          <p:nvSpPr>
            <p:cNvPr id="20492" name="Text Box 12"/>
            <p:cNvSpPr txBox="1">
              <a:spLocks noChangeArrowheads="1"/>
            </p:cNvSpPr>
            <p:nvPr/>
          </p:nvSpPr>
          <p:spPr bwMode="auto">
            <a:xfrm>
              <a:off x="3289" y="3861"/>
              <a:ext cx="1043" cy="256"/>
            </a:xfrm>
            <a:prstGeom prst="rect">
              <a:avLst/>
            </a:prstGeom>
            <a:solidFill>
              <a:schemeClr val="accent2"/>
            </a:solidFill>
            <a:ln w="9525">
              <a:solidFill>
                <a:srgbClr val="3366FF"/>
              </a:solidFill>
              <a:miter lim="800000"/>
              <a:headEnd/>
              <a:tailEnd/>
            </a:ln>
            <a:effectLst/>
            <a:extLst/>
          </p:spPr>
          <p:txBody>
            <a:bodyPr>
              <a:spAutoFit/>
            </a:bodyPr>
            <a:lstStyle/>
            <a:p>
              <a:pPr>
                <a:defRPr/>
              </a:pPr>
              <a:r>
                <a:rPr lang="en-US" altLang="ja-JP" sz="2000" b="1">
                  <a:solidFill>
                    <a:schemeClr val="folHlink"/>
                  </a:solidFill>
                  <a:effectLst>
                    <a:outerShdw blurRad="38100" dist="38100" dir="2700000" algn="tl">
                      <a:srgbClr val="000000"/>
                    </a:outerShdw>
                  </a:effectLst>
                </a:rPr>
                <a:t>PSA</a:t>
              </a:r>
              <a:r>
                <a:rPr lang="ja-JP" altLang="en-US" sz="2000" b="1">
                  <a:solidFill>
                    <a:schemeClr val="folHlink"/>
                  </a:solidFill>
                  <a:effectLst>
                    <a:outerShdw blurRad="38100" dist="38100" dir="2700000" algn="tl">
                      <a:srgbClr val="000000"/>
                    </a:outerShdw>
                  </a:effectLst>
                </a:rPr>
                <a:t>パターン</a:t>
              </a:r>
            </a:p>
          </p:txBody>
        </p:sp>
      </p:grpSp>
      <p:sp>
        <p:nvSpPr>
          <p:cNvPr id="4106" name="Oval 34"/>
          <p:cNvSpPr>
            <a:spLocks noChangeArrowheads="1"/>
          </p:cNvSpPr>
          <p:nvPr/>
        </p:nvSpPr>
        <p:spPr bwMode="auto">
          <a:xfrm>
            <a:off x="3565525" y="2060575"/>
            <a:ext cx="431800" cy="431800"/>
          </a:xfrm>
          <a:prstGeom prst="ellipse">
            <a:avLst/>
          </a:prstGeom>
          <a:solidFill>
            <a:srgbClr val="666699"/>
          </a:solidFill>
          <a:ln w="28575">
            <a:solidFill>
              <a:srgbClr val="00FFFF"/>
            </a:solidFill>
            <a:round/>
            <a:headEnd/>
            <a:tailEnd/>
          </a:ln>
        </p:spPr>
        <p:txBody>
          <a:bodyPr wrap="none" anchor="ctr"/>
          <a:lstStyle/>
          <a:p>
            <a:pPr algn="ctr"/>
            <a:r>
              <a:rPr lang="ja-JP" altLang="en-US" sz="2400" b="1" dirty="0">
                <a:solidFill>
                  <a:schemeClr val="bg1"/>
                </a:solidFill>
              </a:rPr>
              <a:t>多</a:t>
            </a:r>
          </a:p>
        </p:txBody>
      </p:sp>
      <p:sp>
        <p:nvSpPr>
          <p:cNvPr id="4107" name="Oval 36"/>
          <p:cNvSpPr>
            <a:spLocks noChangeArrowheads="1"/>
          </p:cNvSpPr>
          <p:nvPr/>
        </p:nvSpPr>
        <p:spPr bwMode="auto">
          <a:xfrm>
            <a:off x="3539803" y="3858403"/>
            <a:ext cx="431800" cy="431800"/>
          </a:xfrm>
          <a:prstGeom prst="ellipse">
            <a:avLst/>
          </a:prstGeom>
          <a:solidFill>
            <a:srgbClr val="FFCC00"/>
          </a:solidFill>
          <a:ln w="28575">
            <a:solidFill>
              <a:srgbClr val="993300"/>
            </a:solidFill>
            <a:round/>
            <a:headEnd/>
            <a:tailEnd/>
          </a:ln>
        </p:spPr>
        <p:txBody>
          <a:bodyPr wrap="none" anchor="ctr"/>
          <a:lstStyle/>
          <a:p>
            <a:pPr algn="ctr"/>
            <a:r>
              <a:rPr lang="ja-JP" altLang="en-US" b="1" dirty="0"/>
              <a:t>少</a:t>
            </a:r>
          </a:p>
        </p:txBody>
      </p:sp>
      <p:sp>
        <p:nvSpPr>
          <p:cNvPr id="4108" name="AutoShape 37"/>
          <p:cNvSpPr>
            <a:spLocks noChangeArrowheads="1"/>
          </p:cNvSpPr>
          <p:nvPr/>
        </p:nvSpPr>
        <p:spPr bwMode="auto">
          <a:xfrm>
            <a:off x="3276600" y="908050"/>
            <a:ext cx="1655763" cy="609600"/>
          </a:xfrm>
          <a:prstGeom prst="wedgeEllipseCallout">
            <a:avLst>
              <a:gd name="adj1" fmla="val -53546"/>
              <a:gd name="adj2" fmla="val 166148"/>
            </a:avLst>
          </a:prstGeom>
          <a:solidFill>
            <a:srgbClr val="CCFFCC"/>
          </a:solidFill>
          <a:ln w="9525">
            <a:solidFill>
              <a:srgbClr val="339966"/>
            </a:solidFill>
            <a:miter lim="800000"/>
            <a:headEnd/>
            <a:tailEnd/>
          </a:ln>
        </p:spPr>
        <p:txBody>
          <a:bodyPr lIns="0" tIns="0" rIns="0" bIns="0" anchor="ctr" anchorCtr="1"/>
          <a:lstStyle/>
          <a:p>
            <a:pPr algn="ctr"/>
            <a:r>
              <a:rPr lang="en-US" altLang="ja-JP">
                <a:solidFill>
                  <a:schemeClr val="hlink"/>
                </a:solidFill>
              </a:rPr>
              <a:t>Udagawa </a:t>
            </a:r>
            <a:r>
              <a:rPr lang="en-US" altLang="ja-JP" i="1">
                <a:solidFill>
                  <a:schemeClr val="hlink"/>
                </a:solidFill>
              </a:rPr>
              <a:t>et al.</a:t>
            </a:r>
            <a:r>
              <a:rPr lang="en-US" altLang="ja-JP">
                <a:solidFill>
                  <a:schemeClr val="hlink"/>
                </a:solidFill>
              </a:rPr>
              <a:t> 2009</a:t>
            </a:r>
          </a:p>
        </p:txBody>
      </p:sp>
      <p:pic>
        <p:nvPicPr>
          <p:cNvPr id="89110"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325" y="3884613"/>
            <a:ext cx="298767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1" name="AutoShape 6"/>
          <p:cNvSpPr>
            <a:spLocks noChangeArrowheads="1"/>
          </p:cNvSpPr>
          <p:nvPr/>
        </p:nvSpPr>
        <p:spPr bwMode="auto">
          <a:xfrm rot="2373531">
            <a:off x="5884863" y="4297363"/>
            <a:ext cx="503237" cy="485775"/>
          </a:xfrm>
          <a:prstGeom prst="rightArrow">
            <a:avLst>
              <a:gd name="adj1" fmla="val 50361"/>
              <a:gd name="adj2" fmla="val 40426"/>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89112" name="Freeform 25"/>
          <p:cNvSpPr>
            <a:spLocks/>
          </p:cNvSpPr>
          <p:nvPr/>
        </p:nvSpPr>
        <p:spPr bwMode="auto">
          <a:xfrm>
            <a:off x="6948488" y="2060575"/>
            <a:ext cx="1574800" cy="785813"/>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 name="T24" fmla="*/ 0 w 992"/>
              <a:gd name="T25" fmla="*/ 0 h 495"/>
              <a:gd name="T26" fmla="*/ 992 w 992"/>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BAE0E4"/>
              </a:gs>
              <a:gs pos="100000">
                <a:schemeClr val="accent2">
                  <a:alpha val="60001"/>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9113" name="Rectangle 4"/>
          <p:cNvSpPr>
            <a:spLocks noChangeArrowheads="1"/>
          </p:cNvSpPr>
          <p:nvPr/>
        </p:nvSpPr>
        <p:spPr bwMode="auto">
          <a:xfrm>
            <a:off x="5508625" y="2133600"/>
            <a:ext cx="4608513" cy="620713"/>
          </a:xfrm>
          <a:prstGeom prst="rect">
            <a:avLst/>
          </a:prstGeom>
          <a:noFill/>
          <a:ln>
            <a:noFill/>
          </a:ln>
          <a:extLst/>
        </p:spPr>
        <p:txBody>
          <a:bodyPr anchor="ctr"/>
          <a:lstStyle/>
          <a:p>
            <a:pPr algn="ctr">
              <a:defRPr/>
            </a:pPr>
            <a:r>
              <a:rPr lang="ja-JP" altLang="en-US" sz="3200" b="1">
                <a:solidFill>
                  <a:schemeClr val="tx2"/>
                </a:solidFill>
                <a:effectLst>
                  <a:outerShdw blurRad="38100" dist="38100" dir="2700000" algn="tl">
                    <a:srgbClr val="C0C0C0"/>
                  </a:outerShdw>
                </a:effectLst>
              </a:rPr>
              <a:t>海氷⇒大気</a:t>
            </a:r>
          </a:p>
        </p:txBody>
      </p:sp>
      <p:sp>
        <p:nvSpPr>
          <p:cNvPr id="89123" name="Text Box 35"/>
          <p:cNvSpPr txBox="1">
            <a:spLocks noChangeArrowheads="1"/>
          </p:cNvSpPr>
          <p:nvPr/>
        </p:nvSpPr>
        <p:spPr bwMode="auto">
          <a:xfrm>
            <a:off x="7004050" y="4437063"/>
            <a:ext cx="14557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0000" b="1" dirty="0">
                <a:solidFill>
                  <a:srgbClr val="BE2B20"/>
                </a:solidFill>
              </a:rPr>
              <a:t>？</a:t>
            </a:r>
          </a:p>
        </p:txBody>
      </p:sp>
      <p:sp>
        <p:nvSpPr>
          <p:cNvPr id="89124" name="Text Box 39"/>
          <p:cNvSpPr txBox="1">
            <a:spLocks noChangeArrowheads="1"/>
          </p:cNvSpPr>
          <p:nvPr/>
        </p:nvSpPr>
        <p:spPr bwMode="auto">
          <a:xfrm>
            <a:off x="6088125" y="5733256"/>
            <a:ext cx="3020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dirty="0"/>
              <a:t>⇒</a:t>
            </a:r>
            <a:r>
              <a:rPr lang="en-US" altLang="ja-JP" sz="2400" b="1" dirty="0">
                <a:latin typeface="HGP創英角ﾎﾟｯﾌﾟ体" pitchFamily="50" charset="-128"/>
                <a:ea typeface="HGP創英角ﾎﾟｯﾌﾟ体" pitchFamily="50" charset="-128"/>
              </a:rPr>
              <a:t>AGCM</a:t>
            </a:r>
            <a:r>
              <a:rPr lang="ja-JP" altLang="en-US" sz="2400" dirty="0"/>
              <a:t>を使って</a:t>
            </a:r>
            <a:r>
              <a:rPr lang="ja-JP" altLang="en-US" sz="2400" dirty="0" smtClean="0"/>
              <a:t>解析</a:t>
            </a:r>
            <a:endParaRPr lang="en-US" altLang="ja-JP" sz="2400" dirty="0" smtClean="0"/>
          </a:p>
        </p:txBody>
      </p:sp>
      <p:sp>
        <p:nvSpPr>
          <p:cNvPr id="28" name="Text Box 3"/>
          <p:cNvSpPr txBox="1">
            <a:spLocks noChangeArrowheads="1"/>
          </p:cNvSpPr>
          <p:nvPr/>
        </p:nvSpPr>
        <p:spPr bwMode="auto">
          <a:xfrm>
            <a:off x="-36835" y="3752205"/>
            <a:ext cx="3635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b="1" dirty="0">
                <a:effectLst>
                  <a:outerShdw blurRad="38100" dist="38100" dir="2700000" algn="tl">
                    <a:srgbClr val="C0C0C0"/>
                  </a:outerShdw>
                </a:effectLst>
              </a:rPr>
              <a:t>・ </a:t>
            </a:r>
            <a:r>
              <a:rPr lang="en-US" altLang="ja-JP" sz="2000" b="1" dirty="0">
                <a:effectLst>
                  <a:outerShdw blurRad="38100" dist="38100" dir="2700000" algn="tl">
                    <a:srgbClr val="C0C0C0"/>
                  </a:outerShdw>
                </a:effectLst>
              </a:rPr>
              <a:t>Atmospheric data</a:t>
            </a:r>
          </a:p>
        </p:txBody>
      </p:sp>
      <p:sp>
        <p:nvSpPr>
          <p:cNvPr id="29" name="Text Box 15"/>
          <p:cNvSpPr txBox="1">
            <a:spLocks noChangeArrowheads="1"/>
          </p:cNvSpPr>
          <p:nvPr/>
        </p:nvSpPr>
        <p:spPr bwMode="auto">
          <a:xfrm>
            <a:off x="34603" y="4113073"/>
            <a:ext cx="489743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000" dirty="0"/>
              <a:t>・</a:t>
            </a:r>
            <a:r>
              <a:rPr lang="en-US" altLang="ja-JP" sz="2000" b="1" dirty="0"/>
              <a:t>N</a:t>
            </a:r>
            <a:r>
              <a:rPr lang="en-US" altLang="ja-JP" sz="2000" dirty="0"/>
              <a:t>ational </a:t>
            </a:r>
            <a:r>
              <a:rPr lang="en-US" altLang="ja-JP" sz="2000" b="1" dirty="0"/>
              <a:t>C</a:t>
            </a:r>
            <a:r>
              <a:rPr lang="en-US" altLang="ja-JP" sz="2000" dirty="0"/>
              <a:t>enter for </a:t>
            </a:r>
            <a:r>
              <a:rPr lang="en-US" altLang="ja-JP" sz="2000" b="1" dirty="0"/>
              <a:t>E</a:t>
            </a:r>
            <a:r>
              <a:rPr lang="en-US" altLang="ja-JP" sz="2000" dirty="0"/>
              <a:t>nvironmental </a:t>
            </a:r>
            <a:r>
              <a:rPr lang="en-US" altLang="ja-JP" sz="2000" b="1" dirty="0"/>
              <a:t>P</a:t>
            </a:r>
            <a:r>
              <a:rPr lang="en-US" altLang="ja-JP" sz="2000" dirty="0"/>
              <a:t>rediction/The </a:t>
            </a:r>
            <a:r>
              <a:rPr lang="en-US" altLang="ja-JP" sz="2000" b="1" dirty="0"/>
              <a:t>N</a:t>
            </a:r>
            <a:r>
              <a:rPr lang="en-US" altLang="ja-JP" sz="2000" dirty="0"/>
              <a:t>ational </a:t>
            </a:r>
            <a:r>
              <a:rPr lang="en-US" altLang="ja-JP" sz="2000" b="1" dirty="0"/>
              <a:t>C</a:t>
            </a:r>
            <a:r>
              <a:rPr lang="en-US" altLang="ja-JP" sz="2000" dirty="0"/>
              <a:t>enter for </a:t>
            </a:r>
            <a:r>
              <a:rPr lang="en-US" altLang="ja-JP" sz="2000" b="1" dirty="0"/>
              <a:t>A</a:t>
            </a:r>
            <a:r>
              <a:rPr lang="en-US" altLang="ja-JP" sz="2000" dirty="0"/>
              <a:t>tmospheric </a:t>
            </a:r>
            <a:r>
              <a:rPr lang="en-US" altLang="ja-JP" sz="2000" b="1" dirty="0"/>
              <a:t>R</a:t>
            </a:r>
            <a:r>
              <a:rPr lang="en-US" altLang="ja-JP" sz="2000" dirty="0"/>
              <a:t>esearch Reanalysis</a:t>
            </a:r>
          </a:p>
          <a:p>
            <a:r>
              <a:rPr lang="en-US" altLang="ja-JP" sz="1800" dirty="0" smtClean="0"/>
              <a:t>3 monthly-mean</a:t>
            </a:r>
            <a:endParaRPr lang="en-US" altLang="ja-JP" sz="2000" dirty="0"/>
          </a:p>
          <a:p>
            <a:r>
              <a:rPr lang="en-US" altLang="ja-JP" sz="2000" dirty="0"/>
              <a:t>2.5</a:t>
            </a:r>
            <a:r>
              <a:rPr lang="ja-JP" altLang="en-US" sz="2000" dirty="0" err="1"/>
              <a:t>゜</a:t>
            </a:r>
            <a:r>
              <a:rPr lang="en-US" altLang="ja-JP" sz="2000" dirty="0"/>
              <a:t>lon×2.5</a:t>
            </a:r>
            <a:r>
              <a:rPr lang="ja-JP" altLang="en-US" sz="2000" dirty="0" err="1"/>
              <a:t>゜</a:t>
            </a:r>
            <a:r>
              <a:rPr lang="en-US" altLang="ja-JP" sz="2000" dirty="0" err="1" smtClean="0"/>
              <a:t>lat</a:t>
            </a:r>
            <a:r>
              <a:rPr lang="ja-JP" altLang="en-US" sz="2000" dirty="0" smtClean="0"/>
              <a:t>　</a:t>
            </a:r>
            <a:r>
              <a:rPr lang="en-US" altLang="ja-JP" sz="2000" b="1" dirty="0" smtClean="0">
                <a:solidFill>
                  <a:srgbClr val="009900"/>
                </a:solidFill>
              </a:rPr>
              <a:t> </a:t>
            </a:r>
            <a:r>
              <a:rPr lang="en-US" altLang="ja-JP" sz="2000" dirty="0" err="1" smtClean="0">
                <a:solidFill>
                  <a:srgbClr val="009900"/>
                </a:solidFill>
              </a:rPr>
              <a:t>geopotential</a:t>
            </a:r>
            <a:r>
              <a:rPr lang="en-US" altLang="ja-JP" sz="2000" dirty="0" smtClean="0">
                <a:solidFill>
                  <a:srgbClr val="009900"/>
                </a:solidFill>
              </a:rPr>
              <a:t>-height</a:t>
            </a:r>
            <a:endParaRPr lang="en-US" altLang="ja-JP" sz="2000" dirty="0">
              <a:solidFill>
                <a:srgbClr val="009900"/>
              </a:solidFill>
            </a:endParaRPr>
          </a:p>
        </p:txBody>
      </p:sp>
      <p:sp>
        <p:nvSpPr>
          <p:cNvPr id="2" name="円形吹き出し 1"/>
          <p:cNvSpPr/>
          <p:nvPr/>
        </p:nvSpPr>
        <p:spPr>
          <a:xfrm>
            <a:off x="7963705" y="1325563"/>
            <a:ext cx="914400" cy="612648"/>
          </a:xfrm>
          <a:prstGeom prst="wedgeEllipseCallo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lightRig rig="threePt" dir="t"/>
            </a:scene3d>
            <a:sp3d contourW="12700">
              <a:contourClr>
                <a:srgbClr val="FF0000"/>
              </a:contourClr>
            </a:sp3d>
          </a:bodyPr>
          <a:lstStyle/>
          <a:p>
            <a:pPr algn="ctr"/>
            <a:r>
              <a:rPr lang="en-US" altLang="ja-JP" b="1" dirty="0" smtClean="0">
                <a:solidFill>
                  <a:srgbClr val="FF3300"/>
                </a:solidFill>
                <a:latin typeface="HGP創英角ﾎﾟｯﾌﾟ体" pitchFamily="50" charset="-128"/>
                <a:ea typeface="HGP創英角ﾎﾟｯﾌﾟ体" pitchFamily="50" charset="-128"/>
              </a:rPr>
              <a:t>new!</a:t>
            </a:r>
            <a:endParaRPr kumimoji="1" lang="ja-JP" altLang="en-US" b="1" dirty="0">
              <a:solidFill>
                <a:srgbClr val="FF3300"/>
              </a:solidFill>
              <a:latin typeface="HGP創英角ﾎﾟｯﾌﾟ体" pitchFamily="50" charset="-128"/>
              <a:ea typeface="HGP創英角ﾎﾟｯﾌﾟ体" pitchFamily="50" charset="-128"/>
            </a:endParaRPr>
          </a:p>
        </p:txBody>
      </p:sp>
      <p:sp>
        <p:nvSpPr>
          <p:cNvPr id="3" name="フローチャート : 論理積ゲート 2"/>
          <p:cNvSpPr/>
          <p:nvPr/>
        </p:nvSpPr>
        <p:spPr>
          <a:xfrm>
            <a:off x="7664099" y="6200728"/>
            <a:ext cx="612648" cy="612648"/>
          </a:xfrm>
          <a:prstGeom prst="flowChartDelay">
            <a:avLst/>
          </a:prstGeom>
          <a:solidFill>
            <a:srgbClr val="00B050"/>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b="1" dirty="0" smtClean="0"/>
              <a:t>結果</a:t>
            </a:r>
            <a:endParaRPr kumimoji="1" lang="ja-JP" altLang="en-US" b="1" dirty="0"/>
          </a:p>
        </p:txBody>
      </p:sp>
      <p:sp>
        <p:nvSpPr>
          <p:cNvPr id="34" name="フローチャート : 論理積ゲート 33"/>
          <p:cNvSpPr/>
          <p:nvPr/>
        </p:nvSpPr>
        <p:spPr>
          <a:xfrm flipH="1">
            <a:off x="7080405" y="6200728"/>
            <a:ext cx="611410" cy="612648"/>
          </a:xfrm>
          <a:prstGeom prst="flowChartDelay">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b="1" dirty="0"/>
              <a:t>原因</a:t>
            </a:r>
            <a:endParaRPr kumimoji="1" lang="ja-JP" altLang="en-US" b="1" dirty="0"/>
          </a:p>
        </p:txBody>
      </p:sp>
      <p:sp>
        <p:nvSpPr>
          <p:cNvPr id="32" name="Text Box 3"/>
          <p:cNvSpPr txBox="1">
            <a:spLocks noChangeArrowheads="1"/>
          </p:cNvSpPr>
          <p:nvPr/>
        </p:nvSpPr>
        <p:spPr bwMode="auto">
          <a:xfrm>
            <a:off x="-36512" y="5877272"/>
            <a:ext cx="3635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b="1" dirty="0">
                <a:effectLst>
                  <a:outerShdw blurRad="38100" dist="38100" dir="2700000" algn="tl">
                    <a:srgbClr val="C0C0C0"/>
                  </a:outerShdw>
                </a:effectLst>
              </a:rPr>
              <a:t>・ </a:t>
            </a:r>
            <a:r>
              <a:rPr lang="en-US" altLang="ja-JP" sz="2000" b="1" dirty="0" smtClean="0">
                <a:effectLst>
                  <a:outerShdw blurRad="38100" dist="38100" dir="2700000" algn="tl">
                    <a:srgbClr val="C0C0C0"/>
                  </a:outerShdw>
                </a:effectLst>
              </a:rPr>
              <a:t>Nino3.4 index </a:t>
            </a:r>
            <a:r>
              <a:rPr lang="en-US" altLang="ja-JP" sz="2000" b="1" dirty="0">
                <a:effectLst>
                  <a:outerShdw blurRad="38100" dist="38100" dir="2700000" algn="tl">
                    <a:srgbClr val="C0C0C0"/>
                  </a:outerShdw>
                </a:effectLst>
              </a:rPr>
              <a:t>data</a:t>
            </a:r>
          </a:p>
        </p:txBody>
      </p:sp>
      <p:sp>
        <p:nvSpPr>
          <p:cNvPr id="33" name="Text Box 15"/>
          <p:cNvSpPr txBox="1">
            <a:spLocks noChangeArrowheads="1"/>
          </p:cNvSpPr>
          <p:nvPr/>
        </p:nvSpPr>
        <p:spPr bwMode="auto">
          <a:xfrm>
            <a:off x="35372" y="6136268"/>
            <a:ext cx="856907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000" dirty="0" smtClean="0"/>
              <a:t>・</a:t>
            </a:r>
            <a:r>
              <a:rPr lang="en-US" altLang="ja-JP" sz="2000" b="1" dirty="0" smtClean="0"/>
              <a:t>N</a:t>
            </a:r>
            <a:r>
              <a:rPr lang="en-US" altLang="ja-JP" sz="2000" dirty="0" smtClean="0"/>
              <a:t>ational </a:t>
            </a:r>
            <a:r>
              <a:rPr lang="en-US" altLang="ja-JP" sz="2000" b="1" dirty="0" smtClean="0"/>
              <a:t>O</a:t>
            </a:r>
            <a:r>
              <a:rPr lang="en-US" altLang="ja-JP" sz="2000" dirty="0" smtClean="0"/>
              <a:t>ceanic And </a:t>
            </a:r>
            <a:r>
              <a:rPr lang="en-US" altLang="ja-JP" sz="2000" b="1" dirty="0" err="1" smtClean="0"/>
              <a:t>A</a:t>
            </a:r>
            <a:r>
              <a:rPr lang="en-US" altLang="ja-JP" sz="2000" dirty="0" err="1" smtClean="0"/>
              <a:t>tmosphereic</a:t>
            </a:r>
            <a:r>
              <a:rPr lang="en-US" altLang="ja-JP" sz="2000" dirty="0" smtClean="0"/>
              <a:t> </a:t>
            </a:r>
            <a:r>
              <a:rPr lang="en-US" altLang="ja-JP" sz="2000" b="1" dirty="0" smtClean="0"/>
              <a:t>A</a:t>
            </a:r>
            <a:r>
              <a:rPr lang="en-US" altLang="ja-JP" sz="2000" dirty="0" smtClean="0"/>
              <a:t>dministration</a:t>
            </a:r>
            <a:endParaRPr lang="en-US" altLang="ja-JP" sz="1050" dirty="0"/>
          </a:p>
          <a:p>
            <a:r>
              <a:rPr lang="ja-JP" altLang="en-US" sz="1800" dirty="0" smtClean="0"/>
              <a:t>　</a:t>
            </a:r>
            <a:r>
              <a:rPr lang="en-US" altLang="ja-JP" sz="1800" dirty="0" smtClean="0">
                <a:solidFill>
                  <a:srgbClr val="0CB814"/>
                </a:solidFill>
              </a:rPr>
              <a:t>SST monthly-mean</a:t>
            </a:r>
            <a:r>
              <a:rPr lang="ja-JP" altLang="en-US" dirty="0" smtClean="0">
                <a:solidFill>
                  <a:srgbClr val="0CB814"/>
                </a:solidFill>
              </a:rPr>
              <a:t> </a:t>
            </a:r>
            <a:r>
              <a:rPr lang="en-US" altLang="ja-JP" dirty="0" smtClean="0">
                <a:solidFill>
                  <a:srgbClr val="0CB814"/>
                </a:solidFill>
              </a:rPr>
              <a:t>anomaly. </a:t>
            </a:r>
            <a:endParaRPr lang="en-US" altLang="ja-JP" dirty="0">
              <a:solidFill>
                <a:srgbClr val="0CB814"/>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9111"/>
                                        </p:tgtEl>
                                        <p:attrNameLst>
                                          <p:attrName>style.visibility</p:attrName>
                                        </p:attrNameLst>
                                      </p:cBhvr>
                                      <p:to>
                                        <p:strVal val="visible"/>
                                      </p:to>
                                    </p:set>
                                    <p:animEffect transition="in" filter="strips(downRight)">
                                      <p:cBhvr>
                                        <p:cTn id="7" dur="500"/>
                                        <p:tgtEl>
                                          <p:spTgt spid="89111"/>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89110"/>
                                        </p:tgtEl>
                                        <p:attrNameLst>
                                          <p:attrName>style.visibility</p:attrName>
                                        </p:attrNameLst>
                                      </p:cBhvr>
                                      <p:to>
                                        <p:strVal val="visible"/>
                                      </p:to>
                                    </p:set>
                                    <p:animEffect transition="in" filter="fade">
                                      <p:cBhvr>
                                        <p:cTn id="11" dur="300"/>
                                        <p:tgtEl>
                                          <p:spTgt spid="89110"/>
                                        </p:tgtEl>
                                      </p:cBhvr>
                                    </p:animEffect>
                                    <p:anim calcmode="lin" valueType="num">
                                      <p:cBhvr>
                                        <p:cTn id="12" dur="300" fill="hold"/>
                                        <p:tgtEl>
                                          <p:spTgt spid="89110"/>
                                        </p:tgtEl>
                                        <p:attrNameLst>
                                          <p:attrName>ppt_x</p:attrName>
                                        </p:attrNameLst>
                                      </p:cBhvr>
                                      <p:tavLst>
                                        <p:tav tm="0">
                                          <p:val>
                                            <p:strVal val="#ppt_x"/>
                                          </p:val>
                                        </p:tav>
                                        <p:tav tm="100000">
                                          <p:val>
                                            <p:strVal val="#ppt_x"/>
                                          </p:val>
                                        </p:tav>
                                      </p:tavLst>
                                    </p:anim>
                                    <p:anim calcmode="lin" valueType="num">
                                      <p:cBhvr>
                                        <p:cTn id="13" dur="300" fill="hold"/>
                                        <p:tgtEl>
                                          <p:spTgt spid="89110"/>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89090"/>
                                        </p:tgtEl>
                                        <p:attrNameLst>
                                          <p:attrName>style.visibility</p:attrName>
                                        </p:attrNameLst>
                                      </p:cBhvr>
                                      <p:to>
                                        <p:strVal val="visible"/>
                                      </p:to>
                                    </p:set>
                                    <p:animEffect transition="in" filter="fade">
                                      <p:cBhvr>
                                        <p:cTn id="16" dur="500"/>
                                        <p:tgtEl>
                                          <p:spTgt spid="89090"/>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89112"/>
                                        </p:tgtEl>
                                        <p:attrNameLst>
                                          <p:attrName>style.visibility</p:attrName>
                                        </p:attrNameLst>
                                      </p:cBhvr>
                                      <p:to>
                                        <p:strVal val="visible"/>
                                      </p:to>
                                    </p:set>
                                    <p:animEffect transition="in" filter="wheel(4)">
                                      <p:cBhvr>
                                        <p:cTn id="19" dur="500"/>
                                        <p:tgtEl>
                                          <p:spTgt spid="89112"/>
                                        </p:tgtEl>
                                      </p:cBhvr>
                                    </p:animEffect>
                                  </p:childTnLst>
                                </p:cTn>
                              </p:par>
                              <p:par>
                                <p:cTn id="20" presetID="40" presetClass="entr" presetSubtype="0" fill="hold" grpId="0" nodeType="withEffect">
                                  <p:stCondLst>
                                    <p:cond delay="300"/>
                                  </p:stCondLst>
                                  <p:iterate type="lt">
                                    <p:tmPct val="10000"/>
                                  </p:iterate>
                                  <p:childTnLst>
                                    <p:set>
                                      <p:cBhvr>
                                        <p:cTn id="21" dur="1" fill="hold">
                                          <p:stCondLst>
                                            <p:cond delay="0"/>
                                          </p:stCondLst>
                                        </p:cTn>
                                        <p:tgtEl>
                                          <p:spTgt spid="89113"/>
                                        </p:tgtEl>
                                        <p:attrNameLst>
                                          <p:attrName>style.visibility</p:attrName>
                                        </p:attrNameLst>
                                      </p:cBhvr>
                                      <p:to>
                                        <p:strVal val="visible"/>
                                      </p:to>
                                    </p:set>
                                    <p:animEffect transition="in" filter="fade">
                                      <p:cBhvr>
                                        <p:cTn id="22" dur="500"/>
                                        <p:tgtEl>
                                          <p:spTgt spid="89113"/>
                                        </p:tgtEl>
                                      </p:cBhvr>
                                    </p:animEffect>
                                    <p:anim calcmode="lin" valueType="num">
                                      <p:cBhvr>
                                        <p:cTn id="23" dur="500" fill="hold"/>
                                        <p:tgtEl>
                                          <p:spTgt spid="89113"/>
                                        </p:tgtEl>
                                        <p:attrNameLst>
                                          <p:attrName>ppt_x</p:attrName>
                                        </p:attrNameLst>
                                      </p:cBhvr>
                                      <p:tavLst>
                                        <p:tav tm="0">
                                          <p:val>
                                            <p:strVal val="#ppt_x-.1"/>
                                          </p:val>
                                        </p:tav>
                                        <p:tav tm="100000">
                                          <p:val>
                                            <p:strVal val="#ppt_x"/>
                                          </p:val>
                                        </p:tav>
                                      </p:tavLst>
                                    </p:anim>
                                    <p:anim calcmode="lin" valueType="num">
                                      <p:cBhvr>
                                        <p:cTn id="24" dur="500" fill="hold"/>
                                        <p:tgtEl>
                                          <p:spTgt spid="89113"/>
                                        </p:tgtEl>
                                        <p:attrNameLst>
                                          <p:attrName>ppt_y</p:attrName>
                                        </p:attrNameLst>
                                      </p:cBhvr>
                                      <p:tavLst>
                                        <p:tav tm="0">
                                          <p:val>
                                            <p:strVal val="#ppt_y"/>
                                          </p:val>
                                        </p:tav>
                                        <p:tav tm="100000">
                                          <p:val>
                                            <p:strVal val="#ppt_y"/>
                                          </p:val>
                                        </p:tav>
                                      </p:tavLst>
                                    </p:anim>
                                  </p:childTnLst>
                                </p:cTn>
                              </p:par>
                              <p:par>
                                <p:cTn id="25" presetID="49" presetClass="entr" presetSubtype="0" decel="100000" fill="hold" grpId="0" nodeType="withEffect">
                                  <p:stCondLst>
                                    <p:cond delay="0"/>
                                  </p:stCondLst>
                                  <p:childTnLst>
                                    <p:set>
                                      <p:cBhvr>
                                        <p:cTn id="26" dur="1" fill="hold">
                                          <p:stCondLst>
                                            <p:cond delay="0"/>
                                          </p:stCondLst>
                                        </p:cTn>
                                        <p:tgtEl>
                                          <p:spTgt spid="89123"/>
                                        </p:tgtEl>
                                        <p:attrNameLst>
                                          <p:attrName>style.visibility</p:attrName>
                                        </p:attrNameLst>
                                      </p:cBhvr>
                                      <p:to>
                                        <p:strVal val="visible"/>
                                      </p:to>
                                    </p:set>
                                    <p:anim calcmode="lin" valueType="num">
                                      <p:cBhvr>
                                        <p:cTn id="27" dur="500" fill="hold"/>
                                        <p:tgtEl>
                                          <p:spTgt spid="89123"/>
                                        </p:tgtEl>
                                        <p:attrNameLst>
                                          <p:attrName>ppt_w</p:attrName>
                                        </p:attrNameLst>
                                      </p:cBhvr>
                                      <p:tavLst>
                                        <p:tav tm="0">
                                          <p:val>
                                            <p:fltVal val="0"/>
                                          </p:val>
                                        </p:tav>
                                        <p:tav tm="100000">
                                          <p:val>
                                            <p:strVal val="#ppt_w"/>
                                          </p:val>
                                        </p:tav>
                                      </p:tavLst>
                                    </p:anim>
                                    <p:anim calcmode="lin" valueType="num">
                                      <p:cBhvr>
                                        <p:cTn id="28" dur="500" fill="hold"/>
                                        <p:tgtEl>
                                          <p:spTgt spid="89123"/>
                                        </p:tgtEl>
                                        <p:attrNameLst>
                                          <p:attrName>ppt_h</p:attrName>
                                        </p:attrNameLst>
                                      </p:cBhvr>
                                      <p:tavLst>
                                        <p:tav tm="0">
                                          <p:val>
                                            <p:fltVal val="0"/>
                                          </p:val>
                                        </p:tav>
                                        <p:tav tm="100000">
                                          <p:val>
                                            <p:strVal val="#ppt_h"/>
                                          </p:val>
                                        </p:tav>
                                      </p:tavLst>
                                    </p:anim>
                                    <p:anim calcmode="lin" valueType="num">
                                      <p:cBhvr>
                                        <p:cTn id="29" dur="500" fill="hold"/>
                                        <p:tgtEl>
                                          <p:spTgt spid="89123"/>
                                        </p:tgtEl>
                                        <p:attrNameLst>
                                          <p:attrName>style.rotation</p:attrName>
                                        </p:attrNameLst>
                                      </p:cBhvr>
                                      <p:tavLst>
                                        <p:tav tm="0">
                                          <p:val>
                                            <p:fltVal val="360"/>
                                          </p:val>
                                        </p:tav>
                                        <p:tav tm="100000">
                                          <p:val>
                                            <p:fltVal val="0"/>
                                          </p:val>
                                        </p:tav>
                                      </p:tavLst>
                                    </p:anim>
                                    <p:animEffect transition="in" filter="fade">
                                      <p:cBhvr>
                                        <p:cTn id="30" dur="500"/>
                                        <p:tgtEl>
                                          <p:spTgt spid="89123"/>
                                        </p:tgtEl>
                                      </p:cBhvr>
                                    </p:animEffect>
                                  </p:childTnLst>
                                </p:cTn>
                              </p:par>
                            </p:childTnLst>
                          </p:cTn>
                        </p:par>
                        <p:par>
                          <p:cTn id="31" fill="hold" nodeType="afterGroup">
                            <p:stCondLst>
                              <p:cond delay="1500"/>
                            </p:stCondLst>
                            <p:childTnLst>
                              <p:par>
                                <p:cTn id="32" presetID="34" presetClass="entr" presetSubtype="0" fill="hold" grpId="0" nodeType="afterEffect">
                                  <p:stCondLst>
                                    <p:cond delay="0"/>
                                  </p:stCondLst>
                                  <p:childTnLst>
                                    <p:set>
                                      <p:cBhvr>
                                        <p:cTn id="33" dur="1" fill="hold">
                                          <p:stCondLst>
                                            <p:cond delay="0"/>
                                          </p:stCondLst>
                                        </p:cTn>
                                        <p:tgtEl>
                                          <p:spTgt spid="89124"/>
                                        </p:tgtEl>
                                        <p:attrNameLst>
                                          <p:attrName>style.visibility</p:attrName>
                                        </p:attrNameLst>
                                      </p:cBhvr>
                                      <p:to>
                                        <p:strVal val="visible"/>
                                      </p:to>
                                    </p:set>
                                    <p:anim from="(-#ppt_w/2)" to="(#ppt_x)" calcmode="lin" valueType="num">
                                      <p:cBhvr>
                                        <p:cTn id="34" dur="300" fill="hold">
                                          <p:stCondLst>
                                            <p:cond delay="0"/>
                                          </p:stCondLst>
                                        </p:cTn>
                                        <p:tgtEl>
                                          <p:spTgt spid="89124"/>
                                        </p:tgtEl>
                                        <p:attrNameLst>
                                          <p:attrName>ppt_x</p:attrName>
                                        </p:attrNameLst>
                                      </p:cBhvr>
                                    </p:anim>
                                    <p:anim from="0" to="-1.0" calcmode="lin" valueType="num">
                                      <p:cBhvr>
                                        <p:cTn id="35" dur="100" decel="50000" autoRev="1" fill="hold">
                                          <p:stCondLst>
                                            <p:cond delay="300"/>
                                          </p:stCondLst>
                                        </p:cTn>
                                        <p:tgtEl>
                                          <p:spTgt spid="89124"/>
                                        </p:tgtEl>
                                        <p:attrNameLst>
                                          <p:attrName>xshear</p:attrName>
                                        </p:attrNameLst>
                                      </p:cBhvr>
                                    </p:anim>
                                    <p:animScale>
                                      <p:cBhvr>
                                        <p:cTn id="36" dur="100" decel="100000" autoRev="1" fill="hold">
                                          <p:stCondLst>
                                            <p:cond delay="300"/>
                                          </p:stCondLst>
                                        </p:cTn>
                                        <p:tgtEl>
                                          <p:spTgt spid="89124"/>
                                        </p:tgtEl>
                                      </p:cBhvr>
                                      <p:from x="100000" y="100000"/>
                                      <p:to x="80000" y="100000"/>
                                    </p:animScale>
                                    <p:anim by="(#ppt_h/3+#ppt_w*0.1)" calcmode="lin" valueType="num">
                                      <p:cBhvr additive="sum">
                                        <p:cTn id="37" dur="100" decel="100000" autoRev="1" fill="hold">
                                          <p:stCondLst>
                                            <p:cond delay="300"/>
                                          </p:stCondLst>
                                        </p:cTn>
                                        <p:tgtEl>
                                          <p:spTgt spid="89124"/>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8" presetClass="emph" presetSubtype="0" fill="hold" grpId="0" nodeType="clickEffect">
                                  <p:stCondLst>
                                    <p:cond delay="0"/>
                                  </p:stCondLst>
                                  <p:childTnLst>
                                    <p:animRot by="-1800000">
                                      <p:cBhvr>
                                        <p:cTn id="51" dur="300" fill="hold"/>
                                        <p:tgtEl>
                                          <p:spTgt spid="34"/>
                                        </p:tgtEl>
                                        <p:attrNameLst>
                                          <p:attrName>r</p:attrName>
                                        </p:attrNameLst>
                                      </p:cBhvr>
                                    </p:animRot>
                                  </p:childTnLst>
                                </p:cTn>
                              </p:par>
                              <p:par>
                                <p:cTn id="52" presetID="8" presetClass="emph" presetSubtype="0" fill="hold" grpId="1" nodeType="withEffect">
                                  <p:stCondLst>
                                    <p:cond delay="0"/>
                                  </p:stCondLst>
                                  <p:childTnLst>
                                    <p:animRot by="1800000">
                                      <p:cBhvr>
                                        <p:cTn id="53" dur="300" fill="hold"/>
                                        <p:tgtEl>
                                          <p:spTgt spid="3"/>
                                        </p:tgtEl>
                                        <p:attrNameLst>
                                          <p:attrName>r</p:attrName>
                                        </p:attrNameLst>
                                      </p:cBhvr>
                                    </p:animRot>
                                  </p:childTnLst>
                                </p:cTn>
                              </p:par>
                              <p:par>
                                <p:cTn id="54" presetID="35" presetClass="path" presetSubtype="0" accel="50000" decel="50000" fill="hold" grpId="2" nodeType="withEffect">
                                  <p:stCondLst>
                                    <p:cond delay="0"/>
                                  </p:stCondLst>
                                  <p:childTnLst>
                                    <p:animMotion origin="layout" path="M 0.00486 0.00255 L -0.03195 -4.84736E-6 " pathEditMode="relative" rAng="0" ptsTypes="AA">
                                      <p:cBhvr>
                                        <p:cTn id="55" dur="300" fill="hold"/>
                                        <p:tgtEl>
                                          <p:spTgt spid="34"/>
                                        </p:tgtEl>
                                        <p:attrNameLst>
                                          <p:attrName>ppt_x</p:attrName>
                                          <p:attrName>ppt_y</p:attrName>
                                        </p:attrNameLst>
                                      </p:cBhvr>
                                      <p:rCtr x="-1840" y="-139"/>
                                    </p:animMotion>
                                  </p:childTnLst>
                                </p:cTn>
                              </p:par>
                              <p:par>
                                <p:cTn id="56" presetID="63" presetClass="path" presetSubtype="0" accel="50000" decel="50000" fill="hold" grpId="2" nodeType="withEffect">
                                  <p:stCondLst>
                                    <p:cond delay="0"/>
                                  </p:stCondLst>
                                  <p:childTnLst>
                                    <p:animMotion origin="layout" path="M -0.00781 -0.00254 L 0.01424 -4.84736E-6 " pathEditMode="relative" rAng="0" ptsTypes="AA">
                                      <p:cBhvr>
                                        <p:cTn id="57" dur="300" fill="hold"/>
                                        <p:tgtEl>
                                          <p:spTgt spid="3"/>
                                        </p:tgtEl>
                                        <p:attrNameLst>
                                          <p:attrName>ppt_x</p:attrName>
                                          <p:attrName>ppt_y</p:attrName>
                                        </p:attrNameLst>
                                      </p:cBhvr>
                                      <p:rCtr x="1094" y="116"/>
                                    </p:animMotion>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0" nodeType="clickEffect">
                                  <p:stCondLst>
                                    <p:cond delay="0"/>
                                  </p:stCondLst>
                                  <p:iterate type="lt">
                                    <p:tmPct val="10000"/>
                                  </p:iterate>
                                  <p:childTnLst>
                                    <p:set>
                                      <p:cBhvr>
                                        <p:cTn id="61" dur="1" fill="hold">
                                          <p:stCondLst>
                                            <p:cond delay="0"/>
                                          </p:stCondLst>
                                        </p:cTn>
                                        <p:tgtEl>
                                          <p:spTgt spid="29"/>
                                        </p:tgtEl>
                                        <p:attrNameLst>
                                          <p:attrName>style.visibility</p:attrName>
                                        </p:attrNameLst>
                                      </p:cBhvr>
                                      <p:to>
                                        <p:strVal val="visible"/>
                                      </p:to>
                                    </p:set>
                                    <p:anim calcmode="lin" valueType="num">
                                      <p:cBhvr>
                                        <p:cTn id="62" dur="1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63" dur="10" fill="hold"/>
                                        <p:tgtEl>
                                          <p:spTgt spid="29"/>
                                        </p:tgtEl>
                                        <p:attrNameLst>
                                          <p:attrName>ppt_y</p:attrName>
                                        </p:attrNameLst>
                                      </p:cBhvr>
                                      <p:tavLst>
                                        <p:tav tm="0">
                                          <p:val>
                                            <p:strVal val="#ppt_y"/>
                                          </p:val>
                                        </p:tav>
                                        <p:tav tm="100000">
                                          <p:val>
                                            <p:strVal val="#ppt_y"/>
                                          </p:val>
                                        </p:tav>
                                      </p:tavLst>
                                    </p:anim>
                                    <p:anim calcmode="lin" valueType="num">
                                      <p:cBhvr>
                                        <p:cTn id="64" dur="1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65" dur="1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66" dur="10" tmFilter="0,0; .5, 1; 1, 1"/>
                                        <p:tgtEl>
                                          <p:spTgt spid="29"/>
                                        </p:tgtEl>
                                      </p:cBhvr>
                                    </p:animEffect>
                                  </p:childTnLst>
                                </p:cTn>
                              </p:par>
                              <p:par>
                                <p:cTn id="67" presetID="41" presetClass="entr" presetSubtype="0" fill="hold" grpId="0" nodeType="withEffect">
                                  <p:stCondLst>
                                    <p:cond delay="0"/>
                                  </p:stCondLst>
                                  <p:iterate type="lt">
                                    <p:tmPct val="10000"/>
                                  </p:iterate>
                                  <p:childTnLst>
                                    <p:set>
                                      <p:cBhvr>
                                        <p:cTn id="68" dur="1" fill="hold">
                                          <p:stCondLst>
                                            <p:cond delay="0"/>
                                          </p:stCondLst>
                                        </p:cTn>
                                        <p:tgtEl>
                                          <p:spTgt spid="28"/>
                                        </p:tgtEl>
                                        <p:attrNameLst>
                                          <p:attrName>style.visibility</p:attrName>
                                        </p:attrNameLst>
                                      </p:cBhvr>
                                      <p:to>
                                        <p:strVal val="visible"/>
                                      </p:to>
                                    </p:set>
                                    <p:anim calcmode="lin" valueType="num">
                                      <p:cBhvr>
                                        <p:cTn id="69" dur="1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70" dur="10" fill="hold"/>
                                        <p:tgtEl>
                                          <p:spTgt spid="28"/>
                                        </p:tgtEl>
                                        <p:attrNameLst>
                                          <p:attrName>ppt_y</p:attrName>
                                        </p:attrNameLst>
                                      </p:cBhvr>
                                      <p:tavLst>
                                        <p:tav tm="0">
                                          <p:val>
                                            <p:strVal val="#ppt_y"/>
                                          </p:val>
                                        </p:tav>
                                        <p:tav tm="100000">
                                          <p:val>
                                            <p:strVal val="#ppt_y"/>
                                          </p:val>
                                        </p:tav>
                                      </p:tavLst>
                                    </p:anim>
                                    <p:anim calcmode="lin" valueType="num">
                                      <p:cBhvr>
                                        <p:cTn id="71" dur="1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72" dur="1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73" dur="10" tmFilter="0,0; .5, 1; 1, 1"/>
                                        <p:tgtEl>
                                          <p:spTgt spid="28"/>
                                        </p:tgtEl>
                                      </p:cBhvr>
                                    </p:animEffect>
                                  </p:childTnLst>
                                </p:cTn>
                              </p:par>
                              <p:par>
                                <p:cTn id="74" presetID="41" presetClass="entr" presetSubtype="0" fill="hold" grpId="0" nodeType="withEffect">
                                  <p:stCondLst>
                                    <p:cond delay="0"/>
                                  </p:stCondLst>
                                  <p:iterate type="lt">
                                    <p:tmPct val="10000"/>
                                  </p:iterate>
                                  <p:childTnLst>
                                    <p:set>
                                      <p:cBhvr>
                                        <p:cTn id="75" dur="1" fill="hold">
                                          <p:stCondLst>
                                            <p:cond delay="0"/>
                                          </p:stCondLst>
                                        </p:cTn>
                                        <p:tgtEl>
                                          <p:spTgt spid="32"/>
                                        </p:tgtEl>
                                        <p:attrNameLst>
                                          <p:attrName>style.visibility</p:attrName>
                                        </p:attrNameLst>
                                      </p:cBhvr>
                                      <p:to>
                                        <p:strVal val="visible"/>
                                      </p:to>
                                    </p:set>
                                    <p:anim calcmode="lin" valueType="num">
                                      <p:cBhvr>
                                        <p:cTn id="76" dur="1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77" dur="10" fill="hold"/>
                                        <p:tgtEl>
                                          <p:spTgt spid="32"/>
                                        </p:tgtEl>
                                        <p:attrNameLst>
                                          <p:attrName>ppt_y</p:attrName>
                                        </p:attrNameLst>
                                      </p:cBhvr>
                                      <p:tavLst>
                                        <p:tav tm="0">
                                          <p:val>
                                            <p:strVal val="#ppt_y"/>
                                          </p:val>
                                        </p:tav>
                                        <p:tav tm="100000">
                                          <p:val>
                                            <p:strVal val="#ppt_y"/>
                                          </p:val>
                                        </p:tav>
                                      </p:tavLst>
                                    </p:anim>
                                    <p:anim calcmode="lin" valueType="num">
                                      <p:cBhvr>
                                        <p:cTn id="78" dur="1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79" dur="1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80" dur="10" tmFilter="0,0; .5, 1; 1, 1"/>
                                        <p:tgtEl>
                                          <p:spTgt spid="32"/>
                                        </p:tgtEl>
                                      </p:cBhvr>
                                    </p:animEffect>
                                  </p:childTnLst>
                                </p:cTn>
                              </p:par>
                              <p:par>
                                <p:cTn id="81" presetID="41" presetClass="entr" presetSubtype="0" fill="hold" grpId="0" nodeType="withEffect">
                                  <p:stCondLst>
                                    <p:cond delay="0"/>
                                  </p:stCondLst>
                                  <p:iterate type="lt">
                                    <p:tmPct val="10000"/>
                                  </p:iterate>
                                  <p:childTnLst>
                                    <p:set>
                                      <p:cBhvr>
                                        <p:cTn id="82" dur="1" fill="hold">
                                          <p:stCondLst>
                                            <p:cond delay="0"/>
                                          </p:stCondLst>
                                        </p:cTn>
                                        <p:tgtEl>
                                          <p:spTgt spid="33"/>
                                        </p:tgtEl>
                                        <p:attrNameLst>
                                          <p:attrName>style.visibility</p:attrName>
                                        </p:attrNameLst>
                                      </p:cBhvr>
                                      <p:to>
                                        <p:strVal val="visible"/>
                                      </p:to>
                                    </p:set>
                                    <p:anim calcmode="lin" valueType="num">
                                      <p:cBhvr>
                                        <p:cTn id="83" dur="1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4" dur="10" fill="hold"/>
                                        <p:tgtEl>
                                          <p:spTgt spid="33"/>
                                        </p:tgtEl>
                                        <p:attrNameLst>
                                          <p:attrName>ppt_y</p:attrName>
                                        </p:attrNameLst>
                                      </p:cBhvr>
                                      <p:tavLst>
                                        <p:tav tm="0">
                                          <p:val>
                                            <p:strVal val="#ppt_y"/>
                                          </p:val>
                                        </p:tav>
                                        <p:tav tm="100000">
                                          <p:val>
                                            <p:strVal val="#ppt_y"/>
                                          </p:val>
                                        </p:tav>
                                      </p:tavLst>
                                    </p:anim>
                                    <p:anim calcmode="lin" valueType="num">
                                      <p:cBhvr>
                                        <p:cTn id="85" dur="1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86" dur="1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87" dur="1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p:bldP spid="89111" grpId="0" animBg="1"/>
      <p:bldP spid="89112" grpId="0" animBg="1"/>
      <p:bldP spid="89113" grpId="0"/>
      <p:bldP spid="89123" grpId="0"/>
      <p:bldP spid="89124" grpId="0"/>
      <p:bldP spid="28" grpId="0"/>
      <p:bldP spid="29" grpId="0"/>
      <p:bldP spid="2" grpId="0" animBg="1"/>
      <p:bldP spid="3" grpId="0" animBg="1"/>
      <p:bldP spid="3" grpId="1" animBg="1"/>
      <p:bldP spid="3" grpId="2" animBg="1"/>
      <p:bldP spid="34" grpId="0" animBg="1"/>
      <p:bldP spid="34" grpId="1" animBg="1"/>
      <p:bldP spid="34" grpId="2" animBg="1"/>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番号プレースホルダー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809C642-D0C2-4193-9A58-2B53751DC045}" type="slidenum">
              <a:rPr lang="en-US" altLang="ja-JP" smtClean="0"/>
              <a:pPr eaLnBrk="1" hangingPunct="1"/>
              <a:t>30</a:t>
            </a:fld>
            <a:endParaRPr lang="en-US" altLang="ja-JP" smtClean="0"/>
          </a:p>
        </p:txBody>
      </p:sp>
      <p:grpSp>
        <p:nvGrpSpPr>
          <p:cNvPr id="99447" name="Group 119"/>
          <p:cNvGrpSpPr>
            <a:grpSpLocks/>
          </p:cNvGrpSpPr>
          <p:nvPr/>
        </p:nvGrpSpPr>
        <p:grpSpPr bwMode="auto">
          <a:xfrm>
            <a:off x="1116013" y="620713"/>
            <a:ext cx="3240087" cy="2376487"/>
            <a:chOff x="4392" y="799"/>
            <a:chExt cx="1597" cy="1133"/>
          </a:xfrm>
        </p:grpSpPr>
        <p:grpSp>
          <p:nvGrpSpPr>
            <p:cNvPr id="26661" name="Group 8"/>
            <p:cNvGrpSpPr>
              <a:grpSpLocks/>
            </p:cNvGrpSpPr>
            <p:nvPr/>
          </p:nvGrpSpPr>
          <p:grpSpPr bwMode="auto">
            <a:xfrm>
              <a:off x="4513" y="799"/>
              <a:ext cx="1115" cy="1133"/>
              <a:chOff x="3334" y="2069"/>
              <a:chExt cx="2630" cy="2631"/>
            </a:xfrm>
          </p:grpSpPr>
          <p:sp>
            <p:nvSpPr>
              <p:cNvPr id="26667"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26668"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6662" name="Oval 4"/>
            <p:cNvSpPr>
              <a:spLocks noChangeArrowheads="1"/>
            </p:cNvSpPr>
            <p:nvPr/>
          </p:nvSpPr>
          <p:spPr bwMode="auto">
            <a:xfrm>
              <a:off x="4784" y="1595"/>
              <a:ext cx="239" cy="267"/>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26663" name="Oval 5"/>
            <p:cNvSpPr>
              <a:spLocks noChangeArrowheads="1"/>
            </p:cNvSpPr>
            <p:nvPr/>
          </p:nvSpPr>
          <p:spPr bwMode="auto">
            <a:xfrm>
              <a:off x="4392" y="1197"/>
              <a:ext cx="368" cy="401"/>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26664" name="Oval 6"/>
            <p:cNvSpPr>
              <a:spLocks noChangeArrowheads="1"/>
            </p:cNvSpPr>
            <p:nvPr/>
          </p:nvSpPr>
          <p:spPr bwMode="auto">
            <a:xfrm>
              <a:off x="4603" y="799"/>
              <a:ext cx="543" cy="334"/>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26665" name="Freeform 5"/>
            <p:cNvSpPr>
              <a:spLocks/>
            </p:cNvSpPr>
            <p:nvPr/>
          </p:nvSpPr>
          <p:spPr bwMode="auto">
            <a:xfrm rot="1119727">
              <a:off x="4874" y="1245"/>
              <a:ext cx="938" cy="358"/>
            </a:xfrm>
            <a:custGeom>
              <a:avLst/>
              <a:gdLst>
                <a:gd name="T0" fmla="*/ 51317 w 1936"/>
                <a:gd name="T1" fmla="*/ 61190 h 976"/>
                <a:gd name="T2" fmla="*/ 6327 w 1936"/>
                <a:gd name="T3" fmla="*/ 66356 h 976"/>
                <a:gd name="T4" fmla="*/ 13356 w 1936"/>
                <a:gd name="T5" fmla="*/ 76688 h 976"/>
                <a:gd name="T6" fmla="*/ 41826 w 1936"/>
                <a:gd name="T7" fmla="*/ 84348 h 976"/>
                <a:gd name="T8" fmla="*/ 99997 w 1936"/>
                <a:gd name="T9" fmla="*/ 74551 h 976"/>
                <a:gd name="T10" fmla="*/ 311765 w 1936"/>
                <a:gd name="T11" fmla="*/ 9886 h 976"/>
                <a:gd name="T12" fmla="*/ 270642 w 1936"/>
                <a:gd name="T13" fmla="*/ 15409 h 976"/>
                <a:gd name="T14" fmla="*/ 51317 w 1936"/>
                <a:gd name="T15" fmla="*/ 61190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rgbClr val="FFFF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66" name="Text Box 17"/>
            <p:cNvSpPr txBox="1">
              <a:spLocks noChangeArrowheads="1"/>
            </p:cNvSpPr>
            <p:nvPr/>
          </p:nvSpPr>
          <p:spPr bwMode="auto">
            <a:xfrm>
              <a:off x="4750" y="1249"/>
              <a:ext cx="1239"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antiPSA pattern</a:t>
              </a:r>
            </a:p>
          </p:txBody>
        </p:sp>
      </p:gr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656138"/>
            <a:ext cx="7993063"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Line 13"/>
          <p:cNvSpPr>
            <a:spLocks noChangeShapeType="1"/>
          </p:cNvSpPr>
          <p:nvPr/>
        </p:nvSpPr>
        <p:spPr bwMode="auto">
          <a:xfrm flipH="1" flipV="1">
            <a:off x="1917700" y="4527550"/>
            <a:ext cx="503238" cy="100806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26630" name="Oval 14"/>
          <p:cNvSpPr>
            <a:spLocks noChangeArrowheads="1"/>
          </p:cNvSpPr>
          <p:nvPr/>
        </p:nvSpPr>
        <p:spPr bwMode="auto">
          <a:xfrm>
            <a:off x="2378075" y="5497513"/>
            <a:ext cx="73025" cy="73025"/>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26631" name="Text Box 15"/>
          <p:cNvSpPr txBox="1">
            <a:spLocks noChangeArrowheads="1"/>
          </p:cNvSpPr>
          <p:nvPr/>
        </p:nvSpPr>
        <p:spPr bwMode="auto">
          <a:xfrm>
            <a:off x="266700" y="4149725"/>
            <a:ext cx="4017963" cy="3762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EOF</a:t>
            </a:r>
            <a:r>
              <a:rPr lang="ja-JP" altLang="en-US"/>
              <a:t>解析の</a:t>
            </a:r>
            <a:r>
              <a:rPr lang="en-US" altLang="ja-JP"/>
              <a:t>PSA</a:t>
            </a:r>
            <a:r>
              <a:rPr lang="ja-JP" altLang="en-US"/>
              <a:t>パターンのインデックス</a:t>
            </a:r>
          </a:p>
        </p:txBody>
      </p:sp>
      <p:sp>
        <p:nvSpPr>
          <p:cNvPr id="99345" name="AutoShape 17"/>
          <p:cNvSpPr>
            <a:spLocks noChangeArrowheads="1"/>
          </p:cNvSpPr>
          <p:nvPr/>
        </p:nvSpPr>
        <p:spPr bwMode="auto">
          <a:xfrm rot="636953">
            <a:off x="2555875" y="4941888"/>
            <a:ext cx="1871663" cy="1768475"/>
          </a:xfrm>
          <a:custGeom>
            <a:avLst/>
            <a:gdLst>
              <a:gd name="T0" fmla="*/ 58250225 w 21600"/>
              <a:gd name="T1" fmla="*/ 2929364 h 21600"/>
              <a:gd name="T2" fmla="*/ 12666653 w 21600"/>
              <a:gd name="T3" fmla="*/ 46205994 h 21600"/>
              <a:gd name="T4" fmla="*/ 61996931 w 21600"/>
              <a:gd name="T5" fmla="*/ 14318343 h 21600"/>
              <a:gd name="T6" fmla="*/ 137884373 w 21600"/>
              <a:gd name="T7" fmla="*/ -2560686 h 21600"/>
              <a:gd name="T8" fmla="*/ 145107433 w 21600"/>
              <a:gd name="T9" fmla="*/ 30808472 h 21600"/>
              <a:gd name="T10" fmla="*/ 107715592 w 21600"/>
              <a:gd name="T11" fmla="*/ 3725710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59" y="3321"/>
                </a:moveTo>
                <a:cubicBezTo>
                  <a:pt x="14365" y="2311"/>
                  <a:pt x="12603" y="1771"/>
                  <a:pt x="10800" y="1771"/>
                </a:cubicBezTo>
                <a:cubicBezTo>
                  <a:pt x="7188" y="1770"/>
                  <a:pt x="3924" y="3923"/>
                  <a:pt x="2501" y="7242"/>
                </a:cubicBezTo>
                <a:lnTo>
                  <a:pt x="873" y="6544"/>
                </a:lnTo>
                <a:cubicBezTo>
                  <a:pt x="2575" y="2574"/>
                  <a:pt x="6480" y="-1"/>
                  <a:pt x="10800" y="0"/>
                </a:cubicBezTo>
                <a:cubicBezTo>
                  <a:pt x="12957" y="0"/>
                  <a:pt x="15065" y="646"/>
                  <a:pt x="16851" y="1854"/>
                </a:cubicBezTo>
                <a:lnTo>
                  <a:pt x="18364" y="-382"/>
                </a:lnTo>
                <a:lnTo>
                  <a:pt x="19326" y="4596"/>
                </a:lnTo>
                <a:lnTo>
                  <a:pt x="14346" y="5558"/>
                </a:lnTo>
                <a:lnTo>
                  <a:pt x="15859" y="3321"/>
                </a:lnTo>
                <a:close/>
              </a:path>
            </a:pathLst>
          </a:custGeom>
          <a:solidFill>
            <a:schemeClr val="accent2">
              <a:alpha val="59999"/>
            </a:schemeClr>
          </a:solidFill>
          <a:ln w="9525" algn="ctr">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9346" name="AutoShape 18"/>
          <p:cNvSpPr>
            <a:spLocks noChangeArrowheads="1"/>
          </p:cNvSpPr>
          <p:nvPr/>
        </p:nvSpPr>
        <p:spPr bwMode="auto">
          <a:xfrm rot="2699984">
            <a:off x="4572000" y="5445125"/>
            <a:ext cx="708025" cy="733425"/>
          </a:xfrm>
          <a:custGeom>
            <a:avLst/>
            <a:gdLst>
              <a:gd name="T0" fmla="*/ 16577815 w 21600"/>
              <a:gd name="T1" fmla="*/ 0 h 21600"/>
              <a:gd name="T2" fmla="*/ 9946276 w 21600"/>
              <a:gd name="T3" fmla="*/ 9799916 h 21600"/>
              <a:gd name="T4" fmla="*/ 0 w 21600"/>
              <a:gd name="T5" fmla="*/ 22695463 h 21600"/>
              <a:gd name="T6" fmla="*/ 9095302 w 21600"/>
              <a:gd name="T7" fmla="*/ 24903344 h 21600"/>
              <a:gd name="T8" fmla="*/ 18190572 w 21600"/>
              <a:gd name="T9" fmla="*/ 18702881 h 21600"/>
              <a:gd name="T10" fmla="*/ 23208306 w 21600"/>
              <a:gd name="T11" fmla="*/ 9799916 h 21600"/>
              <a:gd name="T12" fmla="*/ 17694720 60000 65536"/>
              <a:gd name="T13" fmla="*/ 11796480 60000 65536"/>
              <a:gd name="T14" fmla="*/ 11796480 60000 65536"/>
              <a:gd name="T15" fmla="*/ 5898240 60000 65536"/>
              <a:gd name="T16" fmla="*/ 0 60000 65536"/>
              <a:gd name="T17" fmla="*/ 0 60000 65536"/>
              <a:gd name="T18" fmla="*/ 0 w 21600"/>
              <a:gd name="T19" fmla="*/ 17769 h 21600"/>
              <a:gd name="T20" fmla="*/ 1693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8500"/>
                </a:lnTo>
                <a:lnTo>
                  <a:pt x="13927" y="8500"/>
                </a:lnTo>
                <a:lnTo>
                  <a:pt x="13927" y="17769"/>
                </a:lnTo>
                <a:lnTo>
                  <a:pt x="0" y="17769"/>
                </a:lnTo>
                <a:lnTo>
                  <a:pt x="0" y="21600"/>
                </a:lnTo>
                <a:lnTo>
                  <a:pt x="16930" y="21600"/>
                </a:lnTo>
                <a:lnTo>
                  <a:pt x="16930" y="8500"/>
                </a:lnTo>
                <a:lnTo>
                  <a:pt x="21600" y="8500"/>
                </a:lnTo>
                <a:lnTo>
                  <a:pt x="15429" y="0"/>
                </a:lnTo>
                <a:close/>
              </a:path>
            </a:pathLst>
          </a:custGeom>
          <a:solidFill>
            <a:srgbClr val="FF0000">
              <a:alpha val="50195"/>
            </a:srgbClr>
          </a:solidFill>
          <a:ln w="9525" algn="ctr">
            <a:solidFill>
              <a:srgbClr val="FF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9347" name="AutoShape 19"/>
          <p:cNvSpPr>
            <a:spLocks noChangeArrowheads="1"/>
          </p:cNvSpPr>
          <p:nvPr/>
        </p:nvSpPr>
        <p:spPr bwMode="auto">
          <a:xfrm rot="636953">
            <a:off x="5651500" y="4941888"/>
            <a:ext cx="1871663" cy="1768475"/>
          </a:xfrm>
          <a:custGeom>
            <a:avLst/>
            <a:gdLst>
              <a:gd name="T0" fmla="*/ 58250225 w 21600"/>
              <a:gd name="T1" fmla="*/ 2929364 h 21600"/>
              <a:gd name="T2" fmla="*/ 12666653 w 21600"/>
              <a:gd name="T3" fmla="*/ 46205994 h 21600"/>
              <a:gd name="T4" fmla="*/ 61996931 w 21600"/>
              <a:gd name="T5" fmla="*/ 14318343 h 21600"/>
              <a:gd name="T6" fmla="*/ 137884373 w 21600"/>
              <a:gd name="T7" fmla="*/ -2560686 h 21600"/>
              <a:gd name="T8" fmla="*/ 145107433 w 21600"/>
              <a:gd name="T9" fmla="*/ 30808472 h 21600"/>
              <a:gd name="T10" fmla="*/ 107715592 w 21600"/>
              <a:gd name="T11" fmla="*/ 3725710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59" y="3321"/>
                </a:moveTo>
                <a:cubicBezTo>
                  <a:pt x="14365" y="2311"/>
                  <a:pt x="12603" y="1771"/>
                  <a:pt x="10800" y="1771"/>
                </a:cubicBezTo>
                <a:cubicBezTo>
                  <a:pt x="7188" y="1770"/>
                  <a:pt x="3924" y="3923"/>
                  <a:pt x="2501" y="7242"/>
                </a:cubicBezTo>
                <a:lnTo>
                  <a:pt x="873" y="6544"/>
                </a:lnTo>
                <a:cubicBezTo>
                  <a:pt x="2575" y="2574"/>
                  <a:pt x="6480" y="-1"/>
                  <a:pt x="10800" y="0"/>
                </a:cubicBezTo>
                <a:cubicBezTo>
                  <a:pt x="12957" y="0"/>
                  <a:pt x="15065" y="646"/>
                  <a:pt x="16851" y="1854"/>
                </a:cubicBezTo>
                <a:lnTo>
                  <a:pt x="18364" y="-382"/>
                </a:lnTo>
                <a:lnTo>
                  <a:pt x="19326" y="4596"/>
                </a:lnTo>
                <a:lnTo>
                  <a:pt x="14346" y="5558"/>
                </a:lnTo>
                <a:lnTo>
                  <a:pt x="15859" y="3321"/>
                </a:lnTo>
                <a:close/>
              </a:path>
            </a:pathLst>
          </a:custGeom>
          <a:solidFill>
            <a:schemeClr val="accent2">
              <a:alpha val="59999"/>
            </a:schemeClr>
          </a:solidFill>
          <a:ln w="9525" algn="ctr">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9348" name="AutoShape 20"/>
          <p:cNvSpPr>
            <a:spLocks noChangeArrowheads="1"/>
          </p:cNvSpPr>
          <p:nvPr/>
        </p:nvSpPr>
        <p:spPr bwMode="auto">
          <a:xfrm rot="2699984">
            <a:off x="7308850" y="5229225"/>
            <a:ext cx="708025" cy="733425"/>
          </a:xfrm>
          <a:custGeom>
            <a:avLst/>
            <a:gdLst>
              <a:gd name="T0" fmla="*/ 16577815 w 21600"/>
              <a:gd name="T1" fmla="*/ 0 h 21600"/>
              <a:gd name="T2" fmla="*/ 9946276 w 21600"/>
              <a:gd name="T3" fmla="*/ 9799916 h 21600"/>
              <a:gd name="T4" fmla="*/ 0 w 21600"/>
              <a:gd name="T5" fmla="*/ 22695463 h 21600"/>
              <a:gd name="T6" fmla="*/ 9095302 w 21600"/>
              <a:gd name="T7" fmla="*/ 24903344 h 21600"/>
              <a:gd name="T8" fmla="*/ 18190572 w 21600"/>
              <a:gd name="T9" fmla="*/ 18702881 h 21600"/>
              <a:gd name="T10" fmla="*/ 23208306 w 21600"/>
              <a:gd name="T11" fmla="*/ 9799916 h 21600"/>
              <a:gd name="T12" fmla="*/ 17694720 60000 65536"/>
              <a:gd name="T13" fmla="*/ 11796480 60000 65536"/>
              <a:gd name="T14" fmla="*/ 11796480 60000 65536"/>
              <a:gd name="T15" fmla="*/ 5898240 60000 65536"/>
              <a:gd name="T16" fmla="*/ 0 60000 65536"/>
              <a:gd name="T17" fmla="*/ 0 60000 65536"/>
              <a:gd name="T18" fmla="*/ 0 w 21600"/>
              <a:gd name="T19" fmla="*/ 17769 h 21600"/>
              <a:gd name="T20" fmla="*/ 1693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8500"/>
                </a:lnTo>
                <a:lnTo>
                  <a:pt x="13927" y="8500"/>
                </a:lnTo>
                <a:lnTo>
                  <a:pt x="13927" y="17769"/>
                </a:lnTo>
                <a:lnTo>
                  <a:pt x="0" y="17769"/>
                </a:lnTo>
                <a:lnTo>
                  <a:pt x="0" y="21600"/>
                </a:lnTo>
                <a:lnTo>
                  <a:pt x="16930" y="21600"/>
                </a:lnTo>
                <a:lnTo>
                  <a:pt x="16930" y="8500"/>
                </a:lnTo>
                <a:lnTo>
                  <a:pt x="21600" y="8500"/>
                </a:lnTo>
                <a:lnTo>
                  <a:pt x="15429" y="0"/>
                </a:lnTo>
                <a:close/>
              </a:path>
            </a:pathLst>
          </a:custGeom>
          <a:solidFill>
            <a:srgbClr val="FF0000">
              <a:alpha val="50195"/>
            </a:srgbClr>
          </a:solidFill>
          <a:ln w="9525" algn="ctr">
            <a:solidFill>
              <a:srgbClr val="FF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9349" name="Text Box 37"/>
          <p:cNvSpPr txBox="1">
            <a:spLocks noChangeArrowheads="1"/>
          </p:cNvSpPr>
          <p:nvPr/>
        </p:nvSpPr>
        <p:spPr bwMode="auto">
          <a:xfrm>
            <a:off x="6300788" y="6308725"/>
            <a:ext cx="247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solidFill>
                  <a:schemeClr val="tx2"/>
                </a:solidFill>
              </a:rPr>
              <a:t>[Udagawa et al. 2009] </a:t>
            </a:r>
          </a:p>
        </p:txBody>
      </p:sp>
      <p:sp>
        <p:nvSpPr>
          <p:cNvPr id="99350" name="AutoShape 22"/>
          <p:cNvSpPr>
            <a:spLocks noChangeArrowheads="1"/>
          </p:cNvSpPr>
          <p:nvPr/>
        </p:nvSpPr>
        <p:spPr bwMode="auto">
          <a:xfrm>
            <a:off x="6084888" y="3141663"/>
            <a:ext cx="2771775" cy="1257300"/>
          </a:xfrm>
          <a:prstGeom prst="wedgeRoundRectCallout">
            <a:avLst>
              <a:gd name="adj1" fmla="val 4639"/>
              <a:gd name="adj2" fmla="val 68560"/>
              <a:gd name="adj3" fmla="val 16667"/>
            </a:avLst>
          </a:prstGeom>
          <a:solidFill>
            <a:srgbClr val="FFFF99">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a:t>antiPSA</a:t>
            </a:r>
            <a:r>
              <a:rPr lang="ja-JP" altLang="en-US"/>
              <a:t>は戻りが急</a:t>
            </a:r>
            <a:r>
              <a:rPr lang="en-US" altLang="ja-JP"/>
              <a:t>…</a:t>
            </a:r>
            <a:r>
              <a:rPr lang="ja-JP" altLang="en-US"/>
              <a:t>。</a:t>
            </a:r>
          </a:p>
          <a:p>
            <a:pPr algn="ctr"/>
            <a:r>
              <a:rPr lang="ja-JP" altLang="en-US"/>
              <a:t>海氷が一因？</a:t>
            </a:r>
          </a:p>
        </p:txBody>
      </p:sp>
      <p:graphicFrame>
        <p:nvGraphicFramePr>
          <p:cNvPr id="99410" name="Object 82"/>
          <p:cNvGraphicFramePr>
            <a:graphicFrameLocks noChangeAspect="1"/>
          </p:cNvGraphicFramePr>
          <p:nvPr/>
        </p:nvGraphicFramePr>
        <p:xfrm>
          <a:off x="5799138" y="476250"/>
          <a:ext cx="2668587" cy="2592388"/>
        </p:xfrm>
        <a:graphic>
          <a:graphicData uri="http://schemas.openxmlformats.org/presentationml/2006/ole">
            <mc:AlternateContent xmlns:mc="http://schemas.openxmlformats.org/markup-compatibility/2006">
              <mc:Choice xmlns:v="urn:schemas-microsoft-com:vml" Requires="v">
                <p:oleObj spid="_x0000_s26718" name="Image" r:id="rId5" imgW="13457113" imgH="13444405" progId="Photoshop.Image.4">
                  <p:embed/>
                </p:oleObj>
              </mc:Choice>
              <mc:Fallback>
                <p:oleObj name="Image" r:id="rId5" imgW="13457113" imgH="13444405" progId="Photoshop.Image.4">
                  <p:embed/>
                  <p:pic>
                    <p:nvPicPr>
                      <p:cNvPr id="0" name="Object 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138" y="476250"/>
                        <a:ext cx="2668587"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411" name="Oval 34"/>
          <p:cNvSpPr>
            <a:spLocks noChangeArrowheads="1"/>
          </p:cNvSpPr>
          <p:nvPr/>
        </p:nvSpPr>
        <p:spPr bwMode="auto">
          <a:xfrm>
            <a:off x="6237288" y="2268538"/>
            <a:ext cx="571500" cy="371475"/>
          </a:xfrm>
          <a:prstGeom prst="ellipse">
            <a:avLst/>
          </a:prstGeom>
          <a:solidFill>
            <a:srgbClr val="666699"/>
          </a:solidFill>
          <a:ln w="2857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多</a:t>
            </a:r>
          </a:p>
        </p:txBody>
      </p:sp>
      <p:sp>
        <p:nvSpPr>
          <p:cNvPr id="99412" name="Oval 36"/>
          <p:cNvSpPr>
            <a:spLocks noChangeArrowheads="1"/>
          </p:cNvSpPr>
          <p:nvPr/>
        </p:nvSpPr>
        <p:spPr bwMode="auto">
          <a:xfrm>
            <a:off x="6108700" y="785813"/>
            <a:ext cx="509588" cy="369887"/>
          </a:xfrm>
          <a:prstGeom prst="ellipse">
            <a:avLst/>
          </a:prstGeom>
          <a:solidFill>
            <a:srgbClr val="FFCC00"/>
          </a:solidFill>
          <a:ln w="2857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少</a:t>
            </a:r>
          </a:p>
        </p:txBody>
      </p:sp>
      <p:sp>
        <p:nvSpPr>
          <p:cNvPr id="99423" name="Freeform 25"/>
          <p:cNvSpPr>
            <a:spLocks/>
          </p:cNvSpPr>
          <p:nvPr/>
        </p:nvSpPr>
        <p:spPr bwMode="auto">
          <a:xfrm>
            <a:off x="6391275" y="1206500"/>
            <a:ext cx="1643063" cy="796925"/>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EC698"/>
              </a:gs>
              <a:gs pos="100000">
                <a:srgbClr val="F45E5E">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9443" name="Group 115"/>
          <p:cNvGrpSpPr>
            <a:grpSpLocks/>
          </p:cNvGrpSpPr>
          <p:nvPr/>
        </p:nvGrpSpPr>
        <p:grpSpPr bwMode="auto">
          <a:xfrm>
            <a:off x="3716338" y="1130300"/>
            <a:ext cx="1889125" cy="642938"/>
            <a:chOff x="2341" y="712"/>
            <a:chExt cx="1190" cy="405"/>
          </a:xfrm>
        </p:grpSpPr>
        <p:grpSp>
          <p:nvGrpSpPr>
            <p:cNvPr id="26657" name="Group 89"/>
            <p:cNvGrpSpPr>
              <a:grpSpLocks/>
            </p:cNvGrpSpPr>
            <p:nvPr/>
          </p:nvGrpSpPr>
          <p:grpSpPr bwMode="auto">
            <a:xfrm>
              <a:off x="2341" y="712"/>
              <a:ext cx="1179" cy="405"/>
              <a:chOff x="2336" y="486"/>
              <a:chExt cx="1089" cy="471"/>
            </a:xfrm>
          </p:grpSpPr>
          <p:sp>
            <p:nvSpPr>
              <p:cNvPr id="26659" name="AutoShape 90"/>
              <p:cNvSpPr>
                <a:spLocks noChangeArrowheads="1"/>
              </p:cNvSpPr>
              <p:nvPr/>
            </p:nvSpPr>
            <p:spPr bwMode="auto">
              <a:xfrm>
                <a:off x="2518" y="486"/>
                <a:ext cx="907" cy="471"/>
              </a:xfrm>
              <a:prstGeom prst="rightArrow">
                <a:avLst>
                  <a:gd name="adj1" fmla="val 32056"/>
                  <a:gd name="adj2" fmla="val 40555"/>
                </a:avLst>
              </a:prstGeom>
              <a:solidFill>
                <a:srgbClr val="54B1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sp>
            <p:nvSpPr>
              <p:cNvPr id="26660" name="Oval 91"/>
              <p:cNvSpPr>
                <a:spLocks noChangeArrowheads="1"/>
              </p:cNvSpPr>
              <p:nvPr/>
            </p:nvSpPr>
            <p:spPr bwMode="auto">
              <a:xfrm>
                <a:off x="2336" y="614"/>
                <a:ext cx="1062" cy="212"/>
              </a:xfrm>
              <a:prstGeom prst="ellipse">
                <a:avLst/>
              </a:prstGeom>
              <a:solidFill>
                <a:srgbClr val="54B1B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grpSp>
        <p:sp>
          <p:nvSpPr>
            <p:cNvPr id="26658" name="Text Box 96"/>
            <p:cNvSpPr txBox="1">
              <a:spLocks noChangeArrowheads="1"/>
            </p:cNvSpPr>
            <p:nvPr/>
          </p:nvSpPr>
          <p:spPr bwMode="auto">
            <a:xfrm>
              <a:off x="2391" y="818"/>
              <a:ext cx="11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1400">
                  <a:solidFill>
                    <a:srgbClr val="F3FFF3"/>
                  </a:solidFill>
                </a:rPr>
                <a:t>Udagawa et al. 2009</a:t>
              </a:r>
            </a:p>
          </p:txBody>
        </p:sp>
      </p:grpSp>
      <p:sp>
        <p:nvSpPr>
          <p:cNvPr id="99427" name="Freeform 99"/>
          <p:cNvSpPr>
            <a:spLocks/>
          </p:cNvSpPr>
          <p:nvPr/>
        </p:nvSpPr>
        <p:spPr bwMode="auto">
          <a:xfrm>
            <a:off x="5926138" y="484188"/>
            <a:ext cx="1206500" cy="1385887"/>
          </a:xfrm>
          <a:custGeom>
            <a:avLst/>
            <a:gdLst>
              <a:gd name="T0" fmla="*/ 163380076 w 761"/>
              <a:gd name="T1" fmla="*/ 1778947314 h 889"/>
              <a:gd name="T2" fmla="*/ 0 w 761"/>
              <a:gd name="T3" fmla="*/ 1655004742 h 889"/>
              <a:gd name="T4" fmla="*/ 47757424 w 761"/>
              <a:gd name="T5" fmla="*/ 1499468936 h 889"/>
              <a:gd name="T6" fmla="*/ 120650000 w 761"/>
              <a:gd name="T7" fmla="*/ 1275884363 h 889"/>
              <a:gd name="T8" fmla="*/ 241300000 w 761"/>
              <a:gd name="T9" fmla="*/ 1057162086 h 889"/>
              <a:gd name="T10" fmla="*/ 150812500 w 761"/>
              <a:gd name="T11" fmla="*/ 870031486 h 889"/>
              <a:gd name="T12" fmla="*/ 429815229 w 761"/>
              <a:gd name="T13" fmla="*/ 541947292 h 889"/>
              <a:gd name="T14" fmla="*/ 615815991 w 761"/>
              <a:gd name="T15" fmla="*/ 396131402 h 889"/>
              <a:gd name="T16" fmla="*/ 957658186 w 761"/>
              <a:gd name="T17" fmla="*/ 174978757 h 889"/>
              <a:gd name="T18" fmla="*/ 1302011677 w 761"/>
              <a:gd name="T19" fmla="*/ 51034626 h 889"/>
              <a:gd name="T20" fmla="*/ 1520689405 w 761"/>
              <a:gd name="T21" fmla="*/ 0 h 889"/>
              <a:gd name="T22" fmla="*/ 1824828872 w 761"/>
              <a:gd name="T23" fmla="*/ 2430369 h 889"/>
              <a:gd name="T24" fmla="*/ 1907774558 w 761"/>
              <a:gd name="T25" fmla="*/ 140955153 h 889"/>
              <a:gd name="T26" fmla="*/ 1912801905 w 761"/>
              <a:gd name="T27" fmla="*/ 291630222 h 889"/>
              <a:gd name="T28" fmla="*/ 1832369101 w 761"/>
              <a:gd name="T29" fmla="*/ 469039347 h 889"/>
              <a:gd name="T30" fmla="*/ 1528231219 w 761"/>
              <a:gd name="T31" fmla="*/ 507923688 h 889"/>
              <a:gd name="T32" fmla="*/ 1186389024 w 761"/>
              <a:gd name="T33" fmla="*/ 617285606 h 889"/>
              <a:gd name="T34" fmla="*/ 1151200762 w 761"/>
              <a:gd name="T35" fmla="*/ 758240759 h 889"/>
              <a:gd name="T36" fmla="*/ 1181363262 w 761"/>
              <a:gd name="T37" fmla="*/ 833577514 h 889"/>
              <a:gd name="T38" fmla="*/ 837008186 w 761"/>
              <a:gd name="T39" fmla="*/ 1086324953 h 889"/>
              <a:gd name="T40" fmla="*/ 754060915 w 761"/>
              <a:gd name="T41" fmla="*/ 1188395764 h 889"/>
              <a:gd name="T42" fmla="*/ 874710915 w 761"/>
              <a:gd name="T43" fmla="*/ 1341501202 h 889"/>
              <a:gd name="T44" fmla="*/ 708817957 w 761"/>
              <a:gd name="T45" fmla="*/ 1606398926 h 889"/>
              <a:gd name="T46" fmla="*/ 678655457 w 761"/>
              <a:gd name="T47" fmla="*/ 1727912687 h 889"/>
              <a:gd name="T48" fmla="*/ 844548415 w 761"/>
              <a:gd name="T49" fmla="*/ 1829983499 h 889"/>
              <a:gd name="T50" fmla="*/ 821926143 w 761"/>
              <a:gd name="T51" fmla="*/ 2055996881 h 889"/>
              <a:gd name="T52" fmla="*/ 656033186 w 761"/>
              <a:gd name="T53" fmla="*/ 2116752983 h 889"/>
              <a:gd name="T54" fmla="*/ 273975381 w 761"/>
              <a:gd name="T55" fmla="*/ 2147483647 h 889"/>
              <a:gd name="T56" fmla="*/ 140757805 w 761"/>
              <a:gd name="T57" fmla="*/ 2109463435 h 889"/>
              <a:gd name="T58" fmla="*/ 163380076 w 761"/>
              <a:gd name="T59" fmla="*/ 1778947314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chemeClr val="accent1">
              <a:alpha val="9215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2" name="Text Box 12"/>
          <p:cNvSpPr txBox="1">
            <a:spLocks noChangeArrowheads="1"/>
          </p:cNvSpPr>
          <p:nvPr/>
        </p:nvSpPr>
        <p:spPr bwMode="auto">
          <a:xfrm>
            <a:off x="5795963" y="1168400"/>
            <a:ext cx="29511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smtClean="0">
                <a:solidFill>
                  <a:srgbClr val="F7F737"/>
                </a:solidFill>
                <a:effectLst>
                  <a:outerShdw blurRad="38100" dist="38100" dir="2700000" algn="tl">
                    <a:srgbClr val="C0C0C0"/>
                  </a:outerShdw>
                </a:effectLst>
                <a:latin typeface="Bookman Old Style" pitchFamily="18" charset="0"/>
                <a:ea typeface="HGP創英角ｺﾞｼｯｸUB" pitchFamily="50" charset="-128"/>
              </a:rPr>
              <a:t>AntiPSA ice</a:t>
            </a:r>
          </a:p>
          <a:p>
            <a:pPr algn="ctr">
              <a:defRPr/>
            </a:pPr>
            <a:r>
              <a:rPr lang="en-US" altLang="ja-JP" sz="3200" b="1" smtClean="0">
                <a:solidFill>
                  <a:srgbClr val="F7F737"/>
                </a:solidFill>
                <a:effectLst>
                  <a:outerShdw blurRad="38100" dist="38100" dir="2700000" algn="tl">
                    <a:srgbClr val="C0C0C0"/>
                  </a:outerShdw>
                </a:effectLst>
                <a:latin typeface="Bookman Old Style" pitchFamily="18" charset="0"/>
                <a:ea typeface="HGP創英角ｺﾞｼｯｸUB" pitchFamily="50" charset="-128"/>
              </a:rPr>
              <a:t>pattern</a:t>
            </a:r>
          </a:p>
        </p:txBody>
      </p:sp>
      <p:sp>
        <p:nvSpPr>
          <p:cNvPr id="99430" name="AutoShape 102"/>
          <p:cNvSpPr>
            <a:spLocks noChangeArrowheads="1"/>
          </p:cNvSpPr>
          <p:nvPr/>
        </p:nvSpPr>
        <p:spPr bwMode="auto">
          <a:xfrm>
            <a:off x="1187450" y="476250"/>
            <a:ext cx="2592388" cy="2665413"/>
          </a:xfrm>
          <a:custGeom>
            <a:avLst/>
            <a:gdLst>
              <a:gd name="T0" fmla="*/ 155566563 w 21600"/>
              <a:gd name="T1" fmla="*/ 0 h 21600"/>
              <a:gd name="T2" fmla="*/ 45560859 w 21600"/>
              <a:gd name="T3" fmla="*/ 48163766 h 21600"/>
              <a:gd name="T4" fmla="*/ 0 w 21600"/>
              <a:gd name="T5" fmla="*/ 164454378 h 21600"/>
              <a:gd name="T6" fmla="*/ 45560859 w 21600"/>
              <a:gd name="T7" fmla="*/ 280744866 h 21600"/>
              <a:gd name="T8" fmla="*/ 155566563 w 21600"/>
              <a:gd name="T9" fmla="*/ 328908632 h 21600"/>
              <a:gd name="T10" fmla="*/ 265572268 w 21600"/>
              <a:gd name="T11" fmla="*/ 280744866 h 21600"/>
              <a:gd name="T12" fmla="*/ 311133127 w 21600"/>
              <a:gd name="T13" fmla="*/ 164454378 h 21600"/>
              <a:gd name="T14" fmla="*/ 265572268 w 21600"/>
              <a:gd name="T15" fmla="*/ 4816376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8" y="10800"/>
                </a:moveTo>
                <a:cubicBezTo>
                  <a:pt x="1208" y="16098"/>
                  <a:pt x="5502" y="20392"/>
                  <a:pt x="10800" y="20392"/>
                </a:cubicBezTo>
                <a:cubicBezTo>
                  <a:pt x="16098" y="20392"/>
                  <a:pt x="20392" y="16098"/>
                  <a:pt x="20392" y="10800"/>
                </a:cubicBezTo>
                <a:cubicBezTo>
                  <a:pt x="20392" y="5502"/>
                  <a:pt x="16098" y="1208"/>
                  <a:pt x="10800" y="1208"/>
                </a:cubicBezTo>
                <a:cubicBezTo>
                  <a:pt x="5502" y="1208"/>
                  <a:pt x="1208" y="5502"/>
                  <a:pt x="1208" y="10800"/>
                </a:cubicBezTo>
                <a:close/>
              </a:path>
            </a:pathLst>
          </a:custGeom>
          <a:pattFill prst="dkVert">
            <a:fgClr>
              <a:schemeClr val="accent1">
                <a:alpha val="39999"/>
              </a:schemeClr>
            </a:fgClr>
            <a:bgClr>
              <a:schemeClr val="bg1">
                <a:alpha val="39999"/>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9434" name="Oval 4"/>
          <p:cNvSpPr>
            <a:spLocks noChangeArrowheads="1"/>
          </p:cNvSpPr>
          <p:nvPr/>
        </p:nvSpPr>
        <p:spPr bwMode="auto">
          <a:xfrm>
            <a:off x="1908175" y="2276475"/>
            <a:ext cx="503238" cy="576263"/>
          </a:xfrm>
          <a:prstGeom prst="ellipse">
            <a:avLst/>
          </a:prstGeom>
          <a:solidFill>
            <a:schemeClr val="accent2">
              <a:alpha val="39999"/>
            </a:schemeClr>
          </a:solidFill>
          <a:ln w="9525">
            <a:solidFill>
              <a:srgbClr val="00FFFF"/>
            </a:solidFill>
            <a:round/>
            <a:headEnd/>
            <a:tailEnd/>
          </a:ln>
        </p:spPr>
        <p:txBody>
          <a:bodyPr wrap="none" anchor="ctr"/>
          <a:lstStyle/>
          <a:p>
            <a:pPr algn="ctr"/>
            <a:r>
              <a:rPr lang="en-US" altLang="ja-JP"/>
              <a:t>L</a:t>
            </a:r>
          </a:p>
        </p:txBody>
      </p:sp>
      <p:sp>
        <p:nvSpPr>
          <p:cNvPr id="99435" name="Oval 5"/>
          <p:cNvSpPr>
            <a:spLocks noChangeArrowheads="1"/>
          </p:cNvSpPr>
          <p:nvPr/>
        </p:nvSpPr>
        <p:spPr bwMode="auto">
          <a:xfrm>
            <a:off x="1116013" y="1484313"/>
            <a:ext cx="719137" cy="792162"/>
          </a:xfrm>
          <a:prstGeom prst="ellipse">
            <a:avLst/>
          </a:prstGeom>
          <a:solidFill>
            <a:srgbClr val="FF6600">
              <a:alpha val="39999"/>
            </a:srgbClr>
          </a:solidFill>
          <a:ln w="9525">
            <a:solidFill>
              <a:srgbClr val="800000"/>
            </a:solidFill>
            <a:round/>
            <a:headEnd/>
            <a:tailEnd/>
          </a:ln>
        </p:spPr>
        <p:txBody>
          <a:bodyPr wrap="none" anchor="ctr"/>
          <a:lstStyle/>
          <a:p>
            <a:pPr algn="ctr"/>
            <a:r>
              <a:rPr lang="en-US" altLang="ja-JP"/>
              <a:t>H</a:t>
            </a:r>
          </a:p>
        </p:txBody>
      </p:sp>
      <p:sp>
        <p:nvSpPr>
          <p:cNvPr id="99436" name="Oval 6"/>
          <p:cNvSpPr>
            <a:spLocks noChangeArrowheads="1"/>
          </p:cNvSpPr>
          <p:nvPr/>
        </p:nvSpPr>
        <p:spPr bwMode="auto">
          <a:xfrm>
            <a:off x="1547813" y="620713"/>
            <a:ext cx="1096962" cy="720725"/>
          </a:xfrm>
          <a:prstGeom prst="ellipse">
            <a:avLst/>
          </a:prstGeom>
          <a:solidFill>
            <a:schemeClr val="accent2">
              <a:alpha val="39999"/>
            </a:schemeClr>
          </a:solidFill>
          <a:ln w="9525">
            <a:solidFill>
              <a:srgbClr val="00FFFF"/>
            </a:solidFill>
            <a:round/>
            <a:headEnd/>
            <a:tailEnd/>
          </a:ln>
        </p:spPr>
        <p:txBody>
          <a:bodyPr wrap="none" anchor="ctr"/>
          <a:lstStyle/>
          <a:p>
            <a:pPr algn="ctr"/>
            <a:r>
              <a:rPr lang="en-US" altLang="ja-JP"/>
              <a:t>L</a:t>
            </a:r>
          </a:p>
        </p:txBody>
      </p:sp>
      <p:sp>
        <p:nvSpPr>
          <p:cNvPr id="99441" name="Text Box 113"/>
          <p:cNvSpPr txBox="1">
            <a:spLocks noChangeArrowheads="1"/>
          </p:cNvSpPr>
          <p:nvPr/>
        </p:nvSpPr>
        <p:spPr bwMode="auto">
          <a:xfrm rot="2224785">
            <a:off x="2987675" y="549275"/>
            <a:ext cx="6667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solidFill>
                  <a:srgbClr val="81B4FF"/>
                </a:solidFill>
              </a:rPr>
              <a:t>弱める</a:t>
            </a:r>
          </a:p>
        </p:txBody>
      </p:sp>
      <p:grpSp>
        <p:nvGrpSpPr>
          <p:cNvPr id="99464" name="Group 136"/>
          <p:cNvGrpSpPr>
            <a:grpSpLocks/>
          </p:cNvGrpSpPr>
          <p:nvPr/>
        </p:nvGrpSpPr>
        <p:grpSpPr bwMode="auto">
          <a:xfrm>
            <a:off x="3563938" y="2041525"/>
            <a:ext cx="2328862" cy="1052513"/>
            <a:chOff x="2245" y="1286"/>
            <a:chExt cx="1467" cy="663"/>
          </a:xfrm>
        </p:grpSpPr>
        <p:grpSp>
          <p:nvGrpSpPr>
            <p:cNvPr id="26651" name="Group 92"/>
            <p:cNvGrpSpPr>
              <a:grpSpLocks/>
            </p:cNvGrpSpPr>
            <p:nvPr/>
          </p:nvGrpSpPr>
          <p:grpSpPr bwMode="auto">
            <a:xfrm>
              <a:off x="2488" y="1286"/>
              <a:ext cx="977" cy="404"/>
              <a:chOff x="2481" y="3458"/>
              <a:chExt cx="1107" cy="471"/>
            </a:xfrm>
          </p:grpSpPr>
          <p:sp>
            <p:nvSpPr>
              <p:cNvPr id="26655" name="AutoShape 93"/>
              <p:cNvSpPr>
                <a:spLocks noChangeArrowheads="1"/>
              </p:cNvSpPr>
              <p:nvPr/>
            </p:nvSpPr>
            <p:spPr bwMode="auto">
              <a:xfrm rot="10800000">
                <a:off x="2481" y="3458"/>
                <a:ext cx="907" cy="471"/>
              </a:xfrm>
              <a:prstGeom prst="rightArrow">
                <a:avLst>
                  <a:gd name="adj1" fmla="val 32056"/>
                  <a:gd name="adj2" fmla="val 40555"/>
                </a:avLst>
              </a:prstGeom>
              <a:solidFill>
                <a:srgbClr val="F67A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sp>
            <p:nvSpPr>
              <p:cNvPr id="26656" name="Oval 94"/>
              <p:cNvSpPr>
                <a:spLocks noChangeArrowheads="1"/>
              </p:cNvSpPr>
              <p:nvPr/>
            </p:nvSpPr>
            <p:spPr bwMode="auto">
              <a:xfrm rot="10800000">
                <a:off x="2526" y="3586"/>
                <a:ext cx="1062" cy="212"/>
              </a:xfrm>
              <a:prstGeom prst="ellipse">
                <a:avLst/>
              </a:prstGeom>
              <a:solidFill>
                <a:srgbClr val="F67A7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grpSp>
        <p:sp>
          <p:nvSpPr>
            <p:cNvPr id="99425" name="Text Box 97"/>
            <p:cNvSpPr txBox="1">
              <a:spLocks noChangeArrowheads="1"/>
            </p:cNvSpPr>
            <p:nvPr/>
          </p:nvSpPr>
          <p:spPr bwMode="auto">
            <a:xfrm>
              <a:off x="2624" y="1365"/>
              <a:ext cx="8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ja-JP" sz="2000" b="1">
                  <a:solidFill>
                    <a:srgbClr val="0000FF"/>
                  </a:solidFill>
                  <a:effectLst>
                    <a:outerShdw blurRad="38100" dist="38100" dir="2700000" algn="tl">
                      <a:srgbClr val="C0C0C0"/>
                    </a:outerShdw>
                  </a:effectLst>
                </a:rPr>
                <a:t>my study</a:t>
              </a:r>
            </a:p>
          </p:txBody>
        </p:sp>
        <p:sp>
          <p:nvSpPr>
            <p:cNvPr id="26653" name="Freeform 5"/>
            <p:cNvSpPr>
              <a:spLocks/>
            </p:cNvSpPr>
            <p:nvPr/>
          </p:nvSpPr>
          <p:spPr bwMode="auto">
            <a:xfrm rot="1119727">
              <a:off x="2584" y="1616"/>
              <a:ext cx="807" cy="333"/>
            </a:xfrm>
            <a:custGeom>
              <a:avLst/>
              <a:gdLst>
                <a:gd name="T0" fmla="*/ 37984 w 1936"/>
                <a:gd name="T1" fmla="*/ 52943 h 976"/>
                <a:gd name="T2" fmla="*/ 4683 w 1936"/>
                <a:gd name="T3" fmla="*/ 57412 h 976"/>
                <a:gd name="T4" fmla="*/ 9886 w 1936"/>
                <a:gd name="T5" fmla="*/ 66352 h 976"/>
                <a:gd name="T6" fmla="*/ 30959 w 1936"/>
                <a:gd name="T7" fmla="*/ 72979 h 976"/>
                <a:gd name="T8" fmla="*/ 74016 w 1936"/>
                <a:gd name="T9" fmla="*/ 64502 h 976"/>
                <a:gd name="T10" fmla="*/ 230765 w 1936"/>
                <a:gd name="T11" fmla="*/ 8554 h 976"/>
                <a:gd name="T12" fmla="*/ 200326 w 1936"/>
                <a:gd name="T13" fmla="*/ 13332 h 976"/>
                <a:gd name="T14" fmla="*/ 37984 w 1936"/>
                <a:gd name="T15" fmla="*/ 52943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rgbClr val="99CC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4" name="Text Box 17"/>
            <p:cNvSpPr txBox="1">
              <a:spLocks noChangeArrowheads="1"/>
            </p:cNvSpPr>
            <p:nvPr/>
          </p:nvSpPr>
          <p:spPr bwMode="auto">
            <a:xfrm>
              <a:off x="2245" y="1687"/>
              <a:ext cx="14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PSA pattern</a:t>
              </a: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49"/>
                                        </p:tgtEl>
                                        <p:attrNameLst>
                                          <p:attrName>style.visibility</p:attrName>
                                        </p:attrNameLst>
                                      </p:cBhvr>
                                      <p:to>
                                        <p:strVal val="visible"/>
                                      </p:to>
                                    </p:set>
                                    <p:animEffect transition="in" filter="fade">
                                      <p:cBhvr>
                                        <p:cTn id="7" dur="300"/>
                                        <p:tgtEl>
                                          <p:spTgt spid="993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345"/>
                                        </p:tgtEl>
                                        <p:attrNameLst>
                                          <p:attrName>style.visibility</p:attrName>
                                        </p:attrNameLst>
                                      </p:cBhvr>
                                      <p:to>
                                        <p:strVal val="visible"/>
                                      </p:to>
                                    </p:set>
                                    <p:animEffect transition="in" filter="wipe(left)">
                                      <p:cBhvr>
                                        <p:cTn id="12" dur="300"/>
                                        <p:tgtEl>
                                          <p:spTgt spid="99345"/>
                                        </p:tgtEl>
                                      </p:cBhvr>
                                    </p:animEffect>
                                  </p:childTnLst>
                                </p:cTn>
                              </p:par>
                            </p:childTnLst>
                          </p:cTn>
                        </p:par>
                        <p:par>
                          <p:cTn id="13" fill="hold" nodeType="afterGroup">
                            <p:stCondLst>
                              <p:cond delay="300"/>
                            </p:stCondLst>
                            <p:childTnLst>
                              <p:par>
                                <p:cTn id="14" presetID="22" presetClass="entr" presetSubtype="8" fill="hold" grpId="0" nodeType="afterEffect">
                                  <p:stCondLst>
                                    <p:cond delay="0"/>
                                  </p:stCondLst>
                                  <p:childTnLst>
                                    <p:set>
                                      <p:cBhvr>
                                        <p:cTn id="15" dur="1" fill="hold">
                                          <p:stCondLst>
                                            <p:cond delay="0"/>
                                          </p:stCondLst>
                                        </p:cTn>
                                        <p:tgtEl>
                                          <p:spTgt spid="99346"/>
                                        </p:tgtEl>
                                        <p:attrNameLst>
                                          <p:attrName>style.visibility</p:attrName>
                                        </p:attrNameLst>
                                      </p:cBhvr>
                                      <p:to>
                                        <p:strVal val="visible"/>
                                      </p:to>
                                    </p:set>
                                    <p:animEffect transition="in" filter="wipe(left)">
                                      <p:cBhvr>
                                        <p:cTn id="16" dur="300"/>
                                        <p:tgtEl>
                                          <p:spTgt spid="99346"/>
                                        </p:tgtEl>
                                      </p:cBhvr>
                                    </p:animEffect>
                                  </p:childTnLst>
                                </p:cTn>
                              </p:par>
                            </p:childTnLst>
                          </p:cTn>
                        </p:par>
                        <p:par>
                          <p:cTn id="17" fill="hold" nodeType="afterGroup">
                            <p:stCondLst>
                              <p:cond delay="600"/>
                            </p:stCondLst>
                            <p:childTnLst>
                              <p:par>
                                <p:cTn id="18" presetID="22" presetClass="entr" presetSubtype="8" fill="hold" grpId="0" nodeType="afterEffect">
                                  <p:stCondLst>
                                    <p:cond delay="0"/>
                                  </p:stCondLst>
                                  <p:childTnLst>
                                    <p:set>
                                      <p:cBhvr>
                                        <p:cTn id="19" dur="1" fill="hold">
                                          <p:stCondLst>
                                            <p:cond delay="0"/>
                                          </p:stCondLst>
                                        </p:cTn>
                                        <p:tgtEl>
                                          <p:spTgt spid="99347"/>
                                        </p:tgtEl>
                                        <p:attrNameLst>
                                          <p:attrName>style.visibility</p:attrName>
                                        </p:attrNameLst>
                                      </p:cBhvr>
                                      <p:to>
                                        <p:strVal val="visible"/>
                                      </p:to>
                                    </p:set>
                                    <p:animEffect transition="in" filter="wipe(left)">
                                      <p:cBhvr>
                                        <p:cTn id="20" dur="300"/>
                                        <p:tgtEl>
                                          <p:spTgt spid="99347"/>
                                        </p:tgtEl>
                                      </p:cBhvr>
                                    </p:animEffect>
                                  </p:childTnLst>
                                </p:cTn>
                              </p:par>
                            </p:childTnLst>
                          </p:cTn>
                        </p:par>
                        <p:par>
                          <p:cTn id="21" fill="hold" nodeType="afterGroup">
                            <p:stCondLst>
                              <p:cond delay="900"/>
                            </p:stCondLst>
                            <p:childTnLst>
                              <p:par>
                                <p:cTn id="22" presetID="22" presetClass="entr" presetSubtype="4" fill="hold" grpId="0" nodeType="afterEffect">
                                  <p:stCondLst>
                                    <p:cond delay="0"/>
                                  </p:stCondLst>
                                  <p:childTnLst>
                                    <p:set>
                                      <p:cBhvr>
                                        <p:cTn id="23" dur="1" fill="hold">
                                          <p:stCondLst>
                                            <p:cond delay="0"/>
                                          </p:stCondLst>
                                        </p:cTn>
                                        <p:tgtEl>
                                          <p:spTgt spid="99348"/>
                                        </p:tgtEl>
                                        <p:attrNameLst>
                                          <p:attrName>style.visibility</p:attrName>
                                        </p:attrNameLst>
                                      </p:cBhvr>
                                      <p:to>
                                        <p:strVal val="visible"/>
                                      </p:to>
                                    </p:set>
                                    <p:animEffect transition="in" filter="wipe(down)">
                                      <p:cBhvr>
                                        <p:cTn id="24" dur="300"/>
                                        <p:tgtEl>
                                          <p:spTgt spid="993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99447"/>
                                        </p:tgtEl>
                                        <p:attrNameLst>
                                          <p:attrName>style.visibility</p:attrName>
                                        </p:attrNameLst>
                                      </p:cBhvr>
                                      <p:to>
                                        <p:strVal val="visible"/>
                                      </p:to>
                                    </p:set>
                                    <p:animEffect transition="in" filter="fade">
                                      <p:cBhvr>
                                        <p:cTn id="29" dur="300"/>
                                        <p:tgtEl>
                                          <p:spTgt spid="99447"/>
                                        </p:tgtEl>
                                      </p:cBhvr>
                                    </p:animEffect>
                                    <p:anim calcmode="lin" valueType="num">
                                      <p:cBhvr>
                                        <p:cTn id="30" dur="300" fill="hold"/>
                                        <p:tgtEl>
                                          <p:spTgt spid="99447"/>
                                        </p:tgtEl>
                                        <p:attrNameLst>
                                          <p:attrName>ppt_x</p:attrName>
                                        </p:attrNameLst>
                                      </p:cBhvr>
                                      <p:tavLst>
                                        <p:tav tm="0">
                                          <p:val>
                                            <p:strVal val="#ppt_x"/>
                                          </p:val>
                                        </p:tav>
                                        <p:tav tm="100000">
                                          <p:val>
                                            <p:strVal val="#ppt_x"/>
                                          </p:val>
                                        </p:tav>
                                      </p:tavLst>
                                    </p:anim>
                                    <p:anim calcmode="lin" valueType="num">
                                      <p:cBhvr>
                                        <p:cTn id="31" dur="300" fill="hold"/>
                                        <p:tgtEl>
                                          <p:spTgt spid="9944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9350"/>
                                        </p:tgtEl>
                                        <p:attrNameLst>
                                          <p:attrName>style.visibility</p:attrName>
                                        </p:attrNameLst>
                                      </p:cBhvr>
                                      <p:to>
                                        <p:strVal val="visible"/>
                                      </p:to>
                                    </p:set>
                                    <p:anim calcmode="lin" valueType="num">
                                      <p:cBhvr additive="base">
                                        <p:cTn id="36" dur="300" fill="hold"/>
                                        <p:tgtEl>
                                          <p:spTgt spid="99350"/>
                                        </p:tgtEl>
                                        <p:attrNameLst>
                                          <p:attrName>ppt_x</p:attrName>
                                        </p:attrNameLst>
                                      </p:cBhvr>
                                      <p:tavLst>
                                        <p:tav tm="0">
                                          <p:val>
                                            <p:strVal val="#ppt_x"/>
                                          </p:val>
                                        </p:tav>
                                        <p:tav tm="100000">
                                          <p:val>
                                            <p:strVal val="#ppt_x"/>
                                          </p:val>
                                        </p:tav>
                                      </p:tavLst>
                                    </p:anim>
                                    <p:anim calcmode="lin" valueType="num">
                                      <p:cBhvr additive="base">
                                        <p:cTn id="37" dur="300" fill="hold"/>
                                        <p:tgtEl>
                                          <p:spTgt spid="99350"/>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99443"/>
                                        </p:tgtEl>
                                        <p:attrNameLst>
                                          <p:attrName>style.visibility</p:attrName>
                                        </p:attrNameLst>
                                      </p:cBhvr>
                                      <p:to>
                                        <p:strVal val="visible"/>
                                      </p:to>
                                    </p:set>
                                    <p:animEffect transition="in" filter="wipe(left)">
                                      <p:cBhvr>
                                        <p:cTn id="42" dur="300"/>
                                        <p:tgtEl>
                                          <p:spTgt spid="99443"/>
                                        </p:tgtEl>
                                      </p:cBhvr>
                                    </p:animEffect>
                                  </p:childTnLst>
                                </p:cTn>
                              </p:par>
                            </p:childTnLst>
                          </p:cTn>
                        </p:par>
                        <p:par>
                          <p:cTn id="43" fill="hold" nodeType="afterGroup">
                            <p:stCondLst>
                              <p:cond delay="300"/>
                            </p:stCondLst>
                            <p:childTnLst>
                              <p:par>
                                <p:cTn id="44" presetID="42" presetClass="entr" presetSubtype="0" fill="hold" nodeType="afterEffect">
                                  <p:stCondLst>
                                    <p:cond delay="0"/>
                                  </p:stCondLst>
                                  <p:childTnLst>
                                    <p:set>
                                      <p:cBhvr>
                                        <p:cTn id="45" dur="1" fill="hold">
                                          <p:stCondLst>
                                            <p:cond delay="0"/>
                                          </p:stCondLst>
                                        </p:cTn>
                                        <p:tgtEl>
                                          <p:spTgt spid="99410"/>
                                        </p:tgtEl>
                                        <p:attrNameLst>
                                          <p:attrName>style.visibility</p:attrName>
                                        </p:attrNameLst>
                                      </p:cBhvr>
                                      <p:to>
                                        <p:strVal val="visible"/>
                                      </p:to>
                                    </p:set>
                                    <p:animEffect transition="in" filter="fade">
                                      <p:cBhvr>
                                        <p:cTn id="46" dur="300"/>
                                        <p:tgtEl>
                                          <p:spTgt spid="99410"/>
                                        </p:tgtEl>
                                      </p:cBhvr>
                                    </p:animEffect>
                                    <p:anim calcmode="lin" valueType="num">
                                      <p:cBhvr>
                                        <p:cTn id="47" dur="300" fill="hold"/>
                                        <p:tgtEl>
                                          <p:spTgt spid="99410"/>
                                        </p:tgtEl>
                                        <p:attrNameLst>
                                          <p:attrName>ppt_x</p:attrName>
                                        </p:attrNameLst>
                                      </p:cBhvr>
                                      <p:tavLst>
                                        <p:tav tm="0">
                                          <p:val>
                                            <p:strVal val="#ppt_x"/>
                                          </p:val>
                                        </p:tav>
                                        <p:tav tm="100000">
                                          <p:val>
                                            <p:strVal val="#ppt_x"/>
                                          </p:val>
                                        </p:tav>
                                      </p:tavLst>
                                    </p:anim>
                                    <p:anim calcmode="lin" valueType="num">
                                      <p:cBhvr>
                                        <p:cTn id="48" dur="300" fill="hold"/>
                                        <p:tgtEl>
                                          <p:spTgt spid="994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9411"/>
                                        </p:tgtEl>
                                        <p:attrNameLst>
                                          <p:attrName>style.visibility</p:attrName>
                                        </p:attrNameLst>
                                      </p:cBhvr>
                                      <p:to>
                                        <p:strVal val="visible"/>
                                      </p:to>
                                    </p:set>
                                    <p:animEffect transition="in" filter="fade">
                                      <p:cBhvr>
                                        <p:cTn id="51" dur="300"/>
                                        <p:tgtEl>
                                          <p:spTgt spid="99411"/>
                                        </p:tgtEl>
                                      </p:cBhvr>
                                    </p:animEffect>
                                    <p:anim calcmode="lin" valueType="num">
                                      <p:cBhvr>
                                        <p:cTn id="52" dur="300" fill="hold"/>
                                        <p:tgtEl>
                                          <p:spTgt spid="99411"/>
                                        </p:tgtEl>
                                        <p:attrNameLst>
                                          <p:attrName>ppt_x</p:attrName>
                                        </p:attrNameLst>
                                      </p:cBhvr>
                                      <p:tavLst>
                                        <p:tav tm="0">
                                          <p:val>
                                            <p:strVal val="#ppt_x"/>
                                          </p:val>
                                        </p:tav>
                                        <p:tav tm="100000">
                                          <p:val>
                                            <p:strVal val="#ppt_x"/>
                                          </p:val>
                                        </p:tav>
                                      </p:tavLst>
                                    </p:anim>
                                    <p:anim calcmode="lin" valueType="num">
                                      <p:cBhvr>
                                        <p:cTn id="53" dur="300" fill="hold"/>
                                        <p:tgtEl>
                                          <p:spTgt spid="9941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9412"/>
                                        </p:tgtEl>
                                        <p:attrNameLst>
                                          <p:attrName>style.visibility</p:attrName>
                                        </p:attrNameLst>
                                      </p:cBhvr>
                                      <p:to>
                                        <p:strVal val="visible"/>
                                      </p:to>
                                    </p:set>
                                    <p:animEffect transition="in" filter="fade">
                                      <p:cBhvr>
                                        <p:cTn id="56" dur="300"/>
                                        <p:tgtEl>
                                          <p:spTgt spid="99412"/>
                                        </p:tgtEl>
                                      </p:cBhvr>
                                    </p:animEffect>
                                    <p:anim calcmode="lin" valueType="num">
                                      <p:cBhvr>
                                        <p:cTn id="57" dur="300" fill="hold"/>
                                        <p:tgtEl>
                                          <p:spTgt spid="99412"/>
                                        </p:tgtEl>
                                        <p:attrNameLst>
                                          <p:attrName>ppt_x</p:attrName>
                                        </p:attrNameLst>
                                      </p:cBhvr>
                                      <p:tavLst>
                                        <p:tav tm="0">
                                          <p:val>
                                            <p:strVal val="#ppt_x"/>
                                          </p:val>
                                        </p:tav>
                                        <p:tav tm="100000">
                                          <p:val>
                                            <p:strVal val="#ppt_x"/>
                                          </p:val>
                                        </p:tav>
                                      </p:tavLst>
                                    </p:anim>
                                    <p:anim calcmode="lin" valueType="num">
                                      <p:cBhvr>
                                        <p:cTn id="58" dur="300" fill="hold"/>
                                        <p:tgtEl>
                                          <p:spTgt spid="9941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9423"/>
                                        </p:tgtEl>
                                        <p:attrNameLst>
                                          <p:attrName>style.visibility</p:attrName>
                                        </p:attrNameLst>
                                      </p:cBhvr>
                                      <p:to>
                                        <p:strVal val="visible"/>
                                      </p:to>
                                    </p:set>
                                    <p:animEffect transition="in" filter="fade">
                                      <p:cBhvr>
                                        <p:cTn id="61" dur="300"/>
                                        <p:tgtEl>
                                          <p:spTgt spid="99423"/>
                                        </p:tgtEl>
                                      </p:cBhvr>
                                    </p:animEffect>
                                    <p:anim calcmode="lin" valueType="num">
                                      <p:cBhvr>
                                        <p:cTn id="62" dur="300" fill="hold"/>
                                        <p:tgtEl>
                                          <p:spTgt spid="99423"/>
                                        </p:tgtEl>
                                        <p:attrNameLst>
                                          <p:attrName>ppt_x</p:attrName>
                                        </p:attrNameLst>
                                      </p:cBhvr>
                                      <p:tavLst>
                                        <p:tav tm="0">
                                          <p:val>
                                            <p:strVal val="#ppt_x"/>
                                          </p:val>
                                        </p:tav>
                                        <p:tav tm="100000">
                                          <p:val>
                                            <p:strVal val="#ppt_x"/>
                                          </p:val>
                                        </p:tav>
                                      </p:tavLst>
                                    </p:anim>
                                    <p:anim calcmode="lin" valueType="num">
                                      <p:cBhvr>
                                        <p:cTn id="63" dur="300" fill="hold"/>
                                        <p:tgtEl>
                                          <p:spTgt spid="9942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6572"/>
                                        </p:tgtEl>
                                        <p:attrNameLst>
                                          <p:attrName>style.visibility</p:attrName>
                                        </p:attrNameLst>
                                      </p:cBhvr>
                                      <p:to>
                                        <p:strVal val="visible"/>
                                      </p:to>
                                    </p:set>
                                    <p:animEffect transition="in" filter="fade">
                                      <p:cBhvr>
                                        <p:cTn id="66" dur="300"/>
                                        <p:tgtEl>
                                          <p:spTgt spid="66572"/>
                                        </p:tgtEl>
                                      </p:cBhvr>
                                    </p:animEffect>
                                    <p:anim calcmode="lin" valueType="num">
                                      <p:cBhvr>
                                        <p:cTn id="67" dur="300" fill="hold"/>
                                        <p:tgtEl>
                                          <p:spTgt spid="66572"/>
                                        </p:tgtEl>
                                        <p:attrNameLst>
                                          <p:attrName>ppt_x</p:attrName>
                                        </p:attrNameLst>
                                      </p:cBhvr>
                                      <p:tavLst>
                                        <p:tav tm="0">
                                          <p:val>
                                            <p:strVal val="#ppt_x"/>
                                          </p:val>
                                        </p:tav>
                                        <p:tav tm="100000">
                                          <p:val>
                                            <p:strVal val="#ppt_x"/>
                                          </p:val>
                                        </p:tav>
                                      </p:tavLst>
                                    </p:anim>
                                    <p:anim calcmode="lin" valueType="num">
                                      <p:cBhvr>
                                        <p:cTn id="68" dur="3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9427"/>
                                        </p:tgtEl>
                                        <p:attrNameLst>
                                          <p:attrName>style.visibility</p:attrName>
                                        </p:attrNameLst>
                                      </p:cBhvr>
                                      <p:to>
                                        <p:strVal val="visible"/>
                                      </p:to>
                                    </p:set>
                                    <p:animEffect transition="in" filter="fade">
                                      <p:cBhvr>
                                        <p:cTn id="73" dur="300"/>
                                        <p:tgtEl>
                                          <p:spTgt spid="99427"/>
                                        </p:tgtEl>
                                      </p:cBhvr>
                                    </p:animEffect>
                                  </p:childTnLst>
                                </p:cTn>
                              </p:par>
                              <p:par>
                                <p:cTn id="74" presetID="22" presetClass="entr" presetSubtype="2" fill="hold" nodeType="withEffect">
                                  <p:stCondLst>
                                    <p:cond delay="0"/>
                                  </p:stCondLst>
                                  <p:childTnLst>
                                    <p:set>
                                      <p:cBhvr>
                                        <p:cTn id="75" dur="1" fill="hold">
                                          <p:stCondLst>
                                            <p:cond delay="0"/>
                                          </p:stCondLst>
                                        </p:cTn>
                                        <p:tgtEl>
                                          <p:spTgt spid="99464"/>
                                        </p:tgtEl>
                                        <p:attrNameLst>
                                          <p:attrName>style.visibility</p:attrName>
                                        </p:attrNameLst>
                                      </p:cBhvr>
                                      <p:to>
                                        <p:strVal val="visible"/>
                                      </p:to>
                                    </p:set>
                                    <p:animEffect transition="in" filter="wipe(right)">
                                      <p:cBhvr>
                                        <p:cTn id="76" dur="300"/>
                                        <p:tgtEl>
                                          <p:spTgt spid="99464"/>
                                        </p:tgtEl>
                                      </p:cBhvr>
                                    </p:animEffect>
                                  </p:childTnLst>
                                </p:cTn>
                              </p:par>
                            </p:childTnLst>
                          </p:cTn>
                        </p:par>
                        <p:par>
                          <p:cTn id="77" fill="hold" nodeType="afterGroup">
                            <p:stCondLst>
                              <p:cond delay="300"/>
                            </p:stCondLst>
                            <p:childTnLst>
                              <p:par>
                                <p:cTn id="78" presetID="42" presetClass="entr" presetSubtype="0" fill="hold" grpId="0" nodeType="afterEffect">
                                  <p:stCondLst>
                                    <p:cond delay="0"/>
                                  </p:stCondLst>
                                  <p:childTnLst>
                                    <p:set>
                                      <p:cBhvr>
                                        <p:cTn id="79" dur="1" fill="hold">
                                          <p:stCondLst>
                                            <p:cond delay="0"/>
                                          </p:stCondLst>
                                        </p:cTn>
                                        <p:tgtEl>
                                          <p:spTgt spid="99434"/>
                                        </p:tgtEl>
                                        <p:attrNameLst>
                                          <p:attrName>style.visibility</p:attrName>
                                        </p:attrNameLst>
                                      </p:cBhvr>
                                      <p:to>
                                        <p:strVal val="visible"/>
                                      </p:to>
                                    </p:set>
                                    <p:animEffect transition="in" filter="fade">
                                      <p:cBhvr>
                                        <p:cTn id="80" dur="300"/>
                                        <p:tgtEl>
                                          <p:spTgt spid="99434"/>
                                        </p:tgtEl>
                                      </p:cBhvr>
                                    </p:animEffect>
                                    <p:anim calcmode="lin" valueType="num">
                                      <p:cBhvr>
                                        <p:cTn id="81" dur="300" fill="hold"/>
                                        <p:tgtEl>
                                          <p:spTgt spid="99434"/>
                                        </p:tgtEl>
                                        <p:attrNameLst>
                                          <p:attrName>ppt_x</p:attrName>
                                        </p:attrNameLst>
                                      </p:cBhvr>
                                      <p:tavLst>
                                        <p:tav tm="0">
                                          <p:val>
                                            <p:strVal val="#ppt_x"/>
                                          </p:val>
                                        </p:tav>
                                        <p:tav tm="100000">
                                          <p:val>
                                            <p:strVal val="#ppt_x"/>
                                          </p:val>
                                        </p:tav>
                                      </p:tavLst>
                                    </p:anim>
                                    <p:anim calcmode="lin" valueType="num">
                                      <p:cBhvr>
                                        <p:cTn id="82" dur="300" fill="hold"/>
                                        <p:tgtEl>
                                          <p:spTgt spid="9943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99435"/>
                                        </p:tgtEl>
                                        <p:attrNameLst>
                                          <p:attrName>style.visibility</p:attrName>
                                        </p:attrNameLst>
                                      </p:cBhvr>
                                      <p:to>
                                        <p:strVal val="visible"/>
                                      </p:to>
                                    </p:set>
                                    <p:animEffect transition="in" filter="fade">
                                      <p:cBhvr>
                                        <p:cTn id="85" dur="300"/>
                                        <p:tgtEl>
                                          <p:spTgt spid="99435"/>
                                        </p:tgtEl>
                                      </p:cBhvr>
                                    </p:animEffect>
                                    <p:anim calcmode="lin" valueType="num">
                                      <p:cBhvr>
                                        <p:cTn id="86" dur="300" fill="hold"/>
                                        <p:tgtEl>
                                          <p:spTgt spid="99435"/>
                                        </p:tgtEl>
                                        <p:attrNameLst>
                                          <p:attrName>ppt_x</p:attrName>
                                        </p:attrNameLst>
                                      </p:cBhvr>
                                      <p:tavLst>
                                        <p:tav tm="0">
                                          <p:val>
                                            <p:strVal val="#ppt_x"/>
                                          </p:val>
                                        </p:tav>
                                        <p:tav tm="100000">
                                          <p:val>
                                            <p:strVal val="#ppt_x"/>
                                          </p:val>
                                        </p:tav>
                                      </p:tavLst>
                                    </p:anim>
                                    <p:anim calcmode="lin" valueType="num">
                                      <p:cBhvr>
                                        <p:cTn id="87" dur="300" fill="hold"/>
                                        <p:tgtEl>
                                          <p:spTgt spid="99435"/>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99436"/>
                                        </p:tgtEl>
                                        <p:attrNameLst>
                                          <p:attrName>style.visibility</p:attrName>
                                        </p:attrNameLst>
                                      </p:cBhvr>
                                      <p:to>
                                        <p:strVal val="visible"/>
                                      </p:to>
                                    </p:set>
                                    <p:animEffect transition="in" filter="fade">
                                      <p:cBhvr>
                                        <p:cTn id="90" dur="300"/>
                                        <p:tgtEl>
                                          <p:spTgt spid="99436"/>
                                        </p:tgtEl>
                                      </p:cBhvr>
                                    </p:animEffect>
                                    <p:anim calcmode="lin" valueType="num">
                                      <p:cBhvr>
                                        <p:cTn id="91" dur="300" fill="hold"/>
                                        <p:tgtEl>
                                          <p:spTgt spid="99436"/>
                                        </p:tgtEl>
                                        <p:attrNameLst>
                                          <p:attrName>ppt_x</p:attrName>
                                        </p:attrNameLst>
                                      </p:cBhvr>
                                      <p:tavLst>
                                        <p:tav tm="0">
                                          <p:val>
                                            <p:strVal val="#ppt_x"/>
                                          </p:val>
                                        </p:tav>
                                        <p:tav tm="100000">
                                          <p:val>
                                            <p:strVal val="#ppt_x"/>
                                          </p:val>
                                        </p:tav>
                                      </p:tavLst>
                                    </p:anim>
                                    <p:anim calcmode="lin" valueType="num">
                                      <p:cBhvr>
                                        <p:cTn id="92" dur="300" fill="hold"/>
                                        <p:tgtEl>
                                          <p:spTgt spid="99436"/>
                                        </p:tgtEl>
                                        <p:attrNameLst>
                                          <p:attrName>ppt_y</p:attrName>
                                        </p:attrNameLst>
                                      </p:cBhvr>
                                      <p:tavLst>
                                        <p:tav tm="0">
                                          <p:val>
                                            <p:strVal val="#ppt_y+.1"/>
                                          </p:val>
                                        </p:tav>
                                        <p:tav tm="100000">
                                          <p:val>
                                            <p:strVal val="#ppt_y"/>
                                          </p:val>
                                        </p:tav>
                                      </p:tavLst>
                                    </p:anim>
                                  </p:childTnLst>
                                </p:cTn>
                              </p:par>
                            </p:childTnLst>
                          </p:cTn>
                        </p:par>
                        <p:par>
                          <p:cTn id="93" fill="hold" nodeType="afterGroup">
                            <p:stCondLst>
                              <p:cond delay="600"/>
                            </p:stCondLst>
                            <p:childTnLst>
                              <p:par>
                                <p:cTn id="94" presetID="21" presetClass="entr" presetSubtype="1" fill="hold" grpId="0" nodeType="afterEffect">
                                  <p:stCondLst>
                                    <p:cond delay="0"/>
                                  </p:stCondLst>
                                  <p:childTnLst>
                                    <p:set>
                                      <p:cBhvr>
                                        <p:cTn id="95" dur="1" fill="hold">
                                          <p:stCondLst>
                                            <p:cond delay="0"/>
                                          </p:stCondLst>
                                        </p:cTn>
                                        <p:tgtEl>
                                          <p:spTgt spid="99430"/>
                                        </p:tgtEl>
                                        <p:attrNameLst>
                                          <p:attrName>style.visibility</p:attrName>
                                        </p:attrNameLst>
                                      </p:cBhvr>
                                      <p:to>
                                        <p:strVal val="visible"/>
                                      </p:to>
                                    </p:set>
                                    <p:animEffect transition="in" filter="wheel(1)">
                                      <p:cBhvr>
                                        <p:cTn id="96" dur="300"/>
                                        <p:tgtEl>
                                          <p:spTgt spid="99430"/>
                                        </p:tgtEl>
                                      </p:cBhvr>
                                    </p:animEffect>
                                  </p:childTnLst>
                                </p:cTn>
                              </p:par>
                            </p:childTnLst>
                          </p:cTn>
                        </p:par>
                        <p:par>
                          <p:cTn id="97" fill="hold" nodeType="afterGroup">
                            <p:stCondLst>
                              <p:cond delay="900"/>
                            </p:stCondLst>
                            <p:childTnLst>
                              <p:par>
                                <p:cTn id="98" presetID="1" presetClass="entr" presetSubtype="0" fill="hold" grpId="0" nodeType="afterEffect">
                                  <p:stCondLst>
                                    <p:cond delay="0"/>
                                  </p:stCondLst>
                                  <p:childTnLst>
                                    <p:set>
                                      <p:cBhvr>
                                        <p:cTn id="99" dur="1" fill="hold">
                                          <p:stCondLst>
                                            <p:cond delay="0"/>
                                          </p:stCondLst>
                                        </p:cTn>
                                        <p:tgtEl>
                                          <p:spTgt spid="99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5" grpId="0" animBg="1"/>
      <p:bldP spid="99346" grpId="0" animBg="1"/>
      <p:bldP spid="99347" grpId="0" animBg="1"/>
      <p:bldP spid="99348" grpId="0" animBg="1"/>
      <p:bldP spid="99349" grpId="0"/>
      <p:bldP spid="99350" grpId="0" animBg="1"/>
      <p:bldP spid="99411" grpId="0" animBg="1"/>
      <p:bldP spid="99412" grpId="0" animBg="1"/>
      <p:bldP spid="99423" grpId="0" animBg="1"/>
      <p:bldP spid="99427" grpId="0" animBg="1"/>
      <p:bldP spid="66572" grpId="0"/>
      <p:bldP spid="99430" grpId="0" animBg="1"/>
      <p:bldP spid="99434" grpId="0" animBg="1"/>
      <p:bldP spid="99435" grpId="0" animBg="1"/>
      <p:bldP spid="99436" grpId="0" animBg="1"/>
      <p:bldP spid="994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3"/>
          <p:cNvSpPr>
            <a:spLocks noGrp="1"/>
          </p:cNvSpPr>
          <p:nvPr>
            <p:ph type="sldNum" sz="quarter" idx="12"/>
          </p:nvPr>
        </p:nvSpPr>
        <p:spPr/>
        <p:txBody>
          <a:bodyPr/>
          <a:lstStyle/>
          <a:p>
            <a:pPr>
              <a:defRPr/>
            </a:pPr>
            <a:fld id="{F0C2951A-9B0C-40EB-A2A0-3C97FA329174}" type="slidenum">
              <a:rPr lang="en-US" altLang="ja-JP"/>
              <a:pPr>
                <a:defRPr/>
              </a:pPr>
              <a:t>31</a:t>
            </a:fld>
            <a:endParaRPr lang="en-US" altLang="ja-JP"/>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43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Line 3"/>
          <p:cNvSpPr>
            <a:spLocks noChangeShapeType="1"/>
          </p:cNvSpPr>
          <p:nvPr/>
        </p:nvSpPr>
        <p:spPr bwMode="auto">
          <a:xfrm rot="907137" flipV="1">
            <a:off x="1914525" y="4681538"/>
            <a:ext cx="44450" cy="9683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1140" name="Text Box 4"/>
          <p:cNvSpPr txBox="1">
            <a:spLocks noChangeArrowheads="1"/>
          </p:cNvSpPr>
          <p:nvPr/>
        </p:nvSpPr>
        <p:spPr bwMode="auto">
          <a:xfrm>
            <a:off x="4613275" y="1773238"/>
            <a:ext cx="448786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a:t>・</a:t>
            </a:r>
            <a:r>
              <a:rPr lang="en-US" altLang="ja-JP" sz="2400"/>
              <a:t>T42</a:t>
            </a:r>
            <a:r>
              <a:rPr lang="ja-JP" altLang="en-US" sz="2400"/>
              <a:t>＝格子サイズ約</a:t>
            </a:r>
            <a:r>
              <a:rPr lang="en-US" altLang="ja-JP" sz="2400"/>
              <a:t>300km</a:t>
            </a:r>
          </a:p>
          <a:p>
            <a:pPr eaLnBrk="1" hangingPunct="1"/>
            <a:r>
              <a:rPr lang="ja-JP" altLang="en-US" sz="2400"/>
              <a:t>・計算ステップ：</a:t>
            </a:r>
            <a:r>
              <a:rPr lang="en-US" altLang="ja-JP" sz="2400"/>
              <a:t>20</a:t>
            </a:r>
            <a:r>
              <a:rPr lang="ja-JP" altLang="en-US" sz="2400"/>
              <a:t>分</a:t>
            </a:r>
          </a:p>
          <a:p>
            <a:pPr eaLnBrk="1" hangingPunct="1"/>
            <a:r>
              <a:rPr lang="ja-JP" altLang="en-US" sz="2400"/>
              <a:t>・計算期間：</a:t>
            </a:r>
            <a:r>
              <a:rPr lang="en-US" altLang="ja-JP" sz="2400"/>
              <a:t>55</a:t>
            </a:r>
            <a:r>
              <a:rPr lang="ja-JP" altLang="en-US" sz="2400"/>
              <a:t>年分</a:t>
            </a:r>
          </a:p>
          <a:p>
            <a:pPr eaLnBrk="1" hangingPunct="1"/>
            <a:r>
              <a:rPr lang="ja-JP" altLang="en-US" sz="2400"/>
              <a:t>  </a:t>
            </a:r>
            <a:r>
              <a:rPr lang="en-US" altLang="ja-JP" sz="2400"/>
              <a:t>(</a:t>
            </a:r>
            <a:r>
              <a:rPr lang="ja-JP" altLang="en-US" sz="2400"/>
              <a:t>使用期間は後半</a:t>
            </a:r>
            <a:r>
              <a:rPr lang="en-US" altLang="ja-JP" sz="2400"/>
              <a:t>50</a:t>
            </a:r>
            <a:r>
              <a:rPr lang="ja-JP" altLang="en-US" sz="2400"/>
              <a:t>年</a:t>
            </a:r>
            <a:r>
              <a:rPr lang="en-US" altLang="ja-JP" sz="2400"/>
              <a:t>)</a:t>
            </a:r>
          </a:p>
          <a:p>
            <a:pPr eaLnBrk="1" hangingPunct="1"/>
            <a:r>
              <a:rPr lang="ja-JP" altLang="en-US" sz="2400"/>
              <a:t>・境界条件は季節変化する</a:t>
            </a:r>
          </a:p>
          <a:p>
            <a:pPr eaLnBrk="1" hangingPunct="1"/>
            <a:r>
              <a:rPr lang="ja-JP" altLang="en-US" sz="2400"/>
              <a:t>・大気は内部変動する</a:t>
            </a:r>
          </a:p>
          <a:p>
            <a:pPr eaLnBrk="1" hangingPunct="1"/>
            <a:r>
              <a:rPr lang="ja-JP" altLang="en-US" sz="2400"/>
              <a:t>・海氷が多い南極の冬</a:t>
            </a:r>
            <a:r>
              <a:rPr lang="en-US" altLang="ja-JP" sz="2400"/>
              <a:t>6</a:t>
            </a:r>
            <a:r>
              <a:rPr lang="ja-JP" altLang="en-US" sz="2400"/>
              <a:t>～</a:t>
            </a:r>
            <a:r>
              <a:rPr lang="en-US" altLang="ja-JP" sz="2400"/>
              <a:t>11</a:t>
            </a:r>
            <a:r>
              <a:rPr lang="ja-JP" altLang="en-US" sz="2400"/>
              <a:t>月の</a:t>
            </a:r>
          </a:p>
          <a:p>
            <a:pPr eaLnBrk="1" hangingPunct="1"/>
            <a:r>
              <a:rPr lang="ja-JP" altLang="en-US" sz="2400"/>
              <a:t>  海氷の境界条件を変えた</a:t>
            </a:r>
          </a:p>
        </p:txBody>
      </p:sp>
      <p:sp>
        <p:nvSpPr>
          <p:cNvPr id="91141" name="Freeform 5"/>
          <p:cNvSpPr>
            <a:spLocks/>
          </p:cNvSpPr>
          <p:nvPr/>
        </p:nvSpPr>
        <p:spPr bwMode="auto">
          <a:xfrm rot="577643">
            <a:off x="265113" y="-3175"/>
            <a:ext cx="2927350" cy="742950"/>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006699"/>
              </a:gs>
              <a:gs pos="100000">
                <a:srgbClr val="FFB115">
                  <a:alpha val="60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1142" name="Text Box 6"/>
          <p:cNvSpPr txBox="1">
            <a:spLocks noChangeArrowheads="1"/>
          </p:cNvSpPr>
          <p:nvPr/>
        </p:nvSpPr>
        <p:spPr bwMode="auto">
          <a:xfrm>
            <a:off x="60325" y="115888"/>
            <a:ext cx="3359150" cy="366712"/>
          </a:xfrm>
          <a:prstGeom prst="rect">
            <a:avLst/>
          </a:prstGeom>
          <a:noFill/>
          <a:ln>
            <a:noFill/>
          </a:ln>
          <a:effectLst/>
          <a:extLst/>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ja-JP" altLang="en-US">
                <a:effectLst>
                  <a:outerShdw blurRad="38100" dist="38100" dir="2700000" algn="tl">
                    <a:srgbClr val="C0C0C0"/>
                  </a:outerShdw>
                </a:effectLst>
              </a:rPr>
              <a:t>大気大循環モデルの計算環境</a:t>
            </a:r>
          </a:p>
        </p:txBody>
      </p:sp>
      <p:grpSp>
        <p:nvGrpSpPr>
          <p:cNvPr id="27656" name="Group 7"/>
          <p:cNvGrpSpPr>
            <a:grpSpLocks/>
          </p:cNvGrpSpPr>
          <p:nvPr/>
        </p:nvGrpSpPr>
        <p:grpSpPr bwMode="auto">
          <a:xfrm>
            <a:off x="611188" y="4652963"/>
            <a:ext cx="1020762" cy="582612"/>
            <a:chOff x="313" y="2537"/>
            <a:chExt cx="643" cy="367"/>
          </a:xfrm>
        </p:grpSpPr>
        <p:sp>
          <p:nvSpPr>
            <p:cNvPr id="27671" name="AutoShape 8"/>
            <p:cNvSpPr>
              <a:spLocks noChangeArrowheads="1"/>
            </p:cNvSpPr>
            <p:nvPr/>
          </p:nvSpPr>
          <p:spPr bwMode="auto">
            <a:xfrm>
              <a:off x="313" y="2537"/>
              <a:ext cx="643" cy="367"/>
            </a:xfrm>
            <a:prstGeom prst="wedgeEllipseCallout">
              <a:avLst>
                <a:gd name="adj1" fmla="val 80639"/>
                <a:gd name="adj2" fmla="val 53269"/>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ja-JP" altLang="ja-JP"/>
            </a:p>
          </p:txBody>
        </p:sp>
        <p:sp>
          <p:nvSpPr>
            <p:cNvPr id="27672" name="AutoShape 9"/>
            <p:cNvSpPr>
              <a:spLocks noChangeArrowheads="1"/>
            </p:cNvSpPr>
            <p:nvPr/>
          </p:nvSpPr>
          <p:spPr bwMode="auto">
            <a:xfrm>
              <a:off x="358" y="2563"/>
              <a:ext cx="576" cy="318"/>
            </a:xfrm>
            <a:prstGeom prst="wedgeEllipseCallout">
              <a:avLst>
                <a:gd name="adj1" fmla="val 79514"/>
                <a:gd name="adj2" fmla="val 55347"/>
              </a:avLst>
            </a:prstGeom>
            <a:solidFill>
              <a:srgbClr val="FF9900"/>
            </a:solidFill>
            <a:ln w="9525">
              <a:solidFill>
                <a:schemeClr val="tx1"/>
              </a:solidFill>
              <a:miter lim="800000"/>
              <a:headEnd/>
              <a:tailEnd/>
            </a:ln>
          </p:spPr>
          <p:txBody>
            <a:bodyPr/>
            <a:lstStyle/>
            <a:p>
              <a:pPr algn="ctr"/>
              <a:r>
                <a:rPr lang="en-US" altLang="ja-JP"/>
                <a:t>L20</a:t>
              </a:r>
            </a:p>
          </p:txBody>
        </p:sp>
      </p:grpSp>
      <p:grpSp>
        <p:nvGrpSpPr>
          <p:cNvPr id="27657" name="Group 10"/>
          <p:cNvGrpSpPr>
            <a:grpSpLocks/>
          </p:cNvGrpSpPr>
          <p:nvPr/>
        </p:nvGrpSpPr>
        <p:grpSpPr bwMode="auto">
          <a:xfrm>
            <a:off x="2771775" y="1916113"/>
            <a:ext cx="1390650" cy="498475"/>
            <a:chOff x="1788" y="1232"/>
            <a:chExt cx="876" cy="314"/>
          </a:xfrm>
        </p:grpSpPr>
        <p:sp>
          <p:nvSpPr>
            <p:cNvPr id="27669" name="AutoShape 11"/>
            <p:cNvSpPr>
              <a:spLocks noChangeArrowheads="1"/>
            </p:cNvSpPr>
            <p:nvPr/>
          </p:nvSpPr>
          <p:spPr bwMode="auto">
            <a:xfrm>
              <a:off x="1788" y="1232"/>
              <a:ext cx="876" cy="314"/>
            </a:xfrm>
            <a:prstGeom prst="wedgeEllipseCallout">
              <a:avLst>
                <a:gd name="adj1" fmla="val -41208"/>
                <a:gd name="adj2" fmla="val 8344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ja-JP" altLang="ja-JP"/>
            </a:p>
          </p:txBody>
        </p:sp>
        <p:sp>
          <p:nvSpPr>
            <p:cNvPr id="27670" name="AutoShape 12"/>
            <p:cNvSpPr>
              <a:spLocks noChangeArrowheads="1"/>
            </p:cNvSpPr>
            <p:nvPr/>
          </p:nvSpPr>
          <p:spPr bwMode="auto">
            <a:xfrm>
              <a:off x="1818" y="1253"/>
              <a:ext cx="817" cy="272"/>
            </a:xfrm>
            <a:prstGeom prst="wedgeEllipseCallout">
              <a:avLst>
                <a:gd name="adj1" fmla="val -41676"/>
                <a:gd name="adj2" fmla="val 89338"/>
              </a:avLst>
            </a:prstGeom>
            <a:solidFill>
              <a:schemeClr val="accent1"/>
            </a:solidFill>
            <a:ln w="9525">
              <a:solidFill>
                <a:schemeClr val="tx1"/>
              </a:solidFill>
              <a:miter lim="800000"/>
              <a:headEnd/>
              <a:tailEnd/>
            </a:ln>
          </p:spPr>
          <p:txBody>
            <a:bodyPr/>
            <a:lstStyle/>
            <a:p>
              <a:pPr algn="ctr"/>
              <a:r>
                <a:rPr lang="en-US" altLang="ja-JP"/>
                <a:t>T42</a:t>
              </a:r>
            </a:p>
          </p:txBody>
        </p:sp>
      </p:grpSp>
      <p:sp>
        <p:nvSpPr>
          <p:cNvPr id="6190" name="Freeform 46"/>
          <p:cNvSpPr>
            <a:spLocks/>
          </p:cNvSpPr>
          <p:nvPr/>
        </p:nvSpPr>
        <p:spPr bwMode="auto">
          <a:xfrm>
            <a:off x="1962150" y="3070225"/>
            <a:ext cx="709613" cy="700088"/>
          </a:xfrm>
          <a:custGeom>
            <a:avLst/>
            <a:gdLst>
              <a:gd name="T0" fmla="*/ 2147483647 w 447"/>
              <a:gd name="T1" fmla="*/ 2147483647 h 441"/>
              <a:gd name="T2" fmla="*/ 2147483647 w 447"/>
              <a:gd name="T3" fmla="*/ 2147483647 h 441"/>
              <a:gd name="T4" fmla="*/ 2147483647 w 447"/>
              <a:gd name="T5" fmla="*/ 2147483647 h 441"/>
              <a:gd name="T6" fmla="*/ 2147483647 w 447"/>
              <a:gd name="T7" fmla="*/ 2147483647 h 441"/>
              <a:gd name="T8" fmla="*/ 2147483647 w 447"/>
              <a:gd name="T9" fmla="*/ 2147483647 h 441"/>
              <a:gd name="T10" fmla="*/ 2147483647 w 447"/>
              <a:gd name="T11" fmla="*/ 2147483647 h 441"/>
              <a:gd name="T12" fmla="*/ 2147483647 w 447"/>
              <a:gd name="T13" fmla="*/ 2147483647 h 441"/>
              <a:gd name="T14" fmla="*/ 2147483647 w 447"/>
              <a:gd name="T15" fmla="*/ 2147483647 h 441"/>
              <a:gd name="T16" fmla="*/ 2147483647 w 447"/>
              <a:gd name="T17" fmla="*/ 2147483647 h 441"/>
              <a:gd name="T18" fmla="*/ 2147483647 w 447"/>
              <a:gd name="T19" fmla="*/ 2147483647 h 441"/>
              <a:gd name="T20" fmla="*/ 2147483647 w 447"/>
              <a:gd name="T21" fmla="*/ 2147483647 h 441"/>
              <a:gd name="T22" fmla="*/ 2147483647 w 447"/>
              <a:gd name="T23" fmla="*/ 2147483647 h 441"/>
              <a:gd name="T24" fmla="*/ 2147483647 w 447"/>
              <a:gd name="T25" fmla="*/ 2147483647 h 441"/>
              <a:gd name="T26" fmla="*/ 2147483647 w 447"/>
              <a:gd name="T27" fmla="*/ 2147483647 h 441"/>
              <a:gd name="T28" fmla="*/ 2147483647 w 447"/>
              <a:gd name="T29" fmla="*/ 2147483647 h 441"/>
              <a:gd name="T30" fmla="*/ 2147483647 w 447"/>
              <a:gd name="T31" fmla="*/ 2147483647 h 441"/>
              <a:gd name="T32" fmla="*/ 2147483647 w 447"/>
              <a:gd name="T33" fmla="*/ 2147483647 h 441"/>
              <a:gd name="T34" fmla="*/ 2147483647 w 447"/>
              <a:gd name="T35" fmla="*/ 2147483647 h 441"/>
              <a:gd name="T36" fmla="*/ 2147483647 w 447"/>
              <a:gd name="T37" fmla="*/ 2147483647 h 441"/>
              <a:gd name="T38" fmla="*/ 2147483647 w 447"/>
              <a:gd name="T39" fmla="*/ 2147483647 h 441"/>
              <a:gd name="T40" fmla="*/ 2147483647 w 447"/>
              <a:gd name="T41" fmla="*/ 2147483647 h 441"/>
              <a:gd name="T42" fmla="*/ 2147483647 w 447"/>
              <a:gd name="T43" fmla="*/ 2147483647 h 441"/>
              <a:gd name="T44" fmla="*/ 2147483647 w 447"/>
              <a:gd name="T45" fmla="*/ 2147483647 h 441"/>
              <a:gd name="T46" fmla="*/ 2147483647 w 447"/>
              <a:gd name="T47" fmla="*/ 2147483647 h 441"/>
              <a:gd name="T48" fmla="*/ 2147483647 w 447"/>
              <a:gd name="T49" fmla="*/ 2147483647 h 441"/>
              <a:gd name="T50" fmla="*/ 2147483647 w 447"/>
              <a:gd name="T51" fmla="*/ 2147483647 h 441"/>
              <a:gd name="T52" fmla="*/ 2147483647 w 447"/>
              <a:gd name="T53" fmla="*/ 2147483647 h 4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7"/>
              <a:gd name="T82" fmla="*/ 0 h 441"/>
              <a:gd name="T83" fmla="*/ 447 w 447"/>
              <a:gd name="T84" fmla="*/ 441 h 4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7" h="441">
                <a:moveTo>
                  <a:pt x="16" y="11"/>
                </a:moveTo>
                <a:cubicBezTo>
                  <a:pt x="0" y="11"/>
                  <a:pt x="15" y="0"/>
                  <a:pt x="14" y="9"/>
                </a:cubicBezTo>
                <a:cubicBezTo>
                  <a:pt x="13" y="18"/>
                  <a:pt x="12" y="46"/>
                  <a:pt x="12" y="67"/>
                </a:cubicBezTo>
                <a:cubicBezTo>
                  <a:pt x="12" y="88"/>
                  <a:pt x="14" y="115"/>
                  <a:pt x="14" y="133"/>
                </a:cubicBezTo>
                <a:cubicBezTo>
                  <a:pt x="14" y="151"/>
                  <a:pt x="14" y="160"/>
                  <a:pt x="14" y="175"/>
                </a:cubicBezTo>
                <a:cubicBezTo>
                  <a:pt x="14" y="190"/>
                  <a:pt x="14" y="201"/>
                  <a:pt x="14" y="224"/>
                </a:cubicBezTo>
                <a:cubicBezTo>
                  <a:pt x="14" y="247"/>
                  <a:pt x="14" y="292"/>
                  <a:pt x="14" y="315"/>
                </a:cubicBezTo>
                <a:cubicBezTo>
                  <a:pt x="14" y="338"/>
                  <a:pt x="15" y="346"/>
                  <a:pt x="16" y="365"/>
                </a:cubicBezTo>
                <a:cubicBezTo>
                  <a:pt x="17" y="384"/>
                  <a:pt x="17" y="416"/>
                  <a:pt x="18" y="427"/>
                </a:cubicBezTo>
                <a:cubicBezTo>
                  <a:pt x="19" y="438"/>
                  <a:pt x="8" y="428"/>
                  <a:pt x="24" y="429"/>
                </a:cubicBezTo>
                <a:cubicBezTo>
                  <a:pt x="40" y="430"/>
                  <a:pt x="83" y="430"/>
                  <a:pt x="116" y="431"/>
                </a:cubicBezTo>
                <a:cubicBezTo>
                  <a:pt x="149" y="432"/>
                  <a:pt x="195" y="436"/>
                  <a:pt x="224" y="437"/>
                </a:cubicBezTo>
                <a:cubicBezTo>
                  <a:pt x="253" y="438"/>
                  <a:pt x="265" y="437"/>
                  <a:pt x="292" y="437"/>
                </a:cubicBezTo>
                <a:cubicBezTo>
                  <a:pt x="319" y="437"/>
                  <a:pt x="364" y="437"/>
                  <a:pt x="388" y="437"/>
                </a:cubicBezTo>
                <a:cubicBezTo>
                  <a:pt x="412" y="437"/>
                  <a:pt x="427" y="441"/>
                  <a:pt x="436" y="435"/>
                </a:cubicBezTo>
                <a:cubicBezTo>
                  <a:pt x="445" y="429"/>
                  <a:pt x="440" y="428"/>
                  <a:pt x="442" y="401"/>
                </a:cubicBezTo>
                <a:cubicBezTo>
                  <a:pt x="444" y="374"/>
                  <a:pt x="445" y="309"/>
                  <a:pt x="446" y="273"/>
                </a:cubicBezTo>
                <a:cubicBezTo>
                  <a:pt x="447" y="237"/>
                  <a:pt x="446" y="214"/>
                  <a:pt x="446" y="183"/>
                </a:cubicBezTo>
                <a:cubicBezTo>
                  <a:pt x="446" y="152"/>
                  <a:pt x="445" y="115"/>
                  <a:pt x="444" y="87"/>
                </a:cubicBezTo>
                <a:cubicBezTo>
                  <a:pt x="443" y="59"/>
                  <a:pt x="441" y="28"/>
                  <a:pt x="440" y="15"/>
                </a:cubicBezTo>
                <a:cubicBezTo>
                  <a:pt x="439" y="2"/>
                  <a:pt x="447" y="9"/>
                  <a:pt x="440" y="7"/>
                </a:cubicBezTo>
                <a:cubicBezTo>
                  <a:pt x="433" y="5"/>
                  <a:pt x="415" y="5"/>
                  <a:pt x="398" y="5"/>
                </a:cubicBezTo>
                <a:cubicBezTo>
                  <a:pt x="381" y="5"/>
                  <a:pt x="357" y="7"/>
                  <a:pt x="340" y="7"/>
                </a:cubicBezTo>
                <a:cubicBezTo>
                  <a:pt x="323" y="7"/>
                  <a:pt x="320" y="7"/>
                  <a:pt x="296" y="7"/>
                </a:cubicBezTo>
                <a:cubicBezTo>
                  <a:pt x="272" y="7"/>
                  <a:pt x="229" y="7"/>
                  <a:pt x="198" y="7"/>
                </a:cubicBezTo>
                <a:cubicBezTo>
                  <a:pt x="167" y="7"/>
                  <a:pt x="142" y="8"/>
                  <a:pt x="112" y="9"/>
                </a:cubicBezTo>
                <a:cubicBezTo>
                  <a:pt x="82" y="10"/>
                  <a:pt x="33" y="10"/>
                  <a:pt x="16" y="11"/>
                </a:cubicBezTo>
                <a:close/>
              </a:path>
            </a:pathLst>
          </a:custGeom>
          <a:solidFill>
            <a:srgbClr val="FF0000">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193" name="AutoShape 49"/>
          <p:cNvSpPr>
            <a:spLocks noChangeArrowheads="1"/>
          </p:cNvSpPr>
          <p:nvPr/>
        </p:nvSpPr>
        <p:spPr bwMode="auto">
          <a:xfrm rot="3040768">
            <a:off x="2152650" y="3482976"/>
            <a:ext cx="865187" cy="531812"/>
          </a:xfrm>
          <a:prstGeom prst="notchedRightArrow">
            <a:avLst>
              <a:gd name="adj1" fmla="val 44046"/>
              <a:gd name="adj2" fmla="val 26339"/>
            </a:avLst>
          </a:prstGeom>
          <a:gradFill rotWithShape="1">
            <a:gsLst>
              <a:gs pos="0">
                <a:schemeClr val="tx1">
                  <a:alpha val="53998"/>
                </a:schemeClr>
              </a:gs>
              <a:gs pos="100000">
                <a:srgbClr val="5F5F5F">
                  <a:alpha val="32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ja-JP" altLang="ja-JP"/>
          </a:p>
        </p:txBody>
      </p:sp>
      <p:sp>
        <p:nvSpPr>
          <p:cNvPr id="6192" name="AutoShape 48"/>
          <p:cNvSpPr>
            <a:spLocks noChangeArrowheads="1"/>
          </p:cNvSpPr>
          <p:nvPr/>
        </p:nvSpPr>
        <p:spPr bwMode="auto">
          <a:xfrm rot="-7187091">
            <a:off x="704057" y="2240756"/>
            <a:ext cx="2173288" cy="485775"/>
          </a:xfrm>
          <a:prstGeom prst="notchedRightArrow">
            <a:avLst>
              <a:gd name="adj1" fmla="val 50000"/>
              <a:gd name="adj2" fmla="val 111846"/>
            </a:avLst>
          </a:prstGeom>
          <a:gradFill rotWithShape="1">
            <a:gsLst>
              <a:gs pos="0">
                <a:srgbClr val="EA6C6C">
                  <a:alpha val="79999"/>
                </a:srgbClr>
              </a:gs>
              <a:gs pos="100000">
                <a:srgbClr val="6770C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ja-JP" altLang="ja-JP"/>
          </a:p>
        </p:txBody>
      </p:sp>
      <p:sp>
        <p:nvSpPr>
          <p:cNvPr id="6196" name="AutoShape 52"/>
          <p:cNvSpPr>
            <a:spLocks noChangeArrowheads="1"/>
          </p:cNvSpPr>
          <p:nvPr/>
        </p:nvSpPr>
        <p:spPr bwMode="auto">
          <a:xfrm rot="10800000">
            <a:off x="1028700" y="3216275"/>
            <a:ext cx="98266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tx1">
                  <a:alpha val="37000"/>
                </a:schemeClr>
              </a:gs>
              <a:gs pos="100000">
                <a:schemeClr val="bg2">
                  <a:alpha val="32001"/>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88" name="AutoShape 44"/>
          <p:cNvSpPr>
            <a:spLocks noChangeArrowheads="1"/>
          </p:cNvSpPr>
          <p:nvPr/>
        </p:nvSpPr>
        <p:spPr bwMode="auto">
          <a:xfrm rot="10800000">
            <a:off x="996950" y="3178175"/>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EA6C6C">
                  <a:alpha val="70000"/>
                </a:srgbClr>
              </a:gs>
              <a:gs pos="100000">
                <a:srgbClr val="6687E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97" name="AutoShape 53"/>
          <p:cNvSpPr>
            <a:spLocks noChangeArrowheads="1"/>
          </p:cNvSpPr>
          <p:nvPr/>
        </p:nvSpPr>
        <p:spPr bwMode="auto">
          <a:xfrm rot="-5400000">
            <a:off x="1887538" y="2374900"/>
            <a:ext cx="968375"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tx1">
                  <a:alpha val="35001"/>
                </a:schemeClr>
              </a:gs>
              <a:gs pos="100000">
                <a:schemeClr val="bg2">
                  <a:alpha val="28998"/>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87" name="AutoShape 43"/>
          <p:cNvSpPr>
            <a:spLocks noChangeArrowheads="1"/>
          </p:cNvSpPr>
          <p:nvPr/>
        </p:nvSpPr>
        <p:spPr bwMode="auto">
          <a:xfrm rot="-5400000">
            <a:off x="1835945" y="2329656"/>
            <a:ext cx="976312"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EA6C6C">
                  <a:alpha val="70000"/>
                </a:srgbClr>
              </a:gs>
              <a:gs pos="100000">
                <a:srgbClr val="6687E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98" name="AutoShape 54"/>
          <p:cNvSpPr>
            <a:spLocks noChangeArrowheads="1"/>
          </p:cNvSpPr>
          <p:nvPr/>
        </p:nvSpPr>
        <p:spPr bwMode="auto">
          <a:xfrm>
            <a:off x="2732088" y="3228975"/>
            <a:ext cx="976312"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tx1">
                  <a:alpha val="37000"/>
                </a:schemeClr>
              </a:gs>
              <a:gs pos="100000">
                <a:srgbClr val="333333">
                  <a:alpha val="1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86" name="AutoShape 42"/>
          <p:cNvSpPr>
            <a:spLocks noChangeArrowheads="1"/>
          </p:cNvSpPr>
          <p:nvPr/>
        </p:nvSpPr>
        <p:spPr bwMode="auto">
          <a:xfrm>
            <a:off x="2684463" y="3178175"/>
            <a:ext cx="976312"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EA6C6C">
                  <a:alpha val="70000"/>
                </a:srgbClr>
              </a:gs>
              <a:gs pos="100000">
                <a:srgbClr val="6687E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99" name="AutoShape 55"/>
          <p:cNvSpPr>
            <a:spLocks noChangeArrowheads="1"/>
          </p:cNvSpPr>
          <p:nvPr/>
        </p:nvSpPr>
        <p:spPr bwMode="auto">
          <a:xfrm rot="5400000">
            <a:off x="1896270" y="4066381"/>
            <a:ext cx="976312"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tx1">
                  <a:alpha val="37000"/>
                </a:schemeClr>
              </a:gs>
              <a:gs pos="100000">
                <a:srgbClr val="333333">
                  <a:alpha val="21999"/>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189" name="AutoShape 45"/>
          <p:cNvSpPr>
            <a:spLocks noChangeArrowheads="1"/>
          </p:cNvSpPr>
          <p:nvPr/>
        </p:nvSpPr>
        <p:spPr bwMode="auto">
          <a:xfrm rot="5400000">
            <a:off x="1832769" y="4026694"/>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EA6C6C">
                  <a:alpha val="70000"/>
                </a:srgbClr>
              </a:gs>
              <a:gs pos="100000">
                <a:srgbClr val="6687E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p:cTn id="7" dur="200" fill="hold"/>
                                        <p:tgtEl>
                                          <p:spTgt spid="91141"/>
                                        </p:tgtEl>
                                        <p:attrNameLst>
                                          <p:attrName>ppt_w</p:attrName>
                                        </p:attrNameLst>
                                      </p:cBhvr>
                                      <p:tavLst>
                                        <p:tav tm="0">
                                          <p:val>
                                            <p:fltVal val="0"/>
                                          </p:val>
                                        </p:tav>
                                        <p:tav tm="100000">
                                          <p:val>
                                            <p:strVal val="#ppt_w"/>
                                          </p:val>
                                        </p:tav>
                                      </p:tavLst>
                                    </p:anim>
                                    <p:anim calcmode="lin" valueType="num">
                                      <p:cBhvr>
                                        <p:cTn id="8" dur="200" fill="hold"/>
                                        <p:tgtEl>
                                          <p:spTgt spid="9114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91142"/>
                                        </p:tgtEl>
                                        <p:attrNameLst>
                                          <p:attrName>style.visibility</p:attrName>
                                        </p:attrNameLst>
                                      </p:cBhvr>
                                      <p:to>
                                        <p:strVal val="visible"/>
                                      </p:to>
                                    </p:set>
                                    <p:anim calcmode="lin" valueType="num">
                                      <p:cBhvr>
                                        <p:cTn id="11" dur="200" fill="hold"/>
                                        <p:tgtEl>
                                          <p:spTgt spid="91142"/>
                                        </p:tgtEl>
                                        <p:attrNameLst>
                                          <p:attrName>ppt_w</p:attrName>
                                        </p:attrNameLst>
                                      </p:cBhvr>
                                      <p:tavLst>
                                        <p:tav tm="0">
                                          <p:val>
                                            <p:fltVal val="0"/>
                                          </p:val>
                                        </p:tav>
                                        <p:tav tm="100000">
                                          <p:val>
                                            <p:strVal val="#ppt_w"/>
                                          </p:val>
                                        </p:tav>
                                      </p:tavLst>
                                    </p:anim>
                                    <p:anim calcmode="lin" valueType="num">
                                      <p:cBhvr>
                                        <p:cTn id="12" dur="200" fill="hold"/>
                                        <p:tgtEl>
                                          <p:spTgt spid="91142"/>
                                        </p:tgtEl>
                                        <p:attrNameLst>
                                          <p:attrName>ppt_h</p:attrName>
                                        </p:attrNameLst>
                                      </p:cBhvr>
                                      <p:tavLst>
                                        <p:tav tm="0">
                                          <p:val>
                                            <p:strVal val="#ppt_h"/>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91139"/>
                                        </p:tgtEl>
                                        <p:attrNameLst>
                                          <p:attrName>style.visibility</p:attrName>
                                        </p:attrNameLst>
                                      </p:cBhvr>
                                      <p:to>
                                        <p:strVal val="visible"/>
                                      </p:to>
                                    </p:set>
                                  </p:childTnLst>
                                </p:cTn>
                              </p:par>
                            </p:childTnLst>
                          </p:cTn>
                        </p:par>
                        <p:par>
                          <p:cTn id="15" fill="hold" nodeType="afterGroup">
                            <p:stCondLst>
                              <p:cond delay="200"/>
                            </p:stCondLst>
                            <p:childTnLst>
                              <p:par>
                                <p:cTn id="16" presetID="9" presetClass="entr" presetSubtype="0" fill="hold" grpId="0" nodeType="afterEffect">
                                  <p:stCondLst>
                                    <p:cond delay="0"/>
                                  </p:stCondLst>
                                  <p:childTnLst>
                                    <p:set>
                                      <p:cBhvr>
                                        <p:cTn id="17" dur="1" fill="hold">
                                          <p:stCondLst>
                                            <p:cond delay="0"/>
                                          </p:stCondLst>
                                        </p:cTn>
                                        <p:tgtEl>
                                          <p:spTgt spid="91140"/>
                                        </p:tgtEl>
                                        <p:attrNameLst>
                                          <p:attrName>style.visibility</p:attrName>
                                        </p:attrNameLst>
                                      </p:cBhvr>
                                      <p:to>
                                        <p:strVal val="visible"/>
                                      </p:to>
                                    </p:set>
                                    <p:animEffect transition="in" filter="dissolve">
                                      <p:cBhvr>
                                        <p:cTn id="18" dur="300"/>
                                        <p:tgtEl>
                                          <p:spTgt spid="91140"/>
                                        </p:tgtEl>
                                      </p:cBhvr>
                                    </p:animEffect>
                                  </p:childTnLst>
                                </p:cTn>
                              </p:par>
                            </p:childTnLst>
                          </p:cTn>
                        </p:par>
                        <p:par>
                          <p:cTn id="19" fill="hold" nodeType="afterGroup">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6190"/>
                                        </p:tgtEl>
                                        <p:attrNameLst>
                                          <p:attrName>style.visibility</p:attrName>
                                        </p:attrNameLst>
                                      </p:cBhvr>
                                      <p:to>
                                        <p:strVal val="visible"/>
                                      </p:to>
                                    </p:set>
                                    <p:animEffect transition="in" filter="fade">
                                      <p:cBhvr>
                                        <p:cTn id="22" dur="300"/>
                                        <p:tgtEl>
                                          <p:spTgt spid="6190"/>
                                        </p:tgtEl>
                                      </p:cBhvr>
                                    </p:animEffect>
                                    <p:anim calcmode="lin" valueType="num">
                                      <p:cBhvr>
                                        <p:cTn id="23" dur="300" fill="hold"/>
                                        <p:tgtEl>
                                          <p:spTgt spid="6190"/>
                                        </p:tgtEl>
                                        <p:attrNameLst>
                                          <p:attrName>ppt_x</p:attrName>
                                        </p:attrNameLst>
                                      </p:cBhvr>
                                      <p:tavLst>
                                        <p:tav tm="0">
                                          <p:val>
                                            <p:strVal val="#ppt_x"/>
                                          </p:val>
                                        </p:tav>
                                        <p:tav tm="100000">
                                          <p:val>
                                            <p:strVal val="#ppt_x"/>
                                          </p:val>
                                        </p:tav>
                                      </p:tavLst>
                                    </p:anim>
                                    <p:anim calcmode="lin" valueType="num">
                                      <p:cBhvr>
                                        <p:cTn id="24" dur="300" fill="hold"/>
                                        <p:tgtEl>
                                          <p:spTgt spid="619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800"/>
                            </p:stCondLst>
                            <p:childTnLst>
                              <p:par>
                                <p:cTn id="26" presetID="22" presetClass="entr" presetSubtype="8" fill="hold" grpId="0" nodeType="afterEffect">
                                  <p:stCondLst>
                                    <p:cond delay="0"/>
                                  </p:stCondLst>
                                  <p:childTnLst>
                                    <p:set>
                                      <p:cBhvr>
                                        <p:cTn id="27" dur="1" fill="hold">
                                          <p:stCondLst>
                                            <p:cond delay="0"/>
                                          </p:stCondLst>
                                        </p:cTn>
                                        <p:tgtEl>
                                          <p:spTgt spid="6186"/>
                                        </p:tgtEl>
                                        <p:attrNameLst>
                                          <p:attrName>style.visibility</p:attrName>
                                        </p:attrNameLst>
                                      </p:cBhvr>
                                      <p:to>
                                        <p:strVal val="visible"/>
                                      </p:to>
                                    </p:set>
                                    <p:animEffect transition="in" filter="wipe(left)">
                                      <p:cBhvr>
                                        <p:cTn id="28" dur="500"/>
                                        <p:tgtEl>
                                          <p:spTgt spid="618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198"/>
                                        </p:tgtEl>
                                        <p:attrNameLst>
                                          <p:attrName>style.visibility</p:attrName>
                                        </p:attrNameLst>
                                      </p:cBhvr>
                                      <p:to>
                                        <p:strVal val="visible"/>
                                      </p:to>
                                    </p:set>
                                    <p:animEffect transition="in" filter="wipe(left)">
                                      <p:cBhvr>
                                        <p:cTn id="31" dur="500"/>
                                        <p:tgtEl>
                                          <p:spTgt spid="61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187"/>
                                        </p:tgtEl>
                                        <p:attrNameLst>
                                          <p:attrName>style.visibility</p:attrName>
                                        </p:attrNameLst>
                                      </p:cBhvr>
                                      <p:to>
                                        <p:strVal val="visible"/>
                                      </p:to>
                                    </p:set>
                                    <p:animEffect transition="in" filter="wipe(down)">
                                      <p:cBhvr>
                                        <p:cTn id="34" dur="500"/>
                                        <p:tgtEl>
                                          <p:spTgt spid="618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197"/>
                                        </p:tgtEl>
                                        <p:attrNameLst>
                                          <p:attrName>style.visibility</p:attrName>
                                        </p:attrNameLst>
                                      </p:cBhvr>
                                      <p:to>
                                        <p:strVal val="visible"/>
                                      </p:to>
                                    </p:set>
                                    <p:animEffect transition="in" filter="wipe(down)">
                                      <p:cBhvr>
                                        <p:cTn id="37" dur="500"/>
                                        <p:tgtEl>
                                          <p:spTgt spid="619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6188"/>
                                        </p:tgtEl>
                                        <p:attrNameLst>
                                          <p:attrName>style.visibility</p:attrName>
                                        </p:attrNameLst>
                                      </p:cBhvr>
                                      <p:to>
                                        <p:strVal val="visible"/>
                                      </p:to>
                                    </p:set>
                                    <p:animEffect transition="in" filter="wipe(right)">
                                      <p:cBhvr>
                                        <p:cTn id="40" dur="500"/>
                                        <p:tgtEl>
                                          <p:spTgt spid="618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6196"/>
                                        </p:tgtEl>
                                        <p:attrNameLst>
                                          <p:attrName>style.visibility</p:attrName>
                                        </p:attrNameLst>
                                      </p:cBhvr>
                                      <p:to>
                                        <p:strVal val="visible"/>
                                      </p:to>
                                    </p:set>
                                    <p:animEffect transition="in" filter="wipe(right)">
                                      <p:cBhvr>
                                        <p:cTn id="43" dur="500"/>
                                        <p:tgtEl>
                                          <p:spTgt spid="619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6189"/>
                                        </p:tgtEl>
                                        <p:attrNameLst>
                                          <p:attrName>style.visibility</p:attrName>
                                        </p:attrNameLst>
                                      </p:cBhvr>
                                      <p:to>
                                        <p:strVal val="visible"/>
                                      </p:to>
                                    </p:set>
                                    <p:animEffect transition="in" filter="wipe(up)">
                                      <p:cBhvr>
                                        <p:cTn id="46" dur="500"/>
                                        <p:tgtEl>
                                          <p:spTgt spid="618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199"/>
                                        </p:tgtEl>
                                        <p:attrNameLst>
                                          <p:attrName>style.visibility</p:attrName>
                                        </p:attrNameLst>
                                      </p:cBhvr>
                                      <p:to>
                                        <p:strVal val="visible"/>
                                      </p:to>
                                    </p:set>
                                    <p:animEffect transition="in" filter="wipe(up)">
                                      <p:cBhvr>
                                        <p:cTn id="49" dur="500"/>
                                        <p:tgtEl>
                                          <p:spTgt spid="6199"/>
                                        </p:tgtEl>
                                      </p:cBhvr>
                                    </p:animEffect>
                                  </p:childTnLst>
                                </p:cTn>
                              </p:par>
                              <p:par>
                                <p:cTn id="50" presetID="18" presetClass="entr" presetSubtype="9" fill="hold" grpId="0" nodeType="withEffect">
                                  <p:stCondLst>
                                    <p:cond delay="0"/>
                                  </p:stCondLst>
                                  <p:childTnLst>
                                    <p:set>
                                      <p:cBhvr>
                                        <p:cTn id="51" dur="1" fill="hold">
                                          <p:stCondLst>
                                            <p:cond delay="0"/>
                                          </p:stCondLst>
                                        </p:cTn>
                                        <p:tgtEl>
                                          <p:spTgt spid="6192"/>
                                        </p:tgtEl>
                                        <p:attrNameLst>
                                          <p:attrName>style.visibility</p:attrName>
                                        </p:attrNameLst>
                                      </p:cBhvr>
                                      <p:to>
                                        <p:strVal val="visible"/>
                                      </p:to>
                                    </p:set>
                                    <p:animEffect transition="in" filter="strips(upLeft)">
                                      <p:cBhvr>
                                        <p:cTn id="52" dur="500"/>
                                        <p:tgtEl>
                                          <p:spTgt spid="619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6193"/>
                                        </p:tgtEl>
                                        <p:attrNameLst>
                                          <p:attrName>style.visibility</p:attrName>
                                        </p:attrNameLst>
                                      </p:cBhvr>
                                      <p:to>
                                        <p:strVal val="visible"/>
                                      </p:to>
                                    </p:set>
                                    <p:animEffect transition="in" filter="strips(downRight)">
                                      <p:cBhvr>
                                        <p:cTn id="55" dur="500"/>
                                        <p:tgtEl>
                                          <p:spTgt spid="6193"/>
                                        </p:tgtEl>
                                      </p:cBhvr>
                                    </p:animEffect>
                                  </p:childTnLst>
                                </p:cTn>
                              </p:par>
                            </p:childTnLst>
                          </p:cTn>
                        </p:par>
                        <p:par>
                          <p:cTn id="56" fill="hold" nodeType="afterGroup">
                            <p:stCondLst>
                              <p:cond delay="1300"/>
                            </p:stCondLst>
                            <p:childTnLst>
                              <p:par>
                                <p:cTn id="57" presetID="22" presetClass="entr" presetSubtype="8" fill="hold" grpId="1" nodeType="afterEffect">
                                  <p:stCondLst>
                                    <p:cond delay="200"/>
                                  </p:stCondLst>
                                  <p:childTnLst>
                                    <p:set>
                                      <p:cBhvr>
                                        <p:cTn id="58" dur="1" fill="hold">
                                          <p:stCondLst>
                                            <p:cond delay="0"/>
                                          </p:stCondLst>
                                        </p:cTn>
                                        <p:tgtEl>
                                          <p:spTgt spid="6186"/>
                                        </p:tgtEl>
                                        <p:attrNameLst>
                                          <p:attrName>style.visibility</p:attrName>
                                        </p:attrNameLst>
                                      </p:cBhvr>
                                      <p:to>
                                        <p:strVal val="visible"/>
                                      </p:to>
                                    </p:set>
                                    <p:animEffect transition="in" filter="wipe(left)">
                                      <p:cBhvr>
                                        <p:cTn id="59" dur="500"/>
                                        <p:tgtEl>
                                          <p:spTgt spid="6186"/>
                                        </p:tgtEl>
                                      </p:cBhvr>
                                    </p:animEffect>
                                  </p:childTnLst>
                                </p:cTn>
                              </p:par>
                              <p:par>
                                <p:cTn id="60" presetID="22" presetClass="entr" presetSubtype="8" fill="hold" grpId="1" nodeType="withEffect">
                                  <p:stCondLst>
                                    <p:cond delay="200"/>
                                  </p:stCondLst>
                                  <p:childTnLst>
                                    <p:set>
                                      <p:cBhvr>
                                        <p:cTn id="61" dur="1" fill="hold">
                                          <p:stCondLst>
                                            <p:cond delay="0"/>
                                          </p:stCondLst>
                                        </p:cTn>
                                        <p:tgtEl>
                                          <p:spTgt spid="6198"/>
                                        </p:tgtEl>
                                        <p:attrNameLst>
                                          <p:attrName>style.visibility</p:attrName>
                                        </p:attrNameLst>
                                      </p:cBhvr>
                                      <p:to>
                                        <p:strVal val="visible"/>
                                      </p:to>
                                    </p:set>
                                    <p:animEffect transition="in" filter="wipe(left)">
                                      <p:cBhvr>
                                        <p:cTn id="62" dur="500"/>
                                        <p:tgtEl>
                                          <p:spTgt spid="6198"/>
                                        </p:tgtEl>
                                      </p:cBhvr>
                                    </p:animEffect>
                                  </p:childTnLst>
                                </p:cTn>
                              </p:par>
                              <p:par>
                                <p:cTn id="63" presetID="22" presetClass="entr" presetSubtype="4" fill="hold" grpId="1" nodeType="withEffect">
                                  <p:stCondLst>
                                    <p:cond delay="200"/>
                                  </p:stCondLst>
                                  <p:childTnLst>
                                    <p:set>
                                      <p:cBhvr>
                                        <p:cTn id="64" dur="1" fill="hold">
                                          <p:stCondLst>
                                            <p:cond delay="0"/>
                                          </p:stCondLst>
                                        </p:cTn>
                                        <p:tgtEl>
                                          <p:spTgt spid="6187"/>
                                        </p:tgtEl>
                                        <p:attrNameLst>
                                          <p:attrName>style.visibility</p:attrName>
                                        </p:attrNameLst>
                                      </p:cBhvr>
                                      <p:to>
                                        <p:strVal val="visible"/>
                                      </p:to>
                                    </p:set>
                                    <p:animEffect transition="in" filter="wipe(down)">
                                      <p:cBhvr>
                                        <p:cTn id="65" dur="500"/>
                                        <p:tgtEl>
                                          <p:spTgt spid="6187"/>
                                        </p:tgtEl>
                                      </p:cBhvr>
                                    </p:animEffect>
                                  </p:childTnLst>
                                </p:cTn>
                              </p:par>
                              <p:par>
                                <p:cTn id="66" presetID="22" presetClass="entr" presetSubtype="4" fill="hold" grpId="1" nodeType="withEffect">
                                  <p:stCondLst>
                                    <p:cond delay="200"/>
                                  </p:stCondLst>
                                  <p:childTnLst>
                                    <p:set>
                                      <p:cBhvr>
                                        <p:cTn id="67" dur="1" fill="hold">
                                          <p:stCondLst>
                                            <p:cond delay="0"/>
                                          </p:stCondLst>
                                        </p:cTn>
                                        <p:tgtEl>
                                          <p:spTgt spid="6197"/>
                                        </p:tgtEl>
                                        <p:attrNameLst>
                                          <p:attrName>style.visibility</p:attrName>
                                        </p:attrNameLst>
                                      </p:cBhvr>
                                      <p:to>
                                        <p:strVal val="visible"/>
                                      </p:to>
                                    </p:set>
                                    <p:animEffect transition="in" filter="wipe(down)">
                                      <p:cBhvr>
                                        <p:cTn id="68" dur="500"/>
                                        <p:tgtEl>
                                          <p:spTgt spid="6197"/>
                                        </p:tgtEl>
                                      </p:cBhvr>
                                    </p:animEffect>
                                  </p:childTnLst>
                                </p:cTn>
                              </p:par>
                              <p:par>
                                <p:cTn id="69" presetID="22" presetClass="entr" presetSubtype="2" fill="hold" grpId="1" nodeType="withEffect">
                                  <p:stCondLst>
                                    <p:cond delay="200"/>
                                  </p:stCondLst>
                                  <p:childTnLst>
                                    <p:set>
                                      <p:cBhvr>
                                        <p:cTn id="70" dur="1" fill="hold">
                                          <p:stCondLst>
                                            <p:cond delay="0"/>
                                          </p:stCondLst>
                                        </p:cTn>
                                        <p:tgtEl>
                                          <p:spTgt spid="6188"/>
                                        </p:tgtEl>
                                        <p:attrNameLst>
                                          <p:attrName>style.visibility</p:attrName>
                                        </p:attrNameLst>
                                      </p:cBhvr>
                                      <p:to>
                                        <p:strVal val="visible"/>
                                      </p:to>
                                    </p:set>
                                    <p:animEffect transition="in" filter="wipe(right)">
                                      <p:cBhvr>
                                        <p:cTn id="71" dur="500"/>
                                        <p:tgtEl>
                                          <p:spTgt spid="6188"/>
                                        </p:tgtEl>
                                      </p:cBhvr>
                                    </p:animEffect>
                                  </p:childTnLst>
                                </p:cTn>
                              </p:par>
                              <p:par>
                                <p:cTn id="72" presetID="22" presetClass="entr" presetSubtype="2" fill="hold" grpId="1" nodeType="withEffect">
                                  <p:stCondLst>
                                    <p:cond delay="200"/>
                                  </p:stCondLst>
                                  <p:childTnLst>
                                    <p:set>
                                      <p:cBhvr>
                                        <p:cTn id="73" dur="1" fill="hold">
                                          <p:stCondLst>
                                            <p:cond delay="0"/>
                                          </p:stCondLst>
                                        </p:cTn>
                                        <p:tgtEl>
                                          <p:spTgt spid="6196"/>
                                        </p:tgtEl>
                                        <p:attrNameLst>
                                          <p:attrName>style.visibility</p:attrName>
                                        </p:attrNameLst>
                                      </p:cBhvr>
                                      <p:to>
                                        <p:strVal val="visible"/>
                                      </p:to>
                                    </p:set>
                                    <p:animEffect transition="in" filter="wipe(right)">
                                      <p:cBhvr>
                                        <p:cTn id="74" dur="500"/>
                                        <p:tgtEl>
                                          <p:spTgt spid="6196"/>
                                        </p:tgtEl>
                                      </p:cBhvr>
                                    </p:animEffect>
                                  </p:childTnLst>
                                </p:cTn>
                              </p:par>
                              <p:par>
                                <p:cTn id="75" presetID="22" presetClass="entr" presetSubtype="1" fill="hold" grpId="1" nodeType="withEffect">
                                  <p:stCondLst>
                                    <p:cond delay="200"/>
                                  </p:stCondLst>
                                  <p:childTnLst>
                                    <p:set>
                                      <p:cBhvr>
                                        <p:cTn id="76" dur="1" fill="hold">
                                          <p:stCondLst>
                                            <p:cond delay="0"/>
                                          </p:stCondLst>
                                        </p:cTn>
                                        <p:tgtEl>
                                          <p:spTgt spid="6189"/>
                                        </p:tgtEl>
                                        <p:attrNameLst>
                                          <p:attrName>style.visibility</p:attrName>
                                        </p:attrNameLst>
                                      </p:cBhvr>
                                      <p:to>
                                        <p:strVal val="visible"/>
                                      </p:to>
                                    </p:set>
                                    <p:animEffect transition="in" filter="wipe(up)">
                                      <p:cBhvr>
                                        <p:cTn id="77" dur="500"/>
                                        <p:tgtEl>
                                          <p:spTgt spid="6189"/>
                                        </p:tgtEl>
                                      </p:cBhvr>
                                    </p:animEffect>
                                  </p:childTnLst>
                                </p:cTn>
                              </p:par>
                              <p:par>
                                <p:cTn id="78" presetID="22" presetClass="entr" presetSubtype="1" fill="hold" grpId="1" nodeType="withEffect">
                                  <p:stCondLst>
                                    <p:cond delay="200"/>
                                  </p:stCondLst>
                                  <p:childTnLst>
                                    <p:set>
                                      <p:cBhvr>
                                        <p:cTn id="79" dur="1" fill="hold">
                                          <p:stCondLst>
                                            <p:cond delay="0"/>
                                          </p:stCondLst>
                                        </p:cTn>
                                        <p:tgtEl>
                                          <p:spTgt spid="6199"/>
                                        </p:tgtEl>
                                        <p:attrNameLst>
                                          <p:attrName>style.visibility</p:attrName>
                                        </p:attrNameLst>
                                      </p:cBhvr>
                                      <p:to>
                                        <p:strVal val="visible"/>
                                      </p:to>
                                    </p:set>
                                    <p:animEffect transition="in" filter="wipe(up)">
                                      <p:cBhvr>
                                        <p:cTn id="80" dur="500"/>
                                        <p:tgtEl>
                                          <p:spTgt spid="6199"/>
                                        </p:tgtEl>
                                      </p:cBhvr>
                                    </p:animEffect>
                                  </p:childTnLst>
                                </p:cTn>
                              </p:par>
                              <p:par>
                                <p:cTn id="81" presetID="18" presetClass="entr" presetSubtype="9" fill="hold" grpId="1" nodeType="withEffect">
                                  <p:stCondLst>
                                    <p:cond delay="200"/>
                                  </p:stCondLst>
                                  <p:childTnLst>
                                    <p:set>
                                      <p:cBhvr>
                                        <p:cTn id="82" dur="1" fill="hold">
                                          <p:stCondLst>
                                            <p:cond delay="0"/>
                                          </p:stCondLst>
                                        </p:cTn>
                                        <p:tgtEl>
                                          <p:spTgt spid="6192"/>
                                        </p:tgtEl>
                                        <p:attrNameLst>
                                          <p:attrName>style.visibility</p:attrName>
                                        </p:attrNameLst>
                                      </p:cBhvr>
                                      <p:to>
                                        <p:strVal val="visible"/>
                                      </p:to>
                                    </p:set>
                                    <p:animEffect transition="in" filter="strips(upLeft)">
                                      <p:cBhvr>
                                        <p:cTn id="83" dur="500"/>
                                        <p:tgtEl>
                                          <p:spTgt spid="6192"/>
                                        </p:tgtEl>
                                      </p:cBhvr>
                                    </p:animEffect>
                                  </p:childTnLst>
                                </p:cTn>
                              </p:par>
                              <p:par>
                                <p:cTn id="84" presetID="18" presetClass="entr" presetSubtype="6" fill="hold" grpId="1" nodeType="withEffect">
                                  <p:stCondLst>
                                    <p:cond delay="200"/>
                                  </p:stCondLst>
                                  <p:childTnLst>
                                    <p:set>
                                      <p:cBhvr>
                                        <p:cTn id="85" dur="1" fill="hold">
                                          <p:stCondLst>
                                            <p:cond delay="0"/>
                                          </p:stCondLst>
                                        </p:cTn>
                                        <p:tgtEl>
                                          <p:spTgt spid="6193"/>
                                        </p:tgtEl>
                                        <p:attrNameLst>
                                          <p:attrName>style.visibility</p:attrName>
                                        </p:attrNameLst>
                                      </p:cBhvr>
                                      <p:to>
                                        <p:strVal val="visible"/>
                                      </p:to>
                                    </p:set>
                                    <p:animEffect transition="in" filter="strips(downRight)">
                                      <p:cBhvr>
                                        <p:cTn id="86" dur="500"/>
                                        <p:tgtEl>
                                          <p:spTgt spid="6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P spid="91140" grpId="0"/>
      <p:bldP spid="91141" grpId="0" animBg="1"/>
      <p:bldP spid="91142" grpId="0"/>
      <p:bldP spid="6190" grpId="0" animBg="1"/>
      <p:bldP spid="6193" grpId="0" animBg="1"/>
      <p:bldP spid="6193" grpId="1" animBg="1"/>
      <p:bldP spid="6192" grpId="0" animBg="1"/>
      <p:bldP spid="6192" grpId="1" animBg="1"/>
      <p:bldP spid="6196" grpId="0" animBg="1"/>
      <p:bldP spid="6196" grpId="1" animBg="1"/>
      <p:bldP spid="6188" grpId="0" animBg="1"/>
      <p:bldP spid="6188" grpId="1" animBg="1"/>
      <p:bldP spid="6197" grpId="0" animBg="1"/>
      <p:bldP spid="6197" grpId="1" animBg="1"/>
      <p:bldP spid="6187" grpId="0" animBg="1"/>
      <p:bldP spid="6187" grpId="1" animBg="1"/>
      <p:bldP spid="6198" grpId="0" animBg="1"/>
      <p:bldP spid="6198" grpId="1" animBg="1"/>
      <p:bldP spid="6186" grpId="0" animBg="1"/>
      <p:bldP spid="6186" grpId="1" animBg="1"/>
      <p:bldP spid="6199" grpId="0" animBg="1"/>
      <p:bldP spid="6199" grpId="1" animBg="1"/>
      <p:bldP spid="6189" grpId="0" animBg="1"/>
      <p:bldP spid="618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番号プレースホルダー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46738D3-695E-40F2-A9D8-6FBAB94B6BCA}" type="slidenum">
              <a:rPr lang="en-US" altLang="ja-JP" smtClean="0"/>
              <a:pPr eaLnBrk="1" hangingPunct="1"/>
              <a:t>32</a:t>
            </a:fld>
            <a:endParaRPr lang="en-US" altLang="ja-JP" smtClean="0"/>
          </a:p>
        </p:txBody>
      </p:sp>
      <p:pic>
        <p:nvPicPr>
          <p:cNvPr id="28675"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860800"/>
            <a:ext cx="3068638"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549275"/>
            <a:ext cx="3001963"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9275"/>
            <a:ext cx="3027363"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60800"/>
            <a:ext cx="3001963"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679" name="Group 8"/>
          <p:cNvGrpSpPr>
            <a:grpSpLocks/>
          </p:cNvGrpSpPr>
          <p:nvPr/>
        </p:nvGrpSpPr>
        <p:grpSpPr bwMode="auto">
          <a:xfrm>
            <a:off x="6948488" y="1052513"/>
            <a:ext cx="1770062" cy="1798637"/>
            <a:chOff x="3334" y="2069"/>
            <a:chExt cx="2630" cy="2631"/>
          </a:xfrm>
        </p:grpSpPr>
        <p:sp>
          <p:nvSpPr>
            <p:cNvPr id="28709"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a:p>
          </p:txBody>
        </p:sp>
        <p:sp>
          <p:nvSpPr>
            <p:cNvPr id="28710"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8680" name="Oval 4"/>
          <p:cNvSpPr>
            <a:spLocks noChangeArrowheads="1"/>
          </p:cNvSpPr>
          <p:nvPr/>
        </p:nvSpPr>
        <p:spPr bwMode="auto">
          <a:xfrm>
            <a:off x="7378700" y="2316163"/>
            <a:ext cx="379413" cy="423862"/>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28681" name="Oval 5"/>
          <p:cNvSpPr>
            <a:spLocks noChangeArrowheads="1"/>
          </p:cNvSpPr>
          <p:nvPr/>
        </p:nvSpPr>
        <p:spPr bwMode="auto">
          <a:xfrm>
            <a:off x="6756400" y="1684338"/>
            <a:ext cx="584200" cy="636587"/>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28682" name="Oval 6"/>
          <p:cNvSpPr>
            <a:spLocks noChangeArrowheads="1"/>
          </p:cNvSpPr>
          <p:nvPr/>
        </p:nvSpPr>
        <p:spPr bwMode="auto">
          <a:xfrm>
            <a:off x="7091363" y="1052513"/>
            <a:ext cx="862012" cy="530225"/>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28683" name="Freeform 5"/>
          <p:cNvSpPr>
            <a:spLocks/>
          </p:cNvSpPr>
          <p:nvPr/>
        </p:nvSpPr>
        <p:spPr bwMode="auto">
          <a:xfrm rot="1119727">
            <a:off x="7521575" y="1760538"/>
            <a:ext cx="1489075" cy="568325"/>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rgbClr val="FFFF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4" name="Text Box 17"/>
          <p:cNvSpPr txBox="1">
            <a:spLocks noChangeArrowheads="1"/>
          </p:cNvSpPr>
          <p:nvPr/>
        </p:nvSpPr>
        <p:spPr bwMode="auto">
          <a:xfrm>
            <a:off x="7324725" y="1766888"/>
            <a:ext cx="1966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antiPSA pattern</a:t>
            </a:r>
          </a:p>
        </p:txBody>
      </p:sp>
      <p:sp>
        <p:nvSpPr>
          <p:cNvPr id="28685" name="Freeform 6"/>
          <p:cNvSpPr>
            <a:spLocks/>
          </p:cNvSpPr>
          <p:nvPr/>
        </p:nvSpPr>
        <p:spPr bwMode="auto">
          <a:xfrm rot="1193091">
            <a:off x="42863" y="-166688"/>
            <a:ext cx="1587500" cy="858838"/>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735" name="Text Box 7"/>
          <p:cNvSpPr txBox="1">
            <a:spLocks noChangeArrowheads="1"/>
          </p:cNvSpPr>
          <p:nvPr/>
        </p:nvSpPr>
        <p:spPr bwMode="auto">
          <a:xfrm>
            <a:off x="-84138" y="-142875"/>
            <a:ext cx="177482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結果</a:t>
            </a:r>
            <a:r>
              <a:rPr lang="en-US" altLang="ja-JP" sz="3600" dirty="0" smtClean="0">
                <a:effectLst>
                  <a:outerShdw blurRad="38100" dist="38100" dir="2700000" algn="tl">
                    <a:srgbClr val="C0C0C0"/>
                  </a:outerShdw>
                </a:effectLst>
              </a:rPr>
              <a:t>1-2</a:t>
            </a:r>
            <a:endParaRPr lang="ja-JP" altLang="en-US" sz="3600" dirty="0" smtClean="0">
              <a:effectLst>
                <a:outerShdw blurRad="38100" dist="38100" dir="2700000" algn="tl">
                  <a:srgbClr val="C0C0C0"/>
                </a:outerShdw>
              </a:effectLst>
            </a:endParaRPr>
          </a:p>
        </p:txBody>
      </p:sp>
      <p:sp>
        <p:nvSpPr>
          <p:cNvPr id="28687" name="Oval 20"/>
          <p:cNvSpPr>
            <a:spLocks noChangeArrowheads="1"/>
          </p:cNvSpPr>
          <p:nvPr/>
        </p:nvSpPr>
        <p:spPr bwMode="auto">
          <a:xfrm>
            <a:off x="6732588" y="944563"/>
            <a:ext cx="1512887" cy="1908175"/>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8688" name="Oval 21"/>
          <p:cNvSpPr>
            <a:spLocks noChangeArrowheads="1"/>
          </p:cNvSpPr>
          <p:nvPr/>
        </p:nvSpPr>
        <p:spPr bwMode="auto">
          <a:xfrm>
            <a:off x="250825" y="836613"/>
            <a:ext cx="1512888" cy="2592387"/>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8689" name="Freeform 25"/>
          <p:cNvSpPr>
            <a:spLocks/>
          </p:cNvSpPr>
          <p:nvPr/>
        </p:nvSpPr>
        <p:spPr bwMode="auto">
          <a:xfrm>
            <a:off x="6659563" y="5445125"/>
            <a:ext cx="2089150" cy="1000125"/>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1B7A5">
                  <a:alpha val="20000"/>
                </a:srgbClr>
              </a:gs>
              <a:gs pos="100000">
                <a:srgbClr val="702B16">
                  <a:alpha val="39998"/>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90" name="Text Box 15"/>
          <p:cNvSpPr txBox="1">
            <a:spLocks noChangeArrowheads="1"/>
          </p:cNvSpPr>
          <p:nvPr/>
        </p:nvSpPr>
        <p:spPr bwMode="auto">
          <a:xfrm>
            <a:off x="6659563" y="5445125"/>
            <a:ext cx="309721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850hPa</a:t>
            </a:r>
            <a:r>
              <a:rPr lang="ja-JP" altLang="en-US"/>
              <a:t>面</a:t>
            </a:r>
          </a:p>
          <a:p>
            <a:pPr eaLnBrk="1" hangingPunct="1"/>
            <a:r>
              <a:rPr lang="en-US" altLang="ja-JP"/>
              <a:t>9,10,11</a:t>
            </a:r>
            <a:r>
              <a:rPr lang="ja-JP" altLang="en-US"/>
              <a:t>月平均</a:t>
            </a:r>
          </a:p>
          <a:p>
            <a:pPr eaLnBrk="1" hangingPunct="1"/>
            <a:r>
              <a:rPr lang="ja-JP" altLang="en-US"/>
              <a:t>・ジオポテンシャル高度</a:t>
            </a:r>
          </a:p>
          <a:p>
            <a:pPr eaLnBrk="1" hangingPunct="1"/>
            <a:r>
              <a:rPr lang="ja-JP" altLang="en-US"/>
              <a:t>・温度</a:t>
            </a:r>
          </a:p>
        </p:txBody>
      </p:sp>
      <p:pic>
        <p:nvPicPr>
          <p:cNvPr id="2869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8538" y="3141663"/>
            <a:ext cx="1150937" cy="1139825"/>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625" y="3141663"/>
            <a:ext cx="1133475" cy="1136650"/>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93" name="Oval 30"/>
          <p:cNvSpPr>
            <a:spLocks noChangeArrowheads="1"/>
          </p:cNvSpPr>
          <p:nvPr/>
        </p:nvSpPr>
        <p:spPr bwMode="auto">
          <a:xfrm>
            <a:off x="211138" y="836613"/>
            <a:ext cx="1584325" cy="25923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8694" name="Oval 31"/>
          <p:cNvSpPr>
            <a:spLocks noChangeArrowheads="1"/>
          </p:cNvSpPr>
          <p:nvPr/>
        </p:nvSpPr>
        <p:spPr bwMode="auto">
          <a:xfrm>
            <a:off x="2268538" y="3141663"/>
            <a:ext cx="1150937" cy="115093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nvGrpSpPr>
          <p:cNvPr id="28695" name="Group 45"/>
          <p:cNvGrpSpPr>
            <a:grpSpLocks/>
          </p:cNvGrpSpPr>
          <p:nvPr/>
        </p:nvGrpSpPr>
        <p:grpSpPr bwMode="auto">
          <a:xfrm>
            <a:off x="2124075" y="1557338"/>
            <a:ext cx="4464050" cy="701675"/>
            <a:chOff x="1338" y="981"/>
            <a:chExt cx="2812" cy="442"/>
          </a:xfrm>
        </p:grpSpPr>
        <p:sp>
          <p:nvSpPr>
            <p:cNvPr id="28707" name="AutoShape 32"/>
            <p:cNvSpPr>
              <a:spLocks noChangeArrowheads="1"/>
            </p:cNvSpPr>
            <p:nvPr/>
          </p:nvSpPr>
          <p:spPr bwMode="auto">
            <a:xfrm>
              <a:off x="1338" y="981"/>
              <a:ext cx="2812" cy="442"/>
            </a:xfrm>
            <a:prstGeom prst="leftRightArrow">
              <a:avLst>
                <a:gd name="adj1" fmla="val 53843"/>
                <a:gd name="adj2" fmla="val 87242"/>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8708" name="Text Box 33"/>
            <p:cNvSpPr txBox="1">
              <a:spLocks noChangeArrowheads="1"/>
            </p:cNvSpPr>
            <p:nvPr/>
          </p:nvSpPr>
          <p:spPr bwMode="auto">
            <a:xfrm>
              <a:off x="2570" y="996"/>
              <a:ext cx="62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3200"/>
                <a:t>逆！</a:t>
              </a:r>
            </a:p>
          </p:txBody>
        </p:sp>
      </p:grpSp>
      <p:grpSp>
        <p:nvGrpSpPr>
          <p:cNvPr id="28696" name="Group 36"/>
          <p:cNvGrpSpPr>
            <a:grpSpLocks/>
          </p:cNvGrpSpPr>
          <p:nvPr/>
        </p:nvGrpSpPr>
        <p:grpSpPr bwMode="auto">
          <a:xfrm>
            <a:off x="6804025" y="3068638"/>
            <a:ext cx="2568575" cy="1798637"/>
            <a:chOff x="3620" y="482"/>
            <a:chExt cx="2435" cy="1678"/>
          </a:xfrm>
        </p:grpSpPr>
        <p:grpSp>
          <p:nvGrpSpPr>
            <p:cNvPr id="28699" name="Group 8"/>
            <p:cNvGrpSpPr>
              <a:grpSpLocks/>
            </p:cNvGrpSpPr>
            <p:nvPr/>
          </p:nvGrpSpPr>
          <p:grpSpPr bwMode="auto">
            <a:xfrm>
              <a:off x="3802" y="482"/>
              <a:ext cx="1678" cy="1678"/>
              <a:chOff x="3334" y="2069"/>
              <a:chExt cx="2630" cy="2631"/>
            </a:xfrm>
          </p:grpSpPr>
          <p:sp>
            <p:nvSpPr>
              <p:cNvPr id="28705"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28706"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8700" name="Oval 4"/>
            <p:cNvSpPr>
              <a:spLocks noChangeArrowheads="1"/>
            </p:cNvSpPr>
            <p:nvPr/>
          </p:nvSpPr>
          <p:spPr bwMode="auto">
            <a:xfrm>
              <a:off x="4210" y="1661"/>
              <a:ext cx="359" cy="3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28701" name="Oval 5"/>
            <p:cNvSpPr>
              <a:spLocks noChangeArrowheads="1"/>
            </p:cNvSpPr>
            <p:nvPr/>
          </p:nvSpPr>
          <p:spPr bwMode="auto">
            <a:xfrm>
              <a:off x="3620" y="1072"/>
              <a:ext cx="554" cy="593"/>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28702" name="Oval 6"/>
            <p:cNvSpPr>
              <a:spLocks noChangeArrowheads="1"/>
            </p:cNvSpPr>
            <p:nvPr/>
          </p:nvSpPr>
          <p:spPr bwMode="auto">
            <a:xfrm>
              <a:off x="3938" y="482"/>
              <a:ext cx="816" cy="4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28703" name="Freeform 5"/>
            <p:cNvSpPr>
              <a:spLocks/>
            </p:cNvSpPr>
            <p:nvPr/>
          </p:nvSpPr>
          <p:spPr bwMode="auto">
            <a:xfrm rot="1119727">
              <a:off x="4779" y="1162"/>
              <a:ext cx="913" cy="407"/>
            </a:xfrm>
            <a:custGeom>
              <a:avLst/>
              <a:gdLst>
                <a:gd name="T0" fmla="*/ 48618 w 1936"/>
                <a:gd name="T1" fmla="*/ 79087 h 976"/>
                <a:gd name="T2" fmla="*/ 5994 w 1936"/>
                <a:gd name="T3" fmla="*/ 85764 h 976"/>
                <a:gd name="T4" fmla="*/ 12654 w 1936"/>
                <a:gd name="T5" fmla="*/ 99118 h 976"/>
                <a:gd name="T6" fmla="*/ 39627 w 1936"/>
                <a:gd name="T7" fmla="*/ 109018 h 976"/>
                <a:gd name="T8" fmla="*/ 94737 w 1936"/>
                <a:gd name="T9" fmla="*/ 96355 h 976"/>
                <a:gd name="T10" fmla="*/ 295368 w 1936"/>
                <a:gd name="T11" fmla="*/ 12778 h 976"/>
                <a:gd name="T12" fmla="*/ 256408 w 1936"/>
                <a:gd name="T13" fmla="*/ 19915 h 976"/>
                <a:gd name="T14" fmla="*/ 48618 w 1936"/>
                <a:gd name="T15" fmla="*/ 7908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chemeClr val="folHlink">
                <a:alpha val="39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4" name="Text Box 17"/>
            <p:cNvSpPr txBox="1">
              <a:spLocks noChangeArrowheads="1"/>
            </p:cNvSpPr>
            <p:nvPr/>
          </p:nvSpPr>
          <p:spPr bwMode="auto">
            <a:xfrm>
              <a:off x="4395" y="1249"/>
              <a:ext cx="166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PSA pattern</a:t>
              </a:r>
            </a:p>
          </p:txBody>
        </p:sp>
      </p:grpSp>
      <p:sp>
        <p:nvSpPr>
          <p:cNvPr id="28697" name="Text Box 14"/>
          <p:cNvSpPr txBox="1">
            <a:spLocks noChangeArrowheads="1"/>
          </p:cNvSpPr>
          <p:nvPr/>
        </p:nvSpPr>
        <p:spPr bwMode="auto">
          <a:xfrm>
            <a:off x="2162175" y="4305300"/>
            <a:ext cx="1362075"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b</a:t>
            </a:r>
          </a:p>
        </p:txBody>
      </p:sp>
      <p:sp>
        <p:nvSpPr>
          <p:cNvPr id="28698" name="Text Box 15"/>
          <p:cNvSpPr txBox="1">
            <a:spLocks noChangeArrowheads="1"/>
          </p:cNvSpPr>
          <p:nvPr/>
        </p:nvSpPr>
        <p:spPr bwMode="auto">
          <a:xfrm>
            <a:off x="5387975" y="4310063"/>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ー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7BC856EC-F662-4128-85EE-E597AB7038D7}" type="slidenum">
              <a:rPr lang="en-US" altLang="ja-JP" smtClean="0"/>
              <a:pPr eaLnBrk="1" hangingPunct="1"/>
              <a:t>33</a:t>
            </a:fld>
            <a:endParaRPr lang="en-US" altLang="ja-JP" smtClean="0"/>
          </a:p>
        </p:txBody>
      </p:sp>
      <p:pic>
        <p:nvPicPr>
          <p:cNvPr id="71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88" y="231775"/>
            <a:ext cx="3022600"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9713"/>
            <a:ext cx="30226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18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8538" y="88900"/>
            <a:ext cx="1152525" cy="11430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5588" y="88900"/>
            <a:ext cx="1141412" cy="113665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75" name="Group 16"/>
          <p:cNvGrpSpPr>
            <a:grpSpLocks/>
          </p:cNvGrpSpPr>
          <p:nvPr/>
        </p:nvGrpSpPr>
        <p:grpSpPr bwMode="auto">
          <a:xfrm>
            <a:off x="6756400" y="476250"/>
            <a:ext cx="2568575" cy="1798638"/>
            <a:chOff x="3620" y="482"/>
            <a:chExt cx="2435" cy="1678"/>
          </a:xfrm>
        </p:grpSpPr>
        <p:grpSp>
          <p:nvGrpSpPr>
            <p:cNvPr id="7207" name="Group 8"/>
            <p:cNvGrpSpPr>
              <a:grpSpLocks/>
            </p:cNvGrpSpPr>
            <p:nvPr/>
          </p:nvGrpSpPr>
          <p:grpSpPr bwMode="auto">
            <a:xfrm>
              <a:off x="3802" y="482"/>
              <a:ext cx="1678" cy="1678"/>
              <a:chOff x="3334" y="2069"/>
              <a:chExt cx="2630" cy="2631"/>
            </a:xfrm>
          </p:grpSpPr>
          <p:sp>
            <p:nvSpPr>
              <p:cNvPr id="7213"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7214"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208" name="Oval 4"/>
            <p:cNvSpPr>
              <a:spLocks noChangeArrowheads="1"/>
            </p:cNvSpPr>
            <p:nvPr/>
          </p:nvSpPr>
          <p:spPr bwMode="auto">
            <a:xfrm>
              <a:off x="4210" y="1661"/>
              <a:ext cx="359" cy="3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7209" name="Oval 5"/>
            <p:cNvSpPr>
              <a:spLocks noChangeArrowheads="1"/>
            </p:cNvSpPr>
            <p:nvPr/>
          </p:nvSpPr>
          <p:spPr bwMode="auto">
            <a:xfrm>
              <a:off x="3620" y="1072"/>
              <a:ext cx="554" cy="593"/>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7210" name="Oval 6"/>
            <p:cNvSpPr>
              <a:spLocks noChangeArrowheads="1"/>
            </p:cNvSpPr>
            <p:nvPr/>
          </p:nvSpPr>
          <p:spPr bwMode="auto">
            <a:xfrm>
              <a:off x="3938" y="482"/>
              <a:ext cx="816" cy="4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7211" name="Freeform 5"/>
            <p:cNvSpPr>
              <a:spLocks/>
            </p:cNvSpPr>
            <p:nvPr/>
          </p:nvSpPr>
          <p:spPr bwMode="auto">
            <a:xfrm rot="1119727">
              <a:off x="4779" y="1162"/>
              <a:ext cx="913" cy="407"/>
            </a:xfrm>
            <a:custGeom>
              <a:avLst/>
              <a:gdLst>
                <a:gd name="T0" fmla="*/ 48618 w 1936"/>
                <a:gd name="T1" fmla="*/ 79087 h 976"/>
                <a:gd name="T2" fmla="*/ 5994 w 1936"/>
                <a:gd name="T3" fmla="*/ 85764 h 976"/>
                <a:gd name="T4" fmla="*/ 12654 w 1936"/>
                <a:gd name="T5" fmla="*/ 99118 h 976"/>
                <a:gd name="T6" fmla="*/ 39627 w 1936"/>
                <a:gd name="T7" fmla="*/ 109018 h 976"/>
                <a:gd name="T8" fmla="*/ 94737 w 1936"/>
                <a:gd name="T9" fmla="*/ 96355 h 976"/>
                <a:gd name="T10" fmla="*/ 295368 w 1936"/>
                <a:gd name="T11" fmla="*/ 12778 h 976"/>
                <a:gd name="T12" fmla="*/ 256408 w 1936"/>
                <a:gd name="T13" fmla="*/ 19915 h 976"/>
                <a:gd name="T14" fmla="*/ 48618 w 1936"/>
                <a:gd name="T15" fmla="*/ 7908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chemeClr val="folHlink">
                <a:alpha val="39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2" name="Text Box 17"/>
            <p:cNvSpPr txBox="1">
              <a:spLocks noChangeArrowheads="1"/>
            </p:cNvSpPr>
            <p:nvPr/>
          </p:nvSpPr>
          <p:spPr bwMode="auto">
            <a:xfrm>
              <a:off x="4395" y="1249"/>
              <a:ext cx="166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PSA pattern</a:t>
              </a:r>
            </a:p>
          </p:txBody>
        </p:sp>
      </p:grpSp>
      <p:sp>
        <p:nvSpPr>
          <p:cNvPr id="65561" name="Freeform 6"/>
          <p:cNvSpPr>
            <a:spLocks/>
          </p:cNvSpPr>
          <p:nvPr/>
        </p:nvSpPr>
        <p:spPr bwMode="auto">
          <a:xfrm rot="1193091">
            <a:off x="42863" y="-166688"/>
            <a:ext cx="1587500" cy="858838"/>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735" name="Text Box 7"/>
          <p:cNvSpPr txBox="1">
            <a:spLocks noChangeArrowheads="1"/>
          </p:cNvSpPr>
          <p:nvPr/>
        </p:nvSpPr>
        <p:spPr bwMode="auto">
          <a:xfrm>
            <a:off x="-84138" y="-142875"/>
            <a:ext cx="1365251"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結果</a:t>
            </a:r>
            <a:r>
              <a:rPr lang="en-US" altLang="ja-JP" sz="3600" dirty="0" smtClean="0">
                <a:effectLst>
                  <a:outerShdw blurRad="38100" dist="38100" dir="2700000" algn="tl">
                    <a:srgbClr val="C0C0C0"/>
                  </a:outerShdw>
                </a:effectLst>
              </a:rPr>
              <a:t>1</a:t>
            </a:r>
            <a:endParaRPr lang="ja-JP" altLang="en-US" sz="3600" dirty="0" smtClean="0">
              <a:effectLst>
                <a:outerShdw blurRad="38100" dist="38100" dir="2700000" algn="tl">
                  <a:srgbClr val="C0C0C0"/>
                </a:outerShdw>
              </a:effectLst>
            </a:endParaRPr>
          </a:p>
        </p:txBody>
      </p:sp>
      <p:sp>
        <p:nvSpPr>
          <p:cNvPr id="65574" name="Oval 38"/>
          <p:cNvSpPr>
            <a:spLocks noChangeArrowheads="1"/>
          </p:cNvSpPr>
          <p:nvPr/>
        </p:nvSpPr>
        <p:spPr bwMode="auto">
          <a:xfrm>
            <a:off x="6756400" y="541338"/>
            <a:ext cx="1344613" cy="1592262"/>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ja-JP" altLang="en-US"/>
          </a:p>
        </p:txBody>
      </p:sp>
      <p:sp>
        <p:nvSpPr>
          <p:cNvPr id="65575" name="Oval 39"/>
          <p:cNvSpPr>
            <a:spLocks noChangeArrowheads="1"/>
          </p:cNvSpPr>
          <p:nvPr/>
        </p:nvSpPr>
        <p:spPr bwMode="auto">
          <a:xfrm>
            <a:off x="250825" y="519113"/>
            <a:ext cx="1512888" cy="2592387"/>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180" name="Freeform 25"/>
          <p:cNvSpPr>
            <a:spLocks/>
          </p:cNvSpPr>
          <p:nvPr/>
        </p:nvSpPr>
        <p:spPr bwMode="auto">
          <a:xfrm>
            <a:off x="6588125" y="5732463"/>
            <a:ext cx="2403475" cy="844550"/>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1B7A5">
                  <a:alpha val="20000"/>
                </a:srgbClr>
              </a:gs>
              <a:gs pos="100000">
                <a:srgbClr val="702B16">
                  <a:alpha val="39998"/>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1" name="Text Box 15"/>
          <p:cNvSpPr txBox="1">
            <a:spLocks noChangeArrowheads="1"/>
          </p:cNvSpPr>
          <p:nvPr/>
        </p:nvSpPr>
        <p:spPr bwMode="auto">
          <a:xfrm>
            <a:off x="6804025" y="5746750"/>
            <a:ext cx="3097213"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850hPa</a:t>
            </a:r>
            <a:r>
              <a:rPr lang="ja-JP" altLang="en-US" dirty="0"/>
              <a:t>面</a:t>
            </a:r>
          </a:p>
          <a:p>
            <a:pPr eaLnBrk="1" hangingPunct="1"/>
            <a:r>
              <a:rPr lang="en-US" altLang="ja-JP" dirty="0"/>
              <a:t>8,9,10</a:t>
            </a:r>
            <a:r>
              <a:rPr lang="ja-JP" altLang="en-US" dirty="0" smtClean="0"/>
              <a:t>月</a:t>
            </a:r>
            <a:r>
              <a:rPr lang="ja-JP" altLang="en-US" dirty="0"/>
              <a:t>平均</a:t>
            </a:r>
          </a:p>
          <a:p>
            <a:pPr eaLnBrk="1" hangingPunct="1"/>
            <a:r>
              <a:rPr lang="ja-JP" altLang="en-US" dirty="0"/>
              <a:t>・ジオポテンシャル高度</a:t>
            </a:r>
          </a:p>
        </p:txBody>
      </p:sp>
      <p:sp>
        <p:nvSpPr>
          <p:cNvPr id="7182" name="Text Box 16"/>
          <p:cNvSpPr txBox="1">
            <a:spLocks noChangeArrowheads="1"/>
          </p:cNvSpPr>
          <p:nvPr/>
        </p:nvSpPr>
        <p:spPr bwMode="auto">
          <a:xfrm>
            <a:off x="2159000" y="1252538"/>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b</a:t>
            </a:r>
          </a:p>
        </p:txBody>
      </p:sp>
      <p:sp>
        <p:nvSpPr>
          <p:cNvPr id="7183" name="Text Box 13"/>
          <p:cNvSpPr txBox="1">
            <a:spLocks noChangeArrowheads="1"/>
          </p:cNvSpPr>
          <p:nvPr/>
        </p:nvSpPr>
        <p:spPr bwMode="auto">
          <a:xfrm>
            <a:off x="5226050" y="1246188"/>
            <a:ext cx="13620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a</a:t>
            </a:r>
          </a:p>
        </p:txBody>
      </p:sp>
      <p:pic>
        <p:nvPicPr>
          <p:cNvPr id="31"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6438" y="3429000"/>
            <a:ext cx="3001962"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29000"/>
            <a:ext cx="3027363"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Oval 21"/>
          <p:cNvSpPr>
            <a:spLocks noChangeArrowheads="1"/>
          </p:cNvSpPr>
          <p:nvPr/>
        </p:nvSpPr>
        <p:spPr bwMode="auto">
          <a:xfrm>
            <a:off x="250825" y="3716338"/>
            <a:ext cx="1512888" cy="2592387"/>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pic>
        <p:nvPicPr>
          <p:cNvPr id="3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8538" y="5229225"/>
            <a:ext cx="1150937" cy="1139825"/>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5588" y="5229225"/>
            <a:ext cx="1133475" cy="1136650"/>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4"/>
          <p:cNvSpPr txBox="1">
            <a:spLocks noChangeArrowheads="1"/>
          </p:cNvSpPr>
          <p:nvPr/>
        </p:nvSpPr>
        <p:spPr bwMode="auto">
          <a:xfrm>
            <a:off x="2162175" y="6392863"/>
            <a:ext cx="13620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b</a:t>
            </a:r>
          </a:p>
        </p:txBody>
      </p:sp>
      <p:sp>
        <p:nvSpPr>
          <p:cNvPr id="39" name="Text Box 15"/>
          <p:cNvSpPr txBox="1">
            <a:spLocks noChangeArrowheads="1"/>
          </p:cNvSpPr>
          <p:nvPr/>
        </p:nvSpPr>
        <p:spPr bwMode="auto">
          <a:xfrm>
            <a:off x="5214938" y="6397625"/>
            <a:ext cx="1349375"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grpSp>
        <p:nvGrpSpPr>
          <p:cNvPr id="65579" name="Group 43"/>
          <p:cNvGrpSpPr>
            <a:grpSpLocks/>
          </p:cNvGrpSpPr>
          <p:nvPr/>
        </p:nvGrpSpPr>
        <p:grpSpPr bwMode="auto">
          <a:xfrm>
            <a:off x="2124075" y="1052513"/>
            <a:ext cx="4464050" cy="701675"/>
            <a:chOff x="1338" y="981"/>
            <a:chExt cx="2812" cy="442"/>
          </a:xfrm>
        </p:grpSpPr>
        <p:sp>
          <p:nvSpPr>
            <p:cNvPr id="7205" name="AutoShape 42"/>
            <p:cNvSpPr>
              <a:spLocks noChangeArrowheads="1"/>
            </p:cNvSpPr>
            <p:nvPr/>
          </p:nvSpPr>
          <p:spPr bwMode="auto">
            <a:xfrm>
              <a:off x="1338" y="981"/>
              <a:ext cx="2812" cy="442"/>
            </a:xfrm>
            <a:prstGeom prst="leftRightArrow">
              <a:avLst>
                <a:gd name="adj1" fmla="val 53843"/>
                <a:gd name="adj2" fmla="val 87242"/>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ja-JP" altLang="en-US"/>
            </a:p>
          </p:txBody>
        </p:sp>
        <p:sp>
          <p:nvSpPr>
            <p:cNvPr id="7206" name="Text Box 41"/>
            <p:cNvSpPr txBox="1">
              <a:spLocks noChangeArrowheads="1"/>
            </p:cNvSpPr>
            <p:nvPr/>
          </p:nvSpPr>
          <p:spPr bwMode="auto">
            <a:xfrm>
              <a:off x="2344" y="996"/>
              <a:ext cx="10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3200"/>
                <a:t>似てる！</a:t>
              </a:r>
            </a:p>
          </p:txBody>
        </p:sp>
      </p:grpSp>
      <p:grpSp>
        <p:nvGrpSpPr>
          <p:cNvPr id="40" name="Group 8"/>
          <p:cNvGrpSpPr>
            <a:grpSpLocks/>
          </p:cNvGrpSpPr>
          <p:nvPr/>
        </p:nvGrpSpPr>
        <p:grpSpPr bwMode="auto">
          <a:xfrm>
            <a:off x="6948488" y="3321050"/>
            <a:ext cx="1770062" cy="1798638"/>
            <a:chOff x="3334" y="2069"/>
            <a:chExt cx="2630" cy="2631"/>
          </a:xfrm>
        </p:grpSpPr>
        <p:sp>
          <p:nvSpPr>
            <p:cNvPr id="7203"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a:p>
          </p:txBody>
        </p:sp>
        <p:sp>
          <p:nvSpPr>
            <p:cNvPr id="7204"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 name="Oval 4"/>
          <p:cNvSpPr>
            <a:spLocks noChangeArrowheads="1"/>
          </p:cNvSpPr>
          <p:nvPr/>
        </p:nvSpPr>
        <p:spPr bwMode="auto">
          <a:xfrm>
            <a:off x="7378700" y="4584700"/>
            <a:ext cx="379413" cy="423863"/>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44" name="Oval 5"/>
          <p:cNvSpPr>
            <a:spLocks noChangeArrowheads="1"/>
          </p:cNvSpPr>
          <p:nvPr/>
        </p:nvSpPr>
        <p:spPr bwMode="auto">
          <a:xfrm>
            <a:off x="6756400" y="3952875"/>
            <a:ext cx="584200" cy="636588"/>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45" name="Oval 6"/>
          <p:cNvSpPr>
            <a:spLocks noChangeArrowheads="1"/>
          </p:cNvSpPr>
          <p:nvPr/>
        </p:nvSpPr>
        <p:spPr bwMode="auto">
          <a:xfrm>
            <a:off x="7091363" y="3321050"/>
            <a:ext cx="862012" cy="530225"/>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46" name="Freeform 5"/>
          <p:cNvSpPr>
            <a:spLocks/>
          </p:cNvSpPr>
          <p:nvPr/>
        </p:nvSpPr>
        <p:spPr bwMode="auto">
          <a:xfrm rot="1119727">
            <a:off x="7521575" y="4029075"/>
            <a:ext cx="1489075" cy="568325"/>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rgbClr val="FFFF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Text Box 17"/>
          <p:cNvSpPr txBox="1">
            <a:spLocks noChangeArrowheads="1"/>
          </p:cNvSpPr>
          <p:nvPr/>
        </p:nvSpPr>
        <p:spPr bwMode="auto">
          <a:xfrm>
            <a:off x="7324725" y="4035425"/>
            <a:ext cx="1966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antiPSA pattern</a:t>
            </a:r>
          </a:p>
        </p:txBody>
      </p:sp>
      <p:sp>
        <p:nvSpPr>
          <p:cNvPr id="48" name="Oval 20"/>
          <p:cNvSpPr>
            <a:spLocks noChangeArrowheads="1"/>
          </p:cNvSpPr>
          <p:nvPr/>
        </p:nvSpPr>
        <p:spPr bwMode="auto">
          <a:xfrm>
            <a:off x="6732588" y="3213100"/>
            <a:ext cx="1512887" cy="1908175"/>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nvGrpSpPr>
          <p:cNvPr id="49" name="Group 45"/>
          <p:cNvGrpSpPr>
            <a:grpSpLocks/>
          </p:cNvGrpSpPr>
          <p:nvPr/>
        </p:nvGrpSpPr>
        <p:grpSpPr bwMode="auto">
          <a:xfrm>
            <a:off x="2124075" y="4240213"/>
            <a:ext cx="4464050" cy="701675"/>
            <a:chOff x="1338" y="1242"/>
            <a:chExt cx="2812" cy="442"/>
          </a:xfrm>
        </p:grpSpPr>
        <p:sp>
          <p:nvSpPr>
            <p:cNvPr id="7201" name="AutoShape 32"/>
            <p:cNvSpPr>
              <a:spLocks noChangeArrowheads="1"/>
            </p:cNvSpPr>
            <p:nvPr/>
          </p:nvSpPr>
          <p:spPr bwMode="auto">
            <a:xfrm>
              <a:off x="1338" y="1242"/>
              <a:ext cx="2812" cy="442"/>
            </a:xfrm>
            <a:prstGeom prst="leftRightArrow">
              <a:avLst>
                <a:gd name="adj1" fmla="val 53843"/>
                <a:gd name="adj2" fmla="val 87242"/>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202" name="Text Box 33"/>
            <p:cNvSpPr txBox="1">
              <a:spLocks noChangeArrowheads="1"/>
            </p:cNvSpPr>
            <p:nvPr/>
          </p:nvSpPr>
          <p:spPr bwMode="auto">
            <a:xfrm>
              <a:off x="2570" y="1257"/>
              <a:ext cx="62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3200"/>
                <a:t>逆！</a:t>
              </a:r>
            </a:p>
          </p:txBody>
        </p:sp>
      </p:grpSp>
      <p:sp>
        <p:nvSpPr>
          <p:cNvPr id="2" name="左右矢印 1"/>
          <p:cNvSpPr/>
          <p:nvPr/>
        </p:nvSpPr>
        <p:spPr>
          <a:xfrm rot="20365813">
            <a:off x="1905000" y="2635250"/>
            <a:ext cx="5059363" cy="847725"/>
          </a:xfrm>
          <a:prstGeom prst="leftRightArrow">
            <a:avLst>
              <a:gd name="adj1" fmla="val 50000"/>
              <a:gd name="adj2" fmla="val 68335"/>
            </a:avLst>
          </a:prstGeom>
          <a:solidFill>
            <a:srgbClr val="FFC000"/>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ja-JP" altLang="en-US" sz="4000" dirty="0"/>
              <a:t>非対称</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5561"/>
                                        </p:tgtEl>
                                        <p:attrNameLst>
                                          <p:attrName>style.visibility</p:attrName>
                                        </p:attrNameLst>
                                      </p:cBhvr>
                                      <p:to>
                                        <p:strVal val="visible"/>
                                      </p:to>
                                    </p:set>
                                    <p:anim calcmode="lin" valueType="num">
                                      <p:cBhvr>
                                        <p:cTn id="7" dur="200" fill="hold"/>
                                        <p:tgtEl>
                                          <p:spTgt spid="65561"/>
                                        </p:tgtEl>
                                        <p:attrNameLst>
                                          <p:attrName>ppt_w</p:attrName>
                                        </p:attrNameLst>
                                      </p:cBhvr>
                                      <p:tavLst>
                                        <p:tav tm="0">
                                          <p:val>
                                            <p:fltVal val="0"/>
                                          </p:val>
                                        </p:tav>
                                        <p:tav tm="100000">
                                          <p:val>
                                            <p:strVal val="#ppt_w"/>
                                          </p:val>
                                        </p:tav>
                                      </p:tavLst>
                                    </p:anim>
                                    <p:anim calcmode="lin" valueType="num">
                                      <p:cBhvr>
                                        <p:cTn id="8" dur="200" fill="hold"/>
                                        <p:tgtEl>
                                          <p:spTgt spid="6556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3735"/>
                                        </p:tgtEl>
                                        <p:attrNameLst>
                                          <p:attrName>style.visibility</p:attrName>
                                        </p:attrNameLst>
                                      </p:cBhvr>
                                      <p:to>
                                        <p:strVal val="visible"/>
                                      </p:to>
                                    </p:set>
                                    <p:anim calcmode="lin" valueType="num">
                                      <p:cBhvr>
                                        <p:cTn id="11" dur="200" fill="hold"/>
                                        <p:tgtEl>
                                          <p:spTgt spid="73735"/>
                                        </p:tgtEl>
                                        <p:attrNameLst>
                                          <p:attrName>ppt_w</p:attrName>
                                        </p:attrNameLst>
                                      </p:cBhvr>
                                      <p:tavLst>
                                        <p:tav tm="0">
                                          <p:val>
                                            <p:fltVal val="0"/>
                                          </p:val>
                                        </p:tav>
                                        <p:tav tm="100000">
                                          <p:val>
                                            <p:strVal val="#ppt_w"/>
                                          </p:val>
                                        </p:tav>
                                      </p:tavLst>
                                    </p:anim>
                                    <p:anim calcmode="lin" valueType="num">
                                      <p:cBhvr>
                                        <p:cTn id="12" dur="200" fill="hold"/>
                                        <p:tgtEl>
                                          <p:spTgt spid="73735"/>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5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9" presetClass="entr" presetSubtype="10" fill="hold" nodeType="clickEffect">
                                  <p:stCondLst>
                                    <p:cond delay="0"/>
                                  </p:stCondLst>
                                  <p:childTnLst>
                                    <p:set>
                                      <p:cBhvr>
                                        <p:cTn id="22" dur="1" fill="hold">
                                          <p:stCondLst>
                                            <p:cond delay="0"/>
                                          </p:stCondLst>
                                        </p:cTn>
                                        <p:tgtEl>
                                          <p:spTgt spid="65579"/>
                                        </p:tgtEl>
                                        <p:attrNameLst>
                                          <p:attrName>style.visibility</p:attrName>
                                        </p:attrNameLst>
                                      </p:cBhvr>
                                      <p:to>
                                        <p:strVal val="visible"/>
                                      </p:to>
                                    </p:set>
                                    <p:anim calcmode="lin" valueType="num">
                                      <p:cBhvr>
                                        <p:cTn id="23" dur="300" fill="hold"/>
                                        <p:tgtEl>
                                          <p:spTgt spid="65579"/>
                                        </p:tgtEl>
                                        <p:attrNameLst>
                                          <p:attrName>ppt_w</p:attrName>
                                        </p:attrNameLst>
                                      </p:cBhvr>
                                      <p:tavLst>
                                        <p:tav tm="0" fmla="#ppt_w*sin(2.5*pi*$)">
                                          <p:val>
                                            <p:fltVal val="0"/>
                                          </p:val>
                                        </p:tav>
                                        <p:tav tm="100000">
                                          <p:val>
                                            <p:fltVal val="1"/>
                                          </p:val>
                                        </p:tav>
                                      </p:tavLst>
                                    </p:anim>
                                    <p:anim calcmode="lin" valueType="num">
                                      <p:cBhvr>
                                        <p:cTn id="24" dur="300" fill="hold"/>
                                        <p:tgtEl>
                                          <p:spTgt spid="65579"/>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anim calcmode="lin" valueType="num">
                                      <p:cBhvr>
                                        <p:cTn id="56" dur="250" fill="hold"/>
                                        <p:tgtEl>
                                          <p:spTgt spid="33"/>
                                        </p:tgtEl>
                                        <p:attrNameLst>
                                          <p:attrName>ppt_w</p:attrName>
                                        </p:attrNameLst>
                                      </p:cBhvr>
                                      <p:tavLst>
                                        <p:tav tm="0" fmla="#ppt_w*sin(2.5*pi*$)">
                                          <p:val>
                                            <p:fltVal val="0"/>
                                          </p:val>
                                        </p:tav>
                                        <p:tav tm="100000">
                                          <p:val>
                                            <p:fltVal val="1"/>
                                          </p:val>
                                        </p:tav>
                                      </p:tavLst>
                                    </p:anim>
                                    <p:anim calcmode="lin" valueType="num">
                                      <p:cBhvr>
                                        <p:cTn id="57" dur="250" fill="hold"/>
                                        <p:tgtEl>
                                          <p:spTgt spid="33"/>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250"/>
                                        <p:tgtEl>
                                          <p:spTgt spid="48"/>
                                        </p:tgtEl>
                                      </p:cBhvr>
                                    </p:animEffect>
                                    <p:anim calcmode="lin" valueType="num">
                                      <p:cBhvr>
                                        <p:cTn id="61" dur="250" fill="hold"/>
                                        <p:tgtEl>
                                          <p:spTgt spid="48"/>
                                        </p:tgtEl>
                                        <p:attrNameLst>
                                          <p:attrName>ppt_w</p:attrName>
                                        </p:attrNameLst>
                                      </p:cBhvr>
                                      <p:tavLst>
                                        <p:tav tm="0" fmla="#ppt_w*sin(2.5*pi*$)">
                                          <p:val>
                                            <p:fltVal val="0"/>
                                          </p:val>
                                        </p:tav>
                                        <p:tav tm="100000">
                                          <p:val>
                                            <p:fltVal val="1"/>
                                          </p:val>
                                        </p:tav>
                                      </p:tavLst>
                                    </p:anim>
                                    <p:anim calcmode="lin" valueType="num">
                                      <p:cBhvr>
                                        <p:cTn id="62" dur="25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5"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250"/>
                                        <p:tgtEl>
                                          <p:spTgt spid="49"/>
                                        </p:tgtEl>
                                      </p:cBhvr>
                                    </p:animEffect>
                                    <p:anim calcmode="lin" valueType="num">
                                      <p:cBhvr>
                                        <p:cTn id="68" dur="250" fill="hold"/>
                                        <p:tgtEl>
                                          <p:spTgt spid="49"/>
                                        </p:tgtEl>
                                        <p:attrNameLst>
                                          <p:attrName>ppt_w</p:attrName>
                                        </p:attrNameLst>
                                      </p:cBhvr>
                                      <p:tavLst>
                                        <p:tav tm="0" fmla="#ppt_w*sin(2.5*pi*$)">
                                          <p:val>
                                            <p:fltVal val="0"/>
                                          </p:val>
                                        </p:tav>
                                        <p:tav tm="100000">
                                          <p:val>
                                            <p:fltVal val="1"/>
                                          </p:val>
                                        </p:tav>
                                      </p:tavLst>
                                    </p:anim>
                                    <p:anim calcmode="lin" valueType="num">
                                      <p:cBhvr>
                                        <p:cTn id="69" dur="25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3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
                                            <p:txEl>
                                              <p:pRg st="0" end="0"/>
                                            </p:txEl>
                                          </p:spTgt>
                                        </p:tgtEl>
                                        <p:attrNameLst>
                                          <p:attrName>style.visibility</p:attrName>
                                        </p:attrNameLst>
                                      </p:cBhvr>
                                      <p:to>
                                        <p:strVal val="visible"/>
                                      </p:to>
                                    </p:set>
                                    <p:anim calcmode="lin" valueType="num">
                                      <p:cBhvr>
                                        <p:cTn id="79" dur="3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0" dur="300" fill="hold"/>
                                        <p:tgtEl>
                                          <p:spTgt spid="2">
                                            <p:txEl>
                                              <p:pRg st="0" end="0"/>
                                            </p:txEl>
                                          </p:spTgt>
                                        </p:tgtEl>
                                        <p:attrNameLst>
                                          <p:attrName>ppt_h</p:attrName>
                                        </p:attrNameLst>
                                      </p:cBhvr>
                                      <p:tavLst>
                                        <p:tav tm="0">
                                          <p:val>
                                            <p:fltVal val="0"/>
                                          </p:val>
                                        </p:tav>
                                        <p:tav tm="100000">
                                          <p:val>
                                            <p:strVal val="#ppt_h"/>
                                          </p:val>
                                        </p:tav>
                                      </p:tavLst>
                                    </p:anim>
                                    <p:anim calcmode="lin" valueType="num">
                                      <p:cBhvr>
                                        <p:cTn id="81" dur="3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82" dur="3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1" grpId="0" animBg="1"/>
      <p:bldP spid="73735" grpId="0"/>
      <p:bldP spid="65574" grpId="0" animBg="1"/>
      <p:bldP spid="65575" grpId="0" animBg="1"/>
      <p:bldP spid="33" grpId="0" animBg="1"/>
      <p:bldP spid="38" grpId="0" animBg="1"/>
      <p:bldP spid="39" grpId="0" animBg="1"/>
      <p:bldP spid="43" grpId="0" animBg="1"/>
      <p:bldP spid="44" grpId="0" animBg="1"/>
      <p:bldP spid="45" grpId="0" animBg="1"/>
      <p:bldP spid="46" grpId="0" animBg="1"/>
      <p:bldP spid="47" grpId="0"/>
      <p:bldP spid="4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p:txBody>
          <a:bodyPr/>
          <a:lstStyle/>
          <a:p>
            <a:pPr>
              <a:defRPr/>
            </a:pPr>
            <a:fld id="{E0A1E30D-743F-458D-98D5-6CDA9090B4BD}" type="slidenum">
              <a:rPr lang="en-US" altLang="ja-JP"/>
              <a:pPr>
                <a:defRPr/>
              </a:pPr>
              <a:t>34</a:t>
            </a:fld>
            <a:endParaRPr lang="en-US" altLang="ja-JP"/>
          </a:p>
        </p:txBody>
      </p:sp>
      <p:pic>
        <p:nvPicPr>
          <p:cNvPr id="19459" name="Picture 30"/>
          <p:cNvPicPr>
            <a:picLocks noChangeAspect="1" noChangeArrowheads="1"/>
          </p:cNvPicPr>
          <p:nvPr/>
        </p:nvPicPr>
        <p:blipFill>
          <a:blip r:embed="rId2">
            <a:extLst>
              <a:ext uri="{28A0092B-C50C-407E-A947-70E740481C1C}">
                <a14:useLocalDpi xmlns:a14="http://schemas.microsoft.com/office/drawing/2010/main" val="0"/>
              </a:ext>
            </a:extLst>
          </a:blip>
          <a:srcRect t="53452"/>
          <a:stretch>
            <a:fillRect/>
          </a:stretch>
        </p:blipFill>
        <p:spPr bwMode="auto">
          <a:xfrm>
            <a:off x="6350" y="369888"/>
            <a:ext cx="914241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Freeform 6"/>
          <p:cNvSpPr>
            <a:spLocks/>
          </p:cNvSpPr>
          <p:nvPr/>
        </p:nvSpPr>
        <p:spPr bwMode="auto">
          <a:xfrm rot="1193091">
            <a:off x="112713" y="-273050"/>
            <a:ext cx="2119312" cy="1003300"/>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3735" name="Text Box 7"/>
          <p:cNvSpPr txBox="1">
            <a:spLocks noChangeArrowheads="1"/>
          </p:cNvSpPr>
          <p:nvPr/>
        </p:nvSpPr>
        <p:spPr bwMode="auto">
          <a:xfrm>
            <a:off x="-22225" y="-142875"/>
            <a:ext cx="1774825" cy="646113"/>
          </a:xfrm>
          <a:prstGeom prst="rect">
            <a:avLst/>
          </a:prstGeom>
          <a:noFill/>
          <a:ln>
            <a:noFill/>
          </a:ln>
          <a:effectLst>
            <a:outerShdw blurRad="50800" dist="38100" dir="2700000" algn="tl" rotWithShape="0">
              <a:schemeClr val="bg1">
                <a:alpha val="40000"/>
              </a:schemeClr>
            </a:outerShdw>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結果</a:t>
            </a:r>
            <a:r>
              <a:rPr lang="en-US" altLang="ja-JP" sz="3600" dirty="0" smtClean="0">
                <a:effectLst>
                  <a:outerShdw blurRad="38100" dist="38100" dir="2700000" algn="tl">
                    <a:srgbClr val="C0C0C0"/>
                  </a:outerShdw>
                </a:effectLst>
              </a:rPr>
              <a:t>2-1</a:t>
            </a:r>
            <a:endParaRPr lang="en-US" altLang="ja-JP" sz="3600" dirty="0">
              <a:effectLst>
                <a:outerShdw blurRad="38100" dist="38100" dir="2700000" algn="tl">
                  <a:srgbClr val="C0C0C0"/>
                </a:outerShdw>
              </a:effectLst>
            </a:endParaRPr>
          </a:p>
        </p:txBody>
      </p:sp>
      <p:sp>
        <p:nvSpPr>
          <p:cNvPr id="19462" name="Text Box 8"/>
          <p:cNvSpPr txBox="1">
            <a:spLocks noChangeArrowheads="1"/>
          </p:cNvSpPr>
          <p:nvPr/>
        </p:nvSpPr>
        <p:spPr bwMode="auto">
          <a:xfrm>
            <a:off x="-23813" y="1682750"/>
            <a:ext cx="98425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2</a:t>
            </a:r>
          </a:p>
        </p:txBody>
      </p:sp>
      <p:sp>
        <p:nvSpPr>
          <p:cNvPr id="19463" name="Text Box 10"/>
          <p:cNvSpPr txBox="1">
            <a:spLocks noChangeArrowheads="1"/>
          </p:cNvSpPr>
          <p:nvPr/>
        </p:nvSpPr>
        <p:spPr bwMode="auto">
          <a:xfrm>
            <a:off x="395288" y="3292475"/>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700hPa, mon=91011</a:t>
            </a:r>
          </a:p>
        </p:txBody>
      </p:sp>
      <p:sp>
        <p:nvSpPr>
          <p:cNvPr id="19464" name="Text Box 11"/>
          <p:cNvSpPr txBox="1">
            <a:spLocks noChangeArrowheads="1"/>
          </p:cNvSpPr>
          <p:nvPr/>
        </p:nvSpPr>
        <p:spPr bwMode="auto">
          <a:xfrm>
            <a:off x="3416300" y="3292475"/>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500hPa, mon=91011</a:t>
            </a:r>
          </a:p>
        </p:txBody>
      </p:sp>
      <p:sp>
        <p:nvSpPr>
          <p:cNvPr id="19465" name="Text Box 16"/>
          <p:cNvSpPr txBox="1">
            <a:spLocks noChangeArrowheads="1"/>
          </p:cNvSpPr>
          <p:nvPr/>
        </p:nvSpPr>
        <p:spPr bwMode="auto">
          <a:xfrm>
            <a:off x="6489700" y="3284538"/>
            <a:ext cx="231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200hPa, mon=91011</a:t>
            </a:r>
          </a:p>
        </p:txBody>
      </p:sp>
      <p:sp>
        <p:nvSpPr>
          <p:cNvPr id="19466" name="Text Box 5"/>
          <p:cNvSpPr txBox="1">
            <a:spLocks noChangeArrowheads="1"/>
          </p:cNvSpPr>
          <p:nvPr/>
        </p:nvSpPr>
        <p:spPr bwMode="auto">
          <a:xfrm>
            <a:off x="3698875" y="0"/>
            <a:ext cx="1746250"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t>コントロールラン</a:t>
            </a:r>
          </a:p>
        </p:txBody>
      </p:sp>
      <p:grpSp>
        <p:nvGrpSpPr>
          <p:cNvPr id="19467" name="Group 25"/>
          <p:cNvGrpSpPr>
            <a:grpSpLocks/>
          </p:cNvGrpSpPr>
          <p:nvPr/>
        </p:nvGrpSpPr>
        <p:grpSpPr bwMode="auto">
          <a:xfrm>
            <a:off x="6335713" y="0"/>
            <a:ext cx="2808287" cy="561975"/>
            <a:chOff x="3991" y="0"/>
            <a:chExt cx="1769" cy="354"/>
          </a:xfrm>
        </p:grpSpPr>
        <p:pic>
          <p:nvPicPr>
            <p:cNvPr id="1947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66" y="-774"/>
              <a:ext cx="219"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 Box 24"/>
            <p:cNvSpPr txBox="1">
              <a:spLocks noChangeArrowheads="1"/>
            </p:cNvSpPr>
            <p:nvPr/>
          </p:nvSpPr>
          <p:spPr bwMode="auto">
            <a:xfrm>
              <a:off x="3991" y="162"/>
              <a:ext cx="17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a:t>-30  -20   -10      0    10    20    30</a:t>
              </a:r>
            </a:p>
          </p:txBody>
        </p:sp>
      </p:grpSp>
      <p:pic>
        <p:nvPicPr>
          <p:cNvPr id="15" name="Picture 23"/>
          <p:cNvPicPr>
            <a:picLocks noChangeAspect="1" noChangeArrowheads="1"/>
          </p:cNvPicPr>
          <p:nvPr/>
        </p:nvPicPr>
        <p:blipFill>
          <a:blip r:embed="rId4">
            <a:extLst>
              <a:ext uri="{28A0092B-C50C-407E-A947-70E740481C1C}">
                <a14:useLocalDpi xmlns:a14="http://schemas.microsoft.com/office/drawing/2010/main" val="0"/>
              </a:ext>
            </a:extLst>
          </a:blip>
          <a:srcRect t="53349"/>
          <a:stretch>
            <a:fillRect/>
          </a:stretch>
        </p:blipFill>
        <p:spPr bwMode="auto">
          <a:xfrm>
            <a:off x="6350" y="3859213"/>
            <a:ext cx="9142413"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5"/>
          <p:cNvSpPr txBox="1">
            <a:spLocks noChangeArrowheads="1"/>
          </p:cNvSpPr>
          <p:nvPr/>
        </p:nvSpPr>
        <p:spPr bwMode="auto">
          <a:xfrm>
            <a:off x="3897313" y="3700463"/>
            <a:ext cx="1349375"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sp>
        <p:nvSpPr>
          <p:cNvPr id="18" name="Text Box 8"/>
          <p:cNvSpPr txBox="1">
            <a:spLocks noChangeArrowheads="1"/>
          </p:cNvSpPr>
          <p:nvPr/>
        </p:nvSpPr>
        <p:spPr bwMode="auto">
          <a:xfrm>
            <a:off x="9525" y="5194300"/>
            <a:ext cx="98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p:txBody>
          <a:bodyPr/>
          <a:lstStyle/>
          <a:p>
            <a:pPr>
              <a:defRPr/>
            </a:pPr>
            <a:fld id="{8BF09161-2BBE-4709-AA12-58969F461734}" type="slidenum">
              <a:rPr lang="en-US" altLang="ja-JP"/>
              <a:pPr>
                <a:defRPr/>
              </a:pPr>
              <a:t>35</a:t>
            </a:fld>
            <a:endParaRPr lang="en-US" altLang="ja-JP"/>
          </a:p>
        </p:txBody>
      </p:sp>
      <p:pic>
        <p:nvPicPr>
          <p:cNvPr id="29699"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15900"/>
            <a:ext cx="9142412"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Freeform 6"/>
          <p:cNvSpPr>
            <a:spLocks/>
          </p:cNvSpPr>
          <p:nvPr/>
        </p:nvSpPr>
        <p:spPr bwMode="auto">
          <a:xfrm rot="1193091">
            <a:off x="112713" y="-273050"/>
            <a:ext cx="2119312" cy="1003300"/>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3735" name="Text Box 7"/>
          <p:cNvSpPr txBox="1">
            <a:spLocks noChangeArrowheads="1"/>
          </p:cNvSpPr>
          <p:nvPr/>
        </p:nvSpPr>
        <p:spPr bwMode="auto">
          <a:xfrm>
            <a:off x="-22225" y="-142875"/>
            <a:ext cx="2185988" cy="646113"/>
          </a:xfrm>
          <a:prstGeom prst="rect">
            <a:avLst/>
          </a:prstGeom>
          <a:noFill/>
          <a:ln>
            <a:noFill/>
          </a:ln>
          <a:effectLst>
            <a:outerShdw blurRad="50800" dist="38100" dir="2700000" algn="tl" rotWithShape="0">
              <a:schemeClr val="bg1">
                <a:alpha val="40000"/>
              </a:schemeClr>
            </a:outerShdw>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結果</a:t>
            </a:r>
            <a:r>
              <a:rPr lang="en-US" altLang="ja-JP" sz="3600" dirty="0" smtClean="0">
                <a:effectLst>
                  <a:outerShdw blurRad="38100" dist="38100" dir="2700000" algn="tl">
                    <a:srgbClr val="C0C0C0"/>
                  </a:outerShdw>
                </a:effectLst>
              </a:rPr>
              <a:t>2-1-1</a:t>
            </a:r>
            <a:endParaRPr lang="en-US" altLang="ja-JP" sz="3600" dirty="0">
              <a:effectLst>
                <a:outerShdw blurRad="38100" dist="38100" dir="2700000" algn="tl">
                  <a:srgbClr val="C0C0C0"/>
                </a:outerShdw>
              </a:effectLst>
            </a:endParaRPr>
          </a:p>
        </p:txBody>
      </p:sp>
      <p:sp>
        <p:nvSpPr>
          <p:cNvPr id="29702" name="Text Box 7"/>
          <p:cNvSpPr txBox="1">
            <a:spLocks noChangeArrowheads="1"/>
          </p:cNvSpPr>
          <p:nvPr/>
        </p:nvSpPr>
        <p:spPr bwMode="auto">
          <a:xfrm>
            <a:off x="0" y="172878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1</a:t>
            </a:r>
          </a:p>
        </p:txBody>
      </p:sp>
      <p:sp>
        <p:nvSpPr>
          <p:cNvPr id="29703" name="Text Box 8"/>
          <p:cNvSpPr txBox="1">
            <a:spLocks noChangeArrowheads="1"/>
          </p:cNvSpPr>
          <p:nvPr/>
        </p:nvSpPr>
        <p:spPr bwMode="auto">
          <a:xfrm>
            <a:off x="0" y="515778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2</a:t>
            </a:r>
          </a:p>
        </p:txBody>
      </p:sp>
      <p:sp>
        <p:nvSpPr>
          <p:cNvPr id="29704" name="Text Box 10"/>
          <p:cNvSpPr txBox="1">
            <a:spLocks noChangeArrowheads="1"/>
          </p:cNvSpPr>
          <p:nvPr/>
        </p:nvSpPr>
        <p:spPr bwMode="auto">
          <a:xfrm>
            <a:off x="395288" y="3292475"/>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700hPa, mon=91011</a:t>
            </a:r>
          </a:p>
        </p:txBody>
      </p:sp>
      <p:sp>
        <p:nvSpPr>
          <p:cNvPr id="29705" name="Text Box 11"/>
          <p:cNvSpPr txBox="1">
            <a:spLocks noChangeArrowheads="1"/>
          </p:cNvSpPr>
          <p:nvPr/>
        </p:nvSpPr>
        <p:spPr bwMode="auto">
          <a:xfrm>
            <a:off x="3416300" y="3292475"/>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500hPa, mon=91011</a:t>
            </a:r>
          </a:p>
        </p:txBody>
      </p:sp>
      <p:sp>
        <p:nvSpPr>
          <p:cNvPr id="29706" name="Text Box 16"/>
          <p:cNvSpPr txBox="1">
            <a:spLocks noChangeArrowheads="1"/>
          </p:cNvSpPr>
          <p:nvPr/>
        </p:nvSpPr>
        <p:spPr bwMode="auto">
          <a:xfrm>
            <a:off x="6489700" y="3284538"/>
            <a:ext cx="231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200hPa, mon=91011</a:t>
            </a:r>
          </a:p>
        </p:txBody>
      </p:sp>
      <p:sp>
        <p:nvSpPr>
          <p:cNvPr id="29707" name="Text Box 5"/>
          <p:cNvSpPr txBox="1">
            <a:spLocks noChangeArrowheads="1"/>
          </p:cNvSpPr>
          <p:nvPr/>
        </p:nvSpPr>
        <p:spPr bwMode="auto">
          <a:xfrm>
            <a:off x="3698875" y="0"/>
            <a:ext cx="1746250"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t>コントロールラン</a:t>
            </a:r>
          </a:p>
        </p:txBody>
      </p:sp>
      <p:grpSp>
        <p:nvGrpSpPr>
          <p:cNvPr id="29708" name="Group 25"/>
          <p:cNvGrpSpPr>
            <a:grpSpLocks/>
          </p:cNvGrpSpPr>
          <p:nvPr/>
        </p:nvGrpSpPr>
        <p:grpSpPr bwMode="auto">
          <a:xfrm>
            <a:off x="6335713" y="0"/>
            <a:ext cx="2808287" cy="561975"/>
            <a:chOff x="3991" y="0"/>
            <a:chExt cx="1769" cy="354"/>
          </a:xfrm>
        </p:grpSpPr>
        <p:pic>
          <p:nvPicPr>
            <p:cNvPr id="2970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66" y="-774"/>
              <a:ext cx="219"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 Box 24"/>
            <p:cNvSpPr txBox="1">
              <a:spLocks noChangeArrowheads="1"/>
            </p:cNvSpPr>
            <p:nvPr/>
          </p:nvSpPr>
          <p:spPr bwMode="auto">
            <a:xfrm>
              <a:off x="3991" y="162"/>
              <a:ext cx="17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a:t>-30  -20   -10      0    10    20    30</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p:txBody>
          <a:bodyPr/>
          <a:lstStyle/>
          <a:p>
            <a:pPr>
              <a:defRPr/>
            </a:pPr>
            <a:fld id="{F2B75400-BFBB-4EE7-801B-71ABAD1C9E8C}" type="slidenum">
              <a:rPr lang="en-US" altLang="ja-JP"/>
              <a:pPr>
                <a:defRPr/>
              </a:pPr>
              <a:t>36</a:t>
            </a:fld>
            <a:endParaRPr lang="en-US" altLang="ja-JP"/>
          </a:p>
        </p:txBody>
      </p:sp>
      <p:pic>
        <p:nvPicPr>
          <p:cNvPr id="3072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15900"/>
            <a:ext cx="9142412"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Freeform 6"/>
          <p:cNvSpPr>
            <a:spLocks/>
          </p:cNvSpPr>
          <p:nvPr/>
        </p:nvSpPr>
        <p:spPr bwMode="auto">
          <a:xfrm rot="1193091">
            <a:off x="109538" y="-239713"/>
            <a:ext cx="2054225" cy="971551"/>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3735" name="Text Box 7"/>
          <p:cNvSpPr txBox="1">
            <a:spLocks noChangeArrowheads="1"/>
          </p:cNvSpPr>
          <p:nvPr/>
        </p:nvSpPr>
        <p:spPr bwMode="auto">
          <a:xfrm>
            <a:off x="-22225" y="-142875"/>
            <a:ext cx="2185988" cy="646113"/>
          </a:xfrm>
          <a:prstGeom prst="rect">
            <a:avLst/>
          </a:prstGeom>
          <a:noFill/>
          <a:ln>
            <a:noFill/>
          </a:ln>
          <a:effectLst>
            <a:outerShdw blurRad="50800" dist="38100" dir="2700000" algn="tl" rotWithShape="0">
              <a:schemeClr val="bg1">
                <a:alpha val="40000"/>
              </a:schemeClr>
            </a:outerShdw>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a:effectLst>
                  <a:outerShdw blurRad="38100" dist="38100" dir="2700000" algn="tl">
                    <a:srgbClr val="C0C0C0"/>
                  </a:outerShdw>
                </a:effectLst>
              </a:rPr>
              <a:t>結果</a:t>
            </a:r>
            <a:r>
              <a:rPr lang="en-US" altLang="ja-JP" sz="3600" dirty="0" smtClean="0">
                <a:effectLst>
                  <a:outerShdw blurRad="38100" dist="38100" dir="2700000" algn="tl">
                    <a:srgbClr val="C0C0C0"/>
                  </a:outerShdw>
                </a:effectLst>
              </a:rPr>
              <a:t>2-1-2</a:t>
            </a:r>
            <a:endParaRPr lang="en-US" altLang="ja-JP" sz="3600" dirty="0">
              <a:effectLst>
                <a:outerShdw blurRad="38100" dist="38100" dir="2700000" algn="tl">
                  <a:srgbClr val="C0C0C0"/>
                </a:outerShdw>
              </a:effectLst>
            </a:endParaRPr>
          </a:p>
        </p:txBody>
      </p:sp>
      <p:sp>
        <p:nvSpPr>
          <p:cNvPr id="30726" name="Text Box 5"/>
          <p:cNvSpPr txBox="1">
            <a:spLocks noChangeArrowheads="1"/>
          </p:cNvSpPr>
          <p:nvPr/>
        </p:nvSpPr>
        <p:spPr bwMode="auto">
          <a:xfrm>
            <a:off x="3897313" y="0"/>
            <a:ext cx="1349375" cy="376238"/>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sp>
        <p:nvSpPr>
          <p:cNvPr id="30727" name="Text Box 7"/>
          <p:cNvSpPr txBox="1">
            <a:spLocks noChangeArrowheads="1"/>
          </p:cNvSpPr>
          <p:nvPr/>
        </p:nvSpPr>
        <p:spPr bwMode="auto">
          <a:xfrm>
            <a:off x="0" y="17002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1</a:t>
            </a:r>
          </a:p>
        </p:txBody>
      </p:sp>
      <p:sp>
        <p:nvSpPr>
          <p:cNvPr id="30728" name="Text Box 8"/>
          <p:cNvSpPr txBox="1">
            <a:spLocks noChangeArrowheads="1"/>
          </p:cNvSpPr>
          <p:nvPr/>
        </p:nvSpPr>
        <p:spPr bwMode="auto">
          <a:xfrm>
            <a:off x="9525" y="5194300"/>
            <a:ext cx="98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2</a:t>
            </a:r>
          </a:p>
        </p:txBody>
      </p:sp>
      <p:grpSp>
        <p:nvGrpSpPr>
          <p:cNvPr id="30729" name="Group 10"/>
          <p:cNvGrpSpPr>
            <a:grpSpLocks/>
          </p:cNvGrpSpPr>
          <p:nvPr/>
        </p:nvGrpSpPr>
        <p:grpSpPr bwMode="auto">
          <a:xfrm>
            <a:off x="6335713" y="0"/>
            <a:ext cx="2808287" cy="561975"/>
            <a:chOff x="3991" y="0"/>
            <a:chExt cx="1769" cy="354"/>
          </a:xfrm>
        </p:grpSpPr>
        <p:pic>
          <p:nvPicPr>
            <p:cNvPr id="3073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66" y="-774"/>
              <a:ext cx="219"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ext Box 12"/>
            <p:cNvSpPr txBox="1">
              <a:spLocks noChangeArrowheads="1"/>
            </p:cNvSpPr>
            <p:nvPr/>
          </p:nvSpPr>
          <p:spPr bwMode="auto">
            <a:xfrm>
              <a:off x="3991" y="162"/>
              <a:ext cx="17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a:t>-30  -20   -10      0    10    20    30</a:t>
              </a:r>
            </a:p>
          </p:txBody>
        </p:sp>
      </p:grpSp>
      <p:sp>
        <p:nvSpPr>
          <p:cNvPr id="30730" name="Text Box 20"/>
          <p:cNvSpPr txBox="1">
            <a:spLocks noChangeArrowheads="1"/>
          </p:cNvSpPr>
          <p:nvPr/>
        </p:nvSpPr>
        <p:spPr bwMode="auto">
          <a:xfrm>
            <a:off x="395288" y="3292475"/>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700hPa, mon=91011</a:t>
            </a:r>
          </a:p>
        </p:txBody>
      </p:sp>
      <p:sp>
        <p:nvSpPr>
          <p:cNvPr id="30731" name="Text Box 21"/>
          <p:cNvSpPr txBox="1">
            <a:spLocks noChangeArrowheads="1"/>
          </p:cNvSpPr>
          <p:nvPr/>
        </p:nvSpPr>
        <p:spPr bwMode="auto">
          <a:xfrm>
            <a:off x="3416300" y="3292475"/>
            <a:ext cx="231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500hPa, mon=91011</a:t>
            </a:r>
          </a:p>
        </p:txBody>
      </p:sp>
      <p:sp>
        <p:nvSpPr>
          <p:cNvPr id="30732" name="Text Box 22"/>
          <p:cNvSpPr txBox="1">
            <a:spLocks noChangeArrowheads="1"/>
          </p:cNvSpPr>
          <p:nvPr/>
        </p:nvSpPr>
        <p:spPr bwMode="auto">
          <a:xfrm>
            <a:off x="6489700" y="3284538"/>
            <a:ext cx="231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200hPa, mon=91011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スライド番号プレースホルダー 3"/>
          <p:cNvSpPr>
            <a:spLocks noGrp="1"/>
          </p:cNvSpPr>
          <p:nvPr>
            <p:ph type="sldNum" sz="quarter" idx="12"/>
          </p:nvPr>
        </p:nvSpPr>
        <p:spPr/>
        <p:txBody>
          <a:bodyPr/>
          <a:lstStyle/>
          <a:p>
            <a:pPr>
              <a:defRPr/>
            </a:pPr>
            <a:fld id="{CDC60B5F-45F0-47F9-8393-043D15554400}" type="slidenum">
              <a:rPr lang="en-US" altLang="ja-JP"/>
              <a:pPr>
                <a:defRPr/>
              </a:pPr>
              <a:t>4</a:t>
            </a:fld>
            <a:endParaRPr lang="en-US" altLang="ja-JP"/>
          </a:p>
        </p:txBody>
      </p:sp>
      <p:pic>
        <p:nvPicPr>
          <p:cNvPr id="51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4488"/>
            <a:ext cx="2195513"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0450" y="338138"/>
            <a:ext cx="21939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9788" y="301625"/>
            <a:ext cx="221138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488" y="315913"/>
            <a:ext cx="21955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492375"/>
            <a:ext cx="21955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4100" y="2492375"/>
            <a:ext cx="219551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62488" y="2478088"/>
            <a:ext cx="21939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488" y="2492375"/>
            <a:ext cx="219551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4662488"/>
            <a:ext cx="2195513"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11400" y="4670425"/>
            <a:ext cx="21955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16463" y="4662488"/>
            <a:ext cx="2195512"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48488" y="4675188"/>
            <a:ext cx="2195512"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Text Box 23"/>
          <p:cNvSpPr txBox="1">
            <a:spLocks noChangeArrowheads="1"/>
          </p:cNvSpPr>
          <p:nvPr/>
        </p:nvSpPr>
        <p:spPr bwMode="auto">
          <a:xfrm>
            <a:off x="7608888" y="3175000"/>
            <a:ext cx="898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8</a:t>
            </a:r>
            <a:r>
              <a:rPr lang="ja-JP" altLang="en-US" b="1">
                <a:solidFill>
                  <a:schemeClr val="bg1"/>
                </a:solidFill>
                <a:ea typeface="HG創英角ﾎﾟｯﾌﾟ体" pitchFamily="49" charset="-128"/>
              </a:rPr>
              <a:t>月</a:t>
            </a:r>
          </a:p>
        </p:txBody>
      </p:sp>
      <p:sp>
        <p:nvSpPr>
          <p:cNvPr id="5136" name="Text Box 24"/>
          <p:cNvSpPr txBox="1">
            <a:spLocks noChangeArrowheads="1"/>
          </p:cNvSpPr>
          <p:nvPr/>
        </p:nvSpPr>
        <p:spPr bwMode="auto">
          <a:xfrm>
            <a:off x="5329238" y="3175000"/>
            <a:ext cx="898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7</a:t>
            </a:r>
            <a:r>
              <a:rPr lang="ja-JP" altLang="en-US" b="1">
                <a:solidFill>
                  <a:schemeClr val="bg1"/>
                </a:solidFill>
                <a:ea typeface="HG創英角ﾎﾟｯﾌﾟ体" pitchFamily="49" charset="-128"/>
              </a:rPr>
              <a:t>月</a:t>
            </a:r>
          </a:p>
        </p:txBody>
      </p:sp>
      <p:sp>
        <p:nvSpPr>
          <p:cNvPr id="5137" name="Text Box 25"/>
          <p:cNvSpPr txBox="1">
            <a:spLocks noChangeArrowheads="1"/>
          </p:cNvSpPr>
          <p:nvPr/>
        </p:nvSpPr>
        <p:spPr bwMode="auto">
          <a:xfrm>
            <a:off x="2989263" y="3175000"/>
            <a:ext cx="901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6</a:t>
            </a:r>
            <a:r>
              <a:rPr lang="ja-JP" altLang="en-US" b="1">
                <a:solidFill>
                  <a:schemeClr val="bg1"/>
                </a:solidFill>
                <a:ea typeface="HG創英角ﾎﾟｯﾌﾟ体" pitchFamily="49" charset="-128"/>
              </a:rPr>
              <a:t>月</a:t>
            </a:r>
          </a:p>
        </p:txBody>
      </p:sp>
      <p:sp>
        <p:nvSpPr>
          <p:cNvPr id="5138" name="Text Box 26"/>
          <p:cNvSpPr txBox="1">
            <a:spLocks noChangeArrowheads="1"/>
          </p:cNvSpPr>
          <p:nvPr/>
        </p:nvSpPr>
        <p:spPr bwMode="auto">
          <a:xfrm>
            <a:off x="638175" y="3175000"/>
            <a:ext cx="898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5</a:t>
            </a:r>
            <a:r>
              <a:rPr lang="ja-JP" altLang="en-US" b="1">
                <a:solidFill>
                  <a:schemeClr val="bg1"/>
                </a:solidFill>
                <a:ea typeface="HG創英角ﾎﾟｯﾌﾟ体" pitchFamily="49" charset="-128"/>
              </a:rPr>
              <a:t>月</a:t>
            </a:r>
          </a:p>
        </p:txBody>
      </p:sp>
      <p:sp>
        <p:nvSpPr>
          <p:cNvPr id="5139" name="Text Box 27"/>
          <p:cNvSpPr txBox="1">
            <a:spLocks noChangeArrowheads="1"/>
          </p:cNvSpPr>
          <p:nvPr/>
        </p:nvSpPr>
        <p:spPr bwMode="auto">
          <a:xfrm>
            <a:off x="642938" y="53736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9</a:t>
            </a:r>
            <a:r>
              <a:rPr lang="ja-JP" altLang="en-US" b="1">
                <a:solidFill>
                  <a:schemeClr val="bg1"/>
                </a:solidFill>
                <a:ea typeface="HG創英角ﾎﾟｯﾌﾟ体" pitchFamily="49" charset="-128"/>
              </a:rPr>
              <a:t>月</a:t>
            </a:r>
          </a:p>
        </p:txBody>
      </p:sp>
      <p:sp>
        <p:nvSpPr>
          <p:cNvPr id="5140" name="Text Box 28"/>
          <p:cNvSpPr txBox="1">
            <a:spLocks noChangeArrowheads="1"/>
          </p:cNvSpPr>
          <p:nvPr/>
        </p:nvSpPr>
        <p:spPr bwMode="auto">
          <a:xfrm>
            <a:off x="2962275" y="5373688"/>
            <a:ext cx="104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10</a:t>
            </a:r>
            <a:r>
              <a:rPr lang="ja-JP" altLang="en-US" b="1">
                <a:solidFill>
                  <a:schemeClr val="bg1"/>
                </a:solidFill>
                <a:ea typeface="HG創英角ﾎﾟｯﾌﾟ体" pitchFamily="49" charset="-128"/>
              </a:rPr>
              <a:t>月</a:t>
            </a:r>
          </a:p>
        </p:txBody>
      </p:sp>
      <p:sp>
        <p:nvSpPr>
          <p:cNvPr id="5141" name="Text Box 29"/>
          <p:cNvSpPr txBox="1">
            <a:spLocks noChangeArrowheads="1"/>
          </p:cNvSpPr>
          <p:nvPr/>
        </p:nvSpPr>
        <p:spPr bwMode="auto">
          <a:xfrm>
            <a:off x="5330825" y="5373688"/>
            <a:ext cx="104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11</a:t>
            </a:r>
            <a:r>
              <a:rPr lang="ja-JP" altLang="en-US" b="1">
                <a:solidFill>
                  <a:schemeClr val="bg1"/>
                </a:solidFill>
                <a:ea typeface="HG創英角ﾎﾟｯﾌﾟ体" pitchFamily="49" charset="-128"/>
              </a:rPr>
              <a:t>月</a:t>
            </a:r>
          </a:p>
        </p:txBody>
      </p:sp>
      <p:sp>
        <p:nvSpPr>
          <p:cNvPr id="5142" name="Text Box 30"/>
          <p:cNvSpPr txBox="1">
            <a:spLocks noChangeArrowheads="1"/>
          </p:cNvSpPr>
          <p:nvPr/>
        </p:nvSpPr>
        <p:spPr bwMode="auto">
          <a:xfrm>
            <a:off x="7589838" y="5373688"/>
            <a:ext cx="104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12</a:t>
            </a:r>
            <a:r>
              <a:rPr lang="ja-JP" altLang="en-US" b="1">
                <a:solidFill>
                  <a:schemeClr val="bg1"/>
                </a:solidFill>
                <a:ea typeface="HG創英角ﾎﾟｯﾌﾟ体" pitchFamily="49" charset="-128"/>
              </a:rPr>
              <a:t>月</a:t>
            </a:r>
          </a:p>
        </p:txBody>
      </p:sp>
      <p:sp>
        <p:nvSpPr>
          <p:cNvPr id="14359" name="Rectangle 8"/>
          <p:cNvSpPr>
            <a:spLocks noChangeArrowheads="1"/>
          </p:cNvSpPr>
          <p:nvPr/>
        </p:nvSpPr>
        <p:spPr bwMode="auto">
          <a:xfrm>
            <a:off x="-17463" y="150813"/>
            <a:ext cx="9144001" cy="2303462"/>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0" name="Rectangle 9"/>
          <p:cNvSpPr>
            <a:spLocks noChangeArrowheads="1"/>
          </p:cNvSpPr>
          <p:nvPr/>
        </p:nvSpPr>
        <p:spPr bwMode="auto">
          <a:xfrm>
            <a:off x="7019925" y="4652963"/>
            <a:ext cx="2124075" cy="2205037"/>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1" name="Rectangle 10"/>
          <p:cNvSpPr>
            <a:spLocks noChangeArrowheads="1"/>
          </p:cNvSpPr>
          <p:nvPr/>
        </p:nvSpPr>
        <p:spPr bwMode="auto">
          <a:xfrm>
            <a:off x="71438" y="2457450"/>
            <a:ext cx="2124075" cy="220503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2" name="Rectangle 33"/>
          <p:cNvSpPr>
            <a:spLocks noChangeArrowheads="1"/>
          </p:cNvSpPr>
          <p:nvPr/>
        </p:nvSpPr>
        <p:spPr bwMode="auto">
          <a:xfrm>
            <a:off x="1588" y="6740525"/>
            <a:ext cx="6875462" cy="144463"/>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3" name="Rectangle 34"/>
          <p:cNvSpPr>
            <a:spLocks noChangeArrowheads="1"/>
          </p:cNvSpPr>
          <p:nvPr/>
        </p:nvSpPr>
        <p:spPr bwMode="auto">
          <a:xfrm rot="5400000">
            <a:off x="1080294" y="3464719"/>
            <a:ext cx="2232025" cy="144463"/>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4" name="Rectangle 35"/>
          <p:cNvSpPr>
            <a:spLocks noChangeArrowheads="1"/>
          </p:cNvSpPr>
          <p:nvPr/>
        </p:nvSpPr>
        <p:spPr bwMode="auto">
          <a:xfrm>
            <a:off x="1588" y="4581525"/>
            <a:ext cx="2122487" cy="144463"/>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5" name="Rectangle 36"/>
          <p:cNvSpPr>
            <a:spLocks noChangeArrowheads="1"/>
          </p:cNvSpPr>
          <p:nvPr/>
        </p:nvSpPr>
        <p:spPr bwMode="auto">
          <a:xfrm rot="5400000">
            <a:off x="5831681" y="5696745"/>
            <a:ext cx="2232025" cy="144462"/>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6" name="Rectangle 37"/>
          <p:cNvSpPr>
            <a:spLocks noChangeArrowheads="1"/>
          </p:cNvSpPr>
          <p:nvPr/>
        </p:nvSpPr>
        <p:spPr bwMode="auto">
          <a:xfrm>
            <a:off x="2124075" y="4652963"/>
            <a:ext cx="4752975" cy="71437"/>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7" name="Rectangle 32"/>
          <p:cNvSpPr>
            <a:spLocks noChangeArrowheads="1"/>
          </p:cNvSpPr>
          <p:nvPr/>
        </p:nvSpPr>
        <p:spPr bwMode="auto">
          <a:xfrm>
            <a:off x="2268538" y="4508500"/>
            <a:ext cx="6875462" cy="144463"/>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14368" name="Freeform 32"/>
          <p:cNvSpPr>
            <a:spLocks/>
          </p:cNvSpPr>
          <p:nvPr/>
        </p:nvSpPr>
        <p:spPr bwMode="auto">
          <a:xfrm>
            <a:off x="2430463" y="2505075"/>
            <a:ext cx="1004887" cy="1163638"/>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69" name="Freeform 33"/>
          <p:cNvSpPr>
            <a:spLocks/>
          </p:cNvSpPr>
          <p:nvPr/>
        </p:nvSpPr>
        <p:spPr bwMode="auto">
          <a:xfrm>
            <a:off x="2592388" y="3651250"/>
            <a:ext cx="609600" cy="869950"/>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0" name="Freeform 34"/>
          <p:cNvSpPr>
            <a:spLocks/>
          </p:cNvSpPr>
          <p:nvPr/>
        </p:nvSpPr>
        <p:spPr bwMode="auto">
          <a:xfrm>
            <a:off x="4787900" y="2511425"/>
            <a:ext cx="1004888" cy="1163638"/>
          </a:xfrm>
          <a:custGeom>
            <a:avLst/>
            <a:gdLst>
              <a:gd name="T0" fmla="*/ 113338426 w 761"/>
              <a:gd name="T1" fmla="*/ 1254132125 h 889"/>
              <a:gd name="T2" fmla="*/ 0 w 761"/>
              <a:gd name="T3" fmla="*/ 1166754560 h 889"/>
              <a:gd name="T4" fmla="*/ 33129612 w 761"/>
              <a:gd name="T5" fmla="*/ 1057102949 h 889"/>
              <a:gd name="T6" fmla="*/ 83696210 w 761"/>
              <a:gd name="T7" fmla="*/ 899480394 h 889"/>
              <a:gd name="T8" fmla="*/ 167392421 w 761"/>
              <a:gd name="T9" fmla="*/ 745283306 h 889"/>
              <a:gd name="T10" fmla="*/ 104620593 w 761"/>
              <a:gd name="T11" fmla="*/ 613360265 h 889"/>
              <a:gd name="T12" fmla="*/ 298169153 w 761"/>
              <a:gd name="T13" fmla="*/ 382064634 h 889"/>
              <a:gd name="T14" fmla="*/ 427200205 w 761"/>
              <a:gd name="T15" fmla="*/ 279266575 h 889"/>
              <a:gd name="T16" fmla="*/ 664340568 w 761"/>
              <a:gd name="T17" fmla="*/ 123357408 h 889"/>
              <a:gd name="T18" fmla="*/ 903225290 w 761"/>
              <a:gd name="T19" fmla="*/ 35979844 h 889"/>
              <a:gd name="T20" fmla="*/ 1054925084 w 761"/>
              <a:gd name="T21" fmla="*/ 0 h 889"/>
              <a:gd name="T22" fmla="*/ 1265909309 w 761"/>
              <a:gd name="T23" fmla="*/ 1713388 h 889"/>
              <a:gd name="T24" fmla="*/ 1323450701 w 761"/>
              <a:gd name="T25" fmla="*/ 99371282 h 889"/>
              <a:gd name="T26" fmla="*/ 1326938098 w 761"/>
              <a:gd name="T27" fmla="*/ 205594808 h 889"/>
              <a:gd name="T28" fmla="*/ 1271141065 w 761"/>
              <a:gd name="T29" fmla="*/ 330665605 h 889"/>
              <a:gd name="T30" fmla="*/ 1060155520 w 761"/>
              <a:gd name="T31" fmla="*/ 358078507 h 889"/>
              <a:gd name="T32" fmla="*/ 823015156 w 761"/>
              <a:gd name="T33" fmla="*/ 435177051 h 889"/>
              <a:gd name="T34" fmla="*/ 798603377 w 761"/>
              <a:gd name="T35" fmla="*/ 534548333 h 889"/>
              <a:gd name="T36" fmla="*/ 819527759 w 761"/>
              <a:gd name="T37" fmla="*/ 587660751 h 889"/>
              <a:gd name="T38" fmla="*/ 580644358 w 761"/>
              <a:gd name="T39" fmla="*/ 765842656 h 889"/>
              <a:gd name="T40" fmla="*/ 523102966 w 761"/>
              <a:gd name="T41" fmla="*/ 837801035 h 889"/>
              <a:gd name="T42" fmla="*/ 606799176 w 761"/>
              <a:gd name="T43" fmla="*/ 945739258 h 889"/>
              <a:gd name="T44" fmla="*/ 491716391 w 761"/>
              <a:gd name="T45" fmla="*/ 1132488104 h 889"/>
              <a:gd name="T46" fmla="*/ 470793329 w 761"/>
              <a:gd name="T47" fmla="*/ 1218153589 h 889"/>
              <a:gd name="T48" fmla="*/ 585874793 w 761"/>
              <a:gd name="T49" fmla="*/ 1290111969 h 889"/>
              <a:gd name="T50" fmla="*/ 570182166 w 761"/>
              <a:gd name="T51" fmla="*/ 1449447912 h 889"/>
              <a:gd name="T52" fmla="*/ 455099382 w 761"/>
              <a:gd name="T53" fmla="*/ 1492280000 h 889"/>
              <a:gd name="T54" fmla="*/ 190061162 w 761"/>
              <a:gd name="T55" fmla="*/ 1523119679 h 889"/>
              <a:gd name="T56" fmla="*/ 97645799 w 761"/>
              <a:gd name="T57" fmla="*/ 1487139835 h 889"/>
              <a:gd name="T58" fmla="*/ 113338426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00FF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1" name="Freeform 35"/>
          <p:cNvSpPr>
            <a:spLocks/>
          </p:cNvSpPr>
          <p:nvPr/>
        </p:nvSpPr>
        <p:spPr bwMode="auto">
          <a:xfrm>
            <a:off x="4949825" y="3657600"/>
            <a:ext cx="609600" cy="869950"/>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2" name="Freeform 36"/>
          <p:cNvSpPr>
            <a:spLocks/>
          </p:cNvSpPr>
          <p:nvPr/>
        </p:nvSpPr>
        <p:spPr bwMode="auto">
          <a:xfrm>
            <a:off x="7048500" y="2511425"/>
            <a:ext cx="1004888" cy="1163638"/>
          </a:xfrm>
          <a:custGeom>
            <a:avLst/>
            <a:gdLst>
              <a:gd name="T0" fmla="*/ 113338426 w 761"/>
              <a:gd name="T1" fmla="*/ 1254132125 h 889"/>
              <a:gd name="T2" fmla="*/ 0 w 761"/>
              <a:gd name="T3" fmla="*/ 1166754560 h 889"/>
              <a:gd name="T4" fmla="*/ 33129612 w 761"/>
              <a:gd name="T5" fmla="*/ 1057102949 h 889"/>
              <a:gd name="T6" fmla="*/ 83696210 w 761"/>
              <a:gd name="T7" fmla="*/ 899480394 h 889"/>
              <a:gd name="T8" fmla="*/ 167392421 w 761"/>
              <a:gd name="T9" fmla="*/ 745283306 h 889"/>
              <a:gd name="T10" fmla="*/ 104620593 w 761"/>
              <a:gd name="T11" fmla="*/ 613360265 h 889"/>
              <a:gd name="T12" fmla="*/ 298169153 w 761"/>
              <a:gd name="T13" fmla="*/ 382064634 h 889"/>
              <a:gd name="T14" fmla="*/ 427200205 w 761"/>
              <a:gd name="T15" fmla="*/ 279266575 h 889"/>
              <a:gd name="T16" fmla="*/ 664340568 w 761"/>
              <a:gd name="T17" fmla="*/ 123357408 h 889"/>
              <a:gd name="T18" fmla="*/ 903225290 w 761"/>
              <a:gd name="T19" fmla="*/ 35979844 h 889"/>
              <a:gd name="T20" fmla="*/ 1054925084 w 761"/>
              <a:gd name="T21" fmla="*/ 0 h 889"/>
              <a:gd name="T22" fmla="*/ 1265909309 w 761"/>
              <a:gd name="T23" fmla="*/ 1713388 h 889"/>
              <a:gd name="T24" fmla="*/ 1323450701 w 761"/>
              <a:gd name="T25" fmla="*/ 99371282 h 889"/>
              <a:gd name="T26" fmla="*/ 1326938098 w 761"/>
              <a:gd name="T27" fmla="*/ 205594808 h 889"/>
              <a:gd name="T28" fmla="*/ 1271141065 w 761"/>
              <a:gd name="T29" fmla="*/ 330665605 h 889"/>
              <a:gd name="T30" fmla="*/ 1060155520 w 761"/>
              <a:gd name="T31" fmla="*/ 358078507 h 889"/>
              <a:gd name="T32" fmla="*/ 823015156 w 761"/>
              <a:gd name="T33" fmla="*/ 435177051 h 889"/>
              <a:gd name="T34" fmla="*/ 798603377 w 761"/>
              <a:gd name="T35" fmla="*/ 534548333 h 889"/>
              <a:gd name="T36" fmla="*/ 819527759 w 761"/>
              <a:gd name="T37" fmla="*/ 587660751 h 889"/>
              <a:gd name="T38" fmla="*/ 580644358 w 761"/>
              <a:gd name="T39" fmla="*/ 765842656 h 889"/>
              <a:gd name="T40" fmla="*/ 523102966 w 761"/>
              <a:gd name="T41" fmla="*/ 837801035 h 889"/>
              <a:gd name="T42" fmla="*/ 606799176 w 761"/>
              <a:gd name="T43" fmla="*/ 945739258 h 889"/>
              <a:gd name="T44" fmla="*/ 491716391 w 761"/>
              <a:gd name="T45" fmla="*/ 1132488104 h 889"/>
              <a:gd name="T46" fmla="*/ 470793329 w 761"/>
              <a:gd name="T47" fmla="*/ 1218153589 h 889"/>
              <a:gd name="T48" fmla="*/ 585874793 w 761"/>
              <a:gd name="T49" fmla="*/ 1290111969 h 889"/>
              <a:gd name="T50" fmla="*/ 570182166 w 761"/>
              <a:gd name="T51" fmla="*/ 1449447912 h 889"/>
              <a:gd name="T52" fmla="*/ 455099382 w 761"/>
              <a:gd name="T53" fmla="*/ 1492280000 h 889"/>
              <a:gd name="T54" fmla="*/ 190061162 w 761"/>
              <a:gd name="T55" fmla="*/ 1523119679 h 889"/>
              <a:gd name="T56" fmla="*/ 97645799 w 761"/>
              <a:gd name="T57" fmla="*/ 1487139835 h 889"/>
              <a:gd name="T58" fmla="*/ 113338426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3" name="Freeform 37"/>
          <p:cNvSpPr>
            <a:spLocks/>
          </p:cNvSpPr>
          <p:nvPr/>
        </p:nvSpPr>
        <p:spPr bwMode="auto">
          <a:xfrm>
            <a:off x="7210425" y="3657600"/>
            <a:ext cx="609600" cy="869950"/>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4" name="Freeform 38"/>
          <p:cNvSpPr>
            <a:spLocks/>
          </p:cNvSpPr>
          <p:nvPr/>
        </p:nvSpPr>
        <p:spPr bwMode="auto">
          <a:xfrm>
            <a:off x="111125" y="4681538"/>
            <a:ext cx="1004888" cy="1163637"/>
          </a:xfrm>
          <a:custGeom>
            <a:avLst/>
            <a:gdLst>
              <a:gd name="T0" fmla="*/ 113338426 w 761"/>
              <a:gd name="T1" fmla="*/ 1254129738 h 889"/>
              <a:gd name="T2" fmla="*/ 0 w 761"/>
              <a:gd name="T3" fmla="*/ 1166752249 h 889"/>
              <a:gd name="T4" fmla="*/ 33129612 w 761"/>
              <a:gd name="T5" fmla="*/ 1057102040 h 889"/>
              <a:gd name="T6" fmla="*/ 83696210 w 761"/>
              <a:gd name="T7" fmla="*/ 899478312 h 889"/>
              <a:gd name="T8" fmla="*/ 167392421 w 761"/>
              <a:gd name="T9" fmla="*/ 745282665 h 889"/>
              <a:gd name="T10" fmla="*/ 104620593 w 761"/>
              <a:gd name="T11" fmla="*/ 613358429 h 889"/>
              <a:gd name="T12" fmla="*/ 298169153 w 761"/>
              <a:gd name="T13" fmla="*/ 382064305 h 889"/>
              <a:gd name="T14" fmla="*/ 427200205 w 761"/>
              <a:gd name="T15" fmla="*/ 279266335 h 889"/>
              <a:gd name="T16" fmla="*/ 664340568 w 761"/>
              <a:gd name="T17" fmla="*/ 123357302 h 889"/>
              <a:gd name="T18" fmla="*/ 903225290 w 761"/>
              <a:gd name="T19" fmla="*/ 35978504 h 889"/>
              <a:gd name="T20" fmla="*/ 1054925084 w 761"/>
              <a:gd name="T21" fmla="*/ 0 h 889"/>
              <a:gd name="T22" fmla="*/ 1265909309 w 761"/>
              <a:gd name="T23" fmla="*/ 1713387 h 889"/>
              <a:gd name="T24" fmla="*/ 1323450701 w 761"/>
              <a:gd name="T25" fmla="*/ 99371197 h 889"/>
              <a:gd name="T26" fmla="*/ 1326938098 w 761"/>
              <a:gd name="T27" fmla="*/ 205594631 h 889"/>
              <a:gd name="T28" fmla="*/ 1271141065 w 761"/>
              <a:gd name="T29" fmla="*/ 330665320 h 889"/>
              <a:gd name="T30" fmla="*/ 1060155520 w 761"/>
              <a:gd name="T31" fmla="*/ 358078200 h 889"/>
              <a:gd name="T32" fmla="*/ 823015156 w 761"/>
              <a:gd name="T33" fmla="*/ 435176677 h 889"/>
              <a:gd name="T34" fmla="*/ 798603377 w 761"/>
              <a:gd name="T35" fmla="*/ 534547874 h 889"/>
              <a:gd name="T36" fmla="*/ 819527759 w 761"/>
              <a:gd name="T37" fmla="*/ 587658937 h 889"/>
              <a:gd name="T38" fmla="*/ 580644358 w 761"/>
              <a:gd name="T39" fmla="*/ 765841998 h 889"/>
              <a:gd name="T40" fmla="*/ 523102966 w 761"/>
              <a:gd name="T41" fmla="*/ 837800315 h 889"/>
              <a:gd name="T42" fmla="*/ 606799176 w 761"/>
              <a:gd name="T43" fmla="*/ 945737136 h 889"/>
              <a:gd name="T44" fmla="*/ 491716391 w 761"/>
              <a:gd name="T45" fmla="*/ 1132485822 h 889"/>
              <a:gd name="T46" fmla="*/ 470793329 w 761"/>
              <a:gd name="T47" fmla="*/ 1218151234 h 889"/>
              <a:gd name="T48" fmla="*/ 585874793 w 761"/>
              <a:gd name="T49" fmla="*/ 1290109551 h 889"/>
              <a:gd name="T50" fmla="*/ 570182166 w 761"/>
              <a:gd name="T51" fmla="*/ 1449445358 h 889"/>
              <a:gd name="T52" fmla="*/ 455099382 w 761"/>
              <a:gd name="T53" fmla="*/ 1492277409 h 889"/>
              <a:gd name="T54" fmla="*/ 190061162 w 761"/>
              <a:gd name="T55" fmla="*/ 1523117062 h 889"/>
              <a:gd name="T56" fmla="*/ 97645799 w 761"/>
              <a:gd name="T57" fmla="*/ 1487138557 h 889"/>
              <a:gd name="T58" fmla="*/ 113338426 w 761"/>
              <a:gd name="T59" fmla="*/ 1254129738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5" name="Freeform 39"/>
          <p:cNvSpPr>
            <a:spLocks/>
          </p:cNvSpPr>
          <p:nvPr/>
        </p:nvSpPr>
        <p:spPr bwMode="auto">
          <a:xfrm>
            <a:off x="273050" y="5827713"/>
            <a:ext cx="609600" cy="869950"/>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6" name="Freeform 40"/>
          <p:cNvSpPr>
            <a:spLocks/>
          </p:cNvSpPr>
          <p:nvPr/>
        </p:nvSpPr>
        <p:spPr bwMode="auto">
          <a:xfrm>
            <a:off x="2459038" y="4678363"/>
            <a:ext cx="1004887" cy="1163637"/>
          </a:xfrm>
          <a:custGeom>
            <a:avLst/>
            <a:gdLst>
              <a:gd name="T0" fmla="*/ 113338313 w 761"/>
              <a:gd name="T1" fmla="*/ 1254129738 h 889"/>
              <a:gd name="T2" fmla="*/ 0 w 761"/>
              <a:gd name="T3" fmla="*/ 1166752249 h 889"/>
              <a:gd name="T4" fmla="*/ 33129579 w 761"/>
              <a:gd name="T5" fmla="*/ 1057102040 h 889"/>
              <a:gd name="T6" fmla="*/ 83696127 w 761"/>
              <a:gd name="T7" fmla="*/ 899478312 h 889"/>
              <a:gd name="T8" fmla="*/ 167392254 w 761"/>
              <a:gd name="T9" fmla="*/ 745282665 h 889"/>
              <a:gd name="T10" fmla="*/ 104620489 w 761"/>
              <a:gd name="T11" fmla="*/ 613358429 h 889"/>
              <a:gd name="T12" fmla="*/ 298167535 w 761"/>
              <a:gd name="T13" fmla="*/ 382064305 h 889"/>
              <a:gd name="T14" fmla="*/ 427199780 w 761"/>
              <a:gd name="T15" fmla="*/ 279266335 h 889"/>
              <a:gd name="T16" fmla="*/ 664339907 w 761"/>
              <a:gd name="T17" fmla="*/ 123357302 h 889"/>
              <a:gd name="T18" fmla="*/ 903223071 w 761"/>
              <a:gd name="T19" fmla="*/ 35978504 h 889"/>
              <a:gd name="T20" fmla="*/ 1054922714 w 761"/>
              <a:gd name="T21" fmla="*/ 0 h 889"/>
              <a:gd name="T22" fmla="*/ 1265906728 w 761"/>
              <a:gd name="T23" fmla="*/ 1713387 h 889"/>
              <a:gd name="T24" fmla="*/ 1323448063 w 761"/>
              <a:gd name="T25" fmla="*/ 99371197 h 889"/>
              <a:gd name="T26" fmla="*/ 1326935457 w 761"/>
              <a:gd name="T27" fmla="*/ 205594631 h 889"/>
              <a:gd name="T28" fmla="*/ 1271138479 w 761"/>
              <a:gd name="T29" fmla="*/ 330665320 h 889"/>
              <a:gd name="T30" fmla="*/ 1060153144 w 761"/>
              <a:gd name="T31" fmla="*/ 358078200 h 889"/>
              <a:gd name="T32" fmla="*/ 823014337 w 761"/>
              <a:gd name="T33" fmla="*/ 435176677 h 889"/>
              <a:gd name="T34" fmla="*/ 798602582 w 761"/>
              <a:gd name="T35" fmla="*/ 534547874 h 889"/>
              <a:gd name="T36" fmla="*/ 819526944 w 761"/>
              <a:gd name="T37" fmla="*/ 587658937 h 889"/>
              <a:gd name="T38" fmla="*/ 580643780 w 761"/>
              <a:gd name="T39" fmla="*/ 765841998 h 889"/>
              <a:gd name="T40" fmla="*/ 523102445 w 761"/>
              <a:gd name="T41" fmla="*/ 837800315 h 889"/>
              <a:gd name="T42" fmla="*/ 606798572 w 761"/>
              <a:gd name="T43" fmla="*/ 945737136 h 889"/>
              <a:gd name="T44" fmla="*/ 491715902 w 761"/>
              <a:gd name="T45" fmla="*/ 1132485822 h 889"/>
              <a:gd name="T46" fmla="*/ 470791540 w 761"/>
              <a:gd name="T47" fmla="*/ 1218151234 h 889"/>
              <a:gd name="T48" fmla="*/ 585874210 w 761"/>
              <a:gd name="T49" fmla="*/ 1290109551 h 889"/>
              <a:gd name="T50" fmla="*/ 570181599 w 761"/>
              <a:gd name="T51" fmla="*/ 1449445358 h 889"/>
              <a:gd name="T52" fmla="*/ 455098929 w 761"/>
              <a:gd name="T53" fmla="*/ 1492277409 h 889"/>
              <a:gd name="T54" fmla="*/ 190060973 w 761"/>
              <a:gd name="T55" fmla="*/ 1523117062 h 889"/>
              <a:gd name="T56" fmla="*/ 97645702 w 761"/>
              <a:gd name="T57" fmla="*/ 1487138557 h 889"/>
              <a:gd name="T58" fmla="*/ 113338313 w 761"/>
              <a:gd name="T59" fmla="*/ 1254129738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7" name="Freeform 41"/>
          <p:cNvSpPr>
            <a:spLocks/>
          </p:cNvSpPr>
          <p:nvPr/>
        </p:nvSpPr>
        <p:spPr bwMode="auto">
          <a:xfrm>
            <a:off x="2620963" y="5824538"/>
            <a:ext cx="609600" cy="869950"/>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8" name="Freeform 42"/>
          <p:cNvSpPr>
            <a:spLocks/>
          </p:cNvSpPr>
          <p:nvPr/>
        </p:nvSpPr>
        <p:spPr bwMode="auto">
          <a:xfrm>
            <a:off x="4862513" y="4662488"/>
            <a:ext cx="1004887" cy="1163637"/>
          </a:xfrm>
          <a:custGeom>
            <a:avLst/>
            <a:gdLst>
              <a:gd name="T0" fmla="*/ 113338313 w 761"/>
              <a:gd name="T1" fmla="*/ 1254129738 h 889"/>
              <a:gd name="T2" fmla="*/ 0 w 761"/>
              <a:gd name="T3" fmla="*/ 1166752249 h 889"/>
              <a:gd name="T4" fmla="*/ 33129579 w 761"/>
              <a:gd name="T5" fmla="*/ 1057102040 h 889"/>
              <a:gd name="T6" fmla="*/ 83696127 w 761"/>
              <a:gd name="T7" fmla="*/ 899478312 h 889"/>
              <a:gd name="T8" fmla="*/ 167392254 w 761"/>
              <a:gd name="T9" fmla="*/ 745282665 h 889"/>
              <a:gd name="T10" fmla="*/ 104620489 w 761"/>
              <a:gd name="T11" fmla="*/ 613358429 h 889"/>
              <a:gd name="T12" fmla="*/ 298167535 w 761"/>
              <a:gd name="T13" fmla="*/ 382064305 h 889"/>
              <a:gd name="T14" fmla="*/ 427199780 w 761"/>
              <a:gd name="T15" fmla="*/ 279266335 h 889"/>
              <a:gd name="T16" fmla="*/ 664339907 w 761"/>
              <a:gd name="T17" fmla="*/ 123357302 h 889"/>
              <a:gd name="T18" fmla="*/ 903223071 w 761"/>
              <a:gd name="T19" fmla="*/ 35978504 h 889"/>
              <a:gd name="T20" fmla="*/ 1054922714 w 761"/>
              <a:gd name="T21" fmla="*/ 0 h 889"/>
              <a:gd name="T22" fmla="*/ 1265906728 w 761"/>
              <a:gd name="T23" fmla="*/ 1713387 h 889"/>
              <a:gd name="T24" fmla="*/ 1323448063 w 761"/>
              <a:gd name="T25" fmla="*/ 99371197 h 889"/>
              <a:gd name="T26" fmla="*/ 1326935457 w 761"/>
              <a:gd name="T27" fmla="*/ 205594631 h 889"/>
              <a:gd name="T28" fmla="*/ 1271138479 w 761"/>
              <a:gd name="T29" fmla="*/ 330665320 h 889"/>
              <a:gd name="T30" fmla="*/ 1060153144 w 761"/>
              <a:gd name="T31" fmla="*/ 358078200 h 889"/>
              <a:gd name="T32" fmla="*/ 823014337 w 761"/>
              <a:gd name="T33" fmla="*/ 435176677 h 889"/>
              <a:gd name="T34" fmla="*/ 798602582 w 761"/>
              <a:gd name="T35" fmla="*/ 534547874 h 889"/>
              <a:gd name="T36" fmla="*/ 819526944 w 761"/>
              <a:gd name="T37" fmla="*/ 587658937 h 889"/>
              <a:gd name="T38" fmla="*/ 580643780 w 761"/>
              <a:gd name="T39" fmla="*/ 765841998 h 889"/>
              <a:gd name="T40" fmla="*/ 523102445 w 761"/>
              <a:gd name="T41" fmla="*/ 837800315 h 889"/>
              <a:gd name="T42" fmla="*/ 606798572 w 761"/>
              <a:gd name="T43" fmla="*/ 945737136 h 889"/>
              <a:gd name="T44" fmla="*/ 491715902 w 761"/>
              <a:gd name="T45" fmla="*/ 1132485822 h 889"/>
              <a:gd name="T46" fmla="*/ 470791540 w 761"/>
              <a:gd name="T47" fmla="*/ 1218151234 h 889"/>
              <a:gd name="T48" fmla="*/ 585874210 w 761"/>
              <a:gd name="T49" fmla="*/ 1290109551 h 889"/>
              <a:gd name="T50" fmla="*/ 570181599 w 761"/>
              <a:gd name="T51" fmla="*/ 1449445358 h 889"/>
              <a:gd name="T52" fmla="*/ 455098929 w 761"/>
              <a:gd name="T53" fmla="*/ 1492277409 h 889"/>
              <a:gd name="T54" fmla="*/ 190060973 w 761"/>
              <a:gd name="T55" fmla="*/ 1523117062 h 889"/>
              <a:gd name="T56" fmla="*/ 97645702 w 761"/>
              <a:gd name="T57" fmla="*/ 1487138557 h 889"/>
              <a:gd name="T58" fmla="*/ 113338313 w 761"/>
              <a:gd name="T59" fmla="*/ 1254129738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79" name="Freeform 43"/>
          <p:cNvSpPr>
            <a:spLocks/>
          </p:cNvSpPr>
          <p:nvPr/>
        </p:nvSpPr>
        <p:spPr bwMode="auto">
          <a:xfrm>
            <a:off x="5024438" y="5808663"/>
            <a:ext cx="609600" cy="869950"/>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5244" name="Rectangle 12"/>
          <p:cNvSpPr>
            <a:spLocks noGrp="1" noChangeArrowheads="1"/>
          </p:cNvSpPr>
          <p:nvPr>
            <p:ph type="body" idx="4294967295"/>
          </p:nvPr>
        </p:nvSpPr>
        <p:spPr>
          <a:xfrm>
            <a:off x="-93663" y="-12700"/>
            <a:ext cx="4321176" cy="404813"/>
          </a:xfrm>
        </p:spPr>
        <p:txBody>
          <a:bodyPr/>
          <a:lstStyle/>
          <a:p>
            <a:pPr eaLnBrk="1" hangingPunct="1">
              <a:lnSpc>
                <a:spcPct val="80000"/>
              </a:lnSpc>
              <a:buFontTx/>
              <a:buNone/>
              <a:defRPr/>
            </a:pPr>
            <a:r>
              <a:rPr lang="en-US" altLang="ja-JP" sz="2400" dirty="0"/>
              <a:t>CCSR/NIES </a:t>
            </a:r>
            <a:r>
              <a:rPr lang="en-US" altLang="ja-JP" sz="2400" dirty="0" smtClean="0"/>
              <a:t>AGCM5.6</a:t>
            </a:r>
            <a:endParaRPr lang="en-US" altLang="ja-JP" sz="2400" u="sng" dirty="0">
              <a:effectLst>
                <a:outerShdw blurRad="38100" dist="38100" dir="2700000" algn="tl">
                  <a:srgbClr val="C0C0C0"/>
                </a:outerShdw>
              </a:effectLst>
            </a:endParaRPr>
          </a:p>
        </p:txBody>
      </p:sp>
      <p:sp>
        <p:nvSpPr>
          <p:cNvPr id="5165" name="Text Box 19"/>
          <p:cNvSpPr txBox="1">
            <a:spLocks noChangeArrowheads="1"/>
          </p:cNvSpPr>
          <p:nvPr/>
        </p:nvSpPr>
        <p:spPr bwMode="auto">
          <a:xfrm>
            <a:off x="504825" y="1068388"/>
            <a:ext cx="1114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1</a:t>
            </a:r>
            <a:r>
              <a:rPr lang="ja-JP" altLang="en-US" b="1">
                <a:solidFill>
                  <a:schemeClr val="bg1"/>
                </a:solidFill>
                <a:ea typeface="HG創英角ﾎﾟｯﾌﾟ体" pitchFamily="49" charset="-128"/>
              </a:rPr>
              <a:t>月</a:t>
            </a:r>
          </a:p>
        </p:txBody>
      </p:sp>
      <p:sp>
        <p:nvSpPr>
          <p:cNvPr id="5166" name="Text Box 20"/>
          <p:cNvSpPr txBox="1">
            <a:spLocks noChangeArrowheads="1"/>
          </p:cNvSpPr>
          <p:nvPr/>
        </p:nvSpPr>
        <p:spPr bwMode="auto">
          <a:xfrm>
            <a:off x="2881313" y="1068388"/>
            <a:ext cx="1114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2</a:t>
            </a:r>
            <a:r>
              <a:rPr lang="ja-JP" altLang="en-US" b="1">
                <a:solidFill>
                  <a:schemeClr val="bg1"/>
                </a:solidFill>
                <a:ea typeface="HG創英角ﾎﾟｯﾌﾟ体" pitchFamily="49" charset="-128"/>
              </a:rPr>
              <a:t>月</a:t>
            </a:r>
          </a:p>
        </p:txBody>
      </p:sp>
      <p:sp>
        <p:nvSpPr>
          <p:cNvPr id="5167" name="Text Box 21"/>
          <p:cNvSpPr txBox="1">
            <a:spLocks noChangeArrowheads="1"/>
          </p:cNvSpPr>
          <p:nvPr/>
        </p:nvSpPr>
        <p:spPr bwMode="auto">
          <a:xfrm>
            <a:off x="5238750" y="1068388"/>
            <a:ext cx="1114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3</a:t>
            </a:r>
            <a:r>
              <a:rPr lang="ja-JP" altLang="en-US" b="1">
                <a:solidFill>
                  <a:schemeClr val="bg1"/>
                </a:solidFill>
                <a:ea typeface="HG創英角ﾎﾟｯﾌﾟ体" pitchFamily="49" charset="-128"/>
              </a:rPr>
              <a:t>月</a:t>
            </a:r>
          </a:p>
        </p:txBody>
      </p:sp>
      <p:sp>
        <p:nvSpPr>
          <p:cNvPr id="5168" name="Text Box 22"/>
          <p:cNvSpPr txBox="1">
            <a:spLocks noChangeArrowheads="1"/>
          </p:cNvSpPr>
          <p:nvPr/>
        </p:nvSpPr>
        <p:spPr bwMode="auto">
          <a:xfrm>
            <a:off x="7499350" y="1068388"/>
            <a:ext cx="1114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4</a:t>
            </a:r>
            <a:r>
              <a:rPr lang="ja-JP" altLang="en-US" b="1">
                <a:solidFill>
                  <a:schemeClr val="bg1"/>
                </a:solidFill>
                <a:ea typeface="HG創英角ﾎﾟｯﾌﾟ体" pitchFamily="49" charset="-128"/>
              </a:rPr>
              <a:t>月</a:t>
            </a:r>
          </a:p>
        </p:txBody>
      </p:sp>
      <p:sp>
        <p:nvSpPr>
          <p:cNvPr id="14386" name="Rectangle 35"/>
          <p:cNvSpPr>
            <a:spLocks noChangeArrowheads="1"/>
          </p:cNvSpPr>
          <p:nvPr/>
        </p:nvSpPr>
        <p:spPr bwMode="auto">
          <a:xfrm>
            <a:off x="2268538" y="2420938"/>
            <a:ext cx="6875462" cy="144462"/>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grpSp>
        <p:nvGrpSpPr>
          <p:cNvPr id="14437" name="Group 101"/>
          <p:cNvGrpSpPr>
            <a:grpSpLocks/>
          </p:cNvGrpSpPr>
          <p:nvPr/>
        </p:nvGrpSpPr>
        <p:grpSpPr bwMode="auto">
          <a:xfrm>
            <a:off x="212725" y="1771650"/>
            <a:ext cx="5026025" cy="720725"/>
            <a:chOff x="-286" y="617"/>
            <a:chExt cx="3166" cy="454"/>
          </a:xfrm>
        </p:grpSpPr>
        <p:sp>
          <p:nvSpPr>
            <p:cNvPr id="5173" name="Rectangle 99"/>
            <p:cNvSpPr>
              <a:spLocks noChangeArrowheads="1"/>
            </p:cNvSpPr>
            <p:nvPr/>
          </p:nvSpPr>
          <p:spPr bwMode="auto">
            <a:xfrm>
              <a:off x="204" y="617"/>
              <a:ext cx="2177" cy="454"/>
            </a:xfrm>
            <a:prstGeom prst="rect">
              <a:avLst/>
            </a:prstGeom>
            <a:solidFill>
              <a:schemeClr val="bg1"/>
            </a:solidFill>
            <a:ln w="28575">
              <a:solidFill>
                <a:schemeClr val="tx1"/>
              </a:solidFill>
              <a:miter lim="800000"/>
              <a:headEnd/>
              <a:tailEnd/>
            </a:ln>
          </p:spPr>
          <p:txBody>
            <a:bodyPr wrap="none" anchor="ctr"/>
            <a:lstStyle/>
            <a:p>
              <a:endParaRPr lang="ja-JP" altLang="en-US"/>
            </a:p>
          </p:txBody>
        </p:sp>
        <p:sp>
          <p:nvSpPr>
            <p:cNvPr id="5174" name="Text Box 98"/>
            <p:cNvSpPr txBox="1">
              <a:spLocks noChangeArrowheads="1"/>
            </p:cNvSpPr>
            <p:nvPr/>
          </p:nvSpPr>
          <p:spPr bwMode="auto">
            <a:xfrm>
              <a:off x="-286" y="663"/>
              <a:ext cx="31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3200" b="1"/>
                <a:t>9</a:t>
              </a:r>
              <a:r>
                <a:rPr lang="ja-JP" altLang="en-US" sz="3200" b="1"/>
                <a:t>つの実験を行った</a:t>
              </a:r>
            </a:p>
          </p:txBody>
        </p:sp>
      </p:grpSp>
      <p:sp>
        <p:nvSpPr>
          <p:cNvPr id="5171" name="テキスト ボックス 1"/>
          <p:cNvSpPr txBox="1">
            <a:spLocks noChangeArrowheads="1"/>
          </p:cNvSpPr>
          <p:nvPr/>
        </p:nvSpPr>
        <p:spPr bwMode="auto">
          <a:xfrm>
            <a:off x="3313113" y="-100013"/>
            <a:ext cx="176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2400">
                <a:latin typeface="HGP創英角ﾎﾟｯﾌﾟ体" pitchFamily="50" charset="-128"/>
                <a:ea typeface="HGP創英角ﾎﾟｯﾌﾟ体" pitchFamily="50" charset="-128"/>
              </a:rPr>
              <a:t>T42L20</a:t>
            </a:r>
            <a:endParaRPr lang="ja-JP" altLang="en-US" sz="2400">
              <a:latin typeface="HGP創英角ﾎﾟｯﾌﾟ体" pitchFamily="50" charset="-128"/>
              <a:ea typeface="HGP創英角ﾎﾟｯﾌﾟ体" pitchFamily="50" charset="-128"/>
            </a:endParaRPr>
          </a:p>
        </p:txBody>
      </p:sp>
      <p:sp>
        <p:nvSpPr>
          <p:cNvPr id="5172" name="テキスト ボックス 2"/>
          <p:cNvSpPr txBox="1">
            <a:spLocks noChangeArrowheads="1"/>
          </p:cNvSpPr>
          <p:nvPr/>
        </p:nvSpPr>
        <p:spPr bwMode="auto">
          <a:xfrm>
            <a:off x="4600575" y="-55563"/>
            <a:ext cx="5011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a:t>計算期間：</a:t>
            </a:r>
            <a:r>
              <a:rPr lang="en-US" altLang="ja-JP" sz="2000">
                <a:latin typeface="HGP創英角ﾎﾟｯﾌﾟ体" pitchFamily="50" charset="-128"/>
                <a:ea typeface="HGP創英角ﾎﾟｯﾌﾟ体" pitchFamily="50" charset="-128"/>
              </a:rPr>
              <a:t>55</a:t>
            </a:r>
            <a:r>
              <a:rPr lang="ja-JP" altLang="en-US" sz="2000">
                <a:latin typeface="HGP創英角ﾎﾟｯﾌﾟ体" pitchFamily="50" charset="-128"/>
                <a:ea typeface="HGP創英角ﾎﾟｯﾌﾟ体" pitchFamily="50" charset="-128"/>
              </a:rPr>
              <a:t>年</a:t>
            </a:r>
            <a:r>
              <a:rPr lang="en-US" altLang="ja-JP" sz="2000"/>
              <a:t>(</a:t>
            </a:r>
            <a:r>
              <a:rPr lang="ja-JP" altLang="en-US" sz="2000"/>
              <a:t>スピンナップ⇒</a:t>
            </a:r>
            <a:r>
              <a:rPr lang="en-US" altLang="ja-JP" sz="2000">
                <a:latin typeface="HGP創英角ﾎﾟｯﾌﾟ体" pitchFamily="50" charset="-128"/>
                <a:ea typeface="HGP創英角ﾎﾟｯﾌﾟ体" pitchFamily="50" charset="-128"/>
              </a:rPr>
              <a:t>50</a:t>
            </a:r>
            <a:r>
              <a:rPr lang="ja-JP" altLang="en-US" sz="2000">
                <a:latin typeface="HGP創英角ﾎﾟｯﾌﾟ体" pitchFamily="50" charset="-128"/>
                <a:ea typeface="HGP創英角ﾎﾟｯﾌﾟ体" pitchFamily="50" charset="-128"/>
              </a:rPr>
              <a:t>年</a:t>
            </a:r>
            <a:r>
              <a:rPr lang="en-US" altLang="ja-JP" sz="2000"/>
              <a:t>)</a:t>
            </a:r>
            <a:endParaRPr lang="ja-JP" altLang="en-US" sz="20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6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4368"/>
                                        </p:tgtEl>
                                        <p:attrNameLst>
                                          <p:attrName>style.visibility</p:attrName>
                                        </p:attrNameLst>
                                      </p:cBhvr>
                                      <p:to>
                                        <p:strVal val="visible"/>
                                      </p:to>
                                    </p:set>
                                    <p:animEffect transition="in" filter="fade">
                                      <p:cBhvr>
                                        <p:cTn id="29" dur="300"/>
                                        <p:tgtEl>
                                          <p:spTgt spid="14368"/>
                                        </p:tgtEl>
                                      </p:cBhvr>
                                    </p:animEffect>
                                    <p:anim calcmode="lin" valueType="num">
                                      <p:cBhvr>
                                        <p:cTn id="30" dur="300" fill="hold"/>
                                        <p:tgtEl>
                                          <p:spTgt spid="14368"/>
                                        </p:tgtEl>
                                        <p:attrNameLst>
                                          <p:attrName>ppt_x</p:attrName>
                                        </p:attrNameLst>
                                      </p:cBhvr>
                                      <p:tavLst>
                                        <p:tav tm="0">
                                          <p:val>
                                            <p:strVal val="#ppt_x"/>
                                          </p:val>
                                        </p:tav>
                                        <p:tav tm="100000">
                                          <p:val>
                                            <p:strVal val="#ppt_x"/>
                                          </p:val>
                                        </p:tav>
                                      </p:tavLst>
                                    </p:anim>
                                    <p:anim calcmode="lin" valueType="num">
                                      <p:cBhvr>
                                        <p:cTn id="31" dur="300" fill="hold"/>
                                        <p:tgtEl>
                                          <p:spTgt spid="1436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4370"/>
                                        </p:tgtEl>
                                        <p:attrNameLst>
                                          <p:attrName>style.visibility</p:attrName>
                                        </p:attrNameLst>
                                      </p:cBhvr>
                                      <p:to>
                                        <p:strVal val="visible"/>
                                      </p:to>
                                    </p:set>
                                    <p:animEffect transition="in" filter="fade">
                                      <p:cBhvr>
                                        <p:cTn id="34" dur="300"/>
                                        <p:tgtEl>
                                          <p:spTgt spid="14370"/>
                                        </p:tgtEl>
                                      </p:cBhvr>
                                    </p:animEffect>
                                    <p:anim calcmode="lin" valueType="num">
                                      <p:cBhvr>
                                        <p:cTn id="35" dur="300" fill="hold"/>
                                        <p:tgtEl>
                                          <p:spTgt spid="14370"/>
                                        </p:tgtEl>
                                        <p:attrNameLst>
                                          <p:attrName>ppt_x</p:attrName>
                                        </p:attrNameLst>
                                      </p:cBhvr>
                                      <p:tavLst>
                                        <p:tav tm="0">
                                          <p:val>
                                            <p:strVal val="#ppt_x"/>
                                          </p:val>
                                        </p:tav>
                                        <p:tav tm="100000">
                                          <p:val>
                                            <p:strVal val="#ppt_x"/>
                                          </p:val>
                                        </p:tav>
                                      </p:tavLst>
                                    </p:anim>
                                    <p:anim calcmode="lin" valueType="num">
                                      <p:cBhvr>
                                        <p:cTn id="36" dur="300" fill="hold"/>
                                        <p:tgtEl>
                                          <p:spTgt spid="14370"/>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4372"/>
                                        </p:tgtEl>
                                        <p:attrNameLst>
                                          <p:attrName>style.visibility</p:attrName>
                                        </p:attrNameLst>
                                      </p:cBhvr>
                                      <p:to>
                                        <p:strVal val="visible"/>
                                      </p:to>
                                    </p:set>
                                    <p:animEffect transition="in" filter="fade">
                                      <p:cBhvr>
                                        <p:cTn id="39" dur="300"/>
                                        <p:tgtEl>
                                          <p:spTgt spid="14372"/>
                                        </p:tgtEl>
                                      </p:cBhvr>
                                    </p:animEffect>
                                    <p:anim calcmode="lin" valueType="num">
                                      <p:cBhvr>
                                        <p:cTn id="40" dur="300" fill="hold"/>
                                        <p:tgtEl>
                                          <p:spTgt spid="14372"/>
                                        </p:tgtEl>
                                        <p:attrNameLst>
                                          <p:attrName>ppt_x</p:attrName>
                                        </p:attrNameLst>
                                      </p:cBhvr>
                                      <p:tavLst>
                                        <p:tav tm="0">
                                          <p:val>
                                            <p:strVal val="#ppt_x"/>
                                          </p:val>
                                        </p:tav>
                                        <p:tav tm="100000">
                                          <p:val>
                                            <p:strVal val="#ppt_x"/>
                                          </p:val>
                                        </p:tav>
                                      </p:tavLst>
                                    </p:anim>
                                    <p:anim calcmode="lin" valueType="num">
                                      <p:cBhvr>
                                        <p:cTn id="41" dur="300" fill="hold"/>
                                        <p:tgtEl>
                                          <p:spTgt spid="14372"/>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4378"/>
                                        </p:tgtEl>
                                        <p:attrNameLst>
                                          <p:attrName>style.visibility</p:attrName>
                                        </p:attrNameLst>
                                      </p:cBhvr>
                                      <p:to>
                                        <p:strVal val="visible"/>
                                      </p:to>
                                    </p:set>
                                    <p:animEffect transition="in" filter="fade">
                                      <p:cBhvr>
                                        <p:cTn id="44" dur="300"/>
                                        <p:tgtEl>
                                          <p:spTgt spid="14378"/>
                                        </p:tgtEl>
                                      </p:cBhvr>
                                    </p:animEffect>
                                    <p:anim calcmode="lin" valueType="num">
                                      <p:cBhvr>
                                        <p:cTn id="45" dur="300" fill="hold"/>
                                        <p:tgtEl>
                                          <p:spTgt spid="14378"/>
                                        </p:tgtEl>
                                        <p:attrNameLst>
                                          <p:attrName>ppt_x</p:attrName>
                                        </p:attrNameLst>
                                      </p:cBhvr>
                                      <p:tavLst>
                                        <p:tav tm="0">
                                          <p:val>
                                            <p:strVal val="#ppt_x"/>
                                          </p:val>
                                        </p:tav>
                                        <p:tav tm="100000">
                                          <p:val>
                                            <p:strVal val="#ppt_x"/>
                                          </p:val>
                                        </p:tav>
                                      </p:tavLst>
                                    </p:anim>
                                    <p:anim calcmode="lin" valueType="num">
                                      <p:cBhvr>
                                        <p:cTn id="46" dur="300" fill="hold"/>
                                        <p:tgtEl>
                                          <p:spTgt spid="14378"/>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4376"/>
                                        </p:tgtEl>
                                        <p:attrNameLst>
                                          <p:attrName>style.visibility</p:attrName>
                                        </p:attrNameLst>
                                      </p:cBhvr>
                                      <p:to>
                                        <p:strVal val="visible"/>
                                      </p:to>
                                    </p:set>
                                    <p:animEffect transition="in" filter="fade">
                                      <p:cBhvr>
                                        <p:cTn id="49" dur="300"/>
                                        <p:tgtEl>
                                          <p:spTgt spid="14376"/>
                                        </p:tgtEl>
                                      </p:cBhvr>
                                    </p:animEffect>
                                    <p:anim calcmode="lin" valueType="num">
                                      <p:cBhvr>
                                        <p:cTn id="50" dur="300" fill="hold"/>
                                        <p:tgtEl>
                                          <p:spTgt spid="14376"/>
                                        </p:tgtEl>
                                        <p:attrNameLst>
                                          <p:attrName>ppt_x</p:attrName>
                                        </p:attrNameLst>
                                      </p:cBhvr>
                                      <p:tavLst>
                                        <p:tav tm="0">
                                          <p:val>
                                            <p:strVal val="#ppt_x"/>
                                          </p:val>
                                        </p:tav>
                                        <p:tav tm="100000">
                                          <p:val>
                                            <p:strVal val="#ppt_x"/>
                                          </p:val>
                                        </p:tav>
                                      </p:tavLst>
                                    </p:anim>
                                    <p:anim calcmode="lin" valueType="num">
                                      <p:cBhvr>
                                        <p:cTn id="51" dur="300" fill="hold"/>
                                        <p:tgtEl>
                                          <p:spTgt spid="14376"/>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4374"/>
                                        </p:tgtEl>
                                        <p:attrNameLst>
                                          <p:attrName>style.visibility</p:attrName>
                                        </p:attrNameLst>
                                      </p:cBhvr>
                                      <p:to>
                                        <p:strVal val="visible"/>
                                      </p:to>
                                    </p:set>
                                    <p:animEffect transition="in" filter="fade">
                                      <p:cBhvr>
                                        <p:cTn id="54" dur="300"/>
                                        <p:tgtEl>
                                          <p:spTgt spid="14374"/>
                                        </p:tgtEl>
                                      </p:cBhvr>
                                    </p:animEffect>
                                    <p:anim calcmode="lin" valueType="num">
                                      <p:cBhvr>
                                        <p:cTn id="55" dur="300" fill="hold"/>
                                        <p:tgtEl>
                                          <p:spTgt spid="14374"/>
                                        </p:tgtEl>
                                        <p:attrNameLst>
                                          <p:attrName>ppt_x</p:attrName>
                                        </p:attrNameLst>
                                      </p:cBhvr>
                                      <p:tavLst>
                                        <p:tav tm="0">
                                          <p:val>
                                            <p:strVal val="#ppt_x"/>
                                          </p:val>
                                        </p:tav>
                                        <p:tav tm="100000">
                                          <p:val>
                                            <p:strVal val="#ppt_x"/>
                                          </p:val>
                                        </p:tav>
                                      </p:tavLst>
                                    </p:anim>
                                    <p:anim calcmode="lin" valueType="num">
                                      <p:cBhvr>
                                        <p:cTn id="56" dur="300" fill="hold"/>
                                        <p:tgtEl>
                                          <p:spTgt spid="14374"/>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436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437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37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437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437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374"/>
                                        </p:tgtEl>
                                        <p:attrNameLst>
                                          <p:attrName>style.visibility</p:attrName>
                                        </p:attrNameLst>
                                      </p:cBhvr>
                                      <p:to>
                                        <p:strVal val="hidden"/>
                                      </p:to>
                                    </p:set>
                                  </p:childTnLst>
                                </p:cTn>
                              </p:par>
                              <p:par>
                                <p:cTn id="71" presetID="42" presetClass="entr" presetSubtype="0" fill="hold" grpId="0" nodeType="withEffect">
                                  <p:stCondLst>
                                    <p:cond delay="0"/>
                                  </p:stCondLst>
                                  <p:childTnLst>
                                    <p:set>
                                      <p:cBhvr>
                                        <p:cTn id="72" dur="1" fill="hold">
                                          <p:stCondLst>
                                            <p:cond delay="0"/>
                                          </p:stCondLst>
                                        </p:cTn>
                                        <p:tgtEl>
                                          <p:spTgt spid="14369"/>
                                        </p:tgtEl>
                                        <p:attrNameLst>
                                          <p:attrName>style.visibility</p:attrName>
                                        </p:attrNameLst>
                                      </p:cBhvr>
                                      <p:to>
                                        <p:strVal val="visible"/>
                                      </p:to>
                                    </p:set>
                                    <p:animEffect transition="in" filter="fade">
                                      <p:cBhvr>
                                        <p:cTn id="73" dur="300"/>
                                        <p:tgtEl>
                                          <p:spTgt spid="14369"/>
                                        </p:tgtEl>
                                      </p:cBhvr>
                                    </p:animEffect>
                                    <p:anim calcmode="lin" valueType="num">
                                      <p:cBhvr>
                                        <p:cTn id="74" dur="300" fill="hold"/>
                                        <p:tgtEl>
                                          <p:spTgt spid="14369"/>
                                        </p:tgtEl>
                                        <p:attrNameLst>
                                          <p:attrName>ppt_x</p:attrName>
                                        </p:attrNameLst>
                                      </p:cBhvr>
                                      <p:tavLst>
                                        <p:tav tm="0">
                                          <p:val>
                                            <p:strVal val="#ppt_x"/>
                                          </p:val>
                                        </p:tav>
                                        <p:tav tm="100000">
                                          <p:val>
                                            <p:strVal val="#ppt_x"/>
                                          </p:val>
                                        </p:tav>
                                      </p:tavLst>
                                    </p:anim>
                                    <p:anim calcmode="lin" valueType="num">
                                      <p:cBhvr>
                                        <p:cTn id="75" dur="300" fill="hold"/>
                                        <p:tgtEl>
                                          <p:spTgt spid="1436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4371"/>
                                        </p:tgtEl>
                                        <p:attrNameLst>
                                          <p:attrName>style.visibility</p:attrName>
                                        </p:attrNameLst>
                                      </p:cBhvr>
                                      <p:to>
                                        <p:strVal val="visible"/>
                                      </p:to>
                                    </p:set>
                                    <p:animEffect transition="in" filter="fade">
                                      <p:cBhvr>
                                        <p:cTn id="78" dur="300"/>
                                        <p:tgtEl>
                                          <p:spTgt spid="14371"/>
                                        </p:tgtEl>
                                      </p:cBhvr>
                                    </p:animEffect>
                                    <p:anim calcmode="lin" valueType="num">
                                      <p:cBhvr>
                                        <p:cTn id="79" dur="300" fill="hold"/>
                                        <p:tgtEl>
                                          <p:spTgt spid="14371"/>
                                        </p:tgtEl>
                                        <p:attrNameLst>
                                          <p:attrName>ppt_x</p:attrName>
                                        </p:attrNameLst>
                                      </p:cBhvr>
                                      <p:tavLst>
                                        <p:tav tm="0">
                                          <p:val>
                                            <p:strVal val="#ppt_x"/>
                                          </p:val>
                                        </p:tav>
                                        <p:tav tm="100000">
                                          <p:val>
                                            <p:strVal val="#ppt_x"/>
                                          </p:val>
                                        </p:tav>
                                      </p:tavLst>
                                    </p:anim>
                                    <p:anim calcmode="lin" valueType="num">
                                      <p:cBhvr>
                                        <p:cTn id="80" dur="300" fill="hold"/>
                                        <p:tgtEl>
                                          <p:spTgt spid="1437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4373"/>
                                        </p:tgtEl>
                                        <p:attrNameLst>
                                          <p:attrName>style.visibility</p:attrName>
                                        </p:attrNameLst>
                                      </p:cBhvr>
                                      <p:to>
                                        <p:strVal val="visible"/>
                                      </p:to>
                                    </p:set>
                                    <p:animEffect transition="in" filter="fade">
                                      <p:cBhvr>
                                        <p:cTn id="83" dur="300"/>
                                        <p:tgtEl>
                                          <p:spTgt spid="14373"/>
                                        </p:tgtEl>
                                      </p:cBhvr>
                                    </p:animEffect>
                                    <p:anim calcmode="lin" valueType="num">
                                      <p:cBhvr>
                                        <p:cTn id="84" dur="300" fill="hold"/>
                                        <p:tgtEl>
                                          <p:spTgt spid="14373"/>
                                        </p:tgtEl>
                                        <p:attrNameLst>
                                          <p:attrName>ppt_x</p:attrName>
                                        </p:attrNameLst>
                                      </p:cBhvr>
                                      <p:tavLst>
                                        <p:tav tm="0">
                                          <p:val>
                                            <p:strVal val="#ppt_x"/>
                                          </p:val>
                                        </p:tav>
                                        <p:tav tm="100000">
                                          <p:val>
                                            <p:strVal val="#ppt_x"/>
                                          </p:val>
                                        </p:tav>
                                      </p:tavLst>
                                    </p:anim>
                                    <p:anim calcmode="lin" valueType="num">
                                      <p:cBhvr>
                                        <p:cTn id="85" dur="300" fill="hold"/>
                                        <p:tgtEl>
                                          <p:spTgt spid="1437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4379"/>
                                        </p:tgtEl>
                                        <p:attrNameLst>
                                          <p:attrName>style.visibility</p:attrName>
                                        </p:attrNameLst>
                                      </p:cBhvr>
                                      <p:to>
                                        <p:strVal val="visible"/>
                                      </p:to>
                                    </p:set>
                                    <p:animEffect transition="in" filter="fade">
                                      <p:cBhvr>
                                        <p:cTn id="88" dur="300"/>
                                        <p:tgtEl>
                                          <p:spTgt spid="14379"/>
                                        </p:tgtEl>
                                      </p:cBhvr>
                                    </p:animEffect>
                                    <p:anim calcmode="lin" valueType="num">
                                      <p:cBhvr>
                                        <p:cTn id="89" dur="300" fill="hold"/>
                                        <p:tgtEl>
                                          <p:spTgt spid="14379"/>
                                        </p:tgtEl>
                                        <p:attrNameLst>
                                          <p:attrName>ppt_x</p:attrName>
                                        </p:attrNameLst>
                                      </p:cBhvr>
                                      <p:tavLst>
                                        <p:tav tm="0">
                                          <p:val>
                                            <p:strVal val="#ppt_x"/>
                                          </p:val>
                                        </p:tav>
                                        <p:tav tm="100000">
                                          <p:val>
                                            <p:strVal val="#ppt_x"/>
                                          </p:val>
                                        </p:tav>
                                      </p:tavLst>
                                    </p:anim>
                                    <p:anim calcmode="lin" valueType="num">
                                      <p:cBhvr>
                                        <p:cTn id="90" dur="300" fill="hold"/>
                                        <p:tgtEl>
                                          <p:spTgt spid="1437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4377"/>
                                        </p:tgtEl>
                                        <p:attrNameLst>
                                          <p:attrName>style.visibility</p:attrName>
                                        </p:attrNameLst>
                                      </p:cBhvr>
                                      <p:to>
                                        <p:strVal val="visible"/>
                                      </p:to>
                                    </p:set>
                                    <p:animEffect transition="in" filter="fade">
                                      <p:cBhvr>
                                        <p:cTn id="93" dur="300"/>
                                        <p:tgtEl>
                                          <p:spTgt spid="14377"/>
                                        </p:tgtEl>
                                      </p:cBhvr>
                                    </p:animEffect>
                                    <p:anim calcmode="lin" valueType="num">
                                      <p:cBhvr>
                                        <p:cTn id="94" dur="300" fill="hold"/>
                                        <p:tgtEl>
                                          <p:spTgt spid="14377"/>
                                        </p:tgtEl>
                                        <p:attrNameLst>
                                          <p:attrName>ppt_x</p:attrName>
                                        </p:attrNameLst>
                                      </p:cBhvr>
                                      <p:tavLst>
                                        <p:tav tm="0">
                                          <p:val>
                                            <p:strVal val="#ppt_x"/>
                                          </p:val>
                                        </p:tav>
                                        <p:tav tm="100000">
                                          <p:val>
                                            <p:strVal val="#ppt_x"/>
                                          </p:val>
                                        </p:tav>
                                      </p:tavLst>
                                    </p:anim>
                                    <p:anim calcmode="lin" valueType="num">
                                      <p:cBhvr>
                                        <p:cTn id="95" dur="300" fill="hold"/>
                                        <p:tgtEl>
                                          <p:spTgt spid="1437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4375"/>
                                        </p:tgtEl>
                                        <p:attrNameLst>
                                          <p:attrName>style.visibility</p:attrName>
                                        </p:attrNameLst>
                                      </p:cBhvr>
                                      <p:to>
                                        <p:strVal val="visible"/>
                                      </p:to>
                                    </p:set>
                                    <p:animEffect transition="in" filter="fade">
                                      <p:cBhvr>
                                        <p:cTn id="98" dur="300"/>
                                        <p:tgtEl>
                                          <p:spTgt spid="14375"/>
                                        </p:tgtEl>
                                      </p:cBhvr>
                                    </p:animEffect>
                                    <p:anim calcmode="lin" valueType="num">
                                      <p:cBhvr>
                                        <p:cTn id="99" dur="300" fill="hold"/>
                                        <p:tgtEl>
                                          <p:spTgt spid="14375"/>
                                        </p:tgtEl>
                                        <p:attrNameLst>
                                          <p:attrName>ppt_x</p:attrName>
                                        </p:attrNameLst>
                                      </p:cBhvr>
                                      <p:tavLst>
                                        <p:tav tm="0">
                                          <p:val>
                                            <p:strVal val="#ppt_x"/>
                                          </p:val>
                                        </p:tav>
                                        <p:tav tm="100000">
                                          <p:val>
                                            <p:strVal val="#ppt_x"/>
                                          </p:val>
                                        </p:tav>
                                      </p:tavLst>
                                    </p:anim>
                                    <p:anim calcmode="lin" valueType="num">
                                      <p:cBhvr>
                                        <p:cTn id="100" dur="300" fill="hold"/>
                                        <p:tgtEl>
                                          <p:spTgt spid="14375"/>
                                        </p:tgtEl>
                                        <p:attrNameLst>
                                          <p:attrName>ppt_y</p:attrName>
                                        </p:attrNameLst>
                                      </p:cBhvr>
                                      <p:tavLst>
                                        <p:tav tm="0">
                                          <p:val>
                                            <p:strVal val="#ppt_y+.1"/>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2" nodeType="clickEffect">
                                  <p:stCondLst>
                                    <p:cond delay="0"/>
                                  </p:stCondLst>
                                  <p:childTnLst>
                                    <p:set>
                                      <p:cBhvr>
                                        <p:cTn id="104" dur="1" fill="hold">
                                          <p:stCondLst>
                                            <p:cond delay="0"/>
                                          </p:stCondLst>
                                        </p:cTn>
                                        <p:tgtEl>
                                          <p:spTgt spid="14368"/>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14370"/>
                                        </p:tgtEl>
                                        <p:attrNameLst>
                                          <p:attrName>style.visibility</p:attrName>
                                        </p:attrNameLst>
                                      </p:cBhvr>
                                      <p:to>
                                        <p:strVal val="visible"/>
                                      </p:to>
                                    </p:set>
                                  </p:childTnLst>
                                </p:cTn>
                              </p:par>
                              <p:par>
                                <p:cTn id="107" presetID="1" presetClass="entr" presetSubtype="0" fill="hold" grpId="2" nodeType="withEffect">
                                  <p:stCondLst>
                                    <p:cond delay="0"/>
                                  </p:stCondLst>
                                  <p:childTnLst>
                                    <p:set>
                                      <p:cBhvr>
                                        <p:cTn id="108" dur="1" fill="hold">
                                          <p:stCondLst>
                                            <p:cond delay="0"/>
                                          </p:stCondLst>
                                        </p:cTn>
                                        <p:tgtEl>
                                          <p:spTgt spid="14372"/>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14378"/>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14376"/>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14374"/>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4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9" grpId="0" animBg="1"/>
      <p:bldP spid="14360" grpId="0" animBg="1"/>
      <p:bldP spid="14361" grpId="0" animBg="1"/>
      <p:bldP spid="14362" grpId="0" animBg="1"/>
      <p:bldP spid="14363" grpId="0" animBg="1"/>
      <p:bldP spid="14364" grpId="0" animBg="1"/>
      <p:bldP spid="14365" grpId="0" animBg="1"/>
      <p:bldP spid="14366" grpId="0" animBg="1"/>
      <p:bldP spid="14367" grpId="0" animBg="1"/>
      <p:bldP spid="14368" grpId="0" animBg="1"/>
      <p:bldP spid="14368" grpId="1" animBg="1"/>
      <p:bldP spid="14368" grpId="2" animBg="1"/>
      <p:bldP spid="14369" grpId="0" animBg="1"/>
      <p:bldP spid="14370" grpId="0" animBg="1"/>
      <p:bldP spid="14370" grpId="1" animBg="1"/>
      <p:bldP spid="14370" grpId="2" animBg="1"/>
      <p:bldP spid="14371" grpId="0" animBg="1"/>
      <p:bldP spid="14372" grpId="0" animBg="1"/>
      <p:bldP spid="14372" grpId="1" animBg="1"/>
      <p:bldP spid="14372" grpId="2" animBg="1"/>
      <p:bldP spid="14373" grpId="0" animBg="1"/>
      <p:bldP spid="14374" grpId="0" animBg="1"/>
      <p:bldP spid="14374" grpId="1" animBg="1"/>
      <p:bldP spid="14374" grpId="2" animBg="1"/>
      <p:bldP spid="14375" grpId="0" animBg="1"/>
      <p:bldP spid="14376" grpId="0" animBg="1"/>
      <p:bldP spid="14376" grpId="1" animBg="1"/>
      <p:bldP spid="14376" grpId="2" animBg="1"/>
      <p:bldP spid="14377" grpId="0" animBg="1"/>
      <p:bldP spid="14378" grpId="0" animBg="1"/>
      <p:bldP spid="14378" grpId="1" animBg="1"/>
      <p:bldP spid="14378" grpId="2" animBg="1"/>
      <p:bldP spid="14379" grpId="0" animBg="1"/>
      <p:bldP spid="143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5"/>
          <p:cNvSpPr>
            <a:spLocks/>
          </p:cNvSpPr>
          <p:nvPr/>
        </p:nvSpPr>
        <p:spPr bwMode="auto">
          <a:xfrm>
            <a:off x="-396875" y="-26988"/>
            <a:ext cx="9502775" cy="712788"/>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 name="T24" fmla="*/ 0 w 992"/>
              <a:gd name="T25" fmla="*/ 0 h 495"/>
              <a:gd name="T26" fmla="*/ 992 w 992"/>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chemeClr val="bg1"/>
              </a:gs>
              <a:gs pos="100000">
                <a:schemeClr val="bg2"/>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46090"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t="23287" b="-23287"/>
          <a:stretch/>
        </p:blipFill>
        <p:spPr bwMode="auto">
          <a:xfrm>
            <a:off x="8353425" y="762000"/>
            <a:ext cx="765175" cy="7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126" name="Group 46"/>
          <p:cNvGrpSpPr>
            <a:grpSpLocks/>
          </p:cNvGrpSpPr>
          <p:nvPr/>
        </p:nvGrpSpPr>
        <p:grpSpPr bwMode="auto">
          <a:xfrm>
            <a:off x="5580063" y="1060450"/>
            <a:ext cx="2771775" cy="2725738"/>
            <a:chOff x="3515" y="441"/>
            <a:chExt cx="1746" cy="1717"/>
          </a:xfrm>
        </p:grpSpPr>
        <p:pic>
          <p:nvPicPr>
            <p:cNvPr id="4608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 y="441"/>
              <a:ext cx="1746" cy="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32"/>
            <p:cNvSpPr>
              <a:spLocks/>
            </p:cNvSpPr>
            <p:nvPr/>
          </p:nvSpPr>
          <p:spPr bwMode="auto">
            <a:xfrm>
              <a:off x="3604" y="451"/>
              <a:ext cx="784" cy="915"/>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noFill/>
            <a:ln w="50800">
              <a:solidFill>
                <a:srgbClr val="00FF00"/>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endParaRPr lang="ja-JP" altLang="en-US"/>
            </a:p>
          </p:txBody>
        </p:sp>
        <p:sp>
          <p:nvSpPr>
            <p:cNvPr id="3" name="Freeform 33"/>
            <p:cNvSpPr>
              <a:spLocks/>
            </p:cNvSpPr>
            <p:nvPr/>
          </p:nvSpPr>
          <p:spPr bwMode="auto">
            <a:xfrm>
              <a:off x="3730" y="1353"/>
              <a:ext cx="476" cy="684"/>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noFill/>
            <a:ln w="50800">
              <a:solidFill>
                <a:srgbClr val="FF6600"/>
              </a:solidFill>
              <a:round/>
              <a:headEnd/>
              <a:tailEnd/>
            </a:ln>
            <a:extLst>
              <a:ext uri="{909E8E84-426E-40DD-AFC4-6F175D3DCCD1}">
                <a14:hiddenFill xmlns:a14="http://schemas.microsoft.com/office/drawing/2010/main">
                  <a:solidFill>
                    <a:srgbClr val="FF9900">
                      <a:alpha val="50000"/>
                    </a:srgbClr>
                  </a:solidFill>
                </a14:hiddenFill>
              </a:ext>
            </a:extLst>
          </p:spPr>
          <p:txBody>
            <a:bodyPr/>
            <a:lstStyle/>
            <a:p>
              <a:endParaRPr lang="ja-JP" altLang="en-US"/>
            </a:p>
          </p:txBody>
        </p:sp>
        <p:sp>
          <p:nvSpPr>
            <p:cNvPr id="46118" name="Text Box 23"/>
            <p:cNvSpPr txBox="1">
              <a:spLocks noChangeArrowheads="1"/>
            </p:cNvSpPr>
            <p:nvPr/>
          </p:nvSpPr>
          <p:spPr bwMode="auto">
            <a:xfrm>
              <a:off x="4091" y="1026"/>
              <a:ext cx="5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8</a:t>
              </a:r>
              <a:r>
                <a:rPr lang="ja-JP" altLang="en-US" b="1">
                  <a:solidFill>
                    <a:schemeClr val="bg1"/>
                  </a:solidFill>
                  <a:ea typeface="HG創英角ﾎﾟｯﾌﾟ体" pitchFamily="49" charset="-128"/>
                </a:rPr>
                <a:t>月</a:t>
              </a:r>
            </a:p>
          </p:txBody>
        </p:sp>
      </p:grpSp>
      <p:grpSp>
        <p:nvGrpSpPr>
          <p:cNvPr id="46130" name="Group 50"/>
          <p:cNvGrpSpPr>
            <a:grpSpLocks/>
          </p:cNvGrpSpPr>
          <p:nvPr/>
        </p:nvGrpSpPr>
        <p:grpSpPr bwMode="auto">
          <a:xfrm>
            <a:off x="2787650" y="1060450"/>
            <a:ext cx="2771775" cy="2728913"/>
            <a:chOff x="1756" y="441"/>
            <a:chExt cx="1746" cy="1719"/>
          </a:xfrm>
        </p:grpSpPr>
        <p:pic>
          <p:nvPicPr>
            <p:cNvPr id="460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6" y="441"/>
              <a:ext cx="1746" cy="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2"/>
            <p:cNvSpPr>
              <a:spLocks/>
            </p:cNvSpPr>
            <p:nvPr/>
          </p:nvSpPr>
          <p:spPr bwMode="auto">
            <a:xfrm>
              <a:off x="1845" y="446"/>
              <a:ext cx="784" cy="915"/>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noFill/>
            <a:ln w="50800">
              <a:solidFill>
                <a:srgbClr val="00FF00"/>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endParaRPr lang="ja-JP" altLang="en-US"/>
            </a:p>
          </p:txBody>
        </p:sp>
        <p:sp>
          <p:nvSpPr>
            <p:cNvPr id="5" name="Freeform 33"/>
            <p:cNvSpPr>
              <a:spLocks/>
            </p:cNvSpPr>
            <p:nvPr/>
          </p:nvSpPr>
          <p:spPr bwMode="auto">
            <a:xfrm>
              <a:off x="1971" y="1348"/>
              <a:ext cx="476" cy="684"/>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noFill/>
            <a:ln w="50800">
              <a:solidFill>
                <a:srgbClr val="FF6600"/>
              </a:solidFill>
              <a:round/>
              <a:headEnd/>
              <a:tailEnd/>
            </a:ln>
            <a:extLst>
              <a:ext uri="{909E8E84-426E-40DD-AFC4-6F175D3DCCD1}">
                <a14:hiddenFill xmlns:a14="http://schemas.microsoft.com/office/drawing/2010/main">
                  <a:solidFill>
                    <a:srgbClr val="FF9900">
                      <a:alpha val="50000"/>
                    </a:srgbClr>
                  </a:solidFill>
                </a14:hiddenFill>
              </a:ext>
            </a:extLst>
          </p:spPr>
          <p:txBody>
            <a:bodyPr/>
            <a:lstStyle/>
            <a:p>
              <a:endParaRPr lang="ja-JP" altLang="en-US"/>
            </a:p>
          </p:txBody>
        </p:sp>
        <p:sp>
          <p:nvSpPr>
            <p:cNvPr id="46119" name="Text Box 24"/>
            <p:cNvSpPr txBox="1">
              <a:spLocks noChangeArrowheads="1"/>
            </p:cNvSpPr>
            <p:nvPr/>
          </p:nvSpPr>
          <p:spPr bwMode="auto">
            <a:xfrm>
              <a:off x="2339" y="1026"/>
              <a:ext cx="5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7</a:t>
              </a:r>
              <a:r>
                <a:rPr lang="ja-JP" altLang="en-US" b="1">
                  <a:solidFill>
                    <a:schemeClr val="bg1"/>
                  </a:solidFill>
                  <a:ea typeface="HG創英角ﾎﾟｯﾌﾟ体" pitchFamily="49" charset="-128"/>
                </a:rPr>
                <a:t>月</a:t>
              </a:r>
            </a:p>
          </p:txBody>
        </p:sp>
      </p:grpSp>
      <p:grpSp>
        <p:nvGrpSpPr>
          <p:cNvPr id="46131" name="Group 51"/>
          <p:cNvGrpSpPr>
            <a:grpSpLocks/>
          </p:cNvGrpSpPr>
          <p:nvPr/>
        </p:nvGrpSpPr>
        <p:grpSpPr bwMode="auto">
          <a:xfrm>
            <a:off x="0" y="1060450"/>
            <a:ext cx="2771775" cy="2727325"/>
            <a:chOff x="0" y="441"/>
            <a:chExt cx="1746" cy="1718"/>
          </a:xfrm>
        </p:grpSpPr>
        <p:pic>
          <p:nvPicPr>
            <p:cNvPr id="460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41"/>
              <a:ext cx="1746" cy="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32"/>
            <p:cNvSpPr>
              <a:spLocks/>
            </p:cNvSpPr>
            <p:nvPr/>
          </p:nvSpPr>
          <p:spPr bwMode="auto">
            <a:xfrm>
              <a:off x="91" y="464"/>
              <a:ext cx="784" cy="915"/>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noFill/>
            <a:ln w="50800">
              <a:solidFill>
                <a:srgbClr val="00FF00"/>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endParaRPr lang="ja-JP" altLang="en-US"/>
            </a:p>
          </p:txBody>
        </p:sp>
        <p:sp>
          <p:nvSpPr>
            <p:cNvPr id="7" name="Freeform 33"/>
            <p:cNvSpPr>
              <a:spLocks/>
            </p:cNvSpPr>
            <p:nvPr/>
          </p:nvSpPr>
          <p:spPr bwMode="auto">
            <a:xfrm>
              <a:off x="217" y="1366"/>
              <a:ext cx="476" cy="684"/>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noFill/>
            <a:ln w="50800">
              <a:solidFill>
                <a:srgbClr val="FF6600"/>
              </a:solidFill>
              <a:round/>
              <a:headEnd/>
              <a:tailEnd/>
            </a:ln>
            <a:extLst>
              <a:ext uri="{909E8E84-426E-40DD-AFC4-6F175D3DCCD1}">
                <a14:hiddenFill xmlns:a14="http://schemas.microsoft.com/office/drawing/2010/main">
                  <a:solidFill>
                    <a:srgbClr val="FF9900">
                      <a:alpha val="50000"/>
                    </a:srgbClr>
                  </a:solidFill>
                </a14:hiddenFill>
              </a:ext>
            </a:extLst>
          </p:spPr>
          <p:txBody>
            <a:bodyPr/>
            <a:lstStyle/>
            <a:p>
              <a:endParaRPr lang="ja-JP" altLang="en-US"/>
            </a:p>
          </p:txBody>
        </p:sp>
        <p:sp>
          <p:nvSpPr>
            <p:cNvPr id="46120" name="Text Box 25"/>
            <p:cNvSpPr txBox="1">
              <a:spLocks noChangeArrowheads="1"/>
            </p:cNvSpPr>
            <p:nvPr/>
          </p:nvSpPr>
          <p:spPr bwMode="auto">
            <a:xfrm>
              <a:off x="567" y="1026"/>
              <a:ext cx="5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6</a:t>
              </a:r>
              <a:r>
                <a:rPr lang="ja-JP" altLang="en-US" b="1">
                  <a:solidFill>
                    <a:schemeClr val="bg1"/>
                  </a:solidFill>
                  <a:ea typeface="HG創英角ﾎﾟｯﾌﾟ体" pitchFamily="49" charset="-128"/>
                </a:rPr>
                <a:t>月</a:t>
              </a:r>
            </a:p>
          </p:txBody>
        </p:sp>
      </p:grpSp>
      <p:grpSp>
        <p:nvGrpSpPr>
          <p:cNvPr id="46129" name="Group 49"/>
          <p:cNvGrpSpPr>
            <a:grpSpLocks/>
          </p:cNvGrpSpPr>
          <p:nvPr/>
        </p:nvGrpSpPr>
        <p:grpSpPr bwMode="auto">
          <a:xfrm>
            <a:off x="0" y="4070350"/>
            <a:ext cx="2771775" cy="2722563"/>
            <a:chOff x="0" y="2160"/>
            <a:chExt cx="1746" cy="1715"/>
          </a:xfrm>
        </p:grpSpPr>
        <p:pic>
          <p:nvPicPr>
            <p:cNvPr id="4608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160"/>
              <a:ext cx="1746" cy="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32"/>
            <p:cNvSpPr>
              <a:spLocks/>
            </p:cNvSpPr>
            <p:nvPr/>
          </p:nvSpPr>
          <p:spPr bwMode="auto">
            <a:xfrm>
              <a:off x="86" y="2167"/>
              <a:ext cx="784" cy="915"/>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noFill/>
            <a:ln w="50800">
              <a:solidFill>
                <a:srgbClr val="00FF00"/>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endParaRPr lang="ja-JP" altLang="en-US"/>
            </a:p>
          </p:txBody>
        </p:sp>
        <p:sp>
          <p:nvSpPr>
            <p:cNvPr id="9" name="Freeform 33"/>
            <p:cNvSpPr>
              <a:spLocks/>
            </p:cNvSpPr>
            <p:nvPr/>
          </p:nvSpPr>
          <p:spPr bwMode="auto">
            <a:xfrm>
              <a:off x="212" y="3069"/>
              <a:ext cx="476" cy="684"/>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noFill/>
            <a:ln w="50800">
              <a:solidFill>
                <a:srgbClr val="FF6600"/>
              </a:solidFill>
              <a:round/>
              <a:headEnd/>
              <a:tailEnd/>
            </a:ln>
            <a:extLst>
              <a:ext uri="{909E8E84-426E-40DD-AFC4-6F175D3DCCD1}">
                <a14:hiddenFill xmlns:a14="http://schemas.microsoft.com/office/drawing/2010/main">
                  <a:solidFill>
                    <a:srgbClr val="FF9900">
                      <a:alpha val="50000"/>
                    </a:srgbClr>
                  </a:solidFill>
                </a14:hiddenFill>
              </a:ext>
            </a:extLst>
          </p:spPr>
          <p:txBody>
            <a:bodyPr/>
            <a:lstStyle/>
            <a:p>
              <a:endParaRPr lang="ja-JP" altLang="en-US"/>
            </a:p>
          </p:txBody>
        </p:sp>
        <p:sp>
          <p:nvSpPr>
            <p:cNvPr id="46121" name="Text Box 27"/>
            <p:cNvSpPr txBox="1">
              <a:spLocks noChangeArrowheads="1"/>
            </p:cNvSpPr>
            <p:nvPr/>
          </p:nvSpPr>
          <p:spPr bwMode="auto">
            <a:xfrm>
              <a:off x="612" y="2750"/>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9</a:t>
              </a:r>
              <a:r>
                <a:rPr lang="ja-JP" altLang="en-US" b="1">
                  <a:solidFill>
                    <a:schemeClr val="bg1"/>
                  </a:solidFill>
                  <a:ea typeface="HG創英角ﾎﾟｯﾌﾟ体" pitchFamily="49" charset="-128"/>
                </a:rPr>
                <a:t>月</a:t>
              </a:r>
            </a:p>
          </p:txBody>
        </p:sp>
      </p:grpSp>
      <p:grpSp>
        <p:nvGrpSpPr>
          <p:cNvPr id="46128" name="Group 48"/>
          <p:cNvGrpSpPr>
            <a:grpSpLocks/>
          </p:cNvGrpSpPr>
          <p:nvPr/>
        </p:nvGrpSpPr>
        <p:grpSpPr bwMode="auto">
          <a:xfrm>
            <a:off x="2779713" y="4070350"/>
            <a:ext cx="2771775" cy="2728913"/>
            <a:chOff x="1751" y="2160"/>
            <a:chExt cx="1746" cy="1719"/>
          </a:xfrm>
        </p:grpSpPr>
        <p:pic>
          <p:nvPicPr>
            <p:cNvPr id="4608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1" y="2160"/>
              <a:ext cx="1746" cy="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32"/>
            <p:cNvSpPr>
              <a:spLocks/>
            </p:cNvSpPr>
            <p:nvPr/>
          </p:nvSpPr>
          <p:spPr bwMode="auto">
            <a:xfrm>
              <a:off x="1842" y="2167"/>
              <a:ext cx="784" cy="915"/>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noFill/>
            <a:ln w="50800">
              <a:solidFill>
                <a:srgbClr val="00FF00"/>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endParaRPr lang="ja-JP" altLang="en-US"/>
            </a:p>
          </p:txBody>
        </p:sp>
        <p:sp>
          <p:nvSpPr>
            <p:cNvPr id="11" name="Freeform 33"/>
            <p:cNvSpPr>
              <a:spLocks/>
            </p:cNvSpPr>
            <p:nvPr/>
          </p:nvSpPr>
          <p:spPr bwMode="auto">
            <a:xfrm>
              <a:off x="1968" y="3069"/>
              <a:ext cx="476" cy="684"/>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noFill/>
            <a:ln w="50800">
              <a:solidFill>
                <a:srgbClr val="FF6600"/>
              </a:solidFill>
              <a:round/>
              <a:headEnd/>
              <a:tailEnd/>
            </a:ln>
            <a:extLst>
              <a:ext uri="{909E8E84-426E-40DD-AFC4-6F175D3DCCD1}">
                <a14:hiddenFill xmlns:a14="http://schemas.microsoft.com/office/drawing/2010/main">
                  <a:solidFill>
                    <a:srgbClr val="FF9900">
                      <a:alpha val="50000"/>
                    </a:srgbClr>
                  </a:solidFill>
                </a14:hiddenFill>
              </a:ext>
            </a:extLst>
          </p:spPr>
          <p:txBody>
            <a:bodyPr/>
            <a:lstStyle/>
            <a:p>
              <a:endParaRPr lang="ja-JP" altLang="en-US"/>
            </a:p>
          </p:txBody>
        </p:sp>
        <p:sp>
          <p:nvSpPr>
            <p:cNvPr id="46122" name="Text Box 28"/>
            <p:cNvSpPr txBox="1">
              <a:spLocks noChangeArrowheads="1"/>
            </p:cNvSpPr>
            <p:nvPr/>
          </p:nvSpPr>
          <p:spPr bwMode="auto">
            <a:xfrm>
              <a:off x="2290" y="2750"/>
              <a:ext cx="6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10</a:t>
              </a:r>
              <a:r>
                <a:rPr lang="ja-JP" altLang="en-US" b="1">
                  <a:solidFill>
                    <a:schemeClr val="bg1"/>
                  </a:solidFill>
                  <a:ea typeface="HG創英角ﾎﾟｯﾌﾟ体" pitchFamily="49" charset="-128"/>
                </a:rPr>
                <a:t>月</a:t>
              </a:r>
            </a:p>
          </p:txBody>
        </p:sp>
      </p:grpSp>
      <p:grpSp>
        <p:nvGrpSpPr>
          <p:cNvPr id="46127" name="Group 47"/>
          <p:cNvGrpSpPr>
            <a:grpSpLocks/>
          </p:cNvGrpSpPr>
          <p:nvPr/>
        </p:nvGrpSpPr>
        <p:grpSpPr bwMode="auto">
          <a:xfrm>
            <a:off x="5580063" y="4070350"/>
            <a:ext cx="2771775" cy="2740025"/>
            <a:chOff x="3515" y="2160"/>
            <a:chExt cx="1746" cy="1726"/>
          </a:xfrm>
        </p:grpSpPr>
        <p:pic>
          <p:nvPicPr>
            <p:cNvPr id="4608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5" y="2160"/>
              <a:ext cx="1746" cy="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68" name="Freeform 32"/>
            <p:cNvSpPr>
              <a:spLocks/>
            </p:cNvSpPr>
            <p:nvPr/>
          </p:nvSpPr>
          <p:spPr bwMode="auto">
            <a:xfrm>
              <a:off x="3604" y="2180"/>
              <a:ext cx="784" cy="915"/>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noFill/>
            <a:ln w="50800">
              <a:solidFill>
                <a:srgbClr val="00FF00"/>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endParaRPr lang="ja-JP" altLang="en-US"/>
            </a:p>
          </p:txBody>
        </p:sp>
        <p:sp>
          <p:nvSpPr>
            <p:cNvPr id="14369" name="Freeform 33"/>
            <p:cNvSpPr>
              <a:spLocks/>
            </p:cNvSpPr>
            <p:nvPr/>
          </p:nvSpPr>
          <p:spPr bwMode="auto">
            <a:xfrm>
              <a:off x="3730" y="3082"/>
              <a:ext cx="476" cy="684"/>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noFill/>
            <a:ln w="50800">
              <a:solidFill>
                <a:srgbClr val="FF6600"/>
              </a:solidFill>
              <a:round/>
              <a:headEnd/>
              <a:tailEnd/>
            </a:ln>
            <a:extLst>
              <a:ext uri="{909E8E84-426E-40DD-AFC4-6F175D3DCCD1}">
                <a14:hiddenFill xmlns:a14="http://schemas.microsoft.com/office/drawing/2010/main">
                  <a:solidFill>
                    <a:srgbClr val="FF9900">
                      <a:alpha val="50000"/>
                    </a:srgbClr>
                  </a:solidFill>
                </a14:hiddenFill>
              </a:ext>
            </a:extLst>
          </p:spPr>
          <p:txBody>
            <a:bodyPr/>
            <a:lstStyle/>
            <a:p>
              <a:endParaRPr lang="ja-JP" altLang="en-US"/>
            </a:p>
          </p:txBody>
        </p:sp>
        <p:sp>
          <p:nvSpPr>
            <p:cNvPr id="46123" name="Text Box 29"/>
            <p:cNvSpPr txBox="1">
              <a:spLocks noChangeArrowheads="1"/>
            </p:cNvSpPr>
            <p:nvPr/>
          </p:nvSpPr>
          <p:spPr bwMode="auto">
            <a:xfrm>
              <a:off x="4053" y="2750"/>
              <a:ext cx="6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b="1">
                  <a:solidFill>
                    <a:schemeClr val="bg1"/>
                  </a:solidFill>
                  <a:ea typeface="HG創英角ﾎﾟｯﾌﾟ体" pitchFamily="49" charset="-128"/>
                </a:rPr>
                <a:t>11</a:t>
              </a:r>
              <a:r>
                <a:rPr lang="ja-JP" altLang="en-US" b="1">
                  <a:solidFill>
                    <a:schemeClr val="bg1"/>
                  </a:solidFill>
                  <a:ea typeface="HG創英角ﾎﾟｯﾌﾟ体" pitchFamily="49" charset="-128"/>
                </a:rPr>
                <a:t>月</a:t>
              </a:r>
            </a:p>
          </p:txBody>
        </p:sp>
      </p:grpSp>
      <p:sp>
        <p:nvSpPr>
          <p:cNvPr id="46132" name="Text Box 52"/>
          <p:cNvSpPr txBox="1">
            <a:spLocks noChangeArrowheads="1"/>
          </p:cNvSpPr>
          <p:nvPr/>
        </p:nvSpPr>
        <p:spPr bwMode="auto">
          <a:xfrm>
            <a:off x="8497888" y="39528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r>
              <a:rPr lang="ja-JP" altLang="en-US"/>
              <a:t>℃</a:t>
            </a:r>
            <a:r>
              <a:rPr lang="en-US" altLang="ja-JP"/>
              <a:t>]</a:t>
            </a:r>
          </a:p>
        </p:txBody>
      </p:sp>
      <p:sp>
        <p:nvSpPr>
          <p:cNvPr id="12" name="円/楕円 11"/>
          <p:cNvSpPr/>
          <p:nvPr/>
        </p:nvSpPr>
        <p:spPr>
          <a:xfrm rot="21148746">
            <a:off x="-107201" y="-122799"/>
            <a:ext cx="1950006" cy="554484"/>
          </a:xfrm>
          <a:prstGeom prst="ellipse">
            <a:avLst/>
          </a:prstGeom>
          <a:solidFill>
            <a:srgbClr val="FF0000"/>
          </a:solidFill>
          <a:ln w="5715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900" b="1" dirty="0" smtClean="0"/>
              <a:t>変えていない</a:t>
            </a:r>
            <a:endParaRPr kumimoji="1" lang="ja-JP" altLang="en-US" sz="1900" b="1" dirty="0"/>
          </a:p>
        </p:txBody>
      </p:sp>
      <p:sp>
        <p:nvSpPr>
          <p:cNvPr id="20" name="テキスト ボックス 19"/>
          <p:cNvSpPr txBox="1"/>
          <p:nvPr/>
        </p:nvSpPr>
        <p:spPr>
          <a:xfrm>
            <a:off x="394394" y="36513"/>
            <a:ext cx="9074150" cy="579437"/>
          </a:xfrm>
          <a:prstGeom prst="rect">
            <a:avLst/>
          </a:prstGeom>
          <a:noFill/>
          <a:effectLst>
            <a:outerShdw blurRad="12700" dist="50800" dir="2700000" algn="tl" rotWithShape="0">
              <a:schemeClr val="bg1"/>
            </a:outerShdw>
          </a:effec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3200" dirty="0">
                <a:latin typeface="HGP創英角ﾎﾟｯﾌﾟ体" pitchFamily="50" charset="-128"/>
                <a:ea typeface="HGP創英角ﾎﾟｯﾌﾟ体" pitchFamily="50" charset="-128"/>
              </a:rPr>
              <a:t>6</a:t>
            </a:r>
            <a:r>
              <a:rPr lang="ja-JP" altLang="en-US" sz="3200" dirty="0">
                <a:latin typeface="HGP創英角ﾎﾟｯﾌﾟ体" pitchFamily="50" charset="-128"/>
                <a:ea typeface="HGP創英角ﾎﾟｯﾌﾟ体" pitchFamily="50" charset="-128"/>
              </a:rPr>
              <a:t>月から</a:t>
            </a:r>
            <a:r>
              <a:rPr lang="en-US" altLang="ja-JP" sz="3200" dirty="0">
                <a:latin typeface="HGP創英角ﾎﾟｯﾌﾟ体" pitchFamily="50" charset="-128"/>
                <a:ea typeface="HGP創英角ﾎﾟｯﾌﾟ体" pitchFamily="50" charset="-128"/>
              </a:rPr>
              <a:t>11</a:t>
            </a:r>
            <a:r>
              <a:rPr lang="ja-JP" altLang="en-US" sz="3200" dirty="0">
                <a:latin typeface="HGP創英角ﾎﾟｯﾌﾟ体" pitchFamily="50" charset="-128"/>
                <a:ea typeface="HGP創英角ﾎﾟｯﾌﾟ体" pitchFamily="50" charset="-128"/>
              </a:rPr>
              <a:t>月までの</a:t>
            </a:r>
            <a:r>
              <a:rPr lang="en-US" altLang="ja-JP" sz="3200" dirty="0">
                <a:latin typeface="HGP創英角ﾎﾟｯﾌﾟ体" pitchFamily="50" charset="-128"/>
                <a:ea typeface="HGP創英角ﾎﾟｯﾌﾟ体" pitchFamily="50" charset="-128"/>
              </a:rPr>
              <a:t>AGCM</a:t>
            </a:r>
            <a:r>
              <a:rPr lang="ja-JP" altLang="en-US" sz="3200" dirty="0">
                <a:latin typeface="HGP創英角ﾎﾟｯﾌﾟ体" pitchFamily="50" charset="-128"/>
                <a:ea typeface="HGP創英角ﾎﾟｯﾌﾟ体" pitchFamily="50" charset="-128"/>
              </a:rPr>
              <a:t>の</a:t>
            </a:r>
            <a:r>
              <a:rPr lang="en-US" altLang="ja-JP" sz="3200" dirty="0">
                <a:latin typeface="HGP創英角ﾎﾟｯﾌﾟ体" pitchFamily="50" charset="-128"/>
                <a:ea typeface="HGP創英角ﾎﾟｯﾌﾟ体" pitchFamily="50" charset="-128"/>
              </a:rPr>
              <a:t>SST</a:t>
            </a:r>
            <a:r>
              <a:rPr lang="ja-JP" altLang="en-US" sz="3200" dirty="0">
                <a:latin typeface="HGP創英角ﾎﾟｯﾌﾟ体" pitchFamily="50" charset="-128"/>
                <a:ea typeface="HGP創英角ﾎﾟｯﾌﾟ体" pitchFamily="50" charset="-128"/>
              </a:rPr>
              <a:t>境界条件</a:t>
            </a:r>
          </a:p>
        </p:txBody>
      </p:sp>
      <p:sp>
        <p:nvSpPr>
          <p:cNvPr id="13" name="円/楕円 12"/>
          <p:cNvSpPr/>
          <p:nvPr/>
        </p:nvSpPr>
        <p:spPr>
          <a:xfrm>
            <a:off x="1496522" y="3525565"/>
            <a:ext cx="5365879" cy="767531"/>
          </a:xfrm>
          <a:prstGeom prst="ellipse">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b="1" dirty="0">
                <a:solidFill>
                  <a:schemeClr val="tx1"/>
                </a:solidFill>
              </a:rPr>
              <a:t>海氷ない</a:t>
            </a:r>
            <a:r>
              <a:rPr lang="ja-JP" altLang="en-US" b="1" dirty="0" smtClean="0">
                <a:solidFill>
                  <a:schemeClr val="tx1"/>
                </a:solidFill>
              </a:rPr>
              <a:t>：</a:t>
            </a:r>
            <a:r>
              <a:rPr lang="en-US" altLang="ja-JP" b="1" dirty="0" smtClean="0">
                <a:solidFill>
                  <a:schemeClr val="tx1"/>
                </a:solidFill>
              </a:rPr>
              <a:t>SST</a:t>
            </a:r>
            <a:r>
              <a:rPr lang="ja-JP" altLang="en-US" b="1" dirty="0" smtClean="0">
                <a:solidFill>
                  <a:schemeClr val="tx1"/>
                </a:solidFill>
              </a:rPr>
              <a:t>が入る</a:t>
            </a:r>
            <a:endParaRPr lang="ja-JP" altLang="en-US" b="1" dirty="0">
              <a:solidFill>
                <a:schemeClr val="tx1"/>
              </a:solidFill>
            </a:endParaRPr>
          </a:p>
          <a:p>
            <a:pPr algn="ctr"/>
            <a:r>
              <a:rPr kumimoji="1" lang="ja-JP" altLang="en-US" b="1" dirty="0" smtClean="0">
                <a:solidFill>
                  <a:schemeClr val="tx1"/>
                </a:solidFill>
              </a:rPr>
              <a:t>海氷ある：</a:t>
            </a:r>
            <a:r>
              <a:rPr lang="ja-JP" altLang="en-US" b="1" dirty="0">
                <a:solidFill>
                  <a:schemeClr val="tx1"/>
                </a:solidFill>
              </a:rPr>
              <a:t>アルベド</a:t>
            </a:r>
            <a:r>
              <a:rPr lang="en-US" altLang="ja-JP" b="1" dirty="0">
                <a:solidFill>
                  <a:schemeClr val="tx1"/>
                </a:solidFill>
              </a:rPr>
              <a:t>0.7,</a:t>
            </a:r>
            <a:r>
              <a:rPr lang="ja-JP" altLang="en-US" b="1" dirty="0">
                <a:solidFill>
                  <a:schemeClr val="tx1"/>
                </a:solidFill>
              </a:rPr>
              <a:t>粗度</a:t>
            </a:r>
            <a:r>
              <a:rPr lang="en-US" altLang="ja-JP" b="1" dirty="0" smtClean="0">
                <a:solidFill>
                  <a:schemeClr val="tx1"/>
                </a:solidFill>
              </a:rPr>
              <a:t>1×10</a:t>
            </a:r>
            <a:r>
              <a:rPr lang="en-US" altLang="ja-JP" b="1" baseline="30000" dirty="0" smtClean="0">
                <a:solidFill>
                  <a:schemeClr val="tx1"/>
                </a:solidFill>
              </a:rPr>
              <a:t>-3</a:t>
            </a:r>
            <a:r>
              <a:rPr lang="en-US" altLang="ja-JP" b="1" dirty="0" smtClean="0">
                <a:solidFill>
                  <a:schemeClr val="tx1"/>
                </a:solidFill>
              </a:rPr>
              <a:t>m</a:t>
            </a:r>
            <a:endParaRPr kumimoji="1" lang="en-US" altLang="ja-JP" b="1"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4254500" y="-88900"/>
            <a:ext cx="4837113" cy="2882900"/>
            <a:chOff x="-273" y="407"/>
            <a:chExt cx="6147" cy="1816"/>
          </a:xfrm>
        </p:grpSpPr>
        <p:sp>
          <p:nvSpPr>
            <p:cNvPr id="6187" name="Rectangle 3"/>
            <p:cNvSpPr>
              <a:spLocks noChangeArrowheads="1"/>
            </p:cNvSpPr>
            <p:nvPr/>
          </p:nvSpPr>
          <p:spPr bwMode="auto">
            <a:xfrm>
              <a:off x="-114" y="611"/>
              <a:ext cx="5988" cy="1406"/>
            </a:xfrm>
            <a:prstGeom prst="rect">
              <a:avLst/>
            </a:prstGeom>
            <a:gradFill rotWithShape="1">
              <a:gsLst>
                <a:gs pos="0">
                  <a:schemeClr val="accent1">
                    <a:alpha val="79999"/>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68" name="Text Box 4"/>
            <p:cNvSpPr txBox="1">
              <a:spLocks noChangeArrowheads="1"/>
            </p:cNvSpPr>
            <p:nvPr/>
          </p:nvSpPr>
          <p:spPr bwMode="auto">
            <a:xfrm>
              <a:off x="-273" y="407"/>
              <a:ext cx="585" cy="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defRPr/>
              </a:pPr>
              <a:r>
                <a:rPr lang="en-US" altLang="ja-JP">
                  <a:effectLst>
                    <a:outerShdw blurRad="38100" dist="38100" dir="2700000" algn="tl">
                      <a:srgbClr val="C0C0C0"/>
                    </a:outerShdw>
                  </a:effectLst>
                  <a:latin typeface="Copperplate Gothic Bold" pitchFamily="34" charset="0"/>
                </a:rPr>
                <a:t>weddell sea</a:t>
              </a:r>
            </a:p>
          </p:txBody>
        </p:sp>
      </p:grpSp>
      <p:grpSp>
        <p:nvGrpSpPr>
          <p:cNvPr id="6147" name="Group 5"/>
          <p:cNvGrpSpPr>
            <a:grpSpLocks/>
          </p:cNvGrpSpPr>
          <p:nvPr/>
        </p:nvGrpSpPr>
        <p:grpSpPr bwMode="auto">
          <a:xfrm>
            <a:off x="4254500" y="2060575"/>
            <a:ext cx="4892675" cy="3019425"/>
            <a:chOff x="-268" y="2296"/>
            <a:chExt cx="6137" cy="1902"/>
          </a:xfrm>
        </p:grpSpPr>
        <p:sp>
          <p:nvSpPr>
            <p:cNvPr id="6185" name="Rectangle 6"/>
            <p:cNvSpPr>
              <a:spLocks noChangeArrowheads="1"/>
            </p:cNvSpPr>
            <p:nvPr/>
          </p:nvSpPr>
          <p:spPr bwMode="auto">
            <a:xfrm>
              <a:off x="-119" y="2554"/>
              <a:ext cx="5988" cy="1406"/>
            </a:xfrm>
            <a:prstGeom prst="rect">
              <a:avLst/>
            </a:prstGeom>
            <a:gradFill rotWithShape="1">
              <a:gsLst>
                <a:gs pos="0">
                  <a:schemeClr val="bg1"/>
                </a:gs>
                <a:gs pos="100000">
                  <a:srgbClr val="B9ACF2">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71" name="Text Box 7"/>
            <p:cNvSpPr txBox="1">
              <a:spLocks noChangeArrowheads="1"/>
            </p:cNvSpPr>
            <p:nvPr/>
          </p:nvSpPr>
          <p:spPr bwMode="auto">
            <a:xfrm>
              <a:off x="-268" y="2296"/>
              <a:ext cx="577" cy="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defRPr/>
              </a:pPr>
              <a:r>
                <a:rPr lang="en-US" altLang="ja-JP">
                  <a:effectLst>
                    <a:outerShdw blurRad="38100" dist="38100" dir="2700000" algn="tl">
                      <a:srgbClr val="C0C0C0"/>
                    </a:outerShdw>
                  </a:effectLst>
                  <a:latin typeface="Copperplate Gothic Bold" pitchFamily="34" charset="0"/>
                </a:rPr>
                <a:t>amundsen sea</a:t>
              </a:r>
            </a:p>
          </p:txBody>
        </p:sp>
      </p:grpSp>
      <p:sp>
        <p:nvSpPr>
          <p:cNvPr id="6148" name="AutoShape 5"/>
          <p:cNvSpPr>
            <a:spLocks noChangeArrowheads="1"/>
          </p:cNvSpPr>
          <p:nvPr/>
        </p:nvSpPr>
        <p:spPr bwMode="auto">
          <a:xfrm>
            <a:off x="1728788" y="1295400"/>
            <a:ext cx="388937" cy="485775"/>
          </a:xfrm>
          <a:prstGeom prst="rightArrow">
            <a:avLst>
              <a:gd name="adj1" fmla="val 50000"/>
              <a:gd name="adj2" fmla="val 250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614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3613" y="863600"/>
            <a:ext cx="1584325"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4988" y="2460625"/>
            <a:ext cx="2257425"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7563" y="2470150"/>
            <a:ext cx="2259012" cy="2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2288" y="234950"/>
            <a:ext cx="2241550"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53" name="Group 13"/>
          <p:cNvGrpSpPr>
            <a:grpSpLocks/>
          </p:cNvGrpSpPr>
          <p:nvPr/>
        </p:nvGrpSpPr>
        <p:grpSpPr bwMode="auto">
          <a:xfrm>
            <a:off x="360363" y="935038"/>
            <a:ext cx="1258887" cy="1125537"/>
            <a:chOff x="3742" y="2387"/>
            <a:chExt cx="2041" cy="1905"/>
          </a:xfrm>
        </p:grpSpPr>
        <p:grpSp>
          <p:nvGrpSpPr>
            <p:cNvPr id="6179" name="Group 14"/>
            <p:cNvGrpSpPr>
              <a:grpSpLocks/>
            </p:cNvGrpSpPr>
            <p:nvPr/>
          </p:nvGrpSpPr>
          <p:grpSpPr bwMode="auto">
            <a:xfrm>
              <a:off x="3923" y="2478"/>
              <a:ext cx="1860" cy="1814"/>
              <a:chOff x="3334" y="2069"/>
              <a:chExt cx="2630" cy="2631"/>
            </a:xfrm>
          </p:grpSpPr>
          <p:sp>
            <p:nvSpPr>
              <p:cNvPr id="6183" name="Oval 15"/>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84" name="Freeform 16"/>
              <p:cNvSpPr>
                <a:spLocks noChangeAspect="1"/>
              </p:cNvSpPr>
              <p:nvPr/>
            </p:nvSpPr>
            <p:spPr bwMode="auto">
              <a:xfrm>
                <a:off x="3651" y="2523"/>
                <a:ext cx="1996" cy="1733"/>
              </a:xfrm>
              <a:custGeom>
                <a:avLst/>
                <a:gdLst>
                  <a:gd name="T0" fmla="*/ 10 w 1393"/>
                  <a:gd name="T1" fmla="*/ 488 h 1210"/>
                  <a:gd name="T2" fmla="*/ 1 w 1393"/>
                  <a:gd name="T3" fmla="*/ 603 h 1210"/>
                  <a:gd name="T4" fmla="*/ 103 w 1393"/>
                  <a:gd name="T5" fmla="*/ 739 h 1210"/>
                  <a:gd name="T6" fmla="*/ 128 w 1393"/>
                  <a:gd name="T7" fmla="*/ 745 h 1210"/>
                  <a:gd name="T8" fmla="*/ 165 w 1393"/>
                  <a:gd name="T9" fmla="*/ 862 h 1210"/>
                  <a:gd name="T10" fmla="*/ 262 w 1393"/>
                  <a:gd name="T11" fmla="*/ 960 h 1210"/>
                  <a:gd name="T12" fmla="*/ 347 w 1393"/>
                  <a:gd name="T13" fmla="*/ 950 h 1210"/>
                  <a:gd name="T14" fmla="*/ 337 w 1393"/>
                  <a:gd name="T15" fmla="*/ 1083 h 1210"/>
                  <a:gd name="T16" fmla="*/ 324 w 1393"/>
                  <a:gd name="T17" fmla="*/ 1249 h 1210"/>
                  <a:gd name="T18" fmla="*/ 285 w 1393"/>
                  <a:gd name="T19" fmla="*/ 1424 h 1210"/>
                  <a:gd name="T20" fmla="*/ 479 w 1393"/>
                  <a:gd name="T21" fmla="*/ 1465 h 1210"/>
                  <a:gd name="T22" fmla="*/ 454 w 1393"/>
                  <a:gd name="T23" fmla="*/ 1577 h 1210"/>
                  <a:gd name="T24" fmla="*/ 484 w 1393"/>
                  <a:gd name="T25" fmla="*/ 1736 h 1210"/>
                  <a:gd name="T26" fmla="*/ 589 w 1393"/>
                  <a:gd name="T27" fmla="*/ 1898 h 1210"/>
                  <a:gd name="T28" fmla="*/ 811 w 1393"/>
                  <a:gd name="T29" fmla="*/ 1982 h 1210"/>
                  <a:gd name="T30" fmla="*/ 1009 w 1393"/>
                  <a:gd name="T31" fmla="*/ 2014 h 1210"/>
                  <a:gd name="T32" fmla="*/ 1301 w 1393"/>
                  <a:gd name="T33" fmla="*/ 2008 h 1210"/>
                  <a:gd name="T34" fmla="*/ 1590 w 1393"/>
                  <a:gd name="T35" fmla="*/ 2037 h 1210"/>
                  <a:gd name="T36" fmla="*/ 1555 w 1393"/>
                  <a:gd name="T37" fmla="*/ 2396 h 1210"/>
                  <a:gd name="T38" fmla="*/ 2036 w 1393"/>
                  <a:gd name="T39" fmla="*/ 2439 h 1210"/>
                  <a:gd name="T40" fmla="*/ 2171 w 1393"/>
                  <a:gd name="T41" fmla="*/ 2425 h 1210"/>
                  <a:gd name="T42" fmla="*/ 2429 w 1393"/>
                  <a:gd name="T43" fmla="*/ 2353 h 1210"/>
                  <a:gd name="T44" fmla="*/ 2480 w 1393"/>
                  <a:gd name="T45" fmla="*/ 2224 h 1210"/>
                  <a:gd name="T46" fmla="*/ 2510 w 1393"/>
                  <a:gd name="T47" fmla="*/ 2160 h 1210"/>
                  <a:gd name="T48" fmla="*/ 2571 w 1393"/>
                  <a:gd name="T49" fmla="*/ 2031 h 1210"/>
                  <a:gd name="T50" fmla="*/ 2707 w 1393"/>
                  <a:gd name="T51" fmla="*/ 1866 h 1210"/>
                  <a:gd name="T52" fmla="*/ 2755 w 1393"/>
                  <a:gd name="T53" fmla="*/ 1676 h 1210"/>
                  <a:gd name="T54" fmla="*/ 2823 w 1393"/>
                  <a:gd name="T55" fmla="*/ 1563 h 1210"/>
                  <a:gd name="T56" fmla="*/ 2770 w 1393"/>
                  <a:gd name="T57" fmla="*/ 1405 h 1210"/>
                  <a:gd name="T58" fmla="*/ 2764 w 1393"/>
                  <a:gd name="T59" fmla="*/ 1129 h 1210"/>
                  <a:gd name="T60" fmla="*/ 2718 w 1393"/>
                  <a:gd name="T61" fmla="*/ 1091 h 1210"/>
                  <a:gd name="T62" fmla="*/ 2565 w 1393"/>
                  <a:gd name="T63" fmla="*/ 911 h 1210"/>
                  <a:gd name="T64" fmla="*/ 2542 w 1393"/>
                  <a:gd name="T65" fmla="*/ 531 h 1210"/>
                  <a:gd name="T66" fmla="*/ 2466 w 1393"/>
                  <a:gd name="T67" fmla="*/ 370 h 1210"/>
                  <a:gd name="T68" fmla="*/ 2387 w 1393"/>
                  <a:gd name="T69" fmla="*/ 371 h 1210"/>
                  <a:gd name="T70" fmla="*/ 2191 w 1393"/>
                  <a:gd name="T71" fmla="*/ 289 h 1210"/>
                  <a:gd name="T72" fmla="*/ 2062 w 1393"/>
                  <a:gd name="T73" fmla="*/ 229 h 1210"/>
                  <a:gd name="T74" fmla="*/ 1993 w 1393"/>
                  <a:gd name="T75" fmla="*/ 190 h 1210"/>
                  <a:gd name="T76" fmla="*/ 1727 w 1393"/>
                  <a:gd name="T77" fmla="*/ 82 h 1210"/>
                  <a:gd name="T78" fmla="*/ 1602 w 1393"/>
                  <a:gd name="T79" fmla="*/ 62 h 1210"/>
                  <a:gd name="T80" fmla="*/ 1333 w 1393"/>
                  <a:gd name="T81" fmla="*/ 63 h 1210"/>
                  <a:gd name="T82" fmla="*/ 1099 w 1393"/>
                  <a:gd name="T83" fmla="*/ 215 h 1210"/>
                  <a:gd name="T84" fmla="*/ 982 w 1393"/>
                  <a:gd name="T85" fmla="*/ 395 h 1210"/>
                  <a:gd name="T86" fmla="*/ 982 w 1393"/>
                  <a:gd name="T87" fmla="*/ 507 h 1210"/>
                  <a:gd name="T88" fmla="*/ 929 w 1393"/>
                  <a:gd name="T89" fmla="*/ 673 h 1210"/>
                  <a:gd name="T90" fmla="*/ 871 w 1393"/>
                  <a:gd name="T91" fmla="*/ 720 h 1210"/>
                  <a:gd name="T92" fmla="*/ 556 w 1393"/>
                  <a:gd name="T93" fmla="*/ 825 h 1210"/>
                  <a:gd name="T94" fmla="*/ 285 w 1393"/>
                  <a:gd name="T95" fmla="*/ 649 h 1210"/>
                  <a:gd name="T96" fmla="*/ 146 w 1393"/>
                  <a:gd name="T97" fmla="*/ 590 h 1210"/>
                  <a:gd name="T98" fmla="*/ 60 w 1393"/>
                  <a:gd name="T99" fmla="*/ 357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80" name="Oval 4"/>
            <p:cNvSpPr>
              <a:spLocks noChangeArrowheads="1"/>
            </p:cNvSpPr>
            <p:nvPr/>
          </p:nvSpPr>
          <p:spPr bwMode="auto">
            <a:xfrm>
              <a:off x="4432" y="3818"/>
              <a:ext cx="454" cy="408"/>
            </a:xfrm>
            <a:prstGeom prst="ellipse">
              <a:avLst/>
            </a:prstGeom>
            <a:solidFill>
              <a:schemeClr val="accent2">
                <a:alpha val="50195"/>
              </a:schemeClr>
            </a:solidFill>
            <a:ln w="9525">
              <a:solidFill>
                <a:srgbClr val="00FFFF"/>
              </a:solidFill>
              <a:round/>
              <a:headEnd/>
              <a:tailEnd/>
            </a:ln>
          </p:spPr>
          <p:txBody>
            <a:bodyPr wrap="none" anchor="ctr"/>
            <a:lstStyle/>
            <a:p>
              <a:pPr algn="ctr"/>
              <a:endParaRPr lang="ja-JP" altLang="en-US"/>
            </a:p>
          </p:txBody>
        </p:sp>
        <p:sp>
          <p:nvSpPr>
            <p:cNvPr id="6181" name="Oval 5"/>
            <p:cNvSpPr>
              <a:spLocks noChangeArrowheads="1"/>
            </p:cNvSpPr>
            <p:nvPr/>
          </p:nvSpPr>
          <p:spPr bwMode="auto">
            <a:xfrm>
              <a:off x="3742" y="3203"/>
              <a:ext cx="635" cy="635"/>
            </a:xfrm>
            <a:prstGeom prst="ellipse">
              <a:avLst/>
            </a:prstGeom>
            <a:solidFill>
              <a:srgbClr val="FF6600">
                <a:alpha val="59999"/>
              </a:srgbClr>
            </a:solidFill>
            <a:ln w="9525">
              <a:solidFill>
                <a:srgbClr val="800000"/>
              </a:solidFill>
              <a:round/>
              <a:headEnd/>
              <a:tailEnd/>
            </a:ln>
          </p:spPr>
          <p:txBody>
            <a:bodyPr wrap="none" anchor="ctr"/>
            <a:lstStyle/>
            <a:p>
              <a:pPr algn="ctr"/>
              <a:endParaRPr lang="ja-JP" altLang="en-US"/>
            </a:p>
          </p:txBody>
        </p:sp>
        <p:sp>
          <p:nvSpPr>
            <p:cNvPr id="6182" name="Oval 6"/>
            <p:cNvSpPr>
              <a:spLocks noChangeArrowheads="1"/>
            </p:cNvSpPr>
            <p:nvPr/>
          </p:nvSpPr>
          <p:spPr bwMode="auto">
            <a:xfrm>
              <a:off x="4105" y="2387"/>
              <a:ext cx="953" cy="564"/>
            </a:xfrm>
            <a:prstGeom prst="ellipse">
              <a:avLst/>
            </a:prstGeom>
            <a:solidFill>
              <a:schemeClr val="accent2">
                <a:alpha val="50195"/>
              </a:schemeClr>
            </a:solidFill>
            <a:ln w="9525">
              <a:solidFill>
                <a:srgbClr val="00FFFF"/>
              </a:solidFill>
              <a:round/>
              <a:headEnd/>
              <a:tailEnd/>
            </a:ln>
          </p:spPr>
          <p:txBody>
            <a:bodyPr wrap="none" anchor="ctr"/>
            <a:lstStyle/>
            <a:p>
              <a:pPr algn="ctr"/>
              <a:endParaRPr lang="ja-JP" altLang="en-US"/>
            </a:p>
          </p:txBody>
        </p:sp>
      </p:grpSp>
      <p:sp>
        <p:nvSpPr>
          <p:cNvPr id="6154" name="Oval 34"/>
          <p:cNvSpPr>
            <a:spLocks noChangeArrowheads="1"/>
          </p:cNvSpPr>
          <p:nvPr/>
        </p:nvSpPr>
        <p:spPr bwMode="auto">
          <a:xfrm>
            <a:off x="2378075" y="922338"/>
            <a:ext cx="504825" cy="431800"/>
          </a:xfrm>
          <a:prstGeom prst="ellipse">
            <a:avLst/>
          </a:prstGeom>
          <a:solidFill>
            <a:srgbClr val="666699"/>
          </a:solidFill>
          <a:ln w="2857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dirty="0">
                <a:solidFill>
                  <a:schemeClr val="bg1"/>
                </a:solidFill>
              </a:rPr>
              <a:t>多</a:t>
            </a:r>
          </a:p>
        </p:txBody>
      </p:sp>
      <p:sp>
        <p:nvSpPr>
          <p:cNvPr id="6155" name="Oval 36"/>
          <p:cNvSpPr>
            <a:spLocks noChangeArrowheads="1"/>
          </p:cNvSpPr>
          <p:nvPr/>
        </p:nvSpPr>
        <p:spPr bwMode="auto">
          <a:xfrm>
            <a:off x="2447925" y="1785938"/>
            <a:ext cx="434975" cy="431800"/>
          </a:xfrm>
          <a:prstGeom prst="ellipse">
            <a:avLst/>
          </a:prstGeom>
          <a:solidFill>
            <a:srgbClr val="FFCC00"/>
          </a:solidFill>
          <a:ln w="2857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少</a:t>
            </a:r>
          </a:p>
        </p:txBody>
      </p:sp>
      <p:sp>
        <p:nvSpPr>
          <p:cNvPr id="6156" name="Freeform 5"/>
          <p:cNvSpPr>
            <a:spLocks/>
          </p:cNvSpPr>
          <p:nvPr/>
        </p:nvSpPr>
        <p:spPr bwMode="auto">
          <a:xfrm rot="1119727">
            <a:off x="415925" y="1857375"/>
            <a:ext cx="1449388" cy="646113"/>
          </a:xfrm>
          <a:custGeom>
            <a:avLst/>
            <a:gdLst>
              <a:gd name="T0" fmla="*/ 163659563 w 1936"/>
              <a:gd name="T1" fmla="*/ 301074756 h 976"/>
              <a:gd name="T2" fmla="*/ 20176888 w 1936"/>
              <a:gd name="T3" fmla="*/ 326492947 h 976"/>
              <a:gd name="T4" fmla="*/ 42595986 w 1936"/>
              <a:gd name="T5" fmla="*/ 377329330 h 976"/>
              <a:gd name="T6" fmla="*/ 133393856 w 1936"/>
              <a:gd name="T7" fmla="*/ 415018372 h 976"/>
              <a:gd name="T8" fmla="*/ 318911776 w 1936"/>
              <a:gd name="T9" fmla="*/ 366811458 h 976"/>
              <a:gd name="T10" fmla="*/ 994288403 w 1936"/>
              <a:gd name="T11" fmla="*/ 48645159 h 976"/>
              <a:gd name="T12" fmla="*/ 863136008 w 1936"/>
              <a:gd name="T13" fmla="*/ 75816329 h 976"/>
              <a:gd name="T14" fmla="*/ 163659563 w 1936"/>
              <a:gd name="T15" fmla="*/ 301074756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chemeClr val="folHlink">
              <a:alpha val="79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6157" name="Object 23"/>
          <p:cNvGraphicFramePr>
            <a:graphicFrameLocks noChangeAspect="1"/>
          </p:cNvGraphicFramePr>
          <p:nvPr/>
        </p:nvGraphicFramePr>
        <p:xfrm>
          <a:off x="785813" y="2457450"/>
          <a:ext cx="2222500" cy="2209800"/>
        </p:xfrm>
        <a:graphic>
          <a:graphicData uri="http://schemas.openxmlformats.org/presentationml/2006/ole">
            <mc:AlternateContent xmlns:mc="http://schemas.openxmlformats.org/markup-compatibility/2006">
              <mc:Choice xmlns:v="urn:schemas-microsoft-com:vml" Requires="v">
                <p:oleObj spid="_x0000_s6286" name="Image" r:id="rId9" imgW="2265903" imgH="2251719" progId="Photoshop.Image.4">
                  <p:embed/>
                </p:oleObj>
              </mc:Choice>
              <mc:Fallback>
                <p:oleObj name="Image" r:id="rId9" imgW="2265903" imgH="2251719" progId="Photoshop.Image.4">
                  <p:embed/>
                  <p:pic>
                    <p:nvPicPr>
                      <p:cNvPr id="0"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813" y="2457450"/>
                        <a:ext cx="22225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8" name="Object 24"/>
          <p:cNvGraphicFramePr>
            <a:graphicFrameLocks noChangeAspect="1"/>
          </p:cNvGraphicFramePr>
          <p:nvPr/>
        </p:nvGraphicFramePr>
        <p:xfrm>
          <a:off x="820738" y="4672013"/>
          <a:ext cx="2214562" cy="2212975"/>
        </p:xfrm>
        <a:graphic>
          <a:graphicData uri="http://schemas.openxmlformats.org/presentationml/2006/ole">
            <mc:AlternateContent xmlns:mc="http://schemas.openxmlformats.org/markup-compatibility/2006">
              <mc:Choice xmlns:v="urn:schemas-microsoft-com:vml" Requires="v">
                <p:oleObj spid="_x0000_s6287" name="Image" r:id="rId11" imgW="13457113" imgH="13444405" progId="Photoshop.Image.4">
                  <p:embed/>
                </p:oleObj>
              </mc:Choice>
              <mc:Fallback>
                <p:oleObj name="Image" r:id="rId11" imgW="13457113" imgH="13444405" progId="Photoshop.Image.4">
                  <p:embed/>
                  <p:pic>
                    <p:nvPicPr>
                      <p:cNvPr id="0" name="Object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738" y="4672013"/>
                        <a:ext cx="2214562"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9" name="Freeform 25"/>
          <p:cNvSpPr>
            <a:spLocks/>
          </p:cNvSpPr>
          <p:nvPr/>
        </p:nvSpPr>
        <p:spPr bwMode="auto">
          <a:xfrm>
            <a:off x="1001713" y="2917825"/>
            <a:ext cx="1863725" cy="928688"/>
          </a:xfrm>
          <a:custGeom>
            <a:avLst/>
            <a:gdLst>
              <a:gd name="T0" fmla="*/ 580298584 w 992"/>
              <a:gd name="T1" fmla="*/ 861642355 h 495"/>
              <a:gd name="T2" fmla="*/ 71542992 w 992"/>
              <a:gd name="T3" fmla="*/ 934385829 h 495"/>
              <a:gd name="T4" fmla="*/ 151036875 w 992"/>
              <a:gd name="T5" fmla="*/ 1079874654 h 495"/>
              <a:gd name="T6" fmla="*/ 472982218 w 992"/>
              <a:gd name="T7" fmla="*/ 1187735668 h 495"/>
              <a:gd name="T8" fmla="*/ 1130786962 w 992"/>
              <a:gd name="T9" fmla="*/ 1049773906 h 495"/>
              <a:gd name="T10" fmla="*/ 2147483647 w 992"/>
              <a:gd name="T11" fmla="*/ 139216898 h 495"/>
              <a:gd name="T12" fmla="*/ 2147483647 w 992"/>
              <a:gd name="T13" fmla="*/ 216979040 h 495"/>
              <a:gd name="T14" fmla="*/ 580298584 w 992"/>
              <a:gd name="T15" fmla="*/ 861642355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9BFBA6"/>
              </a:gs>
              <a:gs pos="100000">
                <a:srgbClr val="2EA255">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Text Box 12"/>
          <p:cNvSpPr txBox="1">
            <a:spLocks noChangeArrowheads="1"/>
          </p:cNvSpPr>
          <p:nvPr/>
        </p:nvSpPr>
        <p:spPr bwMode="auto">
          <a:xfrm>
            <a:off x="257175" y="2846388"/>
            <a:ext cx="3343275"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a:solidFill>
                  <a:srgbClr val="7E8B07"/>
                </a:solidFill>
                <a:effectLst>
                  <a:outerShdw blurRad="38100" dist="38100" dir="2700000" algn="tl">
                    <a:srgbClr val="C0C0C0"/>
                  </a:outerShdw>
                </a:effectLst>
                <a:latin typeface="Bookman Old Style" pitchFamily="18" charset="0"/>
                <a:ea typeface="HGP創英角ｺﾞｼｯｸUB" pitchFamily="50" charset="-128"/>
              </a:rPr>
              <a:t>PSA ice</a:t>
            </a:r>
          </a:p>
          <a:p>
            <a:pPr algn="ctr">
              <a:defRPr/>
            </a:pPr>
            <a:r>
              <a:rPr lang="en-US" altLang="ja-JP" sz="3200" b="1">
                <a:solidFill>
                  <a:srgbClr val="7E8B07"/>
                </a:solidFill>
                <a:effectLst>
                  <a:outerShdw blurRad="38100" dist="38100" dir="2700000" algn="tl">
                    <a:srgbClr val="C0C0C0"/>
                  </a:outerShdw>
                </a:effectLst>
                <a:latin typeface="Bookman Old Style" pitchFamily="18" charset="0"/>
                <a:ea typeface="HGP創英角ｺﾞｼｯｸUB" pitchFamily="50" charset="-128"/>
              </a:rPr>
              <a:t>pattern</a:t>
            </a:r>
          </a:p>
        </p:txBody>
      </p:sp>
      <p:sp>
        <p:nvSpPr>
          <p:cNvPr id="6161" name="Freeform 25"/>
          <p:cNvSpPr>
            <a:spLocks/>
          </p:cNvSpPr>
          <p:nvPr/>
        </p:nvSpPr>
        <p:spPr bwMode="auto">
          <a:xfrm>
            <a:off x="1084263" y="5229225"/>
            <a:ext cx="1863725" cy="928688"/>
          </a:xfrm>
          <a:custGeom>
            <a:avLst/>
            <a:gdLst>
              <a:gd name="T0" fmla="*/ 580298584 w 992"/>
              <a:gd name="T1" fmla="*/ 861642355 h 495"/>
              <a:gd name="T2" fmla="*/ 71542992 w 992"/>
              <a:gd name="T3" fmla="*/ 934385829 h 495"/>
              <a:gd name="T4" fmla="*/ 151036875 w 992"/>
              <a:gd name="T5" fmla="*/ 1079874654 h 495"/>
              <a:gd name="T6" fmla="*/ 472982218 w 992"/>
              <a:gd name="T7" fmla="*/ 1187735668 h 495"/>
              <a:gd name="T8" fmla="*/ 1130786962 w 992"/>
              <a:gd name="T9" fmla="*/ 1049773906 h 495"/>
              <a:gd name="T10" fmla="*/ 2147483647 w 992"/>
              <a:gd name="T11" fmla="*/ 139216898 h 495"/>
              <a:gd name="T12" fmla="*/ 2147483647 w 992"/>
              <a:gd name="T13" fmla="*/ 216979040 h 495"/>
              <a:gd name="T14" fmla="*/ 580298584 w 992"/>
              <a:gd name="T15" fmla="*/ 861642355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EC698"/>
              </a:gs>
              <a:gs pos="100000">
                <a:srgbClr val="F45E5E">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616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18038" y="215900"/>
            <a:ext cx="225742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3" name="Text Box 17"/>
          <p:cNvSpPr txBox="1">
            <a:spLocks noChangeArrowheads="1"/>
          </p:cNvSpPr>
          <p:nvPr/>
        </p:nvSpPr>
        <p:spPr bwMode="auto">
          <a:xfrm>
            <a:off x="411163" y="1936750"/>
            <a:ext cx="2757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PSA</a:t>
            </a:r>
            <a:r>
              <a:rPr lang="ja-JP" altLang="en-US" b="1"/>
              <a:t>パターン</a:t>
            </a:r>
          </a:p>
        </p:txBody>
      </p:sp>
      <p:pic>
        <p:nvPicPr>
          <p:cNvPr id="6164" name="Picture 3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3600" y="4672013"/>
            <a:ext cx="2195513"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5" name="Picture 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18325" y="4670425"/>
            <a:ext cx="21859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Freeform 4"/>
          <p:cNvSpPr>
            <a:spLocks/>
          </p:cNvSpPr>
          <p:nvPr/>
        </p:nvSpPr>
        <p:spPr bwMode="auto">
          <a:xfrm rot="724466">
            <a:off x="173038" y="-298450"/>
            <a:ext cx="3035300" cy="1100138"/>
          </a:xfrm>
          <a:custGeom>
            <a:avLst/>
            <a:gdLst>
              <a:gd name="T0" fmla="*/ 469266040 w 1936"/>
              <a:gd name="T1" fmla="*/ 777392315 h 976"/>
              <a:gd name="T2" fmla="*/ 57854214 w 1936"/>
              <a:gd name="T3" fmla="*/ 843023862 h 976"/>
              <a:gd name="T4" fmla="*/ 122138221 w 1936"/>
              <a:gd name="T5" fmla="*/ 974285893 h 976"/>
              <a:gd name="T6" fmla="*/ 382484115 w 1936"/>
              <a:gd name="T7" fmla="*/ 1071601379 h 976"/>
              <a:gd name="T8" fmla="*/ 914425427 w 1936"/>
              <a:gd name="T9" fmla="*/ 947128232 h 976"/>
              <a:gd name="T10" fmla="*/ 2147483647 w 1936"/>
              <a:gd name="T11" fmla="*/ 125605015 h 976"/>
              <a:gd name="T12" fmla="*/ 2147483647 w 1936"/>
              <a:gd name="T13" fmla="*/ 195762873 h 976"/>
              <a:gd name="T14" fmla="*/ 469266040 w 1936"/>
              <a:gd name="T15" fmla="*/ 777392315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chemeClr val="accent2">
                  <a:lumMod val="20000"/>
                  <a:lumOff val="80000"/>
                </a:schemeClr>
              </a:gs>
              <a:gs pos="100000">
                <a:srgbClr val="33CC33"/>
              </a:gs>
            </a:gsLst>
            <a:lin ang="5400000" scaled="1"/>
          </a:gradFill>
          <a:ln>
            <a:noFill/>
          </a:ln>
          <a:extLst/>
        </p:spPr>
        <p:txBody>
          <a:bodyPr/>
          <a:lstStyle/>
          <a:p>
            <a:pPr>
              <a:defRPr/>
            </a:pPr>
            <a:endParaRPr lang="ja-JP" altLang="en-US"/>
          </a:p>
        </p:txBody>
      </p:sp>
      <p:sp>
        <p:nvSpPr>
          <p:cNvPr id="39" name="Text Box 3"/>
          <p:cNvSpPr txBox="1">
            <a:spLocks noChangeArrowheads="1"/>
          </p:cNvSpPr>
          <p:nvPr/>
        </p:nvSpPr>
        <p:spPr bwMode="auto">
          <a:xfrm>
            <a:off x="100013" y="-28575"/>
            <a:ext cx="3190875" cy="646113"/>
          </a:xfrm>
          <a:prstGeom prst="rect">
            <a:avLst/>
          </a:prstGeom>
          <a:noFill/>
          <a:ln>
            <a:noFill/>
          </a:ln>
          <a:effectLst>
            <a:outerShdw dist="38100" dir="2700000" algn="tl"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3600"/>
              <a:t>9</a:t>
            </a:r>
            <a:r>
              <a:rPr lang="ja-JP" altLang="en-US" sz="3600"/>
              <a:t>つの境界条件</a:t>
            </a:r>
            <a:endParaRPr lang="en-US" altLang="ja-JP" sz="3600"/>
          </a:p>
        </p:txBody>
      </p:sp>
      <p:sp>
        <p:nvSpPr>
          <p:cNvPr id="40" name="Rectangle 46"/>
          <p:cNvSpPr>
            <a:spLocks noChangeArrowheads="1"/>
          </p:cNvSpPr>
          <p:nvPr/>
        </p:nvSpPr>
        <p:spPr bwMode="auto">
          <a:xfrm>
            <a:off x="4572000" y="188913"/>
            <a:ext cx="2232025" cy="2232025"/>
          </a:xfrm>
          <a:prstGeom prst="rect">
            <a:avLst/>
          </a:prstGeom>
          <a:noFill/>
          <a:ln w="127000" algn="ctr">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4053" dir="3542175" algn="ctr" rotWithShape="0">
                    <a:srgbClr val="99FF66"/>
                  </a:outerShdw>
                </a:effectLst>
              </a14:hiddenEffects>
            </a:ext>
          </a:extLst>
        </p:spPr>
        <p:txBody>
          <a:bodyPr wrap="none" anchor="ctr"/>
          <a:lstStyle/>
          <a:p>
            <a:endParaRPr lang="ja-JP" altLang="en-US"/>
          </a:p>
        </p:txBody>
      </p:sp>
      <p:sp>
        <p:nvSpPr>
          <p:cNvPr id="41" name="Rectangle 47"/>
          <p:cNvSpPr>
            <a:spLocks noChangeArrowheads="1"/>
          </p:cNvSpPr>
          <p:nvPr/>
        </p:nvSpPr>
        <p:spPr bwMode="auto">
          <a:xfrm>
            <a:off x="6877050" y="2492375"/>
            <a:ext cx="2239963" cy="2232025"/>
          </a:xfrm>
          <a:prstGeom prst="rect">
            <a:avLst/>
          </a:prstGeom>
          <a:noFill/>
          <a:ln w="127000" algn="ctr">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4053" dir="3542175" algn="ctr" rotWithShape="0">
                    <a:srgbClr val="99FF66"/>
                  </a:outerShdw>
                </a:effectLst>
              </a14:hiddenEffects>
            </a:ext>
          </a:extLst>
        </p:spPr>
        <p:txBody>
          <a:bodyPr wrap="none" anchor="ctr"/>
          <a:lstStyle/>
          <a:p>
            <a:endParaRPr lang="ja-JP" altLang="en-US"/>
          </a:p>
        </p:txBody>
      </p:sp>
      <p:sp>
        <p:nvSpPr>
          <p:cNvPr id="42" name="Rectangle 48"/>
          <p:cNvSpPr>
            <a:spLocks noChangeArrowheads="1"/>
          </p:cNvSpPr>
          <p:nvPr/>
        </p:nvSpPr>
        <p:spPr bwMode="auto">
          <a:xfrm>
            <a:off x="6877050" y="188913"/>
            <a:ext cx="2232025" cy="2232025"/>
          </a:xfrm>
          <a:prstGeom prst="rect">
            <a:avLst/>
          </a:prstGeom>
          <a:noFill/>
          <a:ln w="1270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4053" dir="3542175" algn="ctr" rotWithShape="0">
                    <a:srgbClr val="99FF66"/>
                  </a:outerShdw>
                </a:effectLst>
              </a14:hiddenEffects>
            </a:ext>
          </a:extLst>
        </p:spPr>
        <p:txBody>
          <a:bodyPr wrap="none" anchor="ctr"/>
          <a:lstStyle/>
          <a:p>
            <a:endParaRPr lang="ja-JP" altLang="en-US"/>
          </a:p>
        </p:txBody>
      </p:sp>
      <p:sp>
        <p:nvSpPr>
          <p:cNvPr id="43" name="Rectangle 49"/>
          <p:cNvSpPr>
            <a:spLocks noChangeArrowheads="1"/>
          </p:cNvSpPr>
          <p:nvPr/>
        </p:nvSpPr>
        <p:spPr bwMode="auto">
          <a:xfrm>
            <a:off x="4572000" y="2492375"/>
            <a:ext cx="2232025" cy="2232025"/>
          </a:xfrm>
          <a:prstGeom prst="rect">
            <a:avLst/>
          </a:prstGeom>
          <a:noFill/>
          <a:ln w="1270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4053" dir="3542175" algn="ctr" rotWithShape="0">
                    <a:srgbClr val="99FF66"/>
                  </a:outerShdw>
                </a:effectLst>
              </a14:hiddenEffects>
            </a:ext>
          </a:extLst>
        </p:spPr>
        <p:txBody>
          <a:bodyPr wrap="none" anchor="ctr"/>
          <a:lstStyle/>
          <a:p>
            <a:endParaRPr lang="ja-JP" altLang="en-US"/>
          </a:p>
        </p:txBody>
      </p:sp>
      <p:sp>
        <p:nvSpPr>
          <p:cNvPr id="6174" name="Freeform 25"/>
          <p:cNvSpPr>
            <a:spLocks/>
          </p:cNvSpPr>
          <p:nvPr/>
        </p:nvSpPr>
        <p:spPr bwMode="auto">
          <a:xfrm>
            <a:off x="6958013" y="1989138"/>
            <a:ext cx="1863725" cy="928687"/>
          </a:xfrm>
          <a:custGeom>
            <a:avLst/>
            <a:gdLst>
              <a:gd name="T0" fmla="*/ 580298584 w 992"/>
              <a:gd name="T1" fmla="*/ 861641427 h 495"/>
              <a:gd name="T2" fmla="*/ 71542992 w 992"/>
              <a:gd name="T3" fmla="*/ 934384823 h 495"/>
              <a:gd name="T4" fmla="*/ 151036875 w 992"/>
              <a:gd name="T5" fmla="*/ 1079873491 h 495"/>
              <a:gd name="T6" fmla="*/ 472982218 w 992"/>
              <a:gd name="T7" fmla="*/ 1187734389 h 495"/>
              <a:gd name="T8" fmla="*/ 1130786962 w 992"/>
              <a:gd name="T9" fmla="*/ 1049772776 h 495"/>
              <a:gd name="T10" fmla="*/ 2147483647 w 992"/>
              <a:gd name="T11" fmla="*/ 139216748 h 495"/>
              <a:gd name="T12" fmla="*/ 2147483647 w 992"/>
              <a:gd name="T13" fmla="*/ 216978806 h 495"/>
              <a:gd name="T14" fmla="*/ 580298584 w 992"/>
              <a:gd name="T15" fmla="*/ 86164142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3ADB7"/>
              </a:gs>
              <a:gs pos="100000">
                <a:srgbClr val="F5F959">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2" name="Text Box 12"/>
          <p:cNvSpPr txBox="1">
            <a:spLocks noChangeArrowheads="1"/>
          </p:cNvSpPr>
          <p:nvPr/>
        </p:nvSpPr>
        <p:spPr bwMode="auto">
          <a:xfrm>
            <a:off x="6372225" y="1989138"/>
            <a:ext cx="3343275"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a:solidFill>
                  <a:srgbClr val="CB5959"/>
                </a:solidFill>
                <a:effectLst>
                  <a:outerShdw blurRad="38100" dist="38100" dir="2700000" algn="tl">
                    <a:srgbClr val="C0C0C0"/>
                  </a:outerShdw>
                </a:effectLst>
                <a:latin typeface="Bookman Old Style" pitchFamily="18" charset="0"/>
                <a:ea typeface="HGP創英角ｺﾞｼｯｸUB" pitchFamily="50" charset="-128"/>
              </a:rPr>
              <a:t>Small ice</a:t>
            </a:r>
          </a:p>
          <a:p>
            <a:pPr algn="ctr">
              <a:defRPr/>
            </a:pPr>
            <a:r>
              <a:rPr lang="en-US" altLang="ja-JP" sz="3200" b="1">
                <a:solidFill>
                  <a:srgbClr val="CB5959"/>
                </a:solidFill>
                <a:effectLst>
                  <a:outerShdw blurRad="38100" dist="38100" dir="2700000" algn="tl">
                    <a:srgbClr val="C0C0C0"/>
                  </a:outerShdw>
                </a:effectLst>
                <a:latin typeface="Bookman Old Style" pitchFamily="18" charset="0"/>
                <a:ea typeface="HGP創英角ｺﾞｼｯｸUB" pitchFamily="50" charset="-128"/>
              </a:rPr>
              <a:t>pattern</a:t>
            </a:r>
          </a:p>
        </p:txBody>
      </p:sp>
      <p:sp>
        <p:nvSpPr>
          <p:cNvPr id="6176" name="Freeform 25"/>
          <p:cNvSpPr>
            <a:spLocks/>
          </p:cNvSpPr>
          <p:nvPr/>
        </p:nvSpPr>
        <p:spPr bwMode="auto">
          <a:xfrm>
            <a:off x="4737100" y="2074863"/>
            <a:ext cx="1863725" cy="928687"/>
          </a:xfrm>
          <a:custGeom>
            <a:avLst/>
            <a:gdLst>
              <a:gd name="T0" fmla="*/ 580298584 w 992"/>
              <a:gd name="T1" fmla="*/ 861641427 h 495"/>
              <a:gd name="T2" fmla="*/ 71542992 w 992"/>
              <a:gd name="T3" fmla="*/ 934384823 h 495"/>
              <a:gd name="T4" fmla="*/ 151036875 w 992"/>
              <a:gd name="T5" fmla="*/ 1079873491 h 495"/>
              <a:gd name="T6" fmla="*/ 472982218 w 992"/>
              <a:gd name="T7" fmla="*/ 1187734389 h 495"/>
              <a:gd name="T8" fmla="*/ 1130786962 w 992"/>
              <a:gd name="T9" fmla="*/ 1049772776 h 495"/>
              <a:gd name="T10" fmla="*/ 2147483647 w 992"/>
              <a:gd name="T11" fmla="*/ 139216748 h 495"/>
              <a:gd name="T12" fmla="*/ 2147483647 w 992"/>
              <a:gd name="T13" fmla="*/ 216978806 h 495"/>
              <a:gd name="T14" fmla="*/ 580298584 w 992"/>
              <a:gd name="T15" fmla="*/ 86164142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ECEBB3"/>
              </a:gs>
              <a:gs pos="100000">
                <a:srgbClr val="396E7F">
                  <a:alpha val="60001"/>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0" name="Text Box 10"/>
          <p:cNvSpPr txBox="1">
            <a:spLocks noChangeArrowheads="1"/>
          </p:cNvSpPr>
          <p:nvPr/>
        </p:nvSpPr>
        <p:spPr bwMode="auto">
          <a:xfrm>
            <a:off x="4341813" y="2074863"/>
            <a:ext cx="2751137"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a:solidFill>
                  <a:srgbClr val="F6584C"/>
                </a:solidFill>
                <a:effectLst>
                  <a:outerShdw blurRad="38100" dist="38100" dir="2700000" algn="tl">
                    <a:srgbClr val="C0C0C0"/>
                  </a:outerShdw>
                </a:effectLst>
                <a:latin typeface="Bookman Old Style" pitchFamily="18" charset="0"/>
                <a:ea typeface="HGP創英角ｺﾞｼｯｸUB" pitchFamily="50" charset="-128"/>
              </a:rPr>
              <a:t>Large ice</a:t>
            </a:r>
          </a:p>
          <a:p>
            <a:pPr algn="ctr">
              <a:defRPr/>
            </a:pPr>
            <a:r>
              <a:rPr lang="en-US" altLang="ja-JP" sz="3200" b="1">
                <a:solidFill>
                  <a:srgbClr val="F6584C"/>
                </a:solidFill>
                <a:effectLst>
                  <a:outerShdw blurRad="38100" dist="38100" dir="2700000" algn="tl">
                    <a:srgbClr val="C0C0C0"/>
                  </a:outerShdw>
                </a:effectLst>
                <a:latin typeface="Bookman Old Style" pitchFamily="18" charset="0"/>
                <a:ea typeface="HGP創英角ｺﾞｼｯｸUB" pitchFamily="50" charset="-128"/>
              </a:rPr>
              <a:t>pattern</a:t>
            </a:r>
          </a:p>
        </p:txBody>
      </p:sp>
      <p:sp>
        <p:nvSpPr>
          <p:cNvPr id="3" name="Text Box 12"/>
          <p:cNvSpPr txBox="1">
            <a:spLocks noChangeArrowheads="1"/>
          </p:cNvSpPr>
          <p:nvPr/>
        </p:nvSpPr>
        <p:spPr bwMode="auto">
          <a:xfrm>
            <a:off x="292100" y="5170488"/>
            <a:ext cx="3343275"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3200" b="1" dirty="0" err="1">
                <a:solidFill>
                  <a:srgbClr val="F7F737"/>
                </a:solidFill>
                <a:effectLst>
                  <a:outerShdw blurRad="38100" dist="38100" dir="2700000" algn="tl">
                    <a:srgbClr val="C0C0C0"/>
                  </a:outerShdw>
                </a:effectLst>
                <a:latin typeface="Bookman Old Style" pitchFamily="18" charset="0"/>
                <a:ea typeface="HGP創英角ｺﾞｼｯｸUB" pitchFamily="50" charset="-128"/>
              </a:rPr>
              <a:t>AntiPSA</a:t>
            </a:r>
            <a:r>
              <a:rPr lang="en-US" altLang="ja-JP" sz="3200" b="1" dirty="0">
                <a:solidFill>
                  <a:srgbClr val="F7F737"/>
                </a:solidFill>
                <a:effectLst>
                  <a:outerShdw blurRad="38100" dist="38100" dir="2700000" algn="tl">
                    <a:srgbClr val="C0C0C0"/>
                  </a:outerShdw>
                </a:effectLst>
                <a:latin typeface="Bookman Old Style" pitchFamily="18" charset="0"/>
                <a:ea typeface="HGP創英角ｺﾞｼｯｸUB" pitchFamily="50" charset="-128"/>
              </a:rPr>
              <a:t> ice</a:t>
            </a:r>
          </a:p>
          <a:p>
            <a:pPr algn="ctr">
              <a:defRPr/>
            </a:pPr>
            <a:r>
              <a:rPr lang="en-US" altLang="ja-JP" sz="3200" b="1" dirty="0">
                <a:solidFill>
                  <a:srgbClr val="F7F737"/>
                </a:solidFill>
                <a:effectLst>
                  <a:outerShdw blurRad="38100" dist="38100" dir="2700000" algn="tl">
                    <a:srgbClr val="C0C0C0"/>
                  </a:outerShdw>
                </a:effectLst>
                <a:latin typeface="Bookman Old Style" pitchFamily="18" charset="0"/>
                <a:ea typeface="HGP創英角ｺﾞｼｯｸUB" pitchFamily="50" charset="-128"/>
              </a:rPr>
              <a:t>pattern</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200" fill="hold"/>
                                        <p:tgtEl>
                                          <p:spTgt spid="38"/>
                                        </p:tgtEl>
                                        <p:attrNameLst>
                                          <p:attrName>ppt_w</p:attrName>
                                        </p:attrNameLst>
                                      </p:cBhvr>
                                      <p:tavLst>
                                        <p:tav tm="0">
                                          <p:val>
                                            <p:fltVal val="0"/>
                                          </p:val>
                                        </p:tav>
                                        <p:tav tm="100000">
                                          <p:val>
                                            <p:strVal val="#ppt_w"/>
                                          </p:val>
                                        </p:tav>
                                      </p:tavLst>
                                    </p:anim>
                                    <p:anim calcmode="lin" valueType="num">
                                      <p:cBhvr>
                                        <p:cTn id="8" dur="200" fill="hold"/>
                                        <p:tgtEl>
                                          <p:spTgt spid="3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200" fill="hold"/>
                                        <p:tgtEl>
                                          <p:spTgt spid="39"/>
                                        </p:tgtEl>
                                        <p:attrNameLst>
                                          <p:attrName>ppt_w</p:attrName>
                                        </p:attrNameLst>
                                      </p:cBhvr>
                                      <p:tavLst>
                                        <p:tav tm="0">
                                          <p:val>
                                            <p:fltVal val="0"/>
                                          </p:val>
                                        </p:tav>
                                        <p:tav tm="100000">
                                          <p:val>
                                            <p:strVal val="#ppt_w"/>
                                          </p:val>
                                        </p:tav>
                                      </p:tavLst>
                                    </p:anim>
                                    <p:anim calcmode="lin" valueType="num">
                                      <p:cBhvr>
                                        <p:cTn id="12" dur="2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strips(downRight)">
                                      <p:cBhvr>
                                        <p:cTn id="17" dur="300"/>
                                        <p:tgtEl>
                                          <p:spTgt spid="40"/>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strips(downRight)">
                                      <p:cBhvr>
                                        <p:cTn id="20" dur="300"/>
                                        <p:tgtEl>
                                          <p:spTgt spid="4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strips(downLeft)">
                                      <p:cBhvr>
                                        <p:cTn id="25" dur="300"/>
                                        <p:tgtEl>
                                          <p:spTgt spid="43"/>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strips(downLeft)">
                                      <p:cBhvr>
                                        <p:cTn id="28"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0" y="281068"/>
            <a:ext cx="2973982" cy="3293716"/>
            <a:chOff x="107950" y="1268413"/>
            <a:chExt cx="4259263" cy="4537075"/>
          </a:xfrm>
        </p:grpSpPr>
        <p:pic>
          <p:nvPicPr>
            <p:cNvPr id="4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1268413"/>
              <a:ext cx="4259263"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Freeform 23"/>
            <p:cNvSpPr>
              <a:spLocks/>
            </p:cNvSpPr>
            <p:nvPr/>
          </p:nvSpPr>
          <p:spPr bwMode="auto">
            <a:xfrm>
              <a:off x="1406525" y="3422650"/>
              <a:ext cx="603250" cy="877888"/>
            </a:xfrm>
            <a:custGeom>
              <a:avLst/>
              <a:gdLst>
                <a:gd name="T0" fmla="*/ 0 w 462"/>
                <a:gd name="T1" fmla="*/ 83651410 h 665"/>
                <a:gd name="T2" fmla="*/ 102296576 w 462"/>
                <a:gd name="T3" fmla="*/ 13941902 h 665"/>
                <a:gd name="T4" fmla="*/ 221643451 w 462"/>
                <a:gd name="T5" fmla="*/ 0 h 665"/>
                <a:gd name="T6" fmla="*/ 332465177 w 462"/>
                <a:gd name="T7" fmla="*/ 26141231 h 665"/>
                <a:gd name="T8" fmla="*/ 421122035 w 462"/>
                <a:gd name="T9" fmla="*/ 285809644 h 665"/>
                <a:gd name="T10" fmla="*/ 518304043 w 462"/>
                <a:gd name="T11" fmla="*/ 433944165 h 665"/>
                <a:gd name="T12" fmla="*/ 722897195 w 462"/>
                <a:gd name="T13" fmla="*/ 590790228 h 665"/>
                <a:gd name="T14" fmla="*/ 787685200 w 462"/>
                <a:gd name="T15" fmla="*/ 620417924 h 665"/>
                <a:gd name="T16" fmla="*/ 782570633 w 462"/>
                <a:gd name="T17" fmla="*/ 745895039 h 665"/>
                <a:gd name="T18" fmla="*/ 670043616 w 462"/>
                <a:gd name="T19" fmla="*/ 1070045243 h 665"/>
                <a:gd name="T20" fmla="*/ 569452331 w 462"/>
                <a:gd name="T21" fmla="*/ 1158925691 h 665"/>
                <a:gd name="T22" fmla="*/ 410891594 w 462"/>
                <a:gd name="T23" fmla="*/ 1075274281 h 665"/>
                <a:gd name="T24" fmla="*/ 179019008 w 462"/>
                <a:gd name="T25" fmla="*/ 916684325 h 665"/>
                <a:gd name="T26" fmla="*/ 102296576 w 462"/>
                <a:gd name="T27" fmla="*/ 838260633 h 665"/>
                <a:gd name="T28" fmla="*/ 150035587 w 462"/>
                <a:gd name="T29" fmla="*/ 704069334 h 665"/>
                <a:gd name="T30" fmla="*/ 76722432 w 462"/>
                <a:gd name="T31" fmla="*/ 601246985 h 665"/>
                <a:gd name="T32" fmla="*/ 148330296 w 462"/>
                <a:gd name="T33" fmla="*/ 484482733 h 665"/>
                <a:gd name="T34" fmla="*/ 73313155 w 462"/>
                <a:gd name="T35" fmla="*/ 353777900 h 665"/>
                <a:gd name="T36" fmla="*/ 11934426 w 462"/>
                <a:gd name="T37" fmla="*/ 160332529 h 665"/>
                <a:gd name="T38" fmla="*/ 0 w 462"/>
                <a:gd name="T39" fmla="*/ 83651410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6600">
                <a:alpha val="23529"/>
              </a:srgbClr>
            </a:solidFill>
            <a:ln w="63500">
              <a:solidFill>
                <a:srgbClr val="C00000"/>
              </a:solidFill>
              <a:round/>
              <a:headEnd/>
              <a:tailEnd/>
            </a:ln>
          </p:spPr>
          <p:txBody>
            <a:bodyPr/>
            <a:lstStyle/>
            <a:p>
              <a:endParaRPr lang="ja-JP" altLang="en-US"/>
            </a:p>
          </p:txBody>
        </p:sp>
      </p:grpSp>
      <p:grpSp>
        <p:nvGrpSpPr>
          <p:cNvPr id="6" name="グループ化 5"/>
          <p:cNvGrpSpPr/>
          <p:nvPr/>
        </p:nvGrpSpPr>
        <p:grpSpPr>
          <a:xfrm>
            <a:off x="-31441" y="3418907"/>
            <a:ext cx="3040062" cy="3079918"/>
            <a:chOff x="4643438" y="1268413"/>
            <a:chExt cx="4227512" cy="4167187"/>
          </a:xfrm>
        </p:grpSpPr>
        <p:pic>
          <p:nvPicPr>
            <p:cNvPr id="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268413"/>
              <a:ext cx="4227512"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Freeform 23"/>
            <p:cNvSpPr>
              <a:spLocks/>
            </p:cNvSpPr>
            <p:nvPr/>
          </p:nvSpPr>
          <p:spPr bwMode="auto">
            <a:xfrm>
              <a:off x="5927725" y="3422650"/>
              <a:ext cx="603250" cy="877888"/>
            </a:xfrm>
            <a:custGeom>
              <a:avLst/>
              <a:gdLst>
                <a:gd name="T0" fmla="*/ 0 w 462"/>
                <a:gd name="T1" fmla="*/ 83651410 h 665"/>
                <a:gd name="T2" fmla="*/ 102296576 w 462"/>
                <a:gd name="T3" fmla="*/ 13941902 h 665"/>
                <a:gd name="T4" fmla="*/ 221643451 w 462"/>
                <a:gd name="T5" fmla="*/ 0 h 665"/>
                <a:gd name="T6" fmla="*/ 332465177 w 462"/>
                <a:gd name="T7" fmla="*/ 26141231 h 665"/>
                <a:gd name="T8" fmla="*/ 421122035 w 462"/>
                <a:gd name="T9" fmla="*/ 285809644 h 665"/>
                <a:gd name="T10" fmla="*/ 518304043 w 462"/>
                <a:gd name="T11" fmla="*/ 433944165 h 665"/>
                <a:gd name="T12" fmla="*/ 722897195 w 462"/>
                <a:gd name="T13" fmla="*/ 590790228 h 665"/>
                <a:gd name="T14" fmla="*/ 787685200 w 462"/>
                <a:gd name="T15" fmla="*/ 620417924 h 665"/>
                <a:gd name="T16" fmla="*/ 782570633 w 462"/>
                <a:gd name="T17" fmla="*/ 745895039 h 665"/>
                <a:gd name="T18" fmla="*/ 670043616 w 462"/>
                <a:gd name="T19" fmla="*/ 1070045243 h 665"/>
                <a:gd name="T20" fmla="*/ 569452331 w 462"/>
                <a:gd name="T21" fmla="*/ 1158925691 h 665"/>
                <a:gd name="T22" fmla="*/ 410891594 w 462"/>
                <a:gd name="T23" fmla="*/ 1075274281 h 665"/>
                <a:gd name="T24" fmla="*/ 179019008 w 462"/>
                <a:gd name="T25" fmla="*/ 916684325 h 665"/>
                <a:gd name="T26" fmla="*/ 102296576 w 462"/>
                <a:gd name="T27" fmla="*/ 838260633 h 665"/>
                <a:gd name="T28" fmla="*/ 150035587 w 462"/>
                <a:gd name="T29" fmla="*/ 704069334 h 665"/>
                <a:gd name="T30" fmla="*/ 76722432 w 462"/>
                <a:gd name="T31" fmla="*/ 601246985 h 665"/>
                <a:gd name="T32" fmla="*/ 148330296 w 462"/>
                <a:gd name="T33" fmla="*/ 484482733 h 665"/>
                <a:gd name="T34" fmla="*/ 73313155 w 462"/>
                <a:gd name="T35" fmla="*/ 353777900 h 665"/>
                <a:gd name="T36" fmla="*/ 11934426 w 462"/>
                <a:gd name="T37" fmla="*/ 160332529 h 665"/>
                <a:gd name="T38" fmla="*/ 0 w 462"/>
                <a:gd name="T39" fmla="*/ 83651410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chemeClr val="accent2">
                <a:alpha val="21960"/>
              </a:schemeClr>
            </a:solidFill>
            <a:ln w="44450">
              <a:solidFill>
                <a:srgbClr val="333399"/>
              </a:solidFill>
              <a:round/>
              <a:headEnd/>
              <a:tailEnd/>
            </a:ln>
          </p:spPr>
          <p:txBody>
            <a:bodyPr/>
            <a:lstStyle/>
            <a:p>
              <a:endParaRPr lang="ja-JP" altLang="en-US"/>
            </a:p>
          </p:txBody>
        </p:sp>
      </p:grpSp>
      <p:sp>
        <p:nvSpPr>
          <p:cNvPr id="46" name="フリーフォーム 45"/>
          <p:cNvSpPr/>
          <p:nvPr/>
        </p:nvSpPr>
        <p:spPr>
          <a:xfrm rot="19755205">
            <a:off x="265231" y="644961"/>
            <a:ext cx="1985986" cy="1424447"/>
          </a:xfrm>
          <a:custGeom>
            <a:avLst/>
            <a:gdLst>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75771 w 740229"/>
              <a:gd name="connsiteY9" fmla="*/ 957943 h 1843314"/>
              <a:gd name="connsiteX10" fmla="*/ 290286 w 740229"/>
              <a:gd name="connsiteY10" fmla="*/ 827314 h 1843314"/>
              <a:gd name="connsiteX11" fmla="*/ 319314 w 740229"/>
              <a:gd name="connsiteY11" fmla="*/ 740228 h 1843314"/>
              <a:gd name="connsiteX12" fmla="*/ 333829 w 740229"/>
              <a:gd name="connsiteY12" fmla="*/ 696686 h 1843314"/>
              <a:gd name="connsiteX13" fmla="*/ 362857 w 740229"/>
              <a:gd name="connsiteY13" fmla="*/ 653143 h 1843314"/>
              <a:gd name="connsiteX14" fmla="*/ 406400 w 740229"/>
              <a:gd name="connsiteY14" fmla="*/ 566057 h 1843314"/>
              <a:gd name="connsiteX15" fmla="*/ 420914 w 740229"/>
              <a:gd name="connsiteY15" fmla="*/ 522514 h 1843314"/>
              <a:gd name="connsiteX16" fmla="*/ 478971 w 740229"/>
              <a:gd name="connsiteY16" fmla="*/ 435428 h 1843314"/>
              <a:gd name="connsiteX17" fmla="*/ 508000 w 740229"/>
              <a:gd name="connsiteY17" fmla="*/ 333828 h 1843314"/>
              <a:gd name="connsiteX18" fmla="*/ 537029 w 740229"/>
              <a:gd name="connsiteY18" fmla="*/ 290286 h 1843314"/>
              <a:gd name="connsiteX19" fmla="*/ 580571 w 740229"/>
              <a:gd name="connsiteY19" fmla="*/ 217714 h 1843314"/>
              <a:gd name="connsiteX20" fmla="*/ 624114 w 740229"/>
              <a:gd name="connsiteY20" fmla="*/ 159657 h 1843314"/>
              <a:gd name="connsiteX21" fmla="*/ 653143 w 740229"/>
              <a:gd name="connsiteY21" fmla="*/ 101600 h 1843314"/>
              <a:gd name="connsiteX22" fmla="*/ 696686 w 740229"/>
              <a:gd name="connsiteY22" fmla="*/ 58057 h 1843314"/>
              <a:gd name="connsiteX23" fmla="*/ 740229 w 740229"/>
              <a:gd name="connsiteY23"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90286 w 740229"/>
              <a:gd name="connsiteY9" fmla="*/ 827314 h 1843314"/>
              <a:gd name="connsiteX10" fmla="*/ 319314 w 740229"/>
              <a:gd name="connsiteY10" fmla="*/ 740228 h 1843314"/>
              <a:gd name="connsiteX11" fmla="*/ 333829 w 740229"/>
              <a:gd name="connsiteY11" fmla="*/ 696686 h 1843314"/>
              <a:gd name="connsiteX12" fmla="*/ 362857 w 740229"/>
              <a:gd name="connsiteY12" fmla="*/ 653143 h 1843314"/>
              <a:gd name="connsiteX13" fmla="*/ 406400 w 740229"/>
              <a:gd name="connsiteY13" fmla="*/ 566057 h 1843314"/>
              <a:gd name="connsiteX14" fmla="*/ 420914 w 740229"/>
              <a:gd name="connsiteY14" fmla="*/ 522514 h 1843314"/>
              <a:gd name="connsiteX15" fmla="*/ 478971 w 740229"/>
              <a:gd name="connsiteY15" fmla="*/ 435428 h 1843314"/>
              <a:gd name="connsiteX16" fmla="*/ 508000 w 740229"/>
              <a:gd name="connsiteY16" fmla="*/ 333828 h 1843314"/>
              <a:gd name="connsiteX17" fmla="*/ 537029 w 740229"/>
              <a:gd name="connsiteY17" fmla="*/ 290286 h 1843314"/>
              <a:gd name="connsiteX18" fmla="*/ 580571 w 740229"/>
              <a:gd name="connsiteY18" fmla="*/ 217714 h 1843314"/>
              <a:gd name="connsiteX19" fmla="*/ 624114 w 740229"/>
              <a:gd name="connsiteY19" fmla="*/ 159657 h 1843314"/>
              <a:gd name="connsiteX20" fmla="*/ 653143 w 740229"/>
              <a:gd name="connsiteY20" fmla="*/ 101600 h 1843314"/>
              <a:gd name="connsiteX21" fmla="*/ 696686 w 740229"/>
              <a:gd name="connsiteY21" fmla="*/ 58057 h 1843314"/>
              <a:gd name="connsiteX22" fmla="*/ 740229 w 740229"/>
              <a:gd name="connsiteY22"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362857 w 740229"/>
              <a:gd name="connsiteY11" fmla="*/ 653143 h 1843314"/>
              <a:gd name="connsiteX12" fmla="*/ 406400 w 740229"/>
              <a:gd name="connsiteY12" fmla="*/ 566057 h 1843314"/>
              <a:gd name="connsiteX13" fmla="*/ 420914 w 740229"/>
              <a:gd name="connsiteY13" fmla="*/ 522514 h 1843314"/>
              <a:gd name="connsiteX14" fmla="*/ 478971 w 740229"/>
              <a:gd name="connsiteY14" fmla="*/ 435428 h 1843314"/>
              <a:gd name="connsiteX15" fmla="*/ 508000 w 740229"/>
              <a:gd name="connsiteY15" fmla="*/ 333828 h 1843314"/>
              <a:gd name="connsiteX16" fmla="*/ 537029 w 740229"/>
              <a:gd name="connsiteY16" fmla="*/ 290286 h 1843314"/>
              <a:gd name="connsiteX17" fmla="*/ 580571 w 740229"/>
              <a:gd name="connsiteY17" fmla="*/ 217714 h 1843314"/>
              <a:gd name="connsiteX18" fmla="*/ 624114 w 740229"/>
              <a:gd name="connsiteY18" fmla="*/ 159657 h 1843314"/>
              <a:gd name="connsiteX19" fmla="*/ 653143 w 740229"/>
              <a:gd name="connsiteY19" fmla="*/ 101600 h 1843314"/>
              <a:gd name="connsiteX20" fmla="*/ 696686 w 740229"/>
              <a:gd name="connsiteY20" fmla="*/ 58057 h 1843314"/>
              <a:gd name="connsiteX21" fmla="*/ 740229 w 740229"/>
              <a:gd name="connsiteY21"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406400 w 740229"/>
              <a:gd name="connsiteY11" fmla="*/ 566057 h 1843314"/>
              <a:gd name="connsiteX12" fmla="*/ 420914 w 740229"/>
              <a:gd name="connsiteY12" fmla="*/ 522514 h 1843314"/>
              <a:gd name="connsiteX13" fmla="*/ 478971 w 740229"/>
              <a:gd name="connsiteY13" fmla="*/ 435428 h 1843314"/>
              <a:gd name="connsiteX14" fmla="*/ 508000 w 740229"/>
              <a:gd name="connsiteY14" fmla="*/ 333828 h 1843314"/>
              <a:gd name="connsiteX15" fmla="*/ 537029 w 740229"/>
              <a:gd name="connsiteY15" fmla="*/ 290286 h 1843314"/>
              <a:gd name="connsiteX16" fmla="*/ 580571 w 740229"/>
              <a:gd name="connsiteY16" fmla="*/ 217714 h 1843314"/>
              <a:gd name="connsiteX17" fmla="*/ 624114 w 740229"/>
              <a:gd name="connsiteY17" fmla="*/ 159657 h 1843314"/>
              <a:gd name="connsiteX18" fmla="*/ 653143 w 740229"/>
              <a:gd name="connsiteY18" fmla="*/ 101600 h 1843314"/>
              <a:gd name="connsiteX19" fmla="*/ 696686 w 740229"/>
              <a:gd name="connsiteY19" fmla="*/ 58057 h 1843314"/>
              <a:gd name="connsiteX20" fmla="*/ 740229 w 740229"/>
              <a:gd name="connsiteY20"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406400 w 740229"/>
              <a:gd name="connsiteY10" fmla="*/ 566057 h 1843314"/>
              <a:gd name="connsiteX11" fmla="*/ 420914 w 740229"/>
              <a:gd name="connsiteY11" fmla="*/ 522514 h 1843314"/>
              <a:gd name="connsiteX12" fmla="*/ 478971 w 740229"/>
              <a:gd name="connsiteY12" fmla="*/ 435428 h 1843314"/>
              <a:gd name="connsiteX13" fmla="*/ 508000 w 740229"/>
              <a:gd name="connsiteY13" fmla="*/ 333828 h 1843314"/>
              <a:gd name="connsiteX14" fmla="*/ 537029 w 740229"/>
              <a:gd name="connsiteY14" fmla="*/ 290286 h 1843314"/>
              <a:gd name="connsiteX15" fmla="*/ 580571 w 740229"/>
              <a:gd name="connsiteY15" fmla="*/ 217714 h 1843314"/>
              <a:gd name="connsiteX16" fmla="*/ 624114 w 740229"/>
              <a:gd name="connsiteY16" fmla="*/ 159657 h 1843314"/>
              <a:gd name="connsiteX17" fmla="*/ 653143 w 740229"/>
              <a:gd name="connsiteY17" fmla="*/ 101600 h 1843314"/>
              <a:gd name="connsiteX18" fmla="*/ 696686 w 740229"/>
              <a:gd name="connsiteY18" fmla="*/ 58057 h 1843314"/>
              <a:gd name="connsiteX19" fmla="*/ 740229 w 740229"/>
              <a:gd name="connsiteY19"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74171 w 740229"/>
              <a:gd name="connsiteY6" fmla="*/ 1103086 h 1843314"/>
              <a:gd name="connsiteX7" fmla="*/ 188686 w 740229"/>
              <a:gd name="connsiteY7" fmla="*/ 1059543 h 1843314"/>
              <a:gd name="connsiteX8" fmla="*/ 319314 w 740229"/>
              <a:gd name="connsiteY8" fmla="*/ 740228 h 1843314"/>
              <a:gd name="connsiteX9" fmla="*/ 406400 w 740229"/>
              <a:gd name="connsiteY9" fmla="*/ 566057 h 1843314"/>
              <a:gd name="connsiteX10" fmla="*/ 420914 w 740229"/>
              <a:gd name="connsiteY10" fmla="*/ 522514 h 1843314"/>
              <a:gd name="connsiteX11" fmla="*/ 478971 w 740229"/>
              <a:gd name="connsiteY11" fmla="*/ 435428 h 1843314"/>
              <a:gd name="connsiteX12" fmla="*/ 508000 w 740229"/>
              <a:gd name="connsiteY12" fmla="*/ 333828 h 1843314"/>
              <a:gd name="connsiteX13" fmla="*/ 537029 w 740229"/>
              <a:gd name="connsiteY13" fmla="*/ 290286 h 1843314"/>
              <a:gd name="connsiteX14" fmla="*/ 580571 w 740229"/>
              <a:gd name="connsiteY14" fmla="*/ 217714 h 1843314"/>
              <a:gd name="connsiteX15" fmla="*/ 624114 w 740229"/>
              <a:gd name="connsiteY15" fmla="*/ 159657 h 1843314"/>
              <a:gd name="connsiteX16" fmla="*/ 653143 w 740229"/>
              <a:gd name="connsiteY16" fmla="*/ 101600 h 1843314"/>
              <a:gd name="connsiteX17" fmla="*/ 696686 w 740229"/>
              <a:gd name="connsiteY17" fmla="*/ 58057 h 1843314"/>
              <a:gd name="connsiteX18" fmla="*/ 740229 w 740229"/>
              <a:gd name="connsiteY18"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88686 w 740229"/>
              <a:gd name="connsiteY6" fmla="*/ 1059543 h 1843314"/>
              <a:gd name="connsiteX7" fmla="*/ 319314 w 740229"/>
              <a:gd name="connsiteY7" fmla="*/ 740228 h 1843314"/>
              <a:gd name="connsiteX8" fmla="*/ 406400 w 740229"/>
              <a:gd name="connsiteY8" fmla="*/ 566057 h 1843314"/>
              <a:gd name="connsiteX9" fmla="*/ 420914 w 740229"/>
              <a:gd name="connsiteY9" fmla="*/ 522514 h 1843314"/>
              <a:gd name="connsiteX10" fmla="*/ 478971 w 740229"/>
              <a:gd name="connsiteY10" fmla="*/ 435428 h 1843314"/>
              <a:gd name="connsiteX11" fmla="*/ 508000 w 740229"/>
              <a:gd name="connsiteY11" fmla="*/ 333828 h 1843314"/>
              <a:gd name="connsiteX12" fmla="*/ 537029 w 740229"/>
              <a:gd name="connsiteY12" fmla="*/ 290286 h 1843314"/>
              <a:gd name="connsiteX13" fmla="*/ 580571 w 740229"/>
              <a:gd name="connsiteY13" fmla="*/ 217714 h 1843314"/>
              <a:gd name="connsiteX14" fmla="*/ 624114 w 740229"/>
              <a:gd name="connsiteY14" fmla="*/ 159657 h 1843314"/>
              <a:gd name="connsiteX15" fmla="*/ 653143 w 740229"/>
              <a:gd name="connsiteY15" fmla="*/ 101600 h 1843314"/>
              <a:gd name="connsiteX16" fmla="*/ 696686 w 740229"/>
              <a:gd name="connsiteY16" fmla="*/ 58057 h 1843314"/>
              <a:gd name="connsiteX17" fmla="*/ 740229 w 740229"/>
              <a:gd name="connsiteY17"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319314 w 740229"/>
              <a:gd name="connsiteY6" fmla="*/ 740228 h 1843314"/>
              <a:gd name="connsiteX7" fmla="*/ 406400 w 740229"/>
              <a:gd name="connsiteY7" fmla="*/ 566057 h 1843314"/>
              <a:gd name="connsiteX8" fmla="*/ 420914 w 740229"/>
              <a:gd name="connsiteY8" fmla="*/ 522514 h 1843314"/>
              <a:gd name="connsiteX9" fmla="*/ 478971 w 740229"/>
              <a:gd name="connsiteY9" fmla="*/ 435428 h 1843314"/>
              <a:gd name="connsiteX10" fmla="*/ 508000 w 740229"/>
              <a:gd name="connsiteY10" fmla="*/ 333828 h 1843314"/>
              <a:gd name="connsiteX11" fmla="*/ 537029 w 740229"/>
              <a:gd name="connsiteY11" fmla="*/ 290286 h 1843314"/>
              <a:gd name="connsiteX12" fmla="*/ 580571 w 740229"/>
              <a:gd name="connsiteY12" fmla="*/ 217714 h 1843314"/>
              <a:gd name="connsiteX13" fmla="*/ 624114 w 740229"/>
              <a:gd name="connsiteY13" fmla="*/ 159657 h 1843314"/>
              <a:gd name="connsiteX14" fmla="*/ 653143 w 740229"/>
              <a:gd name="connsiteY14" fmla="*/ 101600 h 1843314"/>
              <a:gd name="connsiteX15" fmla="*/ 696686 w 740229"/>
              <a:gd name="connsiteY15" fmla="*/ 58057 h 1843314"/>
              <a:gd name="connsiteX16" fmla="*/ 740229 w 740229"/>
              <a:gd name="connsiteY16"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319314 w 740229"/>
              <a:gd name="connsiteY5" fmla="*/ 740228 h 1843314"/>
              <a:gd name="connsiteX6" fmla="*/ 406400 w 740229"/>
              <a:gd name="connsiteY6" fmla="*/ 566057 h 1843314"/>
              <a:gd name="connsiteX7" fmla="*/ 420914 w 740229"/>
              <a:gd name="connsiteY7" fmla="*/ 522514 h 1843314"/>
              <a:gd name="connsiteX8" fmla="*/ 478971 w 740229"/>
              <a:gd name="connsiteY8" fmla="*/ 435428 h 1843314"/>
              <a:gd name="connsiteX9" fmla="*/ 508000 w 740229"/>
              <a:gd name="connsiteY9" fmla="*/ 333828 h 1843314"/>
              <a:gd name="connsiteX10" fmla="*/ 537029 w 740229"/>
              <a:gd name="connsiteY10" fmla="*/ 290286 h 1843314"/>
              <a:gd name="connsiteX11" fmla="*/ 580571 w 740229"/>
              <a:gd name="connsiteY11" fmla="*/ 217714 h 1843314"/>
              <a:gd name="connsiteX12" fmla="*/ 624114 w 740229"/>
              <a:gd name="connsiteY12" fmla="*/ 159657 h 1843314"/>
              <a:gd name="connsiteX13" fmla="*/ 653143 w 740229"/>
              <a:gd name="connsiteY13" fmla="*/ 101600 h 1843314"/>
              <a:gd name="connsiteX14" fmla="*/ 696686 w 740229"/>
              <a:gd name="connsiteY14" fmla="*/ 58057 h 1843314"/>
              <a:gd name="connsiteX15" fmla="*/ 740229 w 740229"/>
              <a:gd name="connsiteY15"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58057 w 740229"/>
              <a:gd name="connsiteY3" fmla="*/ 1335314 h 1843314"/>
              <a:gd name="connsiteX4" fmla="*/ 319314 w 740229"/>
              <a:gd name="connsiteY4" fmla="*/ 740228 h 1843314"/>
              <a:gd name="connsiteX5" fmla="*/ 406400 w 740229"/>
              <a:gd name="connsiteY5" fmla="*/ 566057 h 1843314"/>
              <a:gd name="connsiteX6" fmla="*/ 420914 w 740229"/>
              <a:gd name="connsiteY6" fmla="*/ 522514 h 1843314"/>
              <a:gd name="connsiteX7" fmla="*/ 478971 w 740229"/>
              <a:gd name="connsiteY7" fmla="*/ 435428 h 1843314"/>
              <a:gd name="connsiteX8" fmla="*/ 508000 w 740229"/>
              <a:gd name="connsiteY8" fmla="*/ 333828 h 1843314"/>
              <a:gd name="connsiteX9" fmla="*/ 537029 w 740229"/>
              <a:gd name="connsiteY9" fmla="*/ 290286 h 1843314"/>
              <a:gd name="connsiteX10" fmla="*/ 580571 w 740229"/>
              <a:gd name="connsiteY10" fmla="*/ 217714 h 1843314"/>
              <a:gd name="connsiteX11" fmla="*/ 624114 w 740229"/>
              <a:gd name="connsiteY11" fmla="*/ 159657 h 1843314"/>
              <a:gd name="connsiteX12" fmla="*/ 653143 w 740229"/>
              <a:gd name="connsiteY12" fmla="*/ 101600 h 1843314"/>
              <a:gd name="connsiteX13" fmla="*/ 696686 w 740229"/>
              <a:gd name="connsiteY13" fmla="*/ 58057 h 1843314"/>
              <a:gd name="connsiteX14" fmla="*/ 740229 w 740229"/>
              <a:gd name="connsiteY1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08539 w 740768"/>
              <a:gd name="connsiteY7" fmla="*/ 333828 h 1843314"/>
              <a:gd name="connsiteX8" fmla="*/ 537568 w 740768"/>
              <a:gd name="connsiteY8" fmla="*/ 290286 h 1843314"/>
              <a:gd name="connsiteX9" fmla="*/ 581110 w 740768"/>
              <a:gd name="connsiteY9" fmla="*/ 217714 h 1843314"/>
              <a:gd name="connsiteX10" fmla="*/ 624653 w 740768"/>
              <a:gd name="connsiteY10" fmla="*/ 159657 h 1843314"/>
              <a:gd name="connsiteX11" fmla="*/ 653682 w 740768"/>
              <a:gd name="connsiteY11" fmla="*/ 101600 h 1843314"/>
              <a:gd name="connsiteX12" fmla="*/ 697225 w 740768"/>
              <a:gd name="connsiteY12" fmla="*/ 58057 h 1843314"/>
              <a:gd name="connsiteX13" fmla="*/ 740768 w 740768"/>
              <a:gd name="connsiteY13"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581110 w 740768"/>
              <a:gd name="connsiteY8" fmla="*/ 217714 h 1843314"/>
              <a:gd name="connsiteX9" fmla="*/ 624653 w 740768"/>
              <a:gd name="connsiteY9" fmla="*/ 159657 h 1843314"/>
              <a:gd name="connsiteX10" fmla="*/ 653682 w 740768"/>
              <a:gd name="connsiteY10" fmla="*/ 101600 h 1843314"/>
              <a:gd name="connsiteX11" fmla="*/ 697225 w 740768"/>
              <a:gd name="connsiteY11" fmla="*/ 58057 h 1843314"/>
              <a:gd name="connsiteX12" fmla="*/ 740768 w 740768"/>
              <a:gd name="connsiteY12"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697225 w 740768"/>
              <a:gd name="connsiteY10" fmla="*/ 58057 h 1843314"/>
              <a:gd name="connsiteX11" fmla="*/ 740768 w 740768"/>
              <a:gd name="connsiteY11"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740768 w 740768"/>
              <a:gd name="connsiteY10"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740768 w 740768"/>
              <a:gd name="connsiteY9"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79510 w 740768"/>
              <a:gd name="connsiteY5" fmla="*/ 435428 h 1843314"/>
              <a:gd name="connsiteX6" fmla="*/ 537568 w 740768"/>
              <a:gd name="connsiteY6" fmla="*/ 290286 h 1843314"/>
              <a:gd name="connsiteX7" fmla="*/ 624653 w 740768"/>
              <a:gd name="connsiteY7" fmla="*/ 159657 h 1843314"/>
              <a:gd name="connsiteX8" fmla="*/ 740768 w 740768"/>
              <a:gd name="connsiteY8"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624653 w 740768"/>
              <a:gd name="connsiteY6" fmla="*/ 159657 h 1843314"/>
              <a:gd name="connsiteX7" fmla="*/ 740768 w 740768"/>
              <a:gd name="connsiteY7"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740768 w 740768"/>
              <a:gd name="connsiteY6"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740768 w 740768"/>
              <a:gd name="connsiteY5"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740768 w 740768"/>
              <a:gd name="connsiteY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232768 w 740768"/>
              <a:gd name="connsiteY3" fmla="*/ 696685 h 1843314"/>
              <a:gd name="connsiteX4" fmla="*/ 740768 w 740768"/>
              <a:gd name="connsiteY4" fmla="*/ 0 h 1843314"/>
              <a:gd name="connsiteX0" fmla="*/ 43346 w 754546"/>
              <a:gd name="connsiteY0" fmla="*/ 1843314 h 1843314"/>
              <a:gd name="connsiteX1" fmla="*/ 14317 w 754546"/>
              <a:gd name="connsiteY1" fmla="*/ 1683657 h 1843314"/>
              <a:gd name="connsiteX2" fmla="*/ 28831 w 754546"/>
              <a:gd name="connsiteY2" fmla="*/ 1175657 h 1843314"/>
              <a:gd name="connsiteX3" fmla="*/ 246546 w 754546"/>
              <a:gd name="connsiteY3" fmla="*/ 696685 h 1843314"/>
              <a:gd name="connsiteX4" fmla="*/ 754546 w 754546"/>
              <a:gd name="connsiteY4" fmla="*/ 0 h 1843314"/>
              <a:gd name="connsiteX0" fmla="*/ 43346 w 812603"/>
              <a:gd name="connsiteY0" fmla="*/ 1973943 h 1973943"/>
              <a:gd name="connsiteX1" fmla="*/ 14317 w 812603"/>
              <a:gd name="connsiteY1" fmla="*/ 1814286 h 1973943"/>
              <a:gd name="connsiteX2" fmla="*/ 28831 w 812603"/>
              <a:gd name="connsiteY2" fmla="*/ 1306286 h 1973943"/>
              <a:gd name="connsiteX3" fmla="*/ 246546 w 812603"/>
              <a:gd name="connsiteY3" fmla="*/ 827314 h 1973943"/>
              <a:gd name="connsiteX4" fmla="*/ 812603 w 812603"/>
              <a:gd name="connsiteY4" fmla="*/ 0 h 1973943"/>
              <a:gd name="connsiteX0" fmla="*/ 72971 w 842228"/>
              <a:gd name="connsiteY0" fmla="*/ 1973943 h 1973943"/>
              <a:gd name="connsiteX1" fmla="*/ 399 w 842228"/>
              <a:gd name="connsiteY1" fmla="*/ 1741714 h 1973943"/>
              <a:gd name="connsiteX2" fmla="*/ 58456 w 842228"/>
              <a:gd name="connsiteY2" fmla="*/ 1306286 h 1973943"/>
              <a:gd name="connsiteX3" fmla="*/ 276171 w 842228"/>
              <a:gd name="connsiteY3" fmla="*/ 827314 h 1973943"/>
              <a:gd name="connsiteX4" fmla="*/ 842228 w 842228"/>
              <a:gd name="connsiteY4" fmla="*/ 0 h 1973943"/>
              <a:gd name="connsiteX0" fmla="*/ 554185 w 873499"/>
              <a:gd name="connsiteY0" fmla="*/ 1930401 h 1930401"/>
              <a:gd name="connsiteX1" fmla="*/ 31670 w 873499"/>
              <a:gd name="connsiteY1" fmla="*/ 1741714 h 1930401"/>
              <a:gd name="connsiteX2" fmla="*/ 89727 w 873499"/>
              <a:gd name="connsiteY2" fmla="*/ 1306286 h 1930401"/>
              <a:gd name="connsiteX3" fmla="*/ 307442 w 873499"/>
              <a:gd name="connsiteY3" fmla="*/ 827314 h 1930401"/>
              <a:gd name="connsiteX4" fmla="*/ 873499 w 873499"/>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36958 w 1003015"/>
              <a:gd name="connsiteY3" fmla="*/ 827314 h 1930401"/>
              <a:gd name="connsiteX4" fmla="*/ 1003015 w 1003015"/>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22444 w 1003015"/>
              <a:gd name="connsiteY3" fmla="*/ 595085 h 1930401"/>
              <a:gd name="connsiteX4" fmla="*/ 1003015 w 1003015"/>
              <a:gd name="connsiteY4" fmla="*/ 0 h 1930401"/>
              <a:gd name="connsiteX0" fmla="*/ 683701 w 1119130"/>
              <a:gd name="connsiteY0" fmla="*/ 1465944 h 1465944"/>
              <a:gd name="connsiteX1" fmla="*/ 161186 w 1119130"/>
              <a:gd name="connsiteY1" fmla="*/ 1277257 h 1465944"/>
              <a:gd name="connsiteX2" fmla="*/ 16043 w 1119130"/>
              <a:gd name="connsiteY2" fmla="*/ 493486 h 1465944"/>
              <a:gd name="connsiteX3" fmla="*/ 422444 w 1119130"/>
              <a:gd name="connsiteY3" fmla="*/ 130628 h 1465944"/>
              <a:gd name="connsiteX4" fmla="*/ 1119130 w 1119130"/>
              <a:gd name="connsiteY4" fmla="*/ 0 h 1465944"/>
              <a:gd name="connsiteX0" fmla="*/ 683701 w 1322330"/>
              <a:gd name="connsiteY0" fmla="*/ 1337275 h 1337275"/>
              <a:gd name="connsiteX1" fmla="*/ 161186 w 1322330"/>
              <a:gd name="connsiteY1" fmla="*/ 1148588 h 1337275"/>
              <a:gd name="connsiteX2" fmla="*/ 16043 w 1322330"/>
              <a:gd name="connsiteY2" fmla="*/ 364817 h 1337275"/>
              <a:gd name="connsiteX3" fmla="*/ 422444 w 1322330"/>
              <a:gd name="connsiteY3" fmla="*/ 1959 h 1337275"/>
              <a:gd name="connsiteX4" fmla="*/ 1322330 w 1322330"/>
              <a:gd name="connsiteY4" fmla="*/ 176131 h 1337275"/>
              <a:gd name="connsiteX0" fmla="*/ 683701 w 1322330"/>
              <a:gd name="connsiteY0" fmla="*/ 1423993 h 1423993"/>
              <a:gd name="connsiteX1" fmla="*/ 161186 w 1322330"/>
              <a:gd name="connsiteY1" fmla="*/ 1235306 h 1423993"/>
              <a:gd name="connsiteX2" fmla="*/ 16043 w 1322330"/>
              <a:gd name="connsiteY2" fmla="*/ 451535 h 1423993"/>
              <a:gd name="connsiteX3" fmla="*/ 320844 w 1322330"/>
              <a:gd name="connsiteY3" fmla="*/ 1591 h 1423993"/>
              <a:gd name="connsiteX4" fmla="*/ 1322330 w 1322330"/>
              <a:gd name="connsiteY4" fmla="*/ 262849 h 1423993"/>
              <a:gd name="connsiteX0" fmla="*/ 835450 w 1474079"/>
              <a:gd name="connsiteY0" fmla="*/ 1423993 h 1423993"/>
              <a:gd name="connsiteX1" fmla="*/ 312935 w 1474079"/>
              <a:gd name="connsiteY1" fmla="*/ 1235306 h 1423993"/>
              <a:gd name="connsiteX2" fmla="*/ 8134 w 1474079"/>
              <a:gd name="connsiteY2" fmla="*/ 451535 h 1423993"/>
              <a:gd name="connsiteX3" fmla="*/ 472593 w 1474079"/>
              <a:gd name="connsiteY3" fmla="*/ 1591 h 1423993"/>
              <a:gd name="connsiteX4" fmla="*/ 1474079 w 1474079"/>
              <a:gd name="connsiteY4" fmla="*/ 262849 h 1423993"/>
              <a:gd name="connsiteX0" fmla="*/ 835450 w 1517622"/>
              <a:gd name="connsiteY0" fmla="*/ 1439666 h 1439666"/>
              <a:gd name="connsiteX1" fmla="*/ 312935 w 1517622"/>
              <a:gd name="connsiteY1" fmla="*/ 1250979 h 1439666"/>
              <a:gd name="connsiteX2" fmla="*/ 8134 w 1517622"/>
              <a:gd name="connsiteY2" fmla="*/ 467208 h 1439666"/>
              <a:gd name="connsiteX3" fmla="*/ 472593 w 1517622"/>
              <a:gd name="connsiteY3" fmla="*/ 17264 h 1439666"/>
              <a:gd name="connsiteX4" fmla="*/ 1517622 w 1517622"/>
              <a:gd name="connsiteY4" fmla="*/ 2751 h 1439666"/>
              <a:gd name="connsiteX0" fmla="*/ 835450 w 1796435"/>
              <a:gd name="connsiteY0" fmla="*/ 1428396 h 1428396"/>
              <a:gd name="connsiteX1" fmla="*/ 312935 w 1796435"/>
              <a:gd name="connsiteY1" fmla="*/ 1239709 h 1428396"/>
              <a:gd name="connsiteX2" fmla="*/ 8134 w 1796435"/>
              <a:gd name="connsiteY2" fmla="*/ 455938 h 1428396"/>
              <a:gd name="connsiteX3" fmla="*/ 472593 w 1796435"/>
              <a:gd name="connsiteY3" fmla="*/ 5994 h 1428396"/>
              <a:gd name="connsiteX4" fmla="*/ 1796435 w 1796435"/>
              <a:gd name="connsiteY4" fmla="*/ 475139 h 1428396"/>
              <a:gd name="connsiteX0" fmla="*/ 835450 w 1796435"/>
              <a:gd name="connsiteY0" fmla="*/ 1510855 h 1510855"/>
              <a:gd name="connsiteX1" fmla="*/ 312935 w 1796435"/>
              <a:gd name="connsiteY1" fmla="*/ 1322168 h 1510855"/>
              <a:gd name="connsiteX2" fmla="*/ 8134 w 1796435"/>
              <a:gd name="connsiteY2" fmla="*/ 538397 h 1510855"/>
              <a:gd name="connsiteX3" fmla="*/ 472593 w 1796435"/>
              <a:gd name="connsiteY3" fmla="*/ 88453 h 1510855"/>
              <a:gd name="connsiteX4" fmla="*/ 1222010 w 1796435"/>
              <a:gd name="connsiteY4" fmla="*/ 28506 h 1510855"/>
              <a:gd name="connsiteX5" fmla="*/ 1796435 w 1796435"/>
              <a:gd name="connsiteY5" fmla="*/ 557598 h 1510855"/>
              <a:gd name="connsiteX0" fmla="*/ 835450 w 1796435"/>
              <a:gd name="connsiteY0" fmla="*/ 1510855 h 1510855"/>
              <a:gd name="connsiteX1" fmla="*/ 312935 w 1796435"/>
              <a:gd name="connsiteY1" fmla="*/ 1322168 h 1510855"/>
              <a:gd name="connsiteX2" fmla="*/ 8134 w 1796435"/>
              <a:gd name="connsiteY2" fmla="*/ 538397 h 1510855"/>
              <a:gd name="connsiteX3" fmla="*/ 472593 w 1796435"/>
              <a:gd name="connsiteY3" fmla="*/ 88453 h 1510855"/>
              <a:gd name="connsiteX4" fmla="*/ 1222010 w 1796435"/>
              <a:gd name="connsiteY4" fmla="*/ 28506 h 1510855"/>
              <a:gd name="connsiteX5" fmla="*/ 1796435 w 1796435"/>
              <a:gd name="connsiteY5" fmla="*/ 557598 h 1510855"/>
              <a:gd name="connsiteX0" fmla="*/ 835450 w 1987265"/>
              <a:gd name="connsiteY0" fmla="*/ 1510855 h 1510855"/>
              <a:gd name="connsiteX1" fmla="*/ 312935 w 1987265"/>
              <a:gd name="connsiteY1" fmla="*/ 1322168 h 1510855"/>
              <a:gd name="connsiteX2" fmla="*/ 8134 w 1987265"/>
              <a:gd name="connsiteY2" fmla="*/ 538397 h 1510855"/>
              <a:gd name="connsiteX3" fmla="*/ 472593 w 1987265"/>
              <a:gd name="connsiteY3" fmla="*/ 88453 h 1510855"/>
              <a:gd name="connsiteX4" fmla="*/ 1222010 w 1987265"/>
              <a:gd name="connsiteY4" fmla="*/ 28506 h 1510855"/>
              <a:gd name="connsiteX5" fmla="*/ 1987265 w 1987265"/>
              <a:gd name="connsiteY5" fmla="*/ 933648 h 1510855"/>
              <a:gd name="connsiteX0" fmla="*/ 526314 w 1985986"/>
              <a:gd name="connsiteY0" fmla="*/ 1424447 h 1424447"/>
              <a:gd name="connsiteX1" fmla="*/ 311656 w 1985986"/>
              <a:gd name="connsiteY1" fmla="*/ 1322168 h 1424447"/>
              <a:gd name="connsiteX2" fmla="*/ 6855 w 1985986"/>
              <a:gd name="connsiteY2" fmla="*/ 538397 h 1424447"/>
              <a:gd name="connsiteX3" fmla="*/ 471314 w 1985986"/>
              <a:gd name="connsiteY3" fmla="*/ 88453 h 1424447"/>
              <a:gd name="connsiteX4" fmla="*/ 1220731 w 1985986"/>
              <a:gd name="connsiteY4" fmla="*/ 28506 h 1424447"/>
              <a:gd name="connsiteX5" fmla="*/ 1985986 w 1985986"/>
              <a:gd name="connsiteY5" fmla="*/ 933648 h 142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986" h="1424447">
                <a:moveTo>
                  <a:pt x="526314" y="1424447"/>
                </a:moveTo>
                <a:cubicBezTo>
                  <a:pt x="521593" y="1400845"/>
                  <a:pt x="398232" y="1469843"/>
                  <a:pt x="311656" y="1322168"/>
                </a:cubicBezTo>
                <a:cubicBezTo>
                  <a:pt x="225080" y="1174493"/>
                  <a:pt x="-46364" y="695635"/>
                  <a:pt x="6855" y="538397"/>
                </a:cubicBezTo>
                <a:cubicBezTo>
                  <a:pt x="60074" y="381159"/>
                  <a:pt x="280690" y="122815"/>
                  <a:pt x="471314" y="88453"/>
                </a:cubicBezTo>
                <a:cubicBezTo>
                  <a:pt x="661938" y="54091"/>
                  <a:pt x="1000091" y="-49685"/>
                  <a:pt x="1220731" y="28506"/>
                </a:cubicBezTo>
                <a:cubicBezTo>
                  <a:pt x="1576249" y="228383"/>
                  <a:pt x="1878560" y="896086"/>
                  <a:pt x="1985986" y="933648"/>
                </a:cubicBezTo>
              </a:path>
            </a:pathLst>
          </a:custGeom>
          <a:noFill/>
          <a:ln w="501650" cmpd="dbl">
            <a:solidFill>
              <a:srgbClr val="FF33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rot="19831895">
            <a:off x="383900" y="4307348"/>
            <a:ext cx="1531523" cy="1266029"/>
          </a:xfrm>
          <a:custGeom>
            <a:avLst/>
            <a:gdLst>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75771 w 740229"/>
              <a:gd name="connsiteY9" fmla="*/ 957943 h 1843314"/>
              <a:gd name="connsiteX10" fmla="*/ 290286 w 740229"/>
              <a:gd name="connsiteY10" fmla="*/ 827314 h 1843314"/>
              <a:gd name="connsiteX11" fmla="*/ 319314 w 740229"/>
              <a:gd name="connsiteY11" fmla="*/ 740228 h 1843314"/>
              <a:gd name="connsiteX12" fmla="*/ 333829 w 740229"/>
              <a:gd name="connsiteY12" fmla="*/ 696686 h 1843314"/>
              <a:gd name="connsiteX13" fmla="*/ 362857 w 740229"/>
              <a:gd name="connsiteY13" fmla="*/ 653143 h 1843314"/>
              <a:gd name="connsiteX14" fmla="*/ 406400 w 740229"/>
              <a:gd name="connsiteY14" fmla="*/ 566057 h 1843314"/>
              <a:gd name="connsiteX15" fmla="*/ 420914 w 740229"/>
              <a:gd name="connsiteY15" fmla="*/ 522514 h 1843314"/>
              <a:gd name="connsiteX16" fmla="*/ 478971 w 740229"/>
              <a:gd name="connsiteY16" fmla="*/ 435428 h 1843314"/>
              <a:gd name="connsiteX17" fmla="*/ 508000 w 740229"/>
              <a:gd name="connsiteY17" fmla="*/ 333828 h 1843314"/>
              <a:gd name="connsiteX18" fmla="*/ 537029 w 740229"/>
              <a:gd name="connsiteY18" fmla="*/ 290286 h 1843314"/>
              <a:gd name="connsiteX19" fmla="*/ 580571 w 740229"/>
              <a:gd name="connsiteY19" fmla="*/ 217714 h 1843314"/>
              <a:gd name="connsiteX20" fmla="*/ 624114 w 740229"/>
              <a:gd name="connsiteY20" fmla="*/ 159657 h 1843314"/>
              <a:gd name="connsiteX21" fmla="*/ 653143 w 740229"/>
              <a:gd name="connsiteY21" fmla="*/ 101600 h 1843314"/>
              <a:gd name="connsiteX22" fmla="*/ 696686 w 740229"/>
              <a:gd name="connsiteY22" fmla="*/ 58057 h 1843314"/>
              <a:gd name="connsiteX23" fmla="*/ 740229 w 740229"/>
              <a:gd name="connsiteY23"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290286 w 740229"/>
              <a:gd name="connsiteY9" fmla="*/ 827314 h 1843314"/>
              <a:gd name="connsiteX10" fmla="*/ 319314 w 740229"/>
              <a:gd name="connsiteY10" fmla="*/ 740228 h 1843314"/>
              <a:gd name="connsiteX11" fmla="*/ 333829 w 740229"/>
              <a:gd name="connsiteY11" fmla="*/ 696686 h 1843314"/>
              <a:gd name="connsiteX12" fmla="*/ 362857 w 740229"/>
              <a:gd name="connsiteY12" fmla="*/ 653143 h 1843314"/>
              <a:gd name="connsiteX13" fmla="*/ 406400 w 740229"/>
              <a:gd name="connsiteY13" fmla="*/ 566057 h 1843314"/>
              <a:gd name="connsiteX14" fmla="*/ 420914 w 740229"/>
              <a:gd name="connsiteY14" fmla="*/ 522514 h 1843314"/>
              <a:gd name="connsiteX15" fmla="*/ 478971 w 740229"/>
              <a:gd name="connsiteY15" fmla="*/ 435428 h 1843314"/>
              <a:gd name="connsiteX16" fmla="*/ 508000 w 740229"/>
              <a:gd name="connsiteY16" fmla="*/ 333828 h 1843314"/>
              <a:gd name="connsiteX17" fmla="*/ 537029 w 740229"/>
              <a:gd name="connsiteY17" fmla="*/ 290286 h 1843314"/>
              <a:gd name="connsiteX18" fmla="*/ 580571 w 740229"/>
              <a:gd name="connsiteY18" fmla="*/ 217714 h 1843314"/>
              <a:gd name="connsiteX19" fmla="*/ 624114 w 740229"/>
              <a:gd name="connsiteY19" fmla="*/ 159657 h 1843314"/>
              <a:gd name="connsiteX20" fmla="*/ 653143 w 740229"/>
              <a:gd name="connsiteY20" fmla="*/ 101600 h 1843314"/>
              <a:gd name="connsiteX21" fmla="*/ 696686 w 740229"/>
              <a:gd name="connsiteY21" fmla="*/ 58057 h 1843314"/>
              <a:gd name="connsiteX22" fmla="*/ 740229 w 740229"/>
              <a:gd name="connsiteY22"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362857 w 740229"/>
              <a:gd name="connsiteY11" fmla="*/ 653143 h 1843314"/>
              <a:gd name="connsiteX12" fmla="*/ 406400 w 740229"/>
              <a:gd name="connsiteY12" fmla="*/ 566057 h 1843314"/>
              <a:gd name="connsiteX13" fmla="*/ 420914 w 740229"/>
              <a:gd name="connsiteY13" fmla="*/ 522514 h 1843314"/>
              <a:gd name="connsiteX14" fmla="*/ 478971 w 740229"/>
              <a:gd name="connsiteY14" fmla="*/ 435428 h 1843314"/>
              <a:gd name="connsiteX15" fmla="*/ 508000 w 740229"/>
              <a:gd name="connsiteY15" fmla="*/ 333828 h 1843314"/>
              <a:gd name="connsiteX16" fmla="*/ 537029 w 740229"/>
              <a:gd name="connsiteY16" fmla="*/ 290286 h 1843314"/>
              <a:gd name="connsiteX17" fmla="*/ 580571 w 740229"/>
              <a:gd name="connsiteY17" fmla="*/ 217714 h 1843314"/>
              <a:gd name="connsiteX18" fmla="*/ 624114 w 740229"/>
              <a:gd name="connsiteY18" fmla="*/ 159657 h 1843314"/>
              <a:gd name="connsiteX19" fmla="*/ 653143 w 740229"/>
              <a:gd name="connsiteY19" fmla="*/ 101600 h 1843314"/>
              <a:gd name="connsiteX20" fmla="*/ 696686 w 740229"/>
              <a:gd name="connsiteY20" fmla="*/ 58057 h 1843314"/>
              <a:gd name="connsiteX21" fmla="*/ 740229 w 740229"/>
              <a:gd name="connsiteY21"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333829 w 740229"/>
              <a:gd name="connsiteY10" fmla="*/ 696686 h 1843314"/>
              <a:gd name="connsiteX11" fmla="*/ 406400 w 740229"/>
              <a:gd name="connsiteY11" fmla="*/ 566057 h 1843314"/>
              <a:gd name="connsiteX12" fmla="*/ 420914 w 740229"/>
              <a:gd name="connsiteY12" fmla="*/ 522514 h 1843314"/>
              <a:gd name="connsiteX13" fmla="*/ 478971 w 740229"/>
              <a:gd name="connsiteY13" fmla="*/ 435428 h 1843314"/>
              <a:gd name="connsiteX14" fmla="*/ 508000 w 740229"/>
              <a:gd name="connsiteY14" fmla="*/ 333828 h 1843314"/>
              <a:gd name="connsiteX15" fmla="*/ 537029 w 740229"/>
              <a:gd name="connsiteY15" fmla="*/ 290286 h 1843314"/>
              <a:gd name="connsiteX16" fmla="*/ 580571 w 740229"/>
              <a:gd name="connsiteY16" fmla="*/ 217714 h 1843314"/>
              <a:gd name="connsiteX17" fmla="*/ 624114 w 740229"/>
              <a:gd name="connsiteY17" fmla="*/ 159657 h 1843314"/>
              <a:gd name="connsiteX18" fmla="*/ 653143 w 740229"/>
              <a:gd name="connsiteY18" fmla="*/ 101600 h 1843314"/>
              <a:gd name="connsiteX19" fmla="*/ 696686 w 740229"/>
              <a:gd name="connsiteY19" fmla="*/ 58057 h 1843314"/>
              <a:gd name="connsiteX20" fmla="*/ 740229 w 740229"/>
              <a:gd name="connsiteY20"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45143 w 740229"/>
              <a:gd name="connsiteY6" fmla="*/ 1146628 h 1843314"/>
              <a:gd name="connsiteX7" fmla="*/ 174171 w 740229"/>
              <a:gd name="connsiteY7" fmla="*/ 1103086 h 1843314"/>
              <a:gd name="connsiteX8" fmla="*/ 188686 w 740229"/>
              <a:gd name="connsiteY8" fmla="*/ 1059543 h 1843314"/>
              <a:gd name="connsiteX9" fmla="*/ 319314 w 740229"/>
              <a:gd name="connsiteY9" fmla="*/ 740228 h 1843314"/>
              <a:gd name="connsiteX10" fmla="*/ 406400 w 740229"/>
              <a:gd name="connsiteY10" fmla="*/ 566057 h 1843314"/>
              <a:gd name="connsiteX11" fmla="*/ 420914 w 740229"/>
              <a:gd name="connsiteY11" fmla="*/ 522514 h 1843314"/>
              <a:gd name="connsiteX12" fmla="*/ 478971 w 740229"/>
              <a:gd name="connsiteY12" fmla="*/ 435428 h 1843314"/>
              <a:gd name="connsiteX13" fmla="*/ 508000 w 740229"/>
              <a:gd name="connsiteY13" fmla="*/ 333828 h 1843314"/>
              <a:gd name="connsiteX14" fmla="*/ 537029 w 740229"/>
              <a:gd name="connsiteY14" fmla="*/ 290286 h 1843314"/>
              <a:gd name="connsiteX15" fmla="*/ 580571 w 740229"/>
              <a:gd name="connsiteY15" fmla="*/ 217714 h 1843314"/>
              <a:gd name="connsiteX16" fmla="*/ 624114 w 740229"/>
              <a:gd name="connsiteY16" fmla="*/ 159657 h 1843314"/>
              <a:gd name="connsiteX17" fmla="*/ 653143 w 740229"/>
              <a:gd name="connsiteY17" fmla="*/ 101600 h 1843314"/>
              <a:gd name="connsiteX18" fmla="*/ 696686 w 740229"/>
              <a:gd name="connsiteY18" fmla="*/ 58057 h 1843314"/>
              <a:gd name="connsiteX19" fmla="*/ 740229 w 740229"/>
              <a:gd name="connsiteY19"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74171 w 740229"/>
              <a:gd name="connsiteY6" fmla="*/ 1103086 h 1843314"/>
              <a:gd name="connsiteX7" fmla="*/ 188686 w 740229"/>
              <a:gd name="connsiteY7" fmla="*/ 1059543 h 1843314"/>
              <a:gd name="connsiteX8" fmla="*/ 319314 w 740229"/>
              <a:gd name="connsiteY8" fmla="*/ 740228 h 1843314"/>
              <a:gd name="connsiteX9" fmla="*/ 406400 w 740229"/>
              <a:gd name="connsiteY9" fmla="*/ 566057 h 1843314"/>
              <a:gd name="connsiteX10" fmla="*/ 420914 w 740229"/>
              <a:gd name="connsiteY10" fmla="*/ 522514 h 1843314"/>
              <a:gd name="connsiteX11" fmla="*/ 478971 w 740229"/>
              <a:gd name="connsiteY11" fmla="*/ 435428 h 1843314"/>
              <a:gd name="connsiteX12" fmla="*/ 508000 w 740229"/>
              <a:gd name="connsiteY12" fmla="*/ 333828 h 1843314"/>
              <a:gd name="connsiteX13" fmla="*/ 537029 w 740229"/>
              <a:gd name="connsiteY13" fmla="*/ 290286 h 1843314"/>
              <a:gd name="connsiteX14" fmla="*/ 580571 w 740229"/>
              <a:gd name="connsiteY14" fmla="*/ 217714 h 1843314"/>
              <a:gd name="connsiteX15" fmla="*/ 624114 w 740229"/>
              <a:gd name="connsiteY15" fmla="*/ 159657 h 1843314"/>
              <a:gd name="connsiteX16" fmla="*/ 653143 w 740229"/>
              <a:gd name="connsiteY16" fmla="*/ 101600 h 1843314"/>
              <a:gd name="connsiteX17" fmla="*/ 696686 w 740229"/>
              <a:gd name="connsiteY17" fmla="*/ 58057 h 1843314"/>
              <a:gd name="connsiteX18" fmla="*/ 740229 w 740229"/>
              <a:gd name="connsiteY18"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188686 w 740229"/>
              <a:gd name="connsiteY6" fmla="*/ 1059543 h 1843314"/>
              <a:gd name="connsiteX7" fmla="*/ 319314 w 740229"/>
              <a:gd name="connsiteY7" fmla="*/ 740228 h 1843314"/>
              <a:gd name="connsiteX8" fmla="*/ 406400 w 740229"/>
              <a:gd name="connsiteY8" fmla="*/ 566057 h 1843314"/>
              <a:gd name="connsiteX9" fmla="*/ 420914 w 740229"/>
              <a:gd name="connsiteY9" fmla="*/ 522514 h 1843314"/>
              <a:gd name="connsiteX10" fmla="*/ 478971 w 740229"/>
              <a:gd name="connsiteY10" fmla="*/ 435428 h 1843314"/>
              <a:gd name="connsiteX11" fmla="*/ 508000 w 740229"/>
              <a:gd name="connsiteY11" fmla="*/ 333828 h 1843314"/>
              <a:gd name="connsiteX12" fmla="*/ 537029 w 740229"/>
              <a:gd name="connsiteY12" fmla="*/ 290286 h 1843314"/>
              <a:gd name="connsiteX13" fmla="*/ 580571 w 740229"/>
              <a:gd name="connsiteY13" fmla="*/ 217714 h 1843314"/>
              <a:gd name="connsiteX14" fmla="*/ 624114 w 740229"/>
              <a:gd name="connsiteY14" fmla="*/ 159657 h 1843314"/>
              <a:gd name="connsiteX15" fmla="*/ 653143 w 740229"/>
              <a:gd name="connsiteY15" fmla="*/ 101600 h 1843314"/>
              <a:gd name="connsiteX16" fmla="*/ 696686 w 740229"/>
              <a:gd name="connsiteY16" fmla="*/ 58057 h 1843314"/>
              <a:gd name="connsiteX17" fmla="*/ 740229 w 740229"/>
              <a:gd name="connsiteY17"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87086 w 740229"/>
              <a:gd name="connsiteY5" fmla="*/ 1248228 h 1843314"/>
              <a:gd name="connsiteX6" fmla="*/ 319314 w 740229"/>
              <a:gd name="connsiteY6" fmla="*/ 740228 h 1843314"/>
              <a:gd name="connsiteX7" fmla="*/ 406400 w 740229"/>
              <a:gd name="connsiteY7" fmla="*/ 566057 h 1843314"/>
              <a:gd name="connsiteX8" fmla="*/ 420914 w 740229"/>
              <a:gd name="connsiteY8" fmla="*/ 522514 h 1843314"/>
              <a:gd name="connsiteX9" fmla="*/ 478971 w 740229"/>
              <a:gd name="connsiteY9" fmla="*/ 435428 h 1843314"/>
              <a:gd name="connsiteX10" fmla="*/ 508000 w 740229"/>
              <a:gd name="connsiteY10" fmla="*/ 333828 h 1843314"/>
              <a:gd name="connsiteX11" fmla="*/ 537029 w 740229"/>
              <a:gd name="connsiteY11" fmla="*/ 290286 h 1843314"/>
              <a:gd name="connsiteX12" fmla="*/ 580571 w 740229"/>
              <a:gd name="connsiteY12" fmla="*/ 217714 h 1843314"/>
              <a:gd name="connsiteX13" fmla="*/ 624114 w 740229"/>
              <a:gd name="connsiteY13" fmla="*/ 159657 h 1843314"/>
              <a:gd name="connsiteX14" fmla="*/ 653143 w 740229"/>
              <a:gd name="connsiteY14" fmla="*/ 101600 h 1843314"/>
              <a:gd name="connsiteX15" fmla="*/ 696686 w 740229"/>
              <a:gd name="connsiteY15" fmla="*/ 58057 h 1843314"/>
              <a:gd name="connsiteX16" fmla="*/ 740229 w 740229"/>
              <a:gd name="connsiteY16"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43543 w 740229"/>
              <a:gd name="connsiteY3" fmla="*/ 1378857 h 1843314"/>
              <a:gd name="connsiteX4" fmla="*/ 58057 w 740229"/>
              <a:gd name="connsiteY4" fmla="*/ 1335314 h 1843314"/>
              <a:gd name="connsiteX5" fmla="*/ 319314 w 740229"/>
              <a:gd name="connsiteY5" fmla="*/ 740228 h 1843314"/>
              <a:gd name="connsiteX6" fmla="*/ 406400 w 740229"/>
              <a:gd name="connsiteY6" fmla="*/ 566057 h 1843314"/>
              <a:gd name="connsiteX7" fmla="*/ 420914 w 740229"/>
              <a:gd name="connsiteY7" fmla="*/ 522514 h 1843314"/>
              <a:gd name="connsiteX8" fmla="*/ 478971 w 740229"/>
              <a:gd name="connsiteY8" fmla="*/ 435428 h 1843314"/>
              <a:gd name="connsiteX9" fmla="*/ 508000 w 740229"/>
              <a:gd name="connsiteY9" fmla="*/ 333828 h 1843314"/>
              <a:gd name="connsiteX10" fmla="*/ 537029 w 740229"/>
              <a:gd name="connsiteY10" fmla="*/ 290286 h 1843314"/>
              <a:gd name="connsiteX11" fmla="*/ 580571 w 740229"/>
              <a:gd name="connsiteY11" fmla="*/ 217714 h 1843314"/>
              <a:gd name="connsiteX12" fmla="*/ 624114 w 740229"/>
              <a:gd name="connsiteY12" fmla="*/ 159657 h 1843314"/>
              <a:gd name="connsiteX13" fmla="*/ 653143 w 740229"/>
              <a:gd name="connsiteY13" fmla="*/ 101600 h 1843314"/>
              <a:gd name="connsiteX14" fmla="*/ 696686 w 740229"/>
              <a:gd name="connsiteY14" fmla="*/ 58057 h 1843314"/>
              <a:gd name="connsiteX15" fmla="*/ 740229 w 740229"/>
              <a:gd name="connsiteY15" fmla="*/ 0 h 1843314"/>
              <a:gd name="connsiteX0" fmla="*/ 29029 w 740229"/>
              <a:gd name="connsiteY0" fmla="*/ 1843314 h 1843314"/>
              <a:gd name="connsiteX1" fmla="*/ 0 w 740229"/>
              <a:gd name="connsiteY1" fmla="*/ 1683657 h 1843314"/>
              <a:gd name="connsiteX2" fmla="*/ 14514 w 740229"/>
              <a:gd name="connsiteY2" fmla="*/ 1465943 h 1843314"/>
              <a:gd name="connsiteX3" fmla="*/ 58057 w 740229"/>
              <a:gd name="connsiteY3" fmla="*/ 1335314 h 1843314"/>
              <a:gd name="connsiteX4" fmla="*/ 319314 w 740229"/>
              <a:gd name="connsiteY4" fmla="*/ 740228 h 1843314"/>
              <a:gd name="connsiteX5" fmla="*/ 406400 w 740229"/>
              <a:gd name="connsiteY5" fmla="*/ 566057 h 1843314"/>
              <a:gd name="connsiteX6" fmla="*/ 420914 w 740229"/>
              <a:gd name="connsiteY6" fmla="*/ 522514 h 1843314"/>
              <a:gd name="connsiteX7" fmla="*/ 478971 w 740229"/>
              <a:gd name="connsiteY7" fmla="*/ 435428 h 1843314"/>
              <a:gd name="connsiteX8" fmla="*/ 508000 w 740229"/>
              <a:gd name="connsiteY8" fmla="*/ 333828 h 1843314"/>
              <a:gd name="connsiteX9" fmla="*/ 537029 w 740229"/>
              <a:gd name="connsiteY9" fmla="*/ 290286 h 1843314"/>
              <a:gd name="connsiteX10" fmla="*/ 580571 w 740229"/>
              <a:gd name="connsiteY10" fmla="*/ 217714 h 1843314"/>
              <a:gd name="connsiteX11" fmla="*/ 624114 w 740229"/>
              <a:gd name="connsiteY11" fmla="*/ 159657 h 1843314"/>
              <a:gd name="connsiteX12" fmla="*/ 653143 w 740229"/>
              <a:gd name="connsiteY12" fmla="*/ 101600 h 1843314"/>
              <a:gd name="connsiteX13" fmla="*/ 696686 w 740229"/>
              <a:gd name="connsiteY13" fmla="*/ 58057 h 1843314"/>
              <a:gd name="connsiteX14" fmla="*/ 740229 w 740229"/>
              <a:gd name="connsiteY1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08539 w 740768"/>
              <a:gd name="connsiteY7" fmla="*/ 333828 h 1843314"/>
              <a:gd name="connsiteX8" fmla="*/ 537568 w 740768"/>
              <a:gd name="connsiteY8" fmla="*/ 290286 h 1843314"/>
              <a:gd name="connsiteX9" fmla="*/ 581110 w 740768"/>
              <a:gd name="connsiteY9" fmla="*/ 217714 h 1843314"/>
              <a:gd name="connsiteX10" fmla="*/ 624653 w 740768"/>
              <a:gd name="connsiteY10" fmla="*/ 159657 h 1843314"/>
              <a:gd name="connsiteX11" fmla="*/ 653682 w 740768"/>
              <a:gd name="connsiteY11" fmla="*/ 101600 h 1843314"/>
              <a:gd name="connsiteX12" fmla="*/ 697225 w 740768"/>
              <a:gd name="connsiteY12" fmla="*/ 58057 h 1843314"/>
              <a:gd name="connsiteX13" fmla="*/ 740768 w 740768"/>
              <a:gd name="connsiteY13"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581110 w 740768"/>
              <a:gd name="connsiteY8" fmla="*/ 217714 h 1843314"/>
              <a:gd name="connsiteX9" fmla="*/ 624653 w 740768"/>
              <a:gd name="connsiteY9" fmla="*/ 159657 h 1843314"/>
              <a:gd name="connsiteX10" fmla="*/ 653682 w 740768"/>
              <a:gd name="connsiteY10" fmla="*/ 101600 h 1843314"/>
              <a:gd name="connsiteX11" fmla="*/ 697225 w 740768"/>
              <a:gd name="connsiteY11" fmla="*/ 58057 h 1843314"/>
              <a:gd name="connsiteX12" fmla="*/ 740768 w 740768"/>
              <a:gd name="connsiteY12"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697225 w 740768"/>
              <a:gd name="connsiteY10" fmla="*/ 58057 h 1843314"/>
              <a:gd name="connsiteX11" fmla="*/ 740768 w 740768"/>
              <a:gd name="connsiteY11"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653682 w 740768"/>
              <a:gd name="connsiteY9" fmla="*/ 101600 h 1843314"/>
              <a:gd name="connsiteX10" fmla="*/ 740768 w 740768"/>
              <a:gd name="connsiteY10"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21453 w 740768"/>
              <a:gd name="connsiteY5" fmla="*/ 522514 h 1843314"/>
              <a:gd name="connsiteX6" fmla="*/ 479510 w 740768"/>
              <a:gd name="connsiteY6" fmla="*/ 435428 h 1843314"/>
              <a:gd name="connsiteX7" fmla="*/ 537568 w 740768"/>
              <a:gd name="connsiteY7" fmla="*/ 290286 h 1843314"/>
              <a:gd name="connsiteX8" fmla="*/ 624653 w 740768"/>
              <a:gd name="connsiteY8" fmla="*/ 159657 h 1843314"/>
              <a:gd name="connsiteX9" fmla="*/ 740768 w 740768"/>
              <a:gd name="connsiteY9"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479510 w 740768"/>
              <a:gd name="connsiteY5" fmla="*/ 435428 h 1843314"/>
              <a:gd name="connsiteX6" fmla="*/ 537568 w 740768"/>
              <a:gd name="connsiteY6" fmla="*/ 290286 h 1843314"/>
              <a:gd name="connsiteX7" fmla="*/ 624653 w 740768"/>
              <a:gd name="connsiteY7" fmla="*/ 159657 h 1843314"/>
              <a:gd name="connsiteX8" fmla="*/ 740768 w 740768"/>
              <a:gd name="connsiteY8"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624653 w 740768"/>
              <a:gd name="connsiteY6" fmla="*/ 159657 h 1843314"/>
              <a:gd name="connsiteX7" fmla="*/ 740768 w 740768"/>
              <a:gd name="connsiteY7"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537568 w 740768"/>
              <a:gd name="connsiteY5" fmla="*/ 290286 h 1843314"/>
              <a:gd name="connsiteX6" fmla="*/ 740768 w 740768"/>
              <a:gd name="connsiteY6"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406939 w 740768"/>
              <a:gd name="connsiteY4" fmla="*/ 566057 h 1843314"/>
              <a:gd name="connsiteX5" fmla="*/ 740768 w 740768"/>
              <a:gd name="connsiteY5"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319853 w 740768"/>
              <a:gd name="connsiteY3" fmla="*/ 740228 h 1843314"/>
              <a:gd name="connsiteX4" fmla="*/ 740768 w 740768"/>
              <a:gd name="connsiteY4" fmla="*/ 0 h 1843314"/>
              <a:gd name="connsiteX0" fmla="*/ 29568 w 740768"/>
              <a:gd name="connsiteY0" fmla="*/ 1843314 h 1843314"/>
              <a:gd name="connsiteX1" fmla="*/ 539 w 740768"/>
              <a:gd name="connsiteY1" fmla="*/ 1683657 h 1843314"/>
              <a:gd name="connsiteX2" fmla="*/ 58596 w 740768"/>
              <a:gd name="connsiteY2" fmla="*/ 1335314 h 1843314"/>
              <a:gd name="connsiteX3" fmla="*/ 232768 w 740768"/>
              <a:gd name="connsiteY3" fmla="*/ 696685 h 1843314"/>
              <a:gd name="connsiteX4" fmla="*/ 740768 w 740768"/>
              <a:gd name="connsiteY4" fmla="*/ 0 h 1843314"/>
              <a:gd name="connsiteX0" fmla="*/ 43346 w 754546"/>
              <a:gd name="connsiteY0" fmla="*/ 1843314 h 1843314"/>
              <a:gd name="connsiteX1" fmla="*/ 14317 w 754546"/>
              <a:gd name="connsiteY1" fmla="*/ 1683657 h 1843314"/>
              <a:gd name="connsiteX2" fmla="*/ 28831 w 754546"/>
              <a:gd name="connsiteY2" fmla="*/ 1175657 h 1843314"/>
              <a:gd name="connsiteX3" fmla="*/ 246546 w 754546"/>
              <a:gd name="connsiteY3" fmla="*/ 696685 h 1843314"/>
              <a:gd name="connsiteX4" fmla="*/ 754546 w 754546"/>
              <a:gd name="connsiteY4" fmla="*/ 0 h 1843314"/>
              <a:gd name="connsiteX0" fmla="*/ 43346 w 812603"/>
              <a:gd name="connsiteY0" fmla="*/ 1973943 h 1973943"/>
              <a:gd name="connsiteX1" fmla="*/ 14317 w 812603"/>
              <a:gd name="connsiteY1" fmla="*/ 1814286 h 1973943"/>
              <a:gd name="connsiteX2" fmla="*/ 28831 w 812603"/>
              <a:gd name="connsiteY2" fmla="*/ 1306286 h 1973943"/>
              <a:gd name="connsiteX3" fmla="*/ 246546 w 812603"/>
              <a:gd name="connsiteY3" fmla="*/ 827314 h 1973943"/>
              <a:gd name="connsiteX4" fmla="*/ 812603 w 812603"/>
              <a:gd name="connsiteY4" fmla="*/ 0 h 1973943"/>
              <a:gd name="connsiteX0" fmla="*/ 72971 w 842228"/>
              <a:gd name="connsiteY0" fmla="*/ 1973943 h 1973943"/>
              <a:gd name="connsiteX1" fmla="*/ 399 w 842228"/>
              <a:gd name="connsiteY1" fmla="*/ 1741714 h 1973943"/>
              <a:gd name="connsiteX2" fmla="*/ 58456 w 842228"/>
              <a:gd name="connsiteY2" fmla="*/ 1306286 h 1973943"/>
              <a:gd name="connsiteX3" fmla="*/ 276171 w 842228"/>
              <a:gd name="connsiteY3" fmla="*/ 827314 h 1973943"/>
              <a:gd name="connsiteX4" fmla="*/ 842228 w 842228"/>
              <a:gd name="connsiteY4" fmla="*/ 0 h 1973943"/>
              <a:gd name="connsiteX0" fmla="*/ 554185 w 873499"/>
              <a:gd name="connsiteY0" fmla="*/ 1930401 h 1930401"/>
              <a:gd name="connsiteX1" fmla="*/ 31670 w 873499"/>
              <a:gd name="connsiteY1" fmla="*/ 1741714 h 1930401"/>
              <a:gd name="connsiteX2" fmla="*/ 89727 w 873499"/>
              <a:gd name="connsiteY2" fmla="*/ 1306286 h 1930401"/>
              <a:gd name="connsiteX3" fmla="*/ 307442 w 873499"/>
              <a:gd name="connsiteY3" fmla="*/ 827314 h 1930401"/>
              <a:gd name="connsiteX4" fmla="*/ 873499 w 873499"/>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36958 w 1003015"/>
              <a:gd name="connsiteY3" fmla="*/ 827314 h 1930401"/>
              <a:gd name="connsiteX4" fmla="*/ 1003015 w 1003015"/>
              <a:gd name="connsiteY4" fmla="*/ 0 h 1930401"/>
              <a:gd name="connsiteX0" fmla="*/ 683701 w 1003015"/>
              <a:gd name="connsiteY0" fmla="*/ 1930401 h 1930401"/>
              <a:gd name="connsiteX1" fmla="*/ 161186 w 1003015"/>
              <a:gd name="connsiteY1" fmla="*/ 1741714 h 1930401"/>
              <a:gd name="connsiteX2" fmla="*/ 16043 w 1003015"/>
              <a:gd name="connsiteY2" fmla="*/ 957943 h 1930401"/>
              <a:gd name="connsiteX3" fmla="*/ 422444 w 1003015"/>
              <a:gd name="connsiteY3" fmla="*/ 595085 h 1930401"/>
              <a:gd name="connsiteX4" fmla="*/ 1003015 w 1003015"/>
              <a:gd name="connsiteY4" fmla="*/ 0 h 1930401"/>
              <a:gd name="connsiteX0" fmla="*/ 683701 w 1119130"/>
              <a:gd name="connsiteY0" fmla="*/ 1465944 h 1465944"/>
              <a:gd name="connsiteX1" fmla="*/ 161186 w 1119130"/>
              <a:gd name="connsiteY1" fmla="*/ 1277257 h 1465944"/>
              <a:gd name="connsiteX2" fmla="*/ 16043 w 1119130"/>
              <a:gd name="connsiteY2" fmla="*/ 493486 h 1465944"/>
              <a:gd name="connsiteX3" fmla="*/ 422444 w 1119130"/>
              <a:gd name="connsiteY3" fmla="*/ 130628 h 1465944"/>
              <a:gd name="connsiteX4" fmla="*/ 1119130 w 1119130"/>
              <a:gd name="connsiteY4" fmla="*/ 0 h 1465944"/>
              <a:gd name="connsiteX0" fmla="*/ 683701 w 1322330"/>
              <a:gd name="connsiteY0" fmla="*/ 1337275 h 1337275"/>
              <a:gd name="connsiteX1" fmla="*/ 161186 w 1322330"/>
              <a:gd name="connsiteY1" fmla="*/ 1148588 h 1337275"/>
              <a:gd name="connsiteX2" fmla="*/ 16043 w 1322330"/>
              <a:gd name="connsiteY2" fmla="*/ 364817 h 1337275"/>
              <a:gd name="connsiteX3" fmla="*/ 422444 w 1322330"/>
              <a:gd name="connsiteY3" fmla="*/ 1959 h 1337275"/>
              <a:gd name="connsiteX4" fmla="*/ 1322330 w 1322330"/>
              <a:gd name="connsiteY4" fmla="*/ 176131 h 1337275"/>
              <a:gd name="connsiteX0" fmla="*/ 683701 w 1322330"/>
              <a:gd name="connsiteY0" fmla="*/ 1423993 h 1423993"/>
              <a:gd name="connsiteX1" fmla="*/ 161186 w 1322330"/>
              <a:gd name="connsiteY1" fmla="*/ 1235306 h 1423993"/>
              <a:gd name="connsiteX2" fmla="*/ 16043 w 1322330"/>
              <a:gd name="connsiteY2" fmla="*/ 451535 h 1423993"/>
              <a:gd name="connsiteX3" fmla="*/ 320844 w 1322330"/>
              <a:gd name="connsiteY3" fmla="*/ 1591 h 1423993"/>
              <a:gd name="connsiteX4" fmla="*/ 1322330 w 1322330"/>
              <a:gd name="connsiteY4" fmla="*/ 262849 h 1423993"/>
              <a:gd name="connsiteX0" fmla="*/ 835450 w 1474079"/>
              <a:gd name="connsiteY0" fmla="*/ 1423993 h 1423993"/>
              <a:gd name="connsiteX1" fmla="*/ 312935 w 1474079"/>
              <a:gd name="connsiteY1" fmla="*/ 1235306 h 1423993"/>
              <a:gd name="connsiteX2" fmla="*/ 8134 w 1474079"/>
              <a:gd name="connsiteY2" fmla="*/ 451535 h 1423993"/>
              <a:gd name="connsiteX3" fmla="*/ 472593 w 1474079"/>
              <a:gd name="connsiteY3" fmla="*/ 1591 h 1423993"/>
              <a:gd name="connsiteX4" fmla="*/ 1474079 w 1474079"/>
              <a:gd name="connsiteY4" fmla="*/ 262849 h 1423993"/>
              <a:gd name="connsiteX0" fmla="*/ 835450 w 1517622"/>
              <a:gd name="connsiteY0" fmla="*/ 1439666 h 1439666"/>
              <a:gd name="connsiteX1" fmla="*/ 312935 w 1517622"/>
              <a:gd name="connsiteY1" fmla="*/ 1250979 h 1439666"/>
              <a:gd name="connsiteX2" fmla="*/ 8134 w 1517622"/>
              <a:gd name="connsiteY2" fmla="*/ 467208 h 1439666"/>
              <a:gd name="connsiteX3" fmla="*/ 472593 w 1517622"/>
              <a:gd name="connsiteY3" fmla="*/ 17264 h 1439666"/>
              <a:gd name="connsiteX4" fmla="*/ 1517622 w 1517622"/>
              <a:gd name="connsiteY4" fmla="*/ 2751 h 1439666"/>
              <a:gd name="connsiteX0" fmla="*/ 537069 w 1516381"/>
              <a:gd name="connsiteY0" fmla="*/ 1217208 h 1295166"/>
              <a:gd name="connsiteX1" fmla="*/ 311694 w 1516381"/>
              <a:gd name="connsiteY1" fmla="*/ 1250979 h 1295166"/>
              <a:gd name="connsiteX2" fmla="*/ 6893 w 1516381"/>
              <a:gd name="connsiteY2" fmla="*/ 467208 h 1295166"/>
              <a:gd name="connsiteX3" fmla="*/ 471352 w 1516381"/>
              <a:gd name="connsiteY3" fmla="*/ 17264 h 1295166"/>
              <a:gd name="connsiteX4" fmla="*/ 1516381 w 1516381"/>
              <a:gd name="connsiteY4" fmla="*/ 2751 h 1295166"/>
              <a:gd name="connsiteX0" fmla="*/ 536313 w 1515625"/>
              <a:gd name="connsiteY0" fmla="*/ 1217208 h 1315379"/>
              <a:gd name="connsiteX1" fmla="*/ 299828 w 1515625"/>
              <a:gd name="connsiteY1" fmla="*/ 1265059 h 1315379"/>
              <a:gd name="connsiteX2" fmla="*/ 310938 w 1515625"/>
              <a:gd name="connsiteY2" fmla="*/ 1250979 h 1315379"/>
              <a:gd name="connsiteX3" fmla="*/ 6137 w 1515625"/>
              <a:gd name="connsiteY3" fmla="*/ 467208 h 1315379"/>
              <a:gd name="connsiteX4" fmla="*/ 470596 w 1515625"/>
              <a:gd name="connsiteY4" fmla="*/ 17264 h 1315379"/>
              <a:gd name="connsiteX5" fmla="*/ 1515625 w 1515625"/>
              <a:gd name="connsiteY5" fmla="*/ 2751 h 1315379"/>
              <a:gd name="connsiteX0" fmla="*/ 552211 w 1531523"/>
              <a:gd name="connsiteY0" fmla="*/ 1217208 h 1266029"/>
              <a:gd name="connsiteX1" fmla="*/ 315726 w 1531523"/>
              <a:gd name="connsiteY1" fmla="*/ 1265059 h 1266029"/>
              <a:gd name="connsiteX2" fmla="*/ 99379 w 1531523"/>
              <a:gd name="connsiteY2" fmla="*/ 1122455 h 1266029"/>
              <a:gd name="connsiteX3" fmla="*/ 22035 w 1531523"/>
              <a:gd name="connsiteY3" fmla="*/ 467208 h 1266029"/>
              <a:gd name="connsiteX4" fmla="*/ 486494 w 1531523"/>
              <a:gd name="connsiteY4" fmla="*/ 17264 h 1266029"/>
              <a:gd name="connsiteX5" fmla="*/ 1531523 w 1531523"/>
              <a:gd name="connsiteY5" fmla="*/ 2751 h 12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1523" h="1266029">
                <a:moveTo>
                  <a:pt x="552211" y="1217208"/>
                </a:moveTo>
                <a:cubicBezTo>
                  <a:pt x="523360" y="1226605"/>
                  <a:pt x="353289" y="1259431"/>
                  <a:pt x="315726" y="1265059"/>
                </a:cubicBezTo>
                <a:cubicBezTo>
                  <a:pt x="278164" y="1270688"/>
                  <a:pt x="148327" y="1255430"/>
                  <a:pt x="99379" y="1122455"/>
                </a:cubicBezTo>
                <a:cubicBezTo>
                  <a:pt x="50431" y="989480"/>
                  <a:pt x="-42484" y="651406"/>
                  <a:pt x="22035" y="467208"/>
                </a:cubicBezTo>
                <a:cubicBezTo>
                  <a:pt x="86554" y="283010"/>
                  <a:pt x="234913" y="94673"/>
                  <a:pt x="486494" y="17264"/>
                </a:cubicBezTo>
                <a:cubicBezTo>
                  <a:pt x="738075" y="-60145"/>
                  <a:pt x="1443833" y="156965"/>
                  <a:pt x="1531523" y="2751"/>
                </a:cubicBezTo>
              </a:path>
            </a:pathLst>
          </a:custGeom>
          <a:noFill/>
          <a:ln w="501650" cmpd="dbl">
            <a:solidFill>
              <a:srgbClr val="FF33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6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3537" y="3429000"/>
            <a:ext cx="2979314" cy="298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p:nvPr/>
        </p:nvGrpSpPr>
        <p:grpSpPr>
          <a:xfrm>
            <a:off x="-13979" y="3415561"/>
            <a:ext cx="3022600" cy="3059514"/>
            <a:chOff x="-2015331" y="3225444"/>
            <a:chExt cx="3022600" cy="3059514"/>
          </a:xfrm>
        </p:grpSpPr>
        <p:pic>
          <p:nvPicPr>
            <p:cNvPr id="276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5331" y="3254019"/>
              <a:ext cx="3022600" cy="303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2015331" y="3225444"/>
              <a:ext cx="3022600" cy="3059514"/>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pic>
        <p:nvPicPr>
          <p:cNvPr id="276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41" y="260648"/>
            <a:ext cx="3015031"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6806" y="238419"/>
            <a:ext cx="2987025" cy="298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スライド番号プレースホルダー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7BC856EC-F662-4128-85EE-E597AB7038D7}" type="slidenum">
              <a:rPr lang="en-US" altLang="ja-JP" smtClean="0"/>
              <a:pPr eaLnBrk="1" hangingPunct="1"/>
              <a:t>7</a:t>
            </a:fld>
            <a:endParaRPr lang="en-US" altLang="ja-JP" smtClean="0"/>
          </a:p>
        </p:txBody>
      </p:sp>
      <p:pic>
        <p:nvPicPr>
          <p:cNvPr id="7173" name="Picture 18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8538" y="88900"/>
            <a:ext cx="1152525" cy="11430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5588" y="88900"/>
            <a:ext cx="1141412" cy="113665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75" name="Group 16"/>
          <p:cNvGrpSpPr>
            <a:grpSpLocks/>
          </p:cNvGrpSpPr>
          <p:nvPr/>
        </p:nvGrpSpPr>
        <p:grpSpPr bwMode="auto">
          <a:xfrm>
            <a:off x="6756400" y="2206426"/>
            <a:ext cx="2568575" cy="1798638"/>
            <a:chOff x="3620" y="482"/>
            <a:chExt cx="2435" cy="1678"/>
          </a:xfrm>
        </p:grpSpPr>
        <p:grpSp>
          <p:nvGrpSpPr>
            <p:cNvPr id="7207" name="Group 8"/>
            <p:cNvGrpSpPr>
              <a:grpSpLocks/>
            </p:cNvGrpSpPr>
            <p:nvPr/>
          </p:nvGrpSpPr>
          <p:grpSpPr bwMode="auto">
            <a:xfrm>
              <a:off x="3802" y="482"/>
              <a:ext cx="1678" cy="1678"/>
              <a:chOff x="3334" y="2069"/>
              <a:chExt cx="2630" cy="2631"/>
            </a:xfrm>
          </p:grpSpPr>
          <p:sp>
            <p:nvSpPr>
              <p:cNvPr id="7213" name="Oval 9"/>
              <p:cNvSpPr>
                <a:spLocks noChangeArrowheads="1"/>
              </p:cNvSpPr>
              <p:nvPr/>
            </p:nvSpPr>
            <p:spPr bwMode="auto">
              <a:xfrm>
                <a:off x="3334" y="2069"/>
                <a:ext cx="2630" cy="2631"/>
              </a:xfrm>
              <a:prstGeom prst="ellipse">
                <a:avLst/>
              </a:prstGeom>
              <a:solidFill>
                <a:srgbClr val="8E89F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7214" name="Freeform 10"/>
              <p:cNvSpPr>
                <a:spLocks noChangeAspect="1"/>
              </p:cNvSpPr>
              <p:nvPr/>
            </p:nvSpPr>
            <p:spPr bwMode="auto">
              <a:xfrm>
                <a:off x="3651" y="2523"/>
                <a:ext cx="1996" cy="1733"/>
              </a:xfrm>
              <a:custGeom>
                <a:avLst/>
                <a:gdLst>
                  <a:gd name="T0" fmla="*/ 14 w 1393"/>
                  <a:gd name="T1" fmla="*/ 699 h 1210"/>
                  <a:gd name="T2" fmla="*/ 1 w 1393"/>
                  <a:gd name="T3" fmla="*/ 864 h 1210"/>
                  <a:gd name="T4" fmla="*/ 148 w 1393"/>
                  <a:gd name="T5" fmla="*/ 1058 h 1210"/>
                  <a:gd name="T6" fmla="*/ 183 w 1393"/>
                  <a:gd name="T7" fmla="*/ 1067 h 1210"/>
                  <a:gd name="T8" fmla="*/ 236 w 1393"/>
                  <a:gd name="T9" fmla="*/ 1235 h 1210"/>
                  <a:gd name="T10" fmla="*/ 375 w 1393"/>
                  <a:gd name="T11" fmla="*/ 1375 h 1210"/>
                  <a:gd name="T12" fmla="*/ 497 w 1393"/>
                  <a:gd name="T13" fmla="*/ 1361 h 1210"/>
                  <a:gd name="T14" fmla="*/ 483 w 1393"/>
                  <a:gd name="T15" fmla="*/ 1551 h 1210"/>
                  <a:gd name="T16" fmla="*/ 464 w 1393"/>
                  <a:gd name="T17" fmla="*/ 1789 h 1210"/>
                  <a:gd name="T18" fmla="*/ 408 w 1393"/>
                  <a:gd name="T19" fmla="*/ 2039 h 1210"/>
                  <a:gd name="T20" fmla="*/ 686 w 1393"/>
                  <a:gd name="T21" fmla="*/ 2098 h 1210"/>
                  <a:gd name="T22" fmla="*/ 651 w 1393"/>
                  <a:gd name="T23" fmla="*/ 2259 h 1210"/>
                  <a:gd name="T24" fmla="*/ 694 w 1393"/>
                  <a:gd name="T25" fmla="*/ 2486 h 1210"/>
                  <a:gd name="T26" fmla="*/ 844 w 1393"/>
                  <a:gd name="T27" fmla="*/ 2718 h 1210"/>
                  <a:gd name="T28" fmla="*/ 1162 w 1393"/>
                  <a:gd name="T29" fmla="*/ 2839 h 1210"/>
                  <a:gd name="T30" fmla="*/ 1446 w 1393"/>
                  <a:gd name="T31" fmla="*/ 2885 h 1210"/>
                  <a:gd name="T32" fmla="*/ 1864 w 1393"/>
                  <a:gd name="T33" fmla="*/ 2876 h 1210"/>
                  <a:gd name="T34" fmla="*/ 2278 w 1393"/>
                  <a:gd name="T35" fmla="*/ 2917 h 1210"/>
                  <a:gd name="T36" fmla="*/ 2228 w 1393"/>
                  <a:gd name="T37" fmla="*/ 3432 h 1210"/>
                  <a:gd name="T38" fmla="*/ 2917 w 1393"/>
                  <a:gd name="T39" fmla="*/ 3493 h 1210"/>
                  <a:gd name="T40" fmla="*/ 3111 w 1393"/>
                  <a:gd name="T41" fmla="*/ 3473 h 1210"/>
                  <a:gd name="T42" fmla="*/ 3480 w 1393"/>
                  <a:gd name="T43" fmla="*/ 3370 h 1210"/>
                  <a:gd name="T44" fmla="*/ 3554 w 1393"/>
                  <a:gd name="T45" fmla="*/ 3185 h 1210"/>
                  <a:gd name="T46" fmla="*/ 3597 w 1393"/>
                  <a:gd name="T47" fmla="*/ 3094 h 1210"/>
                  <a:gd name="T48" fmla="*/ 3684 w 1393"/>
                  <a:gd name="T49" fmla="*/ 2909 h 1210"/>
                  <a:gd name="T50" fmla="*/ 3879 w 1393"/>
                  <a:gd name="T51" fmla="*/ 2673 h 1210"/>
                  <a:gd name="T52" fmla="*/ 3948 w 1393"/>
                  <a:gd name="T53" fmla="*/ 2400 h 1210"/>
                  <a:gd name="T54" fmla="*/ 4045 w 1393"/>
                  <a:gd name="T55" fmla="*/ 2239 h 1210"/>
                  <a:gd name="T56" fmla="*/ 3969 w 1393"/>
                  <a:gd name="T57" fmla="*/ 2012 h 1210"/>
                  <a:gd name="T58" fmla="*/ 3960 w 1393"/>
                  <a:gd name="T59" fmla="*/ 1617 h 1210"/>
                  <a:gd name="T60" fmla="*/ 3895 w 1393"/>
                  <a:gd name="T61" fmla="*/ 1563 h 1210"/>
                  <a:gd name="T62" fmla="*/ 3675 w 1393"/>
                  <a:gd name="T63" fmla="*/ 1305 h 1210"/>
                  <a:gd name="T64" fmla="*/ 3642 w 1393"/>
                  <a:gd name="T65" fmla="*/ 761 h 1210"/>
                  <a:gd name="T66" fmla="*/ 3533 w 1393"/>
                  <a:gd name="T67" fmla="*/ 530 h 1210"/>
                  <a:gd name="T68" fmla="*/ 3420 w 1393"/>
                  <a:gd name="T69" fmla="*/ 531 h 1210"/>
                  <a:gd name="T70" fmla="*/ 3139 w 1393"/>
                  <a:gd name="T71" fmla="*/ 414 h 1210"/>
                  <a:gd name="T72" fmla="*/ 2955 w 1393"/>
                  <a:gd name="T73" fmla="*/ 328 h 1210"/>
                  <a:gd name="T74" fmla="*/ 2856 w 1393"/>
                  <a:gd name="T75" fmla="*/ 272 h 1210"/>
                  <a:gd name="T76" fmla="*/ 2475 w 1393"/>
                  <a:gd name="T77" fmla="*/ 117 h 1210"/>
                  <a:gd name="T78" fmla="*/ 2295 w 1393"/>
                  <a:gd name="T79" fmla="*/ 89 h 1210"/>
                  <a:gd name="T80" fmla="*/ 1910 w 1393"/>
                  <a:gd name="T81" fmla="*/ 90 h 1210"/>
                  <a:gd name="T82" fmla="*/ 1575 w 1393"/>
                  <a:gd name="T83" fmla="*/ 308 h 1210"/>
                  <a:gd name="T84" fmla="*/ 1407 w 1393"/>
                  <a:gd name="T85" fmla="*/ 566 h 1210"/>
                  <a:gd name="T86" fmla="*/ 1407 w 1393"/>
                  <a:gd name="T87" fmla="*/ 726 h 1210"/>
                  <a:gd name="T88" fmla="*/ 1331 w 1393"/>
                  <a:gd name="T89" fmla="*/ 964 h 1210"/>
                  <a:gd name="T90" fmla="*/ 1248 w 1393"/>
                  <a:gd name="T91" fmla="*/ 1031 h 1210"/>
                  <a:gd name="T92" fmla="*/ 797 w 1393"/>
                  <a:gd name="T93" fmla="*/ 1182 h 1210"/>
                  <a:gd name="T94" fmla="*/ 408 w 1393"/>
                  <a:gd name="T95" fmla="*/ 930 h 1210"/>
                  <a:gd name="T96" fmla="*/ 209 w 1393"/>
                  <a:gd name="T97" fmla="*/ 845 h 1210"/>
                  <a:gd name="T98" fmla="*/ 86 w 1393"/>
                  <a:gd name="T99" fmla="*/ 511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208" name="Oval 4"/>
            <p:cNvSpPr>
              <a:spLocks noChangeArrowheads="1"/>
            </p:cNvSpPr>
            <p:nvPr/>
          </p:nvSpPr>
          <p:spPr bwMode="auto">
            <a:xfrm>
              <a:off x="4210" y="1661"/>
              <a:ext cx="359" cy="3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7209" name="Oval 5"/>
            <p:cNvSpPr>
              <a:spLocks noChangeArrowheads="1"/>
            </p:cNvSpPr>
            <p:nvPr/>
          </p:nvSpPr>
          <p:spPr bwMode="auto">
            <a:xfrm>
              <a:off x="3620" y="1072"/>
              <a:ext cx="554" cy="593"/>
            </a:xfrm>
            <a:prstGeom prst="ellipse">
              <a:avLst/>
            </a:prstGeom>
            <a:solidFill>
              <a:srgbClr val="FF6600">
                <a:alpha val="59999"/>
              </a:srgbClr>
            </a:solidFill>
            <a:ln w="9525">
              <a:solidFill>
                <a:srgbClr val="800000"/>
              </a:solidFill>
              <a:round/>
              <a:headEnd/>
              <a:tailEnd/>
            </a:ln>
          </p:spPr>
          <p:txBody>
            <a:bodyPr wrap="none" anchor="ctr"/>
            <a:lstStyle/>
            <a:p>
              <a:pPr algn="ctr"/>
              <a:r>
                <a:rPr lang="en-US" altLang="ja-JP"/>
                <a:t>H</a:t>
              </a:r>
            </a:p>
          </p:txBody>
        </p:sp>
        <p:sp>
          <p:nvSpPr>
            <p:cNvPr id="7210" name="Oval 6"/>
            <p:cNvSpPr>
              <a:spLocks noChangeArrowheads="1"/>
            </p:cNvSpPr>
            <p:nvPr/>
          </p:nvSpPr>
          <p:spPr bwMode="auto">
            <a:xfrm>
              <a:off x="3938" y="482"/>
              <a:ext cx="816" cy="495"/>
            </a:xfrm>
            <a:prstGeom prst="ellipse">
              <a:avLst/>
            </a:prstGeom>
            <a:solidFill>
              <a:schemeClr val="accent2">
                <a:alpha val="50195"/>
              </a:schemeClr>
            </a:solidFill>
            <a:ln w="9525">
              <a:solidFill>
                <a:srgbClr val="00FFFF"/>
              </a:solidFill>
              <a:round/>
              <a:headEnd/>
              <a:tailEnd/>
            </a:ln>
          </p:spPr>
          <p:txBody>
            <a:bodyPr wrap="none" anchor="ctr"/>
            <a:lstStyle/>
            <a:p>
              <a:pPr algn="ctr"/>
              <a:r>
                <a:rPr lang="en-US" altLang="ja-JP"/>
                <a:t>L</a:t>
              </a:r>
            </a:p>
          </p:txBody>
        </p:sp>
        <p:sp>
          <p:nvSpPr>
            <p:cNvPr id="7211" name="Freeform 5"/>
            <p:cNvSpPr>
              <a:spLocks/>
            </p:cNvSpPr>
            <p:nvPr/>
          </p:nvSpPr>
          <p:spPr bwMode="auto">
            <a:xfrm rot="1119727">
              <a:off x="4779" y="1162"/>
              <a:ext cx="913" cy="407"/>
            </a:xfrm>
            <a:custGeom>
              <a:avLst/>
              <a:gdLst>
                <a:gd name="T0" fmla="*/ 48618 w 1936"/>
                <a:gd name="T1" fmla="*/ 79087 h 976"/>
                <a:gd name="T2" fmla="*/ 5994 w 1936"/>
                <a:gd name="T3" fmla="*/ 85764 h 976"/>
                <a:gd name="T4" fmla="*/ 12654 w 1936"/>
                <a:gd name="T5" fmla="*/ 99118 h 976"/>
                <a:gd name="T6" fmla="*/ 39627 w 1936"/>
                <a:gd name="T7" fmla="*/ 109018 h 976"/>
                <a:gd name="T8" fmla="*/ 94737 w 1936"/>
                <a:gd name="T9" fmla="*/ 96355 h 976"/>
                <a:gd name="T10" fmla="*/ 295368 w 1936"/>
                <a:gd name="T11" fmla="*/ 12778 h 976"/>
                <a:gd name="T12" fmla="*/ 256408 w 1936"/>
                <a:gd name="T13" fmla="*/ 19915 h 976"/>
                <a:gd name="T14" fmla="*/ 48618 w 1936"/>
                <a:gd name="T15" fmla="*/ 7908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solidFill>
              <a:schemeClr val="folHlink">
                <a:alpha val="39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2" name="Text Box 17"/>
            <p:cNvSpPr txBox="1">
              <a:spLocks noChangeArrowheads="1"/>
            </p:cNvSpPr>
            <p:nvPr/>
          </p:nvSpPr>
          <p:spPr bwMode="auto">
            <a:xfrm>
              <a:off x="4395" y="1249"/>
              <a:ext cx="166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PSA pattern</a:t>
              </a:r>
            </a:p>
          </p:txBody>
        </p:sp>
      </p:grpSp>
      <p:sp>
        <p:nvSpPr>
          <p:cNvPr id="65561" name="Freeform 6"/>
          <p:cNvSpPr>
            <a:spLocks/>
          </p:cNvSpPr>
          <p:nvPr/>
        </p:nvSpPr>
        <p:spPr bwMode="auto">
          <a:xfrm rot="1193091">
            <a:off x="42863" y="-166688"/>
            <a:ext cx="1587500" cy="858838"/>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FF3300"/>
              </a:gs>
              <a:gs pos="100000">
                <a:srgbClr val="00006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735" name="Text Box 7"/>
          <p:cNvSpPr txBox="1">
            <a:spLocks noChangeArrowheads="1"/>
          </p:cNvSpPr>
          <p:nvPr/>
        </p:nvSpPr>
        <p:spPr bwMode="auto">
          <a:xfrm>
            <a:off x="-84138" y="-142875"/>
            <a:ext cx="1365251"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defRPr kumimoji="1">
                <a:solidFill>
                  <a:schemeClr val="tx1"/>
                </a:solidFill>
                <a:latin typeface="Arial" charset="0"/>
                <a:ea typeface="ＭＳ Ｐゴシック" pitchFamily="50" charset="-128"/>
              </a:defRPr>
            </a:lvl1pPr>
            <a:lvl2pPr marL="742950" indent="-285750" algn="l">
              <a:defRPr kumimoji="1">
                <a:solidFill>
                  <a:schemeClr val="tx1"/>
                </a:solidFill>
                <a:latin typeface="Arial" charset="0"/>
                <a:ea typeface="ＭＳ Ｐゴシック" pitchFamily="50" charset="-128"/>
              </a:defRPr>
            </a:lvl2pPr>
            <a:lvl3pPr marL="1143000" indent="-228600" algn="l">
              <a:defRPr kumimoji="1">
                <a:solidFill>
                  <a:schemeClr val="tx1"/>
                </a:solidFill>
                <a:latin typeface="Arial" charset="0"/>
                <a:ea typeface="ＭＳ Ｐゴシック" pitchFamily="50" charset="-128"/>
              </a:defRPr>
            </a:lvl3pPr>
            <a:lvl4pPr marL="1600200" indent="-228600" algn="l">
              <a:defRPr kumimoji="1">
                <a:solidFill>
                  <a:schemeClr val="tx1"/>
                </a:solidFill>
                <a:latin typeface="Arial" charset="0"/>
                <a:ea typeface="ＭＳ Ｐゴシック" pitchFamily="50" charset="-128"/>
              </a:defRPr>
            </a:lvl4pPr>
            <a:lvl5pPr marL="2057400" indent="-228600" algn="l">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結果</a:t>
            </a:r>
            <a:r>
              <a:rPr lang="en-US" altLang="ja-JP" sz="3600" dirty="0" smtClean="0">
                <a:effectLst>
                  <a:outerShdw blurRad="38100" dist="38100" dir="2700000" algn="tl">
                    <a:srgbClr val="C0C0C0"/>
                  </a:outerShdw>
                </a:effectLst>
              </a:rPr>
              <a:t>1</a:t>
            </a:r>
            <a:endParaRPr lang="ja-JP" altLang="en-US" sz="3600" dirty="0" smtClean="0">
              <a:effectLst>
                <a:outerShdw blurRad="38100" dist="38100" dir="2700000" algn="tl">
                  <a:srgbClr val="C0C0C0"/>
                </a:outerShdw>
              </a:effectLst>
            </a:endParaRPr>
          </a:p>
        </p:txBody>
      </p:sp>
      <p:sp>
        <p:nvSpPr>
          <p:cNvPr id="65574" name="Oval 38"/>
          <p:cNvSpPr>
            <a:spLocks noChangeArrowheads="1"/>
          </p:cNvSpPr>
          <p:nvPr/>
        </p:nvSpPr>
        <p:spPr bwMode="auto">
          <a:xfrm>
            <a:off x="6756400" y="2271514"/>
            <a:ext cx="1344613" cy="1592262"/>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ja-JP" altLang="en-US"/>
          </a:p>
        </p:txBody>
      </p:sp>
      <p:sp>
        <p:nvSpPr>
          <p:cNvPr id="65575" name="Oval 39"/>
          <p:cNvSpPr>
            <a:spLocks noChangeArrowheads="1"/>
          </p:cNvSpPr>
          <p:nvPr/>
        </p:nvSpPr>
        <p:spPr bwMode="auto">
          <a:xfrm>
            <a:off x="250825" y="519113"/>
            <a:ext cx="1512888" cy="2592387"/>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180" name="Freeform 25"/>
          <p:cNvSpPr>
            <a:spLocks/>
          </p:cNvSpPr>
          <p:nvPr/>
        </p:nvSpPr>
        <p:spPr bwMode="auto">
          <a:xfrm>
            <a:off x="6588125" y="5732463"/>
            <a:ext cx="2403475" cy="844550"/>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1B7A5">
                  <a:alpha val="20000"/>
                </a:srgbClr>
              </a:gs>
              <a:gs pos="100000">
                <a:srgbClr val="702B16">
                  <a:alpha val="39998"/>
                </a:srgb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1" name="Text Box 15"/>
          <p:cNvSpPr txBox="1">
            <a:spLocks noChangeArrowheads="1"/>
          </p:cNvSpPr>
          <p:nvPr/>
        </p:nvSpPr>
        <p:spPr bwMode="auto">
          <a:xfrm>
            <a:off x="6804025" y="5746750"/>
            <a:ext cx="3097213"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smtClean="0"/>
              <a:t>500hPa</a:t>
            </a:r>
            <a:r>
              <a:rPr lang="ja-JP" altLang="en-US" dirty="0"/>
              <a:t>面</a:t>
            </a:r>
          </a:p>
          <a:p>
            <a:pPr eaLnBrk="1" hangingPunct="1"/>
            <a:r>
              <a:rPr lang="en-US" altLang="ja-JP" dirty="0"/>
              <a:t>8,9,10</a:t>
            </a:r>
            <a:r>
              <a:rPr lang="ja-JP" altLang="en-US" dirty="0" smtClean="0"/>
              <a:t>月</a:t>
            </a:r>
            <a:r>
              <a:rPr lang="ja-JP" altLang="en-US" dirty="0"/>
              <a:t>平均</a:t>
            </a:r>
          </a:p>
          <a:p>
            <a:pPr eaLnBrk="1" hangingPunct="1"/>
            <a:r>
              <a:rPr lang="ja-JP" altLang="en-US" dirty="0"/>
              <a:t>・ジオポテンシャル高度</a:t>
            </a:r>
          </a:p>
        </p:txBody>
      </p:sp>
      <p:sp>
        <p:nvSpPr>
          <p:cNvPr id="7182" name="Text Box 16"/>
          <p:cNvSpPr txBox="1">
            <a:spLocks noChangeArrowheads="1"/>
          </p:cNvSpPr>
          <p:nvPr/>
        </p:nvSpPr>
        <p:spPr bwMode="auto">
          <a:xfrm>
            <a:off x="2159000" y="1252538"/>
            <a:ext cx="1349375" cy="376237"/>
          </a:xfrm>
          <a:prstGeom prst="rect">
            <a:avLst/>
          </a:prstGeom>
          <a:solidFill>
            <a:schemeClr val="bg1"/>
          </a:solidFill>
          <a:ln w="15875" algn="ctr">
            <a:solidFill>
              <a:schemeClr val="tx1"/>
            </a:solidFill>
            <a:miter lim="800000"/>
            <a:headEnd/>
            <a:tailEnd/>
          </a:ln>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a:t>Small</a:t>
            </a:r>
            <a:r>
              <a:rPr lang="ja-JP" altLang="en-US" dirty="0"/>
              <a:t>実験</a:t>
            </a:r>
            <a:r>
              <a:rPr lang="en-US" altLang="ja-JP" dirty="0"/>
              <a:t>b</a:t>
            </a:r>
          </a:p>
        </p:txBody>
      </p:sp>
      <p:sp>
        <p:nvSpPr>
          <p:cNvPr id="7183" name="Text Box 13"/>
          <p:cNvSpPr txBox="1">
            <a:spLocks noChangeArrowheads="1"/>
          </p:cNvSpPr>
          <p:nvPr/>
        </p:nvSpPr>
        <p:spPr bwMode="auto">
          <a:xfrm>
            <a:off x="5226050" y="1246188"/>
            <a:ext cx="1362075" cy="376237"/>
          </a:xfrm>
          <a:prstGeom prst="rect">
            <a:avLst/>
          </a:prstGeom>
          <a:solidFill>
            <a:schemeClr val="bg1"/>
          </a:solidFill>
          <a:ln w="15875" algn="ctr">
            <a:solidFill>
              <a:schemeClr val="tx1"/>
            </a:solidFill>
            <a:miter lim="800000"/>
            <a:headEnd/>
            <a:tailEnd/>
          </a:ln>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Large</a:t>
            </a:r>
            <a:r>
              <a:rPr lang="ja-JP" altLang="en-US"/>
              <a:t>実験</a:t>
            </a:r>
            <a:r>
              <a:rPr lang="en-US" altLang="ja-JP"/>
              <a:t>a</a:t>
            </a:r>
          </a:p>
        </p:txBody>
      </p:sp>
      <p:sp>
        <p:nvSpPr>
          <p:cNvPr id="33" name="Oval 21"/>
          <p:cNvSpPr>
            <a:spLocks noChangeArrowheads="1"/>
          </p:cNvSpPr>
          <p:nvPr/>
        </p:nvSpPr>
        <p:spPr bwMode="auto">
          <a:xfrm>
            <a:off x="250825" y="3716338"/>
            <a:ext cx="1512888" cy="2592387"/>
          </a:xfrm>
          <a:prstGeom prst="ellipse">
            <a:avLst/>
          </a:prstGeom>
          <a:noFill/>
          <a:ln w="57150" algn="ctr">
            <a:solidFill>
              <a:srgbClr val="FF6600"/>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pic>
        <p:nvPicPr>
          <p:cNvPr id="34"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8538" y="5229225"/>
            <a:ext cx="1150937" cy="1139825"/>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35588" y="5229225"/>
            <a:ext cx="1133475" cy="1136650"/>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4"/>
          <p:cNvSpPr txBox="1">
            <a:spLocks noChangeArrowheads="1"/>
          </p:cNvSpPr>
          <p:nvPr/>
        </p:nvSpPr>
        <p:spPr bwMode="auto">
          <a:xfrm>
            <a:off x="2162175" y="6392863"/>
            <a:ext cx="1362075" cy="376237"/>
          </a:xfrm>
          <a:prstGeom prst="rect">
            <a:avLst/>
          </a:prstGeom>
          <a:solidFill>
            <a:schemeClr val="bg1"/>
          </a:solidFill>
          <a:ln w="15875" algn="ctr">
            <a:solidFill>
              <a:schemeClr val="tx1"/>
            </a:solidFill>
            <a:miter lim="800000"/>
            <a:headEnd/>
            <a:tailEnd/>
          </a:ln>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a:t>Large</a:t>
            </a:r>
            <a:r>
              <a:rPr lang="ja-JP" altLang="en-US" dirty="0"/>
              <a:t>実験</a:t>
            </a:r>
            <a:r>
              <a:rPr lang="en-US" altLang="ja-JP" dirty="0"/>
              <a:t>b</a:t>
            </a:r>
          </a:p>
        </p:txBody>
      </p:sp>
      <p:sp>
        <p:nvSpPr>
          <p:cNvPr id="39" name="Text Box 15"/>
          <p:cNvSpPr txBox="1">
            <a:spLocks noChangeArrowheads="1"/>
          </p:cNvSpPr>
          <p:nvPr/>
        </p:nvSpPr>
        <p:spPr bwMode="auto">
          <a:xfrm>
            <a:off x="5214938" y="6397625"/>
            <a:ext cx="1349375" cy="376238"/>
          </a:xfrm>
          <a:prstGeom prst="rect">
            <a:avLst/>
          </a:prstGeom>
          <a:solidFill>
            <a:schemeClr val="bg1"/>
          </a:solidFill>
          <a:ln w="15875" algn="ctr">
            <a:solidFill>
              <a:schemeClr val="tx1"/>
            </a:solidFill>
            <a:miter lim="800000"/>
            <a:headEnd/>
            <a:tailEnd/>
          </a:ln>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Small</a:t>
            </a:r>
            <a:r>
              <a:rPr lang="ja-JP" altLang="en-US"/>
              <a:t>実験</a:t>
            </a:r>
            <a:r>
              <a:rPr lang="en-US" altLang="ja-JP"/>
              <a:t>a</a:t>
            </a:r>
          </a:p>
        </p:txBody>
      </p:sp>
      <p:grpSp>
        <p:nvGrpSpPr>
          <p:cNvPr id="65579" name="Group 43"/>
          <p:cNvGrpSpPr>
            <a:grpSpLocks/>
          </p:cNvGrpSpPr>
          <p:nvPr/>
        </p:nvGrpSpPr>
        <p:grpSpPr bwMode="auto">
          <a:xfrm rot="568120">
            <a:off x="2215697" y="2042951"/>
            <a:ext cx="4464050" cy="701675"/>
            <a:chOff x="1338" y="981"/>
            <a:chExt cx="2812" cy="442"/>
          </a:xfrm>
        </p:grpSpPr>
        <p:sp>
          <p:nvSpPr>
            <p:cNvPr id="7205" name="AutoShape 42"/>
            <p:cNvSpPr>
              <a:spLocks noChangeArrowheads="1"/>
            </p:cNvSpPr>
            <p:nvPr/>
          </p:nvSpPr>
          <p:spPr bwMode="auto">
            <a:xfrm>
              <a:off x="1338" y="981"/>
              <a:ext cx="2812" cy="442"/>
            </a:xfrm>
            <a:prstGeom prst="leftRightArrow">
              <a:avLst>
                <a:gd name="adj1" fmla="val 53843"/>
                <a:gd name="adj2" fmla="val 87242"/>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ja-JP" altLang="en-US"/>
            </a:p>
          </p:txBody>
        </p:sp>
        <p:sp>
          <p:nvSpPr>
            <p:cNvPr id="7206" name="Text Box 41"/>
            <p:cNvSpPr txBox="1">
              <a:spLocks noChangeArrowheads="1"/>
            </p:cNvSpPr>
            <p:nvPr/>
          </p:nvSpPr>
          <p:spPr bwMode="auto">
            <a:xfrm>
              <a:off x="2344" y="996"/>
              <a:ext cx="10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3200"/>
                <a:t>似てる！</a:t>
              </a:r>
            </a:p>
          </p:txBody>
        </p:sp>
      </p:grpSp>
      <p:grpSp>
        <p:nvGrpSpPr>
          <p:cNvPr id="50" name="Group 43"/>
          <p:cNvGrpSpPr>
            <a:grpSpLocks/>
          </p:cNvGrpSpPr>
          <p:nvPr/>
        </p:nvGrpSpPr>
        <p:grpSpPr bwMode="auto">
          <a:xfrm rot="20701650">
            <a:off x="2138592" y="3818764"/>
            <a:ext cx="4464050" cy="701675"/>
            <a:chOff x="1338" y="981"/>
            <a:chExt cx="2812" cy="442"/>
          </a:xfrm>
        </p:grpSpPr>
        <p:sp>
          <p:nvSpPr>
            <p:cNvPr id="51" name="AutoShape 42"/>
            <p:cNvSpPr>
              <a:spLocks noChangeArrowheads="1"/>
            </p:cNvSpPr>
            <p:nvPr/>
          </p:nvSpPr>
          <p:spPr bwMode="auto">
            <a:xfrm>
              <a:off x="1338" y="981"/>
              <a:ext cx="2812" cy="442"/>
            </a:xfrm>
            <a:prstGeom prst="leftRightArrow">
              <a:avLst>
                <a:gd name="adj1" fmla="val 53843"/>
                <a:gd name="adj2" fmla="val 87242"/>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ja-JP" altLang="en-US"/>
            </a:p>
          </p:txBody>
        </p:sp>
        <p:sp>
          <p:nvSpPr>
            <p:cNvPr id="52" name="Text Box 41"/>
            <p:cNvSpPr txBox="1">
              <a:spLocks noChangeArrowheads="1"/>
            </p:cNvSpPr>
            <p:nvPr/>
          </p:nvSpPr>
          <p:spPr bwMode="auto">
            <a:xfrm>
              <a:off x="2344" y="996"/>
              <a:ext cx="10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3200"/>
                <a:t>似てる！</a:t>
              </a:r>
            </a:p>
          </p:txBody>
        </p:sp>
      </p:grpSp>
      <p:sp>
        <p:nvSpPr>
          <p:cNvPr id="2" name="左右矢印 1"/>
          <p:cNvSpPr/>
          <p:nvPr/>
        </p:nvSpPr>
        <p:spPr>
          <a:xfrm rot="16200000">
            <a:off x="1038892" y="2975896"/>
            <a:ext cx="3554668" cy="847725"/>
          </a:xfrm>
          <a:prstGeom prst="leftRightArrow">
            <a:avLst>
              <a:gd name="adj1" fmla="val 50000"/>
              <a:gd name="adj2" fmla="val 68335"/>
            </a:avLst>
          </a:prstGeom>
          <a:solidFill>
            <a:srgbClr val="FFC000"/>
          </a:solidFill>
        </p:spPr>
        <p:style>
          <a:lnRef idx="1">
            <a:schemeClr val="accent4"/>
          </a:lnRef>
          <a:fillRef idx="2">
            <a:schemeClr val="accent4"/>
          </a:fillRef>
          <a:effectRef idx="1">
            <a:schemeClr val="accent4"/>
          </a:effectRef>
          <a:fontRef idx="minor">
            <a:schemeClr val="dk1"/>
          </a:fontRef>
        </p:style>
        <p:txBody>
          <a:bodyPr vert="eaVert" anchor="ctr"/>
          <a:lstStyle/>
          <a:p>
            <a:pPr algn="ctr">
              <a:defRPr/>
            </a:pPr>
            <a:r>
              <a:rPr lang="ja-JP" altLang="en-US" sz="4000" dirty="0"/>
              <a:t>非対称</a:t>
            </a:r>
          </a:p>
        </p:txBody>
      </p:sp>
    </p:spTree>
    <p:custDataLst>
      <p:tags r:id="rId1"/>
    </p:custDataLst>
    <p:extLst>
      <p:ext uri="{BB962C8B-B14F-4D97-AF65-F5344CB8AC3E}">
        <p14:creationId xmlns:p14="http://schemas.microsoft.com/office/powerpoint/2010/main" val="281206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5561"/>
                                        </p:tgtEl>
                                        <p:attrNameLst>
                                          <p:attrName>style.visibility</p:attrName>
                                        </p:attrNameLst>
                                      </p:cBhvr>
                                      <p:to>
                                        <p:strVal val="visible"/>
                                      </p:to>
                                    </p:set>
                                    <p:anim calcmode="lin" valueType="num">
                                      <p:cBhvr>
                                        <p:cTn id="7" dur="200" fill="hold"/>
                                        <p:tgtEl>
                                          <p:spTgt spid="65561"/>
                                        </p:tgtEl>
                                        <p:attrNameLst>
                                          <p:attrName>ppt_w</p:attrName>
                                        </p:attrNameLst>
                                      </p:cBhvr>
                                      <p:tavLst>
                                        <p:tav tm="0">
                                          <p:val>
                                            <p:fltVal val="0"/>
                                          </p:val>
                                        </p:tav>
                                        <p:tav tm="100000">
                                          <p:val>
                                            <p:strVal val="#ppt_w"/>
                                          </p:val>
                                        </p:tav>
                                      </p:tavLst>
                                    </p:anim>
                                    <p:anim calcmode="lin" valueType="num">
                                      <p:cBhvr>
                                        <p:cTn id="8" dur="200" fill="hold"/>
                                        <p:tgtEl>
                                          <p:spTgt spid="6556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3735"/>
                                        </p:tgtEl>
                                        <p:attrNameLst>
                                          <p:attrName>style.visibility</p:attrName>
                                        </p:attrNameLst>
                                      </p:cBhvr>
                                      <p:to>
                                        <p:strVal val="visible"/>
                                      </p:to>
                                    </p:set>
                                    <p:anim calcmode="lin" valueType="num">
                                      <p:cBhvr>
                                        <p:cTn id="11" dur="200" fill="hold"/>
                                        <p:tgtEl>
                                          <p:spTgt spid="73735"/>
                                        </p:tgtEl>
                                        <p:attrNameLst>
                                          <p:attrName>ppt_w</p:attrName>
                                        </p:attrNameLst>
                                      </p:cBhvr>
                                      <p:tavLst>
                                        <p:tav tm="0">
                                          <p:val>
                                            <p:fltVal val="0"/>
                                          </p:val>
                                        </p:tav>
                                        <p:tav tm="100000">
                                          <p:val>
                                            <p:strVal val="#ppt_w"/>
                                          </p:val>
                                        </p:tav>
                                      </p:tavLst>
                                    </p:anim>
                                    <p:anim calcmode="lin" valueType="num">
                                      <p:cBhvr>
                                        <p:cTn id="12" dur="200" fill="hold"/>
                                        <p:tgtEl>
                                          <p:spTgt spid="73735"/>
                                        </p:tgtEl>
                                        <p:attrNameLst>
                                          <p:attrName>ppt_h</p:attrName>
                                        </p:attrNameLst>
                                      </p:cBhvr>
                                      <p:tavLst>
                                        <p:tav tm="0">
                                          <p:val>
                                            <p:strVal val="#ppt_h"/>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655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65579"/>
                                        </p:tgtEl>
                                        <p:attrNameLst>
                                          <p:attrName>style.visibility</p:attrName>
                                        </p:attrNameLst>
                                      </p:cBhvr>
                                      <p:to>
                                        <p:strVal val="visible"/>
                                      </p:to>
                                    </p:set>
                                    <p:anim calcmode="lin" valueType="num">
                                      <p:cBhvr>
                                        <p:cTn id="19" dur="300" fill="hold"/>
                                        <p:tgtEl>
                                          <p:spTgt spid="65579"/>
                                        </p:tgtEl>
                                        <p:attrNameLst>
                                          <p:attrName>ppt_w</p:attrName>
                                        </p:attrNameLst>
                                      </p:cBhvr>
                                      <p:tavLst>
                                        <p:tav tm="0" fmla="#ppt_w*sin(2.5*pi*$)">
                                          <p:val>
                                            <p:fltVal val="0"/>
                                          </p:val>
                                        </p:tav>
                                        <p:tav tm="100000">
                                          <p:val>
                                            <p:fltVal val="1"/>
                                          </p:val>
                                        </p:tav>
                                      </p:tavLst>
                                    </p:anim>
                                    <p:anim calcmode="lin" valueType="num">
                                      <p:cBhvr>
                                        <p:cTn id="20" dur="300" fill="hold"/>
                                        <p:tgtEl>
                                          <p:spTgt spid="6557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65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300" fill="hold"/>
                                        <p:tgtEl>
                                          <p:spTgt spid="50"/>
                                        </p:tgtEl>
                                        <p:attrNameLst>
                                          <p:attrName>ppt_w</p:attrName>
                                        </p:attrNameLst>
                                      </p:cBhvr>
                                      <p:tavLst>
                                        <p:tav tm="0" fmla="#ppt_w*sin(2.5*pi*$)">
                                          <p:val>
                                            <p:fltVal val="0"/>
                                          </p:val>
                                        </p:tav>
                                        <p:tav tm="100000">
                                          <p:val>
                                            <p:fltVal val="1"/>
                                          </p:val>
                                        </p:tav>
                                      </p:tavLst>
                                    </p:anim>
                                    <p:anim calcmode="lin" valueType="num">
                                      <p:cBhvr>
                                        <p:cTn id="44" dur="3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300"/>
                                        <p:tgtEl>
                                          <p:spTgt spid="2"/>
                                        </p:tgtEl>
                                      </p:cBhvr>
                                    </p:animEffect>
                                  </p:childTnLst>
                                </p:cTn>
                              </p:par>
                              <p:par>
                                <p:cTn id="50" presetID="31" presetClass="entr" presetSubtype="0" fill="hold" nodeType="with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 calcmode="lin" valueType="num">
                                      <p:cBhvr>
                                        <p:cTn id="52" dur="300" fill="hold"/>
                                        <p:tgtEl>
                                          <p:spTgt spid="2">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2">
                                            <p:txEl>
                                              <p:pRg st="0" end="0"/>
                                            </p:txEl>
                                          </p:spTgt>
                                        </p:tgtEl>
                                        <p:attrNameLst>
                                          <p:attrName>ppt_h</p:attrName>
                                        </p:attrNameLst>
                                      </p:cBhvr>
                                      <p:tavLst>
                                        <p:tav tm="0">
                                          <p:val>
                                            <p:fltVal val="0"/>
                                          </p:val>
                                        </p:tav>
                                        <p:tav tm="100000">
                                          <p:val>
                                            <p:strVal val="#ppt_h"/>
                                          </p:val>
                                        </p:tav>
                                      </p:tavLst>
                                    </p:anim>
                                    <p:anim calcmode="lin" valueType="num">
                                      <p:cBhvr>
                                        <p:cTn id="54" dur="3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55" dur="3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6557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7650"/>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wipe(down)">
                                      <p:cBhvr>
                                        <p:cTn id="70" dur="500"/>
                                        <p:tgtEl>
                                          <p:spTgt spid="4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ipe(down)">
                                      <p:cBhvr>
                                        <p:cTn id="7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5561" grpId="0" animBg="1"/>
      <p:bldP spid="73735" grpId="0"/>
      <p:bldP spid="65574" grpId="0" animBg="1"/>
      <p:bldP spid="65575" grpId="0" animBg="1"/>
      <p:bldP spid="33" grpId="0" animBg="1"/>
      <p:bldP spid="33" grpId="1" animBg="1"/>
      <p:bldP spid="38" grpId="0" animBg="1"/>
      <p:bldP spid="39"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3" y="2768290"/>
            <a:ext cx="5786977" cy="408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7366" y="288"/>
            <a:ext cx="2300629" cy="229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5"/>
          <p:cNvSpPr>
            <a:spLocks noGrp="1"/>
          </p:cNvSpPr>
          <p:nvPr>
            <p:ph type="sldNum" sz="quarter" idx="12"/>
          </p:nvPr>
        </p:nvSpPr>
        <p:spPr/>
        <p:txBody>
          <a:bodyPr/>
          <a:lstStyle/>
          <a:p>
            <a:pPr>
              <a:defRPr/>
            </a:pPr>
            <a:fld id="{0C912232-5B23-4F9D-B0D7-A942E140919A}" type="slidenum">
              <a:rPr lang="en-US" altLang="ja-JP"/>
              <a:pPr>
                <a:defRPr/>
              </a:pPr>
              <a:t>8</a:t>
            </a:fld>
            <a:endParaRPr lang="en-US" altLang="ja-JP"/>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820" y="2299962"/>
            <a:ext cx="2301425" cy="230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868" y="4591406"/>
            <a:ext cx="2310761" cy="229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6512" y="2434351"/>
            <a:ext cx="6066148" cy="461665"/>
          </a:xfrm>
          <a:prstGeom prst="rect">
            <a:avLst/>
          </a:prstGeom>
          <a:noFill/>
        </p:spPr>
        <p:txBody>
          <a:bodyPr wrap="none" rtlCol="0">
            <a:spAutoFit/>
          </a:bodyPr>
          <a:lstStyle/>
          <a:p>
            <a:r>
              <a:rPr kumimoji="1" lang="en-US" altLang="ja-JP" sz="1600" b="1" dirty="0" smtClean="0"/>
              <a:t>NCEP/</a:t>
            </a:r>
            <a:r>
              <a:rPr kumimoji="1" lang="en-US" altLang="ja-JP" sz="1600" b="1" dirty="0" err="1" smtClean="0"/>
              <a:t>NCARdata</a:t>
            </a:r>
            <a:r>
              <a:rPr kumimoji="1" lang="en-US" altLang="ja-JP" b="1" dirty="0" smtClean="0"/>
              <a:t>(1958-2011)</a:t>
            </a:r>
            <a:r>
              <a:rPr kumimoji="1" lang="ja-JP" altLang="en-US" b="1" dirty="0" smtClean="0"/>
              <a:t>　</a:t>
            </a:r>
            <a:r>
              <a:rPr kumimoji="1" lang="en-US" altLang="ja-JP" sz="2400" b="1" dirty="0" smtClean="0"/>
              <a:t>8</a:t>
            </a:r>
            <a:r>
              <a:rPr kumimoji="1" lang="ja-JP" altLang="en-US" sz="1100" b="1" dirty="0" smtClean="0"/>
              <a:t>・</a:t>
            </a:r>
            <a:r>
              <a:rPr kumimoji="1" lang="en-US" altLang="ja-JP" sz="2400" b="1" dirty="0" smtClean="0"/>
              <a:t>9</a:t>
            </a:r>
            <a:r>
              <a:rPr kumimoji="1" lang="ja-JP" altLang="en-US" sz="1100" b="1" dirty="0" smtClean="0"/>
              <a:t>・</a:t>
            </a:r>
            <a:r>
              <a:rPr kumimoji="1" lang="en-US" altLang="ja-JP" sz="2400" b="1" dirty="0" smtClean="0"/>
              <a:t>10</a:t>
            </a:r>
            <a:r>
              <a:rPr kumimoji="1" lang="ja-JP" altLang="en-US" sz="2000" b="1" dirty="0" smtClean="0"/>
              <a:t>月平均</a:t>
            </a:r>
            <a:r>
              <a:rPr kumimoji="1" lang="ja-JP" altLang="en-US" sz="2400" b="1" dirty="0" smtClean="0"/>
              <a:t>　</a:t>
            </a:r>
            <a:r>
              <a:rPr lang="en-US" altLang="ja-JP" b="1" dirty="0" smtClean="0"/>
              <a:t>500hPa</a:t>
            </a:r>
            <a:r>
              <a:rPr lang="ja-JP" altLang="en-US" b="1" dirty="0"/>
              <a:t>面</a:t>
            </a:r>
            <a:endParaRPr kumimoji="1" lang="ja-JP" altLang="en-US" b="1" dirty="0"/>
          </a:p>
        </p:txBody>
      </p:sp>
      <p:sp>
        <p:nvSpPr>
          <p:cNvPr id="9" name="テキスト ボックス 8"/>
          <p:cNvSpPr txBox="1"/>
          <p:nvPr/>
        </p:nvSpPr>
        <p:spPr>
          <a:xfrm>
            <a:off x="7403901" y="950500"/>
            <a:ext cx="992579" cy="369332"/>
          </a:xfrm>
          <a:prstGeom prst="rect">
            <a:avLst/>
          </a:prstGeom>
          <a:noFill/>
        </p:spPr>
        <p:txBody>
          <a:bodyPr wrap="none" rtlCol="0">
            <a:spAutoFit/>
          </a:bodyPr>
          <a:lstStyle/>
          <a:p>
            <a:r>
              <a:rPr kumimoji="1" lang="en-US" altLang="ja-JP" b="1" dirty="0" smtClean="0"/>
              <a:t>mode 1</a:t>
            </a:r>
            <a:endParaRPr kumimoji="1" lang="ja-JP" altLang="en-US" b="1" dirty="0"/>
          </a:p>
        </p:txBody>
      </p:sp>
      <p:sp>
        <p:nvSpPr>
          <p:cNvPr id="10" name="テキスト ボックス 9"/>
          <p:cNvSpPr txBox="1"/>
          <p:nvPr/>
        </p:nvSpPr>
        <p:spPr>
          <a:xfrm>
            <a:off x="7403901" y="3260578"/>
            <a:ext cx="992579" cy="369332"/>
          </a:xfrm>
          <a:prstGeom prst="rect">
            <a:avLst/>
          </a:prstGeom>
          <a:noFill/>
        </p:spPr>
        <p:txBody>
          <a:bodyPr wrap="none" rtlCol="0">
            <a:spAutoFit/>
          </a:bodyPr>
          <a:lstStyle/>
          <a:p>
            <a:r>
              <a:rPr kumimoji="1" lang="en-US" altLang="ja-JP" b="1" dirty="0" smtClean="0">
                <a:solidFill>
                  <a:srgbClr val="00FF00"/>
                </a:solidFill>
                <a:effectLst>
                  <a:outerShdw blurRad="38100" dist="38100" dir="2700000" algn="tl">
                    <a:srgbClr val="000000">
                      <a:alpha val="43137"/>
                    </a:srgbClr>
                  </a:outerShdw>
                </a:effectLst>
              </a:rPr>
              <a:t>mode 2</a:t>
            </a:r>
            <a:endParaRPr kumimoji="1" lang="ja-JP" altLang="en-US" b="1" dirty="0">
              <a:solidFill>
                <a:srgbClr val="00FF00"/>
              </a:solidFill>
              <a:effectLst>
                <a:outerShdw blurRad="38100" dist="38100" dir="2700000" algn="tl">
                  <a:srgbClr val="000000">
                    <a:alpha val="43137"/>
                  </a:srgbClr>
                </a:outerShdw>
              </a:effectLst>
            </a:endParaRPr>
          </a:p>
        </p:txBody>
      </p:sp>
      <p:sp>
        <p:nvSpPr>
          <p:cNvPr id="11" name="テキスト ボックス 10"/>
          <p:cNvSpPr txBox="1"/>
          <p:nvPr/>
        </p:nvSpPr>
        <p:spPr>
          <a:xfrm>
            <a:off x="7403901" y="5564834"/>
            <a:ext cx="992579" cy="369332"/>
          </a:xfrm>
          <a:prstGeom prst="rect">
            <a:avLst/>
          </a:prstGeom>
          <a:noFill/>
        </p:spPr>
        <p:txBody>
          <a:bodyPr wrap="none" rtlCol="0">
            <a:spAutoFit/>
          </a:bodyPr>
          <a:lstStyle/>
          <a:p>
            <a:r>
              <a:rPr kumimoji="1" lang="en-US" altLang="ja-JP" b="1" dirty="0" smtClean="0">
                <a:solidFill>
                  <a:srgbClr val="0000FF"/>
                </a:solidFill>
                <a:effectLst>
                  <a:outerShdw blurRad="38100" dist="38100" dir="2700000" algn="tl">
                    <a:srgbClr val="000000">
                      <a:alpha val="43137"/>
                    </a:srgbClr>
                  </a:outerShdw>
                </a:effectLst>
              </a:rPr>
              <a:t>mode 3</a:t>
            </a:r>
            <a:endParaRPr kumimoji="1" lang="ja-JP" altLang="en-US" b="1" dirty="0">
              <a:solidFill>
                <a:srgbClr val="0000FF"/>
              </a:solidFill>
              <a:effectLst>
                <a:outerShdw blurRad="38100" dist="38100" dir="2700000" algn="tl">
                  <a:srgbClr val="000000">
                    <a:alpha val="43137"/>
                  </a:srgbClr>
                </a:outerShdw>
              </a:effectLst>
            </a:endParaRPr>
          </a:p>
        </p:txBody>
      </p:sp>
      <p:sp>
        <p:nvSpPr>
          <p:cNvPr id="12" name="テキスト ボックス 11"/>
          <p:cNvSpPr txBox="1"/>
          <p:nvPr/>
        </p:nvSpPr>
        <p:spPr>
          <a:xfrm>
            <a:off x="7264589" y="1818577"/>
            <a:ext cx="1249060" cy="369332"/>
          </a:xfrm>
          <a:prstGeom prst="rect">
            <a:avLst/>
          </a:prstGeom>
          <a:noFill/>
        </p:spPr>
        <p:txBody>
          <a:bodyPr wrap="none" rtlCol="0">
            <a:spAutoFit/>
          </a:bodyPr>
          <a:lstStyle/>
          <a:p>
            <a:r>
              <a:rPr kumimoji="1" lang="en-US" altLang="ja-JP" dirty="0" smtClean="0"/>
              <a:t>Con:20.48</a:t>
            </a:r>
            <a:endParaRPr kumimoji="1" lang="ja-JP" altLang="en-US" dirty="0"/>
          </a:p>
        </p:txBody>
      </p:sp>
      <p:sp>
        <p:nvSpPr>
          <p:cNvPr id="13" name="テキスト ボックス 12"/>
          <p:cNvSpPr txBox="1"/>
          <p:nvPr/>
        </p:nvSpPr>
        <p:spPr>
          <a:xfrm>
            <a:off x="7264589" y="4050825"/>
            <a:ext cx="1249060" cy="369332"/>
          </a:xfrm>
          <a:prstGeom prst="rect">
            <a:avLst/>
          </a:prstGeom>
          <a:noFill/>
        </p:spPr>
        <p:txBody>
          <a:bodyPr wrap="none" rtlCol="0">
            <a:spAutoFit/>
          </a:bodyPr>
          <a:lstStyle/>
          <a:p>
            <a:r>
              <a:rPr kumimoji="1" lang="en-US" altLang="ja-JP" dirty="0" smtClean="0"/>
              <a:t>Con:17.12</a:t>
            </a:r>
            <a:endParaRPr kumimoji="1" lang="ja-JP" altLang="en-US" dirty="0"/>
          </a:p>
        </p:txBody>
      </p:sp>
      <p:sp>
        <p:nvSpPr>
          <p:cNvPr id="14" name="テキスト ボックス 13"/>
          <p:cNvSpPr txBox="1"/>
          <p:nvPr/>
        </p:nvSpPr>
        <p:spPr>
          <a:xfrm>
            <a:off x="7427396" y="6355081"/>
            <a:ext cx="1249060" cy="369332"/>
          </a:xfrm>
          <a:prstGeom prst="rect">
            <a:avLst/>
          </a:prstGeom>
          <a:noFill/>
        </p:spPr>
        <p:txBody>
          <a:bodyPr wrap="none" rtlCol="0">
            <a:spAutoFit/>
          </a:bodyPr>
          <a:lstStyle/>
          <a:p>
            <a:r>
              <a:rPr kumimoji="1" lang="en-US" altLang="ja-JP" dirty="0" smtClean="0"/>
              <a:t>Con:14.14</a:t>
            </a:r>
            <a:endParaRPr kumimoji="1" lang="ja-JP" altLang="en-US" dirty="0"/>
          </a:p>
        </p:txBody>
      </p:sp>
      <p:pic>
        <p:nvPicPr>
          <p:cNvPr id="1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5546" y="735995"/>
            <a:ext cx="65722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reeform 4"/>
          <p:cNvSpPr>
            <a:spLocks/>
          </p:cNvSpPr>
          <p:nvPr/>
        </p:nvSpPr>
        <p:spPr bwMode="auto">
          <a:xfrm rot="1053129">
            <a:off x="217692" y="-257978"/>
            <a:ext cx="2007074" cy="1082800"/>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00FFFF"/>
              </a:gs>
              <a:gs pos="100000">
                <a:srgbClr val="008080">
                  <a:alpha val="82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Text Box 3"/>
          <p:cNvSpPr txBox="1">
            <a:spLocks noChangeArrowheads="1"/>
          </p:cNvSpPr>
          <p:nvPr/>
        </p:nvSpPr>
        <p:spPr bwMode="auto">
          <a:xfrm>
            <a:off x="100013" y="-28575"/>
            <a:ext cx="2031325" cy="646331"/>
          </a:xfrm>
          <a:prstGeom prst="rect">
            <a:avLst/>
          </a:prstGeom>
          <a:noFill/>
          <a:ln>
            <a:noFill/>
          </a:ln>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smtClean="0">
                <a:effectLst>
                  <a:outerShdw blurRad="38100" dist="38100" dir="2700000" algn="tl">
                    <a:srgbClr val="C0C0C0"/>
                  </a:outerShdw>
                </a:effectLst>
              </a:rPr>
              <a:t>解析方法</a:t>
            </a:r>
            <a:endParaRPr lang="en-US" altLang="ja-JP" sz="3600" dirty="0">
              <a:effectLst>
                <a:outerShdw blurRad="38100" dist="38100" dir="2700000" algn="tl">
                  <a:srgbClr val="C0C0C0"/>
                </a:outerShdw>
              </a:effectLst>
            </a:endParaRPr>
          </a:p>
        </p:txBody>
      </p:sp>
      <p:sp>
        <p:nvSpPr>
          <p:cNvPr id="18" name="Text Box 8"/>
          <p:cNvSpPr txBox="1">
            <a:spLocks noChangeArrowheads="1"/>
          </p:cNvSpPr>
          <p:nvPr/>
        </p:nvSpPr>
        <p:spPr bwMode="auto">
          <a:xfrm>
            <a:off x="2081127" y="1050773"/>
            <a:ext cx="37112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 = Empirical Orthogonal Function</a:t>
            </a:r>
          </a:p>
          <a:p>
            <a:pPr eaLnBrk="1" hangingPunct="1"/>
            <a:r>
              <a:rPr lang="en-US" altLang="ja-JP" dirty="0"/>
              <a:t>                                          </a:t>
            </a:r>
            <a:r>
              <a:rPr lang="en-US" altLang="ja-JP" dirty="0" smtClean="0"/>
              <a:t>analysis</a:t>
            </a:r>
            <a:endParaRPr lang="en-US" altLang="ja-JP" dirty="0"/>
          </a:p>
          <a:p>
            <a:pPr eaLnBrk="1" hangingPunct="1"/>
            <a:r>
              <a:rPr lang="en-US" altLang="ja-JP" dirty="0"/>
              <a:t>      ⇒</a:t>
            </a:r>
            <a:r>
              <a:rPr lang="ja-JP" altLang="en-US" dirty="0"/>
              <a:t>経験的直交関数</a:t>
            </a:r>
            <a:r>
              <a:rPr lang="ja-JP" altLang="en-US" dirty="0" smtClean="0"/>
              <a:t>解析</a:t>
            </a:r>
            <a:endParaRPr lang="en-US" altLang="ja-JP" dirty="0"/>
          </a:p>
          <a:p>
            <a:pPr eaLnBrk="1" hangingPunct="1"/>
            <a:r>
              <a:rPr lang="en-US" altLang="ja-JP" dirty="0" smtClean="0"/>
              <a:t>           ( </a:t>
            </a:r>
            <a:r>
              <a:rPr lang="ja-JP" altLang="en-US" dirty="0" smtClean="0"/>
              <a:t>主成分分析 </a:t>
            </a:r>
            <a:r>
              <a:rPr lang="en-US" altLang="ja-JP" dirty="0" smtClean="0"/>
              <a:t>)</a:t>
            </a:r>
          </a:p>
        </p:txBody>
      </p:sp>
      <p:sp>
        <p:nvSpPr>
          <p:cNvPr id="19" name="Text Box 13"/>
          <p:cNvSpPr txBox="1">
            <a:spLocks noChangeArrowheads="1"/>
          </p:cNvSpPr>
          <p:nvPr/>
        </p:nvSpPr>
        <p:spPr bwMode="auto">
          <a:xfrm>
            <a:off x="-289806" y="814491"/>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3600" dirty="0">
                <a:latin typeface="HGP創英角ﾎﾟｯﾌﾟ体" pitchFamily="50" charset="-128"/>
                <a:ea typeface="HGP創英角ﾎﾟｯﾌﾟ体" pitchFamily="50" charset="-128"/>
              </a:rPr>
              <a:t>EOF</a:t>
            </a:r>
            <a:r>
              <a:rPr lang="ja-JP" altLang="en-US" sz="3600" dirty="0">
                <a:latin typeface="HGP創英角ﾎﾟｯﾌﾟ体" pitchFamily="50" charset="-128"/>
                <a:ea typeface="HGP創英角ﾎﾟｯﾌﾟ体" pitchFamily="50" charset="-128"/>
              </a:rPr>
              <a:t>解析</a:t>
            </a:r>
          </a:p>
        </p:txBody>
      </p:sp>
      <p:sp>
        <p:nvSpPr>
          <p:cNvPr id="22" name="円形吹き出し 21"/>
          <p:cNvSpPr/>
          <p:nvPr/>
        </p:nvSpPr>
        <p:spPr>
          <a:xfrm>
            <a:off x="5299216" y="1974103"/>
            <a:ext cx="1000975" cy="612648"/>
          </a:xfrm>
          <a:prstGeom prst="wedgeEllipseCallout">
            <a:avLst>
              <a:gd name="adj1" fmla="val 25448"/>
              <a:gd name="adj2" fmla="val 66200"/>
            </a:avLst>
          </a:prstGeom>
          <a:solidFill>
            <a:srgbClr val="FAFCAE"/>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2800" b="1" dirty="0" smtClean="0">
                <a:solidFill>
                  <a:srgbClr val="33CC33"/>
                </a:solidFill>
                <a:latin typeface="HGS創英角ﾎﾟｯﾌﾟ体" pitchFamily="50" charset="-128"/>
                <a:ea typeface="HGS創英角ﾎﾟｯﾌﾟ体" pitchFamily="50" charset="-128"/>
              </a:rPr>
              <a:t>PSA</a:t>
            </a:r>
            <a:endParaRPr kumimoji="1" lang="ja-JP" altLang="en-US" sz="2800" b="1" dirty="0">
              <a:solidFill>
                <a:srgbClr val="33CC33"/>
              </a:solidFill>
              <a:latin typeface="HGS創英角ﾎﾟｯﾌﾟ体" pitchFamily="50" charset="-128"/>
              <a:ea typeface="HGS創英角ﾎﾟｯﾌﾟ体" pitchFamily="50" charset="-128"/>
            </a:endParaRPr>
          </a:p>
        </p:txBody>
      </p:sp>
      <p:sp>
        <p:nvSpPr>
          <p:cNvPr id="23" name="円形吹き出し 22"/>
          <p:cNvSpPr/>
          <p:nvPr/>
        </p:nvSpPr>
        <p:spPr>
          <a:xfrm>
            <a:off x="5220072" y="44513"/>
            <a:ext cx="991344" cy="612648"/>
          </a:xfrm>
          <a:prstGeom prst="wedgeEllipseCallout">
            <a:avLst>
              <a:gd name="adj1" fmla="val 25448"/>
              <a:gd name="adj2" fmla="val 66200"/>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smtClean="0">
                <a:solidFill>
                  <a:schemeClr val="accent2">
                    <a:lumMod val="60000"/>
                    <a:lumOff val="40000"/>
                  </a:schemeClr>
                </a:solidFill>
                <a:latin typeface="HGS創英角ﾎﾟｯﾌﾟ体" pitchFamily="50" charset="-128"/>
                <a:ea typeface="HGS創英角ﾎﾟｯﾌﾟ体" pitchFamily="50" charset="-128"/>
              </a:rPr>
              <a:t>SAM</a:t>
            </a:r>
            <a:endParaRPr kumimoji="1" lang="ja-JP" altLang="en-US" dirty="0">
              <a:solidFill>
                <a:schemeClr val="accent2">
                  <a:lumMod val="60000"/>
                  <a:lumOff val="40000"/>
                </a:schemeClr>
              </a:solidFill>
              <a:latin typeface="HGS創英角ﾎﾟｯﾌﾟ体" pitchFamily="50" charset="-128"/>
              <a:ea typeface="HGS創英角ﾎﾟｯﾌﾟ体" pitchFamily="50" charset="-128"/>
            </a:endParaRPr>
          </a:p>
        </p:txBody>
      </p:sp>
      <p:grpSp>
        <p:nvGrpSpPr>
          <p:cNvPr id="24" name="グループ化 23"/>
          <p:cNvGrpSpPr/>
          <p:nvPr/>
        </p:nvGrpSpPr>
        <p:grpSpPr>
          <a:xfrm>
            <a:off x="729685" y="2852936"/>
            <a:ext cx="889987" cy="369332"/>
            <a:chOff x="-1044624" y="2377960"/>
            <a:chExt cx="889987" cy="369332"/>
          </a:xfrm>
        </p:grpSpPr>
        <p:sp>
          <p:nvSpPr>
            <p:cNvPr id="21" name="正方形/長方形 20"/>
            <p:cNvSpPr/>
            <p:nvPr/>
          </p:nvSpPr>
          <p:spPr>
            <a:xfrm>
              <a:off x="-969054" y="2449465"/>
              <a:ext cx="696102" cy="2308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044624" y="2377960"/>
              <a:ext cx="889987" cy="369332"/>
            </a:xfrm>
            <a:prstGeom prst="rect">
              <a:avLst/>
            </a:prstGeom>
            <a:noFill/>
          </p:spPr>
          <p:txBody>
            <a:bodyPr wrap="none" rtlCol="0">
              <a:spAutoFit/>
            </a:bodyPr>
            <a:lstStyle/>
            <a:p>
              <a:r>
                <a:rPr kumimoji="1" lang="en-US" altLang="ja-JP" dirty="0" smtClean="0"/>
                <a:t>mode1</a:t>
              </a:r>
              <a:endParaRPr kumimoji="1" lang="ja-JP" altLang="en-US" dirty="0"/>
            </a:p>
          </p:txBody>
        </p:sp>
      </p:grpSp>
      <p:sp>
        <p:nvSpPr>
          <p:cNvPr id="37" name="正方形/長方形 36"/>
          <p:cNvSpPr/>
          <p:nvPr/>
        </p:nvSpPr>
        <p:spPr>
          <a:xfrm>
            <a:off x="797557" y="3491213"/>
            <a:ext cx="730849" cy="230832"/>
          </a:xfrm>
          <a:prstGeom prst="rect">
            <a:avLst/>
          </a:prstGeom>
          <a:solidFill>
            <a:srgbClr val="00B0F0">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21988" y="3419708"/>
            <a:ext cx="889987" cy="369332"/>
          </a:xfrm>
          <a:prstGeom prst="rect">
            <a:avLst/>
          </a:prstGeom>
          <a:noFill/>
        </p:spPr>
        <p:txBody>
          <a:bodyPr wrap="none" rtlCol="0">
            <a:spAutoFit/>
          </a:bodyPr>
          <a:lstStyle/>
          <a:p>
            <a:r>
              <a:rPr kumimoji="1" lang="en-US" altLang="ja-JP" dirty="0" smtClean="0"/>
              <a:t>mode3</a:t>
            </a:r>
            <a:endParaRPr kumimoji="1" lang="ja-JP" altLang="en-US" dirty="0"/>
          </a:p>
        </p:txBody>
      </p:sp>
      <p:grpSp>
        <p:nvGrpSpPr>
          <p:cNvPr id="38" name="グループ化 37"/>
          <p:cNvGrpSpPr/>
          <p:nvPr/>
        </p:nvGrpSpPr>
        <p:grpSpPr>
          <a:xfrm>
            <a:off x="722001" y="3140968"/>
            <a:ext cx="889987" cy="369332"/>
            <a:chOff x="-1044624" y="2915652"/>
            <a:chExt cx="889987" cy="369332"/>
          </a:xfrm>
        </p:grpSpPr>
        <p:sp>
          <p:nvSpPr>
            <p:cNvPr id="32" name="正方形/長方形 31"/>
            <p:cNvSpPr/>
            <p:nvPr/>
          </p:nvSpPr>
          <p:spPr>
            <a:xfrm>
              <a:off x="-969055" y="2987157"/>
              <a:ext cx="730849" cy="230832"/>
            </a:xfrm>
            <a:prstGeom prst="rect">
              <a:avLst/>
            </a:prstGeom>
            <a:solidFill>
              <a:srgbClr val="33CC33">
                <a:alpha val="14000"/>
              </a:srgbClr>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044624" y="2915652"/>
              <a:ext cx="889987" cy="369332"/>
            </a:xfrm>
            <a:prstGeom prst="rect">
              <a:avLst/>
            </a:prstGeom>
            <a:noFill/>
          </p:spPr>
          <p:txBody>
            <a:bodyPr wrap="none" rtlCol="0">
              <a:spAutoFit/>
            </a:bodyPr>
            <a:lstStyle/>
            <a:p>
              <a:r>
                <a:rPr kumimoji="1" lang="en-US" altLang="ja-JP" dirty="0" smtClean="0"/>
                <a:t>mode2</a:t>
              </a:r>
              <a:endParaRPr kumimoji="1" lang="ja-JP" altLang="en-US" dirty="0"/>
            </a:p>
          </p:txBody>
        </p:sp>
      </p:grpSp>
      <p:sp>
        <p:nvSpPr>
          <p:cNvPr id="30" name="Text Box 49"/>
          <p:cNvSpPr txBox="1">
            <a:spLocks noChangeArrowheads="1"/>
          </p:cNvSpPr>
          <p:nvPr/>
        </p:nvSpPr>
        <p:spPr bwMode="auto">
          <a:xfrm>
            <a:off x="8633476" y="678182"/>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[m]</a:t>
            </a:r>
          </a:p>
        </p:txBody>
      </p:sp>
    </p:spTree>
    <p:extLst>
      <p:ext uri="{BB962C8B-B14F-4D97-AF65-F5344CB8AC3E}">
        <p14:creationId xmlns:p14="http://schemas.microsoft.com/office/powerpoint/2010/main" val="19961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200" fill="hold"/>
                                        <p:tgtEl>
                                          <p:spTgt spid="17"/>
                                        </p:tgtEl>
                                        <p:attrNameLst>
                                          <p:attrName>ppt_w</p:attrName>
                                        </p:attrNameLst>
                                      </p:cBhvr>
                                      <p:tavLst>
                                        <p:tav tm="0">
                                          <p:val>
                                            <p:fltVal val="0"/>
                                          </p:val>
                                        </p:tav>
                                        <p:tav tm="100000">
                                          <p:val>
                                            <p:strVal val="#ppt_w"/>
                                          </p:val>
                                        </p:tav>
                                      </p:tavLst>
                                    </p:anim>
                                    <p:anim calcmode="lin" valueType="num">
                                      <p:cBhvr>
                                        <p:cTn id="12" dur="2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97490"/>
            <a:ext cx="15843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2938" y="404813"/>
            <a:ext cx="15859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553" y="476250"/>
            <a:ext cx="1573213"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8108" y="414338"/>
            <a:ext cx="15843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スライド番号プレースホルダー 5"/>
          <p:cNvSpPr>
            <a:spLocks noGrp="1"/>
          </p:cNvSpPr>
          <p:nvPr>
            <p:ph type="sldNum" sz="quarter" idx="12"/>
          </p:nvPr>
        </p:nvSpPr>
        <p:spPr/>
        <p:txBody>
          <a:bodyPr/>
          <a:lstStyle/>
          <a:p>
            <a:pPr>
              <a:defRPr/>
            </a:pPr>
            <a:fld id="{86A7F66F-1B17-4589-A5FA-C8D7ED5E73A0}" type="slidenum">
              <a:rPr lang="en-US" altLang="ja-JP"/>
              <a:pPr>
                <a:defRPr/>
              </a:pPr>
              <a:t>9</a:t>
            </a:fld>
            <a:endParaRPr lang="en-US" altLang="ja-JP"/>
          </a:p>
        </p:txBody>
      </p:sp>
      <p:sp>
        <p:nvSpPr>
          <p:cNvPr id="17439" name="Oval 31"/>
          <p:cNvSpPr>
            <a:spLocks noChangeArrowheads="1"/>
          </p:cNvSpPr>
          <p:nvPr/>
        </p:nvSpPr>
        <p:spPr bwMode="auto">
          <a:xfrm>
            <a:off x="323850" y="404813"/>
            <a:ext cx="1584325" cy="15843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7414" name="Text Box 6"/>
          <p:cNvSpPr txBox="1">
            <a:spLocks noChangeArrowheads="1"/>
          </p:cNvSpPr>
          <p:nvPr/>
        </p:nvSpPr>
        <p:spPr bwMode="auto">
          <a:xfrm>
            <a:off x="179388" y="1125538"/>
            <a:ext cx="1746250" cy="376237"/>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dirty="0"/>
              <a:t>コントロールラン</a:t>
            </a:r>
          </a:p>
        </p:txBody>
      </p:sp>
      <p:sp>
        <p:nvSpPr>
          <p:cNvPr id="17418" name="AutoShape 10"/>
          <p:cNvSpPr>
            <a:spLocks/>
          </p:cNvSpPr>
          <p:nvPr/>
        </p:nvSpPr>
        <p:spPr bwMode="auto">
          <a:xfrm rot="-5400000">
            <a:off x="4226720" y="-1626394"/>
            <a:ext cx="690562" cy="7343775"/>
          </a:xfrm>
          <a:prstGeom prst="leftBracket">
            <a:avLst>
              <a:gd name="adj" fmla="val 53172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ja-JP" altLang="en-US"/>
          </a:p>
        </p:txBody>
      </p:sp>
      <p:sp>
        <p:nvSpPr>
          <p:cNvPr id="17422" name="Text Box 14"/>
          <p:cNvSpPr txBox="1">
            <a:spLocks noChangeArrowheads="1"/>
          </p:cNvSpPr>
          <p:nvPr/>
        </p:nvSpPr>
        <p:spPr bwMode="auto">
          <a:xfrm>
            <a:off x="2273749" y="1125538"/>
            <a:ext cx="1351652"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Small</a:t>
            </a:r>
            <a:r>
              <a:rPr lang="ja-JP" altLang="en-US" dirty="0" smtClean="0"/>
              <a:t>実験</a:t>
            </a:r>
            <a:r>
              <a:rPr lang="en-US" altLang="ja-JP" dirty="0"/>
              <a:t>b</a:t>
            </a:r>
          </a:p>
        </p:txBody>
      </p:sp>
      <p:sp>
        <p:nvSpPr>
          <p:cNvPr id="9227" name="Text Box 15"/>
          <p:cNvSpPr txBox="1">
            <a:spLocks noChangeArrowheads="1"/>
          </p:cNvSpPr>
          <p:nvPr/>
        </p:nvSpPr>
        <p:spPr bwMode="auto">
          <a:xfrm>
            <a:off x="4059625" y="1125538"/>
            <a:ext cx="1364476"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Large</a:t>
            </a:r>
            <a:r>
              <a:rPr lang="ja-JP" altLang="en-US" dirty="0" smtClean="0"/>
              <a:t>実験</a:t>
            </a:r>
            <a:r>
              <a:rPr lang="en-US" altLang="ja-JP" dirty="0"/>
              <a:t>a</a:t>
            </a:r>
          </a:p>
        </p:txBody>
      </p:sp>
      <p:sp>
        <p:nvSpPr>
          <p:cNvPr id="17424" name="Text Box 16"/>
          <p:cNvSpPr txBox="1">
            <a:spLocks noChangeArrowheads="1"/>
          </p:cNvSpPr>
          <p:nvPr/>
        </p:nvSpPr>
        <p:spPr bwMode="auto">
          <a:xfrm>
            <a:off x="5859850" y="1125538"/>
            <a:ext cx="1364476"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Large</a:t>
            </a:r>
            <a:r>
              <a:rPr lang="ja-JP" altLang="en-US" dirty="0" smtClean="0"/>
              <a:t>実験</a:t>
            </a:r>
            <a:r>
              <a:rPr lang="en-US" altLang="ja-JP" dirty="0"/>
              <a:t>b</a:t>
            </a:r>
          </a:p>
        </p:txBody>
      </p:sp>
      <p:sp>
        <p:nvSpPr>
          <p:cNvPr id="17425" name="Freeform 4"/>
          <p:cNvSpPr>
            <a:spLocks/>
          </p:cNvSpPr>
          <p:nvPr/>
        </p:nvSpPr>
        <p:spPr bwMode="auto">
          <a:xfrm rot="1348920">
            <a:off x="145562" y="-134982"/>
            <a:ext cx="2077501" cy="1113312"/>
          </a:xfrm>
          <a:custGeom>
            <a:avLst/>
            <a:gdLst>
              <a:gd name="T0" fmla="*/ 2147483647 w 1936"/>
              <a:gd name="T1" fmla="*/ 2147483647 h 976"/>
              <a:gd name="T2" fmla="*/ 2147483647 w 1936"/>
              <a:gd name="T3" fmla="*/ 2147483647 h 976"/>
              <a:gd name="T4" fmla="*/ 2147483647 w 1936"/>
              <a:gd name="T5" fmla="*/ 2147483647 h 976"/>
              <a:gd name="T6" fmla="*/ 2147483647 w 1936"/>
              <a:gd name="T7" fmla="*/ 2147483647 h 976"/>
              <a:gd name="T8" fmla="*/ 2147483647 w 1936"/>
              <a:gd name="T9" fmla="*/ 2147483647 h 976"/>
              <a:gd name="T10" fmla="*/ 2147483647 w 1936"/>
              <a:gd name="T11" fmla="*/ 2147483647 h 976"/>
              <a:gd name="T12" fmla="*/ 2147483647 w 1936"/>
              <a:gd name="T13" fmla="*/ 2147483647 h 976"/>
              <a:gd name="T14" fmla="*/ 2147483647 w 1936"/>
              <a:gd name="T15" fmla="*/ 2147483647 h 976"/>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976"/>
              <a:gd name="T26" fmla="*/ 1936 w 1936"/>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976">
                <a:moveTo>
                  <a:pt x="292" y="687"/>
                </a:moveTo>
                <a:cubicBezTo>
                  <a:pt x="41" y="782"/>
                  <a:pt x="72" y="716"/>
                  <a:pt x="36" y="745"/>
                </a:cubicBezTo>
                <a:cubicBezTo>
                  <a:pt x="0" y="774"/>
                  <a:pt x="42" y="827"/>
                  <a:pt x="76" y="861"/>
                </a:cubicBezTo>
                <a:cubicBezTo>
                  <a:pt x="110" y="895"/>
                  <a:pt x="156" y="951"/>
                  <a:pt x="238" y="947"/>
                </a:cubicBezTo>
                <a:cubicBezTo>
                  <a:pt x="320" y="943"/>
                  <a:pt x="313" y="976"/>
                  <a:pt x="569" y="837"/>
                </a:cubicBezTo>
                <a:cubicBezTo>
                  <a:pt x="825" y="698"/>
                  <a:pt x="1612" y="222"/>
                  <a:pt x="1774" y="111"/>
                </a:cubicBezTo>
                <a:cubicBezTo>
                  <a:pt x="1936" y="0"/>
                  <a:pt x="1787" y="77"/>
                  <a:pt x="1540" y="173"/>
                </a:cubicBezTo>
                <a:cubicBezTo>
                  <a:pt x="1293" y="269"/>
                  <a:pt x="543" y="592"/>
                  <a:pt x="292" y="687"/>
                </a:cubicBezTo>
                <a:close/>
              </a:path>
            </a:pathLst>
          </a:custGeom>
          <a:gradFill rotWithShape="1">
            <a:gsLst>
              <a:gs pos="0">
                <a:srgbClr val="00FFFF"/>
              </a:gs>
              <a:gs pos="100000">
                <a:srgbClr val="008080">
                  <a:alpha val="82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19" name="Text Box 3"/>
          <p:cNvSpPr txBox="1">
            <a:spLocks noChangeArrowheads="1"/>
          </p:cNvSpPr>
          <p:nvPr/>
        </p:nvSpPr>
        <p:spPr bwMode="auto">
          <a:xfrm>
            <a:off x="100013" y="-28575"/>
            <a:ext cx="2031325" cy="646331"/>
          </a:xfrm>
          <a:prstGeom prst="rect">
            <a:avLst/>
          </a:prstGeom>
          <a:noFill/>
          <a:ln>
            <a:noFill/>
          </a:ln>
          <a:effectLs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defRPr/>
            </a:pPr>
            <a:r>
              <a:rPr lang="ja-JP" altLang="en-US" sz="3600" dirty="0">
                <a:effectLst>
                  <a:outerShdw blurRad="38100" dist="38100" dir="2700000" algn="tl">
                    <a:srgbClr val="C0C0C0"/>
                  </a:outerShdw>
                </a:effectLst>
              </a:rPr>
              <a:t>解析</a:t>
            </a:r>
            <a:r>
              <a:rPr lang="ja-JP" altLang="en-US" sz="3600" dirty="0" smtClean="0">
                <a:effectLst>
                  <a:outerShdw blurRad="38100" dist="38100" dir="2700000" algn="tl">
                    <a:srgbClr val="C0C0C0"/>
                  </a:outerShdw>
                </a:effectLst>
              </a:rPr>
              <a:t>方法</a:t>
            </a:r>
            <a:endParaRPr lang="en-US" altLang="ja-JP" sz="3600" dirty="0">
              <a:effectLst>
                <a:outerShdw blurRad="38100" dist="38100" dir="2700000" algn="tl">
                  <a:srgbClr val="C0C0C0"/>
                </a:outerShdw>
              </a:effectLst>
            </a:endParaRPr>
          </a:p>
        </p:txBody>
      </p:sp>
      <p:sp>
        <p:nvSpPr>
          <p:cNvPr id="17421" name="Text Box 13"/>
          <p:cNvSpPr txBox="1">
            <a:spLocks noChangeArrowheads="1"/>
          </p:cNvSpPr>
          <p:nvPr/>
        </p:nvSpPr>
        <p:spPr bwMode="auto">
          <a:xfrm>
            <a:off x="7529961" y="1125538"/>
            <a:ext cx="1351652" cy="369332"/>
          </a:xfrm>
          <a:prstGeom prst="rect">
            <a:avLst/>
          </a:prstGeom>
          <a:solidFill>
            <a:schemeClr val="bg1"/>
          </a:solidFill>
          <a:ln w="9525" algn="ctr">
            <a:solidFill>
              <a:schemeClr val="tx1"/>
            </a:solidFill>
            <a:miter lim="800000"/>
            <a:headEnd/>
            <a:tailEnd/>
          </a:ln>
          <a:effectLst>
            <a:outerShdw dist="117088" dir="2436078" algn="ctr" rotWithShape="0">
              <a:schemeClr val="tx1">
                <a:alpha val="50000"/>
              </a:schemeClr>
            </a:outerShdw>
          </a:effec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dirty="0" smtClean="0"/>
              <a:t>Small</a:t>
            </a:r>
            <a:r>
              <a:rPr lang="ja-JP" altLang="en-US" dirty="0" smtClean="0"/>
              <a:t>実験</a:t>
            </a:r>
            <a:r>
              <a:rPr lang="en-US" altLang="ja-JP" dirty="0"/>
              <a:t>a</a:t>
            </a:r>
          </a:p>
        </p:txBody>
      </p:sp>
      <p:sp>
        <p:nvSpPr>
          <p:cNvPr id="17432" name="AutoShape 24"/>
          <p:cNvSpPr>
            <a:spLocks noChangeArrowheads="1"/>
          </p:cNvSpPr>
          <p:nvPr/>
        </p:nvSpPr>
        <p:spPr bwMode="auto">
          <a:xfrm rot="10800000">
            <a:off x="250825" y="2819400"/>
            <a:ext cx="8642350" cy="609600"/>
          </a:xfrm>
          <a:prstGeom prst="wedgeEllipseCallout">
            <a:avLst>
              <a:gd name="adj1" fmla="val 218"/>
              <a:gd name="adj2" fmla="val 112759"/>
            </a:avLst>
          </a:prstGeom>
          <a:solidFill>
            <a:schemeClr val="bg1"/>
          </a:solidFill>
          <a:ln w="9525">
            <a:solidFill>
              <a:schemeClr val="tx1"/>
            </a:solidFill>
            <a:miter lim="800000"/>
            <a:headEnd/>
            <a:tailEnd/>
          </a:ln>
        </p:spPr>
        <p:txBody>
          <a:bodyPr rot="10800000"/>
          <a:lstStyle/>
          <a:p>
            <a:pPr algn="ctr"/>
            <a:endParaRPr lang="ja-JP" altLang="ja-JP"/>
          </a:p>
        </p:txBody>
      </p:sp>
      <p:sp>
        <p:nvSpPr>
          <p:cNvPr id="17420" name="Text Box 12"/>
          <p:cNvSpPr txBox="1">
            <a:spLocks noChangeArrowheads="1"/>
          </p:cNvSpPr>
          <p:nvPr/>
        </p:nvSpPr>
        <p:spPr bwMode="auto">
          <a:xfrm>
            <a:off x="98425" y="2924175"/>
            <a:ext cx="8937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a:t>５</a:t>
            </a:r>
            <a:r>
              <a:rPr lang="en-US" altLang="ja-JP" sz="2000"/>
              <a:t>0</a:t>
            </a:r>
            <a:r>
              <a:rPr lang="ja-JP" altLang="en-US" sz="2000"/>
              <a:t>年分の計算を終えている</a:t>
            </a:r>
            <a:r>
              <a:rPr lang="ja-JP" altLang="en-US" sz="2000" b="1"/>
              <a:t>５つ</a:t>
            </a:r>
            <a:r>
              <a:rPr lang="ja-JP" altLang="en-US" sz="2000"/>
              <a:t>の実験結果をつなげて</a:t>
            </a:r>
            <a:r>
              <a:rPr lang="en-US" altLang="ja-JP" sz="2000" b="1"/>
              <a:t>EOF</a:t>
            </a:r>
            <a:r>
              <a:rPr lang="ja-JP" altLang="en-US" sz="2000" b="1"/>
              <a:t>解析</a:t>
            </a:r>
            <a:r>
              <a:rPr lang="ja-JP" altLang="en-US" sz="2000"/>
              <a:t>を行った。</a:t>
            </a:r>
          </a:p>
        </p:txBody>
      </p:sp>
      <p:sp>
        <p:nvSpPr>
          <p:cNvPr id="17433" name="Text Box 25"/>
          <p:cNvSpPr txBox="1">
            <a:spLocks noChangeArrowheads="1"/>
          </p:cNvSpPr>
          <p:nvPr/>
        </p:nvSpPr>
        <p:spPr bwMode="auto">
          <a:xfrm>
            <a:off x="755650" y="757238"/>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a:t>50</a:t>
            </a:r>
            <a:r>
              <a:rPr lang="ja-JP" altLang="en-US" sz="2400" b="1"/>
              <a:t>年</a:t>
            </a:r>
          </a:p>
        </p:txBody>
      </p:sp>
      <p:sp>
        <p:nvSpPr>
          <p:cNvPr id="17434" name="Text Box 26"/>
          <p:cNvSpPr txBox="1">
            <a:spLocks noChangeArrowheads="1"/>
          </p:cNvSpPr>
          <p:nvPr/>
        </p:nvSpPr>
        <p:spPr bwMode="auto">
          <a:xfrm>
            <a:off x="2684463" y="747713"/>
            <a:ext cx="127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dirty="0"/>
              <a:t>50</a:t>
            </a:r>
            <a:r>
              <a:rPr lang="ja-JP" altLang="en-US" sz="2400" b="1" dirty="0"/>
              <a:t>年</a:t>
            </a:r>
          </a:p>
        </p:txBody>
      </p:sp>
      <p:sp>
        <p:nvSpPr>
          <p:cNvPr id="17435" name="Text Box 27"/>
          <p:cNvSpPr txBox="1">
            <a:spLocks noChangeArrowheads="1"/>
          </p:cNvSpPr>
          <p:nvPr/>
        </p:nvSpPr>
        <p:spPr bwMode="auto">
          <a:xfrm>
            <a:off x="4356100" y="757238"/>
            <a:ext cx="127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a:t>50</a:t>
            </a:r>
            <a:r>
              <a:rPr lang="ja-JP" altLang="en-US" sz="2400" b="1"/>
              <a:t>年</a:t>
            </a:r>
          </a:p>
        </p:txBody>
      </p:sp>
      <p:sp>
        <p:nvSpPr>
          <p:cNvPr id="17436" name="Text Box 28"/>
          <p:cNvSpPr txBox="1">
            <a:spLocks noChangeArrowheads="1"/>
          </p:cNvSpPr>
          <p:nvPr/>
        </p:nvSpPr>
        <p:spPr bwMode="auto">
          <a:xfrm>
            <a:off x="6188075" y="763588"/>
            <a:ext cx="127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dirty="0"/>
              <a:t>50</a:t>
            </a:r>
            <a:r>
              <a:rPr lang="ja-JP" altLang="en-US" sz="2400" b="1" dirty="0"/>
              <a:t>年</a:t>
            </a:r>
          </a:p>
        </p:txBody>
      </p:sp>
      <p:sp>
        <p:nvSpPr>
          <p:cNvPr id="17437" name="Text Box 29"/>
          <p:cNvSpPr txBox="1">
            <a:spLocks noChangeArrowheads="1"/>
          </p:cNvSpPr>
          <p:nvPr/>
        </p:nvSpPr>
        <p:spPr bwMode="auto">
          <a:xfrm>
            <a:off x="7885113" y="763588"/>
            <a:ext cx="127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a:t>50</a:t>
            </a:r>
            <a:r>
              <a:rPr lang="ja-JP" altLang="en-US" sz="2400" b="1"/>
              <a:t>年</a:t>
            </a:r>
          </a:p>
        </p:txBody>
      </p:sp>
      <p:sp>
        <p:nvSpPr>
          <p:cNvPr id="17438" name="Text Box 30"/>
          <p:cNvSpPr txBox="1">
            <a:spLocks noChangeArrowheads="1"/>
          </p:cNvSpPr>
          <p:nvPr/>
        </p:nvSpPr>
        <p:spPr bwMode="auto">
          <a:xfrm>
            <a:off x="4067175" y="1887538"/>
            <a:ext cx="1947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3200" b="1"/>
              <a:t>250</a:t>
            </a:r>
            <a:r>
              <a:rPr lang="ja-JP" altLang="en-US" sz="3200" b="1"/>
              <a:t>年</a:t>
            </a:r>
          </a:p>
        </p:txBody>
      </p:sp>
      <p:grpSp>
        <p:nvGrpSpPr>
          <p:cNvPr id="17484" name="Group 76"/>
          <p:cNvGrpSpPr>
            <a:grpSpLocks/>
          </p:cNvGrpSpPr>
          <p:nvPr/>
        </p:nvGrpSpPr>
        <p:grpSpPr bwMode="auto">
          <a:xfrm>
            <a:off x="179388" y="3579813"/>
            <a:ext cx="8856662" cy="2801937"/>
            <a:chOff x="113" y="2255"/>
            <a:chExt cx="5579" cy="1765"/>
          </a:xfrm>
        </p:grpSpPr>
        <p:sp>
          <p:nvSpPr>
            <p:cNvPr id="9276" name="Rectangle 70"/>
            <p:cNvSpPr>
              <a:spLocks noChangeArrowheads="1"/>
            </p:cNvSpPr>
            <p:nvPr/>
          </p:nvSpPr>
          <p:spPr bwMode="auto">
            <a:xfrm>
              <a:off x="113" y="2387"/>
              <a:ext cx="5579" cy="16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9277" name="Group 58"/>
            <p:cNvGrpSpPr>
              <a:grpSpLocks/>
            </p:cNvGrpSpPr>
            <p:nvPr/>
          </p:nvGrpSpPr>
          <p:grpSpPr bwMode="auto">
            <a:xfrm>
              <a:off x="113" y="2255"/>
              <a:ext cx="260" cy="231"/>
              <a:chOff x="-658" y="3481"/>
              <a:chExt cx="260" cy="231"/>
            </a:xfrm>
          </p:grpSpPr>
          <p:sp>
            <p:nvSpPr>
              <p:cNvPr id="9278" name="Rectangle 59"/>
              <p:cNvSpPr>
                <a:spLocks noChangeArrowheads="1"/>
              </p:cNvSpPr>
              <p:nvPr/>
            </p:nvSpPr>
            <p:spPr bwMode="auto">
              <a:xfrm>
                <a:off x="-611" y="3527"/>
                <a:ext cx="168" cy="163"/>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9279" name="Text Box 60"/>
              <p:cNvSpPr txBox="1">
                <a:spLocks noChangeArrowheads="1"/>
              </p:cNvSpPr>
              <p:nvPr/>
            </p:nvSpPr>
            <p:spPr bwMode="auto">
              <a:xfrm>
                <a:off x="-658" y="3481"/>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例</a:t>
                </a:r>
              </a:p>
            </p:txBody>
          </p:sp>
        </p:grpSp>
      </p:grpSp>
      <p:grpSp>
        <p:nvGrpSpPr>
          <p:cNvPr id="17486" name="Group 78"/>
          <p:cNvGrpSpPr>
            <a:grpSpLocks/>
          </p:cNvGrpSpPr>
          <p:nvPr/>
        </p:nvGrpSpPr>
        <p:grpSpPr bwMode="auto">
          <a:xfrm>
            <a:off x="2627313" y="4281488"/>
            <a:ext cx="7129462" cy="1433512"/>
            <a:chOff x="1655" y="2697"/>
            <a:chExt cx="4491" cy="903"/>
          </a:xfrm>
        </p:grpSpPr>
        <p:grpSp>
          <p:nvGrpSpPr>
            <p:cNvPr id="9266" name="Group 75"/>
            <p:cNvGrpSpPr>
              <a:grpSpLocks/>
            </p:cNvGrpSpPr>
            <p:nvPr/>
          </p:nvGrpSpPr>
          <p:grpSpPr bwMode="auto">
            <a:xfrm>
              <a:off x="1655" y="2697"/>
              <a:ext cx="3790" cy="903"/>
              <a:chOff x="1655" y="2697"/>
              <a:chExt cx="3790" cy="903"/>
            </a:xfrm>
          </p:grpSpPr>
          <p:sp>
            <p:nvSpPr>
              <p:cNvPr id="9268" name="Rectangle 43"/>
              <p:cNvSpPr>
                <a:spLocks noChangeArrowheads="1"/>
              </p:cNvSpPr>
              <p:nvPr/>
            </p:nvSpPr>
            <p:spPr bwMode="auto">
              <a:xfrm>
                <a:off x="1838" y="2704"/>
                <a:ext cx="723" cy="896"/>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9269" name="Rectangle 44"/>
              <p:cNvSpPr>
                <a:spLocks noChangeArrowheads="1"/>
              </p:cNvSpPr>
              <p:nvPr/>
            </p:nvSpPr>
            <p:spPr bwMode="auto">
              <a:xfrm>
                <a:off x="2560" y="2704"/>
                <a:ext cx="723" cy="896"/>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9270" name="Rectangle 45"/>
              <p:cNvSpPr>
                <a:spLocks noChangeArrowheads="1"/>
              </p:cNvSpPr>
              <p:nvPr/>
            </p:nvSpPr>
            <p:spPr bwMode="auto">
              <a:xfrm>
                <a:off x="3283" y="2704"/>
                <a:ext cx="723" cy="896"/>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9271" name="Rectangle 46"/>
              <p:cNvSpPr>
                <a:spLocks noChangeArrowheads="1"/>
              </p:cNvSpPr>
              <p:nvPr/>
            </p:nvSpPr>
            <p:spPr bwMode="auto">
              <a:xfrm>
                <a:off x="4002" y="2704"/>
                <a:ext cx="723" cy="896"/>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9272" name="Rectangle 47"/>
              <p:cNvSpPr>
                <a:spLocks noChangeArrowheads="1"/>
              </p:cNvSpPr>
              <p:nvPr/>
            </p:nvSpPr>
            <p:spPr bwMode="auto">
              <a:xfrm>
                <a:off x="4722" y="2704"/>
                <a:ext cx="723" cy="896"/>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9273" name="Line 53"/>
              <p:cNvSpPr>
                <a:spLocks noChangeShapeType="1"/>
              </p:cNvSpPr>
              <p:nvPr/>
            </p:nvSpPr>
            <p:spPr bwMode="auto">
              <a:xfrm>
                <a:off x="1817" y="3102"/>
                <a:ext cx="36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74" name="Text Box 54"/>
              <p:cNvSpPr txBox="1">
                <a:spLocks noChangeArrowheads="1"/>
              </p:cNvSpPr>
              <p:nvPr/>
            </p:nvSpPr>
            <p:spPr bwMode="auto">
              <a:xfrm>
                <a:off x="1655" y="297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0</a:t>
                </a:r>
              </a:p>
            </p:txBody>
          </p:sp>
          <p:sp>
            <p:nvSpPr>
              <p:cNvPr id="9275" name="Freeform 56"/>
              <p:cNvSpPr>
                <a:spLocks/>
              </p:cNvSpPr>
              <p:nvPr/>
            </p:nvSpPr>
            <p:spPr bwMode="auto">
              <a:xfrm>
                <a:off x="1837" y="2697"/>
                <a:ext cx="3604" cy="598"/>
              </a:xfrm>
              <a:custGeom>
                <a:avLst/>
                <a:gdLst>
                  <a:gd name="T0" fmla="*/ 0 w 3604"/>
                  <a:gd name="T1" fmla="*/ 409 h 598"/>
                  <a:gd name="T2" fmla="*/ 61 w 3604"/>
                  <a:gd name="T3" fmla="*/ 363 h 598"/>
                  <a:gd name="T4" fmla="*/ 102 w 3604"/>
                  <a:gd name="T5" fmla="*/ 368 h 598"/>
                  <a:gd name="T6" fmla="*/ 163 w 3604"/>
                  <a:gd name="T7" fmla="*/ 481 h 598"/>
                  <a:gd name="T8" fmla="*/ 270 w 3604"/>
                  <a:gd name="T9" fmla="*/ 312 h 598"/>
                  <a:gd name="T10" fmla="*/ 342 w 3604"/>
                  <a:gd name="T11" fmla="*/ 460 h 598"/>
                  <a:gd name="T12" fmla="*/ 433 w 3604"/>
                  <a:gd name="T13" fmla="*/ 338 h 598"/>
                  <a:gd name="T14" fmla="*/ 489 w 3604"/>
                  <a:gd name="T15" fmla="*/ 460 h 598"/>
                  <a:gd name="T16" fmla="*/ 642 w 3604"/>
                  <a:gd name="T17" fmla="*/ 317 h 598"/>
                  <a:gd name="T18" fmla="*/ 688 w 3604"/>
                  <a:gd name="T19" fmla="*/ 353 h 598"/>
                  <a:gd name="T20" fmla="*/ 709 w 3604"/>
                  <a:gd name="T21" fmla="*/ 399 h 598"/>
                  <a:gd name="T22" fmla="*/ 719 w 3604"/>
                  <a:gd name="T23" fmla="*/ 190 h 598"/>
                  <a:gd name="T24" fmla="*/ 785 w 3604"/>
                  <a:gd name="T25" fmla="*/ 205 h 598"/>
                  <a:gd name="T26" fmla="*/ 836 w 3604"/>
                  <a:gd name="T27" fmla="*/ 98 h 598"/>
                  <a:gd name="T28" fmla="*/ 907 w 3604"/>
                  <a:gd name="T29" fmla="*/ 185 h 598"/>
                  <a:gd name="T30" fmla="*/ 969 w 3604"/>
                  <a:gd name="T31" fmla="*/ 103 h 598"/>
                  <a:gd name="T32" fmla="*/ 1065 w 3604"/>
                  <a:gd name="T33" fmla="*/ 165 h 598"/>
                  <a:gd name="T34" fmla="*/ 1122 w 3604"/>
                  <a:gd name="T35" fmla="*/ 103 h 598"/>
                  <a:gd name="T36" fmla="*/ 1173 w 3604"/>
                  <a:gd name="T37" fmla="*/ 139 h 598"/>
                  <a:gd name="T38" fmla="*/ 1244 w 3604"/>
                  <a:gd name="T39" fmla="*/ 109 h 598"/>
                  <a:gd name="T40" fmla="*/ 1305 w 3604"/>
                  <a:gd name="T41" fmla="*/ 144 h 598"/>
                  <a:gd name="T42" fmla="*/ 1351 w 3604"/>
                  <a:gd name="T43" fmla="*/ 93 h 598"/>
                  <a:gd name="T44" fmla="*/ 1448 w 3604"/>
                  <a:gd name="T45" fmla="*/ 170 h 598"/>
                  <a:gd name="T46" fmla="*/ 1463 w 3604"/>
                  <a:gd name="T47" fmla="*/ 598 h 598"/>
                  <a:gd name="T48" fmla="*/ 1534 w 3604"/>
                  <a:gd name="T49" fmla="*/ 470 h 598"/>
                  <a:gd name="T50" fmla="*/ 1591 w 3604"/>
                  <a:gd name="T51" fmla="*/ 577 h 598"/>
                  <a:gd name="T52" fmla="*/ 1682 w 3604"/>
                  <a:gd name="T53" fmla="*/ 476 h 598"/>
                  <a:gd name="T54" fmla="*/ 1738 w 3604"/>
                  <a:gd name="T55" fmla="*/ 572 h 598"/>
                  <a:gd name="T56" fmla="*/ 1779 w 3604"/>
                  <a:gd name="T57" fmla="*/ 588 h 598"/>
                  <a:gd name="T58" fmla="*/ 1840 w 3604"/>
                  <a:gd name="T59" fmla="*/ 532 h 598"/>
                  <a:gd name="T60" fmla="*/ 1917 w 3604"/>
                  <a:gd name="T61" fmla="*/ 537 h 598"/>
                  <a:gd name="T62" fmla="*/ 1971 w 3604"/>
                  <a:gd name="T63" fmla="*/ 490 h 598"/>
                  <a:gd name="T64" fmla="*/ 2034 w 3604"/>
                  <a:gd name="T65" fmla="*/ 547 h 598"/>
                  <a:gd name="T66" fmla="*/ 2136 w 3604"/>
                  <a:gd name="T67" fmla="*/ 588 h 598"/>
                  <a:gd name="T68" fmla="*/ 2177 w 3604"/>
                  <a:gd name="T69" fmla="*/ 486 h 598"/>
                  <a:gd name="T70" fmla="*/ 2170 w 3604"/>
                  <a:gd name="T71" fmla="*/ 97 h 598"/>
                  <a:gd name="T72" fmla="*/ 2287 w 3604"/>
                  <a:gd name="T73" fmla="*/ 102 h 598"/>
                  <a:gd name="T74" fmla="*/ 2381 w 3604"/>
                  <a:gd name="T75" fmla="*/ 73 h 598"/>
                  <a:gd name="T76" fmla="*/ 2452 w 3604"/>
                  <a:gd name="T77" fmla="*/ 124 h 598"/>
                  <a:gd name="T78" fmla="*/ 2539 w 3604"/>
                  <a:gd name="T79" fmla="*/ 98 h 598"/>
                  <a:gd name="T80" fmla="*/ 2574 w 3604"/>
                  <a:gd name="T81" fmla="*/ 165 h 598"/>
                  <a:gd name="T82" fmla="*/ 2686 w 3604"/>
                  <a:gd name="T83" fmla="*/ 129 h 598"/>
                  <a:gd name="T84" fmla="*/ 2737 w 3604"/>
                  <a:gd name="T85" fmla="*/ 154 h 598"/>
                  <a:gd name="T86" fmla="*/ 2809 w 3604"/>
                  <a:gd name="T87" fmla="*/ 109 h 598"/>
                  <a:gd name="T88" fmla="*/ 2850 w 3604"/>
                  <a:gd name="T89" fmla="*/ 144 h 598"/>
                  <a:gd name="T90" fmla="*/ 2890 w 3604"/>
                  <a:gd name="T91" fmla="*/ 98 h 598"/>
                  <a:gd name="T92" fmla="*/ 2941 w 3604"/>
                  <a:gd name="T93" fmla="*/ 134 h 598"/>
                  <a:gd name="T94" fmla="*/ 2997 w 3604"/>
                  <a:gd name="T95" fmla="*/ 93 h 598"/>
                  <a:gd name="T96" fmla="*/ 3079 w 3604"/>
                  <a:gd name="T97" fmla="*/ 139 h 598"/>
                  <a:gd name="T98" fmla="*/ 3232 w 3604"/>
                  <a:gd name="T99" fmla="*/ 109 h 598"/>
                  <a:gd name="T100" fmla="*/ 3268 w 3604"/>
                  <a:gd name="T101" fmla="*/ 170 h 598"/>
                  <a:gd name="T102" fmla="*/ 3329 w 3604"/>
                  <a:gd name="T103" fmla="*/ 134 h 598"/>
                  <a:gd name="T104" fmla="*/ 3369 w 3604"/>
                  <a:gd name="T105" fmla="*/ 114 h 598"/>
                  <a:gd name="T106" fmla="*/ 3441 w 3604"/>
                  <a:gd name="T107" fmla="*/ 149 h 598"/>
                  <a:gd name="T108" fmla="*/ 3538 w 3604"/>
                  <a:gd name="T109" fmla="*/ 88 h 598"/>
                  <a:gd name="T110" fmla="*/ 3604 w 3604"/>
                  <a:gd name="T111" fmla="*/ 134 h 5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04"/>
                  <a:gd name="T169" fmla="*/ 0 h 598"/>
                  <a:gd name="T170" fmla="*/ 3604 w 3604"/>
                  <a:gd name="T171" fmla="*/ 598 h 5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04" h="598">
                    <a:moveTo>
                      <a:pt x="0" y="409"/>
                    </a:moveTo>
                    <a:cubicBezTo>
                      <a:pt x="23" y="398"/>
                      <a:pt x="44" y="382"/>
                      <a:pt x="61" y="363"/>
                    </a:cubicBezTo>
                    <a:cubicBezTo>
                      <a:pt x="75" y="365"/>
                      <a:pt x="89" y="364"/>
                      <a:pt x="102" y="368"/>
                    </a:cubicBezTo>
                    <a:cubicBezTo>
                      <a:pt x="119" y="388"/>
                      <a:pt x="144" y="468"/>
                      <a:pt x="163" y="481"/>
                    </a:cubicBezTo>
                    <a:cubicBezTo>
                      <a:pt x="191" y="472"/>
                      <a:pt x="240" y="315"/>
                      <a:pt x="270" y="312"/>
                    </a:cubicBezTo>
                    <a:cubicBezTo>
                      <a:pt x="286" y="328"/>
                      <a:pt x="320" y="457"/>
                      <a:pt x="342" y="460"/>
                    </a:cubicBezTo>
                    <a:cubicBezTo>
                      <a:pt x="369" y="464"/>
                      <a:pt x="414" y="346"/>
                      <a:pt x="433" y="338"/>
                    </a:cubicBezTo>
                    <a:cubicBezTo>
                      <a:pt x="457" y="338"/>
                      <a:pt x="454" y="463"/>
                      <a:pt x="489" y="460"/>
                    </a:cubicBezTo>
                    <a:cubicBezTo>
                      <a:pt x="520" y="445"/>
                      <a:pt x="609" y="335"/>
                      <a:pt x="642" y="317"/>
                    </a:cubicBezTo>
                    <a:cubicBezTo>
                      <a:pt x="682" y="325"/>
                      <a:pt x="669" y="324"/>
                      <a:pt x="688" y="353"/>
                    </a:cubicBezTo>
                    <a:cubicBezTo>
                      <a:pt x="695" y="380"/>
                      <a:pt x="681" y="390"/>
                      <a:pt x="709" y="399"/>
                    </a:cubicBezTo>
                    <a:cubicBezTo>
                      <a:pt x="724" y="376"/>
                      <a:pt x="706" y="222"/>
                      <a:pt x="719" y="190"/>
                    </a:cubicBezTo>
                    <a:cubicBezTo>
                      <a:pt x="732" y="158"/>
                      <a:pt x="765" y="220"/>
                      <a:pt x="785" y="205"/>
                    </a:cubicBezTo>
                    <a:cubicBezTo>
                      <a:pt x="811" y="201"/>
                      <a:pt x="816" y="101"/>
                      <a:pt x="836" y="98"/>
                    </a:cubicBezTo>
                    <a:cubicBezTo>
                      <a:pt x="846" y="105"/>
                      <a:pt x="897" y="178"/>
                      <a:pt x="907" y="185"/>
                    </a:cubicBezTo>
                    <a:cubicBezTo>
                      <a:pt x="930" y="178"/>
                      <a:pt x="943" y="106"/>
                      <a:pt x="969" y="103"/>
                    </a:cubicBezTo>
                    <a:cubicBezTo>
                      <a:pt x="1008" y="113"/>
                      <a:pt x="1028" y="150"/>
                      <a:pt x="1065" y="165"/>
                    </a:cubicBezTo>
                    <a:cubicBezTo>
                      <a:pt x="1073" y="136"/>
                      <a:pt x="1094" y="115"/>
                      <a:pt x="1122" y="103"/>
                    </a:cubicBezTo>
                    <a:cubicBezTo>
                      <a:pt x="1140" y="99"/>
                      <a:pt x="1153" y="138"/>
                      <a:pt x="1173" y="139"/>
                    </a:cubicBezTo>
                    <a:cubicBezTo>
                      <a:pt x="1186" y="179"/>
                      <a:pt x="1218" y="118"/>
                      <a:pt x="1244" y="109"/>
                    </a:cubicBezTo>
                    <a:cubicBezTo>
                      <a:pt x="1288" y="118"/>
                      <a:pt x="1272" y="133"/>
                      <a:pt x="1305" y="144"/>
                    </a:cubicBezTo>
                    <a:cubicBezTo>
                      <a:pt x="1311" y="119"/>
                      <a:pt x="1329" y="107"/>
                      <a:pt x="1351" y="93"/>
                    </a:cubicBezTo>
                    <a:cubicBezTo>
                      <a:pt x="1375" y="97"/>
                      <a:pt x="1432" y="134"/>
                      <a:pt x="1448" y="170"/>
                    </a:cubicBezTo>
                    <a:cubicBezTo>
                      <a:pt x="1438" y="379"/>
                      <a:pt x="1453" y="526"/>
                      <a:pt x="1463" y="598"/>
                    </a:cubicBezTo>
                    <a:cubicBezTo>
                      <a:pt x="1477" y="583"/>
                      <a:pt x="1517" y="482"/>
                      <a:pt x="1534" y="470"/>
                    </a:cubicBezTo>
                    <a:cubicBezTo>
                      <a:pt x="1553" y="476"/>
                      <a:pt x="1577" y="564"/>
                      <a:pt x="1591" y="577"/>
                    </a:cubicBezTo>
                    <a:cubicBezTo>
                      <a:pt x="1610" y="577"/>
                      <a:pt x="1658" y="477"/>
                      <a:pt x="1682" y="476"/>
                    </a:cubicBezTo>
                    <a:cubicBezTo>
                      <a:pt x="1699" y="478"/>
                      <a:pt x="1719" y="565"/>
                      <a:pt x="1738" y="572"/>
                    </a:cubicBezTo>
                    <a:cubicBezTo>
                      <a:pt x="1748" y="575"/>
                      <a:pt x="1771" y="589"/>
                      <a:pt x="1779" y="588"/>
                    </a:cubicBezTo>
                    <a:cubicBezTo>
                      <a:pt x="1796" y="581"/>
                      <a:pt x="1823" y="540"/>
                      <a:pt x="1840" y="532"/>
                    </a:cubicBezTo>
                    <a:cubicBezTo>
                      <a:pt x="1863" y="523"/>
                      <a:pt x="1888" y="540"/>
                      <a:pt x="1917" y="537"/>
                    </a:cubicBezTo>
                    <a:cubicBezTo>
                      <a:pt x="1939" y="533"/>
                      <a:pt x="1952" y="488"/>
                      <a:pt x="1971" y="490"/>
                    </a:cubicBezTo>
                    <a:cubicBezTo>
                      <a:pt x="1981" y="498"/>
                      <a:pt x="2022" y="546"/>
                      <a:pt x="2034" y="547"/>
                    </a:cubicBezTo>
                    <a:cubicBezTo>
                      <a:pt x="2054" y="559"/>
                      <a:pt x="2112" y="598"/>
                      <a:pt x="2136" y="588"/>
                    </a:cubicBezTo>
                    <a:cubicBezTo>
                      <a:pt x="2166" y="566"/>
                      <a:pt x="2154" y="525"/>
                      <a:pt x="2177" y="486"/>
                    </a:cubicBezTo>
                    <a:cubicBezTo>
                      <a:pt x="2164" y="281"/>
                      <a:pt x="2164" y="194"/>
                      <a:pt x="2170" y="97"/>
                    </a:cubicBezTo>
                    <a:cubicBezTo>
                      <a:pt x="2176" y="0"/>
                      <a:pt x="2252" y="106"/>
                      <a:pt x="2287" y="102"/>
                    </a:cubicBezTo>
                    <a:cubicBezTo>
                      <a:pt x="2309" y="107"/>
                      <a:pt x="2360" y="67"/>
                      <a:pt x="2381" y="73"/>
                    </a:cubicBezTo>
                    <a:cubicBezTo>
                      <a:pt x="2408" y="77"/>
                      <a:pt x="2431" y="121"/>
                      <a:pt x="2452" y="124"/>
                    </a:cubicBezTo>
                    <a:cubicBezTo>
                      <a:pt x="2478" y="128"/>
                      <a:pt x="2519" y="91"/>
                      <a:pt x="2539" y="98"/>
                    </a:cubicBezTo>
                    <a:cubicBezTo>
                      <a:pt x="2543" y="100"/>
                      <a:pt x="2571" y="159"/>
                      <a:pt x="2574" y="165"/>
                    </a:cubicBezTo>
                    <a:cubicBezTo>
                      <a:pt x="2598" y="170"/>
                      <a:pt x="2659" y="131"/>
                      <a:pt x="2686" y="129"/>
                    </a:cubicBezTo>
                    <a:cubicBezTo>
                      <a:pt x="2728" y="137"/>
                      <a:pt x="2705" y="143"/>
                      <a:pt x="2737" y="154"/>
                    </a:cubicBezTo>
                    <a:cubicBezTo>
                      <a:pt x="2757" y="151"/>
                      <a:pt x="2790" y="111"/>
                      <a:pt x="2809" y="109"/>
                    </a:cubicBezTo>
                    <a:cubicBezTo>
                      <a:pt x="2838" y="115"/>
                      <a:pt x="2840" y="118"/>
                      <a:pt x="2850" y="144"/>
                    </a:cubicBezTo>
                    <a:cubicBezTo>
                      <a:pt x="2867" y="133"/>
                      <a:pt x="2890" y="98"/>
                      <a:pt x="2890" y="98"/>
                    </a:cubicBezTo>
                    <a:cubicBezTo>
                      <a:pt x="2928" y="103"/>
                      <a:pt x="2930" y="101"/>
                      <a:pt x="2941" y="134"/>
                    </a:cubicBezTo>
                    <a:cubicBezTo>
                      <a:pt x="2955" y="125"/>
                      <a:pt x="2984" y="97"/>
                      <a:pt x="2997" y="93"/>
                    </a:cubicBezTo>
                    <a:cubicBezTo>
                      <a:pt x="3020" y="94"/>
                      <a:pt x="3040" y="136"/>
                      <a:pt x="3079" y="139"/>
                    </a:cubicBezTo>
                    <a:cubicBezTo>
                      <a:pt x="3112" y="141"/>
                      <a:pt x="3201" y="104"/>
                      <a:pt x="3232" y="109"/>
                    </a:cubicBezTo>
                    <a:cubicBezTo>
                      <a:pt x="3243" y="120"/>
                      <a:pt x="3252" y="166"/>
                      <a:pt x="3268" y="170"/>
                    </a:cubicBezTo>
                    <a:cubicBezTo>
                      <a:pt x="3296" y="160"/>
                      <a:pt x="3305" y="147"/>
                      <a:pt x="3329" y="134"/>
                    </a:cubicBezTo>
                    <a:cubicBezTo>
                      <a:pt x="3342" y="127"/>
                      <a:pt x="3369" y="114"/>
                      <a:pt x="3369" y="114"/>
                    </a:cubicBezTo>
                    <a:cubicBezTo>
                      <a:pt x="3422" y="123"/>
                      <a:pt x="3403" y="123"/>
                      <a:pt x="3441" y="149"/>
                    </a:cubicBezTo>
                    <a:cubicBezTo>
                      <a:pt x="3469" y="145"/>
                      <a:pt x="3516" y="97"/>
                      <a:pt x="3538" y="88"/>
                    </a:cubicBezTo>
                    <a:cubicBezTo>
                      <a:pt x="3565" y="86"/>
                      <a:pt x="3589" y="132"/>
                      <a:pt x="3604" y="134"/>
                    </a:cubicBezTo>
                  </a:path>
                </a:pathLst>
              </a:custGeom>
              <a:noFill/>
              <a:ln w="50800">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9267" name="Text Box 62"/>
            <p:cNvSpPr txBox="1">
              <a:spLocks noChangeArrowheads="1"/>
            </p:cNvSpPr>
            <p:nvPr/>
          </p:nvSpPr>
          <p:spPr bwMode="auto">
            <a:xfrm>
              <a:off x="4830" y="2991"/>
              <a:ext cx="1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t>250</a:t>
              </a:r>
              <a:r>
                <a:rPr lang="ja-JP" altLang="en-US"/>
                <a:t>年</a:t>
              </a:r>
            </a:p>
          </p:txBody>
        </p:sp>
      </p:grpSp>
      <p:sp>
        <p:nvSpPr>
          <p:cNvPr id="17469" name="Rectangle 61"/>
          <p:cNvSpPr>
            <a:spLocks noChangeArrowheads="1"/>
          </p:cNvSpPr>
          <p:nvPr/>
        </p:nvSpPr>
        <p:spPr bwMode="auto">
          <a:xfrm>
            <a:off x="4073525" y="4292600"/>
            <a:ext cx="4570413" cy="1439863"/>
          </a:xfrm>
          <a:prstGeom prst="rect">
            <a:avLst/>
          </a:prstGeom>
          <a:solidFill>
            <a:srgbClr val="FF00FF">
              <a:alpha val="1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grpSp>
        <p:nvGrpSpPr>
          <p:cNvPr id="17482" name="Group 74"/>
          <p:cNvGrpSpPr>
            <a:grpSpLocks/>
          </p:cNvGrpSpPr>
          <p:nvPr/>
        </p:nvGrpSpPr>
        <p:grpSpPr bwMode="auto">
          <a:xfrm>
            <a:off x="2827338" y="5453063"/>
            <a:ext cx="6316662" cy="352425"/>
            <a:chOff x="1781" y="3435"/>
            <a:chExt cx="3979" cy="222"/>
          </a:xfrm>
        </p:grpSpPr>
        <p:sp>
          <p:nvSpPr>
            <p:cNvPr id="9260" name="Text Box 48"/>
            <p:cNvSpPr txBox="1">
              <a:spLocks noChangeArrowheads="1"/>
            </p:cNvSpPr>
            <p:nvPr/>
          </p:nvSpPr>
          <p:spPr bwMode="auto">
            <a:xfrm>
              <a:off x="1781" y="3454"/>
              <a:ext cx="12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400" b="1"/>
                <a:t>コントロールラン</a:t>
              </a:r>
            </a:p>
          </p:txBody>
        </p:sp>
        <p:sp>
          <p:nvSpPr>
            <p:cNvPr id="9261" name="Text Box 49"/>
            <p:cNvSpPr txBox="1">
              <a:spLocks noChangeArrowheads="1"/>
            </p:cNvSpPr>
            <p:nvPr/>
          </p:nvSpPr>
          <p:spPr bwMode="auto">
            <a:xfrm>
              <a:off x="2537" y="3445"/>
              <a:ext cx="10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smtClean="0"/>
                <a:t>Small</a:t>
              </a:r>
              <a:r>
                <a:rPr lang="ja-JP" altLang="en-US" sz="1600" dirty="0" smtClean="0"/>
                <a:t>実験</a:t>
              </a:r>
              <a:r>
                <a:rPr lang="en-US" altLang="ja-JP" sz="1600" dirty="0"/>
                <a:t>b</a:t>
              </a:r>
            </a:p>
          </p:txBody>
        </p:sp>
        <p:sp>
          <p:nvSpPr>
            <p:cNvPr id="9262" name="Text Box 50"/>
            <p:cNvSpPr txBox="1">
              <a:spLocks noChangeArrowheads="1"/>
            </p:cNvSpPr>
            <p:nvPr/>
          </p:nvSpPr>
          <p:spPr bwMode="auto">
            <a:xfrm>
              <a:off x="3269" y="3440"/>
              <a:ext cx="104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smtClean="0"/>
                <a:t>Large</a:t>
              </a:r>
              <a:r>
                <a:rPr lang="ja-JP" altLang="en-US" sz="1600" dirty="0" smtClean="0"/>
                <a:t>実験</a:t>
              </a:r>
              <a:r>
                <a:rPr lang="en-US" altLang="ja-JP" sz="1600" dirty="0"/>
                <a:t>a</a:t>
              </a:r>
            </a:p>
          </p:txBody>
        </p:sp>
        <p:sp>
          <p:nvSpPr>
            <p:cNvPr id="9263" name="Text Box 51"/>
            <p:cNvSpPr txBox="1">
              <a:spLocks noChangeArrowheads="1"/>
            </p:cNvSpPr>
            <p:nvPr/>
          </p:nvSpPr>
          <p:spPr bwMode="auto">
            <a:xfrm>
              <a:off x="3980" y="3435"/>
              <a:ext cx="104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smtClean="0"/>
                <a:t>Large</a:t>
              </a:r>
              <a:r>
                <a:rPr lang="ja-JP" altLang="en-US" sz="1600" dirty="0" smtClean="0"/>
                <a:t>実験</a:t>
              </a:r>
              <a:r>
                <a:rPr lang="en-US" altLang="ja-JP" sz="1600" dirty="0"/>
                <a:t>b</a:t>
              </a:r>
            </a:p>
          </p:txBody>
        </p:sp>
        <p:sp>
          <p:nvSpPr>
            <p:cNvPr id="9264" name="Text Box 52"/>
            <p:cNvSpPr txBox="1">
              <a:spLocks noChangeArrowheads="1"/>
            </p:cNvSpPr>
            <p:nvPr/>
          </p:nvSpPr>
          <p:spPr bwMode="auto">
            <a:xfrm>
              <a:off x="4700" y="3440"/>
              <a:ext cx="10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smtClean="0"/>
                <a:t>Small</a:t>
              </a:r>
              <a:r>
                <a:rPr lang="ja-JP" altLang="en-US" sz="1600" dirty="0" smtClean="0"/>
                <a:t>実験</a:t>
              </a:r>
              <a:r>
                <a:rPr lang="en-US" altLang="ja-JP" sz="1600" dirty="0"/>
                <a:t>a</a:t>
              </a:r>
            </a:p>
          </p:txBody>
        </p:sp>
        <p:sp>
          <p:nvSpPr>
            <p:cNvPr id="9265" name="Rectangle 42"/>
            <p:cNvSpPr>
              <a:spLocks noChangeArrowheads="1"/>
            </p:cNvSpPr>
            <p:nvPr/>
          </p:nvSpPr>
          <p:spPr bwMode="auto">
            <a:xfrm>
              <a:off x="1837" y="3478"/>
              <a:ext cx="3611" cy="1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17472" name="Text Box 64"/>
          <p:cNvSpPr txBox="1">
            <a:spLocks noChangeArrowheads="1"/>
          </p:cNvSpPr>
          <p:nvPr/>
        </p:nvSpPr>
        <p:spPr bwMode="auto">
          <a:xfrm>
            <a:off x="4187825" y="4597400"/>
            <a:ext cx="4425950" cy="579438"/>
          </a:xfrm>
          <a:prstGeom prst="rect">
            <a:avLst/>
          </a:prstGeom>
          <a:noFill/>
          <a:ln>
            <a:noFill/>
          </a:ln>
          <a:effectLst>
            <a:outerShdw dist="28398" dir="3806097" algn="ctr" rotWithShape="0">
              <a:srgbClr val="FF33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3200" b="1">
                <a:solidFill>
                  <a:srgbClr val="33CC33"/>
                </a:solidFill>
                <a:latin typeface="HGP創英角ﾎﾟｯﾌﾟ体" pitchFamily="50" charset="-128"/>
                <a:ea typeface="HGP創英角ﾎﾟｯﾌﾟ体" pitchFamily="50" charset="-128"/>
              </a:rPr>
              <a:t>PSA or antiPSA </a:t>
            </a:r>
            <a:r>
              <a:rPr lang="ja-JP" altLang="en-US" sz="3200" b="1">
                <a:solidFill>
                  <a:srgbClr val="33CC33"/>
                </a:solidFill>
                <a:latin typeface="HGP創英角ﾎﾟｯﾌﾟ体" pitchFamily="50" charset="-128"/>
                <a:ea typeface="HGP創英角ﾎﾟｯﾌﾟ体" pitchFamily="50" charset="-128"/>
              </a:rPr>
              <a:t>発達</a:t>
            </a:r>
            <a:r>
              <a:rPr lang="en-US" altLang="ja-JP" sz="3200" b="1">
                <a:solidFill>
                  <a:srgbClr val="33CC33"/>
                </a:solidFill>
                <a:latin typeface="HGP創英角ﾎﾟｯﾌﾟ体" pitchFamily="50" charset="-128"/>
                <a:ea typeface="HGP創英角ﾎﾟｯﾌﾟ体" pitchFamily="50" charset="-128"/>
              </a:rPr>
              <a:t>!!</a:t>
            </a:r>
          </a:p>
        </p:txBody>
      </p:sp>
      <p:sp>
        <p:nvSpPr>
          <p:cNvPr id="17473" name="Text Box 65"/>
          <p:cNvSpPr txBox="1">
            <a:spLocks noChangeArrowheads="1"/>
          </p:cNvSpPr>
          <p:nvPr/>
        </p:nvSpPr>
        <p:spPr bwMode="auto">
          <a:xfrm>
            <a:off x="107950" y="530066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mode 2</a:t>
            </a:r>
          </a:p>
        </p:txBody>
      </p:sp>
      <p:grpSp>
        <p:nvGrpSpPr>
          <p:cNvPr id="17485" name="Group 77"/>
          <p:cNvGrpSpPr>
            <a:grpSpLocks/>
          </p:cNvGrpSpPr>
          <p:nvPr/>
        </p:nvGrpSpPr>
        <p:grpSpPr bwMode="auto">
          <a:xfrm>
            <a:off x="611188" y="3860800"/>
            <a:ext cx="1800225" cy="2305050"/>
            <a:chOff x="385" y="2432"/>
            <a:chExt cx="1134" cy="1452"/>
          </a:xfrm>
        </p:grpSpPr>
        <p:grpSp>
          <p:nvGrpSpPr>
            <p:cNvPr id="9250" name="Group 24"/>
            <p:cNvGrpSpPr>
              <a:grpSpLocks/>
            </p:cNvGrpSpPr>
            <p:nvPr/>
          </p:nvGrpSpPr>
          <p:grpSpPr bwMode="auto">
            <a:xfrm>
              <a:off x="385" y="2432"/>
              <a:ext cx="1134" cy="1043"/>
              <a:chOff x="3742" y="2387"/>
              <a:chExt cx="2041" cy="1905"/>
            </a:xfrm>
          </p:grpSpPr>
          <p:grpSp>
            <p:nvGrpSpPr>
              <p:cNvPr id="9254" name="Group 18"/>
              <p:cNvGrpSpPr>
                <a:grpSpLocks/>
              </p:cNvGrpSpPr>
              <p:nvPr/>
            </p:nvGrpSpPr>
            <p:grpSpPr bwMode="auto">
              <a:xfrm>
                <a:off x="3923" y="2478"/>
                <a:ext cx="1860" cy="1814"/>
                <a:chOff x="3334" y="2069"/>
                <a:chExt cx="2630" cy="2631"/>
              </a:xfrm>
            </p:grpSpPr>
            <p:sp>
              <p:nvSpPr>
                <p:cNvPr id="9258" name="Oval 19"/>
                <p:cNvSpPr>
                  <a:spLocks noChangeArrowheads="1"/>
                </p:cNvSpPr>
                <p:nvPr/>
              </p:nvSpPr>
              <p:spPr bwMode="auto">
                <a:xfrm>
                  <a:off x="3334" y="2069"/>
                  <a:ext cx="2630" cy="2631"/>
                </a:xfrm>
                <a:prstGeom prst="ellipse">
                  <a:avLst/>
                </a:prstGeom>
                <a:solidFill>
                  <a:srgbClr val="8E89F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9259" name="Freeform 20"/>
                <p:cNvSpPr>
                  <a:spLocks noChangeAspect="1"/>
                </p:cNvSpPr>
                <p:nvPr/>
              </p:nvSpPr>
              <p:spPr bwMode="auto">
                <a:xfrm>
                  <a:off x="3651" y="2523"/>
                  <a:ext cx="1996" cy="1733"/>
                </a:xfrm>
                <a:custGeom>
                  <a:avLst/>
                  <a:gdLst>
                    <a:gd name="T0" fmla="*/ 20 w 1393"/>
                    <a:gd name="T1" fmla="*/ 1001 h 1210"/>
                    <a:gd name="T2" fmla="*/ 1 w 1393"/>
                    <a:gd name="T3" fmla="*/ 1237 h 1210"/>
                    <a:gd name="T4" fmla="*/ 212 w 1393"/>
                    <a:gd name="T5" fmla="*/ 1515 h 1210"/>
                    <a:gd name="T6" fmla="*/ 262 w 1393"/>
                    <a:gd name="T7" fmla="*/ 1528 h 1210"/>
                    <a:gd name="T8" fmla="*/ 338 w 1393"/>
                    <a:gd name="T9" fmla="*/ 1769 h 1210"/>
                    <a:gd name="T10" fmla="*/ 537 w 1393"/>
                    <a:gd name="T11" fmla="*/ 1969 h 1210"/>
                    <a:gd name="T12" fmla="*/ 712 w 1393"/>
                    <a:gd name="T13" fmla="*/ 1949 h 1210"/>
                    <a:gd name="T14" fmla="*/ 692 w 1393"/>
                    <a:gd name="T15" fmla="*/ 2221 h 1210"/>
                    <a:gd name="T16" fmla="*/ 665 w 1393"/>
                    <a:gd name="T17" fmla="*/ 2562 h 1210"/>
                    <a:gd name="T18" fmla="*/ 585 w 1393"/>
                    <a:gd name="T19" fmla="*/ 2920 h 1210"/>
                    <a:gd name="T20" fmla="*/ 983 w 1393"/>
                    <a:gd name="T21" fmla="*/ 3005 h 1210"/>
                    <a:gd name="T22" fmla="*/ 933 w 1393"/>
                    <a:gd name="T23" fmla="*/ 3235 h 1210"/>
                    <a:gd name="T24" fmla="*/ 994 w 1393"/>
                    <a:gd name="T25" fmla="*/ 3561 h 1210"/>
                    <a:gd name="T26" fmla="*/ 1209 w 1393"/>
                    <a:gd name="T27" fmla="*/ 3893 h 1210"/>
                    <a:gd name="T28" fmla="*/ 1665 w 1393"/>
                    <a:gd name="T29" fmla="*/ 4066 h 1210"/>
                    <a:gd name="T30" fmla="*/ 2072 w 1393"/>
                    <a:gd name="T31" fmla="*/ 4132 h 1210"/>
                    <a:gd name="T32" fmla="*/ 2671 w 1393"/>
                    <a:gd name="T33" fmla="*/ 4119 h 1210"/>
                    <a:gd name="T34" fmla="*/ 3264 w 1393"/>
                    <a:gd name="T35" fmla="*/ 4178 h 1210"/>
                    <a:gd name="T36" fmla="*/ 3192 w 1393"/>
                    <a:gd name="T37" fmla="*/ 4915 h 1210"/>
                    <a:gd name="T38" fmla="*/ 4180 w 1393"/>
                    <a:gd name="T39" fmla="*/ 5003 h 1210"/>
                    <a:gd name="T40" fmla="*/ 4458 w 1393"/>
                    <a:gd name="T41" fmla="*/ 4974 h 1210"/>
                    <a:gd name="T42" fmla="*/ 4986 w 1393"/>
                    <a:gd name="T43" fmla="*/ 4827 h 1210"/>
                    <a:gd name="T44" fmla="*/ 5092 w 1393"/>
                    <a:gd name="T45" fmla="*/ 4562 h 1210"/>
                    <a:gd name="T46" fmla="*/ 5154 w 1393"/>
                    <a:gd name="T47" fmla="*/ 4431 h 1210"/>
                    <a:gd name="T48" fmla="*/ 5279 w 1393"/>
                    <a:gd name="T49" fmla="*/ 4166 h 1210"/>
                    <a:gd name="T50" fmla="*/ 5558 w 1393"/>
                    <a:gd name="T51" fmla="*/ 3828 h 1210"/>
                    <a:gd name="T52" fmla="*/ 5657 w 1393"/>
                    <a:gd name="T53" fmla="*/ 3437 h 1210"/>
                    <a:gd name="T54" fmla="*/ 5796 w 1393"/>
                    <a:gd name="T55" fmla="*/ 3207 h 1210"/>
                    <a:gd name="T56" fmla="*/ 5687 w 1393"/>
                    <a:gd name="T57" fmla="*/ 2882 h 1210"/>
                    <a:gd name="T58" fmla="*/ 5674 w 1393"/>
                    <a:gd name="T59" fmla="*/ 2316 h 1210"/>
                    <a:gd name="T60" fmla="*/ 5581 w 1393"/>
                    <a:gd name="T61" fmla="*/ 2239 h 1210"/>
                    <a:gd name="T62" fmla="*/ 5266 w 1393"/>
                    <a:gd name="T63" fmla="*/ 1869 h 1210"/>
                    <a:gd name="T64" fmla="*/ 5219 w 1393"/>
                    <a:gd name="T65" fmla="*/ 1090 h 1210"/>
                    <a:gd name="T66" fmla="*/ 5062 w 1393"/>
                    <a:gd name="T67" fmla="*/ 759 h 1210"/>
                    <a:gd name="T68" fmla="*/ 4900 w 1393"/>
                    <a:gd name="T69" fmla="*/ 761 h 1210"/>
                    <a:gd name="T70" fmla="*/ 4498 w 1393"/>
                    <a:gd name="T71" fmla="*/ 593 h 1210"/>
                    <a:gd name="T72" fmla="*/ 4234 w 1393"/>
                    <a:gd name="T73" fmla="*/ 470 h 1210"/>
                    <a:gd name="T74" fmla="*/ 4092 w 1393"/>
                    <a:gd name="T75" fmla="*/ 390 h 1210"/>
                    <a:gd name="T76" fmla="*/ 3546 w 1393"/>
                    <a:gd name="T77" fmla="*/ 168 h 1210"/>
                    <a:gd name="T78" fmla="*/ 3288 w 1393"/>
                    <a:gd name="T79" fmla="*/ 127 h 1210"/>
                    <a:gd name="T80" fmla="*/ 2737 w 1393"/>
                    <a:gd name="T81" fmla="*/ 129 h 1210"/>
                    <a:gd name="T82" fmla="*/ 2257 w 1393"/>
                    <a:gd name="T83" fmla="*/ 441 h 1210"/>
                    <a:gd name="T84" fmla="*/ 2016 w 1393"/>
                    <a:gd name="T85" fmla="*/ 811 h 1210"/>
                    <a:gd name="T86" fmla="*/ 2016 w 1393"/>
                    <a:gd name="T87" fmla="*/ 1040 h 1210"/>
                    <a:gd name="T88" fmla="*/ 1907 w 1393"/>
                    <a:gd name="T89" fmla="*/ 1381 h 1210"/>
                    <a:gd name="T90" fmla="*/ 1788 w 1393"/>
                    <a:gd name="T91" fmla="*/ 1477 h 1210"/>
                    <a:gd name="T92" fmla="*/ 1142 w 1393"/>
                    <a:gd name="T93" fmla="*/ 1693 h 1210"/>
                    <a:gd name="T94" fmla="*/ 585 w 1393"/>
                    <a:gd name="T95" fmla="*/ 1332 h 1210"/>
                    <a:gd name="T96" fmla="*/ 299 w 1393"/>
                    <a:gd name="T97" fmla="*/ 1210 h 1210"/>
                    <a:gd name="T98" fmla="*/ 123 w 1393"/>
                    <a:gd name="T99" fmla="*/ 732 h 1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3"/>
                    <a:gd name="T151" fmla="*/ 0 h 1210"/>
                    <a:gd name="T152" fmla="*/ 1393 w 1393"/>
                    <a:gd name="T153" fmla="*/ 1210 h 12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3" h="1210">
                      <a:moveTo>
                        <a:pt x="29" y="174"/>
                      </a:moveTo>
                      <a:cubicBezTo>
                        <a:pt x="27" y="171"/>
                        <a:pt x="15" y="191"/>
                        <a:pt x="11" y="202"/>
                      </a:cubicBezTo>
                      <a:cubicBezTo>
                        <a:pt x="7" y="213"/>
                        <a:pt x="5" y="229"/>
                        <a:pt x="5" y="238"/>
                      </a:cubicBezTo>
                      <a:cubicBezTo>
                        <a:pt x="5" y="247"/>
                        <a:pt x="7" y="248"/>
                        <a:pt x="9" y="256"/>
                      </a:cubicBezTo>
                      <a:cubicBezTo>
                        <a:pt x="11" y="264"/>
                        <a:pt x="17" y="279"/>
                        <a:pt x="16" y="285"/>
                      </a:cubicBezTo>
                      <a:cubicBezTo>
                        <a:pt x="15" y="291"/>
                        <a:pt x="0" y="291"/>
                        <a:pt x="1" y="294"/>
                      </a:cubicBezTo>
                      <a:cubicBezTo>
                        <a:pt x="2" y="297"/>
                        <a:pt x="15" y="297"/>
                        <a:pt x="20" y="304"/>
                      </a:cubicBezTo>
                      <a:cubicBezTo>
                        <a:pt x="25" y="311"/>
                        <a:pt x="29" y="325"/>
                        <a:pt x="34" y="334"/>
                      </a:cubicBezTo>
                      <a:cubicBezTo>
                        <a:pt x="39" y="343"/>
                        <a:pt x="49" y="354"/>
                        <a:pt x="50" y="360"/>
                      </a:cubicBezTo>
                      <a:cubicBezTo>
                        <a:pt x="51" y="366"/>
                        <a:pt x="36" y="368"/>
                        <a:pt x="38" y="372"/>
                      </a:cubicBezTo>
                      <a:cubicBezTo>
                        <a:pt x="40" y="376"/>
                        <a:pt x="61" y="388"/>
                        <a:pt x="65" y="387"/>
                      </a:cubicBezTo>
                      <a:cubicBezTo>
                        <a:pt x="69" y="386"/>
                        <a:pt x="58" y="365"/>
                        <a:pt x="62" y="363"/>
                      </a:cubicBezTo>
                      <a:cubicBezTo>
                        <a:pt x="66" y="361"/>
                        <a:pt x="83" y="369"/>
                        <a:pt x="91" y="376"/>
                      </a:cubicBezTo>
                      <a:cubicBezTo>
                        <a:pt x="99" y="383"/>
                        <a:pt x="111" y="398"/>
                        <a:pt x="109" y="405"/>
                      </a:cubicBezTo>
                      <a:cubicBezTo>
                        <a:pt x="107" y="412"/>
                        <a:pt x="81" y="415"/>
                        <a:pt x="80" y="420"/>
                      </a:cubicBezTo>
                      <a:cubicBezTo>
                        <a:pt x="79" y="425"/>
                        <a:pt x="98" y="428"/>
                        <a:pt x="100" y="438"/>
                      </a:cubicBezTo>
                      <a:cubicBezTo>
                        <a:pt x="102" y="448"/>
                        <a:pt x="86" y="473"/>
                        <a:pt x="91" y="478"/>
                      </a:cubicBezTo>
                      <a:cubicBezTo>
                        <a:pt x="96" y="483"/>
                        <a:pt x="121" y="467"/>
                        <a:pt x="128" y="468"/>
                      </a:cubicBezTo>
                      <a:cubicBezTo>
                        <a:pt x="135" y="469"/>
                        <a:pt x="130" y="482"/>
                        <a:pt x="134" y="484"/>
                      </a:cubicBezTo>
                      <a:cubicBezTo>
                        <a:pt x="138" y="486"/>
                        <a:pt x="149" y="486"/>
                        <a:pt x="155" y="483"/>
                      </a:cubicBezTo>
                      <a:cubicBezTo>
                        <a:pt x="161" y="480"/>
                        <a:pt x="163" y="463"/>
                        <a:pt x="169" y="463"/>
                      </a:cubicBezTo>
                      <a:cubicBezTo>
                        <a:pt x="175" y="463"/>
                        <a:pt x="192" y="475"/>
                        <a:pt x="191" y="483"/>
                      </a:cubicBezTo>
                      <a:cubicBezTo>
                        <a:pt x="190" y="491"/>
                        <a:pt x="165" y="503"/>
                        <a:pt x="161" y="510"/>
                      </a:cubicBezTo>
                      <a:cubicBezTo>
                        <a:pt x="157" y="517"/>
                        <a:pt x="164" y="521"/>
                        <a:pt x="164" y="528"/>
                      </a:cubicBezTo>
                      <a:cubicBezTo>
                        <a:pt x="164" y="535"/>
                        <a:pt x="164" y="545"/>
                        <a:pt x="164" y="555"/>
                      </a:cubicBezTo>
                      <a:cubicBezTo>
                        <a:pt x="164" y="565"/>
                        <a:pt x="165" y="582"/>
                        <a:pt x="164" y="591"/>
                      </a:cubicBezTo>
                      <a:cubicBezTo>
                        <a:pt x="163" y="600"/>
                        <a:pt x="161" y="604"/>
                        <a:pt x="158" y="609"/>
                      </a:cubicBezTo>
                      <a:cubicBezTo>
                        <a:pt x="155" y="614"/>
                        <a:pt x="145" y="607"/>
                        <a:pt x="145" y="619"/>
                      </a:cubicBezTo>
                      <a:cubicBezTo>
                        <a:pt x="145" y="631"/>
                        <a:pt x="156" y="670"/>
                        <a:pt x="155" y="682"/>
                      </a:cubicBezTo>
                      <a:cubicBezTo>
                        <a:pt x="154" y="694"/>
                        <a:pt x="141" y="689"/>
                        <a:pt x="139" y="694"/>
                      </a:cubicBezTo>
                      <a:cubicBezTo>
                        <a:pt x="137" y="699"/>
                        <a:pt x="143" y="702"/>
                        <a:pt x="145" y="710"/>
                      </a:cubicBezTo>
                      <a:cubicBezTo>
                        <a:pt x="147" y="718"/>
                        <a:pt x="134" y="743"/>
                        <a:pt x="149" y="744"/>
                      </a:cubicBezTo>
                      <a:cubicBezTo>
                        <a:pt x="164" y="745"/>
                        <a:pt x="219" y="712"/>
                        <a:pt x="233" y="714"/>
                      </a:cubicBezTo>
                      <a:cubicBezTo>
                        <a:pt x="247" y="716"/>
                        <a:pt x="238" y="749"/>
                        <a:pt x="236" y="755"/>
                      </a:cubicBezTo>
                      <a:cubicBezTo>
                        <a:pt x="234" y="761"/>
                        <a:pt x="223" y="749"/>
                        <a:pt x="221" y="751"/>
                      </a:cubicBezTo>
                      <a:cubicBezTo>
                        <a:pt x="219" y="753"/>
                        <a:pt x="224" y="763"/>
                        <a:pt x="221" y="769"/>
                      </a:cubicBezTo>
                      <a:cubicBezTo>
                        <a:pt x="218" y="775"/>
                        <a:pt x="197" y="784"/>
                        <a:pt x="200" y="787"/>
                      </a:cubicBezTo>
                      <a:cubicBezTo>
                        <a:pt x="203" y="790"/>
                        <a:pt x="232" y="776"/>
                        <a:pt x="238" y="786"/>
                      </a:cubicBezTo>
                      <a:cubicBezTo>
                        <a:pt x="244" y="796"/>
                        <a:pt x="231" y="826"/>
                        <a:pt x="236" y="846"/>
                      </a:cubicBezTo>
                      <a:cubicBezTo>
                        <a:pt x="241" y="866"/>
                        <a:pt x="262" y="895"/>
                        <a:pt x="266" y="906"/>
                      </a:cubicBezTo>
                      <a:cubicBezTo>
                        <a:pt x="270" y="917"/>
                        <a:pt x="259" y="912"/>
                        <a:pt x="262" y="915"/>
                      </a:cubicBezTo>
                      <a:cubicBezTo>
                        <a:pt x="265" y="918"/>
                        <a:pt x="276" y="920"/>
                        <a:pt x="287" y="925"/>
                      </a:cubicBezTo>
                      <a:cubicBezTo>
                        <a:pt x="298" y="930"/>
                        <a:pt x="316" y="938"/>
                        <a:pt x="331" y="945"/>
                      </a:cubicBezTo>
                      <a:cubicBezTo>
                        <a:pt x="346" y="952"/>
                        <a:pt x="365" y="966"/>
                        <a:pt x="376" y="969"/>
                      </a:cubicBezTo>
                      <a:cubicBezTo>
                        <a:pt x="387" y="972"/>
                        <a:pt x="388" y="964"/>
                        <a:pt x="395" y="966"/>
                      </a:cubicBezTo>
                      <a:cubicBezTo>
                        <a:pt x="402" y="968"/>
                        <a:pt x="409" y="979"/>
                        <a:pt x="418" y="982"/>
                      </a:cubicBezTo>
                      <a:cubicBezTo>
                        <a:pt x="427" y="985"/>
                        <a:pt x="436" y="984"/>
                        <a:pt x="448" y="984"/>
                      </a:cubicBezTo>
                      <a:cubicBezTo>
                        <a:pt x="460" y="984"/>
                        <a:pt x="478" y="981"/>
                        <a:pt x="491" y="982"/>
                      </a:cubicBezTo>
                      <a:cubicBezTo>
                        <a:pt x="504" y="983"/>
                        <a:pt x="510" y="990"/>
                        <a:pt x="524" y="988"/>
                      </a:cubicBezTo>
                      <a:cubicBezTo>
                        <a:pt x="538" y="986"/>
                        <a:pt x="557" y="970"/>
                        <a:pt x="575" y="969"/>
                      </a:cubicBezTo>
                      <a:cubicBezTo>
                        <a:pt x="593" y="968"/>
                        <a:pt x="613" y="974"/>
                        <a:pt x="634" y="979"/>
                      </a:cubicBezTo>
                      <a:cubicBezTo>
                        <a:pt x="655" y="984"/>
                        <a:pt x="684" y="995"/>
                        <a:pt x="700" y="1000"/>
                      </a:cubicBezTo>
                      <a:cubicBezTo>
                        <a:pt x="716" y="1005"/>
                        <a:pt x="721" y="1013"/>
                        <a:pt x="733" y="1012"/>
                      </a:cubicBezTo>
                      <a:cubicBezTo>
                        <a:pt x="745" y="1011"/>
                        <a:pt x="766" y="984"/>
                        <a:pt x="775" y="993"/>
                      </a:cubicBezTo>
                      <a:cubicBezTo>
                        <a:pt x="784" y="1002"/>
                        <a:pt x="787" y="1049"/>
                        <a:pt x="788" y="1065"/>
                      </a:cubicBezTo>
                      <a:cubicBezTo>
                        <a:pt x="789" y="1081"/>
                        <a:pt x="789" y="1073"/>
                        <a:pt x="784" y="1090"/>
                      </a:cubicBezTo>
                      <a:cubicBezTo>
                        <a:pt x="779" y="1107"/>
                        <a:pt x="747" y="1151"/>
                        <a:pt x="757" y="1168"/>
                      </a:cubicBezTo>
                      <a:cubicBezTo>
                        <a:pt x="767" y="1185"/>
                        <a:pt x="815" y="1185"/>
                        <a:pt x="842" y="1192"/>
                      </a:cubicBezTo>
                      <a:cubicBezTo>
                        <a:pt x="869" y="1199"/>
                        <a:pt x="892" y="1210"/>
                        <a:pt x="917" y="1209"/>
                      </a:cubicBezTo>
                      <a:cubicBezTo>
                        <a:pt x="942" y="1208"/>
                        <a:pt x="972" y="1193"/>
                        <a:pt x="992" y="1189"/>
                      </a:cubicBezTo>
                      <a:cubicBezTo>
                        <a:pt x="1012" y="1185"/>
                        <a:pt x="1029" y="1180"/>
                        <a:pt x="1037" y="1182"/>
                      </a:cubicBezTo>
                      <a:cubicBezTo>
                        <a:pt x="1045" y="1184"/>
                        <a:pt x="1037" y="1200"/>
                        <a:pt x="1040" y="1200"/>
                      </a:cubicBezTo>
                      <a:cubicBezTo>
                        <a:pt x="1043" y="1200"/>
                        <a:pt x="1051" y="1187"/>
                        <a:pt x="1057" y="1182"/>
                      </a:cubicBezTo>
                      <a:cubicBezTo>
                        <a:pt x="1063" y="1177"/>
                        <a:pt x="1063" y="1178"/>
                        <a:pt x="1078" y="1171"/>
                      </a:cubicBezTo>
                      <a:cubicBezTo>
                        <a:pt x="1093" y="1164"/>
                        <a:pt x="1133" y="1142"/>
                        <a:pt x="1150" y="1138"/>
                      </a:cubicBezTo>
                      <a:cubicBezTo>
                        <a:pt x="1167" y="1134"/>
                        <a:pt x="1180" y="1149"/>
                        <a:pt x="1183" y="1147"/>
                      </a:cubicBezTo>
                      <a:cubicBezTo>
                        <a:pt x="1186" y="1145"/>
                        <a:pt x="1166" y="1131"/>
                        <a:pt x="1166" y="1123"/>
                      </a:cubicBezTo>
                      <a:cubicBezTo>
                        <a:pt x="1166" y="1115"/>
                        <a:pt x="1177" y="1107"/>
                        <a:pt x="1184" y="1101"/>
                      </a:cubicBezTo>
                      <a:cubicBezTo>
                        <a:pt x="1191" y="1095"/>
                        <a:pt x="1208" y="1089"/>
                        <a:pt x="1208" y="1084"/>
                      </a:cubicBezTo>
                      <a:cubicBezTo>
                        <a:pt x="1208" y="1079"/>
                        <a:pt x="1188" y="1078"/>
                        <a:pt x="1186" y="1072"/>
                      </a:cubicBezTo>
                      <a:cubicBezTo>
                        <a:pt x="1184" y="1066"/>
                        <a:pt x="1192" y="1053"/>
                        <a:pt x="1198" y="1050"/>
                      </a:cubicBezTo>
                      <a:cubicBezTo>
                        <a:pt x="1204" y="1047"/>
                        <a:pt x="1214" y="1059"/>
                        <a:pt x="1223" y="1053"/>
                      </a:cubicBezTo>
                      <a:cubicBezTo>
                        <a:pt x="1232" y="1047"/>
                        <a:pt x="1241" y="1020"/>
                        <a:pt x="1250" y="1011"/>
                      </a:cubicBezTo>
                      <a:cubicBezTo>
                        <a:pt x="1259" y="1002"/>
                        <a:pt x="1276" y="1000"/>
                        <a:pt x="1276" y="997"/>
                      </a:cubicBezTo>
                      <a:cubicBezTo>
                        <a:pt x="1276" y="994"/>
                        <a:pt x="1253" y="1000"/>
                        <a:pt x="1252" y="990"/>
                      </a:cubicBezTo>
                      <a:cubicBezTo>
                        <a:pt x="1251" y="980"/>
                        <a:pt x="1263" y="947"/>
                        <a:pt x="1270" y="937"/>
                      </a:cubicBezTo>
                      <a:cubicBezTo>
                        <a:pt x="1277" y="927"/>
                        <a:pt x="1284" y="931"/>
                        <a:pt x="1292" y="927"/>
                      </a:cubicBezTo>
                      <a:cubicBezTo>
                        <a:pt x="1300" y="923"/>
                        <a:pt x="1314" y="921"/>
                        <a:pt x="1318" y="910"/>
                      </a:cubicBezTo>
                      <a:cubicBezTo>
                        <a:pt x="1322" y="899"/>
                        <a:pt x="1315" y="869"/>
                        <a:pt x="1315" y="859"/>
                      </a:cubicBezTo>
                      <a:cubicBezTo>
                        <a:pt x="1315" y="849"/>
                        <a:pt x="1317" y="854"/>
                        <a:pt x="1321" y="847"/>
                      </a:cubicBezTo>
                      <a:cubicBezTo>
                        <a:pt x="1325" y="840"/>
                        <a:pt x="1334" y="825"/>
                        <a:pt x="1342" y="817"/>
                      </a:cubicBezTo>
                      <a:cubicBezTo>
                        <a:pt x="1350" y="809"/>
                        <a:pt x="1367" y="808"/>
                        <a:pt x="1370" y="801"/>
                      </a:cubicBezTo>
                      <a:cubicBezTo>
                        <a:pt x="1373" y="794"/>
                        <a:pt x="1360" y="780"/>
                        <a:pt x="1361" y="774"/>
                      </a:cubicBezTo>
                      <a:cubicBezTo>
                        <a:pt x="1362" y="768"/>
                        <a:pt x="1374" y="769"/>
                        <a:pt x="1375" y="762"/>
                      </a:cubicBezTo>
                      <a:cubicBezTo>
                        <a:pt x="1376" y="755"/>
                        <a:pt x="1367" y="739"/>
                        <a:pt x="1370" y="730"/>
                      </a:cubicBezTo>
                      <a:cubicBezTo>
                        <a:pt x="1373" y="721"/>
                        <a:pt x="1393" y="713"/>
                        <a:pt x="1390" y="706"/>
                      </a:cubicBezTo>
                      <a:cubicBezTo>
                        <a:pt x="1387" y="699"/>
                        <a:pt x="1356" y="700"/>
                        <a:pt x="1349" y="685"/>
                      </a:cubicBezTo>
                      <a:cubicBezTo>
                        <a:pt x="1342" y="670"/>
                        <a:pt x="1346" y="631"/>
                        <a:pt x="1348" y="618"/>
                      </a:cubicBezTo>
                      <a:cubicBezTo>
                        <a:pt x="1350" y="605"/>
                        <a:pt x="1363" y="617"/>
                        <a:pt x="1363" y="606"/>
                      </a:cubicBezTo>
                      <a:cubicBezTo>
                        <a:pt x="1363" y="595"/>
                        <a:pt x="1346" y="561"/>
                        <a:pt x="1346" y="550"/>
                      </a:cubicBezTo>
                      <a:cubicBezTo>
                        <a:pt x="1346" y="539"/>
                        <a:pt x="1361" y="542"/>
                        <a:pt x="1363" y="537"/>
                      </a:cubicBezTo>
                      <a:cubicBezTo>
                        <a:pt x="1365" y="532"/>
                        <a:pt x="1366" y="521"/>
                        <a:pt x="1360" y="520"/>
                      </a:cubicBezTo>
                      <a:cubicBezTo>
                        <a:pt x="1354" y="519"/>
                        <a:pt x="1337" y="538"/>
                        <a:pt x="1324" y="532"/>
                      </a:cubicBezTo>
                      <a:cubicBezTo>
                        <a:pt x="1311" y="526"/>
                        <a:pt x="1289" y="490"/>
                        <a:pt x="1279" y="483"/>
                      </a:cubicBezTo>
                      <a:cubicBezTo>
                        <a:pt x="1269" y="476"/>
                        <a:pt x="1266" y="493"/>
                        <a:pt x="1261" y="487"/>
                      </a:cubicBezTo>
                      <a:cubicBezTo>
                        <a:pt x="1256" y="481"/>
                        <a:pt x="1247" y="459"/>
                        <a:pt x="1249" y="444"/>
                      </a:cubicBezTo>
                      <a:cubicBezTo>
                        <a:pt x="1251" y="429"/>
                        <a:pt x="1271" y="418"/>
                        <a:pt x="1271" y="394"/>
                      </a:cubicBezTo>
                      <a:cubicBezTo>
                        <a:pt x="1271" y="370"/>
                        <a:pt x="1251" y="320"/>
                        <a:pt x="1246" y="298"/>
                      </a:cubicBezTo>
                      <a:cubicBezTo>
                        <a:pt x="1241" y="276"/>
                        <a:pt x="1239" y="272"/>
                        <a:pt x="1238" y="259"/>
                      </a:cubicBezTo>
                      <a:cubicBezTo>
                        <a:pt x="1237" y="246"/>
                        <a:pt x="1244" y="230"/>
                        <a:pt x="1243" y="220"/>
                      </a:cubicBezTo>
                      <a:cubicBezTo>
                        <a:pt x="1242" y="210"/>
                        <a:pt x="1236" y="203"/>
                        <a:pt x="1229" y="196"/>
                      </a:cubicBezTo>
                      <a:cubicBezTo>
                        <a:pt x="1222" y="189"/>
                        <a:pt x="1208" y="180"/>
                        <a:pt x="1201" y="180"/>
                      </a:cubicBezTo>
                      <a:cubicBezTo>
                        <a:pt x="1194" y="180"/>
                        <a:pt x="1191" y="200"/>
                        <a:pt x="1187" y="199"/>
                      </a:cubicBezTo>
                      <a:cubicBezTo>
                        <a:pt x="1183" y="198"/>
                        <a:pt x="1179" y="177"/>
                        <a:pt x="1175" y="174"/>
                      </a:cubicBezTo>
                      <a:cubicBezTo>
                        <a:pt x="1171" y="171"/>
                        <a:pt x="1167" y="183"/>
                        <a:pt x="1163" y="181"/>
                      </a:cubicBezTo>
                      <a:cubicBezTo>
                        <a:pt x="1159" y="179"/>
                        <a:pt x="1151" y="162"/>
                        <a:pt x="1148" y="160"/>
                      </a:cubicBezTo>
                      <a:cubicBezTo>
                        <a:pt x="1145" y="158"/>
                        <a:pt x="1160" y="171"/>
                        <a:pt x="1147" y="168"/>
                      </a:cubicBezTo>
                      <a:cubicBezTo>
                        <a:pt x="1134" y="165"/>
                        <a:pt x="1084" y="142"/>
                        <a:pt x="1067" y="141"/>
                      </a:cubicBezTo>
                      <a:cubicBezTo>
                        <a:pt x="1050" y="140"/>
                        <a:pt x="1051" y="168"/>
                        <a:pt x="1042" y="159"/>
                      </a:cubicBezTo>
                      <a:cubicBezTo>
                        <a:pt x="1033" y="150"/>
                        <a:pt x="1022" y="96"/>
                        <a:pt x="1016" y="88"/>
                      </a:cubicBezTo>
                      <a:cubicBezTo>
                        <a:pt x="1010" y="80"/>
                        <a:pt x="1008" y="109"/>
                        <a:pt x="1004" y="112"/>
                      </a:cubicBezTo>
                      <a:cubicBezTo>
                        <a:pt x="1000" y="115"/>
                        <a:pt x="996" y="109"/>
                        <a:pt x="994" y="106"/>
                      </a:cubicBezTo>
                      <a:cubicBezTo>
                        <a:pt x="992" y="103"/>
                        <a:pt x="995" y="95"/>
                        <a:pt x="991" y="93"/>
                      </a:cubicBezTo>
                      <a:cubicBezTo>
                        <a:pt x="987" y="91"/>
                        <a:pt x="983" y="93"/>
                        <a:pt x="971" y="93"/>
                      </a:cubicBezTo>
                      <a:cubicBezTo>
                        <a:pt x="959" y="93"/>
                        <a:pt x="936" y="95"/>
                        <a:pt x="920" y="90"/>
                      </a:cubicBezTo>
                      <a:cubicBezTo>
                        <a:pt x="904" y="85"/>
                        <a:pt x="885" y="68"/>
                        <a:pt x="872" y="60"/>
                      </a:cubicBezTo>
                      <a:cubicBezTo>
                        <a:pt x="859" y="52"/>
                        <a:pt x="849" y="45"/>
                        <a:pt x="841" y="40"/>
                      </a:cubicBezTo>
                      <a:cubicBezTo>
                        <a:pt x="833" y="35"/>
                        <a:pt x="828" y="30"/>
                        <a:pt x="821" y="30"/>
                      </a:cubicBezTo>
                      <a:cubicBezTo>
                        <a:pt x="814" y="30"/>
                        <a:pt x="803" y="39"/>
                        <a:pt x="796" y="39"/>
                      </a:cubicBezTo>
                      <a:cubicBezTo>
                        <a:pt x="789" y="39"/>
                        <a:pt x="799" y="32"/>
                        <a:pt x="780" y="30"/>
                      </a:cubicBezTo>
                      <a:cubicBezTo>
                        <a:pt x="761" y="28"/>
                        <a:pt x="698" y="29"/>
                        <a:pt x="679" y="24"/>
                      </a:cubicBezTo>
                      <a:cubicBezTo>
                        <a:pt x="660" y="19"/>
                        <a:pt x="669" y="0"/>
                        <a:pt x="664" y="1"/>
                      </a:cubicBezTo>
                      <a:cubicBezTo>
                        <a:pt x="659" y="2"/>
                        <a:pt x="660" y="24"/>
                        <a:pt x="649" y="31"/>
                      </a:cubicBezTo>
                      <a:cubicBezTo>
                        <a:pt x="638" y="38"/>
                        <a:pt x="610" y="43"/>
                        <a:pt x="598" y="46"/>
                      </a:cubicBezTo>
                      <a:cubicBezTo>
                        <a:pt x="586" y="49"/>
                        <a:pt x="588" y="39"/>
                        <a:pt x="578" y="49"/>
                      </a:cubicBezTo>
                      <a:cubicBezTo>
                        <a:pt x="568" y="59"/>
                        <a:pt x="547" y="93"/>
                        <a:pt x="535" y="105"/>
                      </a:cubicBezTo>
                      <a:cubicBezTo>
                        <a:pt x="523" y="117"/>
                        <a:pt x="515" y="109"/>
                        <a:pt x="508" y="120"/>
                      </a:cubicBezTo>
                      <a:cubicBezTo>
                        <a:pt x="501" y="131"/>
                        <a:pt x="498" y="160"/>
                        <a:pt x="493" y="172"/>
                      </a:cubicBezTo>
                      <a:cubicBezTo>
                        <a:pt x="488" y="184"/>
                        <a:pt x="479" y="185"/>
                        <a:pt x="478" y="193"/>
                      </a:cubicBezTo>
                      <a:cubicBezTo>
                        <a:pt x="477" y="201"/>
                        <a:pt x="486" y="216"/>
                        <a:pt x="485" y="223"/>
                      </a:cubicBezTo>
                      <a:cubicBezTo>
                        <a:pt x="484" y="230"/>
                        <a:pt x="471" y="233"/>
                        <a:pt x="470" y="237"/>
                      </a:cubicBezTo>
                      <a:cubicBezTo>
                        <a:pt x="469" y="241"/>
                        <a:pt x="480" y="241"/>
                        <a:pt x="478" y="247"/>
                      </a:cubicBezTo>
                      <a:cubicBezTo>
                        <a:pt x="476" y="253"/>
                        <a:pt x="462" y="261"/>
                        <a:pt x="460" y="271"/>
                      </a:cubicBezTo>
                      <a:cubicBezTo>
                        <a:pt x="458" y="281"/>
                        <a:pt x="465" y="298"/>
                        <a:pt x="464" y="307"/>
                      </a:cubicBezTo>
                      <a:cubicBezTo>
                        <a:pt x="463" y="316"/>
                        <a:pt x="452" y="323"/>
                        <a:pt x="452" y="328"/>
                      </a:cubicBezTo>
                      <a:cubicBezTo>
                        <a:pt x="452" y="333"/>
                        <a:pt x="464" y="335"/>
                        <a:pt x="463" y="337"/>
                      </a:cubicBezTo>
                      <a:cubicBezTo>
                        <a:pt x="462" y="339"/>
                        <a:pt x="452" y="340"/>
                        <a:pt x="446" y="342"/>
                      </a:cubicBezTo>
                      <a:cubicBezTo>
                        <a:pt x="440" y="344"/>
                        <a:pt x="429" y="347"/>
                        <a:pt x="424" y="351"/>
                      </a:cubicBezTo>
                      <a:cubicBezTo>
                        <a:pt x="419" y="355"/>
                        <a:pt x="421" y="362"/>
                        <a:pt x="413" y="367"/>
                      </a:cubicBezTo>
                      <a:cubicBezTo>
                        <a:pt x="405" y="372"/>
                        <a:pt x="398" y="376"/>
                        <a:pt x="374" y="382"/>
                      </a:cubicBezTo>
                      <a:cubicBezTo>
                        <a:pt x="350" y="388"/>
                        <a:pt x="297" y="406"/>
                        <a:pt x="271" y="402"/>
                      </a:cubicBezTo>
                      <a:cubicBezTo>
                        <a:pt x="245" y="398"/>
                        <a:pt x="234" y="368"/>
                        <a:pt x="218" y="357"/>
                      </a:cubicBezTo>
                      <a:cubicBezTo>
                        <a:pt x="202" y="346"/>
                        <a:pt x="186" y="346"/>
                        <a:pt x="173" y="339"/>
                      </a:cubicBezTo>
                      <a:cubicBezTo>
                        <a:pt x="160" y="332"/>
                        <a:pt x="144" y="323"/>
                        <a:pt x="139" y="316"/>
                      </a:cubicBezTo>
                      <a:cubicBezTo>
                        <a:pt x="134" y="309"/>
                        <a:pt x="146" y="302"/>
                        <a:pt x="143" y="298"/>
                      </a:cubicBezTo>
                      <a:cubicBezTo>
                        <a:pt x="140" y="294"/>
                        <a:pt x="134" y="294"/>
                        <a:pt x="122" y="292"/>
                      </a:cubicBezTo>
                      <a:cubicBezTo>
                        <a:pt x="110" y="290"/>
                        <a:pt x="82" y="294"/>
                        <a:pt x="71" y="288"/>
                      </a:cubicBezTo>
                      <a:cubicBezTo>
                        <a:pt x="60" y="282"/>
                        <a:pt x="63" y="267"/>
                        <a:pt x="55" y="256"/>
                      </a:cubicBezTo>
                      <a:cubicBezTo>
                        <a:pt x="47" y="245"/>
                        <a:pt x="29" y="236"/>
                        <a:pt x="25" y="222"/>
                      </a:cubicBezTo>
                      <a:cubicBezTo>
                        <a:pt x="21" y="208"/>
                        <a:pt x="31" y="177"/>
                        <a:pt x="29" y="174"/>
                      </a:cubicBezTo>
                      <a:close/>
                    </a:path>
                  </a:pathLst>
                </a:custGeom>
                <a:solidFill>
                  <a:srgbClr val="C7F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255" name="Oval 4"/>
              <p:cNvSpPr>
                <a:spLocks noChangeArrowheads="1"/>
              </p:cNvSpPr>
              <p:nvPr/>
            </p:nvSpPr>
            <p:spPr bwMode="auto">
              <a:xfrm>
                <a:off x="4432" y="3818"/>
                <a:ext cx="454" cy="408"/>
              </a:xfrm>
              <a:prstGeom prst="ellipse">
                <a:avLst/>
              </a:prstGeom>
              <a:solidFill>
                <a:schemeClr val="accent2">
                  <a:alpha val="50195"/>
                </a:schemeClr>
              </a:solidFill>
              <a:ln w="9525">
                <a:solidFill>
                  <a:srgbClr val="00FFFF"/>
                </a:solidFill>
                <a:round/>
                <a:headEnd/>
                <a:tailEnd/>
              </a:ln>
            </p:spPr>
            <p:txBody>
              <a:bodyPr wrap="none" anchor="ctr"/>
              <a:lstStyle/>
              <a:p>
                <a:pPr algn="ctr"/>
                <a:r>
                  <a:rPr lang="ja-JP" altLang="en-US"/>
                  <a:t>低気圧</a:t>
                </a:r>
              </a:p>
            </p:txBody>
          </p:sp>
          <p:sp>
            <p:nvSpPr>
              <p:cNvPr id="9256" name="Oval 5"/>
              <p:cNvSpPr>
                <a:spLocks noChangeArrowheads="1"/>
              </p:cNvSpPr>
              <p:nvPr/>
            </p:nvSpPr>
            <p:spPr bwMode="auto">
              <a:xfrm>
                <a:off x="3742" y="3203"/>
                <a:ext cx="635" cy="635"/>
              </a:xfrm>
              <a:prstGeom prst="ellipse">
                <a:avLst/>
              </a:prstGeom>
              <a:solidFill>
                <a:srgbClr val="FF6600">
                  <a:alpha val="59999"/>
                </a:srgbClr>
              </a:solidFill>
              <a:ln w="9525">
                <a:solidFill>
                  <a:srgbClr val="800000"/>
                </a:solidFill>
                <a:round/>
                <a:headEnd/>
                <a:tailEnd/>
              </a:ln>
            </p:spPr>
            <p:txBody>
              <a:bodyPr wrap="none" anchor="ctr"/>
              <a:lstStyle/>
              <a:p>
                <a:pPr algn="ctr"/>
                <a:r>
                  <a:rPr lang="ja-JP" altLang="en-US"/>
                  <a:t>高気圧</a:t>
                </a:r>
              </a:p>
            </p:txBody>
          </p:sp>
          <p:sp>
            <p:nvSpPr>
              <p:cNvPr id="9257" name="Oval 6"/>
              <p:cNvSpPr>
                <a:spLocks noChangeArrowheads="1"/>
              </p:cNvSpPr>
              <p:nvPr/>
            </p:nvSpPr>
            <p:spPr bwMode="auto">
              <a:xfrm>
                <a:off x="4105" y="2387"/>
                <a:ext cx="953" cy="564"/>
              </a:xfrm>
              <a:prstGeom prst="ellipse">
                <a:avLst/>
              </a:prstGeom>
              <a:solidFill>
                <a:schemeClr val="accent2">
                  <a:alpha val="50195"/>
                </a:schemeClr>
              </a:solidFill>
              <a:ln w="9525">
                <a:solidFill>
                  <a:srgbClr val="00FFFF"/>
                </a:solidFill>
                <a:round/>
                <a:headEnd/>
                <a:tailEnd/>
              </a:ln>
            </p:spPr>
            <p:txBody>
              <a:bodyPr wrap="none" anchor="ctr"/>
              <a:lstStyle/>
              <a:p>
                <a:pPr algn="ctr"/>
                <a:r>
                  <a:rPr lang="ja-JP" altLang="en-US"/>
                  <a:t>低気圧</a:t>
                </a:r>
              </a:p>
            </p:txBody>
          </p:sp>
        </p:grpSp>
        <p:grpSp>
          <p:nvGrpSpPr>
            <p:cNvPr id="9251" name="Group 16"/>
            <p:cNvGrpSpPr>
              <a:grpSpLocks/>
            </p:cNvGrpSpPr>
            <p:nvPr/>
          </p:nvGrpSpPr>
          <p:grpSpPr bwMode="auto">
            <a:xfrm>
              <a:off x="416" y="3571"/>
              <a:ext cx="1103" cy="313"/>
              <a:chOff x="3289" y="3861"/>
              <a:chExt cx="1103" cy="313"/>
            </a:xfrm>
          </p:grpSpPr>
          <p:sp>
            <p:nvSpPr>
              <p:cNvPr id="20494" name="Text Box 14"/>
              <p:cNvSpPr txBox="1">
                <a:spLocks noChangeArrowheads="1"/>
              </p:cNvSpPr>
              <p:nvPr/>
            </p:nvSpPr>
            <p:spPr bwMode="auto">
              <a:xfrm>
                <a:off x="3349" y="3924"/>
                <a:ext cx="1043" cy="250"/>
              </a:xfrm>
              <a:prstGeom prst="rect">
                <a:avLst/>
              </a:prstGeom>
              <a:solidFill>
                <a:srgbClr val="3399FF"/>
              </a:solidFill>
              <a:ln>
                <a:noFill/>
              </a:ln>
              <a:effectLst/>
              <a:extLst/>
            </p:spPr>
            <p:txBody>
              <a:bodyPr>
                <a:spAutoFit/>
              </a:bodyPr>
              <a:lstStyle/>
              <a:p>
                <a:pPr>
                  <a:defRPr/>
                </a:pPr>
                <a:endParaRPr lang="ja-JP" altLang="ja-JP" sz="2000" b="1">
                  <a:solidFill>
                    <a:srgbClr val="669900"/>
                  </a:solidFill>
                  <a:effectLst>
                    <a:outerShdw blurRad="38100" dist="38100" dir="2700000" algn="tl">
                      <a:srgbClr val="000000"/>
                    </a:outerShdw>
                  </a:effectLst>
                </a:endParaRPr>
              </a:p>
            </p:txBody>
          </p:sp>
          <p:sp>
            <p:nvSpPr>
              <p:cNvPr id="20492" name="Text Box 12"/>
              <p:cNvSpPr txBox="1">
                <a:spLocks noChangeArrowheads="1"/>
              </p:cNvSpPr>
              <p:nvPr/>
            </p:nvSpPr>
            <p:spPr bwMode="auto">
              <a:xfrm>
                <a:off x="3289" y="3861"/>
                <a:ext cx="1043" cy="256"/>
              </a:xfrm>
              <a:prstGeom prst="rect">
                <a:avLst/>
              </a:prstGeom>
              <a:solidFill>
                <a:schemeClr val="accent2"/>
              </a:solidFill>
              <a:ln w="9525">
                <a:solidFill>
                  <a:srgbClr val="3366FF"/>
                </a:solidFill>
                <a:miter lim="800000"/>
                <a:headEnd/>
                <a:tailEnd/>
              </a:ln>
              <a:effectLst/>
              <a:extLst/>
            </p:spPr>
            <p:txBody>
              <a:bodyPr>
                <a:spAutoFit/>
              </a:bodyPr>
              <a:lstStyle/>
              <a:p>
                <a:pPr>
                  <a:defRPr/>
                </a:pPr>
                <a:r>
                  <a:rPr lang="en-US" altLang="ja-JP" sz="2000" b="1">
                    <a:solidFill>
                      <a:schemeClr val="folHlink"/>
                    </a:solidFill>
                    <a:effectLst>
                      <a:outerShdw blurRad="38100" dist="38100" dir="2700000" algn="tl">
                        <a:srgbClr val="000000"/>
                      </a:outerShdw>
                    </a:effectLst>
                  </a:rPr>
                  <a:t>PSA</a:t>
                </a:r>
                <a:r>
                  <a:rPr lang="ja-JP" altLang="en-US" sz="2000" b="1">
                    <a:solidFill>
                      <a:schemeClr val="folHlink"/>
                    </a:solidFill>
                    <a:effectLst>
                      <a:outerShdw blurRad="38100" dist="38100" dir="2700000" algn="tl">
                        <a:srgbClr val="000000"/>
                      </a:outerShdw>
                    </a:effectLst>
                  </a:rPr>
                  <a:t>パターン</a:t>
                </a:r>
              </a:p>
            </p:txBody>
          </p:sp>
        </p:grpSp>
      </p:grpSp>
      <p:grpSp>
        <p:nvGrpSpPr>
          <p:cNvPr id="17487" name="Group 79"/>
          <p:cNvGrpSpPr>
            <a:grpSpLocks/>
          </p:cNvGrpSpPr>
          <p:nvPr/>
        </p:nvGrpSpPr>
        <p:grpSpPr bwMode="auto">
          <a:xfrm>
            <a:off x="3059113" y="6165850"/>
            <a:ext cx="6426200" cy="396875"/>
            <a:chOff x="1927" y="3884"/>
            <a:chExt cx="4048" cy="250"/>
          </a:xfrm>
        </p:grpSpPr>
        <p:sp>
          <p:nvSpPr>
            <p:cNvPr id="9248" name="Rectangle 71"/>
            <p:cNvSpPr>
              <a:spLocks noChangeArrowheads="1"/>
            </p:cNvSpPr>
            <p:nvPr/>
          </p:nvSpPr>
          <p:spPr bwMode="auto">
            <a:xfrm>
              <a:off x="2209" y="3929"/>
              <a:ext cx="3464"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9249" name="Text Box 22"/>
            <p:cNvSpPr txBox="1">
              <a:spLocks noChangeArrowheads="1"/>
            </p:cNvSpPr>
            <p:nvPr/>
          </p:nvSpPr>
          <p:spPr bwMode="auto">
            <a:xfrm>
              <a:off x="1927" y="3884"/>
              <a:ext cx="4048" cy="250"/>
            </a:xfrm>
            <a:prstGeom prst="rect">
              <a:avLst/>
            </a:prstGeom>
            <a:noFill/>
            <a:ln>
              <a:noFill/>
            </a:ln>
            <a:effectLst>
              <a:outerShdw dist="35921" dir="2700000" algn="ctr" rotWithShape="0">
                <a:schemeClr val="folHlin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2000" b="1">
                  <a:solidFill>
                    <a:srgbClr val="333399"/>
                  </a:solidFill>
                  <a:latin typeface="HGP創英角ﾎﾟｯﾌﾟ体" pitchFamily="50" charset="-128"/>
                  <a:ea typeface="HGP創英角ﾎﾟｯﾌﾟ体" pitchFamily="50" charset="-128"/>
                </a:rPr>
                <a:t>EOF</a:t>
              </a:r>
              <a:r>
                <a:rPr lang="ja-JP" altLang="en-US" sz="2000" b="1">
                  <a:solidFill>
                    <a:srgbClr val="333399"/>
                  </a:solidFill>
                  <a:latin typeface="HGP創英角ﾎﾟｯﾌﾟ体" pitchFamily="50" charset="-128"/>
                  <a:ea typeface="HGP創英角ﾎﾟｯﾌﾟ体" pitchFamily="50" charset="-128"/>
                </a:rPr>
                <a:t>解析を行い、</a:t>
              </a:r>
              <a:r>
                <a:rPr lang="en-US" altLang="ja-JP" sz="2000" b="1">
                  <a:solidFill>
                    <a:srgbClr val="333399"/>
                  </a:solidFill>
                  <a:latin typeface="HGP創英角ﾎﾟｯﾌﾟ体" pitchFamily="50" charset="-128"/>
                  <a:ea typeface="HGP創英角ﾎﾟｯﾌﾟ体" pitchFamily="50" charset="-128"/>
                </a:rPr>
                <a:t>PSA</a:t>
              </a:r>
              <a:r>
                <a:rPr lang="ja-JP" altLang="en-US" sz="2000" b="1">
                  <a:solidFill>
                    <a:srgbClr val="333399"/>
                  </a:solidFill>
                  <a:latin typeface="HGP創英角ﾎﾟｯﾌﾟ体" pitchFamily="50" charset="-128"/>
                  <a:ea typeface="HGP創英角ﾎﾟｯﾌﾟ体" pitchFamily="50" charset="-128"/>
                </a:rPr>
                <a:t>のスコアを各実験で比較する</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7425"/>
                                        </p:tgtEl>
                                        <p:attrNameLst>
                                          <p:attrName>style.visibility</p:attrName>
                                        </p:attrNameLst>
                                      </p:cBhvr>
                                      <p:to>
                                        <p:strVal val="visible"/>
                                      </p:to>
                                    </p:set>
                                    <p:anim calcmode="lin" valueType="num">
                                      <p:cBhvr>
                                        <p:cTn id="7" dur="200" fill="hold"/>
                                        <p:tgtEl>
                                          <p:spTgt spid="17425"/>
                                        </p:tgtEl>
                                        <p:attrNameLst>
                                          <p:attrName>ppt_w</p:attrName>
                                        </p:attrNameLst>
                                      </p:cBhvr>
                                      <p:tavLst>
                                        <p:tav tm="0">
                                          <p:val>
                                            <p:fltVal val="0"/>
                                          </p:val>
                                        </p:tav>
                                        <p:tav tm="100000">
                                          <p:val>
                                            <p:strVal val="#ppt_w"/>
                                          </p:val>
                                        </p:tav>
                                      </p:tavLst>
                                    </p:anim>
                                    <p:anim calcmode="lin" valueType="num">
                                      <p:cBhvr>
                                        <p:cTn id="8" dur="200" fill="hold"/>
                                        <p:tgtEl>
                                          <p:spTgt spid="1742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4819"/>
                                        </p:tgtEl>
                                        <p:attrNameLst>
                                          <p:attrName>style.visibility</p:attrName>
                                        </p:attrNameLst>
                                      </p:cBhvr>
                                      <p:to>
                                        <p:strVal val="visible"/>
                                      </p:to>
                                    </p:set>
                                    <p:anim calcmode="lin" valueType="num">
                                      <p:cBhvr>
                                        <p:cTn id="11" dur="200" fill="hold"/>
                                        <p:tgtEl>
                                          <p:spTgt spid="34819"/>
                                        </p:tgtEl>
                                        <p:attrNameLst>
                                          <p:attrName>ppt_w</p:attrName>
                                        </p:attrNameLst>
                                      </p:cBhvr>
                                      <p:tavLst>
                                        <p:tav tm="0">
                                          <p:val>
                                            <p:fltVal val="0"/>
                                          </p:val>
                                        </p:tav>
                                        <p:tav tm="100000">
                                          <p:val>
                                            <p:strVal val="#ppt_w"/>
                                          </p:val>
                                        </p:tav>
                                      </p:tavLst>
                                    </p:anim>
                                    <p:anim calcmode="lin" valueType="num">
                                      <p:cBhvr>
                                        <p:cTn id="12" dur="200" fill="hold"/>
                                        <p:tgtEl>
                                          <p:spTgt spid="34819"/>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63" presetClass="path" presetSubtype="0" accel="50000" decel="50000" fill="hold" grpId="0" nodeType="clickEffect">
                                  <p:stCondLst>
                                    <p:cond delay="0"/>
                                  </p:stCondLst>
                                  <p:childTnLst>
                                    <p:animMotion origin="layout" path="M 5.55556E-7 -2.33634E-6 L 0.04705 0.00046 " pathEditMode="relative" rAng="0" ptsTypes="AA">
                                      <p:cBhvr>
                                        <p:cTn id="16" dur="300" fill="hold"/>
                                        <p:tgtEl>
                                          <p:spTgt spid="17422"/>
                                        </p:tgtEl>
                                        <p:attrNameLst>
                                          <p:attrName>ppt_x</p:attrName>
                                          <p:attrName>ppt_y</p:attrName>
                                        </p:attrNameLst>
                                      </p:cBhvr>
                                      <p:rCtr x="234400" y="2300"/>
                                    </p:animMotion>
                                  </p:childTnLst>
                                </p:cTn>
                              </p:par>
                              <p:par>
                                <p:cTn id="17" presetID="35" presetClass="path" presetSubtype="0" accel="50000" decel="50000" fill="hold" nodeType="withEffect">
                                  <p:stCondLst>
                                    <p:cond delay="0"/>
                                  </p:stCondLst>
                                  <p:childTnLst>
                                    <p:animMotion origin="layout" path="M 0.01579 -1.11111E-6 L -0.004 -0.00069 " pathEditMode="relative" rAng="0" ptsTypes="AA">
                                      <p:cBhvr>
                                        <p:cTn id="18" dur="300" spd="-100000" fill="hold"/>
                                        <p:tgtEl>
                                          <p:spTgt spid="69"/>
                                        </p:tgtEl>
                                        <p:attrNameLst>
                                          <p:attrName>ppt_x</p:attrName>
                                          <p:attrName>ppt_y</p:attrName>
                                        </p:attrNameLst>
                                      </p:cBhvr>
                                      <p:rCtr x="-990" y="-46"/>
                                    </p:animMotion>
                                  </p:childTnLst>
                                </p:cTn>
                              </p:par>
                            </p:childTnLst>
                          </p:cTn>
                        </p:par>
                        <p:par>
                          <p:cTn id="19" fill="hold" nodeType="afterGroup">
                            <p:stCondLst>
                              <p:cond delay="300"/>
                            </p:stCondLst>
                            <p:childTnLst>
                              <p:par>
                                <p:cTn id="20" presetID="35" presetClass="path" presetSubtype="0" accel="50000" decel="50000" fill="hold" grpId="0" nodeType="afterEffect">
                                  <p:stCondLst>
                                    <p:cond delay="0"/>
                                  </p:stCondLst>
                                  <p:childTnLst>
                                    <p:animMotion origin="layout" path="M -1.38889E-6 -2.33634E-6 L -0.04792 0.00023 " pathEditMode="relative" rAng="0" ptsTypes="AA">
                                      <p:cBhvr>
                                        <p:cTn id="21" dur="300" fill="hold"/>
                                        <p:tgtEl>
                                          <p:spTgt spid="17424"/>
                                        </p:tgtEl>
                                        <p:attrNameLst>
                                          <p:attrName>ppt_x</p:attrName>
                                          <p:attrName>ppt_y</p:attrName>
                                        </p:attrNameLst>
                                      </p:cBhvr>
                                      <p:rCtr x="-239600" y="0"/>
                                    </p:animMotion>
                                  </p:childTnLst>
                                </p:cTn>
                              </p:par>
                              <p:par>
                                <p:cTn id="22" presetID="63" presetClass="path" presetSubtype="0" accel="50000" decel="50000" fill="hold" nodeType="withEffect">
                                  <p:stCondLst>
                                    <p:cond delay="0"/>
                                  </p:stCondLst>
                                  <p:childTnLst>
                                    <p:animMotion origin="layout" path="M -0.02431 0.00162 L 0.00225 0.00046 " pathEditMode="relative" rAng="0" ptsTypes="AA">
                                      <p:cBhvr>
                                        <p:cTn id="23" dur="300" spd="-100000" fill="hold"/>
                                        <p:tgtEl>
                                          <p:spTgt spid="70"/>
                                        </p:tgtEl>
                                        <p:attrNameLst>
                                          <p:attrName>ppt_x</p:attrName>
                                          <p:attrName>ppt_y</p:attrName>
                                        </p:attrNameLst>
                                      </p:cBhvr>
                                      <p:rCtr x="1319" y="-69"/>
                                    </p:animMotion>
                                  </p:childTnLst>
                                </p:cTn>
                              </p:par>
                            </p:childTnLst>
                          </p:cTn>
                        </p:par>
                        <p:par>
                          <p:cTn id="24" fill="hold" nodeType="afterGroup">
                            <p:stCondLst>
                              <p:cond delay="600"/>
                            </p:stCondLst>
                            <p:childTnLst>
                              <p:par>
                                <p:cTn id="25" presetID="63" presetClass="path" presetSubtype="0" accel="50000" decel="50000" fill="hold" grpId="0" nodeType="afterEffect">
                                  <p:stCondLst>
                                    <p:cond delay="0"/>
                                  </p:stCondLst>
                                  <p:childTnLst>
                                    <p:animMotion origin="layout" path="M -4.16667E-6 -2.33634E-6 L 0.08438 0.00116 " pathEditMode="relative" rAng="0" ptsTypes="AA">
                                      <p:cBhvr>
                                        <p:cTn id="26" dur="300" fill="hold"/>
                                        <p:tgtEl>
                                          <p:spTgt spid="17414"/>
                                        </p:tgtEl>
                                        <p:attrNameLst>
                                          <p:attrName>ppt_x</p:attrName>
                                          <p:attrName>ppt_y</p:attrName>
                                        </p:attrNameLst>
                                      </p:cBhvr>
                                      <p:rCtr x="421900" y="4600"/>
                                    </p:animMotion>
                                  </p:childTnLst>
                                </p:cTn>
                              </p:par>
                              <p:par>
                                <p:cTn id="27" presetID="63" presetClass="path" presetSubtype="0" accel="50000" decel="50000" fill="hold" grpId="0" nodeType="withEffect">
                                  <p:stCondLst>
                                    <p:cond delay="0"/>
                                  </p:stCondLst>
                                  <p:childTnLst>
                                    <p:animMotion origin="layout" path="M 1.38889E-6 4.08513E-6 L 0.05139 0.00115 " pathEditMode="relative" rAng="0" ptsTypes="AA">
                                      <p:cBhvr>
                                        <p:cTn id="28" dur="300" fill="hold"/>
                                        <p:tgtEl>
                                          <p:spTgt spid="17439"/>
                                        </p:tgtEl>
                                        <p:attrNameLst>
                                          <p:attrName>ppt_x</p:attrName>
                                          <p:attrName>ppt_y</p:attrName>
                                        </p:attrNameLst>
                                      </p:cBhvr>
                                      <p:rCtr x="256900" y="4600"/>
                                    </p:animMotion>
                                  </p:childTnLst>
                                </p:cTn>
                              </p:par>
                            </p:childTnLst>
                          </p:cTn>
                        </p:par>
                        <p:par>
                          <p:cTn id="29" fill="hold" nodeType="afterGroup">
                            <p:stCondLst>
                              <p:cond delay="900"/>
                            </p:stCondLst>
                            <p:childTnLst>
                              <p:par>
                                <p:cTn id="30" presetID="35" presetClass="path" presetSubtype="0" accel="50000" decel="50000" fill="hold" grpId="0" nodeType="afterEffect">
                                  <p:stCondLst>
                                    <p:cond delay="0"/>
                                  </p:stCondLst>
                                  <p:childTnLst>
                                    <p:animMotion origin="layout" path="M 4.16667E-6 -2.33634E-6 L -0.08091 0.00116 " pathEditMode="relative" rAng="0" ptsTypes="AA">
                                      <p:cBhvr>
                                        <p:cTn id="31" dur="300" fill="hold"/>
                                        <p:tgtEl>
                                          <p:spTgt spid="17421"/>
                                        </p:tgtEl>
                                        <p:attrNameLst>
                                          <p:attrName>ppt_x</p:attrName>
                                          <p:attrName>ppt_y</p:attrName>
                                        </p:attrNameLst>
                                      </p:cBhvr>
                                      <p:rCtr x="-404500" y="4600"/>
                                    </p:animMotion>
                                  </p:childTnLst>
                                </p:cTn>
                              </p:par>
                              <p:par>
                                <p:cTn id="32" presetID="42" presetClass="path" presetSubtype="0" accel="50000" decel="50000" fill="hold" nodeType="withEffect">
                                  <p:stCondLst>
                                    <p:cond delay="0"/>
                                  </p:stCondLst>
                                  <p:childTnLst>
                                    <p:animMotion origin="layout" path="M 2.5E-6 4.68208E-6 L -0.04236 0.00231 " pathEditMode="relative" rAng="0" ptsTypes="AA">
                                      <p:cBhvr>
                                        <p:cTn id="33" dur="300" fill="hold"/>
                                        <p:tgtEl>
                                          <p:spTgt spid="71"/>
                                        </p:tgtEl>
                                        <p:attrNameLst>
                                          <p:attrName>ppt_x</p:attrName>
                                          <p:attrName>ppt_y</p:attrName>
                                        </p:attrNameLst>
                                      </p:cBhvr>
                                      <p:rCtr x="-2118" y="116"/>
                                    </p:animMotion>
                                  </p:childTnLst>
                                </p:cTn>
                              </p:par>
                            </p:childTnLst>
                          </p:cTn>
                        </p:par>
                        <p:par>
                          <p:cTn id="34" fill="hold" nodeType="afterGroup">
                            <p:stCondLst>
                              <p:cond delay="1200"/>
                            </p:stCondLst>
                            <p:childTnLst>
                              <p:par>
                                <p:cTn id="35" presetID="9" presetClass="exit" presetSubtype="0" fill="hold" grpId="0" nodeType="afterEffect">
                                  <p:stCondLst>
                                    <p:cond delay="0"/>
                                  </p:stCondLst>
                                  <p:childTnLst>
                                    <p:animEffect transition="out" filter="dissolve">
                                      <p:cBhvr>
                                        <p:cTn id="36" dur="300"/>
                                        <p:tgtEl>
                                          <p:spTgt spid="17433"/>
                                        </p:tgtEl>
                                      </p:cBhvr>
                                    </p:animEffect>
                                    <p:set>
                                      <p:cBhvr>
                                        <p:cTn id="37" dur="1" fill="hold">
                                          <p:stCondLst>
                                            <p:cond delay="299"/>
                                          </p:stCondLst>
                                        </p:cTn>
                                        <p:tgtEl>
                                          <p:spTgt spid="17433"/>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300"/>
                                        <p:tgtEl>
                                          <p:spTgt spid="17434"/>
                                        </p:tgtEl>
                                      </p:cBhvr>
                                    </p:animEffect>
                                    <p:set>
                                      <p:cBhvr>
                                        <p:cTn id="40" dur="1" fill="hold">
                                          <p:stCondLst>
                                            <p:cond delay="299"/>
                                          </p:stCondLst>
                                        </p:cTn>
                                        <p:tgtEl>
                                          <p:spTgt spid="17434"/>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300"/>
                                        <p:tgtEl>
                                          <p:spTgt spid="17435"/>
                                        </p:tgtEl>
                                      </p:cBhvr>
                                    </p:animEffect>
                                    <p:set>
                                      <p:cBhvr>
                                        <p:cTn id="43" dur="1" fill="hold">
                                          <p:stCondLst>
                                            <p:cond delay="299"/>
                                          </p:stCondLst>
                                        </p:cTn>
                                        <p:tgtEl>
                                          <p:spTgt spid="17435"/>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300"/>
                                        <p:tgtEl>
                                          <p:spTgt spid="17436"/>
                                        </p:tgtEl>
                                      </p:cBhvr>
                                    </p:animEffect>
                                    <p:set>
                                      <p:cBhvr>
                                        <p:cTn id="46" dur="1" fill="hold">
                                          <p:stCondLst>
                                            <p:cond delay="299"/>
                                          </p:stCondLst>
                                        </p:cTn>
                                        <p:tgtEl>
                                          <p:spTgt spid="17436"/>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300"/>
                                        <p:tgtEl>
                                          <p:spTgt spid="17437"/>
                                        </p:tgtEl>
                                      </p:cBhvr>
                                    </p:animEffect>
                                    <p:set>
                                      <p:cBhvr>
                                        <p:cTn id="49" dur="1" fill="hold">
                                          <p:stCondLst>
                                            <p:cond delay="299"/>
                                          </p:stCondLst>
                                        </p:cTn>
                                        <p:tgtEl>
                                          <p:spTgt spid="17437"/>
                                        </p:tgtEl>
                                        <p:attrNameLst>
                                          <p:attrName>style.visibility</p:attrName>
                                        </p:attrNameLst>
                                      </p:cBhvr>
                                      <p:to>
                                        <p:strVal val="hidden"/>
                                      </p:to>
                                    </p:set>
                                  </p:childTnLst>
                                </p:cTn>
                              </p:par>
                            </p:childTnLst>
                          </p:cTn>
                        </p:par>
                        <p:par>
                          <p:cTn id="50" fill="hold">
                            <p:stCondLst>
                              <p:cond delay="1500"/>
                            </p:stCondLst>
                            <p:childTnLst>
                              <p:par>
                                <p:cTn id="51" presetID="55" presetClass="entr" presetSubtype="0" fill="hold" grpId="0" nodeType="afterEffect">
                                  <p:stCondLst>
                                    <p:cond delay="0"/>
                                  </p:stCondLst>
                                  <p:childTnLst>
                                    <p:set>
                                      <p:cBhvr>
                                        <p:cTn id="52" dur="1" fill="hold">
                                          <p:stCondLst>
                                            <p:cond delay="0"/>
                                          </p:stCondLst>
                                        </p:cTn>
                                        <p:tgtEl>
                                          <p:spTgt spid="17438"/>
                                        </p:tgtEl>
                                        <p:attrNameLst>
                                          <p:attrName>style.visibility</p:attrName>
                                        </p:attrNameLst>
                                      </p:cBhvr>
                                      <p:to>
                                        <p:strVal val="visible"/>
                                      </p:to>
                                    </p:set>
                                    <p:anim calcmode="lin" valueType="num">
                                      <p:cBhvr>
                                        <p:cTn id="53" dur="300" fill="hold"/>
                                        <p:tgtEl>
                                          <p:spTgt spid="17438"/>
                                        </p:tgtEl>
                                        <p:attrNameLst>
                                          <p:attrName>ppt_w</p:attrName>
                                        </p:attrNameLst>
                                      </p:cBhvr>
                                      <p:tavLst>
                                        <p:tav tm="0">
                                          <p:val>
                                            <p:strVal val="#ppt_w*0.70"/>
                                          </p:val>
                                        </p:tav>
                                        <p:tav tm="100000">
                                          <p:val>
                                            <p:strVal val="#ppt_w"/>
                                          </p:val>
                                        </p:tav>
                                      </p:tavLst>
                                    </p:anim>
                                    <p:anim calcmode="lin" valueType="num">
                                      <p:cBhvr>
                                        <p:cTn id="54" dur="300" fill="hold"/>
                                        <p:tgtEl>
                                          <p:spTgt spid="17438"/>
                                        </p:tgtEl>
                                        <p:attrNameLst>
                                          <p:attrName>ppt_h</p:attrName>
                                        </p:attrNameLst>
                                      </p:cBhvr>
                                      <p:tavLst>
                                        <p:tav tm="0">
                                          <p:val>
                                            <p:strVal val="#ppt_h"/>
                                          </p:val>
                                        </p:tav>
                                        <p:tav tm="100000">
                                          <p:val>
                                            <p:strVal val="#ppt_h"/>
                                          </p:val>
                                        </p:tav>
                                      </p:tavLst>
                                    </p:anim>
                                    <p:animEffect transition="in" filter="fade">
                                      <p:cBhvr>
                                        <p:cTn id="55" dur="300"/>
                                        <p:tgtEl>
                                          <p:spTgt spid="17438"/>
                                        </p:tgtEl>
                                      </p:cBhvr>
                                    </p:animEffect>
                                  </p:childTnLst>
                                </p:cTn>
                              </p:par>
                            </p:childTnLst>
                          </p:cTn>
                        </p:par>
                        <p:par>
                          <p:cTn id="56" fill="hold">
                            <p:stCondLst>
                              <p:cond delay="1800"/>
                            </p:stCondLst>
                            <p:childTnLst>
                              <p:par>
                                <p:cTn id="57" presetID="22" presetClass="entr" presetSubtype="1" fill="hold" grpId="0" nodeType="afterEffect">
                                  <p:stCondLst>
                                    <p:cond delay="0"/>
                                  </p:stCondLst>
                                  <p:childTnLst>
                                    <p:set>
                                      <p:cBhvr>
                                        <p:cTn id="58" dur="1" fill="hold">
                                          <p:stCondLst>
                                            <p:cond delay="0"/>
                                          </p:stCondLst>
                                        </p:cTn>
                                        <p:tgtEl>
                                          <p:spTgt spid="17418"/>
                                        </p:tgtEl>
                                        <p:attrNameLst>
                                          <p:attrName>style.visibility</p:attrName>
                                        </p:attrNameLst>
                                      </p:cBhvr>
                                      <p:to>
                                        <p:strVal val="visible"/>
                                      </p:to>
                                    </p:set>
                                    <p:animEffect transition="in" filter="wipe(up)">
                                      <p:cBhvr>
                                        <p:cTn id="59" dur="300"/>
                                        <p:tgtEl>
                                          <p:spTgt spid="17418"/>
                                        </p:tgtEl>
                                      </p:cBhvr>
                                    </p:animEffect>
                                  </p:childTnLst>
                                </p:cTn>
                              </p:par>
                            </p:childTnLst>
                          </p:cTn>
                        </p:par>
                        <p:par>
                          <p:cTn id="60" fill="hold">
                            <p:stCondLst>
                              <p:cond delay="2100"/>
                            </p:stCondLst>
                            <p:childTnLst>
                              <p:par>
                                <p:cTn id="61" presetID="22" presetClass="entr" presetSubtype="1" fill="hold" grpId="0" nodeType="afterEffect">
                                  <p:stCondLst>
                                    <p:cond delay="0"/>
                                  </p:stCondLst>
                                  <p:childTnLst>
                                    <p:set>
                                      <p:cBhvr>
                                        <p:cTn id="62" dur="1" fill="hold">
                                          <p:stCondLst>
                                            <p:cond delay="0"/>
                                          </p:stCondLst>
                                        </p:cTn>
                                        <p:tgtEl>
                                          <p:spTgt spid="17420"/>
                                        </p:tgtEl>
                                        <p:attrNameLst>
                                          <p:attrName>style.visibility</p:attrName>
                                        </p:attrNameLst>
                                      </p:cBhvr>
                                      <p:to>
                                        <p:strVal val="visible"/>
                                      </p:to>
                                    </p:set>
                                    <p:animEffect transition="in" filter="wipe(up)">
                                      <p:cBhvr>
                                        <p:cTn id="63" dur="500"/>
                                        <p:tgtEl>
                                          <p:spTgt spid="17420"/>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7432"/>
                                        </p:tgtEl>
                                        <p:attrNameLst>
                                          <p:attrName>style.visibility</p:attrName>
                                        </p:attrNameLst>
                                      </p:cBhvr>
                                      <p:to>
                                        <p:strVal val="visible"/>
                                      </p:to>
                                    </p:set>
                                    <p:animEffect transition="in" filter="wipe(up)">
                                      <p:cBhvr>
                                        <p:cTn id="66" dur="500"/>
                                        <p:tgtEl>
                                          <p:spTgt spid="17432"/>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17484"/>
                                        </p:tgtEl>
                                        <p:attrNameLst>
                                          <p:attrName>style.visibility</p:attrName>
                                        </p:attrNameLst>
                                      </p:cBhvr>
                                      <p:to>
                                        <p:strVal val="visible"/>
                                      </p:to>
                                    </p:set>
                                    <p:animEffect transition="in" filter="fade">
                                      <p:cBhvr>
                                        <p:cTn id="71" dur="300"/>
                                        <p:tgtEl>
                                          <p:spTgt spid="17484"/>
                                        </p:tgtEl>
                                      </p:cBhvr>
                                    </p:animEffect>
                                    <p:anim calcmode="lin" valueType="num">
                                      <p:cBhvr>
                                        <p:cTn id="72" dur="300" fill="hold"/>
                                        <p:tgtEl>
                                          <p:spTgt spid="17484"/>
                                        </p:tgtEl>
                                        <p:attrNameLst>
                                          <p:attrName>ppt_x</p:attrName>
                                        </p:attrNameLst>
                                      </p:cBhvr>
                                      <p:tavLst>
                                        <p:tav tm="0">
                                          <p:val>
                                            <p:strVal val="#ppt_x"/>
                                          </p:val>
                                        </p:tav>
                                        <p:tav tm="100000">
                                          <p:val>
                                            <p:strVal val="#ppt_x"/>
                                          </p:val>
                                        </p:tav>
                                      </p:tavLst>
                                    </p:anim>
                                    <p:anim calcmode="lin" valueType="num">
                                      <p:cBhvr>
                                        <p:cTn id="73" dur="300" fill="hold"/>
                                        <p:tgtEl>
                                          <p:spTgt spid="17484"/>
                                        </p:tgtEl>
                                        <p:attrNameLst>
                                          <p:attrName>ppt_y</p:attrName>
                                        </p:attrNameLst>
                                      </p:cBhvr>
                                      <p:tavLst>
                                        <p:tav tm="0">
                                          <p:val>
                                            <p:strVal val="#ppt_y-.1"/>
                                          </p:val>
                                        </p:tav>
                                        <p:tav tm="100000">
                                          <p:val>
                                            <p:strVal val="#ppt_y"/>
                                          </p:val>
                                        </p:tav>
                                      </p:tavLst>
                                    </p:anim>
                                  </p:childTnLst>
                                </p:cTn>
                              </p:par>
                            </p:childTnLst>
                          </p:cTn>
                        </p:par>
                        <p:par>
                          <p:cTn id="74" fill="hold">
                            <p:stCondLst>
                              <p:cond delay="300"/>
                            </p:stCondLst>
                            <p:childTnLst>
                              <p:par>
                                <p:cTn id="75" presetID="47" presetClass="entr" presetSubtype="0" fill="hold" grpId="0" nodeType="afterEffect">
                                  <p:stCondLst>
                                    <p:cond delay="0"/>
                                  </p:stCondLst>
                                  <p:childTnLst>
                                    <p:set>
                                      <p:cBhvr>
                                        <p:cTn id="76" dur="1" fill="hold">
                                          <p:stCondLst>
                                            <p:cond delay="0"/>
                                          </p:stCondLst>
                                        </p:cTn>
                                        <p:tgtEl>
                                          <p:spTgt spid="17473"/>
                                        </p:tgtEl>
                                        <p:attrNameLst>
                                          <p:attrName>style.visibility</p:attrName>
                                        </p:attrNameLst>
                                      </p:cBhvr>
                                      <p:to>
                                        <p:strVal val="visible"/>
                                      </p:to>
                                    </p:set>
                                    <p:animEffect transition="in" filter="fade">
                                      <p:cBhvr>
                                        <p:cTn id="77" dur="300"/>
                                        <p:tgtEl>
                                          <p:spTgt spid="17473"/>
                                        </p:tgtEl>
                                      </p:cBhvr>
                                    </p:animEffect>
                                    <p:anim calcmode="lin" valueType="num">
                                      <p:cBhvr>
                                        <p:cTn id="78" dur="300" fill="hold"/>
                                        <p:tgtEl>
                                          <p:spTgt spid="17473"/>
                                        </p:tgtEl>
                                        <p:attrNameLst>
                                          <p:attrName>ppt_x</p:attrName>
                                        </p:attrNameLst>
                                      </p:cBhvr>
                                      <p:tavLst>
                                        <p:tav tm="0">
                                          <p:val>
                                            <p:strVal val="#ppt_x"/>
                                          </p:val>
                                        </p:tav>
                                        <p:tav tm="100000">
                                          <p:val>
                                            <p:strVal val="#ppt_x"/>
                                          </p:val>
                                        </p:tav>
                                      </p:tavLst>
                                    </p:anim>
                                    <p:anim calcmode="lin" valueType="num">
                                      <p:cBhvr>
                                        <p:cTn id="79" dur="300" fill="hold"/>
                                        <p:tgtEl>
                                          <p:spTgt spid="17473"/>
                                        </p:tgtEl>
                                        <p:attrNameLst>
                                          <p:attrName>ppt_y</p:attrName>
                                        </p:attrNameLst>
                                      </p:cBhvr>
                                      <p:tavLst>
                                        <p:tav tm="0">
                                          <p:val>
                                            <p:strVal val="#ppt_y-.1"/>
                                          </p:val>
                                        </p:tav>
                                        <p:tav tm="100000">
                                          <p:val>
                                            <p:strVal val="#ppt_y"/>
                                          </p:val>
                                        </p:tav>
                                      </p:tavLst>
                                    </p:anim>
                                  </p:childTnLst>
                                </p:cTn>
                              </p:par>
                            </p:childTnLst>
                          </p:cTn>
                        </p:par>
                        <p:par>
                          <p:cTn id="80" fill="hold">
                            <p:stCondLst>
                              <p:cond delay="600"/>
                            </p:stCondLst>
                            <p:childTnLst>
                              <p:par>
                                <p:cTn id="81" presetID="42" presetClass="entr" presetSubtype="0" fill="hold" nodeType="afterEffect">
                                  <p:stCondLst>
                                    <p:cond delay="0"/>
                                  </p:stCondLst>
                                  <p:childTnLst>
                                    <p:set>
                                      <p:cBhvr>
                                        <p:cTn id="82" dur="1" fill="hold">
                                          <p:stCondLst>
                                            <p:cond delay="0"/>
                                          </p:stCondLst>
                                        </p:cTn>
                                        <p:tgtEl>
                                          <p:spTgt spid="17485"/>
                                        </p:tgtEl>
                                        <p:attrNameLst>
                                          <p:attrName>style.visibility</p:attrName>
                                        </p:attrNameLst>
                                      </p:cBhvr>
                                      <p:to>
                                        <p:strVal val="visible"/>
                                      </p:to>
                                    </p:set>
                                    <p:animEffect transition="in" filter="fade">
                                      <p:cBhvr>
                                        <p:cTn id="83" dur="300"/>
                                        <p:tgtEl>
                                          <p:spTgt spid="17485"/>
                                        </p:tgtEl>
                                      </p:cBhvr>
                                    </p:animEffect>
                                    <p:anim calcmode="lin" valueType="num">
                                      <p:cBhvr>
                                        <p:cTn id="84" dur="300" fill="hold"/>
                                        <p:tgtEl>
                                          <p:spTgt spid="17485"/>
                                        </p:tgtEl>
                                        <p:attrNameLst>
                                          <p:attrName>ppt_x</p:attrName>
                                        </p:attrNameLst>
                                      </p:cBhvr>
                                      <p:tavLst>
                                        <p:tav tm="0">
                                          <p:val>
                                            <p:strVal val="#ppt_x"/>
                                          </p:val>
                                        </p:tav>
                                        <p:tav tm="100000">
                                          <p:val>
                                            <p:strVal val="#ppt_x"/>
                                          </p:val>
                                        </p:tav>
                                      </p:tavLst>
                                    </p:anim>
                                    <p:anim calcmode="lin" valueType="num">
                                      <p:cBhvr>
                                        <p:cTn id="85" dur="300" fill="hold"/>
                                        <p:tgtEl>
                                          <p:spTgt spid="1748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17486"/>
                                        </p:tgtEl>
                                        <p:attrNameLst>
                                          <p:attrName>style.visibility</p:attrName>
                                        </p:attrNameLst>
                                      </p:cBhvr>
                                      <p:to>
                                        <p:strVal val="visible"/>
                                      </p:to>
                                    </p:set>
                                    <p:anim calcmode="lin" valueType="num">
                                      <p:cBhvr>
                                        <p:cTn id="90" dur="300" fill="hold"/>
                                        <p:tgtEl>
                                          <p:spTgt spid="17486"/>
                                        </p:tgtEl>
                                        <p:attrNameLst>
                                          <p:attrName>ppt_x</p:attrName>
                                        </p:attrNameLst>
                                      </p:cBhvr>
                                      <p:tavLst>
                                        <p:tav tm="0">
                                          <p:val>
                                            <p:strVal val="#ppt_x-.2"/>
                                          </p:val>
                                        </p:tav>
                                        <p:tav tm="100000">
                                          <p:val>
                                            <p:strVal val="#ppt_x"/>
                                          </p:val>
                                        </p:tav>
                                      </p:tavLst>
                                    </p:anim>
                                    <p:anim calcmode="lin" valueType="num">
                                      <p:cBhvr>
                                        <p:cTn id="91" dur="300" fill="hold"/>
                                        <p:tgtEl>
                                          <p:spTgt spid="17486"/>
                                        </p:tgtEl>
                                        <p:attrNameLst>
                                          <p:attrName>ppt_y</p:attrName>
                                        </p:attrNameLst>
                                      </p:cBhvr>
                                      <p:tavLst>
                                        <p:tav tm="0">
                                          <p:val>
                                            <p:strVal val="#ppt_y"/>
                                          </p:val>
                                        </p:tav>
                                        <p:tav tm="100000">
                                          <p:val>
                                            <p:strVal val="#ppt_y"/>
                                          </p:val>
                                        </p:tav>
                                      </p:tavLst>
                                    </p:anim>
                                    <p:animEffect transition="in" filter="wipe(right)" prLst="gradientSize: 0.1">
                                      <p:cBhvr>
                                        <p:cTn id="92" dur="300"/>
                                        <p:tgtEl>
                                          <p:spTgt spid="17486"/>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17482"/>
                                        </p:tgtEl>
                                        <p:attrNameLst>
                                          <p:attrName>style.visibility</p:attrName>
                                        </p:attrNameLst>
                                      </p:cBhvr>
                                      <p:to>
                                        <p:strVal val="visible"/>
                                      </p:to>
                                    </p:set>
                                    <p:animEffect transition="in" filter="fade">
                                      <p:cBhvr>
                                        <p:cTn id="97" dur="200"/>
                                        <p:tgtEl>
                                          <p:spTgt spid="17482"/>
                                        </p:tgtEl>
                                      </p:cBhvr>
                                    </p:animEffect>
                                    <p:anim calcmode="lin" valueType="num">
                                      <p:cBhvr>
                                        <p:cTn id="98" dur="200" fill="hold"/>
                                        <p:tgtEl>
                                          <p:spTgt spid="17482"/>
                                        </p:tgtEl>
                                        <p:attrNameLst>
                                          <p:attrName>ppt_x</p:attrName>
                                        </p:attrNameLst>
                                      </p:cBhvr>
                                      <p:tavLst>
                                        <p:tav tm="0">
                                          <p:val>
                                            <p:strVal val="#ppt_x"/>
                                          </p:val>
                                        </p:tav>
                                        <p:tav tm="100000">
                                          <p:val>
                                            <p:strVal val="#ppt_x"/>
                                          </p:val>
                                        </p:tav>
                                      </p:tavLst>
                                    </p:anim>
                                    <p:anim calcmode="lin" valueType="num">
                                      <p:cBhvr>
                                        <p:cTn id="99" dur="200" fill="hold"/>
                                        <p:tgtEl>
                                          <p:spTgt spid="17482"/>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17469"/>
                                        </p:tgtEl>
                                        <p:attrNameLst>
                                          <p:attrName>style.visibility</p:attrName>
                                        </p:attrNameLst>
                                      </p:cBhvr>
                                      <p:to>
                                        <p:strVal val="visible"/>
                                      </p:to>
                                    </p:set>
                                    <p:animEffect transition="in" filter="randombar(horizontal)">
                                      <p:cBhvr>
                                        <p:cTn id="104" dur="300"/>
                                        <p:tgtEl>
                                          <p:spTgt spid="17469"/>
                                        </p:tgtEl>
                                      </p:cBhvr>
                                    </p:animEffect>
                                  </p:childTnLst>
                                </p:cTn>
                              </p:par>
                            </p:childTnLst>
                          </p:cTn>
                        </p:par>
                      </p:childTnLst>
                    </p:cTn>
                  </p:par>
                  <p:par>
                    <p:cTn id="105" fill="hold">
                      <p:stCondLst>
                        <p:cond delay="indefinite"/>
                      </p:stCondLst>
                      <p:childTnLst>
                        <p:par>
                          <p:cTn id="106" fill="hold">
                            <p:stCondLst>
                              <p:cond delay="0"/>
                            </p:stCondLst>
                            <p:childTnLst>
                              <p:par>
                                <p:cTn id="107" presetID="27" presetClass="entr" presetSubtype="0" fill="hold" grpId="0" nodeType="clickEffect">
                                  <p:stCondLst>
                                    <p:cond delay="0"/>
                                  </p:stCondLst>
                                  <p:iterate type="lt">
                                    <p:tmPct val="50000"/>
                                  </p:iterate>
                                  <p:childTnLst>
                                    <p:set>
                                      <p:cBhvr>
                                        <p:cTn id="108" dur="1" fill="hold">
                                          <p:stCondLst>
                                            <p:cond delay="0"/>
                                          </p:stCondLst>
                                        </p:cTn>
                                        <p:tgtEl>
                                          <p:spTgt spid="17472"/>
                                        </p:tgtEl>
                                        <p:attrNameLst>
                                          <p:attrName>style.visibility</p:attrName>
                                        </p:attrNameLst>
                                      </p:cBhvr>
                                      <p:to>
                                        <p:strVal val="visible"/>
                                      </p:to>
                                    </p:set>
                                    <p:anim calcmode="discrete" valueType="clr">
                                      <p:cBhvr override="childStyle">
                                        <p:cTn id="109" dur="80"/>
                                        <p:tgtEl>
                                          <p:spTgt spid="17472"/>
                                        </p:tgtEl>
                                        <p:attrNameLst>
                                          <p:attrName>style.color</p:attrName>
                                        </p:attrNameLst>
                                      </p:cBhvr>
                                      <p:tavLst>
                                        <p:tav tm="0">
                                          <p:val>
                                            <p:clrVal>
                                              <a:schemeClr val="accent2"/>
                                            </p:clrVal>
                                          </p:val>
                                        </p:tav>
                                        <p:tav tm="50000">
                                          <p:val>
                                            <p:clrVal>
                                              <a:schemeClr val="hlink"/>
                                            </p:clrVal>
                                          </p:val>
                                        </p:tav>
                                      </p:tavLst>
                                    </p:anim>
                                    <p:anim calcmode="discrete" valueType="clr">
                                      <p:cBhvr>
                                        <p:cTn id="110" dur="80"/>
                                        <p:tgtEl>
                                          <p:spTgt spid="17472"/>
                                        </p:tgtEl>
                                        <p:attrNameLst>
                                          <p:attrName>fillcolor</p:attrName>
                                        </p:attrNameLst>
                                      </p:cBhvr>
                                      <p:tavLst>
                                        <p:tav tm="0">
                                          <p:val>
                                            <p:clrVal>
                                              <a:schemeClr val="accent2"/>
                                            </p:clrVal>
                                          </p:val>
                                        </p:tav>
                                        <p:tav tm="50000">
                                          <p:val>
                                            <p:clrVal>
                                              <a:schemeClr val="hlink"/>
                                            </p:clrVal>
                                          </p:val>
                                        </p:tav>
                                      </p:tavLst>
                                    </p:anim>
                                    <p:set>
                                      <p:cBhvr>
                                        <p:cTn id="111" dur="80"/>
                                        <p:tgtEl>
                                          <p:spTgt spid="17472"/>
                                        </p:tgtEl>
                                        <p:attrNameLst>
                                          <p:attrName>fill.type</p:attrName>
                                        </p:attrNameLst>
                                      </p:cBhvr>
                                      <p:to>
                                        <p:strVal val="solid"/>
                                      </p:to>
                                    </p:set>
                                  </p:childTnLst>
                                </p:cTn>
                              </p:par>
                            </p:childTnLst>
                          </p:cTn>
                        </p:par>
                        <p:par>
                          <p:cTn id="112" fill="hold">
                            <p:stCondLst>
                              <p:cond delay="680"/>
                            </p:stCondLst>
                            <p:childTnLst>
                              <p:par>
                                <p:cTn id="113" presetID="58" presetClass="entr" presetSubtype="0" accel="100000" fill="hold" nodeType="afterEffect">
                                  <p:stCondLst>
                                    <p:cond delay="0"/>
                                  </p:stCondLst>
                                  <p:childTnLst>
                                    <p:set>
                                      <p:cBhvr>
                                        <p:cTn id="114" dur="1" fill="hold">
                                          <p:stCondLst>
                                            <p:cond delay="0"/>
                                          </p:stCondLst>
                                        </p:cTn>
                                        <p:tgtEl>
                                          <p:spTgt spid="17487"/>
                                        </p:tgtEl>
                                        <p:attrNameLst>
                                          <p:attrName>style.visibility</p:attrName>
                                        </p:attrNameLst>
                                      </p:cBhvr>
                                      <p:to>
                                        <p:strVal val="visible"/>
                                      </p:to>
                                    </p:set>
                                    <p:anim calcmode="lin" valueType="num">
                                      <p:cBhvr>
                                        <p:cTn id="115" dur="300" fill="hold"/>
                                        <p:tgtEl>
                                          <p:spTgt spid="17487"/>
                                        </p:tgtEl>
                                        <p:attrNameLst>
                                          <p:attrName>ppt_w</p:attrName>
                                        </p:attrNameLst>
                                      </p:cBhvr>
                                      <p:tavLst>
                                        <p:tav tm="0">
                                          <p:val>
                                            <p:strVal val="#ppt_w*2.5"/>
                                          </p:val>
                                        </p:tav>
                                        <p:tav tm="100000">
                                          <p:val>
                                            <p:strVal val="#ppt_w"/>
                                          </p:val>
                                        </p:tav>
                                      </p:tavLst>
                                    </p:anim>
                                    <p:anim calcmode="lin" valueType="num">
                                      <p:cBhvr>
                                        <p:cTn id="116" dur="300" fill="hold"/>
                                        <p:tgtEl>
                                          <p:spTgt spid="17487"/>
                                        </p:tgtEl>
                                        <p:attrNameLst>
                                          <p:attrName>ppt_h</p:attrName>
                                        </p:attrNameLst>
                                      </p:cBhvr>
                                      <p:tavLst>
                                        <p:tav tm="0">
                                          <p:val>
                                            <p:strVal val="#ppt_h*0.01"/>
                                          </p:val>
                                        </p:tav>
                                        <p:tav tm="100000">
                                          <p:val>
                                            <p:strVal val="#ppt_h"/>
                                          </p:val>
                                        </p:tav>
                                      </p:tavLst>
                                    </p:anim>
                                    <p:anim calcmode="lin" valueType="num">
                                      <p:cBhvr>
                                        <p:cTn id="117" dur="300" fill="hold"/>
                                        <p:tgtEl>
                                          <p:spTgt spid="17487"/>
                                        </p:tgtEl>
                                        <p:attrNameLst>
                                          <p:attrName>ppt_x</p:attrName>
                                        </p:attrNameLst>
                                      </p:cBhvr>
                                      <p:tavLst>
                                        <p:tav tm="0">
                                          <p:val>
                                            <p:strVal val="#ppt_x"/>
                                          </p:val>
                                        </p:tav>
                                        <p:tav tm="100000">
                                          <p:val>
                                            <p:strVal val="#ppt_x"/>
                                          </p:val>
                                        </p:tav>
                                      </p:tavLst>
                                    </p:anim>
                                    <p:anim calcmode="lin" valueType="num">
                                      <p:cBhvr>
                                        <p:cTn id="118" dur="300" fill="hold"/>
                                        <p:tgtEl>
                                          <p:spTgt spid="17487"/>
                                        </p:tgtEl>
                                        <p:attrNameLst>
                                          <p:attrName>ppt_y</p:attrName>
                                        </p:attrNameLst>
                                      </p:cBhvr>
                                      <p:tavLst>
                                        <p:tav tm="0">
                                          <p:val>
                                            <p:strVal val="#ppt_h+1"/>
                                          </p:val>
                                        </p:tav>
                                        <p:tav tm="100000">
                                          <p:val>
                                            <p:strVal val="#ppt_y"/>
                                          </p:val>
                                        </p:tav>
                                      </p:tavLst>
                                    </p:anim>
                                    <p:animEffect transition="in" filter="fade">
                                      <p:cBhvr>
                                        <p:cTn id="119" dur="300"/>
                                        <p:tgtEl>
                                          <p:spTgt spid="17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9" grpId="0" animBg="1"/>
      <p:bldP spid="17414" grpId="0" animBg="1"/>
      <p:bldP spid="17418" grpId="0" animBg="1"/>
      <p:bldP spid="17422" grpId="0" animBg="1"/>
      <p:bldP spid="17424" grpId="0" animBg="1"/>
      <p:bldP spid="17425" grpId="0" animBg="1"/>
      <p:bldP spid="34819" grpId="0"/>
      <p:bldP spid="17421" grpId="0" animBg="1"/>
      <p:bldP spid="17432" grpId="0" animBg="1"/>
      <p:bldP spid="17420" grpId="0"/>
      <p:bldP spid="17433" grpId="0"/>
      <p:bldP spid="17434" grpId="0"/>
      <p:bldP spid="17435" grpId="0"/>
      <p:bldP spid="17436" grpId="0"/>
      <p:bldP spid="17437" grpId="0"/>
      <p:bldP spid="17438" grpId="0"/>
      <p:bldP spid="17469" grpId="0" animBg="1"/>
      <p:bldP spid="17472" grpId="0"/>
      <p:bldP spid="1747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3.3|1.5|2.7"/>
</p:tagLst>
</file>

<file path=ppt/tags/tag2.xml><?xml version="1.0" encoding="utf-8"?>
<p:tagLst xmlns:a="http://schemas.openxmlformats.org/drawingml/2006/main" xmlns:r="http://schemas.openxmlformats.org/officeDocument/2006/relationships" xmlns:p="http://schemas.openxmlformats.org/presentationml/2006/main">
  <p:tag name="TIMING" val="|5.9|0.2|8.9|7.9|8.2|8.6|13.4|9.4|9.3|3.2"/>
</p:tagLst>
</file>

<file path=ppt/tags/tag3.xml><?xml version="1.0" encoding="utf-8"?>
<p:tagLst xmlns:a="http://schemas.openxmlformats.org/drawingml/2006/main" xmlns:r="http://schemas.openxmlformats.org/officeDocument/2006/relationships" xmlns:p="http://schemas.openxmlformats.org/presentationml/2006/main">
  <p:tag name="TIMING" val="|34.3|12.7"/>
</p:tagLst>
</file>

<file path=ppt/tags/tag4.xml><?xml version="1.0" encoding="utf-8"?>
<p:tagLst xmlns:a="http://schemas.openxmlformats.org/drawingml/2006/main" xmlns:r="http://schemas.openxmlformats.org/officeDocument/2006/relationships" xmlns:p="http://schemas.openxmlformats.org/presentationml/2006/main">
  <p:tag name="TIMING" val="|5|18.4|5.1|5.6|17|12.7"/>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1.9"/>
</p:tagLst>
</file>

<file path=ppt/tags/tag7.xml><?xml version="1.0" encoding="utf-8"?>
<p:tagLst xmlns:a="http://schemas.openxmlformats.org/drawingml/2006/main" xmlns:r="http://schemas.openxmlformats.org/officeDocument/2006/relationships" xmlns:p="http://schemas.openxmlformats.org/presentationml/2006/main">
  <p:tag name="TIMING" val="|19.4|23.7|20.2|10.7"/>
</p:tagLst>
</file>

<file path=ppt/tags/tag8.xml><?xml version="1.0" encoding="utf-8"?>
<p:tagLst xmlns:a="http://schemas.openxmlformats.org/drawingml/2006/main" xmlns:r="http://schemas.openxmlformats.org/officeDocument/2006/relationships" xmlns:p="http://schemas.openxmlformats.org/presentationml/2006/main">
  <p:tag name="TIMING" val="|12.3|16.7|6.6|6.9|0.2|12.2|0"/>
</p:tagLst>
</file>

<file path=ppt/tags/tag9.xml><?xml version="1.0" encoding="utf-8"?>
<p:tagLst xmlns:a="http://schemas.openxmlformats.org/drawingml/2006/main" xmlns:r="http://schemas.openxmlformats.org/officeDocument/2006/relationships" xmlns:p="http://schemas.openxmlformats.org/presentationml/2006/main">
  <p:tag name="TIMING" val="|34.3|12.7"/>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10214</TotalTime>
  <Words>1484</Words>
  <Application>Microsoft Office PowerPoint</Application>
  <PresentationFormat>画面に合わせる (4:3)</PresentationFormat>
  <Paragraphs>531</Paragraphs>
  <Slides>36</Slides>
  <Notes>14</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36</vt:i4>
      </vt:variant>
    </vt:vector>
  </HeadingPairs>
  <TitlesOfParts>
    <vt:vector size="39" baseType="lpstr">
      <vt:lpstr>標準デザイン</vt:lpstr>
      <vt:lpstr>Image</vt:lpstr>
      <vt:lpstr>グラフ</vt:lpstr>
      <vt:lpstr>Influence of the Antarctic sea-ice anomaly upon largescale atmospheric circulation  in the Southern Hemisphere by using　AGCM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mie_university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大気大循環モデルを用いた 南極周辺の海氷が 大気循環に与える影響</dc:title>
  <dc:creator>oga</dc:creator>
  <cp:lastModifiedBy>Eudyptula</cp:lastModifiedBy>
  <cp:revision>134</cp:revision>
  <cp:lastPrinted>2012-01-31T00:45:09Z</cp:lastPrinted>
  <dcterms:created xsi:type="dcterms:W3CDTF">2011-09-17T02:17:27Z</dcterms:created>
  <dcterms:modified xsi:type="dcterms:W3CDTF">2012-02-13T00:56:05Z</dcterms:modified>
</cp:coreProperties>
</file>