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3" r:id="rId7"/>
    <p:sldId id="262" r:id="rId8"/>
    <p:sldId id="264" r:id="rId9"/>
    <p:sldId id="265" r:id="rId10"/>
    <p:sldId id="268" r:id="rId11"/>
    <p:sldId id="266" r:id="rId12"/>
    <p:sldId id="267"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showGuides="1">
      <p:cViewPr varScale="1">
        <p:scale>
          <a:sx n="56" d="100"/>
          <a:sy n="56" d="100"/>
        </p:scale>
        <p:origin x="6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ru\Dropbox\Progressive%20form\original_inde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ru\Dropbox\Progressive%20form\original_index.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958005249351131E-5"/>
          <c:y val="0"/>
          <c:w val="0.99893088363954508"/>
          <c:h val="0.99946179644211142"/>
        </c:manualLayout>
      </c:layout>
      <c:lineChart>
        <c:grouping val="standard"/>
        <c:varyColors val="0"/>
        <c:ser>
          <c:idx val="0"/>
          <c:order val="0"/>
          <c:tx>
            <c:strRef>
              <c:f>index_arcaleice!$D$1</c:f>
              <c:strCache>
                <c:ptCount val="1"/>
                <c:pt idx="0">
                  <c:v>1000hPa_sum</c:v>
                </c:pt>
              </c:strCache>
            </c:strRef>
          </c:tx>
          <c:spPr>
            <a:ln w="19050" cap="rnd">
              <a:solidFill>
                <a:schemeClr val="bg1">
                  <a:lumMod val="75000"/>
                </a:schemeClr>
              </a:solidFill>
              <a:round/>
            </a:ln>
            <a:effectLst/>
          </c:spPr>
          <c:marker>
            <c:symbol val="none"/>
          </c:marker>
          <c:cat>
            <c:numRef>
              <c:f>index_arcaleice!$A$2:$A$56</c:f>
              <c:numCache>
                <c:formatCode>General</c:formatCode>
                <c:ptCount val="55"/>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numCache>
            </c:numRef>
          </c:cat>
          <c:val>
            <c:numRef>
              <c:f>index_arcaleice!$D$2:$D$57</c:f>
              <c:numCache>
                <c:formatCode>General</c:formatCode>
                <c:ptCount val="56"/>
                <c:pt idx="0">
                  <c:v>-75.271941999999996</c:v>
                </c:pt>
                <c:pt idx="1">
                  <c:v>0</c:v>
                </c:pt>
                <c:pt idx="2">
                  <c:v>0</c:v>
                </c:pt>
                <c:pt idx="3">
                  <c:v>-122.02406999999999</c:v>
                </c:pt>
                <c:pt idx="4">
                  <c:v>-52.344943999999998</c:v>
                </c:pt>
                <c:pt idx="5">
                  <c:v>-113.68826</c:v>
                </c:pt>
                <c:pt idx="6">
                  <c:v>0</c:v>
                </c:pt>
                <c:pt idx="7">
                  <c:v>49.783638000000003</c:v>
                </c:pt>
                <c:pt idx="8">
                  <c:v>0</c:v>
                </c:pt>
                <c:pt idx="9">
                  <c:v>0</c:v>
                </c:pt>
                <c:pt idx="10">
                  <c:v>0</c:v>
                </c:pt>
                <c:pt idx="11">
                  <c:v>0</c:v>
                </c:pt>
                <c:pt idx="12">
                  <c:v>0</c:v>
                </c:pt>
                <c:pt idx="13">
                  <c:v>86.449691999999999</c:v>
                </c:pt>
                <c:pt idx="14">
                  <c:v>57.883274</c:v>
                </c:pt>
                <c:pt idx="15">
                  <c:v>0</c:v>
                </c:pt>
                <c:pt idx="16">
                  <c:v>0</c:v>
                </c:pt>
                <c:pt idx="17">
                  <c:v>0</c:v>
                </c:pt>
                <c:pt idx="18">
                  <c:v>-89.310478000000003</c:v>
                </c:pt>
                <c:pt idx="19">
                  <c:v>-48.458548999999998</c:v>
                </c:pt>
                <c:pt idx="20">
                  <c:v>0</c:v>
                </c:pt>
                <c:pt idx="21">
                  <c:v>0</c:v>
                </c:pt>
                <c:pt idx="22">
                  <c:v>0</c:v>
                </c:pt>
                <c:pt idx="23">
                  <c:v>0</c:v>
                </c:pt>
                <c:pt idx="24">
                  <c:v>106.16125</c:v>
                </c:pt>
                <c:pt idx="25">
                  <c:v>0</c:v>
                </c:pt>
                <c:pt idx="26">
                  <c:v>65.396088000000006</c:v>
                </c:pt>
                <c:pt idx="27">
                  <c:v>-77.065169999999995</c:v>
                </c:pt>
                <c:pt idx="28">
                  <c:v>0</c:v>
                </c:pt>
                <c:pt idx="29">
                  <c:v>0</c:v>
                </c:pt>
                <c:pt idx="30">
                  <c:v>91.243865999999997</c:v>
                </c:pt>
                <c:pt idx="31">
                  <c:v>0</c:v>
                </c:pt>
                <c:pt idx="32">
                  <c:v>105.61767999999999</c:v>
                </c:pt>
                <c:pt idx="33">
                  <c:v>81.174484000000007</c:v>
                </c:pt>
                <c:pt idx="34">
                  <c:v>79.042000000000002</c:v>
                </c:pt>
                <c:pt idx="35">
                  <c:v>83.475677000000005</c:v>
                </c:pt>
                <c:pt idx="36">
                  <c:v>0</c:v>
                </c:pt>
                <c:pt idx="37">
                  <c:v>-174.88226</c:v>
                </c:pt>
                <c:pt idx="38">
                  <c:v>-131.70466999999999</c:v>
                </c:pt>
                <c:pt idx="39">
                  <c:v>0</c:v>
                </c:pt>
                <c:pt idx="40">
                  <c:v>85.739029000000002</c:v>
                </c:pt>
                <c:pt idx="41">
                  <c:v>87.919640000000001</c:v>
                </c:pt>
                <c:pt idx="42">
                  <c:v>-113.49713</c:v>
                </c:pt>
                <c:pt idx="43">
                  <c:v>-78.143660999999994</c:v>
                </c:pt>
                <c:pt idx="44">
                  <c:v>-104.36519</c:v>
                </c:pt>
                <c:pt idx="45">
                  <c:v>0</c:v>
                </c:pt>
                <c:pt idx="46">
                  <c:v>121.11023</c:v>
                </c:pt>
                <c:pt idx="47">
                  <c:v>0</c:v>
                </c:pt>
                <c:pt idx="48">
                  <c:v>109.14288000000001</c:v>
                </c:pt>
                <c:pt idx="49">
                  <c:v>80.434455999999997</c:v>
                </c:pt>
                <c:pt idx="50">
                  <c:v>52.339919999999999</c:v>
                </c:pt>
                <c:pt idx="51">
                  <c:v>-185.7227</c:v>
                </c:pt>
                <c:pt idx="52">
                  <c:v>0</c:v>
                </c:pt>
                <c:pt idx="53">
                  <c:v>183.48598999999999</c:v>
                </c:pt>
                <c:pt idx="54">
                  <c:v>0</c:v>
                </c:pt>
              </c:numCache>
            </c:numRef>
          </c:val>
          <c:smooth val="0"/>
        </c:ser>
        <c:dLbls>
          <c:showLegendKey val="0"/>
          <c:showVal val="0"/>
          <c:showCatName val="0"/>
          <c:showSerName val="0"/>
          <c:showPercent val="0"/>
          <c:showBubbleSize val="0"/>
        </c:dLbls>
        <c:smooth val="0"/>
        <c:axId val="482448560"/>
        <c:axId val="482445424"/>
      </c:lineChart>
      <c:catAx>
        <c:axId val="482448560"/>
        <c:scaling>
          <c:orientation val="minMax"/>
        </c:scaling>
        <c:delete val="1"/>
        <c:axPos val="b"/>
        <c:numFmt formatCode="General" sourceLinked="1"/>
        <c:majorTickMark val="none"/>
        <c:minorTickMark val="none"/>
        <c:tickLblPos val="low"/>
        <c:crossAx val="482445424"/>
        <c:crosses val="autoZero"/>
        <c:auto val="1"/>
        <c:lblAlgn val="ctr"/>
        <c:lblOffset val="100"/>
        <c:noMultiLvlLbl val="0"/>
      </c:catAx>
      <c:valAx>
        <c:axId val="482445424"/>
        <c:scaling>
          <c:orientation val="minMax"/>
          <c:max val="200"/>
          <c:min val="-200"/>
        </c:scaling>
        <c:delete val="1"/>
        <c:axPos val="l"/>
        <c:numFmt formatCode="General" sourceLinked="1"/>
        <c:majorTickMark val="none"/>
        <c:minorTickMark val="none"/>
        <c:tickLblPos val="nextTo"/>
        <c:crossAx val="482448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j-ea"/>
                <a:ea typeface="+mj-ea"/>
                <a:cs typeface="+mn-cs"/>
              </a:defRPr>
            </a:pPr>
            <a:r>
              <a:rPr lang="en-US" altLang="ja-JP" sz="1800" dirty="0" smtClean="0">
                <a:solidFill>
                  <a:schemeClr val="tx1"/>
                </a:solidFill>
                <a:latin typeface="メイリオ" panose="020B0604030504040204" pitchFamily="50" charset="-128"/>
                <a:ea typeface="メイリオ" panose="020B0604030504040204" pitchFamily="50" charset="-128"/>
              </a:rPr>
              <a:t>12</a:t>
            </a:r>
            <a:r>
              <a:rPr lang="ja-JP" altLang="en-US" sz="1800" dirty="0" smtClean="0">
                <a:solidFill>
                  <a:schemeClr val="tx1"/>
                </a:solidFill>
                <a:latin typeface="メイリオ" panose="020B0604030504040204" pitchFamily="50" charset="-128"/>
                <a:ea typeface="メイリオ" panose="020B0604030504040204" pitchFamily="50" charset="-128"/>
              </a:rPr>
              <a:t>月オリジナル</a:t>
            </a:r>
            <a:r>
              <a:rPr lang="en-US" altLang="ja-JP" sz="1800" dirty="0" smtClean="0">
                <a:solidFill>
                  <a:schemeClr val="tx1"/>
                </a:solidFill>
                <a:latin typeface="メイリオ" panose="020B0604030504040204" pitchFamily="50" charset="-128"/>
                <a:ea typeface="メイリオ" panose="020B0604030504040204" pitchFamily="50" charset="-128"/>
              </a:rPr>
              <a:t>AO</a:t>
            </a:r>
            <a:r>
              <a:rPr lang="ja-JP" altLang="en-US" sz="1800" baseline="0" dirty="0" smtClean="0">
                <a:solidFill>
                  <a:schemeClr val="tx1"/>
                </a:solidFill>
                <a:latin typeface="メイリオ" panose="020B0604030504040204" pitchFamily="50" charset="-128"/>
                <a:ea typeface="メイリオ" panose="020B0604030504040204" pitchFamily="50" charset="-128"/>
              </a:rPr>
              <a:t> </a:t>
            </a:r>
            <a:r>
              <a:rPr lang="en-US" altLang="ja-JP" sz="1800" dirty="0" smtClean="0">
                <a:solidFill>
                  <a:schemeClr val="tx1"/>
                </a:solidFill>
                <a:latin typeface="メイリオ" panose="020B0604030504040204" pitchFamily="50" charset="-128"/>
                <a:ea typeface="メイリオ" panose="020B0604030504040204" pitchFamily="50" charset="-128"/>
              </a:rPr>
              <a:t>index</a:t>
            </a:r>
            <a:endParaRPr lang="ja-JP" sz="1800" dirty="0">
              <a:solidFill>
                <a:schemeClr val="tx1"/>
              </a:solidFill>
              <a:latin typeface="メイリオ" panose="020B0604030504040204" pitchFamily="50" charset="-128"/>
              <a:ea typeface="メイリオ" panose="020B0604030504040204" pitchFamily="50" charset="-128"/>
            </a:endParaRPr>
          </a:p>
        </c:rich>
      </c:tx>
      <c:layout>
        <c:manualLayout>
          <c:xMode val="edge"/>
          <c:yMode val="edge"/>
          <c:x val="7.0930000000000007E-2"/>
          <c:y val="8.6489583333333349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j-ea"/>
              <a:ea typeface="+mj-ea"/>
              <a:cs typeface="+mn-cs"/>
            </a:defRPr>
          </a:pPr>
          <a:endParaRPr lang="ja-JP"/>
        </a:p>
      </c:txPr>
    </c:title>
    <c:autoTitleDeleted val="0"/>
    <c:plotArea>
      <c:layout>
        <c:manualLayout>
          <c:layoutTarget val="inner"/>
          <c:xMode val="edge"/>
          <c:yMode val="edge"/>
          <c:x val="0.10008599999999999"/>
          <c:y val="0.21623090277777779"/>
          <c:w val="0.85758066666666666"/>
          <c:h val="0.75155590277777773"/>
        </c:manualLayout>
      </c:layout>
      <c:lineChart>
        <c:grouping val="standard"/>
        <c:varyColors val="0"/>
        <c:ser>
          <c:idx val="0"/>
          <c:order val="0"/>
          <c:tx>
            <c:strRef>
              <c:f>index_arcaleice!$D$1</c:f>
              <c:strCache>
                <c:ptCount val="1"/>
                <c:pt idx="0">
                  <c:v>1000hPa_sum</c:v>
                </c:pt>
              </c:strCache>
            </c:strRef>
          </c:tx>
          <c:spPr>
            <a:ln w="19050" cap="rnd">
              <a:solidFill>
                <a:schemeClr val="tx1"/>
              </a:solidFill>
              <a:round/>
            </a:ln>
            <a:effectLst/>
          </c:spPr>
          <c:marker>
            <c:symbol val="none"/>
          </c:marker>
          <c:cat>
            <c:numRef>
              <c:f>index_arcaleice!$A$2:$A$56</c:f>
              <c:numCache>
                <c:formatCode>General</c:formatCode>
                <c:ptCount val="55"/>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numCache>
            </c:numRef>
          </c:cat>
          <c:val>
            <c:numRef>
              <c:f>index_arcaleice!$D$2:$D$57</c:f>
              <c:numCache>
                <c:formatCode>General</c:formatCode>
                <c:ptCount val="56"/>
                <c:pt idx="0">
                  <c:v>-75.271941999999996</c:v>
                </c:pt>
                <c:pt idx="1">
                  <c:v>0</c:v>
                </c:pt>
                <c:pt idx="2">
                  <c:v>0</c:v>
                </c:pt>
                <c:pt idx="3">
                  <c:v>-122.02406999999999</c:v>
                </c:pt>
                <c:pt idx="4">
                  <c:v>-52.344943999999998</c:v>
                </c:pt>
                <c:pt idx="5">
                  <c:v>-113.68826</c:v>
                </c:pt>
                <c:pt idx="6">
                  <c:v>0</c:v>
                </c:pt>
                <c:pt idx="7">
                  <c:v>49.783638000000003</c:v>
                </c:pt>
                <c:pt idx="8">
                  <c:v>0</c:v>
                </c:pt>
                <c:pt idx="9">
                  <c:v>0</c:v>
                </c:pt>
                <c:pt idx="10">
                  <c:v>0</c:v>
                </c:pt>
                <c:pt idx="11">
                  <c:v>0</c:v>
                </c:pt>
                <c:pt idx="12">
                  <c:v>0</c:v>
                </c:pt>
                <c:pt idx="13">
                  <c:v>86.449691999999999</c:v>
                </c:pt>
                <c:pt idx="14">
                  <c:v>57.883274</c:v>
                </c:pt>
                <c:pt idx="15">
                  <c:v>0</c:v>
                </c:pt>
                <c:pt idx="16">
                  <c:v>0</c:v>
                </c:pt>
                <c:pt idx="17">
                  <c:v>0</c:v>
                </c:pt>
                <c:pt idx="18">
                  <c:v>-89.310478000000003</c:v>
                </c:pt>
                <c:pt idx="19">
                  <c:v>-48.458548999999998</c:v>
                </c:pt>
                <c:pt idx="20">
                  <c:v>0</c:v>
                </c:pt>
                <c:pt idx="21">
                  <c:v>0</c:v>
                </c:pt>
                <c:pt idx="22">
                  <c:v>0</c:v>
                </c:pt>
                <c:pt idx="23">
                  <c:v>0</c:v>
                </c:pt>
                <c:pt idx="24">
                  <c:v>106.16125</c:v>
                </c:pt>
                <c:pt idx="25">
                  <c:v>0</c:v>
                </c:pt>
                <c:pt idx="26">
                  <c:v>65.396088000000006</c:v>
                </c:pt>
                <c:pt idx="27">
                  <c:v>-77.065169999999995</c:v>
                </c:pt>
                <c:pt idx="28">
                  <c:v>0</c:v>
                </c:pt>
                <c:pt idx="29">
                  <c:v>0</c:v>
                </c:pt>
                <c:pt idx="30">
                  <c:v>91.243865999999997</c:v>
                </c:pt>
                <c:pt idx="31">
                  <c:v>0</c:v>
                </c:pt>
                <c:pt idx="32">
                  <c:v>105.61767999999999</c:v>
                </c:pt>
                <c:pt idx="33">
                  <c:v>81.174484000000007</c:v>
                </c:pt>
                <c:pt idx="34">
                  <c:v>79.042000000000002</c:v>
                </c:pt>
                <c:pt idx="35">
                  <c:v>83.475677000000005</c:v>
                </c:pt>
                <c:pt idx="36">
                  <c:v>0</c:v>
                </c:pt>
                <c:pt idx="37">
                  <c:v>-174.88226</c:v>
                </c:pt>
                <c:pt idx="38">
                  <c:v>-131.70466999999999</c:v>
                </c:pt>
                <c:pt idx="39">
                  <c:v>0</c:v>
                </c:pt>
                <c:pt idx="40">
                  <c:v>85.739029000000002</c:v>
                </c:pt>
                <c:pt idx="41">
                  <c:v>87.919640000000001</c:v>
                </c:pt>
                <c:pt idx="42">
                  <c:v>-113.49713</c:v>
                </c:pt>
                <c:pt idx="43">
                  <c:v>-78.143660999999994</c:v>
                </c:pt>
                <c:pt idx="44">
                  <c:v>-104.36519</c:v>
                </c:pt>
                <c:pt idx="45">
                  <c:v>0</c:v>
                </c:pt>
                <c:pt idx="46">
                  <c:v>121.11023</c:v>
                </c:pt>
                <c:pt idx="47">
                  <c:v>0</c:v>
                </c:pt>
                <c:pt idx="48">
                  <c:v>109.14288000000001</c:v>
                </c:pt>
                <c:pt idx="49">
                  <c:v>80.434455999999997</c:v>
                </c:pt>
                <c:pt idx="50">
                  <c:v>52.339919999999999</c:v>
                </c:pt>
                <c:pt idx="51">
                  <c:v>-185.7227</c:v>
                </c:pt>
                <c:pt idx="52">
                  <c:v>0</c:v>
                </c:pt>
                <c:pt idx="53">
                  <c:v>183.48598999999999</c:v>
                </c:pt>
                <c:pt idx="54">
                  <c:v>0</c:v>
                </c:pt>
              </c:numCache>
            </c:numRef>
          </c:val>
          <c:smooth val="0"/>
        </c:ser>
        <c:dLbls>
          <c:showLegendKey val="0"/>
          <c:showVal val="0"/>
          <c:showCatName val="0"/>
          <c:showSerName val="0"/>
          <c:showPercent val="0"/>
          <c:showBubbleSize val="0"/>
        </c:dLbls>
        <c:smooth val="0"/>
        <c:axId val="488535016"/>
        <c:axId val="488541680"/>
      </c:lineChart>
      <c:catAx>
        <c:axId val="4885350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88541680"/>
        <c:crosses val="autoZero"/>
        <c:auto val="1"/>
        <c:lblAlgn val="ctr"/>
        <c:lblOffset val="100"/>
        <c:noMultiLvlLbl val="0"/>
      </c:catAx>
      <c:valAx>
        <c:axId val="488541680"/>
        <c:scaling>
          <c:orientation val="minMax"/>
          <c:max val="200"/>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88535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23.7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D7F70CDD-3EC5-4D5E-8BD2-7D9574EC5DA2}" emma:medium="tactile" emma:mode="ink">
          <msink:context xmlns:msink="http://schemas.microsoft.com/ink/2010/main" type="inkDrawing" rotatedBoundingBox="5210,10189 23260,11323 23046,14717 4997,13584" semanticType="callout" shapeName="Other">
            <msink:sourceLink direction="with" ref="{78D9F35E-0D53-45EE-8007-9D4FA701434A}"/>
            <msink:sourceLink direction="with" ref="{A655F575-2929-4625-8FA2-042D91ADE0E2}"/>
          </msink:context>
        </emma:interpretation>
      </emma:emma>
    </inkml:annotationXML>
    <inkml:trace contextRef="#ctx0" brushRef="#br0">0 0 80 0,'9'18'69'16,"5"4"-6"-16,-1-6 6 16,8-3-47-16,3 3-11 15,6 1-2-15,9 1 1 16,2 1 1-16,4 6 1 0,3-2 2 15,3 7 1-15,0 1-1 16,5 8-3-16,1-4 5 16,3 9-3-1,-1-3 1-15,8 5-3 0,-1-2-1 16,2 7-1-16,1-6-1 16,7 8 2-16,-2 2-5 15,5 1 2-15,0 2-5 16,4-1 3-16,1-1-2 15,4-1 1-15,0-6-1 16,4 0 1-16,-6-7 0 16,0-1 0-16,-3-1 0 15,2-1 1-15,-6 2-1 0,2 1-3 16,-4 0 2 0,3 0-3-16,1-3 1 15,0-2-3-15,1-3 3 16,1-3-5-16,0-1 2 0,-2-2 0 15,-2 1 0-15,-3 2 2 16,-2 6 0-16,0 2 0 16,-4 7 0-16,1-1 2 15,3 5-2-15,-2-1 2 16,3 0-2-16,1-1 1 16,3-4-2-16,2-2 4 15,-3-1-3-15,3-3 1 0,0 1 2 16,-4 0 0-1,6 5-1-15,2 0-2 16,-1-2 3-16,1 0-5 16,4-1 5-16,3-1-4 0,-2-1 2 15,3-2-3-15,0-5 4 16,-1 1 1-16,0 3-1 16,-1-1 0-16,-3 0 1 15,0 4-1-15,-1-2 0 16,2 0 0-16,3-2 0 15,1-2 0-15,2 1-1 16,0-1 1-16,4 1 0 16,1-3-1-16,4 3 0 15,4-2 2-15,-4-1-3 16,1 1 2-16,3-2 0 16,1-2 2-16,2 2 1 15,-2 2-3-15,2-1 4 0,1 5-3 16,-1-3 3-16,0 6-5 15,-2-4 4-15,4 0-4 16,-2-5 1-16,4-2 1 16,-1-1-2-16,2-6 2 15,4-4-1-15,0 1 2 16,1-2-1-16,2 0 0 16,1 0-1-16,1-2 1 15,-2-2 0-15,4-1-2 16,-2-1 0-16,3-5-1 15,-3-3 0-15,4-2-1 16,-2-3 1-16,-1-1-1 0,5-3 0 16,-3-2 1-16,2 0 1 15,1-3-2-15,1 2 0 16,2-3 0-16,3-3 0 16,4 1 0-16,3-3 1 15,2-1-2-15,6-4 1 16,3-4 0-16,1-1 0 15,3-2 0-15,-1 0 0 16,-3-3 3-16,0-1-2 16,-2-1 6-16,1 0-6 15,-1 0 6-15,0 1-5 16,-2-3 4-16,-1 0-2 16,0 0 0-16,-9 0-1 0,-2-1-2 15,-5-1 2-15,-1 2-1 16,-2-4 1-16,1-3 0 15,2 0 1-15,3-3-2 16,4-1 3-16,1 1-3 16,-1-1 2-16,-3 1-2 15,-5-1 1-15,-2 1-2 16,-6-1-2-16,-2 0 2 16,-3-3-2-16,-2 0 3 15,0-5-2-15,0 1 4 16,-4-3-4-16,-1 5 4 15,-11 1 1-15,-3-1-2 0,-6 2 1 16,-5 0-1-16,-5-4-2 16,-1 1 1-16,3-1-1 15,-1-1-2-15,6-1 1 16,2-3-5-16,-1 4 2 0,-1 3 3 16,0 2-3-16,-7 5 2 15,-8 2-2-15,-2 2 4 16,-8 2-3-1,-2-1 6-15,-3 2-3 0,0-1-1 16,-4 1 1-16,-1 2-1 16,-6 2 0-16,-3 5-1 15,-7 4 1-15,-9 5-2 16,-6 6-2-16,-24 15-5 16,27-14-12-16,-27 14-23 15,8-16-62-15,-8 16-2 16,0 0-1-16,-33 0-2 0</inkml:trace>
  </inkml:traceGroup>
</inkml:ink>
</file>

<file path=ppt/ink/ink1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8.80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392D94F6-3E8A-4E36-816F-E642C920F55C}" emma:medium="tactile" emma:mode="ink">
          <msink:context xmlns:msink="http://schemas.microsoft.com/ink/2010/main" type="inkDrawing" rotatedBoundingBox="11010,11608 11216,14210 11134,14216 10929,11614" semanticType="callout" shapeName="Other">
            <msink:sourceLink direction="with" ref="{8D26F452-AEBF-4602-848C-62841B379BE8}"/>
            <msink:sourceLink direction="with" ref="{7A70B0A3-4196-4243-A47D-2710ACEC866D}"/>
            <msink:sourceLink direction="with" ref="{CC42B1C0-4E15-491A-9CBC-9504C230ADC6}"/>
            <msink:sourceLink direction="with" ref="{1A265B28-CE0F-4AE8-9823-E517066FB139}"/>
            <msink:sourceLink direction="with" ref="{E8CBE884-F125-447D-BACD-1365688553FC}"/>
            <msink:sourceLink direction="with" ref="{1B799689-8647-419A-89DB-56912B6814A7}"/>
            <msink:sourceLink direction="with" ref="{46016D2C-ABB5-4652-A792-B6DED55EFF22}"/>
            <msink:sourceLink direction="with" ref="{C30480E9-ED83-4F54-8E3F-BC48C7AEA025}"/>
            <msink:sourceLink direction="with" ref="{78D9F35E-0D53-45EE-8007-9D4FA701434A}"/>
          </msink:context>
        </emma:interpretation>
      </emma:emma>
    </inkml:annotationXML>
    <inkml:trace contextRef="#ctx0" brushRef="#br0">7983 976 195 0,'-6'-35'93'15,"4"7"-5"-15,-16-26-3 16,3-7-64-16,-7-34 0 0,12-15-2 15,-8-37-6-15,7-20-2 16,-2-21-5-16,3-9 2 16,3 0-6-16,1 4-3 15,6 18-2-15,-5 23 1 16,5 31 0-16,-2 22 1 16,0 23-2-16,-2 15-2 15,-5 9 1-15,-2 7-2 16,-2 4-1-16,-2-3-5 15,2 6-4-15,-4-8-10 16,10 11-13-16,-8-4-48 16,11 7-4-16,-3-7 2 0,1 9-3 15</inkml:trace>
  </inkml:traceGroup>
</inkml:ink>
</file>

<file path=ppt/ink/ink1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08.80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8F04AAF7-0E5E-4BC7-B911-A39388F39223}" emma:medium="tactile" emma:mode="ink">
          <msink:context xmlns:msink="http://schemas.microsoft.com/ink/2010/main" type="writingRegion" rotatedBoundingBox="18062,8211 23366,8883 22994,11819 17690,11147"/>
        </emma:interpretation>
      </emma:emma>
    </inkml:annotationXML>
    <inkml:traceGroup>
      <inkml:annotationXML>
        <emma:emma xmlns:emma="http://www.w3.org/2003/04/emma" version="1.0">
          <emma:interpretation id="{E754AA08-8A12-4996-BB39-E95D65DF5416}" emma:medium="tactile" emma:mode="ink">
            <msink:context xmlns:msink="http://schemas.microsoft.com/ink/2010/main" type="paragraph" rotatedBoundingBox="18489,8350 22868,8739 22746,10107 18367,9718" alignmentLevel="1"/>
          </emma:interpretation>
        </emma:emma>
      </inkml:annotationXML>
      <inkml:traceGroup>
        <inkml:annotationXML>
          <emma:emma xmlns:emma="http://www.w3.org/2003/04/emma" version="1.0">
            <emma:interpretation id="{0CDD4FFE-17D9-4E9D-A1AC-A982E88B7AF4}" emma:medium="tactile" emma:mode="ink">
              <msink:context xmlns:msink="http://schemas.microsoft.com/ink/2010/main" type="inkBullet" rotatedBoundingBox="18426,9063 18534,9072 18526,9159 18418,9150"/>
            </emma:interpretation>
            <emma:one-of disjunction-type="recognition" id="oneOf0">
              <emma:interpretation id="interp0" emma:lang="ja-JP" emma:confidence="0">
                <emma:literal>し</emma:literal>
              </emma:interpretation>
              <emma:interpretation id="interp1" emma:lang="ja-JP" emma:confidence="0">
                <emma:literal>レ</emma:literal>
              </emma:interpretation>
              <emma:interpretation id="interp2" emma:lang="ja-JP" emma:confidence="0">
                <emma:literal>V</emma:literal>
              </emma:interpretation>
              <emma:interpretation id="interp3" emma:lang="ja-JP" emma:confidence="0">
                <emma:literal>ん</emma:literal>
              </emma:interpretation>
              <emma:interpretation id="interp4" emma:lang="ja-JP" emma:confidence="0">
                <emma:literal>ン</emma:literal>
              </emma:interpretation>
            </emma:one-of>
          </emma:emma>
        </inkml:annotationXML>
        <inkml:trace contextRef="#ctx0" brushRef="#br0">-690-4673 125 0,'19'56'46'15,"-3"-21"-40"-15,-16-35-4 0,41-11-51 16,-11-32-44-16</inkml:trace>
      </inkml:traceGroup>
      <inkml:traceGroup>
        <inkml:annotationXML>
          <emma:emma xmlns:emma="http://www.w3.org/2003/04/emma" version="1.0">
            <emma:interpretation id="{EF4FEDE9-406E-467B-BD7B-D1D8692073A8}" emma:medium="tactile" emma:mode="ink">
              <msink:context xmlns:msink="http://schemas.microsoft.com/ink/2010/main" type="line" rotatedBoundingBox="19571,8446 22868,8739 22746,10107 19450,9814"/>
            </emma:interpretation>
          </emma:emma>
        </inkml:annotationXML>
        <inkml:traceGroup>
          <inkml:annotationXML>
            <emma:emma xmlns:emma="http://www.w3.org/2003/04/emma" version="1.0">
              <emma:interpretation id="{CE60081B-3ACF-413A-8280-B191D7A5E669}" emma:medium="tactile" emma:mode="ink">
                <msink:context xmlns:msink="http://schemas.microsoft.com/ink/2010/main" type="inkWord" rotatedBoundingBox="19549,8702 19732,8718 19726,8794 19542,8777"/>
              </emma:interpretation>
              <emma:one-of disjunction-type="recognition" id="oneOf1">
                <emma:interpretation id="interp5" emma:lang="ja-JP" emma:confidence="0">
                  <emma:literal>・</emma:literal>
                </emma:interpretation>
                <emma:interpretation id="interp6" emma:lang="ja-JP" emma:confidence="0">
                  <emma:literal>.</emma:literal>
                </emma:interpretation>
                <emma:interpretation id="interp7" emma:lang="ja-JP" emma:confidence="0">
                  <emma:literal>ン</emma:literal>
                </emma:interpretation>
                <emma:interpretation id="interp8" emma:lang="ja-JP" emma:confidence="0">
                  <emma:literal>‐</emma:literal>
                </emma:interpretation>
                <emma:interpretation id="interp9" emma:lang="ja-JP" emma:confidence="0">
                  <emma:literal>~</emma:literal>
                </emma:interpretation>
              </emma:one-of>
            </emma:emma>
          </inkml:annotationXML>
          <inkml:trace contextRef="#ctx0" brushRef="#br0" timeOffset="140.626">433-5034 232 0,'41'49'66'0,"-10"-18"-61"16,3-25-3-16,-6-14-105 15,18-10 1-15</inkml:trace>
        </inkml:traceGroup>
        <inkml:traceGroup>
          <inkml:annotationXML>
            <emma:emma xmlns:emma="http://www.w3.org/2003/04/emma" version="1.0">
              <emma:interpretation id="{03A63D14-159C-4499-BB81-C8C9DF6F9ADF}" emma:medium="tactile" emma:mode="ink">
                <msink:context xmlns:msink="http://schemas.microsoft.com/ink/2010/main" type="inkWord" rotatedBoundingBox="20716,8548 21520,8619 21398,9987 20594,9915"/>
              </emma:interpretation>
              <emma:one-of disjunction-type="recognition" id="oneOf2">
                <emma:interpretation id="interp10" emma:lang="ja-JP" emma:confidence="0">
                  <emma:literal>ア</emma:literal>
                </emma:interpretation>
                <emma:interpretation id="interp11" emma:lang="ja-JP" emma:confidence="0">
                  <emma:literal>&gt;</emma:literal>
                </emma:interpretation>
                <emma:interpretation id="interp12" emma:lang="ja-JP" emma:confidence="0">
                  <emma:literal>’</emma:literal>
                </emma:interpretation>
                <emma:interpretation id="interp13" emma:lang="ja-JP" emma:confidence="0">
                  <emma:literal>∵</emma:literal>
                </emma:interpretation>
                <emma:interpretation id="interp14" emma:lang="ja-JP" emma:confidence="0">
                  <emma:literal>ⅰ</emma:literal>
                </emma:interpretation>
              </emma:one-of>
            </emma:emma>
          </inkml:annotationXML>
          <inkml:trace contextRef="#ctx0" brushRef="#br0" timeOffset="281.2525">1600-5188 240 0,'49'45'82'0,"-3"3"-13"15,-16-13-26-15,-6-7-127 16,-13 0-12-16,8-4 6 16,-6-5-5-16</inkml:trace>
          <inkml:trace contextRef="#ctx0" brushRef="#br0" timeOffset="2980.4753">1810-3861 132 0,'21'43'56'16,"-21"-43"-34"-16,9 30-21 16,-9-30-61-16,0 0-12 15</inkml:trace>
          <inkml:trace contextRef="#ctx0" brushRef="#br0" timeOffset="406.2755">2139-4939 59 0,'52'24'65'0,"-9"-7"-3"15,4 9-15-15,-12-4-53 16,-5-7-50-16,1 11-4 16,-31-26 2-16</inkml:trace>
          <inkml:trace contextRef="#ctx0" brushRef="#br0" timeOffset="3167.9779">2136-4498 191 0,'-6'26'2'16,"2"-6"-5"-16,4-20 0 15,0 0-94-15</inkml:trace>
        </inkml:traceGroup>
        <inkml:traceGroup>
          <inkml:annotationXML>
            <emma:emma xmlns:emma="http://www.w3.org/2003/04/emma" version="1.0">
              <emma:interpretation id="{267225F2-B8D2-4BE5-9760-12DE0B8066E2}" emma:medium="tactile" emma:mode="ink">
                <msink:context xmlns:msink="http://schemas.microsoft.com/ink/2010/main" type="inkWord" rotatedBoundingBox="21908,9050 22040,9061 22035,9124 21902,9112"/>
              </emma:interpretation>
              <emma:one-of disjunction-type="recognition" id="oneOf3">
                <emma:interpretation id="interp15" emma:lang="ja-JP" emma:confidence="0">
                  <emma:literal>・</emma:literal>
                </emma:interpretation>
                <emma:interpretation id="interp16" emma:lang="ja-JP" emma:confidence="0">
                  <emma:literal>.</emma:literal>
                </emma:interpretation>
                <emma:interpretation id="interp17" emma:lang="ja-JP" emma:confidence="0">
                  <emma:literal>`</emma:literal>
                </emma:interpretation>
                <emma:interpretation id="interp18" emma:lang="ja-JP" emma:confidence="0">
                  <emma:literal>-</emma:literal>
                </emma:interpretation>
                <emma:interpretation id="interp19" emma:lang="ja-JP" emma:confidence="0">
                  <emma:literal>ン</emma:literal>
                </emma:interpretation>
              </emma:one-of>
            </emma:emma>
          </inkml:annotationXML>
          <inkml:trace contextRef="#ctx0" brushRef="#br0" timeOffset="562.5064">2792-4686 180 0,'24'22'74'0,"0"6"-27"16,-5-11-43-16,-19-17-77 15,37 5-12-15,-13-14 2 16</inkml:trace>
        </inkml:traceGroup>
        <inkml:traceGroup>
          <inkml:annotationXML>
            <emma:emma xmlns:emma="http://www.w3.org/2003/04/emma" version="1.0">
              <emma:interpretation id="{62531EE7-5450-4F59-9474-4FB44E68A313}" emma:medium="tactile" emma:mode="ink">
                <msink:context xmlns:msink="http://schemas.microsoft.com/ink/2010/main" type="inkWord" rotatedBoundingBox="22679,9206 22825,9219 22802,9485 22655,9471"/>
              </emma:interpretation>
              <emma:one-of disjunction-type="recognition" id="oneOf4">
                <emma:interpretation id="interp20" emma:lang="ja-JP" emma:confidence="0">
                  <emma:literal>・</emma:literal>
                </emma:interpretation>
                <emma:interpretation id="interp21" emma:lang="ja-JP" emma:confidence="0">
                  <emma:literal>、</emma:literal>
                </emma:interpretation>
                <emma:interpretation id="interp22" emma:lang="ja-JP" emma:confidence="0">
                  <emma:literal>.</emma:literal>
                </emma:interpretation>
                <emma:interpretation id="interp23" emma:lang="ja-JP" emma:confidence="0">
                  <emma:literal>,</emma:literal>
                </emma:interpretation>
                <emma:interpretation id="interp24" emma:lang="ja-JP" emma:confidence="0">
                  <emma:literal>ヽ</emma:literal>
                </emma:interpretation>
              </emma:one-of>
            </emma:emma>
          </inkml:annotationXML>
          <inkml:trace contextRef="#ctx0" brushRef="#br0" timeOffset="719.5039">3563-4530 179 0,'32'52'79'0,"-8"0"-15"0,-7-11-26 16,-6-4-109-16,-2 0-10 15,4-5 0-15,4-4-1 16</inkml:trace>
        </inkml:traceGroup>
      </inkml:traceGroup>
    </inkml:traceGroup>
    <inkml:traceGroup>
      <inkml:annotationXML>
        <emma:emma xmlns:emma="http://www.w3.org/2003/04/emma" version="1.0">
          <emma:interpretation id="{F3850863-DEC3-4DCC-9CBF-9240B839A9D1}" emma:medium="tactile" emma:mode="ink">
            <msink:context xmlns:msink="http://schemas.microsoft.com/ink/2010/main" type="paragraph" rotatedBoundingBox="17942,9158 23246,9830 22994,11819 17690,11147" alignmentLevel="1"/>
          </emma:interpretation>
        </emma:emma>
      </inkml:annotationXML>
      <inkml:traceGroup>
        <inkml:annotationXML>
          <emma:emma xmlns:emma="http://www.w3.org/2003/04/emma" version="1.0">
            <emma:interpretation id="{6DC0DBE8-57B9-4C8C-8A27-E51CDF30CC09}" emma:medium="tactile" emma:mode="ink">
              <msink:context xmlns:msink="http://schemas.microsoft.com/ink/2010/main" type="inkBullet" rotatedBoundingBox="17846,9922 17937,9933 17923,10043 17832,10032"/>
            </emma:interpretation>
            <emma:one-of disjunction-type="recognition" id="oneOf5">
              <emma:interpretation id="interp25" emma:lang="ja-JP" emma:confidence="0">
                <emma:literal>」</emma:literal>
              </emma:interpretation>
              <emma:interpretation id="interp26" emma:lang="ja-JP" emma:confidence="0">
                <emma:literal>i</emma:literal>
              </emma:interpretation>
              <emma:interpretation id="interp27" emma:lang="ja-JP" emma:confidence="0">
                <emma:literal>j</emma:literal>
              </emma:interpretation>
              <emma:interpretation id="interp28" emma:lang="ja-JP" emma:confidence="0">
                <emma:literal>d</emma:literal>
              </emma:interpretation>
              <emma:interpretation id="interp29" emma:lang="ja-JP" emma:confidence="0">
                <emma:literal>t</emma:literal>
              </emma:interpretation>
            </emma:one-of>
          </emma:emma>
        </inkml:annotationXML>
        <inkml:trace contextRef="#ctx0" brushRef="#br0" timeOffset="-203.1279">-1190-3710 218 0,'-24'15'48'0,"24"-15"-43"16,-28-13-4-16,13-28-99 15,2-24-11-15</inkml:trace>
      </inkml:traceGroup>
      <inkml:traceGroup>
        <inkml:annotationXML>
          <emma:emma xmlns:emma="http://www.w3.org/2003/04/emma" version="1.0">
            <emma:interpretation id="{4A6B9426-CBB1-4D3F-9C86-977DC0FF74CA}" emma:medium="tactile" emma:mode="ink">
              <msink:context xmlns:msink="http://schemas.microsoft.com/ink/2010/main" type="line" rotatedBoundingBox="18603,9241 23246,9830 22994,11819 18351,11230"/>
            </emma:interpretation>
          </emma:emma>
        </inkml:annotationXML>
        <inkml:traceGroup>
          <inkml:annotationXML>
            <emma:emma xmlns:emma="http://www.w3.org/2003/04/emma" version="1.0">
              <emma:interpretation id="{767683CC-2191-42F8-8C09-59317A6797DF}" emma:medium="tactile" emma:mode="ink">
                <msink:context xmlns:msink="http://schemas.microsoft.com/ink/2010/main" type="inkWord" rotatedBoundingBox="18403,10816 18525,10831 18517,10893 18396,10877"/>
              </emma:interpretation>
              <emma:one-of disjunction-type="recognition" id="oneOf6">
                <emma:interpretation id="interp30" emma:lang="ja-JP" emma:confidence="0">
                  <emma:literal>.</emma:literal>
                </emma:interpretation>
                <emma:interpretation id="interp31" emma:lang="ja-JP" emma:confidence="0">
                  <emma:literal>。</emma:literal>
                </emma:interpretation>
                <emma:interpretation id="interp32" emma:lang="ja-JP" emma:confidence="0">
                  <emma:literal>・</emma:literal>
                </emma:interpretation>
                <emma:interpretation id="interp33" emma:lang="ja-JP" emma:confidence="0">
                  <emma:literal>,</emma:literal>
                </emma:interpretation>
                <emma:interpretation id="interp34" emma:lang="ja-JP" emma:confidence="0">
                  <emma:literal>」</emma:literal>
                </emma:interpretation>
              </emma:one-of>
            </emma:emma>
          </inkml:annotationXML>
          <inkml:trace contextRef="#ctx0" brushRef="#br0" timeOffset="-359.3798">-597-2851 156 0,'-26'5'4'0,"2"-12"-3"15,-8-17-6-15,-1-19-83 16</inkml:trace>
        </inkml:traceGroup>
        <inkml:traceGroup>
          <inkml:annotationXML>
            <emma:emma xmlns:emma="http://www.w3.org/2003/04/emma" version="1.0">
              <emma:interpretation id="{50C3C1DA-649D-46B2-A189-CADAECCC1B12}" emma:medium="tactile" emma:mode="ink">
                <msink:context xmlns:msink="http://schemas.microsoft.com/ink/2010/main" type="inkWord" rotatedBoundingBox="19542,9360 21327,9586 21075,11576 19290,11349"/>
              </emma:interpretation>
              <emma:one-of disjunction-type="recognition" id="oneOf7">
                <emma:interpretation id="interp35" emma:lang="ja-JP" emma:confidence="0">
                  <emma:literal>成</emma:literal>
                </emma:interpretation>
                <emma:interpretation id="interp36" emma:lang="ja-JP" emma:confidence="0">
                  <emma:literal>城</emma:literal>
                </emma:interpretation>
                <emma:interpretation id="interp37" emma:lang="ja-JP" emma:confidence="0">
                  <emma:literal>威</emma:literal>
                </emma:interpretation>
                <emma:interpretation id="interp38" emma:lang="ja-JP" emma:confidence="0">
                  <emma:literal>配</emma:literal>
                </emma:interpretation>
                <emma:interpretation id="interp39" emma:lang="ja-JP" emma:confidence="0">
                  <emma:literal>我</emma:literal>
                </emma:interpretation>
              </emma:one-of>
            </emma:emma>
          </inkml:annotationXML>
          <inkml:trace contextRef="#ctx0" brushRef="#br0" timeOffset="-498.979">487-2556 180 0,'-45'2'78'0,"4"4"-5"16,4 5-9-16,4-4-64 15,1-5-21-15,8-4-48 16,0-3-6-16,-4-8-1 16,2-4-4-16</inkml:trace>
          <inkml:trace contextRef="#ctx0" brushRef="#br0" timeOffset="2175.8229">619-4002 160 0,'-2'22'82'16,"2"-22"-6"-16,0 23-7 15,0-23-78-15,0 0-50 0,30 13-17 16,-30-13-4-1,26 13-3-15</inkml:trace>
          <inkml:trace contextRef="#ctx0" brushRef="#br0" timeOffset="2300.8245">656-3530 141 0,'-4'52'69'0,"-1"-13"-18"16,10-5-48-16,-1-1-59 15,-4-33-20-15,9 39 2 16</inkml:trace>
          <inkml:trace contextRef="#ctx0" brushRef="#br0" timeOffset="-2236.3926">613-2576 230 0,'0'0'88'16,"-5"28"-12"-16,5-28-15 16,0 0-72-16,0 0-76 0,0 0-6 15,31-28 1-15,-12-6 0 16</inkml:trace>
          <inkml:trace contextRef="#ctx0" brushRef="#br0" timeOffset="2410.2007">699-3097 143 0,'0'36'80'15,"-2"-5"-7"-15,2 3-11 16,-2-14-49-16,2-20-86 15,0 0-4-15,0 0-2 16,0 0 0-16</inkml:trace>
          <inkml:trace contextRef="#ctx0" brushRef="#br0" timeOffset="-671.875">929-2361 228 0,'-31'25'84'16,"1"-5"-12"-16,0-14-10 15,6-1-98-15,5-16-40 16,19 11-8-16,-13-26-1 15,13 26 2-15</inkml:trace>
          <inkml:trace contextRef="#ctx0" brushRef="#br0" timeOffset="-2095.7621">953-3119 121 0,'23'-28'77'16,"-23"28"-2"-16,0 0-12 15,0 0-57-15,0 0-69 16,-26-22-4-16,26 22-7 16,-8-41-8-16</inkml:trace>
          <inkml:trace contextRef="#ctx0" brushRef="#br0" timeOffset="1925.8466">641-4348 191 0,'0'0'80'0,"0"0"-12"16,0 0-21-16,0 0-122 16,0 0-7-1,2 19-3-15,-2-19-3 0</inkml:trace>
          <inkml:trace contextRef="#ctx0" brushRef="#br0" timeOffset="2714.8527">784-3721 191 0,'0'0'80'0,"0"0"-1"15,0 0-13-15,0 0-79 16,0 0-19-16,0 0-14 16,19 7-13-16,-19-7-7 15,0 0 4-15,28-7 13 16,-28 7 20-16,35-4 19 15,-13 4 22-15,-1 2 21 16,-1-2 13-16,-20 0 10 16,30 2 2-1,-30-2-10-15,0 0-11 16,20 11-11-16,-20-11-17 16,0 0-17-16,0 0-6 0,0 0-10 15,0 0-7-15,0 0-9 16,26-24-3-16,2 14-7 15,4-1-16-15,9 2 5 16,-4-4 24-16</inkml:trace>
          <inkml:trace contextRef="#ctx0" brushRef="#br0" timeOffset="-1939.5156">1269-3783 235 0,'0'0'75'0,"0"0"-27"15,2 19-46-15,-2-19-87 16,-11-19-11-16,11 19-1 15</inkml:trace>
          <inkml:trace contextRef="#ctx0" brushRef="#br0" timeOffset="-3901.2364">1210-2368 249 0,'0'0'79'16,"0"0"-30"-16,0 0-49 15,0 0-82-15,0 0-8 16,7-35 1-16</inkml:trace>
          <inkml:trace contextRef="#ctx0" brushRef="#br0" timeOffset="2855.4997">1526-3812 158 0,'0'0'68'15,"0"0"-15"-15,0 0-24 0,0 0-96 16,0 0-6-16,0 0-1 16,22-2-1-16</inkml:trace>
          <inkml:trace contextRef="#ctx0" brushRef="#br0" timeOffset="-1783.2642">1574-3924 232 0,'0'0'82'16,"-5"37"-18"-16,5-37-24 15,-17 19-121-15,17-19-10 16,0 0 0-16,33-4-2 16</inkml:trace>
          <inkml:trace contextRef="#ctx0" brushRef="#br0" timeOffset="-1642.6323">2080-3825 189 0,'22'22'78'0,"-22"-22"-20"0,32 35-56 16,-32-35-75-16,26 24-4 16,-26-24-5-16</inkml:trace>
        </inkml:traceGroup>
        <inkml:traceGroup>
          <inkml:annotationXML>
            <emma:emma xmlns:emma="http://www.w3.org/2003/04/emma" version="1.0">
              <emma:interpretation id="{300B98B4-2195-48B5-9B49-66C4B8E735D2}" emma:medium="tactile" emma:mode="ink">
                <msink:context xmlns:msink="http://schemas.microsoft.com/ink/2010/main" type="inkWord" rotatedBoundingBox="21802,10927 21850,10933 21843,10994 21794,10987"/>
              </emma:interpretation>
              <emma:one-of disjunction-type="recognition" id="oneOf8">
                <emma:interpretation id="interp40" emma:lang="ja-JP" emma:confidence="0">
                  <emma:literal>、</emma:literal>
                </emma:interpretation>
                <emma:interpretation id="interp41" emma:lang="ja-JP" emma:confidence="0">
                  <emma:literal>・</emma:literal>
                </emma:interpretation>
                <emma:interpretation id="interp42" emma:lang="ja-JP" emma:confidence="0">
                  <emma:literal>.</emma:literal>
                </emma:interpretation>
                <emma:interpretation id="interp43" emma:lang="ja-JP" emma:confidence="0">
                  <emma:literal>,</emma:literal>
                </emma:interpretation>
                <emma:interpretation id="interp44" emma:lang="ja-JP" emma:confidence="0">
                  <emma:literal>丶</emma:literal>
                </emma:interpretation>
              </emma:one-of>
            </emma:emma>
          </inkml:annotationXML>
          <inkml:trace contextRef="#ctx0" brushRef="#br0" timeOffset="-1470.7596">2686-2809 208 0,'24'43'8'16,"-7"-19"-5"-16,-17-24-7 0,0 0-87 16</inkml:trace>
        </inkml:traceGroup>
        <inkml:traceGroup>
          <inkml:annotationXML>
            <emma:emma xmlns:emma="http://www.w3.org/2003/04/emma" version="1.0">
              <emma:interpretation id="{E69DBAF4-921D-436D-B876-96BB395B807E}" emma:medium="tactile" emma:mode="ink">
                <msink:context xmlns:msink="http://schemas.microsoft.com/ink/2010/main" type="inkWord" rotatedBoundingBox="21986,11119 22001,11120 21983,11263 21967,11261"/>
              </emma:interpretation>
              <emma:one-of disjunction-type="recognition" id="oneOf9">
                <emma:interpretation id="interp45" emma:lang="ja-JP" emma:confidence="0">
                  <emma:literal>1</emma:literal>
                </emma:interpretation>
                <emma:interpretation id="interp46" emma:lang="ja-JP" emma:confidence="0">
                  <emma:literal>、</emma:literal>
                </emma:interpretation>
                <emma:interpretation id="interp47" emma:lang="ja-JP" emma:confidence="0">
                  <emma:literal>.</emma:literal>
                </emma:interpretation>
                <emma:interpretation id="interp48" emma:lang="ja-JP" emma:confidence="0">
                  <emma:literal>,</emma:literal>
                </emma:interpretation>
                <emma:interpretation id="interp49" emma:lang="ja-JP" emma:confidence="0">
                  <emma:literal>・</emma:literal>
                </emma:interpretation>
              </emma:one-of>
            </emma:emma>
          </inkml:annotationXML>
          <inkml:trace contextRef="#ctx0" brushRef="#br0" timeOffset="-1328.142">2870-2617 269 0,'7'52'71'16,"-12"-11"-32"-16,3-13-40 16,2-28-90-16,-13 22-1 15,13-22-2-15</inkml:trace>
        </inkml:traceGroup>
        <inkml:traceGroup>
          <inkml:annotationXML>
            <emma:emma xmlns:emma="http://www.w3.org/2003/04/emma" version="1.0">
              <emma:interpretation id="{208B7A1A-66EB-4FE0-A56D-E0927BDDB645}" emma:medium="tactile" emma:mode="ink">
                <msink:context xmlns:msink="http://schemas.microsoft.com/ink/2010/main" type="inkWord" rotatedBoundingBox="22133,11459 22332,11485 22308,11674 22110,11649"/>
              </emma:interpretation>
              <emma:one-of disjunction-type="recognition" id="oneOf10">
                <emma:interpretation id="interp50" emma:lang="ja-JP" emma:confidence="0">
                  <emma:literal>,</emma:literal>
                </emma:interpretation>
                <emma:interpretation id="interp51" emma:lang="ja-JP" emma:confidence="0">
                  <emma:literal>.</emma:literal>
                </emma:interpretation>
                <emma:interpretation id="interp52" emma:lang="ja-JP" emma:confidence="0">
                  <emma:literal>っ</emma:literal>
                </emma:interpretation>
                <emma:interpretation id="interp53" emma:lang="ja-JP" emma:confidence="0">
                  <emma:literal>ノ</emma:literal>
                </emma:interpretation>
                <emma:interpretation id="interp54" emma:lang="ja-JP" emma:confidence="0">
                  <emma:literal>’</emma:literal>
                </emma:interpretation>
              </emma:one-of>
            </emma:emma>
          </inkml:annotationXML>
          <inkml:trace contextRef="#ctx0" brushRef="#br0" timeOffset="1172.6524">3216-2251 224 0,'-36'63'35'0,"-8"-11"-32"16,-1-20-1-16,-5-15-88 15,3-17-2-15</inkml:trace>
        </inkml:traceGroup>
        <inkml:traceGroup>
          <inkml:annotationXML>
            <emma:emma xmlns:emma="http://www.w3.org/2003/04/emma" version="1.0">
              <emma:interpretation id="{A655F575-2929-4625-8FA2-042D91ADE0E2}" emma:medium="tactile" emma:mode="ink">
                <msink:context xmlns:msink="http://schemas.microsoft.com/ink/2010/main" type="inkWord" rotatedBoundingBox="22974,10251 23189,10278 23093,11040 22878,11013">
                  <msink:destinationLink direction="with" ref="{D7F70CDD-3EC5-4D5E-8BD2-7D9574EC5DA2}"/>
                </msink:context>
              </emma:interpretation>
              <emma:one-of disjunction-type="recognition" id="oneOf11">
                <emma:interpretation id="interp55" emma:lang="ja-JP" emma:confidence="0">
                  <emma:literal>!</emma:literal>
                </emma:interpretation>
                <emma:interpretation id="interp56" emma:lang="ja-JP" emma:confidence="0">
                  <emma:literal>:</emma:literal>
                </emma:interpretation>
                <emma:interpretation id="interp57" emma:lang="ja-JP" emma:confidence="0">
                  <emma:literal>「</emma:literal>
                </emma:interpretation>
                <emma:interpretation id="interp58" emma:lang="ja-JP" emma:confidence="0">
                  <emma:literal>)</emma:literal>
                </emma:interpretation>
                <emma:interpretation id="interp59" emma:lang="ja-JP" emma:confidence="0">
                  <emma:literal>〉</emma:literal>
                </emma:interpretation>
              </emma:one-of>
            </emma:emma>
          </inkml:annotationXML>
          <inkml:trace contextRef="#ctx0" brushRef="#br0" timeOffset="1000.7546">3801-2784 229 0,'-11'35'6'0,"2"-11"-4"15,9-24-5-15,-19 2-89 16</inkml:trace>
          <inkml:trace contextRef="#ctx0" brushRef="#br0" timeOffset="844.5059">3998-3467 170 0,'17'97'43'15,"-2"-10"-38"-15,-4-18-3 16,-15-22-74-16,-5-10-8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25.662"/>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B2B2024-10A6-421A-AC77-3115A70AC467}" emma:medium="tactile" emma:mode="ink">
          <msink:context xmlns:msink="http://schemas.microsoft.com/ink/2010/main" type="writingRegion" rotatedBoundingBox="3823,1270 9199,818 9454,3852 4078,4303"/>
        </emma:interpretation>
      </emma:emma>
    </inkml:annotationXML>
    <inkml:traceGroup>
      <inkml:annotationXML>
        <emma:emma xmlns:emma="http://www.w3.org/2003/04/emma" version="1.0">
          <emma:interpretation id="{3D263747-DA90-4C33-87DD-5C2C30763BC2}" emma:medium="tactile" emma:mode="ink">
            <msink:context xmlns:msink="http://schemas.microsoft.com/ink/2010/main" type="paragraph" rotatedBoundingBox="3834,1248 7709,962 7822,2497 3948,2783" alignmentLevel="1"/>
          </emma:interpretation>
        </emma:emma>
      </inkml:annotationXML>
      <inkml:traceGroup>
        <inkml:annotationXML>
          <emma:emma xmlns:emma="http://www.w3.org/2003/04/emma" version="1.0">
            <emma:interpretation id="{98E14CA3-16BC-46E7-BD1A-EB73855008EF}" emma:medium="tactile" emma:mode="ink">
              <msink:context xmlns:msink="http://schemas.microsoft.com/ink/2010/main" type="line" rotatedBoundingBox="3834,1248 7709,962 7822,2497 3948,2783"/>
            </emma:interpretation>
          </emma:emma>
        </inkml:annotationXML>
        <inkml:traceGroup>
          <inkml:annotationXML>
            <emma:emma xmlns:emma="http://www.w3.org/2003/04/emma" version="1.0">
              <emma:interpretation id="{F235BF82-C9E5-43D6-9C09-67096BB0CFA7}" emma:medium="tactile" emma:mode="ink">
                <msink:context xmlns:msink="http://schemas.microsoft.com/ink/2010/main" type="inkWord" rotatedBoundingBox="3874,1780 4661,1722 4719,2498 3931,2557"/>
              </emma:interpretation>
              <emma:one-of disjunction-type="recognition" id="oneOf0">
                <emma:interpretation id="interp0" emma:lang="ja-JP" emma:confidence="0">
                  <emma:literal>m</emma:literal>
                </emma:interpretation>
                <emma:interpretation id="interp1" emma:lang="ja-JP" emma:confidence="0">
                  <emma:literal>川</emma:literal>
                </emma:interpretation>
                <emma:interpretation id="interp2" emma:lang="ja-JP" emma:confidence="0">
                  <emma:literal>M</emma:literal>
                </emma:interpretation>
                <emma:interpretation id="interp3" emma:lang="ja-JP" emma:confidence="0">
                  <emma:literal>仏</emma:literal>
                </emma:interpretation>
                <emma:interpretation id="interp4" emma:lang="ja-JP" emma:confidence="0">
                  <emma:literal>…</emma:literal>
                </emma:interpretation>
              </emma:one-of>
            </emma:emma>
          </inkml:annotationXML>
          <inkml:trace contextRef="#ctx0" brushRef="#br0">170 14 114 0,'0'0'66'15,"0"0"-2"-15,-16-24 0 16,16 24-56-16,0 0 2 15,0 0-7 1,0 0 4-16,-21 13 6 0,14 9-5 16,-1 15-1-16,-3 8 1 15,-2 13 0-15,-2 7 0 16,2 11 0-16,-3-2-2 16,4 1-7-16,-1-3 3 15,4-9 1-15,0-5-3 16,5-12 2-16,2-8-2 15,0-9 0-15,4-8 1 16,-2-21 3-16,0 0 2 0,0 0 1 16,0 0 0-1,26-15 2-15,-18-17 1 16,7-3-2-16,-2-13 1 16,9-4-4-16,0-12-1 0,8-1-2 15,0-7 1-15,7 1 3 16,-4 8-4-16,1 7 3 15,-6 8-3-15,-2 11 4 16,-6 16-5-16,-20 21 0 16,21 10 0-16,-18 25-3 15,-3 11 4-15,-3 12-3 16,3 0 3-16,-2 7-4 0,2-6 4 16,0-5 1-16,5-13-3 15,1-13 0 1,-6-28 0-16,26 13-1 15,-2-32 2-15,0-9-2 0,6-14 2 16,0-7 0-16,5-3 1 16,-3 0-2-16,-1 2 3 15,-5 9-1-15,-7 15 1 16,1 19 1-16,-20 7-1 16,21 44 0-16,-16-1-2 15,-1 9 2-15,-2 8-4 16,0 1-3-16,3 6-10 15,-3-15-13-15,13 2-42 0,-4-28-22 16,8-8-2 0,-19-18-2-16,26-16 0 15</inkml:trace>
        </inkml:traceGroup>
        <inkml:traceGroup>
          <inkml:annotationXML>
            <emma:emma xmlns:emma="http://www.w3.org/2003/04/emma" version="1.0">
              <emma:interpretation id="{F965C086-9433-484C-BCFE-27EB153EFA21}" emma:medium="tactile" emma:mode="ink">
                <msink:context xmlns:msink="http://schemas.microsoft.com/ink/2010/main" type="inkWord" rotatedBoundingBox="5078,1603 5343,1584 5412,2518 5147,2537"/>
              </emma:interpretation>
              <emma:one-of disjunction-type="recognition" id="oneOf1">
                <emma:interpretation id="interp5" emma:lang="ja-JP" emma:confidence="0">
                  <emma:literal>i</emma:literal>
                </emma:interpretation>
                <emma:interpretation id="interp6" emma:lang="ja-JP" emma:confidence="0">
                  <emma:literal>「</emma:literal>
                </emma:interpretation>
                <emma:interpretation id="interp7" emma:lang="ja-JP" emma:confidence="0">
                  <emma:literal>ⅰ</emma:literal>
                </emma:interpretation>
                <emma:interpretation id="interp8" emma:lang="ja-JP" emma:confidence="0">
                  <emma:literal>・</emma:literal>
                </emma:interpretation>
                <emma:interpretation id="interp9" emma:lang="ja-JP" emma:confidence="0">
                  <emma:literal>‘</emma:literal>
                </emma:interpretation>
              </emma:one-of>
            </emma:emma>
          </inkml:annotationXML>
          <inkml:trace contextRef="#ctx0" brushRef="#br0" timeOffset="390.6305">1152-116 111 0,'9'-37'68'16,"-9"37"-5"-16,26-21-1 15,-7 27-53-15,5 11-19 16,8 5-17-16,7 11-34 16,7-1-1-16,-7 3-7 15,2-7 5-15</inkml:trace>
          <inkml:trace contextRef="#ctx0" brushRef="#br0" timeOffset="203.1275">1204 332 144 0,'0'0'82'0,"26"17"-4"15,-26-17-1-15,7 37-67 0,-7-2-4 16,6 6-5 0,1 15-11-16,-1-4-15 15,7 13-31-15,-4-13-20 16,-3-7-1-16,-6-19 0 0</inkml:trace>
        </inkml:traceGroup>
        <inkml:traceGroup>
          <inkml:annotationXML>
            <emma:emma xmlns:emma="http://www.w3.org/2003/04/emma" version="1.0">
              <emma:interpretation id="{A006AB28-64FF-4671-A99B-6D2460B2E87D}" emma:medium="tactile" emma:mode="ink">
                <msink:context xmlns:msink="http://schemas.microsoft.com/ink/2010/main" type="inkWord" rotatedBoundingBox="5436,1130 5990,1089 6099,2562 5545,2603"/>
              </emma:interpretation>
              <emma:one-of disjunction-type="recognition" id="oneOf2">
                <emma:interpretation id="interp10" emma:lang="ja-JP" emma:confidence="0">
                  <emma:literal>d</emma:literal>
                </emma:interpretation>
                <emma:interpretation id="interp11" emma:lang="ja-JP" emma:confidence="0">
                  <emma:literal>』</emma:literal>
                </emma:interpretation>
                <emma:interpretation id="interp12" emma:lang="ja-JP" emma:confidence="0">
                  <emma:literal>a</emma:literal>
                </emma:interpretation>
                <emma:interpretation id="interp13" emma:lang="ja-JP" emma:confidence="0">
                  <emma:literal>q</emma:literal>
                </emma:interpretation>
                <emma:interpretation id="interp14" emma:lang="ja-JP" emma:confidence="0">
                  <emma:literal>i</emma:literal>
                </emma:interpretation>
              </emma:one-of>
            </emma:emma>
          </inkml:annotationXML>
          <inkml:trace contextRef="#ctx0" brushRef="#br0" timeOffset="750.2539">2074 313 102 0,'-6'-39'64'15,"-7"13"0"-15,-7-2-2 0,-6-1-54 16,2 8 3-16,-8 3-8 15,-1 14-2-15,-1 11 4 16,-3 14 1-16,-6 18 1 16,4 13 0-16,0 4 6 15,4 9-1-15,3-2 5 16,10 4 1-16,0-4-4 16,14-2 2-16,3-14-5 15,12-4 0-15,6-6-7 16,11-9 0-16,6-10-3 15,9-12-5-15,9-10-9 16,1-24-15-16,12-9-50 16,-7-19-6-16,-2-14 0 0,-13-18 0 15</inkml:trace>
          <inkml:trace contextRef="#ctx0" brushRef="#br0" timeOffset="1109.6372">1907-674 140 0,'3'39'74'0,"-1"13"-1"0,-4 4-5 15,4 11-58-15,2 15-4 16,9 5 1-16,0 17-5 15,2 2-3-15,5 6-2 16,-1-6-5-16,7-4-5 16,-6-15-13-16,12-1-39 15,-8-12-9-15,6-20-2 16,-6-24 2-16</inkml:trace>
        </inkml:traceGroup>
        <inkml:traceGroup>
          <inkml:annotationXML>
            <emma:emma xmlns:emma="http://www.w3.org/2003/04/emma" version="1.0">
              <emma:interpretation id="{75FF1CAF-194F-4C89-8583-8F5E249005B3}" emma:medium="tactile" emma:mode="ink">
                <msink:context xmlns:msink="http://schemas.microsoft.com/ink/2010/main" type="inkWord" rotatedBoundingBox="6267,1432 6419,1421 6499,2494 6346,2505"/>
              </emma:interpretation>
              <emma:one-of disjunction-type="recognition" id="oneOf3">
                <emma:interpretation id="interp15" emma:lang="ja-JP" emma:confidence="0">
                  <emma:literal>l</emma:literal>
                </emma:interpretation>
                <emma:interpretation id="interp16" emma:lang="ja-JP" emma:confidence="0">
                  <emma:literal>1</emma:literal>
                </emma:interpretation>
                <emma:interpretation id="interp17" emma:lang="ja-JP" emma:confidence="0">
                  <emma:literal>し</emma:literal>
                </emma:interpretation>
                <emma:interpretation id="interp18" emma:lang="ja-JP" emma:confidence="0">
                  <emma:literal>I</emma:literal>
                </emma:interpretation>
                <emma:interpretation id="interp19" emma:lang="ja-JP" emma:confidence="0">
                  <emma:literal>!</emma:literal>
                </emma:interpretation>
              </emma:one-of>
            </emma:emma>
          </inkml:annotationXML>
          <inkml:trace contextRef="#ctx0" brushRef="#br0" timeOffset="1297.1394">2375-345 139 0,'0'0'76'15,"0"0"-3"-15,-22 10-3 16,14 21-63-16,8 14 0 15,2 14 1-15,4 14-4 16,5 12 0-16,2 6-4 16,4 8 1-16,-1-1-5 15,7 3-8-15,-1-8-11 16,8-2-30-16,-2-13-20 0,1-13-4 16,-3-20 1-16</inkml:trace>
        </inkml:traceGroup>
        <inkml:traceGroup>
          <inkml:annotationXML>
            <emma:emma xmlns:emma="http://www.w3.org/2003/04/emma" version="1.0">
              <emma:interpretation id="{A91A5B68-2071-47A5-BA6F-77ED4781ADCF}" emma:medium="tactile" emma:mode="ink">
                <msink:context xmlns:msink="http://schemas.microsoft.com/ink/2010/main" type="inkWord" rotatedBoundingBox="6537,1883 7104,1842 7132,2223 6565,2265"/>
              </emma:interpretation>
              <emma:one-of disjunction-type="recognition" id="oneOf4">
                <emma:interpretation id="interp20" emma:lang="ja-JP" emma:confidence="0">
                  <emma:literal>a</emma:literal>
                </emma:interpretation>
                <emma:interpretation id="interp21" emma:lang="ja-JP" emma:confidence="0">
                  <emma:literal>∝</emma:literal>
                </emma:interpretation>
                <emma:interpretation id="interp22" emma:lang="ja-JP" emma:confidence="0">
                  <emma:literal>氏</emma:literal>
                </emma:interpretation>
                <emma:interpretation id="interp23" emma:lang="ja-JP" emma:confidence="0">
                  <emma:literal>ん</emma:literal>
                </emma:interpretation>
                <emma:interpretation id="interp24" emma:lang="ja-JP" emma:confidence="0">
                  <emma:literal>d</emma:literal>
                </emma:interpretation>
              </emma:one-of>
            </emma:emma>
          </inkml:annotationXML>
          <inkml:trace contextRef="#ctx0" brushRef="#br0" timeOffset="1797.3299">2858 258 64 0,'0'-30'61'15,"-7"-2"5"-15,-4 6-6 16,-2 2-44-16,-8 4-2 15,21 20 0-15,-37-23-4 0,17 20-4 16,-1 3 3 0,1 11-7-16,1 0 11 15,1 11-4-15,1-3 4 16,4 12-6-16,2-5 2 0,5 4-4 16,1-2 2-16,8-2-1 15,-1 0-5-15,4-4 2 16,-6-22-4-16,18 30 2 15,-18-30-3-15,23 9 0 16,-23-9 0-16,33-20 0 16,-18 1 2-16,0-5-2 15,0-4 4-15,-2 2 0 0,-2-2 3 16,0 6 1 0,-11 22 2-16,17-22-2 15,-17 22 0-15,20 15 0 16,-7 5-2-16,2 6-1 0,2 6-2 15,3 1 0-15,1 4-2 16,3-5 1-16,2-2-6 16,2-12-7-16,5-1-9 15,-1-21-15-15,9-5-42 16,-4-13 0-16,0-8-2 16,-7-11 2-16</inkml:trace>
        </inkml:traceGroup>
        <inkml:traceGroup>
          <inkml:annotationXML>
            <emma:emma xmlns:emma="http://www.w3.org/2003/04/emma" version="1.0">
              <emma:interpretation id="{1ED04651-F3C3-4607-B39B-D98833020DDB}" emma:medium="tactile" emma:mode="ink">
                <msink:context xmlns:msink="http://schemas.microsoft.com/ink/2010/main" type="inkWord" rotatedBoundingBox="7123,1545 7748,1499 7822,2497 7197,2543"/>
              </emma:interpretation>
              <emma:one-of disjunction-type="recognition" id="oneOf5">
                <emma:interpretation id="interp25" emma:lang="ja-JP" emma:confidence="0">
                  <emma:literal>t</emma:literal>
                </emma:interpretation>
                <emma:interpretation id="interp26" emma:lang="ja-JP" emma:confidence="0">
                  <emma:literal>十</emma:literal>
                </emma:interpretation>
                <emma:interpretation id="interp27" emma:lang="ja-JP" emma:confidence="0">
                  <emma:literal>+</emma:literal>
                </emma:interpretation>
                <emma:interpretation id="interp28" emma:lang="ja-JP" emma:confidence="0">
                  <emma:literal>ナ</emma:literal>
                </emma:interpretation>
                <emma:interpretation id="interp29" emma:lang="ja-JP" emma:confidence="0">
                  <emma:literal>ヤ</emma:literal>
                </emma:interpretation>
              </emma:one-of>
            </emma:emma>
          </inkml:annotationXML>
          <inkml:trace contextRef="#ctx0" brushRef="#br0" timeOffset="2000.4574">3238 81 138 0,'0'0'73'0,"-23"-6"0"0,23 6-2 16,0 0-60-16,17-20-1 16,2 11-3-16,7 5-3 15,9-2-3-15,6 1 1 16,13 3 1-16,7 2-8 15,8 2-4-15,-2-2-20 16,5 5-43-16,-7-5-3 16,-7-3 3-16,-17-7-5 15</inkml:trace>
          <inkml:trace contextRef="#ctx0" brushRef="#br0" timeOffset="2234.8392">3528-254 166 0,'-4'60'87'0,"-4"9"-5"16,8 16-2-16,2 8-78 15,11 11-5-15,13 13-14 16,2-7-34-16,13 0-29 15,-4-12-5-15,-3-18-1 16,-8-17-2-16</inkml:trace>
        </inkml:traceGroup>
      </inkml:traceGroup>
    </inkml:traceGroup>
    <inkml:traceGroup>
      <inkml:annotationXML>
        <emma:emma xmlns:emma="http://www.w3.org/2003/04/emma" version="1.0">
          <emma:interpretation id="{7EE9CB96-84F2-4B63-BFF2-822575433C0C}" emma:medium="tactile" emma:mode="ink">
            <msink:context xmlns:msink="http://schemas.microsoft.com/ink/2010/main" type="paragraph" rotatedBoundingBox="4686,2771 9331,2381 9454,3852 4810,4242" alignmentLevel="1"/>
          </emma:interpretation>
        </emma:emma>
      </inkml:annotationXML>
      <inkml:traceGroup>
        <inkml:annotationXML>
          <emma:emma xmlns:emma="http://www.w3.org/2003/04/emma" version="1.0">
            <emma:interpretation id="{DFFFF946-B2AA-4514-A870-C2DC25332AE5}" emma:medium="tactile" emma:mode="ink">
              <msink:context xmlns:msink="http://schemas.microsoft.com/ink/2010/main" type="line" rotatedBoundingBox="4686,2771 9331,2381 9454,3852 4810,4242"/>
            </emma:interpretation>
          </emma:emma>
        </inkml:annotationXML>
        <inkml:traceGroup>
          <inkml:annotationXML>
            <emma:emma xmlns:emma="http://www.w3.org/2003/04/emma" version="1.0">
              <emma:interpretation id="{0B4AE968-96B1-44B3-94F4-EC0DC2433B55}" emma:medium="tactile" emma:mode="ink">
                <msink:context xmlns:msink="http://schemas.microsoft.com/ink/2010/main" type="inkWord" rotatedBoundingBox="4686,2771 5444,2707 5527,3704 4770,3768"/>
              </emma:interpretation>
              <emma:one-of disjunction-type="recognition" id="oneOf6">
                <emma:interpretation id="interp30" emma:lang="ja-JP" emma:confidence="0">
                  <emma:literal>t</emma:literal>
                </emma:interpretation>
                <emma:interpretation id="interp31" emma:lang="ja-JP" emma:confidence="0">
                  <emma:literal>十</emma:literal>
                </emma:interpretation>
                <emma:interpretation id="interp32" emma:lang="ja-JP" emma:confidence="0">
                  <emma:literal>+</emma:literal>
                </emma:interpretation>
                <emma:interpretation id="interp33" emma:lang="ja-JP" emma:confidence="0">
                  <emma:literal>÷</emma:literal>
                </emma:interpretation>
                <emma:interpretation id="interp34" emma:lang="ja-JP" emma:confidence="0">
                  <emma:literal>キ</emma:literal>
                </emma:interpretation>
              </emma:one-of>
            </emma:emma>
          </inkml:annotationXML>
          <inkml:trace contextRef="#ctx0" brushRef="#br0" timeOffset="4856.2824">823 1371 65 0,'-19'-24'66'0,"19"24"0"16,-20-13 0-16,20 13-44 15,0 0-4-15,0 0-6 16,0 0-3-16,0 0-2 15,7-19-1-15,-7 19 4 16,34 0 0-16,-8 0 3 16,0-3 2-16,9 10 0 15,8-9 0-15,7 2-2 0,4 0-2 16,7 4-3-16,-1-4-1 16,5 7-4-16,-2-3-3 15,-5 0-5-15,-4 1-5 16,-10-5-8-16,-5 4-13 15,-18-6-49-15,-21 2-4 16,22-18 1-16,-22 18-2 16</inkml:trace>
          <inkml:trace contextRef="#ctx0" brushRef="#br0" timeOffset="5153.1839">1215 958 56 0,'17'34'67'0,"-12"-12"-6"0,-3 2 5 16,-7 10-46-16,5 16 1 16,0 8-3-16,3 14-5 15,-1 10-2-15,2 5-5 16,-2 4 2-16,5-3-4 15,-1-8-2-15,5-10-4 16,-2-10-1-16,4-12-5 16,4-9-9-16,-2-13-26 0,7-9-28 15,2-8-3-15,-3-22 0 16,1-9 14-16</inkml:trace>
        </inkml:traceGroup>
        <inkml:traceGroup>
          <inkml:annotationXML>
            <emma:emma xmlns:emma="http://www.w3.org/2003/04/emma" version="1.0">
              <emma:interpretation id="{7481BA7A-4AE5-4DB1-8D5E-F93C5296AC43}" emma:medium="tactile" emma:mode="ink">
                <msink:context xmlns:msink="http://schemas.microsoft.com/ink/2010/main" type="inkWord" rotatedBoundingBox="5470,3016 6400,2937 6443,3449 5514,3527"/>
              </emma:interpretation>
              <emma:one-of disjunction-type="recognition" id="oneOf7">
                <emma:interpretation id="interp35" emma:lang="ja-JP" emma:confidence="0">
                  <emma:literal>m</emma:literal>
                </emma:interpretation>
                <emma:interpretation id="interp36" emma:lang="ja-JP" emma:confidence="0">
                  <emma:literal>w</emma:literal>
                </emma:interpretation>
                <emma:interpretation id="interp37" emma:lang="ja-JP" emma:confidence="0">
                  <emma:literal>加</emma:literal>
                </emma:interpretation>
                <emma:interpretation id="interp38" emma:lang="ja-JP" emma:confidence="0">
                  <emma:literal>W</emma:literal>
                </emma:interpretation>
                <emma:interpretation id="interp39" emma:lang="ja-JP" emma:confidence="0">
                  <emma:literal>ぱ</emma:literal>
                </emma:interpretation>
              </emma:one-of>
            </emma:emma>
          </inkml:annotationXML>
          <inkml:trace contextRef="#ctx0" brushRef="#br0" timeOffset="6060.6058">1548 1274 110 0,'0'0'70'0,"0"0"-3"16,-8-33-5-16,8 33-55 0,0 0-2 15,0 0 0-15,21 9-5 16,-8 17 4-16,-2 17-2 16,0 2 5-16,0 12-1 15,-1-3 2-15,-1 6 0 16,-2-8 0-16,-1-4 3 15,-4-11-2-15,0-7 0 16,-2-10-1-16,0-20-2 0,-4 26 1 16,4-26-1-16,0 0 0 15,2-24-1 1,5-4 1-16,1-5-1 16,1-4 1-16,2-4-1 0,0-2 1 15,0 4-3-15,-1 4 1 16,3 9-4-16,-4 5 2 15,-9 21-2-15,24-15 0 16,-24 15 0-16,28 6-1 16,-28-6 1-16,30 20-1 15,-30-20 1-15,33 25 0 16,-33-25 0-16,36 24-1 16,-16-17 1-16,4-3 0 0,0-2-1 15,2-6 2 1,0 0-1-16,-3-3 1 15,1-4-1-15,-2-2 1 16,-1-2 1-16,-5-4 0 0,-1-1 4 16,-2-4-3-16,-2 3 3 15,-5-1-2-15,0-2 4 16,-6 24-3-16,3-28 2 16,-3 28-4-16,0 0-5 15,-7 28 4-15,3 0-4 16,0 7 2-16,1 6-4 15,6 0 3-15,-1 0-3 0,4-4 4 16,5-4-1-16,2-7 0 16,-13-26 1-16,39 21 0 15,-13-21 1 1,4-10 0-16,5-10 1 0,-1-10 0 16,1-3 1-16,-2-4 0 15,-5 3 3-15,-5-5-2 16,-5 6 2-16,-12 7-3 15,-8 5 2-15,2 21-7 16,-30-30 7-16,4 19-7 16,0-2 1-16,-4 6-8 15,1-4-5-15,8 9-12 16,-1-9-18-16,22 11-43 0,0 0-8 16,0 0 3-16,9-19 0 15</inkml:trace>
        </inkml:traceGroup>
        <inkml:traceGroup>
          <inkml:annotationXML>
            <emma:emma xmlns:emma="http://www.w3.org/2003/04/emma" version="1.0">
              <emma:interpretation id="{DA0D396A-CBEF-46BD-9CB0-E4E4F390FFE3}" emma:medium="tactile" emma:mode="ink">
                <msink:context xmlns:msink="http://schemas.microsoft.com/ink/2010/main" type="inkWord" rotatedBoundingBox="6740,2855 7008,2832 7100,3932 6832,3954"/>
              </emma:interpretation>
              <emma:one-of disjunction-type="recognition" id="oneOf8">
                <emma:interpretation id="interp40" emma:lang="ja-JP" emma:confidence="0">
                  <emma:literal>p</emma:literal>
                </emma:interpretation>
                <emma:interpretation id="interp41" emma:lang="ja-JP" emma:confidence="0">
                  <emma:literal>P</emma:literal>
                </emma:interpretation>
                <emma:interpretation id="interp42" emma:lang="ja-JP" emma:confidence="0">
                  <emma:literal>卩</emma:literal>
                </emma:interpretation>
                <emma:interpretation id="interp43" emma:lang="ja-JP" emma:confidence="0">
                  <emma:literal>『</emma:literal>
                </emma:interpretation>
                <emma:interpretation id="interp44" emma:lang="ja-JP" emma:confidence="0">
                  <emma:literal>阝</emma:literal>
                </emma:interpretation>
              </emma:one-of>
            </emma:emma>
          </inkml:annotationXML>
          <inkml:trace contextRef="#ctx0" brushRef="#br0" timeOffset="6388.7272">2825 1079 111 0,'0'0'75'16,"0"0"1"0,-9 30-5-16,9-10-53 15,0 12 0-15,9 18-9 0,2 13-2 16,6 14-3-16,1 17 4 16,1 7-3-16,1 1 1 15,1 2-7-15,-1-9-1 16,-1-11 0-16,-4-6-7 15,-2-15-5-15,5-15-15 16,-5-18-11-16,-13-30-36 16,26 17 0-16,-26-17-1 15,8-45 2-15</inkml:trace>
          <inkml:trace contextRef="#ctx0" brushRef="#br0" timeOffset="6669.9766">2914 1293 67 0,'-11'-41'64'16,"5"19"-5"-16,3 3 6 16,3 19-51-16,0 0 4 15,0 0-1-15,31 4-9 16,-31-4 3-16,41 33-3 16,-15-14 5-16,0 9-6 15,0-2 7-15,0 9-4 0,-9-7 6 16,-2 9-4-1,-8-7 5-15,-3 5-5 16,-11-7 0-16,-3 2-3 16,-8-6-5-16,-1-2-6 0,2-3-12 15,-7-8-11-15,24-11-21 16,-24 0-35-16,24 0-5 16,-7-35 5-16,12 9-4 15</inkml:trace>
        </inkml:traceGroup>
        <inkml:traceGroup>
          <inkml:annotationXML>
            <emma:emma xmlns:emma="http://www.w3.org/2003/04/emma" version="1.0">
              <emma:interpretation id="{41BF26CA-151E-400F-81F2-AD6F0C57C54F}" emma:medium="tactile" emma:mode="ink">
                <msink:context xmlns:msink="http://schemas.microsoft.com/ink/2010/main" type="inkWord" rotatedBoundingBox="7276,2953 7466,2937 7501,3359 7312,3375"/>
              </emma:interpretation>
              <emma:one-of disjunction-type="recognition" id="oneOf9">
                <emma:interpretation id="interp45" emma:lang="ja-JP" emma:confidence="0">
                  <emma:literal>o</emma:literal>
                </emma:interpretation>
                <emma:interpretation id="interp46" emma:lang="ja-JP" emma:confidence="0">
                  <emma:literal>0</emma:literal>
                </emma:interpretation>
                <emma:interpretation id="interp47" emma:lang="ja-JP" emma:confidence="0">
                  <emma:literal>。</emma:literal>
                </emma:interpretation>
                <emma:interpretation id="interp48" emma:lang="ja-JP" emma:confidence="0">
                  <emma:literal>°</emma:literal>
                </emma:interpretation>
                <emma:interpretation id="interp49" emma:lang="ja-JP" emma:confidence="0">
                  <emma:literal>・</emma:literal>
                </emma:interpretation>
              </emma:one-of>
            </emma:emma>
          </inkml:annotationXML>
          <inkml:trace contextRef="#ctx0" brushRef="#br0" timeOffset="7154.3571">3494 1267 76 0,'-4'-19'58'0,"-5"-7"3"16,9 26-7-16,-17-22-51 16,17 22-1-16,-18 24 3 15,12 6 7-15,-3 16-5 16,-2-1 9-16,0 11-4 15,1-6 8-15,1 6-6 16,2-17 3-16,7-4-5 0,-2-16-2 16,2-19-1-16,22-2-4 15,-3-13 0-15,3-9 0 16,0-2-2-16,2 0 1 16,-5-2-1-16,3 0 0 15,-9 2 0-15,-5 2 2 16,-6 5 2-16,-8-3-4 15,-3-4 1-15,-10 4-12 16,2-6 2-16,-3 11-18 16,-4-9-12-16,5 13-47 15,1-6 0-15,18 19-3 16,-28-35-2-16</inkml:trace>
        </inkml:traceGroup>
        <inkml:traceGroup>
          <inkml:annotationXML>
            <emma:emma xmlns:emma="http://www.w3.org/2003/04/emma" version="1.0">
              <emma:interpretation id="{8F70EB01-FB1F-4FD7-BC17-C4B97A4AF8F0}" emma:medium="tactile" emma:mode="ink">
                <msink:context xmlns:msink="http://schemas.microsoft.com/ink/2010/main" type="inkWord" rotatedBoundingBox="7836,2742 8120,2719 8224,3955 7940,3979"/>
              </emma:interpretation>
              <emma:one-of disjunction-type="recognition" id="oneOf10">
                <emma:interpretation id="interp50" emma:lang="ja-JP" emma:confidence="0">
                  <emma:literal>p</emma:literal>
                </emma:interpretation>
                <emma:interpretation id="interp51" emma:lang="ja-JP" emma:confidence="0">
                  <emma:literal>P</emma:literal>
                </emma:interpretation>
                <emma:interpretation id="interp52" emma:lang="ja-JP" emma:confidence="0">
                  <emma:literal>阝</emma:literal>
                </emma:interpretation>
                <emma:interpretation id="interp53" emma:lang="ja-JP" emma:confidence="0">
                  <emma:literal>B</emma:literal>
                </emma:interpretation>
                <emma:interpretation id="interp54" emma:lang="ja-JP" emma:confidence="0">
                  <emma:literal>8</emma:literal>
                </emma:interpretation>
              </emma:one-of>
            </emma:emma>
          </inkml:annotationXML>
          <inkml:trace contextRef="#ctx0" brushRef="#br0" timeOffset="7858.012">3914 1066 81 0,'-2'-20'62'15,"2"20"1"-15,13-26 1 16,-13 26-60-16,45-15 2 0,-10 17-3 15,1 7 1-15,3 6-1 16,0 7 9-16,-6 4-2 16,-5 2 9-1,-13-2-2-15,-2 4 6 0,-15 0 1 16,-2 7-4-16,-16-9 2 16,-2 11-12-16,-8-2 2 15,0 2-17-15,0 2-3 16,-3-8-20-16,14-3-17 15,-3-15-34-15,22-15-7 16,0 0 3-16,-13-35-1 16</inkml:trace>
          <inkml:trace contextRef="#ctx0" brushRef="#br0" timeOffset="7560.6116">4024 958 70 0,'0'0'64'0,"0"0"8"0,-22 6-4 16,20 20-49-16,-2 19 4 15,6 23-6-15,-4 12-1 16,6 19-3-16,-2 14-1 15,3 6-5-15,-1 2 0 16,0 0-3-16,3-15-5 16,-3-13-1-16,1-15-4 15,-1-15-3-15,5-13-10 16,-3-16-16-16,5-14-40 0,-11-20-2 16,0 0 0-16,22-35 4 15</inkml:trace>
        </inkml:traceGroup>
        <inkml:traceGroup>
          <inkml:annotationXML>
            <emma:emma xmlns:emma="http://www.w3.org/2003/04/emma" version="1.0">
              <emma:interpretation id="{21F162C8-569E-4ED2-8786-3EDBAD1775F3}" emma:medium="tactile" emma:mode="ink">
                <msink:context xmlns:msink="http://schemas.microsoft.com/ink/2010/main" type="inkWord" rotatedBoundingBox="8193,2745 8350,2732 8388,3185 8231,3198"/>
              </emma:interpretation>
              <emma:one-of disjunction-type="recognition" id="oneOf11">
                <emma:interpretation id="interp55" emma:lang="ja-JP" emma:confidence="0">
                  <emma:literal>゜</emma:literal>
                </emma:interpretation>
                <emma:interpretation id="interp56" emma:lang="ja-JP" emma:confidence="0">
                  <emma:literal>°</emma:literal>
                </emma:interpretation>
                <emma:interpretation id="interp57" emma:lang="ja-JP" emma:confidence="0">
                  <emma:literal>0</emma:literal>
                </emma:interpretation>
                <emma:interpretation id="interp58" emma:lang="ja-JP" emma:confidence="0">
                  <emma:literal>o</emma:literal>
                </emma:interpretation>
                <emma:interpretation id="interp59" emma:lang="ja-JP" emma:confidence="0">
                  <emma:literal>。</emma:literal>
                </emma:interpretation>
              </emma:one-of>
            </emma:emma>
          </inkml:annotationXML>
          <inkml:trace contextRef="#ctx0" brushRef="#br0" timeOffset="8170.5166">4325 1163 94 0,'0'0'68'0,"0"0"5"16,0 0 0-16,-13 39-47 16,0-19-9-16,9 14-9 15,-1-3 4-15,7 7-14 16,7-5 7-16,2-3-10 16,8-10 5-16,1-9-4 15,2-14 9-15,-3-16 3 0,1-11-3 16,-3-9 11-16,-11-13-5 15,1 4 3 1,-14-6-4-16,-1 6 0 16,-10 3-11-16,1 10-10 0,-2 7-9 15,-5 7-38-15,24 21-25 16,-35-18-3-16,35 18 0 16,-22-11-1-16</inkml:trace>
        </inkml:traceGroup>
        <inkml:traceGroup>
          <inkml:annotationXML>
            <emma:emma xmlns:emma="http://www.w3.org/2003/04/emma" version="1.0">
              <emma:interpretation id="{4BB41B4A-AD42-4F9C-90E7-ED72AF1A01DA}" emma:medium="tactile" emma:mode="ink">
                <msink:context xmlns:msink="http://schemas.microsoft.com/ink/2010/main" type="inkWord" rotatedBoundingBox="8413,2660 8689,2637 8746,3320 8470,3344"/>
              </emma:interpretation>
              <emma:one-of disjunction-type="recognition" id="oneOf12">
                <emma:interpretation id="interp60" emma:lang="ja-JP" emma:confidence="0">
                  <emma:literal>「</emma:literal>
                </emma:interpretation>
                <emma:interpretation id="interp61" emma:lang="ja-JP" emma:confidence="0">
                  <emma:literal>イ</emma:literal>
                </emma:interpretation>
                <emma:interpretation id="interp62" emma:lang="ja-JP" emma:confidence="0">
                  <emma:literal>ィ</emma:literal>
                </emma:interpretation>
                <emma:interpretation id="interp63" emma:lang="ja-JP" emma:confidence="0">
                  <emma:literal>氵</emma:literal>
                </emma:interpretation>
                <emma:interpretation id="interp64" emma:lang="ja-JP" emma:confidence="0">
                  <emma:literal>‘</emma:literal>
                </emma:interpretation>
              </emma:one-of>
            </emma:emma>
          </inkml:annotationXML>
          <inkml:trace contextRef="#ctx0" brushRef="#br0" timeOffset="8561.1507">4758 862 73 0,'-28'31'63'15,"-5"1"2"-15,-6 1-6 16,-4-1-48-16,6-2-3 16,5-4 0-16,10-2-2 15,22-24-2-15,-24 24 1 16,24-24-3-16,0 0 4 16,0 0-1-16,26-11 1 15,-26 11 3-15,26-9 4 16,-26 9-1-16,20 3 2 15,-18 16 5-15,2 20-6 16,-6 6 2-16,0 14-6 0,0 6-3 16,0-2-11-16,2 8-7 15,-3-13-11-15,10-10-13 16,-5-26-15-16,-2-22-30 16,0 0 0-16,26-46 2 15,-15-6 17-15</inkml:trace>
        </inkml:traceGroup>
        <inkml:traceGroup>
          <inkml:annotationXML>
            <emma:emma xmlns:emma="http://www.w3.org/2003/04/emma" version="1.0">
              <emma:interpretation id="{9616A32B-F7BB-4CBA-9AE9-16EDAD5417DE}" emma:medium="tactile" emma:mode="ink">
                <msink:context xmlns:msink="http://schemas.microsoft.com/ink/2010/main" type="inkWord" rotatedBoundingBox="8760,2555 9341,2506 9393,3125 8812,3174"/>
              </emma:interpretation>
              <emma:one-of disjunction-type="recognition" id="oneOf13">
                <emma:interpretation id="interp65" emma:lang="ja-JP" emma:confidence="0">
                  <emma:literal>e</emma:literal>
                </emma:interpretation>
                <emma:interpretation id="interp66" emma:lang="ja-JP" emma:confidence="0">
                  <emma:literal>七</emma:literal>
                </emma:interpretation>
                <emma:interpretation id="interp67" emma:lang="ja-JP" emma:confidence="0">
                  <emma:literal>ヒ</emma:literal>
                </emma:interpretation>
                <emma:interpretation id="interp68" emma:lang="ja-JP" emma:confidence="0">
                  <emma:literal>t</emma:literal>
                </emma:interpretation>
                <emma:interpretation id="interp69" emma:lang="ja-JP" emma:confidence="0">
                  <emma:literal>も</emma:literal>
                </emma:interpretation>
              </emma:one-of>
            </emma:emma>
          </inkml:annotationXML>
          <inkml:trace contextRef="#ctx0" brushRef="#br0" timeOffset="8998.6523">4851 1042 99 0,'32'30'75'16,"-32"-30"-3"-16,24 18-1 0,-24-18-57 15,28 0-1-15,-4-9-6 16,-2-8-5-16,6-5-3 15,-4-4-2-15,2-4 3 16,-7-5-3-16,-6-2 3 16,-2 0 0-16,-9 3 7 15,-6 1 3-15,-5 10 0 16,-6 3 1-16,15 20-3 16,-39-4 2-16,20 25 0 15,-5 14-1-15,6 13-3 16,1 10-3-16,6 7 6 15,5 2 0-15,10 0 0 0,5-8-1 16,10-10-4-16,7-5 3 16,9-10 0-16,6-12-2 15,7-3-15-15,8-6-10 16,2-10-31-16,9-6-37 16,-6-14 2-16,-9-18-8 15,-15-19-5-15</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48.35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1 0,'0'0'30'0,"0"0"24"16,0 0-3-16,0 0-37 15,0 0-1-15,0 0 0 16,0 0-2-16,0 0 1 15,0 0 0-15,0 0 2 16,0 0 3-16,0 0-1 16,0 0-3-16,0 0 0 15,0 0 0-15,0 0-3 0,0 0 0 16,0 0-2-16,0 0-1 16,0 0-1-16,0 0-1 15,0 0 0-15,0 0 0 16,0 0 1-16,0 0 0 15,0 0 2-15,0 0-1 16,0 0 2-16,0 0 0 16,0 0 1-16,0 0-2 15,0 0 1-15,0 0-1 16,20 9-2-16,-20-9-1 16,0 0-1-16,23 17-1 15,-23-17 0-15,24 18 0 0,-24-18 0 16,31 21 1-16,-31-21 1 15,28 28 1-15,-28-28 0 16,28 29 0-16,-28-29 0 16,30 34 1-16,-17-14-2 15,4-1-1-15,1 1-1 16,-1 1 0-16,3-1 0 16,-1 1-1-16,0 3 0 15,3-2 1-15,-2 2-1 16,1 2 2-16,1-3-1 15,0 8 2-15,-1-3-2 16,3 2 2-16,-2 1-2 16,4-1 1-16,-5 2-2 0,5-1 1 15,0-3-2-15,0 2 0 16,0-4 0-16,0 2-1 16,-2-2 1-16,2 0 0 15,0-4 5-15,-2 4-1 16,-1-3 2-16,1-1-3 15,0 2 2-15,2-2-3 16,0-1 2-16,0 1-3 16,2-3-1-16,-2 3-2 15,0-3 1-15,2 1 0 16,-2-3 0-16,-2 3 2 16,2-1-1-16,0-1 0 0,2 1 1 15,2 0-1-15,3-1 1 16,-1 1 0-16,3-1-1 15,0-1 1-15,1-2 0 16,-1 0-1-16,-3-4 0 16,1 2 1-16,-3-2-2 15,1 0 2-15,-1-1-1 16,-2 1 1-16,2-2-1 16,-2 2 1-16,1 2-1 15,1-2 0-15,0 2 0 16,0-3-1-16,1 3 0 15,-1-2 0-15,0 0 0 16,1 0 1-16,1-2-1 0,-2 1 1 16,-1-1 0-16,3 2 0 15,-2-3 0-15,5 3 1 16,-3-2-1 0,3 0 1-16,0 1-2 0,1-1 1 15,3-5-1-15,-4 1 0 16,2-1 1-16,-5-4-1 15,-1 2-1-15,-3-2 1 16,0 2 1-16,-2-2-1 16,-5 7 1-16,3-5-1 15,-2 0 1-15,2 5 0 16,2-5 0-16,0 2-1 0,0-4 0 16,0 5 0-16,4-3 0 15,0 2 1 1,3 0-2-16,1-4 2 15,3 7-1-15,0-5 1 0,2 5-2 16,0-7 1-16,4 6 0 16,3-4 0-16,-1 0 0 15,0 3-1-15,-1-1 0 16,-1 0 1-16,2 1 1 16,-1 1-1-16,-1 1-1 15,-2-1 2-15,-2-2-2 16,0 3 2-16,0 2-2 15,0-5 1-15,0 2 0 0,2-1 1 16,-2-1 0-16,-2 3-1 16,0-1 1-1,-1 1 0-15,-1-1-1 16,0 1 1-16,-5-1-1 0,2 3 0 16,-1-3 0-16,1 1-1 15,1-3 2-15,1 2-1 16,1-3 0-16,0 1 1 15,1-2-1-15,-1 0-1 16,-3 0 1-16,1 1 0 16,-1 1-1-16,1-2 2 15,-1 5-1-15,3-3 1 0,0 0-2 16,-1 1 2-16,5-3-1 16,2 0 1-1,-2 0-1-15,-2-2-1 16,0 0 1-16,0 0 0 15,-5 2 1-15,0-2-2 0,-1 2 1 16,-1 1 0-16,3-1 0 16,-3 0 2-16,2 0-1 15,-4 0-1-15,1-2 0 16,-6 2 1-16,1 1 0 16,0-1 0-16,-5-2-1 15,-19 0 0-15,37 4-1 16,-37-4 1-16,35-2 0 15,-35 2 0-15,35-4-1 16,-35 4 1-16,30-3 0 16,-30 3 0-16,28-6 0 15,-28 6 0-15,26-4 0 0,-26 4 0 16,26-9 0-16,-26 9 0 16,28-11-1-16,-28 11 2 15,33-13 0-15,-33 13-1 16,36-15 0-16,-14 6 0 15,-3 3 0-15,3-3 1 16,-2 3-1-16,-20 6-1 16,36-15 0-16,-36 15 1 15,31-11 0-15,-31 11 0 16,32-11 0-16,-32 11-1 16,39-17 1-16,-15 6 0 15,-2-2 0-15,3 0 0 0,1 2 0 16,0-2 0-16,-4 2 0 15,0 3 1-15,-3-3-1 16,1 6-1-16,-20 5 1 16,34-15 0-16,-14 9-1 15,-1-1 1-15,1-1 0 16,4-1-2-16,-3 0 3 16,1-4-2-16,-1 5 1 15,-1 1 0-15,-20 7 0 16,35-15 0-16,-35 15-1 15,28-11 2-15,-28 11-2 16,28-9 2-16,-28 9 0 16,37-15-1-16,-16 9 0 0,-1-3 0 15,4 3 1-15,-5 1 0 16,3-1-1-16,-1 2 0 16,-21 4 0-16,35-7 1 15,-16 3-1-15,1 2 0 16,2-5 0-16,1 1-1 15,3-3 1-15,2-2-1 16,1 0 1-16,-1 3-1 16,-2-3 1-16,-2 0 0 15,-3 2 0-15,1 3 0 16,-3-3 0-16,-19 9-1 16,37-15 1-16,-17 6-1 0,1-4 0 15,1 3 1-15,2-3 0 16,2-3-2-16,-3 3 3 15,-1 0-2-15,-22 13 2 16,35-19-1-16,-35 19 0 16,30-15-1-16,-30 15 2 15,28-9-1-15,-28 9-1 16,35-13 1-16,-16 5-1 16,3-1 1-16,2-2-1 0,-3 2 1 15,1 1-2-15,-22 8 2 16,32-15 1-1,-32 15-2-15,26-11 3 16,-26 11-3-16,20-7 2 0,-20 7-1 16,24-11 1-16,-24 11-2 15,28-15 1-15,-28 15-1 16,34-17 1-16,-34 17-1 16,29-17 0-16,-29 17 1 15,21-11 0-15,-21 11 0 16,0 0-1-16,22-11 1 15,-22 11 1-15,0 0-2 0,19-2 1 16,-19 2-1-16,0 0 1 16,22-7 0-1,-22 7-1-15,0 0 0 16,0 0 0-16,0 0 0 0,0 0 0 16,0 0-1-16,0 0 2 15,0 0 1-15,0 0-2 16,0 0 2-16,0 0-1 15,0 0 1-15,0 0-2 16,0 0 2-16,0 0-2 16,0 0 0-16,22-4 0 15,-22 4 1-15,0 0-1 16,0 0 1-16,0 0 1 16,0 0-1-16,0 0 0 15,19 0 0-15,-19 0-1 16,0 0 0-16,0 0 0 15,0 0 0-15,0 0 0 0,0 0 0 16,0 0 1-16,0 0 0 16,20 2 0-16,-20-2 0 15,0 0 1-15,0 0-2 16,0 0 2-16,0 0-2 16,19 2 1-16,-19-2 0 15,0 0 1-15,0 0-1 16,22-2 0-16,-22 2 1 15,0 0-2-15,28-6 2 16,-28 6-1-16,0 0 0 16,24-7-1-16,-24 7 1 15,0 0 1-15,19-4-1 0,-19 4 0 16,0 0 0-16,0 0-1 16,22 2 1-16,-22-2 0 15,0 0-1-15,19-2 0 16,-19 2 1-16,0 0 0 15,0 0-2-15,24-7-3 16,-24 7-2-16,0 0-2 16,0 0-2-16,0 0-1 15,0 0-2-15,28 13-6 16,-28-13-3-16,0 0-17 16,0 0-49-16,26 22-5 15,-26-22 4-15,0 0-3 16</inkml:trace>
</inkml:ink>
</file>

<file path=ppt/ink/ink1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0.20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15 10 61 0,'0'0'60'15,"-22"9"2"-15,22-9-2 16,0 0-36-16,0 0-5 16,0 0 2-16,0 0-3 15,0 0 5-15,0 0-2 16,20-7 1-16,-20 7-3 15,0 0-4-15,0 0-8 16,21-8-13-16,-21 8-13 16,24-7-25-16,-24 7-34 15,30-4-6-15,-30 4 4 16,29-2-3-16</inkml:trace>
</inkml:ink>
</file>

<file path=ppt/ink/ink1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0.35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15 97 0,'0'0'66'0,"0"0"-6"0,0 0-7 15,20-2-53-15,-20 2-35 16,0 0-22-16,28-2-8 16,-28 2 2-16,35-13 8 15</inkml:trace>
</inkml:ink>
</file>

<file path=ppt/ink/ink1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0.50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-28-49 121 0,'0'0'70'32,"-4"19"-6"-32,4-19-11 15,0 0-79-15,0 0-33 16,0 0-9-16,0 0 0 15,26-15-6-15</inkml:trace>
</inkml:ink>
</file>

<file path=ppt/ink/ink1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0.6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81 0,'0'0'5'0,"24"11"-7"15,-24-11 4-15,0 0-56 16</inkml:trace>
</inkml:ink>
</file>

<file path=ppt/ink/ink1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1.25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60 57 0,'28'17'68'16,"-8"-17"3"-16,3-2 0 15,10-2-31-15,-7-9-9 16,8 4-6-16,-1-4-11 16,-1 2-4-16,1 2-5 15,-3 3-5-15,-2 2-4 16,-4-1-8-16,2 5-6 16,-26 0-7-16,35 2-6 15,-35-2-8-15,21 3-28 16,-21-3-4-16,20 4 5 15,-20-4 8-15</inkml:trace>
</inkml:ink>
</file>

<file path=ppt/ink/ink1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1.54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-10 4 80 0,'0'0'64'0,"24"13"-4"16,-24-13-7-16,28 6-64 16,-28-6-48-16,36-13 1 15,-36 13-3-15,39-26-1 0</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27.71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E8CBE884-F125-447D-BACD-1365688553FC}" emma:medium="tactile" emma:mode="ink">
          <msink:context xmlns:msink="http://schemas.microsoft.com/ink/2010/main" type="inkDrawing" rotatedBoundingBox="2334,14697 24524,12645 24951,17263 2762,19315" semanticType="callout" shapeName="Other">
            <msink:destinationLink direction="with" ref="{392D94F6-3E8A-4E36-816F-E642C920F55C}"/>
          </msink:context>
        </emma:interpretation>
      </emma:emma>
    </inkml:annotationXML>
    <inkml:trace contextRef="#ctx0" brushRef="#br0">-10 1847 110 0,'9'27'85'0,"-9"-27"-3"15,2 15 1-15,-2-15-65 16,0 0-2-16,0 0-2 0,3 22 0 16,-3-22-2-16,15 17-3 15,-15-17 3-15,24 27-3 16,-24-27 2-16,34 33-2 15,-13-17 1-15,7 8-6 16,2-1 3-16,7 6-1 16,0-3-1-16,7 4 0 15,3 2-2-15,4 1 1 16,1 4-3-16,2-2 2 16,2 0-3-16,4 4 3 15,0 0 0-15,4 3 1 16,-3 2-2-16,4 2 2 0,1 0-1 15,4 3 2-15,2 0-2 16,2 1 1-16,5-3-1 16,2 2-3-1,0-3 3-15,6 4-4 0,-1-3 4 16,-2 2-4-16,-1 1 4 16,0 1-5-16,-2 0 2 15,2 0 1-15,1 0-2 16,1-3 3-16,-1-3-2 15,1 1 1-15,1-4-1 16,2-1 1-16,0-4 0 16,0 0 0-16,-2-2-1 15,1 4 1-15,1-1 0 0,-2 1-1 16,2 3-1-16,-3-1 9 16,-1-1-4-1,-1 1 3-15,0-2-2 16,-1-2-8-16,-2 0 8 0,-5-2-7 15,3 0 7-15,1 4-14 16,0 0 9-16,2 1-8 16,0 2 8-16,4 4 1 15,3-4-1-15,0-1 1 16,2-1-1-16,-2-6 1 16,0-3-1-16,0-2 1 15,-2-5 0-15,-1-1 0 0,1-2 0 16,-2 4-1-16,1-4 0 15,-2 4 1 1,-2 1-2-16,-2-3 2 16,0 5 0-16,-1-3 12 0,-5 0-13 15,0-1 13-15,-1 1-12 16,-2-4 11-16,-1-2-10 16,1 6 11-16,-1-7-13 15,0 3 1-15,1-2-2 16,1 0 1-16,-1-3 0 15,0 0 1-15,4-2 0 16,0-1-1-16,-1-1 1 16,1-3 0-16,1 0 0 0,1 1 0 15,1 1 0 1,1-1 0-16,-1 3-2 16,3 1 1-16,-1-2 0 15,-2 4-1-15,6 0 1 0,-4 1 1 16,4 3-1-16,-4 1 1 15,4-4-1-15,2 4 2 16,-1 4-1-16,4-2 1 16,0 0-2-16,2 0 2 15,2-4-3-15,3-3 2 16,0 2 11-16,-2-1-14 16,4-4 13-16,-4-3-15 0,2-6 16 15,-3 4-18 1,-1-2 20-16,-3-1-18 15,-3 6 6-15,-2-4-2 16,-1-4 1-16,-2 6 1 0,-1 0-1 16,-2-2 3-16,-1-2-3 15,2 0-2-15,-1-1 1 16,1 1 0-16,-1 0 1 16,2-1-1-16,0-1 0 15,-1 1-1-15,-1 1-1 16,1-3 4-16,3-2-1 15,2 2 1-15,-2-2-1 16,1-4 0-16,1 4 0 16,3-7 0-16,4 0 2 15,2 0-2-15,-2-3-1 16,-2 4 0-16,5-6 2 16,-2 0 2-16,1-1-3 0,1 5 5 15,2-5-19-15,1 8 18 16,0-4-17-16,3-5 16 15,0-4-17-15,-3 4 13 16,5-2-12-16,-3 1 10 16,-1 2 2-16,2-6-1 15,-1 0 1-15,1 3-2 16,1 9 2-16,1-4-1 16,-4 4 2-16,-1-3-2 15,-2-3 1-15,1 10 0 16,-5-1 0-16,1-6 0 15,-1 1 1-15,0-2-2 0,3-1 1 16,2 3 0-16,2-5 1 31,-2-5-2-31,2-1 2 16,0 4-1-16,-2-3 2 16,-4 1-2-16,-1-4 2 0,0 2-1 15,-5 6-1-15,1 0 1 16,0-2 0-16,0 0-1 15,-1 0 0-15,-1 1 0 16,1 1 0-16,1-2 0 16,1-4 1-16,-3-1-1 15,-1 2 1-15,1-2-1 16,-1 1 1-16,2-3-10 0,-3 2 10 16,3 0-10-16,-1-2 10 15,1 7-9 1,3-5 9-16,-2 4-10 15,2-3 11-15,0-1-3 0,0 2 1 16,0-8-2-16,-1 3 1 16,-1-3-1-16,-3-1 1 15,-2 2 1-15,0-1-2 16,-2-1 2-16,0-9 0 16,0 7 0-16,1 0 0 15,-1-3-1-15,0 1 2 16,-1-3-4-16,-1 0 3 15,1 0 9-15,-3 3-15 0,3-3 15 16,-1-1-16 0,2 1 17-16,4-4-16 15,0 1 9-15,3 1-9 16,-1 0-1-16,-1 2 6 0,-3 1-6 16,0 2 7-16,0-1-8 15,-2 1 8-15,-1 1-2 16,1-1 3-16,0-2-2 15,-1-1 2-15,3 0 0 16,-2-2 1-16,-3 2-1 16,-2-4 1-16,-2 2 0 15,-3 2 1-15,-2 0-2 16,-2-1 2-16,-2 1-3 16,0-3 2-16,-3 1-1 15,2-2 0-15,0-2 6 16,-4-1-6-16,0 2 4 0,-4-3-5 15,-3 3 5-15,0 1-4 16,-5 2 3-16,-2 2-3 16,-3 1-2-16,-2 1 4 15,1-2-4-15,-1-2 4 16,3-4-3-16,-1-1 1 16,1-6-1-16,2-1 0 15,-4 0-1-15,1 0 1 16,-4-1-1-16,2 1 2 15,-3-2-2-15,0 0 2 16,-1-4 2-16,0-3-5 16,2-2 2-16,4-3-3 15,-3-2 1-15,1 0-2 0,-4-1 2 16,1 1-2-16,-3 2-1 16,2 3 4-16,2-2-3 15,-3 1 3-15,1-1-1 16,0 2 1-16,-2 4-1 15,-1 1 2-15,-2 3-2 16,-5 2 3-16,-2 3 4 16,-2-1-5-16,2 4 3 15,-2-3-3-15,3 1 4 16,1-3-5-16,2-1 3 16,1 1-4-16,-2 3 1 15,-1 2 1-15,-1 5-1 0,-2 4 3 16,-3 2-2-16,-1 3 2 15,-1 2 0-15,-1 1 0 16,2 1-2-16,-1-1 1 16,1-3 0-16,1 0-1 15,1 2 0-15,-1-2 0 16,0 4-1-16,-3 1 2 16,0 1-2-16,-2 3 2 15,-3 3-1-15,-1 2 0 16,-10 16 0-16,14-23 0 15,-14 23-1-15,11-17 2 16,-11 17-1-16,0 0 0 16,12-20 0-16,-12 20 0 0,0 0 1 15,9-16 0-15,-9 16 1 16,0 0-2-16,9-21 2 16,-9 21 0-16,0 0-1 15,10-21 0-15,-10 21 4 16,0 0-4-16,7-21 4 15,-7 21-5-15,0 0 4 16,0 0-4-16,0 0 3 16,0 0-5-16,7-16-2 15,-7 16-4-15,0 0-9 16,0 0-9-16,0 0-28 16,16 12-50-16,-16-12-3 0,-2 18 1 15,2-18-1-15</inkml:trace>
  </inkml:traceGroup>
</inkml:ink>
</file>

<file path=ppt/ink/ink2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1.67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-17 81 133 0,'0'0'77'0,"11"23"1"16,-11-23-4-16,0 0-56 15,0 0-12-15,26 9-2 16,-26-9 4-16,24 2-6 0,-24-2 1 15,19 5-5 1,-19-5-5-16,20-5-10 16,-20 5-17-16,21-30-38 15,-3 8-6-15,-3-10 3 0,7-1-3 16</inkml:trace>
</inkml:ink>
</file>

<file path=ppt/ink/ink2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1.8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0 129 134 0,'0'0'71'16,"0"0"-1"-16,0 0-15 0,15-23-67 15,-9 3-25 1,1-2-32-16,6 3-9 16,-5-7 5-16,5 4 13 15</inkml:trace>
</inkml:ink>
</file>

<file path=ppt/ink/ink2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1.97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-26 19 45 0,'0'0'66'16,"11"-22"4"-16,-11 22-5 15,0 0-37-15,0 0-18 16,0 0-22-16,0 0-46 16,22-17-9-16,-22 17 0 15,6-26-4-15</inkml:trace>
</inkml:ink>
</file>

<file path=ppt/ink/ink2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52.1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-17-3 57 0,'13'39'67'0,"-13"-39"2"16,0 41-3-16,-2-21-36 15,2-20-46-15,6 34-47 16,-6-34 0-16,0 0-7 15,-10-19 0-15</inkml:trace>
</inkml:ink>
</file>

<file path=ppt/ink/ink2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0.521"/>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-26-4 70 0,'4'19'75'0,"5"7"3"0,-9-26-2 16,13 29-48-16,-13-29-28 15,30 25 1-15,-6-9 0 16,9 3 1-1,6 5 0-15,4 2-2 0,0 4 2 16,5 9 3-16,4 9 3 16,-3 4 1-16,10 8 2 15,4 10-2-15,10 5 3 16,1 8-4-16,12 10 0 16,3-7-2-16,9 5-3 15,8 0-1-15,8 0-2 16,1-2 2-16,4-1-5 15,11-5 5-15,2-1-2 0,0 2 1 16,4-4 2 0,3-2-2-16,-1-2 3 15,5-2-2-15,2-5 0 16,-4-9 3-16,2-3-2 0,2-10 2 16,-2-6-4-16,-1-8 4 15,-1-7 0-15,0-15 1 16,-5-7 2-16,0-8-1 15,-6-1 1-15,-4-8 1 16,-5-2 2-16,-8-4-4 16,-5-3 0-16,-11 0-3 15,-4 1 0-15,-4-7-3 0,0-3-1 16,-5-1-5 0,-4-3 0-16,0 3-4 15,-6-5-5-15,-3 9-7 16,-12-13-12-16,1 15-21 0,-12-11-41 15,-13-4 3-15,-18-5-2 16,-21-5 1-16</inkml:trace>
</inkml:ink>
</file>

<file path=ppt/ink/ink2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1.834"/>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305-1 70 0,'-52'26'77'0,"-4"-11"1"15,8 0-4-15,-4-6-43 16,11 0-24-16,13-3-1 15,28-6-1-15,-28 7-3 16,28-7-3-16,0 0-1 16,0 0 1-16,0 0-2 0,19 6 6 15,-19-6 2-15,28 13 2 16,-8-4 1-16,-20-9 0 16,41 30 0-16,-11-8-1 15,3 1 1-15,4 3-3 16,6 5-1-16,0-1-3 15,5 2 4-15,2 1-3 16,1 2 2-16,-3-1 1 16,4 7 0-16,0-2-2 15,0 7 6-15,0 6-5 16,2 8-3-16,4-1 2 16,3 6-2-16,2-5 2 0,2 3-5 15,-3-2 5-15,6-3-6 16,-4-4 5-16,4-6 1 15,1 2-2-15,0-3 1 16,0-1-2-16,1 1 3 16,3-1-2-16,3-1 0 15,6-4 1-15,3 3-1 16,3-8 0 0,1 3 0-16,8-4 0 0,-1 0-1 15,3-5 1-15,-1 0 1 16,1 5-2-16,5-7-1 15,-9 2 3-15,5 1-4 16,-1-3 3-16,3 0-2 0,2-4 3 16,6-1-2-1,-1-5 2-15,-1 1 1 16,4-6 2-16,3 0-2 16,-2 0 1-16,3 0-1 0,1 0 0 15,0 0-1-15,2 0-1 16,7 2 1-16,-3 3-2 15,0-3 0-15,7-2 1 16,2 0-1-16,-2-5 1 16,4-1-1-16,1-3 1 15,1-2-1-15,0-2 0 16,-2-2 1-16,-4 2-1 0,0 0 3 16,-2 2-1-16,-3 0 0 15,-1-2 0-15,-3 0 1 16,2-6-1-16,3-5 0 15,2-4 1-15,-3-4-3 16,-2-7 2-16,-1-3-1 16,-3-1 3-16,-5-2 1 15,-5-1-1-15,-3 3 4 16,-7-3-4-16,-1 3 3 16,-3 0-4-16,0 2 3 15,-4 0-5-15,-4 4 0 16,-3 4-2-16,-4-1-1 15,-4 1-2-15,-3-1-1 0,-1-5 1 16,-5-3-2-16,-4-1-1 16,-9-7-4-16,-4 9-6 15,-14-6-13 1,3 18-22-16,-17 3-44 0,-22 13 2 16,0 0-4-16,-24 24 3 15</inkml:trace>
</inkml:ink>
</file>

<file path=ppt/ink/ink2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2.631"/>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86-3 98 0,'-21'4'81'0,"1"-1"3"0,20-3-2 16,-28 13-46-16,28-13-15 16,-19 8-5-16,19-8-7 15,0 0-5-15,0 0 0 16,15 24 0-16,-15-24 2 15,36 15 1-15,-7-4 3 16,7-2-1-16,6-1 1 16,7 3 1-16,8-2-3 0,5 4-1 15,10-5-1 1,10 5 0-16,2-2-3 16,5 0 2-16,4 2-4 15,7 0 0-15,1 2 0 0,6 3 0 16,-6 1-1-16,1 3 0 15,-2 1 0-15,-3 3 0 16,-6 3 0-16,-9 1 2 16,-4 2 0-16,-9-1 1 15,-13-1 0-15,-6 0 1 16,-11 1 0-16,-6-1 1 16,-14 7-2-16,-2 2-4 15,-12 2 2-15,-7 8-2 0,-5 6 2 16,-8 12-5-1,0 8 4-15,-7 10-3 16,-4 1 2-16,-4 5 3 16,-3 2-3-16,1-2 2 0,-5-6-2 15,5-10 3-15,-7-10-7 16,0-11-1-16,0-4-7 16,-7-15-8-16,3 2-9 15,-20-22-23-15,7 2-45 16,-17-10-2-16,-8-14 6 15,-9-10 0-15</inkml:trace>
</inkml:ink>
</file>

<file path=ppt/ink/ink2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3.756"/>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8 82 0,'0'0'64'0,"37"17"3"15,-14-10-6-15,1-3-47 16,9 0-12-16,3 1 1 16,8 1 1-16,-1 3-1 15,7 2 1-15,-3 4 0 16,1 4 3-16,2 5 2 15,4 11 3-15,0 6 0 16,9 2 0-16,2 3 1 16,6 6 1-16,3-3-3 15,6 5 2-15,4 1-3 0,9 5-1 16,0 5-2-16,7 11 4 16,8 2-2-16,9 8-4 15,11 5-1 1,8 2-2-16,11 0 0 0,7-2 0 15,10-8 0-15,5-3-5 16,13-5 0-16,0-1 4 16,0 0-3-16,4-1 2 15,0-1-1-15,0-3 1 16,7 4 4-16,1-6-3 16,-1-4 4-16,-3-7-1 15,5-8 2-15,2-2 2 16,-4-10 2-16,-1 1 0 0,-10-9-3 15,-4 0 3-15,-5 1-1 16,0-1 0 0,-11-5-3-16,3 1 1 15,-5-9-3-15,0-4 0 0,-2-9-2 16,-4-4-1-16,-5-4-6 16,-10-9-6-16,-7 2-10 15,-18-7-13-15,-8 5-49 16,-26-2-11-16,-19-3-3 15,-31-8-5-15</inkml:trace>
</inkml:ink>
</file>

<file path=ppt/ink/ink2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4.492"/>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-1-4 127 0,'58'41'88'16,"3"2"-2"-16,-1 0-2 15,7 3-69-15,14-1 2 16,12 12-9-16,13 1 3 16,4 11-13-16,16 1-1 0,6 5 2 15,6 3-1-15,5 7 3 16,6-3-2-16,5 4 6 15,6 3 0-15,9 2 3 16,4-4 1-16,11 4 3 16,13-7-3-16,11 0 2 15,8-1-1-15,9-8-3 16,9-5-7-16,11-10 4 16,1-4-3-16,3-8 0 15,-6-7 2-15,-3-6-3 16,-9 2-3-16,-6-3 3 15,-10-1-1-15,-16-3 1 16,-9-4-3-16,-12-2 4 0,-14-7-6 16,-14-6 5-16,-18-9-3 15,-16-8 0-15,-12-7-3 16,-17-11-3-16,-13-4-4 16,-25-13-9-16,-8-1-25 15,-23-5-40-15,-25-9 1 16,-27 4 1-16,-36-11 2 15</inkml:trace>
</inkml:ink>
</file>

<file path=ppt/ink/ink2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5.055"/>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0-6 163 0,'28'26'82'16,"11"-8"-2"-16,9 3 3 16,12-1-76-16,14 1 0 15,19 10 0-15,13 3-3 16,15 7-2-16,18 3-2 16,12 8 0-16,14 0-5 15,8 4 6-15,15 2-4 16,7 5 8-16,15-2 4 0,13 6-2 15,8-4 4-15,16 1-3 16,6-3 4-16,11 0-4 16,3-9 4-1,8-3-6-15,-3-12-1 0,-1-7 1 16,-9-8 0-16,-5-9-2 16,-12-9 1-16,-7-4-2 15,-17-6 1-15,-18-3-3 16,-26-4-4-16,-21-4-6 15,-24 4-5-15,-30-4-4 16,-26 6-18-16,-39-4-51 16,-37 15-5-16,-26-35 2 15,-37 13-1-15</inkml:trace>
</inkml:ink>
</file>

<file path=ppt/ink/ink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36.39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081FAD1F-D93F-4D4A-9730-8A31F5A6630C}" emma:medium="tactile" emma:mode="ink">
          <msink:context xmlns:msink="http://schemas.microsoft.com/ink/2010/main" type="inkDrawing" rotatedBoundingBox="6745,13192 13837,13066 13920,17739 6828,17865" semanticType="enclosure" shapeName="Other">
            <msink:sourceLink direction="with" ref="{188DCAB3-40B0-4503-8375-1B9206F5679D}"/>
            <msink:sourceLink direction="with" ref="{E96D0C1B-1DBA-4F74-8EAC-B05A4F39FC6D}"/>
            <msink:sourceLink direction="with" ref="{7951DF3E-940E-4B33-9E83-12FEC370ED5F}"/>
            <msink:sourceLink direction="with" ref="{18B4ED3D-6262-4445-8E67-356FFBD43F08}"/>
            <msink:sourceLink direction="with" ref="{0A203B7E-17E2-4319-9259-E4B0A97BCC67}"/>
            <msink:sourceLink direction="with" ref="{7A70B0A3-4196-4243-A47D-2710ACEC866D}"/>
            <msink:sourceLink direction="with" ref="{CC42B1C0-4E15-491A-9CBC-9504C230ADC6}"/>
            <msink:sourceLink direction="with" ref="{EBC8858E-B99E-4BF5-AF95-1EBA27F0A32A}"/>
            <msink:sourceLink direction="with" ref="{46016D2C-ABB5-4652-A792-B6DED55EFF22}"/>
            <msink:sourceLink direction="with" ref="{AE393D66-7F82-40B5-AA12-51458A4B2736}"/>
            <msink:sourceLink direction="with" ref="{750EA95B-B982-451D-B41F-90CC8945CB34}"/>
            <msink:sourceLink direction="with" ref="{C30480E9-ED83-4F54-8E3F-BC48C7AEA025}"/>
            <msink:sourceLink direction="with" ref="{78D9F35E-0D53-45EE-8007-9D4FA701434A}"/>
          </msink:context>
        </emma:interpretation>
      </emma:emma>
    </inkml:annotationXML>
    <inkml:trace contextRef="#ctx0" brushRef="#br0">3246 4437 142 0,'-41'-5'82'0,"-7"-3"-1"0,-1 5 1 15,-5-5-44-15,4-5-25 16,-11-5 2-1,14-3-4-15,-10-3 0 16,10 0-2-16,-14-2 1 0,9-4-3 16,-15-5 2-16,0 7-14 15,-7-6 10-15,-8-1-14 16,-4-2 10-16,-12-8-14 16,-1-3 14-16,-10 0-12 15,1-1 12-15,-2-8 0 16,-5-5 0-16,-2-1-3 15,0-4 2-15,3-3 9 16,-1-5-18-16,2-5 17 0,1-11-17 16,-3 0 6-1,9-2-4-15,2-5 7 16,7-3-7-16,6-3-6 16,6-4 13-16,10 6-14 0,10 0 13 15,6 5-5-15,10 2 4 16,5-1 3-16,10 5-7 15,8 5 6-15,6-3-5 16,14-2 7-16,14 0-5 16,14-4 5-16,15-4-4 15,15-8-3-15,19-1 6 16,18-2-3-16,23-3 4 0,16 3-2 16,17 0-1-1,13 4 4-15,20 4-2 16,12 7 2-16,16 6-3 15,6 9 4-15,9 4-3 0,8 5 2 16,7 8 1-16,6 7-2 16,1 4 3-16,-1 6-1 15,-2 7 1-15,5 7-1 16,-3 10 0-16,-1 9-1 16,-6 9 1-16,-5 8-1 15,-3 13 0-15,-6 7-1 16,-7 11-1-16,-10 10 2 15,-10 9-1-15,-5 9 1 16,-14 9-4-16,-8 6 4 16,-12 8-2-16,-7 9-2 15,-14 5 2-15,-11 4-2 16,-12 8 2-16,-16 7-2 0,-15 9 2 16,-13 11-2-16,-13 10 1 15,-13 7-3-15,-15 8 2 16,-11 1-2-16,-15-3 1 15,-11-4-1-15,-12-2 4 16,-14-5 0-16,-17-8 0 16,-9-4 15-16,-15-3-6 15,-9-6-6-15,-8 2 6 16,-4-7-8-16,-10-8 6 16,3-15-9-16,-2-7 8 15,-2-10-15-15,-5-12 9 16,0-4 3-16,-6-14 0 0,2 3 3 15,-4-8-1-15,-3 13 13 16,-4-14-13-16,3 5 12 16,-1-6-13-16,5 6 13 15,-1-2-14-15,3 4 12 16,4-8-14-16,5 0 0 16,6-5-4-16,4-2-1 15,9-2-10-15,0-17-9 16,19-5-16-16,-4-26-61 15,20 1 1-15,-3-25-5 16,18-4 3-16</inkml:trace>
  </inkml:traceGroup>
</inkml:ink>
</file>

<file path=ppt/ink/ink3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5.652"/>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-6 184 173 0,'13'21'80'0,"9"-10"4"16,17-4-6-16,11-1-78 16,28 3 1-16,19 2 2 15,16 10-2-15,12 5-1 16,18 9 1-16,11 6-2 15,10 2 5-15,14 7 5 16,3 2 1-16,10 4 3 16,10 5-5-16,22 8 1 15,7-2 0-15,16 7-2 16,10 4-3-16,16 2-2 16,14 2-3-16,15-2 0 0,13-13 2 15,10-6 4-15,7-11-3 16,3-11 2-16,3-11 1 15,3-11-1-15,-7-10 0 16,-1-10-1-16,-8-10 2 0,-3-8-4 16,-12-16 2-16,-6-8-4 15,-6-20 0 1,-5-18 3-16,-2-14-2 16,-11-11-2-16,-11-5-4 0,-14-6-1 15,-16 2-7-15,-22-2 1 16,-15 13-14-16,-36 4-60 15,-25 7-2-15,-27 2 2 16,-44-4 0-16</inkml:trace>
</inkml:ink>
</file>

<file path=ppt/ink/ink3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6.293"/>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-1 367 93 0,'49'-3'67'16,"21"6"-1"-16,1-8-1 16,7 5-60-16,19 2 1 15,18 5 1-15,15 6 3 16,13 2-3-16,13 7 0 16,8-1 3-16,14 8-1 15,10-1 2-15,15 4 0 16,7-6 2-16,9 2-4 15,10-6 3-15,14-3-2 0,6-8 0 16,8-2 0-16,3-11 0 16,8-5-1-16,3-6-1 15,1-2-1-15,-3-4-1 16,-1-3 1-16,-8-4-2 16,2-4 1-16,-13 2-8 15,-7-7 3-15,-8-2-5 16,-7-4 0-16,-8-2-10 15,-14-7-6-15,-6 2-27 16,-19-1-41-16,-16-8 3 16,-25 1-4-16,-26-13 2 15</inkml:trace>
</inkml:ink>
</file>

<file path=ppt/ink/ink3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7.199"/>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0 144 0,'67'74'76'0,"3"-7"0"15,5-5-4-15,3-1-72 16,13 4 1-16,9 2 3 16,6 2 0-16,6 1 7 15,3 1 1-15,4 5-1 0,0-3 4 16,9 10 0-16,4-1 0 15,8 9-2-15,3-3-1 16,7 5-5 0,5 3-4-16,10-3 3 0,4 2-3 15,2 2 1-15,0-1 0 16,4 1 2-16,-6-6-3 16,0 4 1-16,-3-8-1 15,-3 1-1-15,-5-1-1 16,-5-7 1-16,-3-6-4 15,-12-5 1-15,1-2-1 16,-7-9 1-16,-9 1 0 0,-4-7 1 16,-9-7-1-16,-3 3 1 15,-6-5-3-15,-3-4 0 16,-10 0-3 0,-3-2 0-16,-3-5-3 0,-8-6 0 15,-5 0-2-15,-9-8 2 16,-5-1 0-16,-10-11 1 15,-8 3 1-15,-9-7 1 16,-9 0-4-16,-19-2-12 16,0 0-23-16,11-32-35 15,-26 8 2-15,-2 0-2 16,-14-12 2-16</inkml:trace>
</inkml:ink>
</file>

<file path=ppt/ink/ink3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7.606"/>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3201-17 201 0,'-24'13'84'0,"5"2"1"16,-3 2-5-16,-2-2-68 16,0 11-10-16,-1 5 0 15,1 7 0-15,-4 6-3 16,-3 10 2-16,-3 6 5 15,-7 12-4-15,-5 4 1 0,-4 6-1 16,-8 11 3-16,-7 9-3 16,-6 8 3-1,-7 13-4-15,-11 3-3 16,-2 8 4-16,-9 13-8 0,-3 0 3 16,-6-2-1-16,1-4 1 15,-4-2 1-15,1-3-1 16,-4-2 1-16,-1-2 0 15,-1-6 4-15,0-7-1 16,-4 4 0-16,2 1-1 16,-3-1 0-16,-1-2-2 15,8-6-1-15,3-3-3 16,6-3-10-16,2-16-20 16,13-11-51-16,7-15-1 15,6-26 1-15,4-19-2 16</inkml:trace>
</inkml:ink>
</file>

<file path=ppt/ink/ink3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08.981"/>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277 178 83 0,'-30'-7'61'0,"8"3"2"16,-12-11-3-16,8-2-44 0,-3-7-25 15,4 0 4-15,3-2-1 16,5 4 5-16,-1 1 0 15,18 21 4-15,-8-24 3 16,8 24 7-16,30 0 3 16,5 6 2-16,16 9-1 15,8-2-2-15,17 9-1 16,8-5-5-16,11 7-1 16,1 0-4-16,1 2-1 0,-2 4-1 15,0-2 0-15,-2 5-1 16,0-1 2-1,-8 7-3-15,-3 0 1 16,0 5-1-16,-8-1-1 0,-5 4 0 16,-8 1 0-16,-9 0 0 15,-9-1 3-15,-10-3 0 16,-8-3 3-16,-12-4 0 16,-6-1 1-16,-9-5 0 15,-9 5 0-15,-13-3-1 16,-6 4 1-16,-11 6 4 15,-11 5-4-15,-15 6 4 0,-13 8-2 16,-16 10 6 0,-10 12-1-16,-15 7 3 15,-4 13-4-15,-14 2-4 16,5 4-2-16,2 3-11 0,4-11-14 16,18 2-51-16,10-18-23 15,9-12-6-15,9-27 2 16</inkml:trace>
</inkml:ink>
</file>

<file path=ppt/ink/ink3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10.325"/>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7 158 132 0,'0'0'78'16,"-2"-41"1"-16,2 41-2 16,-7-32-59-16,7 32-3 15,-2-22-2-15,2 22-6 0,0 0-2 16,13-21-3-16,-13 21-2 15,20-9 0-15,-20 9 0 16,30-7 0-16,-8 3 2 16,1 2 1-16,6 0 0 15,3 4 3-15,-2-2 1 16,7 2 0-16,-2 0 0 16,8 5 0-16,-4-5-2 15,6 4 0-15,3-3-3 16,2 1-1-16,6-4 0 15,-2 2-2-15,5-2 1 16,-5 0 0-16,0 0 1 0,-2-2-1 16,-7 0 1-16,1-3 0 15,-10 5 0-15,-1-2 1 16,-5 0-1-16,-4 0 1 16,-4 0-1-16,0 2 0 15,-22 0 0-15,30-2 0 16,-30 2-1-16,28 0 1 15,-28 0-1-15,30 0 0 16,-30 0 0-16,37 0 0 16,-15-3 1-16,2 1-1 15,6 0 0-15,0-2 0 16,5-1 1-16,-1-1-2 16,3 4 1-16,2-3-1 0,-2 8-2 15,0 1 0-15,-3 2-3 16,-1 3 1-1,-5 0-2-15,-4 4 0 16,0-3-1-16,-24-10-3 0,32 18-6 16,-32-18-20-16,0 0-43 15,20 6-2-15,-20-6 0 16,-13-19-1-16</inkml:trace>
</inkml:ink>
</file>

<file path=ppt/ink/ink3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10.762"/>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-20-22 216 0,'0'0'88'16,"13"24"-5"-16,-13-24-2 16,0 0-82-16,0 0-8 15,19 2-5-15,-19-2-16 16,28 7-50-16,-8-1-3 15,-20-6 1-15,23 0 0 16</inkml:trace>
</inkml:ink>
</file>

<file path=ppt/ink/ink3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11.106"/>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15-47 134 0,'33'26'74'0,"-33"-26"5"16,0 0-7-16,0 0-55 15,0 0-18-15,0 0 4 16,0 0-9-16,-17 22-21 16,17-22-44-16,-20 13-6 15,20-13 3-15,-22 11-4 16</inkml:trace>
</inkml:ink>
</file>

<file path=ppt/ink/ink3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12.747"/>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-6 129 153 0,'0'0'78'16,"0"0"-3"-16,0 0 0 15,0 0-63-15,0 0-6 0,-2-20 0 16,2 20-2-16,0 0-2 16,0 0 2-16,0 0 0 15,0 0 0 1,0 0-1-16,0 0 1 0,6 31 1 16,-6-31-1-16,9 41 2 15,-2-11-3-15,3 7 3 16,1 6-2-16,2 9 1 15,0 0-2-15,2 7 3 16,-2 1-4-16,0-6 2 16,0-2-2-16,0-4 1 15,-2-9-2-15,2-9 1 16,2-8 0-16,-15-22-3 0,35 26 2 16,-35-26 0-16,39 13-1 15,-15-11 1 1,-1-6-1-16,6-5 0 15,-1-8-1-15,6-5-1 0,1-8 0 16,4-9 0-16,2 0 1 16,-4-2-1-16,2 4 1 15,-7 0 0-15,-4 7 2 16,-2 6 0-16,-4 4 0 16,-22 20-1-16,35-28 1 15,-35 28-1-15,34-37 1 16,-12 12-1-16,-3-6 1 0,3-1-2 15,0-5 3 1,-5 2-2-16,-2 1 2 16,0 3-1-16,0 5 0 15,-6 5-1-15,4 1 0 0,-13 20 0 16,20-28-1-16,-20 28 1 16,21-24 0-16,-21 24-1 15,17-23 1-15,-17 23-1 16,11-20 2-16,-11 20-1 15,0 0 0-15,0 0 0 16,0 0-1-16,0 0 1 16,0 0 0-16,0 0-1 15,0 0 0-15,0 0 1 16,9 28 0-16,-9-28 0 16,4 22 0-16,-4-22 1 15,5 24-1-15,-5-24 2 16,10 26-1-16,-10-26 1 0,13 39-1 15,-4-16 0-15,-2 1-1 16,1 2 1-16,3-2 0 16,0 0 0-16,0 0 0 15,4-3 1-15,2 3-1 16,3 0 0-16,1 2 0 16,5 2 0-16,5 7-3 15,-1-3 2-15,2 3-4 16,3-3 2-16,4-4-1 15,0-2 1-15,2-2 0 16,-2-2 0-16,-2-5 1 16,0-4 0-16,-3 0-1 0,3 0 2 15,-7-2-2-15,3-3-1 16,-3-1-3-16,-2-3-3 16,5 3-10-16,-7-9-19 15,6 4-42-15,-8-7-5 16,2 3 2-16,-26 2-3 15</inkml:trace>
</inkml:ink>
</file>

<file path=ppt/ink/ink3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25.820"/>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D5749178-98CB-4032-AD9B-24A0C595E6AD}" emma:medium="tactile" emma:mode="ink">
          <msink:context xmlns:msink="http://schemas.microsoft.com/ink/2010/main" type="inkDrawing" rotatedBoundingBox="4869,16737 13461,10292 14455,11617 5862,18062" semanticType="callout" shapeName="Other">
            <msink:sourceLink direction="from" ref="{DBDE6BCD-1EB9-4DFD-B402-8CC15D57EBAB}"/>
            <msink:sourceLink direction="to" ref="{1EA188EB-1C96-402B-A470-7750FC5FF28B}"/>
            <msink:sourceLink direction="to" ref="{31E3292D-281B-4F2A-91D3-8FD2AC05D0BD}"/>
            <msink:sourceLink direction="to" ref="{6D37D175-67C2-4E9D-851A-C15849CC7598}"/>
          </msink:context>
        </emma:interpretation>
      </emma:emma>
    </inkml:annotationXML>
    <inkml:trace contextRef="#ctx0" brushRef="#br0">40 6675 99 0,'0'0'77'0,"-24"10"2"15,24-10-5-15,-15-26-60 16,9 0-1-16,10-4-11 15,-2-2 10-15,11-5-10 16,-2-6 9-16,11-5-11 16,2-8 10-16,12-5-13 15,14-10 11-15,19-16 4 0,20-21-14 16,21-18 11-16,25-19-12 16,23-17 3-16,19-20-2 15,20-10 2 1,13-14-5-16,19 0 3 0,10-8 5 15,7-2-6-15,10-5 8 16,10 2 5-16,15-4-7 16,11 0 7-16,5-8-4 15,4 2-4-15,8 1 3 16,3 3 0-16,-9 9-3 16,-7 6 0-16,-12 9 2 15,-11 10-1-15,-12 11 4 16,-12 14 0-16,-8 6 0 0,-8 8 0 15,-8 7-3-15,-4 7 2 16,-13 12-2 0,-5 5 0-16,-16 13-5 15,-12 6 3-15,-13 13-4 0,-19 11 2 16,-20 16 0-16,-21 7-2 16,-22 12 5-16,-17 15 1 15,-22 2 2-15,-15 11-1 16,-26 15 0-16,-19-2-1 15,-25 13 1-15,-12 6-1 16,-20 7-1-16,-13 4-2 16,-12 6-1-16,-14 5 0 0,-6 3 1 15,-3 1 0-15,-1 0-1 16,-1-2 1 0,10-4-1-16,10-5 1 15,12-6-2-15,17-6 0 0,18-7 0 16,18-13 0-16,41 0 1 15,-11-28-1-15,41 0 0 16,18-5 0-16,15-4 2 16,17 3 0-16,15-5 2 15,11 8 0-15,11 1 1 16,9 13-1-16,3 4 0 16,6 11 1-16,-1 8 0 15,-6 12 0-15,-12 12 0 16,-12 11 2-16,-19 20-1 15,-18 14 1-15,-28 16 2 16,-20 17-3-16,-19 5 1 16,-11 2-5-16,-6 4-6 0,-9-7-20 15,13 3-65-15,-9-28-8 16,12-12-4-16,-14-36-3 16</inkml:trace>
  </inkml:traceGroup>
</inkml:ink>
</file>

<file path=ppt/ink/ink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41.01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4AE98840-75CF-44F2-AE45-D27694CB61EF}" emma:medium="tactile" emma:mode="ink">
          <msink:context xmlns:msink="http://schemas.microsoft.com/ink/2010/main" type="inkDrawing" rotatedBoundingBox="17268,12082 24284,11775 24488,16421 17471,16729" hotPoints="24495,13999 20873,16217 17174,14132 20795,11914" semanticType="enclosure" shapeName="Ellipse">
            <msink:sourceLink direction="with" ref="{4362B62D-3A04-46D8-B5D3-224152C280EB}"/>
            <msink:sourceLink direction="with" ref="{0A08AE18-839E-4DEC-B34E-13E829440E97}"/>
          </msink:context>
        </emma:interpretation>
      </emma:emma>
    </inkml:annotationXML>
    <inkml:trace contextRef="#ctx0" brushRef="#br0">3471 4321 190 0,'-93'15'89'0,"0"3"11"16,-7-12-14-16,1 5-41 16,-10-20-37-16,10-6-3 15,-1-11 0-15,3-2-9 16,-5-9 11-16,-4 0-7 15,-6-4 11-15,1 2-10 16,-8 0 10-16,-4 2-3 16,-5-1-1-16,3 3-3 15,-5-6-1-15,2 0-2 16,0-7 0-16,3-2-2 0,-1-8 2 16,5-3-2-16,0-10 2 15,0-9 4-15,6-2-7 16,7-5 4-16,6-4-4 15,11 0 5-15,9-2-3 16,11-4 3-16,10-3-4 16,13-2-2-16,14-1 5 15,8-1-4-15,11-2 4 16,12-9 1-16,12 0-4 16,15-4 3-16,13 0-3 15,17-4 2-15,19-5-1 16,14-6 0-16,17-3-1 15,13 5-3-15,17 5 3 0,11-3 1 16,11 7 0-16,13 8 3 16,10 9-1-16,12 6 4 15,12 5-1-15,5 8 4 16,8 3-1-16,3 13 0 16,4 4-1-16,2 12-2 15,2 8 1-15,3 8-2 16,3 6 2-16,12 7-4 15,6 9 1-15,6 2-2 16,7 11 2-16,1 6-2 16,-8 15 1-16,-4 9-1 15,-15 22-3-15,-17 17 0 0,-20 21-1 16,-17 22-5-16,-17 27-3 16,-20 12-3-16,-10 22-2 15,-23 10 3-15,-12 9 2 16,-18-1 2-16,-17 1 5 15,-17-8 3-15,-15-12 5 16,-22-3 2-16,-22-16 4 16,-12-4-3-16,-18-11-1 15,-13 5-1-15,-11-7-4 16,-13 6-3-16,-15 7-3 16,-8 5-1-16,-12 6-1 15,-8-3 3-15,-8-1 2 16,-8-5 2-16,-3-9 1 0,-1-14 6 15,-6-16-1-15,5-13 11 16,-1-19-4-16,2-5-10 16,1-12 5-16,6-5-11 15,4-6 5-15,3-14-14 16,14-3 2-16,5-23-14 16,18-1-12-16,-1-33-1 15,28 4-35-15,-2-32-19 16,24 2-10-16,-4-11 7 15,9-2 0-15</inkml:trace>
  </inkml:traceGroup>
</inkml:ink>
</file>

<file path=ppt/ink/ink4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4.461"/>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5FE2B48-D240-44FA-8378-B1EBE9DD6CB4}" emma:medium="tactile" emma:mode="ink">
          <msink:context xmlns:msink="http://schemas.microsoft.com/ink/2010/main" type="writingRegion" rotatedBoundingBox="6124,8381 8444,8381 8444,9355 6124,9355"/>
        </emma:interpretation>
      </emma:emma>
    </inkml:annotationXML>
    <inkml:traceGroup>
      <inkml:annotationXML>
        <emma:emma xmlns:emma="http://www.w3.org/2003/04/emma" version="1.0">
          <emma:interpretation id="{EC2F3A85-E8B9-44C2-BF15-6F285B1D36E0}" emma:medium="tactile" emma:mode="ink">
            <msink:context xmlns:msink="http://schemas.microsoft.com/ink/2010/main" type="paragraph" rotatedBoundingBox="6124,8381 8444,8381 8444,9355 6124,9355" alignmentLevel="1"/>
          </emma:interpretation>
        </emma:emma>
      </inkml:annotationXML>
      <inkml:traceGroup>
        <inkml:annotationXML>
          <emma:emma xmlns:emma="http://www.w3.org/2003/04/emma" version="1.0">
            <emma:interpretation id="{C5CB73A1-38EE-455F-9E1D-E4977AFF0F81}" emma:medium="tactile" emma:mode="ink">
              <msink:context xmlns:msink="http://schemas.microsoft.com/ink/2010/main" type="line" rotatedBoundingBox="6124,8381 8444,8381 8444,9355 6124,9355"/>
            </emma:interpretation>
          </emma:emma>
        </inkml:annotationXML>
        <inkml:traceGroup>
          <inkml:annotationXML>
            <emma:emma xmlns:emma="http://www.w3.org/2003/04/emma" version="1.0">
              <emma:interpretation id="{F793062F-50BF-48C2-AE20-89C2F67E649C}" emma:medium="tactile" emma:mode="ink">
                <msink:context xmlns:msink="http://schemas.microsoft.com/ink/2010/main" type="inkWord" rotatedBoundingBox="6291,8493 7198,8767 7008,9397 6101,9123">
                  <msink:destinationLink direction="with" ref="{8544BDF6-72D3-4A20-B714-75C94A543920}"/>
                </msink:context>
              </emma:interpretation>
              <emma:one-of disjunction-type="recognition" id="oneOf0">
                <emma:interpretation id="interp0" emma:lang="ja-JP" emma:confidence="0">
                  <emma:literal>a</emma:literal>
                </emma:interpretation>
                <emma:interpretation id="interp1" emma:lang="ja-JP" emma:confidence="0">
                  <emma:literal>氏</emma:literal>
                </emma:interpretation>
                <emma:interpretation id="interp2" emma:lang="ja-JP" emma:confidence="0">
                  <emma:literal>比</emma:literal>
                </emma:interpretation>
                <emma:interpretation id="interp3" emma:lang="ja-JP" emma:confidence="0">
                  <emma:literal>9</emma:literal>
                </emma:interpretation>
                <emma:interpretation id="interp4" emma:lang="ja-JP" emma:confidence="0">
                  <emma:literal>ム</emma:literal>
                </emma:interpretation>
              </emma:one-of>
            </emma:emma>
          </inkml:annotationXML>
          <inkml:trace contextRef="#ctx0" brushRef="#br0">3671 1912 84 0,'-20'-4'78'15,"3"-16"3"-15,-3-10-2 16,7-11-62-16,-4-7-7 16,6-4 1-16,-8 2-5 15,2 1 3-15,-5 8-4 16,-2 6-2-16,-6 13 3 0,-3 11 0 15,-8 11 5 1,-2 22 2-16,-7 8-1 16,0 22 1-16,-2 2-1 15,5 16-2-15,1-5 0 0,12 4-3 16,6-11-3-16,10-4-4 16,16-12 0-16,9-10-3 15,10-13 1-15,7-8 0 16,8-6 0-16,5-5 0 15,2-5 0-15,2-6-1 16,0-6 1-16,2-13-3 16,1-7 2-16,-1-8 1 0,-2-1-1 15,-4-4 2 1,-5 5 0-16,-3 4 5 16,-10 6-1-16,-2 11 6 15,-17 24-4-15,0 0 1 0,18 24 2 16,-14 13-1-16,0 8-2 15,3 7-4-15,4 7 1 16,4 6-4-16,9-2-3 16,-1-9-7-16,10-5-11 15,-1-18-13-15,12-5-17 16,-3-20-38-16,6-8-4 16,-6-11 4-16,3-4 0 15</inkml:trace>
        </inkml:traceGroup>
        <inkml:traceGroup>
          <inkml:annotationXML>
            <emma:emma xmlns:emma="http://www.w3.org/2003/04/emma" version="1.0">
              <emma:interpretation id="{D3AF5473-7877-410F-9093-62F429439B72}" emma:medium="tactile" emma:mode="ink">
                <msink:context xmlns:msink="http://schemas.microsoft.com/ink/2010/main" type="inkWord" rotatedBoundingBox="7276,9353 7289,8381 7564,8384 7552,9356"/>
              </emma:interpretation>
              <emma:one-of disjunction-type="recognition" id="oneOf1">
                <emma:interpretation id="interp5" emma:lang="ja-JP" emma:confidence="0">
                  <emma:literal>i</emma:literal>
                </emma:interpretation>
                <emma:interpretation id="interp6" emma:lang="ja-JP" emma:confidence="0">
                  <emma:literal>ⅰ</emma:literal>
                </emma:interpretation>
                <emma:interpretation id="interp7" emma:lang="ja-JP" emma:confidence="0">
                  <emma:literal>冫</emma:literal>
                </emma:interpretation>
                <emma:interpretation id="interp8" emma:lang="ja-JP" emma:confidence="0">
                  <emma:literal>:</emma:literal>
                </emma:interpretation>
                <emma:interpretation id="interp9" emma:lang="ja-JP" emma:confidence="0">
                  <emma:literal>ト</emma:literal>
                </emma:interpretation>
              </emma:one-of>
            </emma:emma>
          </inkml:annotationXML>
          <inkml:trace contextRef="#ctx0" brushRef="#br0" timeOffset="406.2558">4192 1343 114 0,'0'0'89'16,"-10"-20"0"-16,10 20-7 15,0 0-44-15,12 20-43 16,-12-20-10-16,52 34-13 16,-23-16-13-16,16 6-37 0,0-3-7 15,1-1 2-15,-1-5 7 16</inkml:trace>
          <inkml:trace contextRef="#ctx0" brushRef="#br0" timeOffset="203.1279">4292 1882 101 0,'0'0'81'16,"0"24"3"-16,-9 6-8 16,-4 9-55-16,5 11-13 15,-1-1-6-15,5 8-6 16,4-5-2-16,4-7-4 15,0-2-13-15,3-23-13 16,-7-20-43-16,26 6 3 0,-15-27-2 16,-1-10 18-16</inkml:trace>
        </inkml:traceGroup>
        <inkml:traceGroup>
          <inkml:annotationXML>
            <emma:emma xmlns:emma="http://www.w3.org/2003/04/emma" version="1.0">
              <emma:interpretation id="{24CBED9A-194F-4E2B-BBCB-BEBDACFC3B38}" emma:medium="tactile" emma:mode="ink">
                <msink:context xmlns:msink="http://schemas.microsoft.com/ink/2010/main" type="inkWord" rotatedBoundingBox="7996,8357 8444,9143 7989,9401 7542,8615"/>
              </emma:interpretation>
              <emma:one-of disjunction-type="recognition" id="oneOf2">
                <emma:interpretation id="interp10" emma:lang="ja-JP" emma:confidence="0">
                  <emma:literal>ト</emma:literal>
                </emma:interpretation>
                <emma:interpretation id="interp11" emma:lang="ja-JP" emma:confidence="0">
                  <emma:literal>L</emma:literal>
                </emma:interpretation>
                <emma:interpretation id="interp12" emma:lang="ja-JP" emma:confidence="0">
                  <emma:literal>h</emma:literal>
                </emma:interpretation>
                <emma:interpretation id="interp13" emma:lang="ja-JP" emma:confidence="0">
                  <emma:literal>ん</emma:literal>
                </emma:interpretation>
                <emma:interpretation id="interp14" emma:lang="ja-JP" emma:confidence="0">
                  <emma:literal>r</emma:literal>
                </emma:interpretation>
              </emma:one-of>
            </emma:emma>
          </inkml:annotationXML>
          <inkml:trace contextRef="#ctx0" brushRef="#br0" timeOffset="843.7865">4744 1382 100 0,'0'0'78'16,"0"0"1"-16,9 24-6 15,-9 10-53-15,4 18-17 0,3 13 1 16,1 13-8-16,1 6 10 16,0 9-1-16,-3-4 3 15,3-2 0-15,-5-20 2 16,0-9 0-16,-4-19 1 16,5-8 2-16,-10-12-6 15,5-19-1-15,0 19-2 16,0-19 0-16,0 0 1 15,0 0 0-15,11-30 3 16,-11 30-1-16,18-41 3 16,-8 17-1-16,1-4 2 15,4 2-2-15,5-2 1 16,-1 6-4-16,7 5 0 0,0 4-3 16,7 4 1-16,-1 5-3 15,3 4 0-15,2 7-3 16,-7 1-2-1,5 3-1-15,-5 6-6 0,-6-4-2 16,4 5-10-16,-28-18-11 16,45 26-46-16,-25-22-15 15,-1-2-4-15,-19-2-2 16</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39.722"/>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FB6ECA5-5E1A-45C9-A0EF-C438FFFF1488}" emma:medium="tactile" emma:mode="ink">
          <msink:context xmlns:msink="http://schemas.microsoft.com/ink/2010/main" type="inkDrawing" rotatedBoundingBox="15654,2957 21931,7529 20637,9306 14360,4734" semanticType="callout" shapeName="Other">
            <msink:sourceLink direction="from" ref="{F2499688-A3C8-4987-8C2A-345D5C0ADF02}"/>
            <msink:sourceLink direction="to" ref="{C38EDD43-225A-4D98-9E0D-3C8B9A73F8D6}"/>
          </msink:context>
        </emma:interpretation>
      </emma:emma>
    </inkml:annotationXML>
    <inkml:trace contextRef="#ctx0" brushRef="#br0">114 82 1 0,'-15'-26'18'16,"15"26"38"-16,-26-26-7 16,26 26-21-16,-28-15-3 0,28 15 2 15,-26-7 3-15,26 7-4 16,-20-6-3 0,20 6-6-16,0 0 0 15,0 0-1-15,0 0-1 0,0 0 0 16,0 0-3-16,26-17 4 15,-2 17-1-15,2 0 0 16,11 8-1-16,0-6-1 16,13 9-2-16,-1-2-3 15,14 8 1-15,4-4-5 16,11 7 3-16,2-7-4 16,9 4 4-16,8 0-1 15,12 3 2-15,3 1-1 0,11 3-1 16,1 2 1-1,6 7-1-15,8 6-2 16,5 8 0-16,2 9-3 16,2 7 0-16,7 9-2 0,0 6 2 15,6 8-5-15,-2 5 4 16,6 6 2-16,1 5-2 16,-1 2 3-16,5 6-2 15,-2 5 2-15,-3 9-1 16,-2 8 3-16,1 4-2 15,-5 2-7-15,-5 7 0 16,1 0 0-16,-5 3 1 0,-1-6-2 16,-6 1 1-1,-3-4 1-15,-5-3 0 16,-6-6 4-16,-7-4 4 16,-8-3-4-16,-5-8 4 0,-9-1-4 15,-6-5-1-15,-4-6 1 16,-4-5-3-16,-3-5 2 15,-6-4-3-15,-3-7 3 16,-4-4-4-16,-8-9 2 16,-7-11 1-16,-6-3-5 15,-9-17-6-15,-5-1-14 16,-12-24-19-16,6-13-48 16,-13-24-3-16,0-30 0 15,-10-17 0-15</inkml:trace>
    <inkml:trace contextRef="#ctx0" brushRef="#br0" timeOffset="547.8766">6018 2445 141 0,'20'48'73'0,"-3"0"6"16,5 4 1-16,-9 4-51 0,8 11-32 16,5 9 6-16,5 21-1 15,5 9 4-15,-1 13-3 16,0 7-2-16,-5 8 6 15,0 0 2-15,-12-8 5 16,-3 1 0-16,-13-19 4 16,-2 3-2-16,-17-16 3 15,-3 5 0-15,-12-18-4 16,-3 0-1-16,-6-10-6 16,0-1 0-16,-5-10-6 15,-3-5 1-15,-3-9-2 16,-2-8-3-16,-1-6 0 15,1-14-3-15,0 3-2 0,-2-11-9 16,8 4-13-16,-8-15-29 16,13 4-42-16,-1-4-1 15,6-2 0-15,-1-2 1 16</inkml:trace>
  </inkml:traceGroup>
</inkml:ink>
</file>

<file path=ppt/ink/ink4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2.80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8544BDF6-72D3-4A20-B714-75C94A543920}" emma:medium="tactile" emma:mode="ink">
          <msink:context xmlns:msink="http://schemas.microsoft.com/ink/2010/main" type="inkDrawing" rotatedBoundingBox="6554,7258 6927,8054 6512,8248 6140,7452" semanticType="callout" shapeName="Other">
            <msink:sourceLink direction="with" ref="{2E9C4B92-834E-4964-B630-030DED686FA5}"/>
            <msink:sourceLink direction="with" ref="{D4938635-CC44-445D-BB29-95EB23605663}"/>
            <msink:sourceLink direction="with" ref="{F793062F-50BF-48C2-AE20-89C2F67E649C}"/>
            <msink:sourceLink direction="with" ref="{D607E010-0EED-4392-920D-180EA4559541}"/>
          </msink:context>
        </emma:interpretation>
      </emma:emma>
    </inkml:annotationXML>
    <inkml:trace contextRef="#ctx0" brushRef="#br0">3489 302 136 0,'0'0'78'0,"0"0"-4"15,0 0 0-15,0 0-65 16,-4-22-9-16,4 22 0 0,0 0 1 15,-18-26 2-15,18 26 3 16,-24-15 3-16,24 15 1 16,-36-9 1-16,14 9-1 15,-2 13 1-15,-2 15-4 16,0 16 0-16,0 10-4 16,3 11 0-16,3 2-3 15,5 2 3-15,4 3-3 16,5-10-1-16,10-8-1 15,5-17-1-15,8-13 1 16,7-13-1-16,2-13 5 16,4-9-2-16,-2-11 2 15,7-8 1-15,-3-11 2 0,5 2-1 16,-7-2 1-16,1 6 0 16,-5 9-1-16,0 13 0 15,-5 15 0-15,3 18-1 16,0 23-4-16,-5 9-3 15,3 9-2-15,-5 1-7 16,7 8-9-16,-11-16-17 16,11-4-24-16,-7-18-30 15,-17-32 2-15,30-9 2 16</inkml:trace>
  </inkml:traceGroup>
</inkml:ink>
</file>

<file path=ppt/ink/ink4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3.03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FEC11EB9-A8ED-46E3-BA89-0934DCCE190D}" emma:medium="tactile" emma:mode="ink">
          <msink:context xmlns:msink="http://schemas.microsoft.com/ink/2010/main" type="inkDrawing" rotatedBoundingBox="6903,7254 7706,7424 7700,7449 6898,7278" semanticType="callout" shapeName="Other">
            <msink:sourceLink direction="with" ref="{2B5A7463-00B6-41F8-AF19-090F97B3ADD2}"/>
            <msink:sourceLink direction="with" ref="{D4938635-CC44-445D-BB29-95EB23605663}"/>
          </msink:context>
        </emma:interpretation>
      </emma:emma>
    </inkml:annotationXML>
    <inkml:trace contextRef="#ctx0" brushRef="#br0">3811 220 128 0,'0'0'80'15,"-15"-20"-1"-15,15 20 3 16,0 0-58-16,26 13-7 16,9-2-4-16,6-2-6 15,15 4 0-15,7 4-2 16,8 0 0-16,7 3-8 15,2-5-5-15,5 4-15 16,-14-6-19-16,-1 0-41 16,-12-2-3-16,-17-11 1 0,-13-4-1 15</inkml:trace>
  </inkml:traceGroup>
</inkml:ink>
</file>

<file path=ppt/ink/ink4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3.255"/>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B5A7463-00B6-41F8-AF19-090F97B3ADD2}" emma:medium="tactile" emma:mode="ink">
          <msink:context xmlns:msink="http://schemas.microsoft.com/ink/2010/main" type="inkDrawing" rotatedBoundingBox="7314,6950 7423,8096 7360,8102 7251,6956" shapeName="Line">
            <msink:destinationLink direction="with" ref="{FEC11EB9-A8ED-46E3-BA89-0934DCCE190D}"/>
          </msink:context>
        </emma:interpretation>
      </emma:emma>
    </inkml:annotationXML>
    <inkml:trace contextRef="#ctx0" brushRef="#br0">4210-81 161 0,'-26'-24'84'0,"26"24"3"15,-15 30-3-15,12 16-69 16,3 21-4-16,5 17-4 16,1 18-6-16,3 10 0 0,4 16-6 15,0-2-13-15,4-3-16 16,-2-13-51-16,5-19-4 15,-1-17-1-15,1-22-2 16</inkml:trace>
  </inkml:traceGroup>
</inkml:ink>
</file>

<file path=ppt/ink/ink4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04.73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A699F3BB-68E1-4210-97A0-E81FA605D012}" emma:medium="tactile" emma:mode="ink">
          <msink:context xmlns:msink="http://schemas.microsoft.com/ink/2010/main" type="writingRegion" rotatedBoundingBox="19974,10301 22994,10987 21941,15627 18920,14940"/>
        </emma:interpretation>
      </emma:emma>
    </inkml:annotationXML>
    <inkml:traceGroup>
      <inkml:annotationXML>
        <emma:emma xmlns:emma="http://www.w3.org/2003/04/emma" version="1.0">
          <emma:interpretation id="{71F3A5AA-975A-425C-9593-2ECF966775C5}" emma:medium="tactile" emma:mode="ink">
            <msink:context xmlns:msink="http://schemas.microsoft.com/ink/2010/main" type="paragraph" rotatedBoundingBox="19757,13182 20790,10391 22328,10960 21296,13751" alignmentLevel="2"/>
          </emma:interpretation>
        </emma:emma>
      </inkml:annotationXML>
      <inkml:traceGroup>
        <inkml:annotationXML>
          <emma:emma xmlns:emma="http://www.w3.org/2003/04/emma" version="1.0">
            <emma:interpretation id="{BBF1B023-4021-42A9-8F8D-1C8F9AF72399}" emma:medium="tactile" emma:mode="ink">
              <msink:context xmlns:msink="http://schemas.microsoft.com/ink/2010/main" type="line" rotatedBoundingBox="19757,13182 20790,10391 22328,10960 21296,13751"/>
            </emma:interpretation>
          </emma:emma>
        </inkml:annotationXML>
        <inkml:traceGroup>
          <inkml:annotationXML>
            <emma:emma xmlns:emma="http://www.w3.org/2003/04/emma" version="1.0">
              <emma:interpretation id="{0A08AE18-839E-4DEC-B34E-13E829440E97}" emma:medium="tactile" emma:mode="ink">
                <msink:context xmlns:msink="http://schemas.microsoft.com/ink/2010/main" type="inkWord" rotatedBoundingBox="19757,13182 20790,10391 22328,10960 21296,13751">
                  <msink:destinationLink direction="with" ref="{4AE98840-75CF-44F2-AE45-D27694CB61EF}"/>
                </msink:context>
              </emma:interpretation>
              <emma:one-of disjunction-type="recognition" id="oneOf0">
                <emma:interpretation id="interp0" emma:lang="ja-JP" emma:confidence="0">
                  <emma:literal>必</emma:literal>
                </emma:interpretation>
                <emma:interpretation id="interp1" emma:lang="ja-JP" emma:confidence="0">
                  <emma:literal>刈</emma:literal>
                </emma:interpretation>
                <emma:interpretation id="interp2" emma:lang="ja-JP" emma:confidence="0">
                  <emma:literal>叫</emma:literal>
                </emma:interpretation>
                <emma:interpretation id="interp3" emma:lang="ja-JP" emma:confidence="0">
                  <emma:literal>山</emma:literal>
                </emma:interpretation>
                <emma:interpretation id="interp4" emma:lang="ja-JP" emma:confidence="0">
                  <emma:literal>N</emma:literal>
                </emma:interpretation>
              </emma:one-of>
            </emma:emma>
          </inkml:annotationXML>
          <inkml:trace contextRef="#ctx0" brushRef="#br0">1128-1504 194 0,'0'0'42'0,"0"0"-39"16,0 0-20-16,0 0-56 15,17-20-3-15</inkml:trace>
          <inkml:trace contextRef="#ctx0" brushRef="#br0" timeOffset="1056.4597">2416-1777 190 0,'-11'37'65'0,"11"-1"-33"15,-5-12-30-15,5-24-37 0,-15 28-49 16,13-8 0-16</inkml:trace>
          <inkml:trace contextRef="#ctx0" brushRef="#br0" timeOffset="711.7053">2344-3097 136 0,'7'28'71'0,"-7"-7"-2"16,4 8-18-16,-4-29-86 15,4 28-34-15,-4-28-3 16,20 6-1-16</inkml:trace>
          <inkml:trace contextRef="#ctx0" brushRef="#br0" timeOffset="359.407">1511-2903 189 0,'-7'22'41'0,"3"2"-40"16,4-24-1 0,0 0-80-16,0 0-6 0</inkml:trace>
          <inkml:trace contextRef="#ctx0" brushRef="#br0" timeOffset="883.5834">2338-2431 225 0,'-2'37'91'0,"-1"-13"-15"16,3-24-16-16,0 0-79 15,0 0-74-15,22-2 1 16,-22 2-3-1</inkml:trace>
          <inkml:trace contextRef="#ctx0" brushRef="#br0" timeOffset="-156.2509">1230-1251 241 0,'0'0'96'15,"-11"24"-15"-15,11-24-6 16,-11 41-75-16,11-41-48 16,0 0-39-16,0 0-5 15,0 0 5-15,0 0-4 16</inkml:trace>
          <inkml:trace contextRef="#ctx0" brushRef="#br0" timeOffset="1352.338">2398-587 90 0,'-8'35'7'16,"-5"-9"-8"-16,13-26 2 16,0 0-33-16</inkml:trace>
          <inkml:trace contextRef="#ctx0" brushRef="#br0" timeOffset="-359.3753">1171-383 165 0,'0'0'85'0,"-6"23"0"16,6-23 0-16,0 0-39 15,0 0-34-15,0 0-1 0,0 0-5 16,0 0-3-16,0 0-6 16,8-32-11-16,-8 32-21 15,15-45-47-15,-4 8-5 16,-2-11 1-16,0-4-4 15</inkml:trace>
        </inkml:traceGroup>
      </inkml:traceGroup>
    </inkml:traceGroup>
    <inkml:traceGroup>
      <inkml:annotationXML>
        <emma:emma xmlns:emma="http://www.w3.org/2003/04/emma" version="1.0">
          <emma:interpretation id="{6EB5FBF4-1E61-4522-A99F-BD6A56F021E4}" emma:medium="tactile" emma:mode="ink">
            <msink:context xmlns:msink="http://schemas.microsoft.com/ink/2010/main" type="paragraph" rotatedBoundingBox="19241,13528 22261,14214 21941,15627 18920,14940" alignmentLevel="1"/>
          </emma:interpretation>
        </emma:emma>
      </inkml:annotationXML>
      <inkml:traceGroup>
        <inkml:annotationXML>
          <emma:emma xmlns:emma="http://www.w3.org/2003/04/emma" version="1.0">
            <emma:interpretation id="{549B2D2D-0B1E-4D73-9066-603FED2A911B}" emma:medium="tactile" emma:mode="ink">
              <msink:context xmlns:msink="http://schemas.microsoft.com/ink/2010/main" type="inkBullet" rotatedBoundingBox="19214,13645 20529,13944 20260,15128 18945,14829"/>
            </emma:interpretation>
            <emma:one-of disjunction-type="recognition" id="oneOf1">
              <emma:interpretation id="interp5" emma:lang="ja-JP" emma:confidence="0">
                <emma:literal>小</emma:literal>
              </emma:interpretation>
              <emma:interpretation id="interp6" emma:lang="ja-JP" emma:confidence="0">
                <emma:literal>%</emma:literal>
              </emma:interpretation>
              <emma:interpretation id="interp7" emma:lang="ja-JP" emma:confidence="0">
                <emma:literal>止</emma:literal>
              </emma:interpretation>
              <emma:interpretation id="interp8" emma:lang="ja-JP" emma:confidence="0">
                <emma:literal>辺</emma:literal>
              </emma:interpretation>
              <emma:interpretation id="interp9" emma:lang="ja-JP" emma:confidence="0">
                <emma:literal>H</emma:literal>
              </emma:interpretation>
            </emma:one-of>
          </emma:emma>
        </inkml:annotationXML>
        <inkml:trace contextRef="#ctx0" brushRef="#br0" timeOffset="-23124.4415">78 0 253 0,'0'34'87'16,"-4"1"-5"-16,4 6-10 0,-7 2-81 15,3 9 0-15,0 9 10 16,-3 10-2-16,-4 5 7 15,3 6-2-15,-5-4 5 16,4 0 4-16,0-2-2 16,7 0-2-16,4-7-8 15,5-6-5-15,6-5-11 16,-2-12-8-16,15 3-21 16,-13-18-44-16,11-3 0 0,-24-28-2 15,34 15 4 1</inkml:trace>
        <inkml:trace contextRef="#ctx0" brushRef="#br0" timeOffset="-22827.5654">143 727 183 0,'0'0'82'0,"37"-28"-1"15,-15 17 0-15,6 11-60 0,0-6-8 16,17 3 0 0,1-3-1-16,12 6 0 15,3-4-2-15,6 6 2 16,-2 0-2-16,4 4-1 0,-4 3-3 16,-4 2-6-16,-3 4-4 15,-10-2-7-15,-3 4-11 16,-15-12-18-16,7-1-49 15,-37-4-2-15,30-22-1 16,-30-4 3-16</inkml:trace>
        <inkml:trace contextRef="#ctx0" brushRef="#br0" timeOffset="-22452.5616">1078 132 209 0,'0'0'88'16,"22"24"-2"-16,-22-24-5 16,17 23-61-16,-6 1-13 15,-5-4 6-15,10 12-2 16,-10-2 3-16,3 16-5 15,-3-1 3-15,1 16 2 16,-5 2-3-16,2 8 1 16,-4 7-5-16,0 9 2 15,-2-1-4-15,0 3 1 0,-2-5-3 16,-1-4 0-16,3-10-6 16,-2-14-4-16,4-4-8 15,-7-24-9-15,12 2-19 16,-5-30-29-16,0 0-26 15,0 0-2-15,0 0 3 16,0 0 1-16</inkml:trace>
      </inkml:traceGroup>
      <inkml:traceGroup>
        <inkml:annotationXML>
          <emma:emma xmlns:emma="http://www.w3.org/2003/04/emma" version="1.0">
            <emma:interpretation id="{4362B62D-3A04-46D8-B5D3-224152C280EB}" emma:medium="tactile" emma:mode="ink">
              <msink:context xmlns:msink="http://schemas.microsoft.com/ink/2010/main" type="line" rotatedBoundingBox="21005,13929 22261,14214 21941,15626 20684,15341">
                <msink:destinationLink direction="with" ref="{4AE98840-75CF-44F2-AE45-D27694CB61EF}"/>
              </msink:context>
            </emma:interpretation>
          </emma:emma>
        </inkml:annotationXML>
        <inkml:traceGroup>
          <inkml:annotationXML>
            <emma:emma xmlns:emma="http://www.w3.org/2003/04/emma" version="1.0">
              <emma:interpretation id="{50C74C3E-A27F-4D20-A55C-F734BA5AF940}" emma:medium="tactile" emma:mode="ink">
                <msink:context xmlns:msink="http://schemas.microsoft.com/ink/2010/main" type="inkWord" rotatedBoundingBox="21005,13929 22261,14214 21941,15626 20684,15341"/>
              </emma:interpretation>
              <emma:one-of disjunction-type="recognition" id="oneOf2">
                <emma:interpretation id="interp10" emma:lang="ja-JP" emma:confidence="0">
                  <emma:literal>丸</emma:literal>
                </emma:interpretation>
                <emma:interpretation id="interp11" emma:lang="ja-JP" emma:confidence="0">
                  <emma:literal>*</emma:literal>
                </emma:interpretation>
                <emma:interpretation id="interp12" emma:lang="ja-JP" emma:confidence="0">
                  <emma:literal>式</emma:literal>
                </emma:interpretation>
                <emma:interpretation id="interp13" emma:lang="ja-JP" emma:confidence="0">
                  <emma:literal>必</emma:literal>
                </emma:interpretation>
                <emma:interpretation id="interp14" emma:lang="ja-JP" emma:confidence="0">
                  <emma:literal>あ</emma:literal>
                </emma:interpretation>
              </emma:one-of>
            </emma:emma>
          </inkml:annotationXML>
          <inkml:trace contextRef="#ctx0" brushRef="#br0" timeOffset="-21890.0544">2011 1352 163 0,'0'0'80'0,"15"33"2"15,-15-33-5-15,0 0-41 16,-9 19-32-16,9-19-4 15,0 0-2-15,-34 3-2 16,14-1-1-16,-8-2 3 16,0 0-2-16,-9-2 2 0,5-5-1 15,-5 1 5-15,2-12-2 16,5 3 1-16,2-9 3 16,8 0-1-16,3-10 2 15,11 1-1-15,3-6 1 16,8 3-3-16,6-1 5 15,6 2-1-15,2 1 2 16,7 5-3-16,5 6 0 16,1 3-1-16,1 7-1 15,3 5 1-15,-3 3 0 16,2 5 1-16,-5 5-1 16,-2 5 3-16,-4 1 0 15,-3 9 1-15,-8-1 0 0,-2 11 0 16,-6 3-3-16,-3 4 0 15,-9-1-2 1,-1 6-1-16,-5-1-1 16,-3-4-2-16,1-3-8 0,-2-14-10 15,10 6-15-15,7-26-15 16,0 0-40-16,0 0-1 16,-2-20-2-16,15-8-2 15</inkml:trace>
          <inkml:trace contextRef="#ctx0" brushRef="#br0" timeOffset="-21515.0493">2504 751 192 0,'11'30'80'16,"-11"-30"-3"-16,7 26-1 16,-7-26-67-16,17 20-6 15,-17-20 3-15,32 17 4 16,-10-4 2-16,0-5 3 16,6 8 0-16,-4-6 1 0,6 8 0 15,0-5-5 1,3 8-2-16,-3-3-3 15,3-1-3-15,-5 0-2 16,-2 1-1-16,-3-3-7 0,-23-15-8 16,37 24-14-16,-37-24-21 15,0 0-42-15,2-29-3 16,-8 8 2-16,-9-20 0 16</inkml:trace>
          <inkml:trace contextRef="#ctx0" brushRef="#br0" timeOffset="-21076.0942">2807 402 173 0,'0'0'85'15,"-2"41"-6"-15,-4-21 1 16,1 4-43-16,-5 0-35 16,3 1 3-16,-6 6 2 15,4 10 4-15,-10 2 0 16,6 9 5-16,-11 0-1 0,7 11 2 16,-5-7-3-16,7 9-1 15,-2-9-5-15,4 3-1 16,0-9-3-1,8-3 2-15,-1-6-2 0,6-2 0 16,4-2 0-16,3 2-7 16,4 0 7-16,4 2-6 15,2 0 4-15,3 7-5 16,1 2 6-16,1 2-6 16,-1-3 3-16,1-1 2 15,-2 0-6-15,-7-12-6 16,4 10-16-16,-15-25-27 0,11 10-47 15,-13-31-1-15,9 34-3 16,-9-34 0-16</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45.00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444 628 77 0,'0'0'62'16,"11"-34"-3"-16,-11 34-5 16,-13-37-65-16,2 17 2 15,0 1 6-15,11 19 2 16,-28-33 9-16,4 14-1 15,3 6 5-15,-8-4 6 16,3 6 6-16,-6-4 2 16,8 6 0-16,-4-2-3 15,4 5-8-15,0-3 0 16,24 9-4-16,-36-13-3 16,36 13-2-16,-33-13-3 0,33 13 0 15,-30-13 1-15,30 13 1 16,-28-20 3-16,28 20 3 15,-24-19 1 1,24 19 3-16,-17-19 1 0,17 19-3 16,-7-22 1-16,7 22-1 15,7-24-4-15,-7 24-5 16,32-28 0-16,-4 8-5 16,9 1-2-16,8-9 1 15,10 0-1-15,7 0-1 16,3 2 1-16,4 0 2 15,3 6-3-15,-3 5 3 0,3 9 1 16,-1 6 1-16,-2 8-2 16,0 1 4-16,3 6 2 15,1 0-4-15,1 5 4 16,4 1-4-16,0-6 4 16,0 9-3-16,4-2 2 15,0 6-2-15,1-2-2 16,-1 6 2-16,0 3-2 15,2 4 2-15,3 6-3 16,4 5 0-16,2 2-1 16,0 7 2-16,4 1-2 15,1 5 2-15,-3 0-2 16,0 0 3-16,3 2-3 0,-3-2 3 16,-9 0-2-16,1 2 3 15,-5 4 3-15,1 3-3 16,-1 4 3-16,2 4-3 15,-2 3 4-15,3 6-4 16,4-1 5-16,-1 3-5 16,3 1-2-16,0-4 2 15,4 3-2-15,1-4 1 16,-3 2-4-16,-2-4-1 16,2 6-1-16,0-2 1 15,0-3 0-15,2 8-1 16,-6 1 1-16,-1 9 0 0,-1 7 3 15,-3 6 4-15,-4 0-4 16,-4 0 4-16,-2 6-3 16,-3-4-2-16,-6-6 3 15,0-9-3-15,-2-13 3 16,-3-6-4-16,-1-7 3 16,-3-6-2-16,3-12 3 15,-5-8 1-15,0-4-2 16,0-11 2-16,0-4-2 15,-2-9 1-15,-2-7-1 16,-5-8 1-16,-8-4-1 16,-2-5 0-16,-7-2-1 15,-9 0-1-15,-19 0 1 0,33-7-1 16,-33 7-2-16,28-15-8 16,-9 11-8-1,-19 4-12-15,41-15-18 16,-21 6-46-16,2 0-2 0,-22 9 0 15,21-28 1-15</inkml:trace>
</inkml:ink>
</file>

<file path=ppt/ink/ink4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4:48.49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5592B814-D5AC-451A-A982-BBEB969CC27D}" emma:medium="tactile" emma:mode="ink">
          <msink:context xmlns:msink="http://schemas.microsoft.com/ink/2010/main" type="writingRegion" rotatedBoundingBox="22116,5124 25136,7614 23473,9630 20454,7140"/>
        </emma:interpretation>
      </emma:emma>
    </inkml:annotationXML>
    <inkml:traceGroup>
      <inkml:annotationXML>
        <emma:emma xmlns:emma="http://www.w3.org/2003/04/emma" version="1.0">
          <emma:interpretation id="{4F19FC38-77A5-4564-8B20-4D22DBDA2EC2}" emma:medium="tactile" emma:mode="ink">
            <msink:context xmlns:msink="http://schemas.microsoft.com/ink/2010/main" type="paragraph" rotatedBoundingBox="22116,5124 25136,7614 23473,9630 20454,7140" alignmentLevel="1"/>
          </emma:interpretation>
        </emma:emma>
      </inkml:annotationXML>
      <inkml:traceGroup>
        <inkml:annotationXML>
          <emma:emma xmlns:emma="http://www.w3.org/2003/04/emma" version="1.0">
            <emma:interpretation id="{4259B43F-5054-48BB-BADA-0E8362A267C9}" emma:medium="tactile" emma:mode="ink">
              <msink:context xmlns:msink="http://schemas.microsoft.com/ink/2010/main" type="line" rotatedBoundingBox="22116,5124 25136,7614 23473,9630 20454,7140"/>
            </emma:interpretation>
          </emma:emma>
        </inkml:annotationXML>
        <inkml:traceGroup>
          <inkml:annotationXML>
            <emma:emma xmlns:emma="http://www.w3.org/2003/04/emma" version="1.0">
              <emma:interpretation id="{BE8A34C7-182F-4FCD-9FE2-D0BBC1FD8612}" emma:medium="tactile" emma:mode="ink">
                <msink:context xmlns:msink="http://schemas.microsoft.com/ink/2010/main" type="inkWord" rotatedBoundingBox="20712,6566 22247,5092 23369,6260 21835,7734"/>
              </emma:interpretation>
              <emma:one-of disjunction-type="recognition" id="oneOf0">
                <emma:interpretation id="interp0" emma:lang="ja-JP" emma:confidence="0">
                  <emma:literal>ピ</emma:literal>
                </emma:interpretation>
                <emma:interpretation id="interp1" emma:lang="ja-JP" emma:confidence="0">
                  <emma:literal>8</emma:literal>
                </emma:interpretation>
                <emma:interpretation id="interp2" emma:lang="ja-JP" emma:confidence="0">
                  <emma:literal>@</emma:literal>
                </emma:interpretation>
                <emma:interpretation id="interp3" emma:lang="ja-JP" emma:confidence="0">
                  <emma:literal>®</emma:literal>
                </emma:interpretation>
                <emma:interpretation id="interp4" emma:lang="ja-JP" emma:confidence="0">
                  <emma:literal>ペ</emma:literal>
                </emma:interpretation>
              </emma:one-of>
            </emma:emma>
          </inkml:annotationXML>
          <inkml:trace contextRef="#ctx0" brushRef="#br0">102-919 152 0,'0'0'90'0,"0"0"1"15,0 0-3-15,0 0-57 16,22-19-22-16,19 1 8 16,20-8-3-16,14-2 0 15,12 2-7-15,10 0-7 16,5 0 0-16,2 0-10 16,6 2-6-16,-8-2-24 0,-2 7-46 15,-10-1-5-15,-16-1 2 16,-9-5 0-1</inkml:trace>
          <inkml:trace contextRef="#ctx0" brushRef="#br0" timeOffset="359.3793">1135-1891 167 0,'-35'-11'81'0,"0"11"2"15,-6 5-4-15,2 12-45 16,9 22-16-16,-3 19 2 0,18 25-3 16,9 14-6-1,10 11 1-15,18 5-8 16,8 6-2-16,13-15-3 16,11-11-3-16,11-33 1 0,5-25 7 15,1-28 0-15,5-20 3 16,-9-29 4-16,0-16 5 15,-13-18 0-15,-11-8 3 16,-21-9-2-16,-13-5-7 16,-24-3-2-16,-16 1-4 15,-18 7-2-15,-19 4-15 16,-1 20-14-16,-17 2-23 0,3 30-50 16,-1 18-1-1,8 23-4-15,3 13 1 16</inkml:trace>
          <inkml:trace contextRef="#ctx0" brushRef="#br0" timeOffset="-265.6241">-132-371 232 0,'-19'-39'97'16,"0"-20"-3"-16,8-19-6 16,9-19-89-16,12-16 3 15,16-12 1-15,9-12 1 16,4-14 2-16,4-3 3 15,3-2 1-15,1 14 5 16,-10 14-2-16,4 20-2 16,-8 17 1-16,-3 26-3 15,-2 15 1-15,-2 28-5 16,0 16-1-16,0 19-2 16,0 13-1-16,4 17 0 15,3 20 0-15,1 26 1 0,5 21-2 16,2 16 2-16,1 23-7 15,-1 9 1-15,0 6-1 16,-4-6 0-16,-3-8-2 16,-3-23-4-16,-6-14-6 15,-5-26-11-15,2-16-10 16,-16-32-20-16,7-20-41 16,-13-19-1-16,7-45 1 15,-20-9 2-15</inkml:trace>
        </inkml:traceGroup>
        <inkml:traceGroup>
          <inkml:annotationXML>
            <emma:emma xmlns:emma="http://www.w3.org/2003/04/emma" version="1.0">
              <emma:interpretation id="{0757BB83-82F4-48EF-8E3E-829CEEC51CCD}" emma:medium="tactile" emma:mode="ink">
                <msink:context xmlns:msink="http://schemas.microsoft.com/ink/2010/main" type="inkWord" rotatedBoundingBox="21319,7222 24179,6500 24616,8229 21756,8952"/>
              </emma:interpretation>
              <emma:one-of disjunction-type="recognition" id="oneOf1">
                <emma:interpretation id="interp5" emma:lang="ja-JP" emma:confidence="0">
                  <emma:literal>越</emma:literal>
                </emma:interpretation>
                <emma:interpretation id="interp6" emma:lang="ja-JP" emma:confidence="0">
                  <emma:literal>賦</emma:literal>
                </emma:interpretation>
                <emma:interpretation id="interp7" emma:lang="ja-JP" emma:confidence="0">
                  <emma:literal>毬</emma:literal>
                </emma:interpretation>
                <emma:interpretation id="interp8" emma:lang="ja-JP" emma:confidence="0">
                  <emma:literal>蛇</emma:literal>
                </emma:interpretation>
                <emma:interpretation id="interp9" emma:lang="ja-JP" emma:confidence="0">
                  <emma:literal>賊</emma:literal>
                </emma:interpretation>
              </emma:one-of>
            </emma:emma>
          </inkml:annotationXML>
          <inkml:trace contextRef="#ctx0" brushRef="#br0" timeOffset="1833.5558">180 455 157 0,'-43'-11'93'16,"2"1"-3"-16,4-3 2 16,9-2-70-16,4-5-3 15,17-2-2-15,10-4-12 16,14-4 3-16,13 0-7 16,11 0 3-16,9 1-8 15,4 3 0-15,9 3-8 16,-2 3-8-16,6 11-6 15,-15-3-8-15,4 7-2 16,-17-8-2-16,0 7 5 0,-20-7 3 16,-19 13 7-16,11-26 6 15,-11 26 10-15,-28-28 8 16,2 15 6 0,0 2 5-16,0 0 0 0,4 7 1 15,3 4-2-15,19 0-1 16,-11 32-3-16,18 1 1 15,1 16-2-15,5 14-4 16,2 9 6-16,3 5 1 16,-5-1 4-16,-2 2 1 15,-5-9 6-15,3-2-3 16,-9-21 3-16,4-5-1 0,-4-15-4 16,2-2 0-16,-2-24-4 15,11 28-2 1,-11-28-2-16,33 0-2 15,-10-13-3-15,14-9-5 0,6-8-6 16,5-13-11-16,15-7-11 16,-5-19-16-16,7-5-45 15,-9 1 1-15,-4-1 7 16,-13 9-2-16</inkml:trace>
          <inkml:trace contextRef="#ctx0" brushRef="#br0" timeOffset="2067.934">749-462 181 0,'0'0'78'0,"0"0"-2"15,7 34-7-15,4 1-85 16,10 17-16-16,3-2-12 16,2 2-33-16,4 0-1 15,-4-14 0-15,0-12 1 0</inkml:trace>
          <inkml:trace contextRef="#ctx0" brushRef="#br0" timeOffset="2974.2006">1180-761 96 0,'0'0'71'0,"0"0"-2"15,-24 15 1-15,-4 33-57 16,-2 15-5-16,-1 10 2 16,6 5 2-16,-6 2-2 15,12-2-1-15,-1-9 1 16,12-8-1-16,5-9 1 15,14-7 0-15,11-6-3 16,10-4-4-16,7-7-2 16,9-2 0-16,4-13-3 15,0-9 0-15,0-15 1 0,-5-10 1 16,-12-16 4-16,-11-6 3 16,-13-5 3-16,-9 0 1 15,-17 1 1-15,-5 10-1 16,-14 7 0-16,-3 10-5 15,-2 12-5-15,-2 5-9 16,8 14-6-16,1-2-6 16,12 8-1-16,20-17-3 15,-19 26 2-15,19-26 3 16,0 0 7-16,17 24 10 16,-17-24 7-16,24 22 5 15,-15-1 2-15,8 12 5 16,-11 1-4-16,7 12 1 0,-8-1-7 15,6 3-4-15,-7 6-4 16,2-4-1-16,-1 4-3 16,-1-6-4-16,0-1 3 15,-2-4-5-15,3-1 2 16,-3-6-11-16,2-3-4 16,-4-9-8-16,0-24-2 15,0 0 0-15,0 0 2 16,0 0 11-16,0-37 10 15,0 4 14-15,-4 1 9 16,6-7 12-16,-2-2 6 16,9 4 3-16,-3 5-2 0,9 12-5 15,-2 1-8-15,9 10-2 16,0 2-1-16,4 18 0 16,-5 11-3-16,1 17-4 15,-3 9 3-15,-3 10-3 16,-6 5 2-16,-3 4-5 15,-7-4 2-15,-2-1-5 16,-5-14 2-16,1-9 1 16,-3-11-3-16,9-28 1 15,-17 26-2-15,17-26 1 16,0 0 1-16,-22-19 1 16,22 19 2-16,-17-33 1 0,17 33 1 15,-20-30-2-15,20 30-1 16,0 0-5-16,-23-15-7 15,23 15-7-15,0 0-9 16,0 0-7-16,19 19-10 16,-19-19-14-16,56-32-40 15,-19 6 6-15,9-15 2 16,5-9 7-16</inkml:trace>
          <inkml:trace contextRef="#ctx0" brushRef="#br0" timeOffset="3600.0416">1758-120 168 0,'-26'-9'87'15,"6"15"-7"-15,1 5 7 16,2 9-76-16,10 10 0 16,14 7-10-16,3 2-7 15,16 4-9-15,-4-6-4 16,11-2-2-16,-7-18-2 15,6-4 2-15,-13-20-1 16,3-4 7-16,-11-12 2 16,-7-8 11-16,-6-3 3 15,-11-3 8-15,0 0 3 16,-13 0 5-16,5 7 2 0,-10 0 0 16,12 6-1-16,-1 2-3 15,16 3-1-15,6-3-5 16,11 3-3-16,15 1-3 15,7 5-3-15,8 5 0 16,5 6 0-16,2 8 0 16,-1 18 1-16,-3 11-1 15,-7 10 1-15,-5 11-4 16,-8 7 1-16,-6 8-8 16,-12-3-10-16,-5-4-7 15,-12-18-8-15,-6-5-4 16,-16-26-1-16,-1-15 4 15,-13-24 0-15,6-23 5 0,-5-18-4 16,5-26-17-16,7 2 6 16,2-15 32-16,6 7 13 15,6 8 12 1,8 11 8-16,-1 13 11 0,4 22 16 16,7 43 29-16,0 0 2 15,-21 30-22-15,25 40-10 16,0 18-14-16,12 23-8 15,1 21-6-15,13 15-4 16,0 4-5-16,5 1-4 16,2-16-6-16,0-17-11 15,-3-15-15-15,-8-30-17 0,0-31-43 16,0-28 0-16,-8-39-2 16,-3-25 1-16</inkml:trace>
          <inkml:trace contextRef="#ctx0" brushRef="#br0" timeOffset="3865.695">2297-400 173 0,'2'20'83'15,"-2"-20"-4"1,24 6-2-16,-5-19-79 16,16-6-4-16,19 2-2 15,4-7-4-15,5 4-5 0,-2-3-5 16,-1 7-8-16,-12 1-9 16,-5 7-35-16,-10 8-2 15,-14-3 3-15,-19 3 21 16</inkml:trace>
        </inkml:traceGroup>
        <inkml:traceGroup>
          <inkml:annotationXML>
            <emma:emma xmlns:emma="http://www.w3.org/2003/04/emma" version="1.0">
              <emma:interpretation id="{79E1E9E2-3B79-4533-ADFD-A542C13C0358}" emma:medium="tactile" emma:mode="ink">
                <msink:context xmlns:msink="http://schemas.microsoft.com/ink/2010/main" type="inkWord" rotatedBoundingBox="23844,7621 24137,7402 24278,7591 23984,7810"/>
              </emma:interpretation>
              <emma:one-of disjunction-type="recognition" id="oneOf2">
                <emma:interpretation id="interp10" emma:lang="ja-JP" emma:confidence="0">
                  <emma:literal>・</emma:literal>
                </emma:interpretation>
                <emma:interpretation id="interp11" emma:lang="ja-JP" emma:confidence="0">
                  <emma:literal>゜</emma:literal>
                </emma:interpretation>
                <emma:interpretation id="interp12" emma:lang="ja-JP" emma:confidence="0">
                  <emma:literal>0</emma:literal>
                </emma:interpretation>
                <emma:interpretation id="interp13" emma:lang="ja-JP" emma:confidence="0">
                  <emma:literal>o</emma:literal>
                </emma:interpretation>
                <emma:interpretation id="interp14" emma:lang="ja-JP" emma:confidence="0">
                  <emma:literal>u</emma:literal>
                </emma:interpretation>
              </emma:one-of>
            </emma:emma>
          </inkml:annotationXML>
          <inkml:trace contextRef="#ctx0" brushRef="#br0" timeOffset="4150.3712">2502-144 111 0,'-26'69'77'0,"5"-8"3"15,8-5-7-15,4-8-43 0,9-18-24 16,13-6-1-16,9-18-3 31,12-15-3-31,5-12-1 16,0-12 0-16,0-1 4 15,-2-1 1-15,-4-2 5 0,-7 7-2 16,-11 6 1-16,-15 24-2 16,-3-19-3-16,3 19-5 15,-32 13-10 1,6-5-19-16,0 3-47 0,0 9-3 15,-9-7-1-15,5 2 1 16</inkml:trace>
        </inkml:traceGroup>
        <inkml:traceGroup>
          <inkml:annotationXML>
            <emma:emma xmlns:emma="http://www.w3.org/2003/04/emma" version="1.0">
              <emma:interpretation id="{0FA74227-E87E-4608-BB19-4ED6565A2481}" emma:medium="tactile" emma:mode="ink">
                <msink:context xmlns:msink="http://schemas.microsoft.com/ink/2010/main" type="inkWord" rotatedBoundingBox="23912,8637 23928,7823 24448,7833 24432,8647"/>
              </emma:interpretation>
              <emma:one-of disjunction-type="recognition" id="oneOf3">
                <emma:interpretation id="interp15" emma:lang="ja-JP" emma:confidence="0">
                  <emma:literal>・</emma:literal>
                </emma:interpretation>
                <emma:interpretation id="interp16" emma:lang="ja-JP" emma:confidence="0">
                  <emma:literal>ⅳ</emma:literal>
                </emma:interpretation>
                <emma:interpretation id="interp17" emma:lang="ja-JP" emma:confidence="0">
                  <emma:literal>日</emma:literal>
                </emma:interpretation>
                <emma:interpretation id="interp18" emma:lang="ja-JP" emma:confidence="0">
                  <emma:literal>.</emma:literal>
                </emma:interpretation>
                <emma:interpretation id="interp19" emma:lang="ja-JP" emma:confidence="0">
                  <emma:literal>ロ</emma:literal>
                </emma:interpretation>
              </emma:one-of>
            </emma:emma>
          </inkml:annotationXML>
          <inkml:trace contextRef="#ctx0" brushRef="#br0" timeOffset="4337.8742">2414 501 120 0,'2'95'71'0,"-11"-17"-5"0,11-9-9 15,-10-21-73-15,10-3-26 16,7-10-15-16,-3-16-15 16,-6-19-2-16,19 18 22 15</inkml:trace>
          <inkml:trace contextRef="#ctx0" brushRef="#br0" timeOffset="4822.2582">2444 711 58 0,'-11'-61'65'0,"9"0"1"16,0-10 3-16,4 8-48 0,7 3-6 15,1 1-8 1,14 9 6-16,-2 12-8 16,6 5 5-16,0 14-1 15,0 14 2-15,-4 12 3 0,2 23-2 16,-6 9 5-16,-3 17-6 15,-4 5 6-15,-2 12-5 16,-9 5 0-16,0 7-6 16,-6-7 0-16,-1-11-2 15,-1-7-8-15,-1-16-3 16,3-10-6-16,4-34-3 16,0 0-5-16,-17-19-3 15,17-20 0-15,-5-13 0 16,5 0 4-16,-6-2 3 15,4 4 6-15,-5 7 6 16,-1 13 8-16,8 30 7 0,-24-7 5 16,11 29 4-16,-9 8 2 15,5 18 3-15,-9-1 1 16,9 9-1-16,-7-4-5 16,9 3-2-16,-3-10-6 15,7-4 0-15,3-13-6 16,3-8-1-16,5-20-4 15,0 0 0-15,37 2-1 16,-6-24-4-16,16-6-6 16,1-7-11-16,21 9-18 15,-4 1-50-15,6 5 4 16,-3 9-6-16,-8 3 1 16</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16.185"/>
    </inkml:context>
    <inkml:brush xml:id="br0">
      <inkml:brushProperty name="width" value="0.1" units="cm"/>
      <inkml:brushProperty name="height" value="0.1" units="cm"/>
      <inkml:brushProperty name="fitToCurve" value="1"/>
    </inkml:brush>
    <inkml:brush xml:id="br1">
      <inkml:brushProperty name="width" value="0.1" units="cm"/>
      <inkml:brushProperty name="height" value="0.1" units="cm"/>
      <inkml:brushProperty name="color" value="#ED1C24"/>
      <inkml:brushProperty name="fitToCurve" value="1"/>
    </inkml:brush>
    <inkml:brush xml:id="br2">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9A9157A4-25EE-4536-93AE-7208208EBA0B}" emma:medium="tactile" emma:mode="ink">
          <msink:context xmlns:msink="http://schemas.microsoft.com/ink/2010/main" type="writingRegion" rotatedBoundingBox="1983,12000 12344,12539 12027,18648 1665,18109">
            <msink:destinationLink direction="with" ref="{0F920180-48A2-4B3C-AB7D-ED0C50454C4D}"/>
          </msink:context>
        </emma:interpretation>
      </emma:emma>
    </inkml:annotationXML>
    <inkml:traceGroup>
      <inkml:annotationXML>
        <emma:emma xmlns:emma="http://www.w3.org/2003/04/emma" version="1.0">
          <emma:interpretation id="{B1899F6F-5368-4F89-93FF-C205A7A049D2}" emma:medium="tactile" emma:mode="ink">
            <msink:context xmlns:msink="http://schemas.microsoft.com/ink/2010/main" type="paragraph" rotatedBoundingBox="3347,11995 10693,12648 10521,14590 3175,13938" alignmentLevel="2"/>
          </emma:interpretation>
        </emma:emma>
      </inkml:annotationXML>
      <inkml:traceGroup>
        <inkml:annotationXML>
          <emma:emma xmlns:emma="http://www.w3.org/2003/04/emma" version="1.0">
            <emma:interpretation id="{743CB1D4-9F89-46E3-A9C5-4D2B8FB1C062}" emma:medium="tactile" emma:mode="ink">
              <msink:context xmlns:msink="http://schemas.microsoft.com/ink/2010/main" type="line" rotatedBoundingBox="3347,11995 10693,12648 10521,14590 3175,13938"/>
            </emma:interpretation>
          </emma:emma>
        </inkml:annotationXML>
        <inkml:traceGroup>
          <inkml:annotationXML>
            <emma:emma xmlns:emma="http://www.w3.org/2003/04/emma" version="1.0">
              <emma:interpretation id="{1BE38B6A-090E-45F1-B59F-54790FAAE94B}" emma:medium="tactile" emma:mode="ink">
                <msink:context xmlns:msink="http://schemas.microsoft.com/ink/2010/main" type="inkWord" rotatedBoundingBox="3240,13204 4312,13299 4253,13970 3180,13875"/>
              </emma:interpretation>
              <emma:one-of disjunction-type="recognition" id="oneOf0">
                <emma:interpretation id="interp0" emma:lang="ja-JP" emma:confidence="0">
                  <emma:literal>m</emma:literal>
                </emma:interpretation>
                <emma:interpretation id="interp1" emma:lang="ja-JP" emma:confidence="0">
                  <emma:literal>n</emma:literal>
                </emma:interpretation>
                <emma:interpretation id="interp2" emma:lang="ja-JP" emma:confidence="0">
                  <emma:literal>川</emma:literal>
                </emma:interpretation>
                <emma:interpretation id="interp3" emma:lang="ja-JP" emma:confidence="0">
                  <emma:literal>M</emma:literal>
                </emma:interpretation>
                <emma:interpretation id="interp4" emma:lang="ja-JP" emma:confidence="0">
                  <emma:literal>れ</emma:literal>
                </emma:interpretation>
              </emma:one-of>
            </emma:emma>
          </inkml:annotationXML>
          <inkml:trace contextRef="#ctx0" brushRef="#br0">104 35 90 0,'0'0'82'0,"-30"-9"1"16,30 9-2-16,-23-9-33 16,23 9-32-16,-16-5-1 15,16 5-6-15,0 0-3 16,0 0-1-16,0 0-2 16,-9 16 1-16,4 9-1 0,0 13 3 15,0 12-5-15,1 6 3 16,-1 7-5-16,3 4 3 15,2 5-4 1,2-10-2-16,1-9 2 0,1-11-4 16,3-10 4-16,0-11-5 15,0-3 6-15,-7-18-7 16,12 19 7-16,-12-19-1 16,0 0 1-16,20-5 0 15,-20 5 0-15,16-29 7 16,-9 7-5-16,1-10 6 15,3-5-6-15,-1-7 5 0,5-7-5 16,-1-6 4-16,5 5-3 16,0-3-4-16,3 2 3 15,2 6-1 1,1 4 3-16,-2 6 0 0,0 6 3 16,-1 11 1-16,-2 1 4 15,-3 8 1-15,-17 11 2 16,27-1 0-16,-27 1-1 15,16 31 1-15,-13-4-2 16,4 8-1-16,-3 0-4 16,3 2 0-16,-4 0-4 15,3-5-1-15,1-7-2 16,-2-8-1-16,-5-17 0 0,19 9 0 16,-19-9-1-1,30-18 0-15,-10 2 2 16,-1-3-1-16,4-2 1 15,0-2 0-15,0 2 1 0,0 2-2 16,-2 3 2-16,-2 7-1 16,-1 5 0-16,-1 4 2 15,1 9-2-15,0 7 3 16,1 7-1-16,-2 5 1 16,3 6-1-16,1 1 2 15,0 0-2-15,0 6 1 16,0-6-2-16,1 0 1 0,-5 0-4 15,2-3-1 1,-1 1-7-16,-2-10-15 16,5 7-18-16,-21-30-57 15,37 27-3-15,-37-27-2 0,30-13 8 16</inkml:trace>
        </inkml:traceGroup>
        <inkml:traceGroup>
          <inkml:annotationXML>
            <emma:emma xmlns:emma="http://www.w3.org/2003/04/emma" version="1.0">
              <emma:interpretation id="{C4297BC3-0F0E-4BC3-81FB-B25AF237CB1D}" emma:medium="tactile" emma:mode="ink">
                <msink:context xmlns:msink="http://schemas.microsoft.com/ink/2010/main" type="inkWord" rotatedBoundingBox="4533,13096 5004,13138 4941,13848 4470,13807"/>
              </emma:interpretation>
              <emma:one-of disjunction-type="recognition" id="oneOf1">
                <emma:interpretation id="interp5" emma:lang="ja-JP" emma:confidence="0">
                  <emma:literal>i</emma:literal>
                </emma:interpretation>
                <emma:interpretation id="interp6" emma:lang="ja-JP" emma:confidence="0">
                  <emma:literal>「</emma:literal>
                </emma:interpretation>
                <emma:interpretation id="interp7" emma:lang="ja-JP" emma:confidence="0">
                  <emma:literal>T</emma:literal>
                </emma:interpretation>
                <emma:interpretation id="interp8" emma:lang="ja-JP" emma:confidence="0">
                  <emma:literal>こ</emma:literal>
                </emma:interpretation>
                <emma:interpretation id="interp9" emma:lang="ja-JP" emma:confidence="0">
                  <emma:literal>ラ</emma:literal>
                </emma:interpretation>
              </emma:one-of>
            </emma:emma>
          </inkml:annotationXML>
          <inkml:trace contextRef="#ctx0" brushRef="#br0" timeOffset="470.1246">1340-25 125 0,'-11'-23'79'0,"3"6"-1"15,8 17-5-15,0 0-28 16,-7-16-37-16,7 16 0 16,35-2-5-16,-4 0-3 15,12-1-5-15,11-1-9 16,3-5-25-16,10 4-37 15,1 3-1-15,-4 11-3 16,-8 5-1-16</inkml:trace>
          <inkml:trace contextRef="#ctx0" brushRef="#br0" timeOffset="251.349">1509 257 152 0,'11'35'78'0,"-8"-2"-6"0,1 4 3 15,-8 0-69 1,6 2-6-16,1 0-2 0,3-6-5 15,-3-3 3-15,4-7-9 16,-1-4-8-16,-6-19-16 16,10 16-34-16,-10-16-3 15,0 0-1-15,7-23 5 16</inkml:trace>
        </inkml:traceGroup>
        <inkml:traceGroup>
          <inkml:annotationXML>
            <emma:emma xmlns:emma="http://www.w3.org/2003/04/emma" version="1.0">
              <emma:interpretation id="{78D9F35E-0D53-45EE-8007-9D4FA701434A}" emma:medium="tactile" emma:mode="ink">
                <msink:context xmlns:msink="http://schemas.microsoft.com/ink/2010/main" type="inkWord" rotatedBoundingBox="5226,12162 10693,12648 10521,14590 5054,14104">
                  <msink:destinationLink direction="with" ref="{081FAD1F-D93F-4D4A-9730-8A31F5A6630C}"/>
                  <msink:destinationLink direction="with" ref="{392D94F6-3E8A-4E36-816F-E642C920F55C}"/>
                  <msink:destinationLink direction="with" ref="{D7F70CDD-3EC5-4D5E-8BD2-7D9574EC5DA2}"/>
                </msink:context>
              </emma:interpretation>
              <emma:one-of disjunction-type="recognition" id="oneOf2">
                <emma:interpretation id="interp10" emma:lang="ja-JP" emma:confidence="0">
                  <emma:literal>餓</emma:literal>
                </emma:interpretation>
                <emma:interpretation id="interp11" emma:lang="ja-JP" emma:confidence="0">
                  <emma:literal>悈</emma:literal>
                </emma:interpretation>
                <emma:interpretation id="interp12" emma:lang="ja-JP" emma:confidence="0">
                  <emma:literal>颰</emma:literal>
                </emma:interpretation>
                <emma:interpretation id="interp13" emma:lang="ja-JP" emma:confidence="0">
                  <emma:literal>峨</emma:literal>
                </emma:interpretation>
                <emma:interpretation id="interp14" emma:lang="ja-JP" emma:confidence="0">
                  <emma:literal>怭</emma:literal>
                </emma:interpretation>
              </emma:one-of>
            </emma:emma>
          </inkml:annotationXML>
          <inkml:trace contextRef="#ctx0" brushRef="#br0" timeOffset="1126.3621">2322 336 107 0,'0'0'69'16,"20"-23"-3"-16,-20 23 3 16,2-28-48-16,-6 12-15 0,4 16 3 15,-19-23 1-15,-1 16 3 16,-3 7 0-1,-10 2 1-15,-2 10 0 16,-11-1-3-16,4 10-1 0,-6-2-2 16,6 9 1-16,-4-3 0 15,13 5 2-15,1-2-6 16,9 2 3-16,6 0-3 16,9-2-6-16,8 0 4 15,11-3-6-15,8-4 2 16,8-3-8-16,8-6 9 15,6-7-8-15,4-5 8 16,6-8 4-16,6-14-1 16,-1-4 4-16,2-9-5 15,-3-6 3-15,-4-3-6 16,-11-3 3-16,-3-1-5 16,-12 1 0-16,-13 3-2 0,-12 0 0 15,-7-2 1-15,-10-2 1 16,-8-1 3-16,-3-2-1 15,-4-4 3-15,-1-3-3 16,1-5 3-16,6-6-3 16,1-3 5-16,11-2 3 15,1-7 0-15,8-5 3 16,2 0-2-16,3 1 2 16,0 6-2-16,0 8 0 15,-2 12-5-15,-3 9-8 16,1 15-6-16,-6 9-5 15,10 26-4-15,-16-20 0 0,16 20-7 16,-18 18-22-16,13 5-38 16,-6 0 2-16,1 3 2 15,-4-1 1-15</inkml:trace>
          <inkml:trace contextRef="#ctx0" brushRef="#br1" timeOffset="42117.9151">6921 1075 79 0,'0'0'62'15,"0"0"0"-15,0 0-4 16,0 0-51-16,0 0-5 16,-20 16 0-16,20-16 1 15,0 0 3-15,0 0 1 16,-22-5 1-16,22 5 2 0,0 0-1 16,0 0 4-16,-19-24 0 15,19 3 0-15,-4-18 1 16,4-11 1-16,-7-17-4 15,7-9 5-15,-6-17-5 16,6-4 2-16,-5-9-4 16,5 0 1-16,0 0-6 15,2 4-2-15,3 5 1 16,3 3-3-16,-1 12 1 16,-1 11-1-16,1 12 2 15,-3 12 0-15,-2 12 1 16,-4 9-1-16,2 26-1 15,-8-21-3-15,8 21-11 0,0 0-16 16,0 0-45-16,-20-22-10 16,20 22-3-16,4-26 1 15</inkml:trace>
          <inkml:trace contextRef="#ctx0" brushRef="#br0" timeOffset="1923.24">3228-617 215 0,'0'0'84'0,"-16"11"1"16,16-11-22-16,0 0-54 16,0 0 1-16,0 0-1 15,-9 21-1-15,9 6 2 0,-2 13-1 16,2 22-1-16,-2 8 3 15,2 20-3-15,0 10-1 16,4 11-3 0,-2 0-1-16,5 4-2 0,0-8-6 15,3-10-10-15,6-7-8 16,-7-20-20-16,12-5-49 16,-7-19-6-16,9-9 1 15,-7-16-4-15</inkml:trace>
          <inkml:trace contextRef="#ctx0" brushRef="#br0" timeOffset="2442.791">3858 663 108 0,'28'-26'69'16,"-14"-4"-3"-16,0-10-16 16,0-10-47-16,2-4 12 15,-4-3-1-15,1 8 7 16,-6-2-2-16,-2 12-1 31,-10 4-1-31,0 10-3 0,-10 4 0 16,15 21-6-16,-33-26-1 15,14 21-3-15,-6 3 3 16,-3 7 0-16,-2 4 0 16,0 9 2-16,0 8-2 15,2 11 1-15,0 5-4 16,7 6 3-16,3 1-9 16,9-1-4-16,7-4 4 15,8-6-6-15,8-9 5 0,9-12-5 16,3-10 7-16,6-7-4 15,1-12 5-15,1 0 7 16,-3-6-4-16,1 4 6 16,-7-2-3-16,-2 9 5 15,-2 10-6-15,-2 17-4 16,2 10 2-16,-3 8-7 16,3 12-2-16,-3-3-12 15,8 11-13-15,-8-15-45 16,12-12-17-16,-6-24 3 15,8-17-7-15</inkml:trace>
          <inkml:trace contextRef="#ctx0" brushRef="#br0" timeOffset="2724.0449">4402 146 190 0,'18'32'79'0,"3"-17"-1"16,10-6-5-16,8-5-78 16,7-3 5-16,8 3 5 0,5 5 0 15,-1-2 1-15,-2 9-1 16,-5 3-8-1,-5 2-14-15,-6 4-54 16,-10-4-9-16,-7-3-1 0,-23-18-4 16</inkml:trace>
          <inkml:trace contextRef="#ctx0" brushRef="#br0" timeOffset="2942.7981">4759-143 222 0,'7'18'92'0,"-5"10"-3"16,7 19 2-1,-7 15-82-15,3 10-5 16,2 13-3-16,2 6-1 0,-2 10-7 16,0-10-10-16,4-1-12 15,-10-18-34-15,8-3-28 16,-7-20-4-16,5-5 2 15,-9-17-3-15</inkml:trace>
          <inkml:trace contextRef="#ctx0" brushRef="#br0" timeOffset="3849.4347">6131 373 196 0,'-18'-19'87'16,"6"1"-1"-16,3-1-3 15,-7-10-71-15,4-2-6 16,-5-3 0-16,-5 1-4 15,-9 3 0-15,-10 9-1 16,-10 10-2-16,-2 13 3 16,-5 9-3-16,2 3 4 0,1 9-4 15,6 3 3-15,8 0-2 16,15-1 2-16,12-2-1 16,10-2 0-16,12-3 0 15,9 1-1-15,10 0 2 16,4 2 0-16,4 2 0 15,2 2 3-15,-3 3 1 16,-4 7-2-16,-9 1 4 16,-3 8-4-16,-15-6 7 15,-5 8-5-15,-12-7 3 16,-2 1-5-16,-8-6 0 16,-3-4 0-16,-6-6-4 15,-2-2-2-15,-1-1-5 0,1-7-4 16,5 5-7-16,-3-10-10 15,15 7-11-15,-3-16-11 16,21 0-42-16,5-16 0 16,16-3 1-16,4-13 4 15</inkml:trace>
          <inkml:trace contextRef="#ctx0" brushRef="#br0" timeOffset="4333.816">6096 681 112 0,'0'28'74'16,"7"0"-4"-16,2-10 1 16,8-4-47-16,4-5-21 15,6-4 4-15,1-3 1 16,5-2 4-16,-3-9 2 15,4 2 0-15,-4-7 1 16,1 2-1-16,-6-4-2 16,2 4-3-16,-10-4 0 15,-1 0-3-15,-7-2-1 16,-7-3 1-16,-9-4-2 16,-8 3 3-16,-9-3-3 0,-4 0 4 15,-8 2-5-15,3 4 4 16,-4 3-4-16,0 11 2 15,2 7-3 1,1 8 0-16,4 10 0 0,6 10-3 16,-1 3 5-16,6 6-4 15,3 1 4-15,5 6-5 16,8-4 4-16,6 2-3 16,8-7-4-16,3-7-7 15,9 2-10-15,-2-15-9 16,14 12-15-16,-14-19-38 15,15 8-10-15,-10-13 2 0,9 7 2 16</inkml:trace>
          <inkml:trace contextRef="#ctx0" brushRef="#br0" timeOffset="4865.0698">6872 806 110 0,'4'-25'69'0,"-2"3"-2"16,-4-3 2-16,-3-1-52 15,-6 3-13 1,-1-2 2-16,-4 9 4 15,-5 9-2-15,-6 5 3 0,-1 13-1 16,-7 5 1-16,3 12 0 16,1 2-3-16,6 9 0 15,2-4-5-15,12 2 0 16,4-4-4-16,11-5 2 16,10-6-3-16,5-8 2 15,6-6-1-15,5-6 1 16,2-4 1-16,1-3 1 0,-3-5 3 15,2 1 1 1,-6-4 3-16,1 6 1 16,-8-3 5-16,0 10 1 15,-19 0 2-15,30 16-1 0,-19 3 0 16,5 16 1-16,-8 4-3 16,6 12-1-16,-1 4-6 15,4 3-1-15,-1-5-6 16,0-6-2-16,7-6-11 15,0-17-5-15,14-6-15 16,-5-30-23-16,13-3-43 16,-4-23-4-16,5 1 3 15,-13-21-1-15</inkml:trace>
        </inkml:traceGroup>
      </inkml:traceGroup>
    </inkml:traceGroup>
    <inkml:traceGroup>
      <inkml:annotationXML>
        <emma:emma xmlns:emma="http://www.w3.org/2003/04/emma" version="1.0">
          <emma:interpretation id="{AB701BC2-E1D7-4BCC-8F1E-3B8A0285DD8B}" emma:medium="tactile" emma:mode="ink">
            <msink:context xmlns:msink="http://schemas.microsoft.com/ink/2010/main" type="paragraph" rotatedBoundingBox="5825,15088 12187,15202 12166,16397 5803,16283" alignmentLevel="3"/>
          </emma:interpretation>
        </emma:emma>
      </inkml:annotationXML>
      <inkml:traceGroup>
        <inkml:annotationXML>
          <emma:emma xmlns:emma="http://www.w3.org/2003/04/emma" version="1.0">
            <emma:interpretation id="{6F9C8FCE-6CDC-49CB-9C85-7D6793918B3B}" emma:medium="tactile" emma:mode="ink">
              <msink:context xmlns:msink="http://schemas.microsoft.com/ink/2010/main" type="line" rotatedBoundingBox="5825,15088 12187,15202 12166,16397 5803,16283"/>
            </emma:interpretation>
          </emma:emma>
        </inkml:annotationXML>
        <inkml:traceGroup>
          <inkml:annotationXML>
            <emma:emma xmlns:emma="http://www.w3.org/2003/04/emma" version="1.0">
              <emma:interpretation id="{D34FB70D-24F3-420A-91BC-6BB2ECE01ED6}" emma:medium="tactile" emma:mode="ink">
                <msink:context xmlns:msink="http://schemas.microsoft.com/ink/2010/main" type="inkWord" rotatedBoundingBox="5817,15542 6042,15547 6034,15939 5810,15934"/>
              </emma:interpretation>
              <emma:one-of disjunction-type="recognition" id="oneOf3">
                <emma:interpretation id="interp15" emma:lang="ja-JP" emma:confidence="0">
                  <emma:literal>:</emma:literal>
                </emma:interpretation>
                <emma:interpretation id="interp16" emma:lang="ja-JP" emma:confidence="0">
                  <emma:literal>i</emma:literal>
                </emma:interpretation>
                <emma:interpretation id="interp17" emma:lang="ja-JP" emma:confidence="0">
                  <emma:literal>!</emma:literal>
                </emma:interpretation>
                <emma:interpretation id="interp18" emma:lang="ja-JP" emma:confidence="0">
                  <emma:literal>・</emma:literal>
                </emma:interpretation>
                <emma:interpretation id="interp19" emma:lang="ja-JP" emma:confidence="0">
                  <emma:literal>_</emma:literal>
                </emma:interpretation>
              </emma:one-of>
            </emma:emma>
          </inkml:annotationXML>
          <inkml:trace contextRef="#ctx0" brushRef="#br2" timeOffset="134665.5253">2828 2311 112 0,'0'0'78'15,"-17"22"-3"-15,17-22-12 16,-37 30-86-16,37-30-19 0,-24 31-32 16,15-12-2-16,3 5 0 15</inkml:trace>
          <inkml:trace contextRef="#ctx0" brushRef="#br2" timeOffset="134743.6762">2655 2621 38 0,'-20'26'60'0,"7"-2"-11"16,13-24-41-16,-26 28-57 15,26-28-5-15,0 0 3 16</inkml:trace>
        </inkml:traceGroup>
        <inkml:traceGroup>
          <inkml:annotationXML>
            <emma:emma xmlns:emma="http://www.w3.org/2003/04/emma" version="1.0">
              <emma:interpretation id="{EBC8858E-B99E-4BF5-AF95-1EBA27F0A32A}" emma:medium="tactile" emma:mode="ink">
                <msink:context xmlns:msink="http://schemas.microsoft.com/ink/2010/main" type="inkWord" rotatedBoundingBox="9809,15159 10099,15165 10084,16023 9794,16017">
                  <msink:destinationLink direction="with" ref="{081FAD1F-D93F-4D4A-9730-8A31F5A6630C}"/>
                  <msink:destinationLink direction="with" ref="{3832BA5D-464F-40F5-8637-4F34217DB3F4}"/>
                </msink:context>
              </emma:interpretation>
              <emma:one-of disjunction-type="recognition" id="oneOf4">
                <emma:interpretation id="interp20" emma:lang="ja-JP" emma:confidence="0">
                  <emma:literal>1</emma:literal>
                </emma:interpretation>
                <emma:interpretation id="interp21" emma:lang="ja-JP" emma:confidence="0">
                  <emma:literal>\</emma:literal>
                </emma:interpretation>
                <emma:interpretation id="interp22" emma:lang="ja-JP" emma:confidence="0">
                  <emma:literal>)</emma:literal>
                </emma:interpretation>
                <emma:interpretation id="interp23" emma:lang="ja-JP" emma:confidence="0">
                  <emma:literal>l</emma:literal>
                </emma:interpretation>
                <emma:interpretation id="interp24" emma:lang="ja-JP" emma:confidence="0">
                  <emma:literal>・</emma:literal>
                </emma:interpretation>
              </emma:one-of>
            </emma:emma>
          </inkml:annotationXML>
          <inkml:trace contextRef="#ctx0" brushRef="#br1" timeOffset="21692.3412">6596 1924 225 0,'22'30'86'0,"-16"-10"3"0,7 12-5 16,-4-4-77-16,8 3-9 16,9 7 3-16,4 10 0 15,3 11-2-15,-1 5 1 16,-4 10-4-16,-6 2-1 16,-3 8-7-16,-12-8-6 15,4 0-14-15,-16-24-31 16,10-5-22-16,-10-19-3 15,5-28 2-15</inkml:trace>
        </inkml:traceGroup>
        <inkml:traceGroup>
          <inkml:annotationXML>
            <emma:emma xmlns:emma="http://www.w3.org/2003/04/emma" version="1.0">
              <emma:interpretation id="{178B19D0-7BD5-421B-BBBD-E14286F6B3C7}" emma:medium="tactile" emma:mode="ink">
                <msink:context xmlns:msink="http://schemas.microsoft.com/ink/2010/main" type="inkWord" rotatedBoundingBox="10471,15719 10799,15725 10792,16159 10464,16154"/>
              </emma:interpretation>
              <emma:one-of disjunction-type="recognition" id="oneOf5">
                <emma:interpretation id="interp25" emma:lang="ja-JP" emma:confidence="0">
                  <emma:literal>9</emma:literal>
                </emma:interpretation>
                <emma:interpretation id="interp26" emma:lang="ja-JP" emma:confidence="0">
                  <emma:literal>の</emma:literal>
                </emma:interpretation>
                <emma:interpretation id="interp27" emma:lang="ja-JP" emma:confidence="0">
                  <emma:literal>。</emma:literal>
                </emma:interpretation>
                <emma:interpretation id="interp28" emma:lang="ja-JP" emma:confidence="0">
                  <emma:literal>ノ</emma:literal>
                </emma:interpretation>
                <emma:interpretation id="interp29" emma:lang="ja-JP" emma:confidence="0">
                  <emma:literal>〇</emma:literal>
                </emma:interpretation>
              </emma:one-of>
            </emma:emma>
          </inkml:annotationXML>
          <inkml:trace contextRef="#ctx0" brushRef="#br1" timeOffset="22192.3412">7485 2655 79 0,'11'39'72'0,"-6"-6"-1"16,-5-5 0-16,0-28-30 15,-11 37-30-15,11-37-1 16,0 0 0-16,-22 19-1 16,22-19 0-16,-22 5 0 15,22-5-1-15,-34 4-2 0,8-2-2 16,2-2-1-16,-2-4-1 15,7-5 2-15,-5 0-2 16,24 9 2-16,-31-36-1 16,25 5 2-16,4 1-1 15,4-2 0-15,11-1-1 16,0 3 0-16,6-3 0 16,1 5 0-16,8 7 0 15,-4 3-1-15,6 7 3 16,-4 3-1-16,0 6 0 15,2 4 0-15,-2 6-1 16,0 10 0-16,-4 3 0 16,-7 10-2-16,-6 8 1 0,-7 4-2 15,-7 4 0-15,-8 3-2 16,-4-2-4-16,-2 0-10 16,-5-16-10-16,11 0-12 15,13-32-16-15,-20 16-30 16,20-16-3-16,9-29 2 15,4 1 4-15</inkml:trace>
        </inkml:traceGroup>
        <inkml:traceGroup>
          <inkml:annotationXML>
            <emma:emma xmlns:emma="http://www.w3.org/2003/04/emma" version="1.0">
              <emma:interpretation id="{AE393D66-7F82-40B5-AA12-51458A4B2736}" emma:medium="tactile" emma:mode="ink">
                <msink:context xmlns:msink="http://schemas.microsoft.com/ink/2010/main" type="inkWord" rotatedBoundingBox="11274,15281 12186,15298 12166,16397 11254,16381">
                  <msink:destinationLink direction="with" ref="{081FAD1F-D93F-4D4A-9730-8A31F5A6630C}"/>
                </msink:context>
              </emma:interpretation>
              <emma:one-of disjunction-type="recognition" id="oneOf6">
                <emma:interpretation id="interp30" emma:lang="ja-JP" emma:confidence="0">
                  <emma:literal>十</emma:literal>
                </emma:interpretation>
                <emma:interpretation id="interp31" emma:lang="ja-JP" emma:confidence="0">
                  <emma:literal>ナ</emma:literal>
                </emma:interpretation>
                <emma:interpretation id="interp32" emma:lang="ja-JP" emma:confidence="0">
                  <emma:literal>t</emma:literal>
                </emma:interpretation>
                <emma:interpretation id="interp33" emma:lang="ja-JP" emma:confidence="0">
                  <emma:literal>+</emma:literal>
                </emma:interpretation>
                <emma:interpretation id="interp34" emma:lang="ja-JP" emma:confidence="0">
                  <emma:literal>4</emma:literal>
                </emma:interpretation>
              </emma:one-of>
            </emma:emma>
          </inkml:annotationXML>
          <inkml:trace contextRef="#ctx0" brushRef="#br1" timeOffset="22483.0595">8055 2337 121 0,'39'28'74'16,"-20"-12"0"-16,5 3-2 0,0-4-49 15,10 2-16-15,5-4 0 16,13 3 0-16,9-10 2 0,10 5 1 16,1-7 1-1,6 5 0-15,-5-5-2 16,1 5-4-16,-7 0-8 15,-9-5-11-15,-4 9-21 0,-21-15-44 16,-3 6-2-16,-30-4-1 16,7-19-2-16</inkml:trace>
          <inkml:trace contextRef="#ctx0" brushRef="#br1" timeOffset="22779.9369">8630 2056 196 0,'0'0'89'0,"15"43"-1"16,-10-21-1-16,3 6-58 0,-3-2-28 16,6 2 0-16,-1 13-2 15,-1 7 0-15,-2 10 1 16,-5 9 1-16,-2 9-1 15,-5 6 2-15,1 3-4 16,-2 1 2-16,-1-3-5 16,3-8 7-16,2 1-12 15,-1-24-12-15,8 6-41 16,-5-23-17-16,4-3-1 16,-4-32 0-16</inkml:trace>
        </inkml:traceGroup>
      </inkml:traceGroup>
    </inkml:traceGroup>
    <inkml:traceGroup>
      <inkml:annotationXML>
        <emma:emma xmlns:emma="http://www.w3.org/2003/04/emma" version="1.0">
          <emma:interpretation id="{B57AFE41-F89D-4538-9F9E-76CDBAAFF339}" emma:medium="tactile" emma:mode="ink">
            <msink:context xmlns:msink="http://schemas.microsoft.com/ink/2010/main" type="paragraph" rotatedBoundingBox="1786,15791 8372,16133 8251,18452 1665,18109" alignmentLevel="1"/>
          </emma:interpretation>
        </emma:emma>
      </inkml:annotationXML>
      <inkml:traceGroup>
        <inkml:annotationXML>
          <emma:emma xmlns:emma="http://www.w3.org/2003/04/emma" version="1.0">
            <emma:interpretation id="{48BB73E2-EFCA-48EE-AA56-AD7FE43E8730}" emma:medium="tactile" emma:mode="ink">
              <msink:context xmlns:msink="http://schemas.microsoft.com/ink/2010/main" type="inkBullet" rotatedBoundingBox="1779,15922 3653,16019 3539,18207 1665,18109"/>
            </emma:interpretation>
            <emma:one-of disjunction-type="recognition" id="oneOf7">
              <emma:interpretation id="interp35" emma:lang="ja-JP" emma:confidence="0">
                <emma:literal>A</emma:literal>
              </emma:interpretation>
              <emma:interpretation id="interp36" emma:lang="ja-JP" emma:confidence="0">
                <emma:literal>7</emma:literal>
              </emma:interpretation>
              <emma:interpretation id="interp37" emma:lang="ja-JP" emma:confidence="0">
                <emma:literal>べ</emma:literal>
              </emma:interpretation>
              <emma:interpretation id="interp38" emma:lang="ja-JP" emma:confidence="0">
                <emma:literal>ベ</emma:literal>
              </emma:interpretation>
              <emma:interpretation id="interp39" emma:lang="ja-JP" emma:confidence="0">
                <emma:literal>5</emma:literal>
              </emma:interpretation>
            </emma:one-of>
          </emma:emma>
        </inkml:annotationXML>
        <inkml:trace contextRef="#ctx0" brushRef="#br2" timeOffset="130853.9516">-1460 4662 101 0,'-19'2'84'15,"19"-2"-6"-15,-30-20 5 16,15-8-69-16,10-6-3 16,3-10-2-16,6-5-4 15,5-10-1-15,4-17 0 16,2-2 1-16,5-21-12 15,1-7 13-15,5-20-14 16,0-4 13-16,7-10-4 16,3 3 2-16,6 10 1 15,-1-1 1-15,11 15 4 0,-7 3-4 16,9 28 7-16,-2 4-6 16,4 20-2-16,-6 8 7 15,0 13-8-15,-2 11 6 16,-3 17 0-16,-4 11 1 15,0 20-1-15,0 15-1 16,5 24 1-16,-1 23 2 16,9 28-7-16,-2 25 5 15,5 16-7-15,-3 5 3 16,0 11-5-16,-7 0 2 16,-3 0 8-16,-10-15-13 15,-3-12 15-15,-10-10-7 16,-3-13-2-16,-5-12-1 0,-5-12-10 15,10-15-8-15,-14-20-39 16,13-14-41-16,-12-22-12 16,-5-24-1-1,-24-50 7-15</inkml:trace>
        <inkml:trace contextRef="#ctx0" brushRef="#br2" timeOffset="131025.8243">-940 3779 134 0,'0'0'88'15,"0"0"2"-15,0 0-4 0,28 4-76 16,7-24 1-16,8-5 2 15,18 9-1-15,10-3 0 16,16 4-3-16,8 6-4 16,9 5-5-16,10 8-6 15,3 5-10-15,9 12-17 16,-12-10-44-16,10 7-18 16,-18-12 2-16,-2 3-1 15</inkml:trace>
      </inkml:traceGroup>
      <inkml:traceGroup>
        <inkml:annotationXML>
          <emma:emma xmlns:emma="http://www.w3.org/2003/04/emma" version="1.0">
            <emma:interpretation id="{FBC52C19-0F40-4E9E-A1FA-A8C53DD882F4}" emma:medium="tactile" emma:mode="ink">
              <msink:context xmlns:msink="http://schemas.microsoft.com/ink/2010/main" type="line" rotatedBoundingBox="3481,15879 8372,16133 8259,18296 3369,18041"/>
            </emma:interpretation>
          </emma:emma>
        </inkml:annotationXML>
        <inkml:traceGroup>
          <inkml:annotationXML>
            <emma:emma xmlns:emma="http://www.w3.org/2003/04/emma" version="1.0">
              <emma:interpretation id="{DBDE6BCD-1EB9-4DFD-B402-8CC15D57EBAB}" emma:medium="tactile" emma:mode="ink">
                <msink:context xmlns:msink="http://schemas.microsoft.com/ink/2010/main" type="inkWord" rotatedBoundingBox="3452,16432 4268,16474 4184,18084 3369,18041">
                  <msink:destinationLink direction="from" ref="{D5749178-98CB-4032-AD9B-24A0C595E6AD}"/>
                </msink:context>
              </emma:interpretation>
              <emma:one-of disjunction-type="recognition" id="oneOf8">
                <emma:interpretation id="interp40" emma:lang="ja-JP" emma:confidence="0">
                  <emma:literal>0</emma:literal>
                </emma:interpretation>
                <emma:interpretation id="interp41" emma:lang="ja-JP" emma:confidence="0">
                  <emma:literal>O</emma:literal>
                </emma:interpretation>
                <emma:interpretation id="interp42" emma:lang="ja-JP" emma:confidence="0">
                  <emma:literal>o</emma:literal>
                </emma:interpretation>
                <emma:interpretation id="interp43" emma:lang="ja-JP" emma:confidence="0">
                  <emma:literal>〇</emma:literal>
                </emma:interpretation>
                <emma:interpretation id="interp44" emma:lang="ja-JP" emma:confidence="0">
                  <emma:literal>6</emma:literal>
                </emma:interpretation>
              </emma:one-of>
            </emma:emma>
          </inkml:annotationXML>
          <inkml:trace contextRef="#ctx0" brushRef="#br2" timeOffset="131478.9545">746 3326 92 0,'-30'-28'95'16,"-14"0"-3"-16,1 9 4 15,-11-3-50-15,2 13-15 16,-2 3-14-16,13 12-16 15,0 14 4-15,10 19-10 16,12 36 5-16,8 25-9 0,17 30 5 16,10 24 6-1,14 10-8-15,9 13 17 16,11-3-7-16,6-3 6 16,7-42-4-16,-1-14 5 0,-3-37-3 15,-1-22-6-15,-4-23 12 16,-4-25-9-16,-9-31-6 15,-6-18 10-15,-13-24-7 16,-7-26 7-16,-11-15-5 16,-6-20-5-16,-18-17 3 15,-8-13-7-15,-15-4 15 16,-7 9-18-16,-10 10 17 16,-3 18-8-16,-9 12-1 15,1 25 10-15,0 21-11 16,6 26 1-16,8 30-18 15,3 3-9-15,20 40-21 16,-3-5-57-16,24 18 6 0,-2-12-10 16,17 8 4-16</inkml:trace>
        </inkml:traceGroup>
        <inkml:traceGroup>
          <inkml:annotationXML>
            <emma:emma xmlns:emma="http://www.w3.org/2003/04/emma" version="1.0">
              <emma:interpretation id="{57F55979-E488-49FF-93D0-7DFB7569692F}" emma:medium="tactile" emma:mode="ink">
                <msink:context xmlns:msink="http://schemas.microsoft.com/ink/2010/main" type="inkWord" rotatedBoundingBox="4558,15935 5695,15994 5600,17803 4464,17744"/>
              </emma:interpretation>
              <emma:one-of disjunction-type="recognition" id="oneOf9">
                <emma:interpretation id="interp45" emma:lang="ja-JP" emma:confidence="0">
                  <emma:literal>ざ</emma:literal>
                </emma:interpretation>
                <emma:interpretation id="interp46" emma:lang="ja-JP" emma:confidence="0">
                  <emma:literal>弋</emma:literal>
                </emma:interpretation>
                <emma:interpretation id="interp47" emma:lang="ja-JP" emma:confidence="0">
                  <emma:literal>ジ</emma:literal>
                </emma:interpretation>
                <emma:interpretation id="interp48" emma:lang="ja-JP" emma:confidence="0">
                  <emma:literal>犬</emma:literal>
                </emma:interpretation>
                <emma:interpretation id="interp49" emma:lang="ja-JP" emma:confidence="0">
                  <emma:literal>お</emma:literal>
                </emma:interpretation>
              </emma:one-of>
            </emma:emma>
          </inkml:annotationXML>
          <inkml:trace contextRef="#ctx0" brushRef="#br2" timeOffset="133884.2705">1419 3763 56 0,'-28'9'79'16,"0"-5"-1"-16,4-1-4 15,0-3-53-15,24 0-3 0,-26-7-6 16,26 7-2-16,0 0-3 16,33-19-2-16,-1 12-1 15,7-4 1 1,13 3-2-16,4-3-1 0,16-2-1 15,1 4-6 1,-1-6-4-16,3 9-7 0,-8-16-9 16,1 13-13-16,-19-8-39 15,-8 6-4-15,-15-6 4 16,-26 17 31-16</inkml:trace>
          <inkml:trace contextRef="#ctx0" brushRef="#br2" timeOffset="134243.6722">1776 3478 48 0,'-32'-15'79'16,"6"8"-6"-16,4 1 1 16,22 6-51-16,0 0-4 15,-11 21-8-15,26 16-7 16,11 11-2-16,7 14-4 16,4 6 3-16,4 9-4 15,0 10 1-15,-2 2-2 16,-13 6 13-16,-5-19-13 15,-16 6 12-15,-10-11-10 16,-8 3 11-16,-10-16-7 16,-8-3 13-16,-3-19-9 0,3-5 2 15,-3-14-1-15,10-15 1 16,0-11-1-16,24 9 2 16,-24-34-2-16,26 10-2 15,7-2 0-15,13-6-1 16,10-1 0-16,16 5-1 15,10-4-2-15,9-5-10 16,11 2-7-16,-2-19-22 16,11 2-44-16,-3-13-12 15,-13-4 9-15,-10-24-12 16</inkml:trace>
          <inkml:trace contextRef="#ctx0" brushRef="#br2" timeOffset="134478.0285">2124 2740 118 0,'7'39'85'15,"4"6"-2"-15,4 9-10 16,0-6-80-16,22 15-15 15,0-14-9-15,15 8-43 16,-9-16 0-16,5-9-4 0,-14-19 6 16</inkml:trace>
        </inkml:traceGroup>
        <inkml:traceGroup>
          <inkml:annotationXML>
            <emma:emma xmlns:emma="http://www.w3.org/2003/04/emma" version="1.0">
              <emma:interpretation id="{AA636105-CEE4-498A-8D3F-1EF416AAAB8F}" emma:medium="tactile" emma:mode="ink">
                <msink:context xmlns:msink="http://schemas.microsoft.com/ink/2010/main" type="inkWord" rotatedBoundingBox="5568,16400 6574,16452 6532,17252 5527,17199"/>
              </emma:interpretation>
              <emma:one-of disjunction-type="recognition" id="oneOf10">
                <emma:interpretation id="interp50" emma:lang="ja-JP" emma:confidence="0">
                  <emma:literal>円</emma:literal>
                </emma:interpretation>
                <emma:interpretation id="interp51" emma:lang="ja-JP" emma:confidence="0">
                  <emma:literal>田</emma:literal>
                </emma:interpretation>
                <emma:interpretation id="interp52" emma:lang="ja-JP" emma:confidence="0">
                  <emma:literal>門</emma:literal>
                </emma:interpretation>
                <emma:interpretation id="interp53" emma:lang="ja-JP" emma:confidence="0">
                  <emma:literal>内</emma:literal>
                </emma:interpretation>
                <emma:interpretation id="interp54" emma:lang="ja-JP" emma:confidence="0">
                  <emma:literal>『</emma:literal>
                </emma:interpretation>
              </emma:one-of>
            </emma:emma>
          </inkml:annotationXML>
          <inkml:trace contextRef="#ctx0" brushRef="#br2" timeOffset="135290.8803">2391 3402 49 0,'-28'22'69'15,"28"-22"3"-15,0 0-2 16,-22 4-50-16,22-4-9 15,15 41-2-15,5 0-5 16,1 9-2-16,5 8 0 16,4 3-2-16,-1 13 0 15,-1-12-1-15,-2 1 0 0,-9-20-4 16,0-8-1-16,-17-35-5 16,13 22-4-1,-13-22-3-15,-11-50 1 16,1 9 0-16,-10-20 4 0,1-2 6 15,-7-14 4-15,0-1 9 16,2 0 14-16,0 6-3 16,13 14 8-16,5-1-6 15,10 16 5-15,9-2-9 16,15 19 8-16,5 2-10 16,12 13-1-16,11 0 1 15,9 13-1-15,3-2 1 16,7 13-1-16,3-4-2 15,4 8-12-15,-6 1 8 16,0 6-12-16,-9 6 3 16,-9 7-11-16,-8 10 2 15,-17-3-12-15,-12 18 3 0,-16-14-5 16,-3 10-10-16,-24-21-3 16,3 4-23-16,-16-17-12 15,-4-13 0-15,-2-15 34 16</inkml:trace>
          <inkml:trace contextRef="#ctx0" brushRef="#br2" timeOffset="135509.6385">2943 3205 89 0,'0'0'68'16,"-3"26"9"-16,-5 22-8 15,-12 8-43-15,3 18-13 0,-9 1 4 16,9 1-11-16,-9-13 6 15,11-3-3-15,4-16-6 16,9-18-6-16,2-26-8 16,28-11-11-16,9-11-21 15,-1-19-37-15,12 6-5 16,-7-14 5-16,4 3 16 16</inkml:trace>
        </inkml:traceGroup>
        <inkml:traceGroup>
          <inkml:annotationXML>
            <emma:emma xmlns:emma="http://www.w3.org/2003/04/emma" version="1.0">
              <emma:interpretation id="{98F7D3B2-84D5-4097-AF7A-7E510C46240A}" emma:medium="tactile" emma:mode="ink">
                <msink:context xmlns:msink="http://schemas.microsoft.com/ink/2010/main" type="inkWord" rotatedBoundingBox="6150,16947 6742,16978 6681,18151 6089,18121"/>
              </emma:interpretation>
              <emma:one-of disjunction-type="recognition" id="oneOf11">
                <emma:interpretation id="interp55" emma:lang="ja-JP" emma:confidence="0">
                  <emma:literal>日</emma:literal>
                </emma:interpretation>
                <emma:interpretation id="interp56" emma:lang="ja-JP" emma:confidence="0">
                  <emma:literal>口</emma:literal>
                </emma:interpretation>
                <emma:interpretation id="interp57" emma:lang="ja-JP" emma:confidence="0">
                  <emma:literal>ロ</emma:literal>
                </emma:interpretation>
                <emma:interpretation id="interp58" emma:lang="ja-JP" emma:confidence="0">
                  <emma:literal>々</emma:literal>
                </emma:interpretation>
                <emma:interpretation id="interp59" emma:lang="ja-JP" emma:confidence="0">
                  <emma:literal>ゥ</emma:literal>
                </emma:interpretation>
              </emma:one-of>
            </emma:emma>
          </inkml:annotationXML>
          <inkml:trace contextRef="#ctx0" brushRef="#br2" timeOffset="136119.0191">3025 3716 45 0,'-24'84'66'15,"5"12"0"-15,6 12 10 16,13-7-61-16,8 12-1 16,14 2-17-16,4 4 11 15,11-20-4-15,-1 7 1 16,6-30-2-16,-8-11-7 15,-6-22 10-15,-8-2-12 16,-20-41 10-16,15 22-9 16,-15-22-1-16,-22-30 4 15,-6-3-7-15,-4-23 12 16,-7-9-6-16,-2-17 14 16,-5-5-3-16,12-4 10 0,-5 0-6 15,17 7 8-15,2 8-1 16,20 9-13-16,5 13 11 15,16 11-15-15,5 8 10 16,13 7-13-16,7 6 11 16,6 9-12-16,0 7 14 15,8 15-2-15,-6 6-3 16,3 15 2-16,-14 7-3 16,2 10 10-16,-10 3-13 15,-7 9 12-15,-13-1-17 16,-8 3 13-16,-12-5-14 15,-12 0 13-15,-7-10-13 16,-10-5 3-16,-3-9-2 0,-6-8 3 16,2-11-1-16,-1-4 1 15,8-16 0-15,1 1 0 16,12-7-1-16,1-2 1 16,20 15 1-16,-15-31-1 15,15 31 2-15,0 0 0 16,0 0-2-16,37 31 0 15,-16-5-6-15,5 2-7 16,9 4-11-16,-5-8-14 16,16 0-21-16,-9-24-37 15,8-9 6-15,-10-21-5 16,4-16 11-16</inkml:trace>
        </inkml:traceGroup>
        <inkml:traceGroup>
          <inkml:annotationXML>
            <emma:emma xmlns:emma="http://www.w3.org/2003/04/emma" version="1.0">
              <emma:interpretation id="{C95C2B62-45C1-41CB-A2DA-84F2A87C4C56}" emma:medium="tactile" emma:mode="ink">
                <msink:context xmlns:msink="http://schemas.microsoft.com/ink/2010/main" type="inkWord" rotatedBoundingBox="6973,16249 8362,16322 8270,18084 6881,18011"/>
              </emma:interpretation>
              <emma:one-of disjunction-type="recognition" id="oneOf12">
                <emma:interpretation id="interp60" emma:lang="ja-JP" emma:confidence="0">
                  <emma:literal>帖</emma:literal>
                </emma:interpretation>
                <emma:interpretation id="interp61" emma:lang="ja-JP" emma:confidence="0">
                  <emma:literal>忳</emma:literal>
                </emma:interpretation>
                <emma:interpretation id="interp62" emma:lang="ja-JP" emma:confidence="0">
                  <emma:literal>埖</emma:literal>
                </emma:interpretation>
                <emma:interpretation id="interp63" emma:lang="ja-JP" emma:confidence="0">
                  <emma:literal>怩</emma:literal>
                </emma:interpretation>
                <emma:interpretation id="interp64" emma:lang="ja-JP" emma:confidence="0">
                  <emma:literal>椛</emma:literal>
                </emma:interpretation>
              </emma:one-of>
            </emma:emma>
          </inkml:annotationXML>
          <inkml:trace contextRef="#ctx0" brushRef="#br2" timeOffset="136588.0022">3743 3822 108 0,'-8'48'81'0,"-5"-1"-2"16,8 9 10-16,-5-12-73 15,10-1-5-15,6-8-16 16,9-14 6-16,3-1-14 15,1-18 12-15,0-13-11 0,-10-8-9 16,0-7 18-16,-9-5-7 16,-5-1 18-16,-5-1-9 15,-3-1 14-15,-2-1-12 16,-3 11 14-16,12 3-2 16,-3 1-1-16,9 20-1 15,9-28-1-15,-9 28-1 16,39-15 1-16,-5 17 2 15,3-6-2-15,11 8 1 16,-1-4-1-16,10 11-1 16,-3 0-2-16,0 6-1 15,-2 7-2-15,-5 8-2 0,-6 9-5 16,-6 11 11-16,-9 5-17 16,-17 1 8-16,2-2-20 15,-16-8 5-15,1-11-23 16,-16-35-1-16,20-2-46 15,-43-61-11-15,22 1 13 16,-5-33-5-16</inkml:trace>
          <inkml:trace contextRef="#ctx0" brushRef="#br2" timeOffset="136822.3791">4118 3140 128 0,'0'0'91'0,"0"0"-6"16,0 0-9-16,11 54-43 0,-9 9-23 15,0 17 9-15,4 20-19 16,1 14 11 0,6 16-14-16,0 4 4 15,4 18 14-15,-2-7-17 0,1 6 17 16,-1-14-19-16,-5-7 11 16,8-29-9-16,-10-12-11 15,14-28-20-15,-11-33-56 16,8-28 4-16,-8-39-7 15,7-22 6-15</inkml:trace>
          <inkml:trace contextRef="#ctx0" brushRef="#br2" timeOffset="138004.2955">4525 4049 111 0,'0'41'87'16,"-5"-2"-15"-16,3 7 8 15,2-1-79-15,2 9 8 16,11 0-15-16,-4 7 0 0,8-3-3 16,-2-8 2-16,3-11 1 15,-5-4 1-15,2-11-1 16,-15-24-4-16,28 6-1 15,-28-6-7-15,50-26 2 16,-20 13-9 0,11-2 5-16,3-7 2 15,1-6 13-15,3 2 5 16,-3-6 8-16,3-7 7 0,-20 0 3 16,4-11 10-16,-19 0 0 15,5-2 2-15,-21 0-4 16,1-2-14-16,-19 2 11 15,-8 3-19-15,-10-1 13 16,-4 6-17-16,-7 3 11 16,1 7-17-16,-1 12 8 15,4 5-3-15,7 12-1 16,13 16 2-16,11 13-1 16,11 19 0-16,8 9-2 15,9 15 14-15,13-4-11 16,0 9 13-16,5-7-12 15,-5-3 12-15,2-8-11 0,-7-8 10 16,1-16-11-16,-9-8-5 16,-13-22-5-1,19 19-15-15,-19-19-52 16,26-17-5-16,-19-5-1 0,-3-14-4 16</inkml:trace>
          <inkml:trace contextRef="#ctx0" brushRef="#br2" timeOffset="137181.758">4572 3486 122 0,'0'0'76'0,"28"3"3"15,-8-19-7-15,-1-14-68 16,12-2 9-16,8-7-6 16,2 6 9-16,2-1-7 15,-6 12 11-15,-7-2-5 16,-4 16 8-16,-26 8-7 15,22-7 0-15,-22 7-2 16,0 0-2-16,-35-13-3 16,16 4-4-16,-9-8-14 0,2-2 4 15,-3-3-15-15,-1-6 1 16,4 8-14-16,-4-8 2 16,30 28-18-16,-39-28-23 15,39 28-8-15,-26 13-5 16,15 17 11-16</inkml:trace>
          <inkml:trace contextRef="#ctx0" brushRef="#br2" timeOffset="137447.689">4568 3973 93 0,'11'50'71'15,"6"-7"11"-15,0-17-12 16,7-10-50-16,0-19-17 16,6-10 0-16,7-13 3 15,-7-12-17-15,1-1 16 16,-10-7-17-16,-3 3 16 16,-14 2-17-16,-6 8 7 15,-7-6-15-15,-10 15-49 16,-1 7 2-16,-8 9-6 15,2 5 2-15</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37.346"/>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0F920180-48A2-4B3C-AB7D-ED0C50454C4D}" emma:medium="tactile" emma:mode="ink">
          <msink:context xmlns:msink="http://schemas.microsoft.com/ink/2010/main" type="inkDrawing" rotatedBoundingBox="9876,15137 10163,15995 10080,16023 9792,15165" semanticType="verticalRange" shapeName="Other">
            <msink:sourceLink direction="with" ref="{9A9157A4-25EE-4536-93AE-7208208EBA0B}"/>
          </msink:context>
        </emma:interpretation>
      </emma:emma>
    </inkml:annotationXML>
    <inkml:trace contextRef="#ctx0" brushRef="#br0">5561 1508 136 0,'0'31'80'16,"-6"-5"-4"-16,2 0 0 16,-5-5-67-16,7-1-5 0,2-20 2 15,8 39 2-15,-1-18 2 16,6 12 0-16,-2 8 4 15,6 19-7-15,-4 14 7 16,4 21-7-16,-6 20 2 16,2 13-8-16,-2 12-1 15,-5-1-8-15,7-3-8 16,-15-21-7-16,15-7-61 16,-13-34 6-16,11-20-7 15,-15-33 5-15</inkml:trace>
  </inkml:traceGroup>
</inkml:ink>
</file>

<file path=ppt/ink/ink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0.817"/>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4CFB0C6-FE24-4FA9-A847-0754F0387A62}" emma:medium="tactile" emma:mode="ink">
          <msink:context xmlns:msink="http://schemas.microsoft.com/ink/2010/main" type="writingRegion" rotatedBoundingBox="2977,6523 6096,6107 6355,8053 3237,8469"/>
        </emma:interpretation>
      </emma:emma>
    </inkml:annotationXML>
    <inkml:traceGroup>
      <inkml:annotationXML>
        <emma:emma xmlns:emma="http://www.w3.org/2003/04/emma" version="1.0">
          <emma:interpretation id="{94467DC3-DCE3-415F-A91C-A61C9F66B380}" emma:medium="tactile" emma:mode="ink">
            <msink:context xmlns:msink="http://schemas.microsoft.com/ink/2010/main" type="paragraph" rotatedBoundingBox="2977,6523 6096,6107 6355,8053 3237,8469" alignmentLevel="1"/>
          </emma:interpretation>
        </emma:emma>
      </inkml:annotationXML>
      <inkml:traceGroup>
        <inkml:annotationXML>
          <emma:emma xmlns:emma="http://www.w3.org/2003/04/emma" version="1.0">
            <emma:interpretation id="{D6F8DB82-7C60-4808-A05B-2C82A4E7C609}" emma:medium="tactile" emma:mode="ink">
              <msink:context xmlns:msink="http://schemas.microsoft.com/ink/2010/main" type="line" rotatedBoundingBox="2977,6523 6096,6107 6355,8053 3237,8469"/>
            </emma:interpretation>
          </emma:emma>
        </inkml:annotationXML>
        <inkml:traceGroup>
          <inkml:annotationXML>
            <emma:emma xmlns:emma="http://www.w3.org/2003/04/emma" version="1.0">
              <emma:interpretation id="{1CFB3974-A083-4886-BE1B-D4962BBA8064}" emma:medium="tactile" emma:mode="ink">
                <msink:context xmlns:msink="http://schemas.microsoft.com/ink/2010/main" type="inkWord" rotatedBoundingBox="3050,7068 4117,6925 4254,7948 3186,8090"/>
              </emma:interpretation>
              <emma:one-of disjunction-type="recognition" id="oneOf0">
                <emma:interpretation id="interp0" emma:lang="ja-JP" emma:confidence="0">
                  <emma:literal>m</emma:literal>
                </emma:interpretation>
                <emma:interpretation id="interp1" emma:lang="ja-JP" emma:confidence="0">
                  <emma:literal>川</emma:literal>
                </emma:interpretation>
                <emma:interpretation id="interp2" emma:lang="ja-JP" emma:confidence="0">
                  <emma:literal>訓</emma:literal>
                </emma:interpretation>
                <emma:interpretation id="interp3" emma:lang="ja-JP" emma:confidence="0">
                  <emma:literal>M</emma:literal>
                </emma:interpretation>
                <emma:interpretation id="interp4" emma:lang="ja-JP" emma:confidence="0">
                  <emma:literal>Ⅲ</emma:literal>
                </emma:interpretation>
              </emma:one-of>
            </emma:emma>
          </inkml:annotationXML>
          <inkml:trace contextRef="#ctx0" brushRef="#br0">0 46 97 0,'0'0'66'15,"0"0"1"-15,0 0-3 16,11-28-51-16,-11 28-3 15,0 0 1-15,17-19-3 16,-17 19 3-16,0 0-1 0,18 47 0 16,-16 3 1-16,-4 15-3 15,2 15 2-15,-3 5-6 16,3 10 4-16,-2 2-4 16,4-6 2-16,1-9-3 15,1-10-1-15,0-16 1 16,1-8-2-16,-1-9 0 15,2-7-2-15,-1-12 6 16,-5-20-1-16,4 19 4 0,-4-19 0 16,0-26 1-1,0-2 2-15,0-15-1 16,4-5 0-16,1-10-5 16,8-7 0-16,0-9-3 0,8 3 2 15,3-7-2-15,6 8 0 16,1 3 2-16,3 9 1 15,-1 6 2-15,-1 13-1 16,1 9 1-16,-1 21-1 16,-4 13 1-16,3 20-3 15,-3 17 1-15,-7 11-1 16,1 7-2-16,-5 6 1 0,-4-3-2 16,-4-5 2-1,-2-8-2-15,-3-10 3 16,-4-13-4-16,0-26 1 15,8 24-3-15,-8-24 0 0,26-28-1 16,-6-9-1-16,8-17 1 16,2-15-2-16,5-9 3 15,2-2-2-15,0 0 4 16,-5 6-2-16,-4 14 3 16,-2 16-1-16,-6 25 1 15,-1 21-1-15,-2 26 2 16,-1 20 1-16,-3 19-3 15,2 11 4-15,-2 11-4 16,2 4 1-16,2 11-14 16,-2-14-13-16,9 6-36 15,-2-21-36-15,4-21-3 16,-7-28-1-16,7-26 2 0</inkml:trace>
        </inkml:traceGroup>
        <inkml:traceGroup>
          <inkml:annotationXML>
            <emma:emma xmlns:emma="http://www.w3.org/2003/04/emma" version="1.0">
              <emma:interpretation id="{2EEEB73D-E041-4CA2-86F8-8D4B2AF6F9AB}" emma:medium="tactile" emma:mode="ink">
                <msink:context xmlns:msink="http://schemas.microsoft.com/ink/2010/main" type="inkWord" rotatedBoundingBox="5073,6536 5120,7954 4614,7971 4568,6553"/>
              </emma:interpretation>
              <emma:one-of disjunction-type="recognition" id="oneOf1">
                <emma:interpretation id="interp5" emma:lang="ja-JP" emma:confidence="0">
                  <emma:literal>i</emma:literal>
                </emma:interpretation>
                <emma:interpretation id="interp6" emma:lang="ja-JP" emma:confidence="0">
                  <emma:literal>「</emma:literal>
                </emma:interpretation>
                <emma:interpretation id="interp7" emma:lang="ja-JP" emma:confidence="0">
                  <emma:literal>ⅰ</emma:literal>
                </emma:interpretation>
                <emma:interpretation id="interp8" emma:lang="ja-JP" emma:confidence="0">
                  <emma:literal>:</emma:literal>
                </emma:interpretation>
                <emma:interpretation id="interp9" emma:lang="ja-JP" emma:confidence="0">
                  <emma:literal>r</emma:literal>
                </emma:interpretation>
              </emma:one-of>
            </emma:emma>
          </inkml:annotationXML>
          <inkml:trace contextRef="#ctx0" brushRef="#br0" timeOffset="531.2565">1461-505 184 0,'9'23'77'16,"8"10"2"-16,0-1-3 15,5-4-65-15,15 5-13 16,17-3-13-16,9 3-32 16,10-7-34-16,7 6 1 15,-4-6-7-15,-7 6 4 0</inkml:trace>
          <inkml:trace contextRef="#ctx0" brushRef="#br0" timeOffset="312.5041">1638 280 153 0,'-6'26'80'0,"2"20"-3"16,-3 10 0-16,1 13-80 16,6 11-7-16,10 5-4 15,-1 1-9-15,8-8-12 16,-6-13-35-16,-2-28-9 15,-9-37-1-15,0 0 12 16</inkml:trace>
        </inkml:traceGroup>
        <inkml:traceGroup>
          <inkml:annotationXML>
            <emma:emma xmlns:emma="http://www.w3.org/2003/04/emma" version="1.0">
              <emma:interpretation id="{C93C7D4C-EDB1-4A0A-8D4E-4888ED65C7C6}" emma:medium="tactile" emma:mode="ink">
                <msink:context xmlns:msink="http://schemas.microsoft.com/ink/2010/main" type="inkWord" rotatedBoundingBox="5217,8109 5278,6173 5858,6192 5797,8128"/>
              </emma:interpretation>
              <emma:one-of disjunction-type="recognition" id="oneOf2">
                <emma:interpretation id="interp10" emma:lang="ja-JP" emma:confidence="0">
                  <emma:literal>d</emma:literal>
                </emma:interpretation>
                <emma:interpretation id="interp11" emma:lang="ja-JP" emma:confidence="0">
                  <emma:literal>り</emma:literal>
                </emma:interpretation>
                <emma:interpretation id="interp12" emma:lang="ja-JP" emma:confidence="0">
                  <emma:literal>リ</emma:literal>
                </emma:interpretation>
                <emma:interpretation id="interp13" emma:lang="ja-JP" emma:confidence="0">
                  <emma:literal>4</emma:literal>
                </emma:interpretation>
                <emma:interpretation id="interp14" emma:lang="ja-JP" emma:confidence="0">
                  <emma:literal>山</emma:literal>
                </emma:interpretation>
              </emma:one-of>
            </emma:emma>
          </inkml:annotationXML>
          <inkml:trace contextRef="#ctx0" brushRef="#br0" timeOffset="875.0105">2465 267 198 0,'-30'-24'91'0,"-7"-4"-5"16,3 0 3-16,-5 0-79 16,13 13-3-16,6 2-5 0,20 13-4 15,-30 26 1-15,12 13 1 16,3 17 0-16,-2 13 3 16,-5 14 4-1,3 7 0-15,2 10-3 0,4-5-1 16,4-15 0-16,9-8-3 15,11-16 1-15,10-13-4 16,10-15 0-16,12-12-5 16,11-19-2-16,0-18-9 15,15-5-23-15,-4-20-46 16,0-10-1-16,-13-9-1 16,-8-11-1-16</inkml:trace>
          <inkml:trace contextRef="#ctx0" brushRef="#br0" timeOffset="1171.8897">2431-876 157 0,'0'0'78'0,"-3"22"5"15,1 2-5-15,-2 10-43 16,6 18-18-16,7 18-5 0,6 27 0 16,-4 16-2-16,4 19 0 15,-2 23-11 1,2 14 1-16,5 11-16 16,-3-5-5-16,7-2-6 0,-5-19-12 15,9-9-51-15,0-24-3 16,-4-39 0-16,4-34 3 15</inkml:trace>
        </inkml:traceGroup>
        <inkml:traceGroup>
          <inkml:annotationXML>
            <emma:emma xmlns:emma="http://www.w3.org/2003/04/emma" version="1.0">
              <emma:interpretation id="{D4938635-CC44-445D-BB29-95EB23605663}" emma:medium="tactile" emma:mode="ink">
                <msink:context xmlns:msink="http://schemas.microsoft.com/ink/2010/main" type="inkWord" rotatedBoundingBox="6045,6424 6137,6412 6340,7940 6248,7953">
                  <msink:destinationLink direction="with" ref="{FEC11EB9-A8ED-46E3-BA89-0934DCCE190D}"/>
                  <msink:destinationLink direction="with" ref="{8544BDF6-72D3-4A20-B714-75C94A543920}"/>
                </msink:context>
              </emma:interpretation>
              <emma:one-of disjunction-type="recognition" id="oneOf3">
                <emma:interpretation id="interp15" emma:lang="ja-JP" emma:confidence="0">
                  <emma:literal>l</emma:literal>
                </emma:interpretation>
                <emma:interpretation id="interp16" emma:lang="ja-JP" emma:confidence="0">
                  <emma:literal>1</emma:literal>
                </emma:interpretation>
                <emma:interpretation id="interp17" emma:lang="ja-JP" emma:confidence="0">
                  <emma:literal>I</emma:literal>
                </emma:interpretation>
                <emma:interpretation id="interp18" emma:lang="ja-JP" emma:confidence="0">
                  <emma:literal>|</emma:literal>
                </emma:interpretation>
                <emma:interpretation id="interp19" emma:lang="ja-JP" emma:confidence="0">
                  <emma:literal>丨</emma:literal>
                </emma:interpretation>
              </emma:one-of>
            </emma:emma>
          </inkml:annotationXML>
          <inkml:trace contextRef="#ctx0" brushRef="#br0" timeOffset="1468.772">3030-646 217 0,'0'0'84'16,"0"0"2"-16,-9 47-8 15,1 10-76-15,3 14-4 16,10 18 0-16,-1 15 0 16,5 15 1-16,-1 11-1 15,3 2 1-15,2-5-2 16,0-10-4-16,5 7-18 15,-8-21-17-15,10-1-48 16,-9-11 3-16,4-22-3 16,-2-12 0-16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5:04.031"/>
    </inkml:context>
    <inkml:brush xml:id="br0">
      <inkml:brushProperty name="width" value="0.2" units="cm"/>
      <inkml:brushProperty name="height" value="0.2" units="cm"/>
      <inkml:brushProperty name="color" value="#57D200"/>
      <inkml:brushProperty name="fitToCurve" value="1"/>
    </inkml:brush>
  </inkml:definitions>
  <inkml:traceGroup>
    <inkml:annotationXML>
      <emma:emma xmlns:emma="http://www.w3.org/2003/04/emma" version="1.0">
        <emma:interpretation id="{873B1354-47CB-41F0-A4D7-BD9D77C292B5}" emma:medium="tactile" emma:mode="ink">
          <msink:context xmlns:msink="http://schemas.microsoft.com/ink/2010/main" type="writingRegion" rotatedBoundingBox="13925,15980 23783,14256 24562,18709 14704,20433"/>
        </emma:interpretation>
      </emma:emma>
    </inkml:annotationXML>
    <inkml:traceGroup>
      <inkml:annotationXML>
        <emma:emma xmlns:emma="http://www.w3.org/2003/04/emma" version="1.0">
          <emma:interpretation id="{F8C22137-EC1E-4A71-A118-7BDC6831A86D}" emma:medium="tactile" emma:mode="ink">
            <msink:context xmlns:msink="http://schemas.microsoft.com/ink/2010/main" type="paragraph" rotatedBoundingBox="13938,15943 18038,15466 18185,16733 14085,17210" alignmentLevel="1"/>
          </emma:interpretation>
        </emma:emma>
      </inkml:annotationXML>
      <inkml:traceGroup>
        <inkml:annotationXML>
          <emma:emma xmlns:emma="http://www.w3.org/2003/04/emma" version="1.0">
            <emma:interpretation id="{80EFAD1C-0E95-44DF-B83D-8E120B2A0348}" emma:medium="tactile" emma:mode="ink">
              <msink:context xmlns:msink="http://schemas.microsoft.com/ink/2010/main" type="line" rotatedBoundingBox="13938,15943 18038,15466 18185,16733 14085,17210"/>
            </emma:interpretation>
          </emma:emma>
        </inkml:annotationXML>
        <inkml:traceGroup>
          <inkml:annotationXML>
            <emma:emma xmlns:emma="http://www.w3.org/2003/04/emma" version="1.0">
              <emma:interpretation id="{6D37D175-67C2-4E9D-851A-C15849CC7598}" emma:medium="tactile" emma:mode="ink">
                <msink:context xmlns:msink="http://schemas.microsoft.com/ink/2010/main" type="inkWord" rotatedBoundingBox="13938,15943 14629,15862 14754,16943 14064,17023">
                  <msink:destinationLink direction="to" ref="{D5749178-98CB-4032-AD9B-24A0C595E6AD}"/>
                </msink:context>
              </emma:interpretation>
              <emma:one-of disjunction-type="recognition" id="oneOf0">
                <emma:interpretation id="interp0" emma:lang="ja-JP" emma:confidence="0">
                  <emma:literal>S</emma:literal>
                </emma:interpretation>
                <emma:interpretation id="interp1" emma:lang="ja-JP" emma:confidence="0">
                  <emma:literal>s</emma:literal>
                </emma:interpretation>
                <emma:interpretation id="interp2" emma:lang="ja-JP" emma:confidence="0">
                  <emma:literal>イ</emma:literal>
                </emma:interpretation>
                <emma:interpretation id="interp3" emma:lang="ja-JP" emma:confidence="0">
                  <emma:literal>9</emma:literal>
                </emma:interpretation>
                <emma:interpretation id="interp4" emma:lang="ja-JP" emma:confidence="0">
                  <emma:literal>う</emma:literal>
                </emma:interpretation>
              </emma:one-of>
            </emma:emma>
          </inkml:annotationXML>
          <inkml:trace contextRef="#ctx0" brushRef="#br0">11411 2709 97 0,'0'0'81'0,"11"-24"0"16,-11 24 1-16,-17-24-35 15,17 24-27-15,-35-17 0 16,35 17-1-16,-43-7-4 0,17 16-5 15,-11 0-3 1,-6 14-3-16,-11 8-2 16,-5 6-2-16,-6 8-3 15,3 0 2-15,1 1-2 0,7-3 2 16,9-2-2-16,10-6 11 16,15-9-11-16,18-7 10 15,2-19-8-15,41 26 8 16,-4-15-6-16,9-2 8 15,6-1 1-15,4 3-6 16,2 0 8-16,1 4-5 16,-12 0 8-16,-1 3-18 15,-12 3 20-15,-5 10-18 16,-16-1 10-16,-11 11-10 16,-17 11 8-16,-7 9-9 15,-13 3 5-15,-4 4 2 16,-2-4-6-16,2-7-5 0,7-3-12 15,2-24-7-15,25-6-20 16,5-24-48-16,17-33-4 16,12-18 1-16,20-8-2 15</inkml:trace>
        </inkml:traceGroup>
        <inkml:traceGroup>
          <inkml:annotationXML>
            <emma:emma xmlns:emma="http://www.w3.org/2003/04/emma" version="1.0">
              <emma:interpretation id="{65752FD4-1E90-4099-A6E8-93CEDDE4F475}" emma:medium="tactile" emma:mode="ink">
                <msink:context xmlns:msink="http://schemas.microsoft.com/ink/2010/main" type="inkWord" rotatedBoundingBox="14958,16020 15468,15960 15583,16952 15073,17011"/>
              </emma:interpretation>
              <emma:one-of disjunction-type="recognition" id="oneOf1">
                <emma:interpretation id="interp5" emma:lang="ja-JP" emma:confidence="0">
                  <emma:literal>S</emma:literal>
                </emma:interpretation>
                <emma:interpretation id="interp6" emma:lang="ja-JP" emma:confidence="0">
                  <emma:literal>s</emma:literal>
                </emma:interpretation>
                <emma:interpretation id="interp7" emma:lang="ja-JP" emma:confidence="0">
                  <emma:literal>5</emma:literal>
                </emma:interpretation>
                <emma:interpretation id="interp8" emma:lang="ja-JP" emma:confidence="0">
                  <emma:literal>ら</emma:literal>
                </emma:interpretation>
                <emma:interpretation id="interp9" emma:lang="ja-JP" emma:confidence="0">
                  <emma:literal>j</emma:literal>
                </emma:interpretation>
              </emma:one-of>
            </emma:emma>
          </inkml:annotationXML>
          <inkml:trace contextRef="#ctx0" brushRef="#br0" timeOffset="516.6307">12255 2728 143 0,'-17'22'79'16,"-2"-11"2"-16,-5-5-2 16,-2-10-39-16,-2-3-36 15,0 1 5-15,4 6 3 16,-11-2 2-16,5 15 2 15,-13 0-2-15,4 10 1 16,-9 1-5-16,9 7-1 16,2-3-5-16,9 2-2 15,11-6-2-15,8-3-1 16,9-21 0-16,20 33 0 16,3-20 0-16,10-2 7 15,2 2-5-15,8 2 8 0,2 4-7 16,3 7 8-16,-5 2 1 15,1 5-12-15,-8 1 11 16,-5 14-16-16,-12 8 15 16,-12 3-17-16,-16 8 17 15,-11 0-15-15,-8-4 5 16,-6 2 1-16,-3-3-12 16,-2-21-12-16,13 3-24 15,-4-33-45-15,30-11-4 16,-11-39 1-16,30-9-4 15</inkml:trace>
        </inkml:traceGroup>
        <inkml:traceGroup>
          <inkml:annotationXML>
            <emma:emma xmlns:emma="http://www.w3.org/2003/04/emma" version="1.0">
              <emma:interpretation id="{6E3EF658-EF24-432A-A95E-E7DAE86E0275}" emma:medium="tactile" emma:mode="ink">
                <msink:context xmlns:msink="http://schemas.microsoft.com/ink/2010/main" type="inkWord" rotatedBoundingBox="15693,15984 16411,15901 16530,16926 15812,17009"/>
              </emma:interpretation>
              <emma:one-of disjunction-type="recognition" id="oneOf2">
                <emma:interpretation id="interp10" emma:lang="ja-JP" emma:confidence="0">
                  <emma:literal>T</emma:literal>
                </emma:interpretation>
                <emma:interpretation id="interp11" emma:lang="ja-JP" emma:confidence="0">
                  <emma:literal>丁</emma:literal>
                </emma:interpretation>
                <emma:interpretation id="interp12" emma:lang="ja-JP" emma:confidence="0">
                  <emma:literal>〒</emma:literal>
                </emma:interpretation>
                <emma:interpretation id="interp13" emma:lang="ja-JP" emma:confidence="0">
                  <emma:literal>7</emma:literal>
                </emma:interpretation>
                <emma:interpretation id="interp14" emma:lang="ja-JP" emma:confidence="0">
                  <emma:literal>了</emma:literal>
                </emma:interpretation>
              </emma:one-of>
            </emma:emma>
          </inkml:annotationXML>
          <inkml:trace contextRef="#ctx0" brushRef="#br0" timeOffset="781.2597">12595 2813 102 0,'-30'23'67'16,"2"-7"-2"-16,6-10 3 15,22-6-48-15,-24-9-11 16,24 9 10-16,20-21 6 16,2 6 1-16,14 8 4 0,1-8-1 15,17 8-3-15,0-8-7 16,13 9-6-16,-4-3-7 15,6 1-6 1,-4-3-4-16,-4-7-10 0,-3 14-10 16,-16-18-21-16,-4 14-44 15,-18-10-4-15,-20 18 2 16,0 0-2-16</inkml:trace>
          <inkml:trace contextRef="#ctx0" brushRef="#br0" timeOffset="1234.3903">12929 2839 151 0,'23'36'80'0,"-3"5"-1"0,-1 9 7 16,-6 9-66-16,2 12-14 15,1 13 9-15,-1 5-8 16,-2 4 5-16,2-2-11 15,-2-2-2-15,-4-22-28 16,6-9-37-16,0-21-15 16,-15-37-5-16,34 4 1 15</inkml:trace>
        </inkml:traceGroup>
        <inkml:traceGroup>
          <inkml:annotationXML>
            <emma:emma xmlns:emma="http://www.w3.org/2003/04/emma" version="1.0">
              <emma:interpretation id="{A88E8179-DB0D-4792-80BE-81ADB780066C}" emma:medium="tactile" emma:mode="ink">
                <msink:context xmlns:msink="http://schemas.microsoft.com/ink/2010/main" type="inkWord" rotatedBoundingBox="16687,15826 18061,15666 18164,16554 16790,16714"/>
              </emma:interpretation>
              <emma:one-of disjunction-type="recognition" id="oneOf3">
                <emma:interpretation id="interp15" emma:lang="ja-JP" emma:confidence="0">
                  <emma:literal>が</emma:literal>
                </emma:interpretation>
                <emma:interpretation id="interp16" emma:lang="ja-JP" emma:confidence="0">
                  <emma:literal>ガ</emma:literal>
                </emma:interpretation>
                <emma:interpretation id="interp17" emma:lang="ja-JP" emma:confidence="0">
                  <emma:literal>ザ</emma:literal>
                </emma:interpretation>
                <emma:interpretation id="interp18" emma:lang="ja-JP" emma:confidence="0">
                  <emma:literal>ゼ</emma:literal>
                </emma:interpretation>
                <emma:interpretation id="interp19" emma:lang="ja-JP" emma:confidence="0">
                  <emma:literal>ぢ</emma:literal>
                </emma:interpretation>
              </emma:one-of>
            </emma:emma>
          </inkml:annotationXML>
          <inkml:trace contextRef="#ctx0" brushRef="#br0" timeOffset="1375.0172">13517 2964 171 0,'7'20'86'0,"-7"-20"-2"15,41-16 2-15,-6-5-72 16,16-1-3-16,10-4 7 0,13 7 0 15,1-7 2 1,5 15-1-16,-8-2-1 16,-1 17-3-16,-12 3-3 15,-7 10-2-15,-11 5-4 0,-7 10-1 16,-14 11 3-16,-7 5-6 16,-13 13 6-16,-7 1-9 15,-3 5 5-15,-8-8-12 16,3 4-2-16,-9-31-22 15,16 1-19-15,-14-40-42 16,22 7-9-16,-26-65 9 16,13 11-12-16</inkml:trace>
          <inkml:trace contextRef="#ctx0" brushRef="#br0" timeOffset="1625.0243">13959 2538 196 0,'-24'30'92'16,"15"-8"-3"-16,9-22 3 15,-21 34-55-15,8-8-31 16,11 9 3-16,4 8-1 16,2 16 0-16,-6 10 4 15,6 15-6-15,-2 3 3 16,3 2-10-16,3-1 2 15,-1-14-14-15,4 2-4 16,-7-33-27-16,20-6-53 16,-24-37 4-16,21-13-6 0,-16-33 10 15</inkml:trace>
          <inkml:trace contextRef="#ctx0" brushRef="#br0" timeOffset="2031.2744">14134 2572 71 0,'0'0'56'15,"33"29"8"-15,-14-27 7 0,-19-2-52 16,35 2 7-16,-35-2 10 15,28 2 3-15,-28-2-1 16,0 0-2-16,19 15-7 16,-8 7-8-16,-2-1-9 15,6 10-1-15,0-1-3 16,7 9 0-16,-1-4-2 16,7 1 1-16,-2-3-3 15,3-3-2-15,1-8-4 16,-6-9-8-16,2 2-5 15,-26-15-6-15,34 4-6 16,-34-4-12-16,11-19-9 0,-24-5-13 16,13 24-20-16,-24-41-1 15,9 17 4-15,-2-2 4 16</inkml:trace>
          <inkml:trace contextRef="#ctx0" brushRef="#br0" timeOffset="2535.5191">14478 2609 23 0,'0'0'48'0,"7"-26"4"0,-7 26-1 15,19-37-34-15,-10 14 2 16,-9 23 4-16,17-35 4 15,-17 35-1 1,11-21-1-16,-11 21 0 0,0 0 2 16,0 0 0-16,9 26-3 15,-9-26-4-15,13 36-4 16,-3-12-1-16,-1-1-4 16,11 3-1-16,-5-2-6 15,2-5-5-15,0 3-8 16,-17-22-6-16,31 23-10 15,-31-23-6-15,21-4-12 0,-21 4-21 16,9-34-8-16,-11 6 18 16,8 2 17-16,-8-6 12 15,6-1 14 1,-1 6 15-16,-3-1 19 0,0 28 25 16,4-33 15-16,-4 33-12 15,0 0-9-15,0 0-4 16,0 0-5-16,19 20-6 15,-14 1-8-15,10 9-3 16,0 7-10-16,2-1-8 16,5 12-15-16,-5-12-17 0,7 5-50 15,-9-11-4-15,-2-2 0 16,-13-28-2-16</inkml:trace>
        </inkml:traceGroup>
      </inkml:traceGroup>
    </inkml:traceGroup>
    <inkml:traceGroup>
      <inkml:annotationXML>
        <emma:emma xmlns:emma="http://www.w3.org/2003/04/emma" version="1.0">
          <emma:interpretation id="{5E71EBA8-563F-4BA2-92C6-7BBE58C831D7}" emma:medium="tactile" emma:mode="ink">
            <msink:context xmlns:msink="http://schemas.microsoft.com/ink/2010/main" type="paragraph" rotatedBoundingBox="15668,17044 24015,15583 24562,18709 16214,20169" alignmentLevel="2"/>
          </emma:interpretation>
        </emma:emma>
      </inkml:annotationXML>
      <inkml:traceGroup>
        <inkml:annotationXML>
          <emma:emma xmlns:emma="http://www.w3.org/2003/04/emma" version="1.0">
            <emma:interpretation id="{43FC7B0D-B7AB-43A6-8C4E-3BD8BB7C2E00}" emma:medium="tactile" emma:mode="ink">
              <msink:context xmlns:msink="http://schemas.microsoft.com/ink/2010/main" type="line" rotatedBoundingBox="15668,17044 24015,15583 24372,17626 16025,19087"/>
            </emma:interpretation>
          </emma:emma>
        </inkml:annotationXML>
        <inkml:traceGroup>
          <inkml:annotationXML>
            <emma:emma xmlns:emma="http://www.w3.org/2003/04/emma" version="1.0">
              <emma:interpretation id="{EACB2615-150B-498A-97C3-84ED848CA4DA}" emma:medium="tactile" emma:mode="ink">
                <msink:context xmlns:msink="http://schemas.microsoft.com/ink/2010/main" type="inkWord" rotatedBoundingBox="15752,17523 16379,17413 16551,18392 15923,18502"/>
              </emma:interpretation>
              <emma:one-of disjunction-type="recognition" id="oneOf4">
                <emma:interpretation id="interp20" emma:lang="ja-JP" emma:confidence="0">
                  <emma:literal>2</emma:literal>
                </emma:interpretation>
                <emma:interpretation id="interp21" emma:lang="ja-JP" emma:confidence="0">
                  <emma:literal>z</emma:literal>
                </emma:interpretation>
                <emma:interpretation id="interp22" emma:lang="ja-JP" emma:confidence="0">
                  <emma:literal>Z</emma:literal>
                </emma:interpretation>
                <emma:interpretation id="interp23" emma:lang="ja-JP" emma:confidence="0">
                  <emma:literal>只</emma:literal>
                </emma:interpretation>
                <emma:interpretation id="interp24" emma:lang="ja-JP" emma:confidence="0">
                  <emma:literal>こ</emma:literal>
                </emma:interpretation>
              </emma:one-of>
            </emma:emma>
          </inkml:annotationXML>
          <inkml:trace contextRef="#ctx0" brushRef="#br0" timeOffset="4776.1519">12632 4434 140 0,'-22'9'80'0,"22"-9"-1"15,-19-4 3-15,19 4-51 16,-11-22-12-16,11 22 1 16,-4-24-2-16,4 24-2 0,2-28-2 15,-2 28-3-15,22-28-2 16,-3 13-3-16,11-5-4 16,14 1-1-16,8-3-1 15,8 5 0-15,7 2-1 16,-2 4 1-16,2 11 0 15,-10 2-1-15,-5 20 2 16,-13 4-3-16,-11 8 1 16,-13 8 0-16,-11 16 0 15,-13 9-4-15,-12 13 4 16,-9-4 10-16,-12 6-11 16,-5-6 13-16,-9 6-11 15,-3-4 12-15,3-9-11 0,4-10 15 16,6-16-18-16,10-11 6 15,7-1-4-15,10-12 2 16,19-19-1-16,0 0 4 16,17 20-1-16,11-35 2 15,14 2-1-15,1 6 0 16,11-8 1-16,2 6-2 16,1-8 1-16,-3 10-4 15,-7 1 1-15,-8 6 1 16,-6 4 1-16,-7 3-3 15,-26-7-5-15,32 15-10 16,-32-15-9-16,24 19-19 16,-24-19-53-16,28-8-7 0,-6-16 0 15,8-6-4-15</inkml:trace>
        </inkml:traceGroup>
        <inkml:traceGroup>
          <inkml:annotationXML>
            <emma:emma xmlns:emma="http://www.w3.org/2003/04/emma" version="1.0">
              <emma:interpretation id="{B3657B49-6762-49D6-B2AE-E2F5315303BA}" emma:medium="tactile" emma:mode="ink">
                <msink:context xmlns:msink="http://schemas.microsoft.com/ink/2010/main" type="inkWord" rotatedBoundingBox="16972,17637 17415,17559 17513,18120 17070,18197"/>
              </emma:interpretation>
              <emma:one-of disjunction-type="recognition" id="oneOf5">
                <emma:interpretation id="interp25" emma:lang="ja-JP" emma:confidence="0">
                  <emma:literal>つ</emma:literal>
                </emma:interpretation>
                <emma:interpretation id="interp26" emma:lang="ja-JP" emma:confidence="0">
                  <emma:literal>っ</emma:literal>
                </emma:interpretation>
                <emma:interpretation id="interp27" emma:lang="ja-JP" emma:confidence="0">
                  <emma:literal>フ</emma:literal>
                </emma:interpretation>
                <emma:interpretation id="interp28" emma:lang="ja-JP" emma:confidence="0">
                  <emma:literal>コ</emma:literal>
                </emma:interpretation>
                <emma:interpretation id="interp29" emma:lang="ja-JP" emma:confidence="0">
                  <emma:literal>2</emma:literal>
                </emma:interpretation>
              </emma:one-of>
            </emma:emma>
          </inkml:annotationXML>
          <inkml:trace contextRef="#ctx0" brushRef="#br0" timeOffset="5433.3092">13764 4434 155 0,'0'0'81'0,"0"0"-4"15,0 0 3-15,26-23-40 16,-4 12-36-16,8 2 1 16,9-2-2-16,6 3 4 15,7 5-1-15,0 6 0 16,2 7 1-16,-4 3-1 15,-9 11 3-15,-10 4 1 0,-6 16 5 16,-18 3-4-16,-7 10 3 16,-15-5 10-1,-5 8-11-15,-6-8 5 16,-4 2-15 0,4-8 0-16,-4-16-26 0,19-6-3 0,-8-11-29 15,19-13-49-15,0 0 3 16,23-28-3-16,-1-9 9 15</inkml:trace>
        </inkml:traceGroup>
        <inkml:traceGroup>
          <inkml:annotationXML>
            <emma:emma xmlns:emma="http://www.w3.org/2003/04/emma" version="1.0">
              <emma:interpretation id="{8D846B2C-F8D6-43E3-A9BA-70E6363ABE11}" emma:medium="tactile" emma:mode="ink">
                <msink:context xmlns:msink="http://schemas.microsoft.com/ink/2010/main" type="inkWord" rotatedBoundingBox="17839,17601 18500,17485 18603,18072 17942,18188"/>
              </emma:interpretation>
              <emma:one-of disjunction-type="recognition" id="oneOf6">
                <emma:interpretation id="interp30" emma:lang="ja-JP" emma:confidence="0">
                  <emma:literal>の</emma:literal>
                </emma:interpretation>
                <emma:interpretation id="interp31" emma:lang="ja-JP" emma:confidence="0">
                  <emma:literal>入</emma:literal>
                </emma:interpretation>
                <emma:interpretation id="interp32" emma:lang="ja-JP" emma:confidence="0">
                  <emma:literal>n</emma:literal>
                </emma:interpretation>
                <emma:interpretation id="interp33" emma:lang="ja-JP" emma:confidence="0">
                  <emma:literal>八</emma:literal>
                </emma:interpretation>
                <emma:interpretation id="interp34" emma:lang="ja-JP" emma:confidence="0">
                  <emma:literal>乃</emma:literal>
                </emma:interpretation>
              </emma:one-of>
            </emma:emma>
          </inkml:annotationXML>
          <inkml:trace contextRef="#ctx0" brushRef="#br0" timeOffset="5730.1884">14861 4400 228 0,'9'37'84'0,"-9"-9"-4"16,0-7 1-16,0-21-77 16,-9 24-7-16,9-24 0 15,0 24 0-15,0-24 3 16,-8 37 4-16,-1-18-1 16,-4 7 0-16,-2 0-3 15,-5 2 1-15,1-2-2 16,-3-4 2-16,22-22-2 0,-37 26-1 15,37-26 3-15,-26-11-2 16,20-13 2-16,6-8-2 16,4-11 4-16,5-5-4 15,2-4 2-15,4-2-1 16,4 6 5-16,3 7-2 16,2 9 4-16,6 10 0 15,0 11 1-15,7 7 0 16,2 8 1-16,11 14 1 15,-2 1-1-15,4 7 2 16,-1 6-3-16,-1 10 1 16,-6-3-3-16,-3 10 2 15,-13-3-3-15,-4-3 0 0,-11 0-4 16,-7 5-2-16,-4-16 3 16,-6 7-22-16,8-15-1 15,-4-24-29 1,2 20-43-16,-2-20-9 0,22-39 8 15,-5-9-5-15</inkml:trace>
        </inkml:traceGroup>
        <inkml:traceGroup>
          <inkml:annotationXML>
            <emma:emma xmlns:emma="http://www.w3.org/2003/04/emma" version="1.0">
              <emma:interpretation id="{0444E821-BED5-44E2-8478-D17BE678C4E3}" emma:medium="tactile" emma:mode="ink">
                <msink:context xmlns:msink="http://schemas.microsoft.com/ink/2010/main" type="inkWord" rotatedBoundingBox="18679,17944 19300,16694 19977,17030 19356,18280"/>
              </emma:interpretation>
              <emma:one-of disjunction-type="recognition" id="oneOf7">
                <emma:interpretation id="interp35" emma:lang="ja-JP" emma:confidence="0">
                  <emma:literal>プ</emma:literal>
                </emma:interpretation>
                <emma:interpretation id="interp36" emma:lang="ja-JP" emma:confidence="0">
                  <emma:literal>ゾ</emma:literal>
                </emma:interpretation>
                <emma:interpretation id="interp37" emma:lang="ja-JP" emma:confidence="0">
                  <emma:literal>ジ</emma:literal>
                </emma:interpretation>
                <emma:interpretation id="interp38" emma:lang="ja-JP" emma:confidence="0">
                  <emma:literal>ず</emma:literal>
                </emma:interpretation>
                <emma:interpretation id="interp39" emma:lang="ja-JP" emma:confidence="0">
                  <emma:literal>ブ</emma:literal>
                </emma:interpretation>
              </emma:one-of>
            </emma:emma>
          </inkml:annotationXML>
          <inkml:trace contextRef="#ctx0" brushRef="#br0" timeOffset="6120.8167">15766 4103 218 0,'-9'22'80'16,"3"-3"7"-16,6-19-15 0,0 0-65 15,32 5-16-15,3-18 3 16,6 2 4-16,9-2 4 16,0 2 5-16,4 2 2 15,-7 5 2-15,-1 8 1 16,-7 1 0-16,-3 10 0 15,-5-6-2-15,-3 14-1 16,-11 1-1-16,3 13 2 16,-12-2-3-16,-1 14 2 0,-11 3-4 15,-5 22 0-15,-13 8-3 16,-4 0 2 0,-4 3 5-16,-7-1-13 15,0-4 8-15,3-8-19 0,8-14 2 16,2-21-19-16,24-37-2 15,0 0-61-15,0 0-5 16,39-32 7-16,0-20-5 16</inkml:trace>
          <inkml:trace contextRef="#ctx0" brushRef="#br0" timeOffset="6511.4467">16526 3753 116 0,'0'0'72'0,"-9"39"-2"16,5-5 0-16,1 14-48 15,-1 2-4-15,6 10 10 16,-2-12-14-16,9 4 11 15,-5-22-13-15,11-2 9 16,-15-28-14-16,33 18 7 16,-14-38-11-16,1-12-11 15,-3-10 10-15,-2-5-8 16,-8-5 13-16,-1-2-9 16,-12 0 12-16,-9 2-12 0,-9 4 11 15,-4 14-1-15,-7 3 1 16,-2 5-7-16,-4 13-12 15,-4-13-17-15,10 15-62 16,-4-2 1-16,11 11-6 16,0-8 2-16</inkml:trace>
        </inkml:traceGroup>
        <inkml:traceGroup>
          <inkml:annotationXML>
            <emma:emma xmlns:emma="http://www.w3.org/2003/04/emma" version="1.0">
              <emma:interpretation id="{6A687CD5-FB76-4CEE-BF6D-99EB000F1F2A}" emma:medium="tactile" emma:mode="ink">
                <msink:context xmlns:msink="http://schemas.microsoft.com/ink/2010/main" type="inkWord" rotatedBoundingBox="20064,17170 20344,17633 19969,17860 19689,17397"/>
              </emma:interpretation>
              <emma:one-of disjunction-type="recognition" id="oneOf8">
                <emma:interpretation id="interp40" emma:lang="ja-JP" emma:confidence="0">
                  <emma:literal>。</emma:literal>
                </emma:interpretation>
                <emma:interpretation id="interp41" emma:lang="ja-JP" emma:confidence="0">
                  <emma:literal>o</emma:literal>
                </emma:interpretation>
                <emma:interpretation id="interp42" emma:lang="ja-JP" emma:confidence="0">
                  <emma:literal>0</emma:literal>
                </emma:interpretation>
                <emma:interpretation id="interp43" emma:lang="ja-JP" emma:confidence="0">
                  <emma:literal>・</emma:literal>
                </emma:interpretation>
                <emma:interpretation id="interp44" emma:lang="ja-JP" emma:confidence="0">
                  <emma:literal>O</emma:literal>
                </emma:interpretation>
              </emma:one-of>
            </emma:emma>
          </inkml:annotationXML>
          <inkml:trace contextRef="#ctx0" brushRef="#br0" timeOffset="7008.8505">16725 4099 166 0,'0'41'71'16,"0"13"-1"-16,-7 15 13 15,-1-10-74-15,5 12 1 16,1-8-3-16,7-7 1 16,3-17 1-16,5-6 0 15,-13-33-1-15,41 19-4 16,-13-25-1-16,3-12 1 15,3-8 1-15,3 0 2 0,-2-6 0 16,4-3 1-16,-7 1 1 16,1 3 0-16,-14 3 1 15,1 7 0-15,-16-1-1 16,-4 22-1-16,-17-32 1 16,-14 21-1-16,-14 0 0 15,-5-6-1-15,-8 6-4 16,-1-11-7-16,7 11-12 15,-4-15-19-15,21 11-55 16,7-22-4-16,20 5-1 16,10-9-11-16</inkml:trace>
        </inkml:traceGroup>
        <inkml:traceGroup>
          <inkml:annotationXML>
            <emma:emma xmlns:emma="http://www.w3.org/2003/04/emma" version="1.0">
              <emma:interpretation id="{342CB448-E5CE-487E-B48F-490F3F376C0F}" emma:medium="tactile" emma:mode="ink">
                <msink:context xmlns:msink="http://schemas.microsoft.com/ink/2010/main" type="inkWord" rotatedBoundingBox="20948,16636 21125,17867 20539,17952 20362,16720"/>
              </emma:interpretation>
              <emma:one-of disjunction-type="recognition" id="oneOf9">
                <emma:interpretation id="interp45" emma:lang="ja-JP" emma:confidence="0">
                  <emma:literal>中</emma:literal>
                </emma:interpretation>
                <emma:interpretation id="interp46" emma:lang="ja-JP" emma:confidence="0">
                  <emma:literal>ャ</emma:literal>
                </emma:interpretation>
                <emma:interpretation id="interp47" emma:lang="ja-JP" emma:confidence="0">
                  <emma:literal>セ</emma:literal>
                </emma:interpretation>
                <emma:interpretation id="interp48" emma:lang="ja-JP" emma:confidence="0">
                  <emma:literal>カ</emma:literal>
                </emma:interpretation>
                <emma:interpretation id="interp49" emma:lang="ja-JP" emma:confidence="0">
                  <emma:literal>ゅ</emma:literal>
                </emma:interpretation>
              </emma:one-of>
            </emma:emma>
          </inkml:annotationXML>
          <inkml:trace contextRef="#ctx0" brushRef="#br0" timeOffset="7415.1018">17207 3889 182 0,'33'11'81'16,"4"2"0"-1,10-11-1-15,7 2-74 0,9-6-2 16,6 6 3-16,1-6 1 16,-1 2 2-16,-13 0 0 15,-4 9 1-15,-17 2-2 16,-14 6-2-16,-16 9-2 15,-14 4 7-15,-15 5-15 16,-8 2 4-16,-7 2-20 16,-9-13-8-16,7-2-60 15,-2-22 9-15,8-15-11 0,3-22-8 16</inkml:trace>
          <inkml:trace contextRef="#ctx0" brushRef="#br0" timeOffset="7711.9811">17517 3432 209 0,'-11'50'85'16,"-2"9"4"-16,2 3-6 16,3 1-51-16,-3 9-35 15,11 5 0-15,6 12 15 0,3-2-11 16,0 10 12-16,-1-10-11 15,1 8 11 1,-5-13-16-16,3 0 7 16,6-14-18-16,-2-12-4 0,10-2-9 15,-4-24-13-15,18-4-27 16,0-24-23-16,4-15 7 16,2-19-2-16</inkml:trace>
        </inkml:traceGroup>
        <inkml:traceGroup>
          <inkml:annotationXML>
            <emma:emma xmlns:emma="http://www.w3.org/2003/04/emma" version="1.0">
              <emma:interpretation id="{7EAD01E7-3E5B-4186-B8F9-ADEB2784CF35}" emma:medium="tactile" emma:mode="ink">
                <msink:context xmlns:msink="http://schemas.microsoft.com/ink/2010/main" type="inkWord" rotatedBoundingBox="21266,16905 22519,16686 22653,17447 21399,17667"/>
              </emma:interpretation>
              <emma:one-of disjunction-type="recognition" id="oneOf10">
                <emma:interpretation id="interp50" emma:lang="ja-JP" emma:confidence="0">
                  <emma:literal>仏</emma:literal>
                </emma:interpretation>
                <emma:interpretation id="interp51" emma:lang="ja-JP" emma:confidence="0">
                  <emma:literal>双</emma:literal>
                </emma:interpretation>
                <emma:interpretation id="interp52" emma:lang="ja-JP" emma:confidence="0">
                  <emma:literal>ね</emma:literal>
                </emma:interpretation>
                <emma:interpretation id="interp53" emma:lang="ja-JP" emma:confidence="0">
                  <emma:literal>爫</emma:literal>
                </emma:interpretation>
                <emma:interpretation id="interp54" emma:lang="ja-JP" emma:confidence="0">
                  <emma:literal>从</emma:literal>
                </emma:interpretation>
              </emma:one-of>
            </emma:emma>
          </inkml:annotationXML>
          <inkml:trace contextRef="#ctx0" brushRef="#br0" timeOffset="8118.2356">18246 3657 157 0,'-2'-21'80'0,"2"21"-5"16,0 0 2-16,0 0-60 16,9 19-13-16,-9-19 5 15,24 15 4-15,-5 5 5 16,-19-20 3-16,35 39 2 15,-35-39 1-15,32 50-1 16,-23-24-5-16,4 19-2 0,-11-6-5 16,2 4-2-16,-8 3-4 15,-3 4 12-15,-3-1-14 16,-3 1 10-16,-3-4-13 16,-5-1 7-16,3-2-18 15,-7-2 2-15,12-4-25 16,-16-15-20-16,19 2-46 15,-12-18-5-15,22-6 4 16,-28-19-1-16</inkml:trace>
          <inkml:trace contextRef="#ctx0" brushRef="#br0" timeOffset="8336.9889">18443 4138 299 0,'20'41'109'16,"6"-13"-12"-16,10-2 8 16,10-15-109-16,6-2-1 15,11 4-1-15,-1-7 0 16,3-2-3-16,-13-1-7 16,-2 3-10-16,-24-4-17 15,2 5-28-15,-28-7-24 16,22-24 2-16,-22 2-2 15,0 3 5-15</inkml:trace>
          <inkml:trace contextRef="#ctx0" brushRef="#br0" timeOffset="8760.8724">19186 3807 172 0,'28'24'80'0,"-28"-24"0"16,10 45-3-16,-16-10-67 16,4 12 6-16,-5-3-7 15,3 8 10-15,-7-5-10 16,0 5 10-16,-6-13-10 0,-2 0 9 16,-5-20-13-16,-4-10-4 15,-1-5-3-15,1-8 0 16,5-9 0-16,1-9 0 15,7-6 2-15,8-13-10 16,12 0 12-16,10 0-12 16,9 2 12-16,8 2-12 15,7 5 14-15,4 12-10 0,-2 9 15 16,5 14 1-16,-7 3 0 16,0 16 3-1,-9-9-1-15,-2 15-1 16,-6-4-10-16,-9-5-2 0,4 5-33 15,-17-24-31-15,0 0-36 16,0 0 0-16,0 0-3 16,2-50 1-16</inkml:trace>
        </inkml:traceGroup>
        <inkml:traceGroup>
          <inkml:annotationXML>
            <emma:emma xmlns:emma="http://www.w3.org/2003/04/emma" version="1.0">
              <emma:interpretation id="{A2A9B805-42A9-4DB4-A795-3AF28E7DD697}" emma:medium="tactile" emma:mode="ink">
                <msink:context xmlns:msink="http://schemas.microsoft.com/ink/2010/main" type="inkWord" rotatedBoundingBox="22730,15808 24015,15583 24372,17626 23087,17851"/>
              </emma:interpretation>
              <emma:one-of disjunction-type="recognition" id="oneOf11">
                <emma:interpretation id="interp55" emma:lang="ja-JP" emma:confidence="0">
                  <emma:literal>必</emma:literal>
                </emma:interpretation>
                <emma:interpretation id="interp56" emma:lang="ja-JP" emma:confidence="0">
                  <emma:literal>誓</emma:literal>
                </emma:interpretation>
                <emma:interpretation id="interp57" emma:lang="ja-JP" emma:confidence="0">
                  <emma:literal>苦</emma:literal>
                </emma:interpretation>
                <emma:interpretation id="interp58" emma:lang="ja-JP" emma:confidence="0">
                  <emma:literal>卍</emma:literal>
                </emma:interpretation>
                <emma:interpretation id="interp59" emma:lang="ja-JP" emma:confidence="0">
                  <emma:literal>斐</emma:literal>
                </emma:interpretation>
              </emma:one-of>
            </emma:emma>
          </inkml:annotationXML>
          <inkml:trace contextRef="#ctx0" brushRef="#br0" timeOffset="9854.6375">19698 3612 120 0,'0'0'72'0,"0"0"4"15,5-41-4-15,-1-11-55 16,7-9-8-16,8-19-11 16,1-4 12-16,8-16-10 15,-2 7 5-15,2-4-5 16,0 19 7-16,-2 2-5 16,5 20-2-16,-5 2 9 15,4 17-4-15,-11 2 8 16,5 16 3-16,-7-1 3 15,3 16 0-15,-20 4-1 0,26 2-1 16,-26-2-3-16,22 39-2 16,-12-6-5-16,5 12-1 15,-2 9-5-15,0 11 6 16,0 4-4-16,0 3-8 16,0 4 5-16,0-9-8 15,3-2 4-15,-3-11-11 16,6 0 0-16,-8-26-20 15,10 4 2-15,-21-32-3 16,24 24-13-16,-24-24-31 16,0 0-10-16,-26-13 8 15,0 5 2-15</inkml:trace>
          <inkml:trace contextRef="#ctx0" brushRef="#br0" timeOffset="9995.2636">19779 3372 133 0,'0'0'85'0,"-13"-26"-4"16,23 6 3-16,16-10-68 16,13 6 1-16,11-10-11 15,6 3 0-15,11 3-21 16,-2-2-4-16,9 10-14 16,-9 1-13-16,2 4-32 15,-4 2 0-15,-5 0 1 16,-4-2 4-16</inkml:trace>
          <inkml:trace contextRef="#ctx0" brushRef="#br0" timeOffset="11432.8094">20270 3837 144 0,'0'0'82'16,"0"0"-5"-16,15 22 3 15,-15-22-62-15,39 15-19 16,-4-19 1-16,10 6 0 16,7 2 3-16,2-4-2 15,4 2-1-15,-1 3-6 16,-5-12-1-16,-5 7-1 16,-6-2 0-16,-10-2 2 15,-3-5 1-15,-9-2 5 16,-19 11 3-16,18-39 5 15,-16 17 0-15,-9-4 3 16,-3 5 2-16,-10-5 3 0,-4 17-1 16,-10 5-1-16,-3 21-3 15,-6 9 1-15,4 20-1 16,2-10-3-16,6 14-1 16,8-2-5-16,12-7-2 15,15-6-2-15,7-12 1 16,17-7 0-16,7-10 1 15,6 1 0-15,0-10 0 16,-2 1 0-16,0 0 3 16,-13-4 3-16,-2 6 3 15,-24 0-2-15,0 0 1 16,-15 32-1-16,-11 0 11 0,-7 1-10 16,1 10 10-16,-5-2-14 15,4 5 9-15,12-7-11 16,8 2 10-1,17-13-11-15,16-2-1 0,10-9-3 16,15-8-5-16,14-3-4 16,-1-10-10-16,14 8-10 15,-14-25-21-15,9 6-44 16,-19-11-4-16,-11 4 4 16,-22-2-1-16</inkml:trace>
          <inkml:trace contextRef="#ctx0" brushRef="#br0" timeOffset="10339.0184">20592 2573 160 0,'0'0'72'16,"-13"24"-4"-16,2 8 0 15,-1 16-68-15,1 13 8 16,-2 4 0-16,4 8 11 16,-2 1-4-16,9 1 7 15,4-14-4-15,9-9 2 0,9-22-7 16,5-12-5-16,10-18-5 16,4-9-1-1,4-15 0-15,-2-8 6 16,-4-14 1-16,2 1 1 0,-13-14 2 15,2 10 0-15,-17-8 3 16,0 8-5-16,-18-1 3 16,3 6-9-16,-13 3 1 15,-5 0-4-15,-4 2-2 16,-8-2-11-16,8 7-6 16,-7-12-19-16,14 20-26 15,-12-9-39-15,10 18-1 0,-7-2 1 16,8 21 1-1</inkml:trace>
        </inkml:traceGroup>
      </inkml:traceGroup>
      <inkml:traceGroup>
        <inkml:annotationXML>
          <emma:emma xmlns:emma="http://www.w3.org/2003/04/emma" version="1.0">
            <emma:interpretation id="{E515FC2F-C234-4A25-A843-CDDC51CE6254}" emma:medium="tactile" emma:mode="ink">
              <msink:context xmlns:msink="http://schemas.microsoft.com/ink/2010/main" type="line" rotatedBoundingBox="21543,17835 24268,17524 24412,18785 21687,19096"/>
            </emma:interpretation>
          </emma:emma>
        </inkml:annotationXML>
        <inkml:traceGroup>
          <inkml:annotationXML>
            <emma:emma xmlns:emma="http://www.w3.org/2003/04/emma" version="1.0">
              <emma:interpretation id="{D49EC3A3-0346-4A04-8D84-A04E29573D5A}" emma:medium="tactile" emma:mode="ink">
                <msink:context xmlns:msink="http://schemas.microsoft.com/ink/2010/main" type="inkWord" rotatedBoundingBox="21894,17847 22980,18351 22574,19225 21488,18721"/>
              </emma:interpretation>
              <emma:one-of disjunction-type="recognition" id="oneOf12">
                <emma:interpretation id="interp60" emma:lang="ja-JP" emma:confidence="0">
                  <emma:literal>示</emma:literal>
                </emma:interpretation>
                <emma:interpretation id="interp61" emma:lang="ja-JP" emma:confidence="0">
                  <emma:literal>前</emma:literal>
                </emma:interpretation>
                <emma:interpretation id="interp62" emma:lang="ja-JP" emma:confidence="0">
                  <emma:literal>赤</emma:literal>
                </emma:interpretation>
                <emma:interpretation id="interp63" emma:lang="ja-JP" emma:confidence="0">
                  <emma:literal>糸</emma:literal>
                </emma:interpretation>
                <emma:interpretation id="interp64" emma:lang="ja-JP" emma:confidence="0">
                  <emma:literal>亦</emma:literal>
                </emma:interpretation>
              </emma:one-of>
            </emma:emma>
          </inkml:annotationXML>
          <inkml:trace contextRef="#ctx0" brushRef="#br0" timeOffset="12527.8481">18766 5281 158 0,'-18'28'85'0,"18"-28"0"0,-21 39-2 16,21-39-54-16,-28 19-5 15,28-19-5 1,-24 18-3-16,24-18 0 16,0 0 2-16,0 0-6 0,0 0 0 15,-100 82 4-15,100-82-12 16,0 0-7-16,0 0-22 15,-104 93-2-15,104-93-20 16,0 0-13-16,-32 2-29 16,32-2-13-16,17-39 7 15,7-2 3-15</inkml:trace>
          <inkml:trace contextRef="#ctx0" brushRef="#br0" timeOffset="12402.8465">18491 5019 197 0,'15'28'76'15,"15"-30"7"-15,7 4-11 16,15-13-68-16,6-2 0 15,12 2-4-15,-1-2 2 16,0 2-5-16,-6 1 3 16,-9 5-10-16,-15 5 3 0,-9 7-2 15,-30-7-4-15,22 17 7 16,-22-17 1-16,0 0 10 16,-30 30 2-1,8-23 10-15,3 2 0 0,-3-5 4 16,22-4-1-16,-35 13 0 15,35-13-5-15,-24 24-2 16,20 2-5-16,0 4-3 16,2 13 0-16,4-2-4 15,0 9 2-15,-2-50-5 16,17 100 13-16,-17-100-12 16,28 88 11-16,-28-88-8 15,0 0-8-15,0 0-2 0,52 100 9 16,-52-100-8-16,0 0-7 15,0 0-2 1,0 0-13-16,0 0-5 16,0 0 5-16,0 0-6 0,-112 35-6 15,86-59-23-15,2-24-24 16,-4 7 11-16,15-13 5 16</inkml:trace>
          <inkml:trace contextRef="#ctx0" brushRef="#br0" timeOffset="11824.7148">18595 4893 157 0,'0'0'75'0,"28"2"0"15,-9-2 1-15,5-6-62 16,13-1 3-16,8 3 0 16,12-7 1-16,1 11-13 15,5-13 4-15,-5 9-11 16,-4-9-18-16,-2 11-31 16,-11-7-35-16,-41 9-4 15,20 4 0-15,-44 1 11 16</inkml:trace>
          <inkml:trace contextRef="#ctx0" brushRef="#br0" timeOffset="12762.2259">19092 5222 224 0,'29'39'90'16,"1"-4"0"-16,-4-3-2 15,2-6-76-15,0 0-7 16,-28-26-3-16,0 0 1 16,126 59 8-16,-126-59-11 15,86 39 2-15,-86-39-1 16,0 0-19-16,93 47-4 15,-93-47-26-15,41-11-44 16,-28-12-8-16,0-23 11 16,-4-6-6-16</inkml:trace>
        </inkml:traceGroup>
        <inkml:traceGroup>
          <inkml:annotationXML>
            <emma:emma xmlns:emma="http://www.w3.org/2003/04/emma" version="1.0">
              <emma:interpretation id="{8C63BC0D-9517-4735-8BA5-E0A2EA33DCF3}" emma:medium="tactile" emma:mode="ink">
                <msink:context xmlns:msink="http://schemas.microsoft.com/ink/2010/main" type="inkWord" rotatedBoundingBox="22859,18119 23224,18425 23026,18661 22661,18355"/>
              </emma:interpretation>
              <emma:one-of disjunction-type="recognition" id="oneOf13">
                <emma:interpretation id="interp65" emma:lang="ja-JP" emma:confidence="0">
                  <emma:literal>し</emma:literal>
                </emma:interpretation>
                <emma:interpretation id="interp66" emma:lang="ja-JP" emma:confidence="0">
                  <emma:literal>レ</emma:literal>
                </emma:interpretation>
                <emma:interpretation id="interp67" emma:lang="ja-JP" emma:confidence="0">
                  <emma:literal>U</emma:literal>
                </emma:interpretation>
                <emma:interpretation id="interp68" emma:lang="ja-JP" emma:confidence="0">
                  <emma:literal>c</emma:literal>
                </emma:interpretation>
                <emma:interpretation id="interp69" emma:lang="ja-JP" emma:confidence="0">
                  <emma:literal>乚</emma:literal>
                </emma:interpretation>
              </emma:one-of>
            </emma:emma>
          </inkml:annotationXML>
          <inkml:trace contextRef="#ctx0" brushRef="#br0" timeOffset="13012.2286">19579 4963 230 0,'-8'36'82'0,"8"10"6"16,2-7-4-16,-2-5-79 15,11-3-2-15,6 3-1 16,5 5 4-16,2-6-1 16,-1 3 3-16,-1-10-3 15,0 0-2-15,4-6-1 16,0-9-4-16,4-11-8 15,-2-7-12-15,13-6-15 0,-11-15-28 16,5-13-28-16,2-11 2 16,-9-4-2-16</inkml:trace>
        </inkml:traceGroup>
        <inkml:traceGroup>
          <inkml:annotationXML>
            <emma:emma xmlns:emma="http://www.w3.org/2003/04/emma" version="1.0">
              <emma:interpretation id="{650D9707-E48C-41FB-B10D-66BD2476C296}" emma:medium="tactile" emma:mode="ink">
                <msink:context xmlns:msink="http://schemas.microsoft.com/ink/2010/main" type="inkWord" rotatedBoundingBox="23755,17391 24601,18442 23780,19103 22934,18052"/>
              </emma:interpretation>
              <emma:one-of disjunction-type="recognition" id="oneOf14">
                <emma:interpretation id="interp70" emma:lang="ja-JP" emma:confidence="0">
                  <emma:literal>た</emma:literal>
                </emma:interpretation>
                <emma:interpretation id="interp71" emma:lang="ja-JP" emma:confidence="0">
                  <emma:literal>K</emma:literal>
                </emma:interpretation>
                <emma:interpretation id="interp72" emma:lang="ja-JP" emma:confidence="0">
                  <emma:literal>な</emma:literal>
                </emma:interpretation>
                <emma:interpretation id="interp73" emma:lang="ja-JP" emma:confidence="0">
                  <emma:literal>ⅱ</emma:literal>
                </emma:interpretation>
                <emma:interpretation id="interp74" emma:lang="ja-JP" emma:confidence="0">
                  <emma:literal>払</emma:literal>
                </emma:interpretation>
              </emma:one-of>
            </emma:emma>
          </inkml:annotationXML>
          <inkml:trace contextRef="#ctx0" brushRef="#br0" timeOffset="13277.8579">20069 4536 200 0,'0'0'86'0,"45"20"-4"16,-15-16 2-16,1 2-78 16,10-8-7-16,4 2 3 15,5 0 1-15,-2 5-3 16,-5-8-2-16,2 8-8 15,-10-3-8-15,0 0-12 16,-35-2-18-16,28-9-33 16,-28 9-6-16,-7-21 5 15,7 21 0-15</inkml:trace>
          <inkml:trace contextRef="#ctx0" brushRef="#br0" timeOffset="13575.1682">20307 4374 181 0,'-13'26'90'16,"10"-7"-4"0,3 5 5-16,0-24-59 0,0 43-12 15,3-19-6-15,5 11-1 16,-3 2-4-16,1 6 0 16,-2 2 8-16,3 16-19 15,-3 4 12-15,1 19-16 16,-3-1 14-16,0 12-15 15,2-7 15-15,-4 16-13 16,5-17 10-16,-3 4 6 16,-2-91-13-16,8 128 1 0,-8-128-13 15,0 0 0-15,29 86-20 16,-29-86-17-16,17-28-53 16,-4-5 0-16,-2 10 5 15,2-31 2-15</inkml:trace>
          <inkml:trace contextRef="#ctx0" brushRef="#br0" timeOffset="13809.5504">20623 4811 171 0,'0'0'86'0,"30"0"-1"16,-11 6-8-16,1 1-42 15,4-16-34-15,10 9 4 16,3-2-1-16,9 2-4 16,1-2-1-16,1 2-10 15,-1 2-3-15,-12-6-31 16,-3 4-34-16,-6 0-7 16,-26 0-1-16,0 0 1 15</inkml:trace>
          <inkml:trace contextRef="#ctx0" brushRef="#br0" timeOffset="14106.4252">20735 4984 186 0,'-2'28'86'0,"8"0"6"15,5 1-8-15,9-16-39 16,-1 4-42-16,9-6-2 15,3 2 8-15,3-3 0 16,1 10 0-16,-3-5 0 16,-1 9 4-16,-3-5-3 15,0 3-2-15,-2-5-3 16,-2-1-6-16,2 7-1 16,-5-5-2-16,-1 1-5 0,-20-19-14 15,0 0-16-15,26 48-40 16,-26-48-22-1,0 0 7-15,-30-33-5 16</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37.61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3832BA5D-464F-40F5-8637-4F34217DB3F4}" emma:medium="tactile" emma:mode="ink">
          <msink:context xmlns:msink="http://schemas.microsoft.com/ink/2010/main" type="inkDrawing" rotatedBoundingBox="8860,15487 9886,15494 9885,15584 8859,15577" semanticType="strikethrough" shapeName="Other">
            <msink:sourceLink direction="with" ref="{EBC8858E-B99E-4BF5-AF95-1EBA27F0A32A}"/>
          </msink:context>
        </emma:interpretation>
      </emma:emma>
    </inkml:annotationXML>
    <inkml:trace contextRef="#ctx0" brushRef="#br0">5646 2311 156 0,'0'0'86'16,"0"0"-3"-16,24 20-3 15,-5-25-62-15,14 1-18 0,21-7 1 16,15-2-2 0,11-2 2-16,9 2-3 15,2 2 3-15,0 7 0 16,-1 8 0-16,-5 3-2 0,-12 10-6 16,-10-4-11-16,-2 11-27 15,-16-11-32-15,-8 2-4 16,-15-15 1-16,-22 0-3 15</inkml:trace>
  </inkml:traceGroup>
</inkml:ink>
</file>

<file path=ppt/ink/ink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00.89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F2499688-A3C8-4987-8C2A-345D5C0ADF02}" emma:medium="tactile" emma:mode="ink">
          <msink:context xmlns:msink="http://schemas.microsoft.com/ink/2010/main" type="inkDrawing" rotatedBoundingBox="7859,7173 13433,7912 12953,11534 7378,10795" hotPoints="13129,9770 9927,11240 7137,9088 10339,7617" semanticType="enclosure" shapeName="Ellipse">
            <msink:sourceLink direction="with" ref="{A17D0A5C-8620-466B-869C-E85EF7210256}"/>
            <msink:destinationLink direction="with" ref="{DC5E3BB1-00AA-4B1A-BB02-4F79C2532244}"/>
            <msink:destinationLink direction="from" ref="{AFB6ECA5-5E1A-45C9-A0EF-C438FFFF1488}"/>
            <msink:destinationLink direction="with" ref="{A1F30579-CE9C-4B7E-AB39-67924A30F3EA}"/>
          </msink:context>
        </emma:interpretation>
      </emma:emma>
    </inkml:annotationXML>
    <inkml:trace contextRef="#ctx0" brushRef="#br0">1191 3245 123 0,'-35'19'78'0,"-10"-6"-4"16,-7-2 2-16,-13-11-64 15,0-9-3-15,-9-17 3 16,-1-6-1-16,-12-18 1 15,5-8 0-15,-11-20 4 16,4-11-7-16,-4-15 5 16,6 0 0-16,7-8-4 15,15-1-4-15,11-4-3 16,11-6-1-16,21-5-2 16,18 0 2-16,17-1-3 15,22-6 0-15,14-1-1 0,14-9 1 16,19 0-1-16,14 0 0 15,12 9 0-15,13 4 1 16,17 8 1 0,14 3 0-16,17 11 4 0,13 10 0 15,10 7 1-15,16 11 2 16,17 8-2-16,11 9 2 16,9 7-3-16,8 15-1 15,6 15-2-15,1 15-2 16,2 23-1-16,-7 21 1 15,-10 29-8-15,-7 29 0 16,-6 32 0-16,-14 24-4 0,-12 28-2 16,-20 16 0-16,-13 21 0 15,-26 15-3-15,-21 17 9 16,-29 11 4 0,-32 13 2-16,-26 5 6 0,-32-11 7 15,-25-7 3-15,-25-24 5 16,-11-17 6-16,-26-38 2 15,-13-23-3-15,-26-47 3 16,-9-22-6-16,-24-34 0 16,-5-16-5-16,-21-25-4 15,-4-14-3-15,-10-21-6 16,1-9 2-16,1-10-6 16,6-1 4-16,6 1-7 0,9 1 0 15,9 14-3 1,7 1-8-16,16 21-12 15,-1-10-23-15,23 24-50 16,-2-8-1-16,15 15 0 0,-1-18-1 16</inkml:trace>
  </inkml:traceGroup>
</inkml:ink>
</file>

<file path=ppt/ink/ink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3:01.350"/>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A17D0A5C-8620-466B-869C-E85EF7210256}" emma:medium="tactile" emma:mode="ink">
          <msink:context xmlns:msink="http://schemas.microsoft.com/ink/2010/main" type="writingRegion" rotatedBoundingBox="9189,9158 11600,9158 11600,10578 9189,10578">
            <msink:destinationLink direction="with" ref="{F2499688-A3C8-4987-8C2A-345D5C0ADF02}"/>
          </msink:context>
        </emma:interpretation>
      </emma:emma>
    </inkml:annotationXML>
    <inkml:traceGroup>
      <inkml:annotationXML>
        <emma:emma xmlns:emma="http://www.w3.org/2003/04/emma" version="1.0">
          <emma:interpretation id="{23F32128-4138-4189-B0DC-BC3C0DEC049F}" emma:medium="tactile" emma:mode="ink">
            <msink:context xmlns:msink="http://schemas.microsoft.com/ink/2010/main" type="paragraph" rotatedBoundingBox="9189,9158 11600,9158 11600,10578 9189,10578" alignmentLevel="1"/>
          </emma:interpretation>
        </emma:emma>
      </inkml:annotationXML>
      <inkml:traceGroup>
        <inkml:annotationXML>
          <emma:emma xmlns:emma="http://www.w3.org/2003/04/emma" version="1.0">
            <emma:interpretation id="{DC65E6E5-AAC0-49AE-BB30-8D7F19FB9E7D}" emma:medium="tactile" emma:mode="ink">
              <msink:context xmlns:msink="http://schemas.microsoft.com/ink/2010/main" type="line" rotatedBoundingBox="9189,9158 11600,9158 11600,10578 9189,10578"/>
            </emma:interpretation>
          </emma:emma>
        </inkml:annotationXML>
        <inkml:traceGroup>
          <inkml:annotationXML>
            <emma:emma xmlns:emma="http://www.w3.org/2003/04/emma" version="1.0">
              <emma:interpretation id="{1ECD82C9-00CA-4AF3-8282-3D78D27D5C6D}" emma:medium="tactile" emma:mode="ink">
                <msink:context xmlns:msink="http://schemas.microsoft.com/ink/2010/main" type="inkWord" rotatedBoundingBox="9413,9024 10334,9812 9617,10651 8696,9862"/>
              </emma:interpretation>
              <emma:one-of disjunction-type="recognition" id="oneOf0">
                <emma:interpretation id="interp0" emma:lang="ja-JP" emma:confidence="0">
                  <emma:literal>N</emma:literal>
                </emma:interpretation>
                <emma:interpretation id="interp1" emma:lang="ja-JP" emma:confidence="0">
                  <emma:literal>H</emma:literal>
                </emma:interpretation>
                <emma:interpretation id="interp2" emma:lang="ja-JP" emma:confidence="0">
                  <emma:literal>ド</emma:literal>
                </emma:interpretation>
                <emma:interpretation id="interp3" emma:lang="ja-JP" emma:confidence="0">
                  <emma:literal>み</emma:literal>
                </emma:interpretation>
                <emma:interpretation id="interp4" emma:lang="ja-JP" emma:confidence="0">
                  <emma:literal>凡</emma:literal>
                </emma:interpretation>
              </emma:one-of>
            </emma:emma>
          </inkml:annotationXML>
          <inkml:trace contextRef="#ctx0" brushRef="#br0">6281 2105 76 0,'0'0'73'15,"-39"-5"-4"-15,39 5 0 16,-35 2-67-16,35-2-1 16,-19 3 2-16,19-3 1 15,0 0 3-15,-15 19 2 16,8 1 2-16,-2 3 0 15,3 21 1-15,-7 12-2 0,7 24 1 16,-7 17-5-16,6 18 1 16,-2 8-5-16,5 3-5 15,4-5-8-15,0-15-7 16,9-13-15 0,-5-21-38-16,5-29-4 0,-3-21-2 15,-6-22 0-15</inkml:trace>
          <inkml:trace contextRef="#ctx0" brushRef="#br0" timeOffset="270.2851">6082 2804 67 0,'0'0'65'16,"0"0"1"-16,0 0-3 15,24-2-49-15,-24 2-2 16,47 10 1-16,-14-5-3 0,14 5 5 15,7-5-4-15,13 8 5 16,1-2-2 0,7 6 0-16,1 0-4 15,2 5-1-15,-2 0-2 0,-5 1-6 16,-6 1-8-16,-11-11-17 16,-4 0-24-16,-15-15-35 15,-12-11 2-15,-14-13-4 16,-13-11 7-16</inkml:trace>
          <inkml:trace contextRef="#ctx0" brushRef="#br0" timeOffset="489.017">6792 2382 111 0,'0'0'81'0,"0"0"-2"0,23 21 1 16,-14 10-66-16,0 8-6 15,2 12-2-15,-5 10-2 16,1 11 2-16,-5 1-3 16,-4 7 2-16,-5-4-4 15,1-9-9-15,-3-2-22 16,-2-17-51-16,2-14 1 16,7-14-1-16,2-20 0 15</inkml:trace>
        </inkml:traceGroup>
        <inkml:traceGroup>
          <inkml:annotationXML>
            <emma:emma xmlns:emma="http://www.w3.org/2003/04/emma" version="1.0">
              <emma:interpretation id="{EAE18974-319F-415D-8EF3-DF30AB9B699F}" emma:medium="tactile" emma:mode="ink">
                <msink:context xmlns:msink="http://schemas.microsoft.com/ink/2010/main" type="inkWord" rotatedBoundingBox="10438,9936 10478,10291 10229,10320 10188,9965"/>
              </emma:interpretation>
              <emma:one-of disjunction-type="recognition" id="oneOf1">
                <emma:interpretation id="interp5" emma:lang="ja-JP" emma:confidence="0">
                  <emma:literal>。</emma:literal>
                </emma:interpretation>
                <emma:interpretation id="interp6" emma:lang="ja-JP" emma:confidence="0">
                  <emma:literal>o</emma:literal>
                </emma:interpretation>
                <emma:interpretation id="interp7" emma:lang="ja-JP" emma:confidence="0">
                  <emma:literal>・</emma:literal>
                </emma:interpretation>
                <emma:interpretation id="interp8" emma:lang="ja-JP" emma:confidence="0">
                  <emma:literal>.</emma:literal>
                </emma:interpretation>
                <emma:interpretation id="interp9" emma:lang="ja-JP" emma:confidence="0">
                  <emma:literal>〇</emma:literal>
                </emma:interpretation>
              </emma:one-of>
            </emma:emma>
          </inkml:annotationXML>
          <inkml:trace contextRef="#ctx0" brushRef="#br0" timeOffset="1004.6415">7227 3159 48 0,'-3'21'63'16,"3"-21"4"-16,-2 28-9 16,2-28-27-16,0 0-29 15,0 0 3-15,0 0-3 16,-19-4 5-16,19 4-3 16,-20-4 5-16,20 4 0 0,-26-5 2 15,26 5-2-15,-26-8 0 16,26 8 3-16,-19-28-8 15,15 8 5-15,4-8-8 16,2 0 4-16,2-5-6 16,5 1 3-16,4-1-5 15,0 3 1-15,4 9 1 16,0 1-1-16,-17 20 3 16,35-22 0-16,-35 22 2 15,35 0 1-15,-35 0 2 16,32 16 0-16,-32-16 1 15,28 26 2-15,-28-26-3 16,22 41 2-16,-18-13 1 0,-2 4-1 16,-2 5-5-16,-4 0-7 15,2 2-7-15,-5-7-13 16,12 1-13-16,-5-33-42 16,8 24-4-16,-8-24-9 15,28-29 11-15</inkml:trace>
        </inkml:traceGroup>
        <inkml:traceGroup>
          <inkml:annotationXML>
            <emma:emma xmlns:emma="http://www.w3.org/2003/04/emma" version="1.0">
              <emma:interpretation id="{4E7C58CD-BAFC-4B36-BD3C-70A8654DC14A}" emma:medium="tactile" emma:mode="ink">
                <msink:context xmlns:msink="http://schemas.microsoft.com/ink/2010/main" type="inkWord" rotatedBoundingBox="11080,9513 11628,10071 11110,10578 10563,10019"/>
              </emma:interpretation>
              <emma:one-of disjunction-type="recognition" id="oneOf2">
                <emma:interpretation id="interp10" emma:lang="ja-JP" emma:confidence="0">
                  <emma:literal>十</emma:literal>
                </emma:interpretation>
                <emma:interpretation id="interp11" emma:lang="ja-JP" emma:confidence="0">
                  <emma:literal>t</emma:literal>
                </emma:interpretation>
                <emma:interpretation id="interp12" emma:lang="ja-JP" emma:confidence="0">
                  <emma:literal>+</emma:literal>
                </emma:interpretation>
                <emma:interpretation id="interp13" emma:lang="ja-JP" emma:confidence="0">
                  <emma:literal>ナ</emma:literal>
                </emma:interpretation>
                <emma:interpretation id="interp14" emma:lang="ja-JP" emma:confidence="0">
                  <emma:literal>「</emma:literal>
                </emma:interpretation>
              </emma:one-of>
            </emma:emma>
          </inkml:annotationXML>
          <inkml:trace contextRef="#ctx0" brushRef="#br0" timeOffset="1255.3773">7636 2786 90 0,'19'-2'67'0,"-19"2"6"16,0 0-3-16,26 11-55 15,-4 0-3-15,6-2 0 16,13 10 3-16,7-4 0 16,12 11 2-16,10-6-5 15,7 6 0-15,6-7-12 16,-1-2-12-16,2 1-22 16,-12-10-47-16,-5-1-3 15,-20-9-2-15,-16-1 1 16</inkml:trace>
          <inkml:trace contextRef="#ctx0" brushRef="#br0" timeOffset="1505.3836">7963 2691 148 0,'0'0'85'0,"0"0"-1"15,4 24-3-15,0 4-75 16,3 13-2-16,-1 15-2 16,-2 14 3-16,1 14-3 15,-5 5 1-15,0 4-8 0,2-2-13 16,-6-7-53-16,6-10-7 16,0-18-2-16,7-17-6 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9.679"/>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DC5E3BB1-00AA-4B1A-BB02-4F79C2532244}" emma:medium="tactile" emma:mode="ink">
          <msink:context xmlns:msink="http://schemas.microsoft.com/ink/2010/main" type="inkDrawing" rotatedBoundingBox="9504,12322 10071,10874 10132,10898 9565,12345" semanticType="callout" shapeName="Other">
            <msink:sourceLink direction="with" ref="{F2499688-A3C8-4987-8C2A-345D5C0ADF02}"/>
            <msink:sourceLink direction="with" ref="{7A70B0A3-4196-4243-A47D-2710ACEC866D}"/>
            <msink:sourceLink direction="with" ref="{CC42B1C0-4E15-491A-9CBC-9504C230ADC6}"/>
            <msink:sourceLink direction="with" ref="{8D81B1E5-9D4D-44C9-A4EF-EB64541F59D1}"/>
            <msink:sourceLink direction="with" ref="{7064AA47-E433-4E1A-B2F3-91E7B965E797}"/>
            <msink:sourceLink direction="with" ref="{00AFEFB8-1902-4CCA-8A33-932200F2CBF2}"/>
          </msink:context>
        </emma:interpretation>
      </emma:emma>
    </inkml:annotationXML>
    <inkml:trace contextRef="#ctx0" brushRef="#br0">6918-2338 177 0,'-13'31'82'0,"-2"-3"-1"16,-2-9-22-16,-5 5-54 0,-2 4-1 16,1 13 1-16,-10 18-3 15,-6 21-3-15,-4 22 4 16,-7 21-2-16,-6 20 3 15,2 13-6-15,2 6-8 16,4-8-13-16,14-20-26 16,5-35-27-16,14-34-1 15,15-65-4-15,0 0 0 16</inkml:trace>
  </inkml:traceGroup>
</inkml:ink>
</file>

<file path=ppt/ink/ink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2T18:52:59.960"/>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A1F30579-CE9C-4B7E-AB39-67924A30F3EA}" emma:medium="tactile" emma:mode="ink">
          <msink:context xmlns:msink="http://schemas.microsoft.com/ink/2010/main" type="inkDrawing" rotatedBoundingBox="10446,10862 11507,11636 11453,11710 10392,10935" semanticType="callout" shapeName="Other">
            <msink:sourceLink direction="with" ref="{32966F3C-D16C-456D-B9F2-9FCF7417FAC8}"/>
            <msink:sourceLink direction="with" ref="{1B799689-8647-419A-89DB-56912B6814A7}"/>
            <msink:sourceLink direction="with" ref="{F2499688-A3C8-4987-8C2A-345D5C0ADF02}"/>
          </msink:context>
        </emma:interpretation>
      </emma:emma>
    </inkml:annotationXML>
    <inkml:trace contextRef="#ctx0" brushRef="#br0">7232-2374 163 0,'15'41'81'0,"5"4"4"16,4-6-5-16,10 2-69 15,16 3-1-15,17 10 4 16,13 6-1-16,15 9-5 16,3 3 0-16,8-1-12 15,-2 1-2-15,-11-9-19 0,2-5-54 16,-19-19-10-16,-16-20-1 16,-23-21 1-16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6246F-FF0E-4DAF-B81E-A65CBCE97501}" type="datetimeFigureOut">
              <a:rPr kumimoji="1" lang="ja-JP" altLang="en-US" smtClean="0"/>
              <a:t>2015/2/13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3C450-C29A-4E0B-88B0-278B95233C89}" type="slidenum">
              <a:rPr kumimoji="1" lang="ja-JP" altLang="en-US" smtClean="0"/>
              <a:t>‹#›</a:t>
            </a:fld>
            <a:endParaRPr kumimoji="1" lang="ja-JP" altLang="en-US"/>
          </a:p>
        </p:txBody>
      </p:sp>
    </p:spTree>
    <p:extLst>
      <p:ext uri="{BB962C8B-B14F-4D97-AF65-F5344CB8AC3E}">
        <p14:creationId xmlns:p14="http://schemas.microsoft.com/office/powerpoint/2010/main" val="209834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BC99EF-FC5D-44A2-9EB0-C416E2155927}" type="slidenum">
              <a:rPr kumimoji="1" lang="ja-JP" altLang="en-US" smtClean="0"/>
              <a:t>2</a:t>
            </a:fld>
            <a:endParaRPr kumimoji="1" lang="ja-JP" altLang="en-US"/>
          </a:p>
        </p:txBody>
      </p:sp>
    </p:spTree>
    <p:extLst>
      <p:ext uri="{BB962C8B-B14F-4D97-AF65-F5344CB8AC3E}">
        <p14:creationId xmlns:p14="http://schemas.microsoft.com/office/powerpoint/2010/main" val="240418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573C450-C29A-4E0B-88B0-278B95233C89}" type="slidenum">
              <a:rPr kumimoji="1" lang="ja-JP" altLang="en-US" smtClean="0"/>
              <a:t>4</a:t>
            </a:fld>
            <a:endParaRPr kumimoji="1" lang="ja-JP" altLang="en-US"/>
          </a:p>
        </p:txBody>
      </p:sp>
    </p:spTree>
    <p:extLst>
      <p:ext uri="{BB962C8B-B14F-4D97-AF65-F5344CB8AC3E}">
        <p14:creationId xmlns:p14="http://schemas.microsoft.com/office/powerpoint/2010/main" val="210976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309130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309834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42245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62283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365357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335383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309487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139544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32429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419732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312B658-39F6-4A10-8CD5-9CE77BF7CF0F}" type="datetimeFigureOut">
              <a:rPr kumimoji="1" lang="ja-JP" altLang="en-US" smtClean="0"/>
              <a:t>2015/2/12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375430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2B658-39F6-4A10-8CD5-9CE77BF7CF0F}" type="datetimeFigureOut">
              <a:rPr kumimoji="1" lang="ja-JP" altLang="en-US" smtClean="0"/>
              <a:t>2015/2/12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4F78E-6279-4ABB-ACA5-7D13B1ECA212}" type="slidenum">
              <a:rPr kumimoji="1" lang="ja-JP" altLang="en-US" smtClean="0"/>
              <a:t>‹#›</a:t>
            </a:fld>
            <a:endParaRPr kumimoji="1" lang="ja-JP" altLang="en-US"/>
          </a:p>
        </p:txBody>
      </p:sp>
    </p:spTree>
    <p:extLst>
      <p:ext uri="{BB962C8B-B14F-4D97-AF65-F5344CB8AC3E}">
        <p14:creationId xmlns:p14="http://schemas.microsoft.com/office/powerpoint/2010/main" val="2604746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hyperlink" Target="http://www.cpc.ncep.noaa.gov/products/precip/CWlink/daily_ao_index/ao.loading.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21.emf"/><Relationship Id="rId42" Type="http://schemas.openxmlformats.org/officeDocument/2006/relationships/customXml" Target="../ink/ink21.xml"/><Relationship Id="rId47" Type="http://schemas.openxmlformats.org/officeDocument/2006/relationships/image" Target="../media/image34.emf"/><Relationship Id="rId63" Type="http://schemas.openxmlformats.org/officeDocument/2006/relationships/image" Target="../media/image42.emf"/><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55.emf"/><Relationship Id="rId7" Type="http://schemas.openxmlformats.org/officeDocument/2006/relationships/image" Target="../media/image14.emf"/><Relationship Id="rId71" Type="http://schemas.openxmlformats.org/officeDocument/2006/relationships/image" Target="../media/image46.emf"/><Relationship Id="rId92" Type="http://schemas.openxmlformats.org/officeDocument/2006/relationships/customXml" Target="../ink/ink46.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5.emf"/><Relationship Id="rId11" Type="http://schemas.openxmlformats.org/officeDocument/2006/relationships/image" Target="../media/image16.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9.emf"/><Relationship Id="rId40" Type="http://schemas.openxmlformats.org/officeDocument/2006/relationships/customXml" Target="../ink/ink20.xml"/><Relationship Id="rId45" Type="http://schemas.openxmlformats.org/officeDocument/2006/relationships/image" Target="../media/image33.emf"/><Relationship Id="rId53" Type="http://schemas.openxmlformats.org/officeDocument/2006/relationships/image" Target="../media/image37.emf"/><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79" Type="http://schemas.openxmlformats.org/officeDocument/2006/relationships/image" Target="../media/image50.emf"/><Relationship Id="rId87" Type="http://schemas.openxmlformats.org/officeDocument/2006/relationships/image" Target="../media/image54.emf"/><Relationship Id="rId102" Type="http://schemas.openxmlformats.org/officeDocument/2006/relationships/customXml" Target="../ink/ink51.xml"/><Relationship Id="rId5" Type="http://schemas.openxmlformats.org/officeDocument/2006/relationships/image" Target="../media/image13.emf"/><Relationship Id="rId61" Type="http://schemas.openxmlformats.org/officeDocument/2006/relationships/image" Target="../media/image41.emf"/><Relationship Id="rId82" Type="http://schemas.openxmlformats.org/officeDocument/2006/relationships/customXml" Target="../ink/ink41.xml"/><Relationship Id="rId90" Type="http://schemas.openxmlformats.org/officeDocument/2006/relationships/customXml" Target="../ink/ink45.xml"/><Relationship Id="rId95" Type="http://schemas.openxmlformats.org/officeDocument/2006/relationships/image" Target="../media/image58.emf"/><Relationship Id="rId19" Type="http://schemas.openxmlformats.org/officeDocument/2006/relationships/image" Target="../media/image20.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4.emf"/><Relationship Id="rId30" Type="http://schemas.openxmlformats.org/officeDocument/2006/relationships/customXml" Target="../ink/ink15.xml"/><Relationship Id="rId35" Type="http://schemas.openxmlformats.org/officeDocument/2006/relationships/image" Target="../media/image28.emf"/><Relationship Id="rId43" Type="http://schemas.openxmlformats.org/officeDocument/2006/relationships/image" Target="../media/image32.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45.emf"/><Relationship Id="rId77" Type="http://schemas.openxmlformats.org/officeDocument/2006/relationships/image" Target="../media/image49.emf"/><Relationship Id="rId100" Type="http://schemas.openxmlformats.org/officeDocument/2006/relationships/customXml" Target="../ink/ink50.xml"/><Relationship Id="rId8" Type="http://schemas.openxmlformats.org/officeDocument/2006/relationships/customXml" Target="../ink/ink4.xml"/><Relationship Id="rId51" Type="http://schemas.openxmlformats.org/officeDocument/2006/relationships/image" Target="../media/image36.emf"/><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53.emf"/><Relationship Id="rId93" Type="http://schemas.openxmlformats.org/officeDocument/2006/relationships/image" Target="../media/image57.emf"/><Relationship Id="rId98" Type="http://schemas.openxmlformats.org/officeDocument/2006/relationships/customXml" Target="../ink/ink49.xml"/><Relationship Id="rId3" Type="http://schemas.openxmlformats.org/officeDocument/2006/relationships/image" Target="../media/image12.emf"/><Relationship Id="rId12" Type="http://schemas.openxmlformats.org/officeDocument/2006/relationships/customXml" Target="../ink/ink6.xml"/><Relationship Id="rId17" Type="http://schemas.openxmlformats.org/officeDocument/2006/relationships/image" Target="../media/image19.emf"/><Relationship Id="rId25" Type="http://schemas.openxmlformats.org/officeDocument/2006/relationships/image" Target="../media/image23.emf"/><Relationship Id="rId33" Type="http://schemas.openxmlformats.org/officeDocument/2006/relationships/image" Target="../media/image27.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40.emf"/><Relationship Id="rId67" Type="http://schemas.openxmlformats.org/officeDocument/2006/relationships/image" Target="../media/image44.emf"/><Relationship Id="rId103" Type="http://schemas.openxmlformats.org/officeDocument/2006/relationships/image" Target="../media/image62.emf"/><Relationship Id="rId20" Type="http://schemas.openxmlformats.org/officeDocument/2006/relationships/customXml" Target="../ink/ink10.xml"/><Relationship Id="rId41" Type="http://schemas.openxmlformats.org/officeDocument/2006/relationships/image" Target="../media/image31.emf"/><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8.emf"/><Relationship Id="rId83" Type="http://schemas.openxmlformats.org/officeDocument/2006/relationships/image" Target="../media/image52.emf"/><Relationship Id="rId88" Type="http://schemas.openxmlformats.org/officeDocument/2006/relationships/customXml" Target="../ink/ink44.xml"/><Relationship Id="rId91" Type="http://schemas.openxmlformats.org/officeDocument/2006/relationships/image" Target="../media/image56.emf"/><Relationship Id="rId96" Type="http://schemas.openxmlformats.org/officeDocument/2006/relationships/customXml" Target="../ink/ink48.xml"/><Relationship Id="rId1" Type="http://schemas.openxmlformats.org/officeDocument/2006/relationships/slideLayout" Target="../slideLayouts/slideLayout7.xml"/><Relationship Id="rId6" Type="http://schemas.openxmlformats.org/officeDocument/2006/relationships/customXml" Target="../ink/ink3.xml"/><Relationship Id="rId15" Type="http://schemas.openxmlformats.org/officeDocument/2006/relationships/image" Target="../media/image18.emf"/><Relationship Id="rId23" Type="http://schemas.openxmlformats.org/officeDocument/2006/relationships/image" Target="../media/image22.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5.emf"/><Relationship Id="rId57" Type="http://schemas.openxmlformats.org/officeDocument/2006/relationships/image" Target="../media/image39.emf"/><Relationship Id="rId10" Type="http://schemas.openxmlformats.org/officeDocument/2006/relationships/customXml" Target="../ink/ink5.xml"/><Relationship Id="rId31" Type="http://schemas.openxmlformats.org/officeDocument/2006/relationships/image" Target="../media/image26.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43.emf"/><Relationship Id="rId73" Type="http://schemas.openxmlformats.org/officeDocument/2006/relationships/image" Target="../media/image47.emf"/><Relationship Id="rId78" Type="http://schemas.openxmlformats.org/officeDocument/2006/relationships/customXml" Target="../ink/ink39.xml"/><Relationship Id="rId81" Type="http://schemas.openxmlformats.org/officeDocument/2006/relationships/image" Target="../media/image51.emf"/><Relationship Id="rId86" Type="http://schemas.openxmlformats.org/officeDocument/2006/relationships/customXml" Target="../ink/ink43.xml"/><Relationship Id="rId94" Type="http://schemas.openxmlformats.org/officeDocument/2006/relationships/customXml" Target="../ink/ink47.xml"/><Relationship Id="rId99" Type="http://schemas.openxmlformats.org/officeDocument/2006/relationships/image" Target="../media/image60.emf"/><Relationship Id="rId101" Type="http://schemas.openxmlformats.org/officeDocument/2006/relationships/image" Target="../media/image61.emf"/><Relationship Id="rId4" Type="http://schemas.openxmlformats.org/officeDocument/2006/relationships/customXml" Target="../ink/ink2.xml"/><Relationship Id="rId9" Type="http://schemas.openxmlformats.org/officeDocument/2006/relationships/image" Target="../media/image15.emf"/><Relationship Id="rId13" Type="http://schemas.openxmlformats.org/officeDocument/2006/relationships/image" Target="../media/image17.emf"/><Relationship Id="rId18" Type="http://schemas.openxmlformats.org/officeDocument/2006/relationships/customXml" Target="../ink/ink9.xml"/><Relationship Id="rId39" Type="http://schemas.openxmlformats.org/officeDocument/2006/relationships/image" Target="../media/image30.emf"/><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8.emf"/><Relationship Id="rId76" Type="http://schemas.openxmlformats.org/officeDocument/2006/relationships/customXml" Target="../ink/ink38.xml"/><Relationship Id="rId97" Type="http://schemas.openxmlformats.org/officeDocument/2006/relationships/image" Target="../media/image5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93059" y="1796433"/>
            <a:ext cx="9237059" cy="2864580"/>
          </a:xfrm>
        </p:spPr>
        <p:txBody>
          <a:bodyPr>
            <a:normAutofit/>
          </a:bodyPr>
          <a:lstStyle/>
          <a:p>
            <a:r>
              <a:rPr kumimoji="1" lang="ja-JP" altLang="en-US" sz="4400" dirty="0" smtClean="0">
                <a:latin typeface="メイリオ" panose="020B0604030504040204" pitchFamily="50" charset="-128"/>
                <a:ea typeface="メイリオ" panose="020B0604030504040204" pitchFamily="50" charset="-128"/>
                <a:cs typeface="メイリオ" panose="020B0604030504040204" pitchFamily="50" charset="-128"/>
              </a:rPr>
              <a:t>北極振動の増幅と</a:t>
            </a:r>
            <a:r>
              <a:rPr lang="ja-JP" altLang="en-US" sz="4400" dirty="0">
                <a:latin typeface="メイリオ" panose="020B0604030504040204" pitchFamily="50" charset="-128"/>
                <a:ea typeface="メイリオ" panose="020B0604030504040204" pitchFamily="50" charset="-128"/>
                <a:cs typeface="メイリオ" panose="020B0604030504040204" pitchFamily="50" charset="-128"/>
              </a:rPr>
              <a:t>転調</a:t>
            </a:r>
            <a:r>
              <a:rPr kumimoji="1" lang="ja-JP" altLang="en-US" sz="4400"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4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4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400" dirty="0" smtClean="0">
                <a:latin typeface="メイリオ" panose="020B0604030504040204" pitchFamily="50" charset="-128"/>
                <a:ea typeface="メイリオ" panose="020B0604030504040204" pitchFamily="50" charset="-128"/>
                <a:cs typeface="メイリオ" panose="020B0604030504040204" pitchFamily="50" charset="-128"/>
              </a:rPr>
              <a:t>何故</a:t>
            </a:r>
            <a:r>
              <a:rPr kumimoji="1" lang="en-US" altLang="ja-JP" sz="44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4400" dirty="0" smtClean="0">
                <a:latin typeface="メイリオ" panose="020B0604030504040204" pitchFamily="50" charset="-128"/>
                <a:ea typeface="メイリオ" panose="020B0604030504040204" pitchFamily="50" charset="-128"/>
                <a:cs typeface="メイリオ" panose="020B0604030504040204" pitchFamily="50" charset="-128"/>
              </a:rPr>
              <a:t>世紀末に生じたか？</a:t>
            </a:r>
            <a:r>
              <a:rPr kumimoji="1" lang="en-US" altLang="ja-JP" sz="4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4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Why </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was</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Arctic Oscillation </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mplified and Modulated </a:t>
            </a:r>
            <a:b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the end of the 20</a:t>
            </a:r>
            <a:r>
              <a:rPr lang="en-US" altLang="ja-JP" sz="2800" baseline="30000" dirty="0" smtClean="0">
                <a:latin typeface="メイリオ" panose="020B0604030504040204" pitchFamily="50" charset="-128"/>
                <a:ea typeface="メイリオ" panose="020B0604030504040204" pitchFamily="50" charset="-128"/>
                <a:cs typeface="メイリオ" panose="020B0604030504040204" pitchFamily="50" charset="-128"/>
              </a:rPr>
              <a:t>th</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century?</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サブタイトル 2"/>
          <p:cNvSpPr txBox="1">
            <a:spLocks/>
          </p:cNvSpPr>
          <p:nvPr/>
        </p:nvSpPr>
        <p:spPr>
          <a:xfrm>
            <a:off x="2480500" y="5415379"/>
            <a:ext cx="4183000" cy="1442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地球環境気候学研究室</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鈴木 はるか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513M228</a:t>
            </a: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立花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義裕</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山崎 孝治</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小寺 邦彦</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8602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07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5325" y="114300"/>
            <a:ext cx="1569660" cy="369332"/>
          </a:xfrm>
          <a:prstGeom prst="rect">
            <a:avLst/>
          </a:prstGeom>
          <a:noFill/>
        </p:spPr>
        <p:txBody>
          <a:bodyPr wrap="none" rtlCol="0">
            <a:spAutoFit/>
          </a:bodyPr>
          <a:lstStyle/>
          <a:p>
            <a:r>
              <a:rPr lang="ja-JP" altLang="en-US" dirty="0" smtClean="0"/>
              <a:t>変動場の考察</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93" y="549000"/>
            <a:ext cx="4309607" cy="28800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52" y="3681421"/>
            <a:ext cx="4189888" cy="250688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061" y="1050684"/>
            <a:ext cx="4346737" cy="2880000"/>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429" y="4086225"/>
            <a:ext cx="4267673" cy="2102076"/>
          </a:xfrm>
          <a:prstGeom prst="rect">
            <a:avLst/>
          </a:prstGeom>
        </p:spPr>
      </p:pic>
    </p:spTree>
    <p:extLst>
      <p:ext uri="{BB962C8B-B14F-4D97-AF65-F5344CB8AC3E}">
        <p14:creationId xmlns:p14="http://schemas.microsoft.com/office/powerpoint/2010/main" val="3802325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688" y="3849189"/>
            <a:ext cx="3633209" cy="288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379" y="3849189"/>
            <a:ext cx="3633209" cy="288000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2379" y="160838"/>
            <a:ext cx="3832650" cy="3268162"/>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771" y="127790"/>
            <a:ext cx="4254932" cy="3628249"/>
          </a:xfrm>
          <a:prstGeom prst="rect">
            <a:avLst/>
          </a:prstGeom>
        </p:spPr>
      </p:pic>
    </p:spTree>
    <p:extLst>
      <p:ext uri="{BB962C8B-B14F-4D97-AF65-F5344CB8AC3E}">
        <p14:creationId xmlns:p14="http://schemas.microsoft.com/office/powerpoint/2010/main" val="214535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081" y="57649"/>
            <a:ext cx="3288080" cy="430887"/>
          </a:xfrm>
          <a:prstGeom prst="rect">
            <a:avLst/>
          </a:prstGeom>
          <a:noFill/>
        </p:spPr>
        <p:txBody>
          <a:bodyPr wrap="none" rtlCol="0">
            <a:spAutoFit/>
          </a:body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北極</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振動は増幅している</a:t>
            </a:r>
            <a:endParaRPr lang="ja-JP" altLang="en-US"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3650897" y="607849"/>
            <a:ext cx="4737505" cy="1323439"/>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気圧偏差が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60˚N</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を境に南北</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逆相関</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・活動中心は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Arctic</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Pacific, Atlantic</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・冬季に最も卓越</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・日本の気候に影響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田中ら</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2008</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243191" y="689743"/>
            <a:ext cx="3052970" cy="3243998"/>
            <a:chOff x="132870" y="1086140"/>
            <a:chExt cx="3052970" cy="3243998"/>
          </a:xfrm>
        </p:grpSpPr>
        <p:pic>
          <p:nvPicPr>
            <p:cNvPr id="1026" name="Picture 2" descr="Arctic Oscillation Loading Pat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03" y="1246530"/>
              <a:ext cx="2923737" cy="264230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32870" y="1086140"/>
              <a:ext cx="2998641" cy="369332"/>
            </a:xfrm>
            <a:prstGeom prst="rect">
              <a:avLst/>
            </a:prstGeom>
            <a:solidFill>
              <a:schemeClr val="bg1"/>
            </a:solidFill>
            <a:ln>
              <a:noFill/>
            </a:ln>
          </p:spPr>
          <p:txBody>
            <a:bodyPr wrap="non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AO = EOF-1(1979-2000)</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32870" y="3960806"/>
              <a:ext cx="2740176" cy="369332"/>
            </a:xfrm>
            <a:prstGeom prst="rect">
              <a:avLst/>
            </a:prstGeom>
          </p:spPr>
          <p:txBody>
            <a:bodyPr wrap="square">
              <a:spAutoFit/>
            </a:bodyPr>
            <a:lstStyle/>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hlinkClick r:id="rId4"/>
                </a:rPr>
                <a:t>http://</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www.cpc.ncep.noaa.gov/products/precip/CWlink/daily_ao_index/ao.loading.shtml</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 name="円/楕円 4"/>
          <p:cNvSpPr/>
          <p:nvPr/>
        </p:nvSpPr>
        <p:spPr>
          <a:xfrm>
            <a:off x="984359" y="1950019"/>
            <a:ext cx="1257839" cy="848579"/>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高気圧</a:t>
            </a:r>
            <a:endParaRPr kumimoji="1" lang="ja-JP" altLang="en-US" dirty="0">
              <a:latin typeface="メイリオ" panose="020B0604030504040204" pitchFamily="50" charset="-128"/>
              <a:ea typeface="メイリオ" panose="020B0604030504040204" pitchFamily="50" charset="-128"/>
            </a:endParaRPr>
          </a:p>
        </p:txBody>
      </p:sp>
      <p:sp>
        <p:nvSpPr>
          <p:cNvPr id="9" name="円/楕円 8"/>
          <p:cNvSpPr/>
          <p:nvPr/>
        </p:nvSpPr>
        <p:spPr>
          <a:xfrm rot="21390988">
            <a:off x="828830" y="1342353"/>
            <a:ext cx="1290156" cy="50987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低気圧</a:t>
            </a:r>
            <a:endParaRPr kumimoji="1" lang="ja-JP" altLang="en-US" dirty="0">
              <a:latin typeface="メイリオ" panose="020B0604030504040204" pitchFamily="50" charset="-128"/>
              <a:ea typeface="メイリオ" panose="020B0604030504040204" pitchFamily="50" charset="-128"/>
            </a:endParaRPr>
          </a:p>
        </p:txBody>
      </p:sp>
      <p:sp>
        <p:nvSpPr>
          <p:cNvPr id="14" name="円/楕円 13"/>
          <p:cNvSpPr/>
          <p:nvPr/>
        </p:nvSpPr>
        <p:spPr>
          <a:xfrm rot="940654">
            <a:off x="639045" y="2830637"/>
            <a:ext cx="1290156" cy="50987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低気圧</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225307" y="1096302"/>
            <a:ext cx="618183"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AO-</a:t>
            </a:r>
            <a:endParaRPr kumimoji="1"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80641" y="1092262"/>
            <a:ext cx="703141"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AO+</a:t>
            </a: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12546" y="4256924"/>
            <a:ext cx="3044423" cy="1661993"/>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使用データ</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NCEP/NCAR reanalysis </a:t>
            </a:r>
          </a:p>
          <a:p>
            <a:r>
              <a:rPr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ジオポテンシャル</a:t>
            </a:r>
            <a:r>
              <a:rPr kumimoji="1" lang="ja-JP" altLang="en-US" sz="1600" dirty="0" smtClean="0">
                <a:latin typeface="メイリオ" panose="020B0604030504040204" pitchFamily="50" charset="-128"/>
                <a:ea typeface="メイリオ" panose="020B0604030504040204" pitchFamily="50" charset="-128"/>
              </a:rPr>
              <a:t>高度場</a:t>
            </a:r>
            <a:r>
              <a:rPr kumimoji="1" lang="ja-JP" altLang="en-US" sz="1600" dirty="0" smtClean="0">
                <a:latin typeface="メイリオ" panose="020B0604030504040204" pitchFamily="50" charset="-128"/>
                <a:ea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東西</a:t>
            </a:r>
            <a:r>
              <a:rPr kumimoji="1" lang="ja-JP" altLang="en-US" sz="1600" dirty="0" smtClean="0">
                <a:latin typeface="メイリオ" panose="020B0604030504040204" pitchFamily="50" charset="-128"/>
                <a:ea typeface="メイリオ" panose="020B0604030504040204" pitchFamily="50" charset="-128"/>
              </a:rPr>
              <a:t>・南北風速，気温</a:t>
            </a:r>
            <a:endParaRPr kumimoji="1" lang="en-US" altLang="ja-JP" sz="1600"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en-US" altLang="ja-JP" dirty="0" err="1" smtClean="0">
                <a:latin typeface="メイリオ" panose="020B0604030504040204" pitchFamily="50" charset="-128"/>
                <a:ea typeface="メイリオ" panose="020B0604030504040204" pitchFamily="50" charset="-128"/>
              </a:rPr>
              <a:t>HadISST</a:t>
            </a:r>
            <a:endParaRPr lang="en-US" altLang="ja-JP"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海面水温</a:t>
            </a:r>
            <a:endParaRPr kumimoji="1" lang="ja-JP" altLang="en-US" sz="1600" dirty="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3674903" y="1890951"/>
            <a:ext cx="5366017" cy="3347373"/>
            <a:chOff x="3777983" y="3348119"/>
            <a:chExt cx="5366017" cy="3347373"/>
          </a:xfrm>
        </p:grpSpPr>
        <p:graphicFrame>
          <p:nvGraphicFramePr>
            <p:cNvPr id="19" name="グラフ 18"/>
            <p:cNvGraphicFramePr>
              <a:graphicFrameLocks/>
            </p:cNvGraphicFramePr>
            <p:nvPr>
              <p:extLst>
                <p:ext uri="{D42A27DB-BD31-4B8C-83A1-F6EECF244321}">
                  <p14:modId xmlns:p14="http://schemas.microsoft.com/office/powerpoint/2010/main" val="2540136903"/>
                </p:ext>
              </p:extLst>
            </p:nvPr>
          </p:nvGraphicFramePr>
          <p:xfrm>
            <a:off x="3777983" y="3348119"/>
            <a:ext cx="5366017" cy="3347373"/>
          </p:xfrm>
          <a:graphic>
            <a:graphicData uri="http://schemas.openxmlformats.org/drawingml/2006/chart">
              <c:chart xmlns:c="http://schemas.openxmlformats.org/drawingml/2006/chart" xmlns:r="http://schemas.openxmlformats.org/officeDocument/2006/relationships" r:id="rId5"/>
            </a:graphicData>
          </a:graphic>
        </p:graphicFrame>
        <p:sp>
          <p:nvSpPr>
            <p:cNvPr id="20" name="テキスト ボックス 19"/>
            <p:cNvSpPr txBox="1"/>
            <p:nvPr/>
          </p:nvSpPr>
          <p:spPr>
            <a:xfrm>
              <a:off x="7176215" y="3454012"/>
              <a:ext cx="1800493" cy="307777"/>
            </a:xfrm>
            <a:prstGeom prst="rect">
              <a:avLst/>
            </a:prstGeom>
            <a:solidFill>
              <a:srgbClr val="FFC000"/>
            </a:solidFill>
            <a:ln>
              <a:solidFill>
                <a:srgbClr val="FFC000"/>
              </a:solidFill>
            </a:ln>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頻度：高，振幅：大</a:t>
              </a:r>
              <a:endParaRPr kumimoji="1" lang="ja-JP" altLang="en-US" sz="1400" dirty="0">
                <a:latin typeface="メイリオ" panose="020B0604030504040204" pitchFamily="50" charset="-128"/>
                <a:ea typeface="メイリオ" panose="020B0604030504040204" pitchFamily="50" charset="-128"/>
              </a:endParaRPr>
            </a:p>
          </p:txBody>
        </p:sp>
        <p:sp>
          <p:nvSpPr>
            <p:cNvPr id="21" name="正方形/長方形 20"/>
            <p:cNvSpPr/>
            <p:nvPr/>
          </p:nvSpPr>
          <p:spPr>
            <a:xfrm>
              <a:off x="4339525" y="4285282"/>
              <a:ext cx="2885113" cy="143382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2" name="テキスト ボックス 1"/>
            <p:cNvSpPr txBox="1"/>
            <p:nvPr/>
          </p:nvSpPr>
          <p:spPr>
            <a:xfrm>
              <a:off x="4894201" y="3968924"/>
              <a:ext cx="1800000" cy="288000"/>
            </a:xfrm>
            <a:prstGeom prst="rect">
              <a:avLst/>
            </a:prstGeom>
            <a:solidFill>
              <a:srgbClr val="92D050"/>
            </a:solidFill>
            <a:ln>
              <a:solidFill>
                <a:srgbClr val="92D050"/>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smtClean="0">
                  <a:latin typeface="メイリオ" panose="020B0604030504040204" pitchFamily="50" charset="-128"/>
                  <a:ea typeface="メイリオ" panose="020B0604030504040204" pitchFamily="50" charset="-128"/>
                </a:rPr>
                <a:t>頻度：低，振幅：小</a:t>
              </a:r>
              <a:endParaRPr lang="ja-JP" altLang="en-US" sz="14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7240822" y="3761789"/>
              <a:ext cx="1671280" cy="24065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845579" y="5955764"/>
              <a:ext cx="2348143" cy="276999"/>
            </a:xfrm>
            <a:prstGeom prst="rect">
              <a:avLst/>
            </a:prstGeom>
            <a:noFill/>
          </p:spPr>
          <p:txBody>
            <a:bodyPr wrap="none" rtlCol="0">
              <a:spAutoFit/>
            </a:bodyPr>
            <a:lstStyle/>
            <a:p>
              <a:r>
                <a:rPr lang="en-US" altLang="ja-JP" sz="1200" dirty="0" smtClean="0">
                  <a:latin typeface="メイリオ" panose="020B0604030504040204" pitchFamily="50" charset="-128"/>
                  <a:ea typeface="メイリオ" panose="020B0604030504040204" pitchFamily="50" charset="-128"/>
                </a:rPr>
                <a:t>※0</a:t>
              </a:r>
              <a:r>
                <a:rPr lang="ja-JP" altLang="en-US" sz="1200" dirty="0" smtClean="0">
                  <a:latin typeface="メイリオ" panose="020B0604030504040204" pitchFamily="50" charset="-128"/>
                  <a:ea typeface="メイリオ" panose="020B0604030504040204" pitchFamily="50" charset="-128"/>
                </a:rPr>
                <a:t>は</a:t>
              </a:r>
              <a:r>
                <a:rPr lang="en-US" altLang="ja-JP" sz="1200" dirty="0" smtClean="0">
                  <a:latin typeface="メイリオ" panose="020B0604030504040204" pitchFamily="50" charset="-128"/>
                  <a:ea typeface="メイリオ" panose="020B0604030504040204" pitchFamily="50" charset="-128"/>
                </a:rPr>
                <a:t>AO</a:t>
              </a:r>
              <a:r>
                <a:rPr lang="ja-JP" altLang="en-US" sz="1200" dirty="0" smtClean="0">
                  <a:latin typeface="メイリオ" panose="020B0604030504040204" pitchFamily="50" charset="-128"/>
                  <a:ea typeface="メイリオ" panose="020B0604030504040204" pitchFamily="50" charset="-128"/>
                </a:rPr>
                <a:t>の条件を満たさない年</a:t>
              </a:r>
              <a:endParaRPr kumimoji="1" lang="ja-JP" altLang="en-US" sz="1200" dirty="0">
                <a:latin typeface="メイリオ" panose="020B0604030504040204" pitchFamily="50" charset="-128"/>
                <a:ea typeface="メイリオ" panose="020B0604030504040204" pitchFamily="50" charset="-128"/>
              </a:endParaRPr>
            </a:p>
          </p:txBody>
        </p:sp>
      </p:grpSp>
      <p:sp>
        <p:nvSpPr>
          <p:cNvPr id="6" name="テキスト ボックス 5"/>
          <p:cNvSpPr txBox="1"/>
          <p:nvPr/>
        </p:nvSpPr>
        <p:spPr>
          <a:xfrm>
            <a:off x="2320244" y="5555408"/>
            <a:ext cx="4801314" cy="1200329"/>
          </a:xfrm>
          <a:prstGeom prst="rect">
            <a:avLst/>
          </a:prstGeom>
          <a:solidFill>
            <a:schemeClr val="bg1"/>
          </a:solidFill>
          <a:ln>
            <a:solidFill>
              <a:schemeClr val="tx1"/>
            </a:solidFill>
          </a:ln>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rPr>
              <a:t>1988</a:t>
            </a:r>
            <a:r>
              <a:rPr kumimoji="1" lang="ja-JP" altLang="en-US" sz="2400" dirty="0" smtClean="0">
                <a:latin typeface="メイリオ" panose="020B0604030504040204" pitchFamily="50" charset="-128"/>
                <a:ea typeface="メイリオ" panose="020B0604030504040204" pitchFamily="50" charset="-128"/>
              </a:rPr>
              <a:t>年</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北極振動が卓越していなかった</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・北極振動の増幅と転調</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113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10"/>
                                        <p:tgtEl>
                                          <p:spTgt spid="16"/>
                                        </p:tgtEl>
                                      </p:cBhvr>
                                    </p:animEffect>
                                    <p:set>
                                      <p:cBhvr>
                                        <p:cTn id="7" dur="1" fill="hold">
                                          <p:stCondLst>
                                            <p:cond delay="9"/>
                                          </p:stCondLst>
                                        </p:cTn>
                                        <p:tgtEl>
                                          <p:spTgt spid="16"/>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1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1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1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P spid="10" grpId="0"/>
      <p:bldP spid="16"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44888" y="193780"/>
            <a:ext cx="5109091" cy="461665"/>
          </a:xfrm>
          <a:prstGeom prst="rect">
            <a:avLst/>
          </a:prstGeom>
          <a:noFill/>
        </p:spPr>
        <p:txBody>
          <a:bodyPr wrap="none" rtlCol="0">
            <a:spAutoFit/>
          </a:bodyPr>
          <a:lstStyle/>
          <a:p>
            <a:r>
              <a:rPr kumimoji="1" lang="ja-JP" altLang="en-US" sz="2400" dirty="0" smtClean="0"/>
              <a:t>北極振動が増幅・転調した原因は？</a:t>
            </a:r>
            <a:endParaRPr kumimoji="1" lang="ja-JP" altLang="en-US" sz="2400" dirty="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7342" r="-233"/>
          <a:stretch/>
        </p:blipFill>
        <p:spPr>
          <a:xfrm>
            <a:off x="5048506" y="2063547"/>
            <a:ext cx="3133352" cy="3159737"/>
          </a:xfrm>
          <a:prstGeom prst="rect">
            <a:avLst/>
          </a:prstGeom>
        </p:spPr>
      </p:pic>
      <p:sp>
        <p:nvSpPr>
          <p:cNvPr id="6" name="テキスト ボックス 5"/>
          <p:cNvSpPr txBox="1"/>
          <p:nvPr/>
        </p:nvSpPr>
        <p:spPr>
          <a:xfrm>
            <a:off x="4599433" y="924774"/>
            <a:ext cx="4663493" cy="984885"/>
          </a:xfrm>
          <a:prstGeom prst="rect">
            <a:avLst/>
          </a:prstGeom>
          <a:noFill/>
        </p:spPr>
        <p:txBody>
          <a:bodyPr wrap="square" rtlCol="0">
            <a:spAutoFit/>
          </a:bodyPr>
          <a:lstStyle/>
          <a:p>
            <a:r>
              <a:rPr lang="ja-JP" altLang="en-US" sz="2200" dirty="0" smtClean="0"/>
              <a:t>中緯度</a:t>
            </a:r>
            <a:r>
              <a:rPr lang="ja-JP" altLang="en-US" sz="2200" dirty="0" smtClean="0"/>
              <a:t>の同期</a:t>
            </a:r>
            <a:endParaRPr kumimoji="1" lang="en-US" altLang="ja-JP" sz="2200" dirty="0" smtClean="0"/>
          </a:p>
          <a:p>
            <a:r>
              <a:rPr kumimoji="1" lang="en-US" altLang="ja-JP" dirty="0" smtClean="0"/>
              <a:t>1989</a:t>
            </a:r>
            <a:r>
              <a:rPr kumimoji="1" lang="ja-JP" altLang="en-US" dirty="0" smtClean="0"/>
              <a:t>年～</a:t>
            </a:r>
            <a:r>
              <a:rPr kumimoji="1" lang="en-US" altLang="ja-JP" dirty="0" smtClean="0"/>
              <a:t>2012</a:t>
            </a:r>
            <a:r>
              <a:rPr kumimoji="1" lang="ja-JP" altLang="en-US" dirty="0" smtClean="0"/>
              <a:t>年，</a:t>
            </a:r>
            <a:r>
              <a:rPr kumimoji="1" lang="en-US" altLang="ja-JP" dirty="0" smtClean="0"/>
              <a:t>12</a:t>
            </a:r>
            <a:r>
              <a:rPr kumimoji="1" lang="ja-JP" altLang="en-US" dirty="0" smtClean="0"/>
              <a:t>月</a:t>
            </a:r>
            <a:r>
              <a:rPr kumimoji="1" lang="en-US" altLang="ja-JP" dirty="0" smtClean="0"/>
              <a:t>EOF-1</a:t>
            </a:r>
            <a:endParaRPr lang="en-US" altLang="ja-JP" dirty="0"/>
          </a:p>
          <a:p>
            <a:r>
              <a:rPr kumimoji="1" lang="ja-JP" altLang="en-US" dirty="0" smtClean="0"/>
              <a:t>ジオポテンシャル高度場</a:t>
            </a:r>
            <a:r>
              <a:rPr kumimoji="1" lang="en-US" altLang="ja-JP" dirty="0" smtClean="0"/>
              <a:t>Z1000</a:t>
            </a:r>
            <a:r>
              <a:rPr kumimoji="1" lang="ja-JP" altLang="en-US" dirty="0" smtClean="0"/>
              <a:t>回帰図</a:t>
            </a:r>
            <a:r>
              <a:rPr kumimoji="1" lang="en-US" altLang="ja-JP" dirty="0" smtClean="0"/>
              <a:t>[m]</a:t>
            </a:r>
            <a:endParaRPr kumimoji="1" lang="ja-JP" altLang="en-US" dirty="0"/>
          </a:p>
        </p:txBody>
      </p:sp>
      <p:grpSp>
        <p:nvGrpSpPr>
          <p:cNvPr id="15" name="グループ化 14"/>
          <p:cNvGrpSpPr/>
          <p:nvPr/>
        </p:nvGrpSpPr>
        <p:grpSpPr>
          <a:xfrm>
            <a:off x="13717" y="1898300"/>
            <a:ext cx="4572000" cy="4678204"/>
            <a:chOff x="13717" y="1898300"/>
            <a:chExt cx="4572000" cy="4678204"/>
          </a:xfrm>
        </p:grpSpPr>
        <p:pic>
          <p:nvPicPr>
            <p:cNvPr id="10" name="図 9"/>
            <p:cNvPicPr>
              <a:picLocks noChangeAspect="1"/>
            </p:cNvPicPr>
            <p:nvPr/>
          </p:nvPicPr>
          <p:blipFill>
            <a:blip r:embed="rId3"/>
            <a:stretch>
              <a:fillRect/>
            </a:stretch>
          </p:blipFill>
          <p:spPr>
            <a:xfrm>
              <a:off x="13717" y="3644531"/>
              <a:ext cx="4572000" cy="2443035"/>
            </a:xfrm>
            <a:prstGeom prst="rect">
              <a:avLst/>
            </a:prstGeom>
          </p:spPr>
        </p:pic>
        <p:sp>
          <p:nvSpPr>
            <p:cNvPr id="11" name="正方形/長方形 10"/>
            <p:cNvSpPr/>
            <p:nvPr/>
          </p:nvSpPr>
          <p:spPr>
            <a:xfrm>
              <a:off x="27434" y="1898300"/>
              <a:ext cx="4544566" cy="4678204"/>
            </a:xfrm>
            <a:prstGeom prst="rect">
              <a:avLst/>
            </a:prstGeom>
          </p:spPr>
          <p:txBody>
            <a:bodyPr wrap="square">
              <a:spAutoFit/>
            </a:bodyPr>
            <a:lstStyle/>
            <a:p>
              <a:pPr lvl="0"/>
              <a:r>
                <a:rPr lang="ja-JP" altLang="en-US" sz="2200" dirty="0" smtClean="0">
                  <a:solidFill>
                    <a:prstClr val="black"/>
                  </a:solidFill>
                  <a:latin typeface="メイリオ" panose="020B0604030504040204" pitchFamily="50" charset="-128"/>
                  <a:cs typeface="メイリオ" panose="020B0604030504040204" pitchFamily="50" charset="-128"/>
                </a:rPr>
                <a:t>発生メカニズム</a:t>
              </a:r>
              <a:endParaRPr lang="en-US" altLang="ja-JP" sz="2200" dirty="0" smtClean="0">
                <a:solidFill>
                  <a:prstClr val="black"/>
                </a:solidFill>
                <a:latin typeface="メイリオ" panose="020B0604030504040204" pitchFamily="50" charset="-128"/>
                <a:cs typeface="メイリオ" panose="020B0604030504040204" pitchFamily="50" charset="-128"/>
              </a:endParaRPr>
            </a:p>
            <a:p>
              <a:pPr lvl="0"/>
              <a:r>
                <a:rPr lang="ja-JP" altLang="en-US" sz="2000" dirty="0" smtClean="0">
                  <a:solidFill>
                    <a:prstClr val="black"/>
                  </a:solidFill>
                  <a:latin typeface="メイリオ" panose="020B0604030504040204" pitchFamily="50" charset="-128"/>
                  <a:cs typeface="メイリオ" panose="020B0604030504040204" pitchFamily="50" charset="-128"/>
                </a:rPr>
                <a:t>　成層圏</a:t>
              </a:r>
              <a:r>
                <a:rPr lang="ja-JP" altLang="en-US" sz="2000" dirty="0">
                  <a:solidFill>
                    <a:prstClr val="black"/>
                  </a:solidFill>
                  <a:latin typeface="メイリオ" panose="020B0604030504040204" pitchFamily="50" charset="-128"/>
                  <a:cs typeface="メイリオ" panose="020B0604030504040204" pitchFamily="50" charset="-128"/>
                </a:rPr>
                <a:t>循環強度の変動</a:t>
              </a:r>
              <a:r>
                <a:rPr lang="ja-JP" altLang="en-US" sz="2000" dirty="0" smtClean="0">
                  <a:solidFill>
                    <a:prstClr val="black"/>
                  </a:solidFill>
                  <a:latin typeface="メイリオ" panose="020B0604030504040204" pitchFamily="50" charset="-128"/>
                  <a:cs typeface="メイリオ" panose="020B0604030504040204" pitchFamily="50" charset="-128"/>
                </a:rPr>
                <a:t>イベント</a:t>
              </a:r>
              <a:r>
                <a:rPr lang="ja-JP" altLang="en-US" sz="2000" dirty="0">
                  <a:solidFill>
                    <a:prstClr val="black"/>
                  </a:solidFill>
                  <a:latin typeface="メイリオ" panose="020B0604030504040204" pitchFamily="50" charset="-128"/>
                  <a:cs typeface="メイリオ" panose="020B0604030504040204" pitchFamily="50" charset="-128"/>
                </a:rPr>
                <a:t>　</a:t>
              </a:r>
              <a:endParaRPr lang="en-US" altLang="ja-JP" sz="2000" dirty="0" smtClean="0">
                <a:solidFill>
                  <a:prstClr val="black"/>
                </a:solidFill>
                <a:latin typeface="メイリオ" panose="020B0604030504040204" pitchFamily="50" charset="-128"/>
                <a:cs typeface="メイリオ" panose="020B0604030504040204" pitchFamily="50" charset="-128"/>
              </a:endParaRPr>
            </a:p>
            <a:p>
              <a:pPr lvl="0"/>
              <a:r>
                <a:rPr lang="ja-JP" altLang="en-US" sz="2000" dirty="0">
                  <a:solidFill>
                    <a:prstClr val="black"/>
                  </a:solidFill>
                  <a:latin typeface="メイリオ" panose="020B0604030504040204" pitchFamily="50" charset="-128"/>
                  <a:cs typeface="メイリオ" panose="020B0604030504040204" pitchFamily="50" charset="-128"/>
                </a:rPr>
                <a:t>　</a:t>
              </a:r>
              <a:r>
                <a:rPr lang="ja-JP" altLang="en-US" sz="2000" dirty="0" smtClean="0">
                  <a:solidFill>
                    <a:prstClr val="black"/>
                  </a:solidFill>
                  <a:latin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cs typeface="メイリオ" panose="020B0604030504040204" pitchFamily="50" charset="-128"/>
                </a:rPr>
                <a:t>下部成層圏</a:t>
              </a:r>
              <a:r>
                <a:rPr lang="ja-JP" altLang="en-US" sz="2000" dirty="0" smtClean="0">
                  <a:solidFill>
                    <a:prstClr val="black"/>
                  </a:solidFill>
                  <a:latin typeface="メイリオ" panose="020B0604030504040204" pitchFamily="50" charset="-128"/>
                  <a:cs typeface="メイリオ" panose="020B0604030504040204" pitchFamily="50" charset="-128"/>
                </a:rPr>
                <a:t>へ伝播</a:t>
              </a:r>
              <a:endParaRPr lang="en-US" altLang="ja-JP" sz="2000" dirty="0">
                <a:solidFill>
                  <a:prstClr val="black"/>
                </a:solidFill>
                <a:latin typeface="メイリオ" panose="020B0604030504040204" pitchFamily="50" charset="-128"/>
                <a:cs typeface="メイリオ" panose="020B0604030504040204" pitchFamily="50" charset="-128"/>
              </a:endParaRPr>
            </a:p>
            <a:p>
              <a:pPr lvl="0"/>
              <a:r>
                <a:rPr lang="ja-JP" altLang="en-US" sz="2000" dirty="0">
                  <a:solidFill>
                    <a:prstClr val="black"/>
                  </a:solidFill>
                  <a:latin typeface="メイリオ" panose="020B0604030504040204" pitchFamily="50" charset="-128"/>
                  <a:cs typeface="メイリオ" panose="020B0604030504040204" pitchFamily="50" charset="-128"/>
                </a:rPr>
                <a:t>　</a:t>
              </a:r>
              <a:r>
                <a:rPr lang="ja-JP" altLang="en-US" sz="2000" dirty="0" smtClean="0">
                  <a:solidFill>
                    <a:prstClr val="black"/>
                  </a:solidFill>
                  <a:latin typeface="メイリオ" panose="020B0604030504040204" pitchFamily="50" charset="-128"/>
                  <a:cs typeface="メイリオ" panose="020B0604030504040204" pitchFamily="50" charset="-128"/>
                </a:rPr>
                <a:t>　→対流圏での異常な気候レジーム</a:t>
              </a:r>
              <a:endParaRPr lang="en-US" altLang="ja-JP" sz="2000" dirty="0">
                <a:solidFill>
                  <a:prstClr val="black"/>
                </a:solidFill>
                <a:latin typeface="メイリオ" panose="020B0604030504040204" pitchFamily="50" charset="-128"/>
                <a:cs typeface="メイリオ" panose="020B0604030504040204" pitchFamily="50" charset="-128"/>
              </a:endParaRPr>
            </a:p>
            <a:p>
              <a:pPr lvl="0"/>
              <a:r>
                <a:rPr lang="ja-JP" altLang="en-US" sz="2000" dirty="0" smtClean="0">
                  <a:solidFill>
                    <a:prstClr val="black"/>
                  </a:solidFill>
                  <a:latin typeface="メイリオ" panose="020B0604030504040204" pitchFamily="50" charset="-128"/>
                  <a:cs typeface="メイリオ" panose="020B0604030504040204" pitchFamily="50" charset="-128"/>
                </a:rPr>
                <a:t>　　</a:t>
              </a:r>
              <a:r>
                <a:rPr lang="ja-JP" altLang="en-US" sz="2000" dirty="0">
                  <a:solidFill>
                    <a:prstClr val="black"/>
                  </a:solidFill>
                  <a:latin typeface="メイリオ" panose="020B0604030504040204" pitchFamily="50" charset="-128"/>
                  <a:cs typeface="メイリオ" panose="020B0604030504040204" pitchFamily="50" charset="-128"/>
                </a:rPr>
                <a:t>　→その後約</a:t>
              </a:r>
              <a:r>
                <a:rPr lang="en-US" altLang="ja-JP" sz="2000" dirty="0">
                  <a:solidFill>
                    <a:prstClr val="black"/>
                  </a:solidFill>
                  <a:latin typeface="メイリオ" panose="020B0604030504040204" pitchFamily="50" charset="-128"/>
                  <a:cs typeface="メイリオ" panose="020B0604030504040204" pitchFamily="50" charset="-128"/>
                </a:rPr>
                <a:t>60</a:t>
              </a:r>
              <a:r>
                <a:rPr lang="ja-JP" altLang="en-US" sz="2000" dirty="0">
                  <a:solidFill>
                    <a:prstClr val="black"/>
                  </a:solidFill>
                  <a:latin typeface="メイリオ" panose="020B0604030504040204" pitchFamily="50" charset="-128"/>
                  <a:cs typeface="メイリオ" panose="020B0604030504040204" pitchFamily="50" charset="-128"/>
                </a:rPr>
                <a:t>日間</a:t>
              </a:r>
              <a:r>
                <a:rPr lang="ja-JP" altLang="en-US" sz="2000" dirty="0" smtClean="0">
                  <a:solidFill>
                    <a:prstClr val="black"/>
                  </a:solidFill>
                  <a:latin typeface="メイリオ" panose="020B0604030504040204" pitchFamily="50" charset="-128"/>
                  <a:cs typeface="メイリオ" panose="020B0604030504040204" pitchFamily="50" charset="-128"/>
                </a:rPr>
                <a:t>の</a:t>
              </a:r>
              <a:r>
                <a:rPr lang="en-US" altLang="ja-JP" sz="2000" dirty="0" smtClean="0">
                  <a:solidFill>
                    <a:prstClr val="black"/>
                  </a:solidFill>
                  <a:latin typeface="メイリオ" panose="020B0604030504040204" pitchFamily="50" charset="-128"/>
                  <a:cs typeface="メイリオ" panose="020B0604030504040204" pitchFamily="50" charset="-128"/>
                </a:rPr>
                <a:t>AO</a:t>
              </a:r>
            </a:p>
            <a:p>
              <a:pPr lvl="0"/>
              <a:r>
                <a:rPr lang="en-US" altLang="ja-JP" sz="2000" dirty="0" smtClean="0">
                  <a:solidFill>
                    <a:prstClr val="black"/>
                  </a:solidFill>
                  <a:latin typeface="メイリオ" panose="020B0604030504040204" pitchFamily="50" charset="-128"/>
                  <a:cs typeface="メイリオ" panose="020B0604030504040204" pitchFamily="50" charset="-128"/>
                </a:rPr>
                <a:t>  </a:t>
              </a:r>
            </a:p>
            <a:p>
              <a:pPr lvl="0"/>
              <a:endParaRPr lang="en-US" altLang="ja-JP" sz="2000" dirty="0">
                <a:solidFill>
                  <a:prstClr val="black"/>
                </a:solidFill>
                <a:latin typeface="メイリオ" panose="020B0604030504040204" pitchFamily="50" charset="-128"/>
                <a:cs typeface="メイリオ" panose="020B0604030504040204" pitchFamily="50" charset="-128"/>
              </a:endParaRPr>
            </a:p>
            <a:p>
              <a:pPr lvl="0"/>
              <a:endParaRPr lang="en-US" altLang="ja-JP" sz="2000" dirty="0" smtClean="0">
                <a:solidFill>
                  <a:prstClr val="black"/>
                </a:solidFill>
                <a:latin typeface="メイリオ" panose="020B0604030504040204" pitchFamily="50" charset="-128"/>
                <a:cs typeface="メイリオ" panose="020B0604030504040204" pitchFamily="50" charset="-128"/>
              </a:endParaRPr>
            </a:p>
            <a:p>
              <a:pPr lvl="0"/>
              <a:endParaRPr lang="en-US" altLang="ja-JP" sz="2000" dirty="0">
                <a:solidFill>
                  <a:prstClr val="black"/>
                </a:solidFill>
                <a:latin typeface="メイリオ" panose="020B0604030504040204" pitchFamily="50" charset="-128"/>
                <a:cs typeface="メイリオ" panose="020B0604030504040204" pitchFamily="50" charset="-128"/>
              </a:endParaRPr>
            </a:p>
            <a:p>
              <a:pPr lvl="0"/>
              <a:endParaRPr lang="en-US" altLang="ja-JP" sz="2000" dirty="0" smtClean="0">
                <a:solidFill>
                  <a:prstClr val="black"/>
                </a:solidFill>
                <a:latin typeface="メイリオ" panose="020B0604030504040204" pitchFamily="50" charset="-128"/>
                <a:cs typeface="メイリオ" panose="020B0604030504040204" pitchFamily="50" charset="-128"/>
              </a:endParaRPr>
            </a:p>
            <a:p>
              <a:pPr lvl="0"/>
              <a:endParaRPr lang="en-US" altLang="ja-JP" sz="2000" dirty="0">
                <a:solidFill>
                  <a:prstClr val="black"/>
                </a:solidFill>
                <a:latin typeface="メイリオ" panose="020B0604030504040204" pitchFamily="50" charset="-128"/>
                <a:cs typeface="メイリオ" panose="020B0604030504040204" pitchFamily="50" charset="-128"/>
              </a:endParaRPr>
            </a:p>
            <a:p>
              <a:pPr lvl="0"/>
              <a:endParaRPr lang="en-US" altLang="ja-JP" sz="2000" dirty="0" smtClean="0">
                <a:solidFill>
                  <a:prstClr val="black"/>
                </a:solidFill>
                <a:latin typeface="メイリオ" panose="020B0604030504040204" pitchFamily="50" charset="-128"/>
                <a:cs typeface="メイリオ" panose="020B0604030504040204" pitchFamily="50" charset="-128"/>
              </a:endParaRPr>
            </a:p>
            <a:p>
              <a:pPr lvl="0"/>
              <a:endParaRPr lang="en-US" altLang="ja-JP" sz="2000" dirty="0" smtClean="0">
                <a:solidFill>
                  <a:prstClr val="black"/>
                </a:solidFill>
                <a:latin typeface="メイリオ" panose="020B0604030504040204" pitchFamily="50" charset="-128"/>
                <a:cs typeface="メイリオ" panose="020B0604030504040204" pitchFamily="50" charset="-128"/>
              </a:endParaRPr>
            </a:p>
            <a:p>
              <a:pPr lvl="0" algn="ctr"/>
              <a:endParaRPr lang="en-US" altLang="ja-JP" dirty="0" smtClean="0">
                <a:solidFill>
                  <a:prstClr val="black"/>
                </a:solidFill>
                <a:latin typeface="メイリオ" panose="020B0604030504040204" pitchFamily="50" charset="-128"/>
                <a:cs typeface="メイリオ" panose="020B0604030504040204" pitchFamily="50" charset="-128"/>
              </a:endParaRPr>
            </a:p>
            <a:p>
              <a:pPr lvl="0" algn="ctr"/>
              <a:r>
                <a:rPr lang="en-US" altLang="ja-JP" dirty="0" smtClean="0">
                  <a:solidFill>
                    <a:prstClr val="black"/>
                  </a:solidFill>
                  <a:latin typeface="メイリオ" panose="020B0604030504040204" pitchFamily="50" charset="-128"/>
                  <a:cs typeface="メイリオ" panose="020B0604030504040204" pitchFamily="50" charset="-128"/>
                </a:rPr>
                <a:t>Baldwin </a:t>
              </a:r>
              <a:r>
                <a:rPr lang="en-US" altLang="ja-JP" dirty="0">
                  <a:solidFill>
                    <a:prstClr val="black"/>
                  </a:solidFill>
                  <a:latin typeface="メイリオ" panose="020B0604030504040204" pitchFamily="50" charset="-128"/>
                  <a:cs typeface="メイリオ" panose="020B0604030504040204" pitchFamily="50" charset="-128"/>
                </a:rPr>
                <a:t>and Dunkerton (2001</a:t>
              </a:r>
              <a:r>
                <a:rPr lang="en-US" altLang="ja-JP" dirty="0" smtClean="0">
                  <a:solidFill>
                    <a:prstClr val="black"/>
                  </a:solidFill>
                  <a:latin typeface="メイリオ" panose="020B0604030504040204" pitchFamily="50" charset="-128"/>
                  <a:cs typeface="メイリオ" panose="020B0604030504040204" pitchFamily="50" charset="-128"/>
                </a:rPr>
                <a:t>)</a:t>
              </a:r>
              <a:endParaRPr lang="en-US" altLang="ja-JP" dirty="0">
                <a:solidFill>
                  <a:prstClr val="black"/>
                </a:solidFill>
                <a:latin typeface="メイリオ" panose="020B0604030504040204" pitchFamily="50" charset="-128"/>
                <a:cs typeface="メイリオ" panose="020B0604030504040204" pitchFamily="50" charset="-128"/>
              </a:endParaRPr>
            </a:p>
          </p:txBody>
        </p:sp>
      </p:grpSp>
      <p:sp>
        <p:nvSpPr>
          <p:cNvPr id="13" name="正方形/長方形 12"/>
          <p:cNvSpPr/>
          <p:nvPr/>
        </p:nvSpPr>
        <p:spPr>
          <a:xfrm>
            <a:off x="27434" y="1192696"/>
            <a:ext cx="4544566" cy="5478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4875" y="795172"/>
            <a:ext cx="3570208" cy="830997"/>
          </a:xfrm>
          <a:prstGeom prst="rect">
            <a:avLst/>
          </a:prstGeom>
          <a:solidFill>
            <a:schemeClr val="bg1"/>
          </a:solidFill>
          <a:ln>
            <a:solidFill>
              <a:srgbClr val="0070C0"/>
            </a:solidFill>
          </a:ln>
        </p:spPr>
        <p:txBody>
          <a:bodyPr wrap="none" rtlCol="0">
            <a:spAutoFit/>
          </a:bodyPr>
          <a:lstStyle/>
          <a:p>
            <a:pPr algn="ctr"/>
            <a:r>
              <a:rPr kumimoji="1" lang="ja-JP" altLang="en-US" sz="2400" dirty="0" smtClean="0"/>
              <a:t>成層圏からの</a:t>
            </a:r>
            <a:endParaRPr kumimoji="1" lang="en-US" altLang="ja-JP" sz="2400" dirty="0" smtClean="0"/>
          </a:p>
          <a:p>
            <a:pPr algn="ctr"/>
            <a:r>
              <a:rPr kumimoji="1" lang="ja-JP" altLang="en-US" sz="2400" dirty="0" smtClean="0"/>
              <a:t>伝播強度・頻度の増加？</a:t>
            </a:r>
            <a:endParaRPr kumimoji="1" lang="ja-JP" altLang="en-US" sz="2400" dirty="0"/>
          </a:p>
        </p:txBody>
      </p:sp>
      <p:sp>
        <p:nvSpPr>
          <p:cNvPr id="14" name="正方形/長方形 13"/>
          <p:cNvSpPr/>
          <p:nvPr/>
        </p:nvSpPr>
        <p:spPr>
          <a:xfrm>
            <a:off x="4599434" y="795171"/>
            <a:ext cx="4544566" cy="55261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94392" y="6054281"/>
            <a:ext cx="2954655" cy="461665"/>
          </a:xfrm>
          <a:prstGeom prst="rect">
            <a:avLst/>
          </a:prstGeom>
          <a:solidFill>
            <a:schemeClr val="bg1"/>
          </a:solidFill>
          <a:ln>
            <a:solidFill>
              <a:srgbClr val="FFC000"/>
            </a:solidFill>
          </a:ln>
        </p:spPr>
        <p:txBody>
          <a:bodyPr wrap="none" rtlCol="0">
            <a:spAutoFit/>
          </a:bodyPr>
          <a:lstStyle/>
          <a:p>
            <a:pPr algn="ctr"/>
            <a:r>
              <a:rPr kumimoji="1" lang="ja-JP" altLang="en-US" sz="2400" dirty="0" smtClean="0"/>
              <a:t>海が影響している？</a:t>
            </a:r>
            <a:endParaRPr kumimoji="1" lang="ja-JP" altLang="en-US" sz="2400" dirty="0"/>
          </a:p>
        </p:txBody>
      </p:sp>
      <p:sp>
        <p:nvSpPr>
          <p:cNvPr id="24" name="テキスト ボックス 23"/>
          <p:cNvSpPr txBox="1"/>
          <p:nvPr/>
        </p:nvSpPr>
        <p:spPr>
          <a:xfrm>
            <a:off x="6931179" y="5223284"/>
            <a:ext cx="2031325" cy="369332"/>
          </a:xfrm>
          <a:prstGeom prst="rect">
            <a:avLst/>
          </a:prstGeom>
          <a:noFill/>
        </p:spPr>
        <p:txBody>
          <a:bodyPr wrap="none" rtlCol="0">
            <a:spAutoFit/>
          </a:bodyPr>
          <a:lstStyle/>
          <a:p>
            <a:r>
              <a:rPr kumimoji="1" lang="ja-JP" altLang="en-US" dirty="0" smtClean="0"/>
              <a:t>活動中心は海洋上</a:t>
            </a:r>
            <a:endParaRPr kumimoji="1" lang="ja-JP" altLang="en-US" dirty="0"/>
          </a:p>
        </p:txBody>
      </p:sp>
    </p:spTree>
    <p:extLst>
      <p:ext uri="{BB962C8B-B14F-4D97-AF65-F5344CB8AC3E}">
        <p14:creationId xmlns:p14="http://schemas.microsoft.com/office/powerpoint/2010/main" val="24744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1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1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1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1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1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2" grpId="0" animBg="1"/>
      <p:bldP spid="14" grpId="0" animBg="1"/>
      <p:bldP spid="9"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 t="9856" r="-489" b="16700"/>
          <a:stretch/>
        </p:blipFill>
        <p:spPr>
          <a:xfrm>
            <a:off x="265288" y="1061635"/>
            <a:ext cx="8344023" cy="3580108"/>
          </a:xfrm>
          <a:prstGeom prst="rect">
            <a:avLst/>
          </a:prstGeom>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22221" t="90190" r="19264" b="-364"/>
          <a:stretch/>
        </p:blipFill>
        <p:spPr>
          <a:xfrm>
            <a:off x="265288" y="4567974"/>
            <a:ext cx="4858718" cy="495946"/>
          </a:xfrm>
          <a:prstGeom prst="rect">
            <a:avLst/>
          </a:prstGeom>
        </p:spPr>
      </p:pic>
      <p:sp>
        <p:nvSpPr>
          <p:cNvPr id="6" name="テキスト ボックス 5"/>
          <p:cNvSpPr txBox="1"/>
          <p:nvPr/>
        </p:nvSpPr>
        <p:spPr>
          <a:xfrm>
            <a:off x="5124006" y="4698943"/>
            <a:ext cx="3680175" cy="307777"/>
          </a:xfrm>
          <a:prstGeom prst="rect">
            <a:avLst/>
          </a:prstGeom>
          <a:noFill/>
        </p:spPr>
        <p:txBody>
          <a:bodyPr wrap="none" rtlCol="0">
            <a:spAutoFit/>
          </a:bodyPr>
          <a:lstStyle/>
          <a:p>
            <a:r>
              <a:rPr lang="en-US" altLang="ja-JP" sz="1400" dirty="0">
                <a:latin typeface="+mj-ea"/>
                <a:ea typeface="+mj-ea"/>
              </a:rPr>
              <a:t>c</a:t>
            </a:r>
            <a:r>
              <a:rPr kumimoji="1" lang="en-US" altLang="ja-JP" sz="1400" dirty="0" smtClean="0">
                <a:latin typeface="+mj-ea"/>
                <a:ea typeface="+mj-ea"/>
              </a:rPr>
              <a:t>ontour : regression, shade : significant</a:t>
            </a:r>
            <a:endParaRPr kumimoji="1" lang="ja-JP" altLang="en-US" sz="1400" dirty="0">
              <a:latin typeface="+mj-ea"/>
              <a:ea typeface="+mj-ea"/>
            </a:endParaRPr>
          </a:p>
        </p:txBody>
      </p:sp>
      <p:sp>
        <p:nvSpPr>
          <p:cNvPr id="7" name="テキスト ボックス 6"/>
          <p:cNvSpPr txBox="1"/>
          <p:nvPr/>
        </p:nvSpPr>
        <p:spPr>
          <a:xfrm>
            <a:off x="2082824" y="777457"/>
            <a:ext cx="4970400" cy="400110"/>
          </a:xfrm>
          <a:prstGeom prst="rect">
            <a:avLst/>
          </a:prstGeom>
          <a:noFill/>
        </p:spPr>
        <p:txBody>
          <a:bodyPr wrap="none" rtlCol="0">
            <a:spAutoFit/>
          </a:bodyPr>
          <a:lstStyle/>
          <a:p>
            <a:r>
              <a:rPr kumimoji="1" lang="en-US" altLang="ja-JP" sz="2000" dirty="0" smtClean="0"/>
              <a:t>11</a:t>
            </a:r>
            <a:r>
              <a:rPr kumimoji="1" lang="ja-JP" altLang="en-US" sz="2000" dirty="0" smtClean="0"/>
              <a:t>月における</a:t>
            </a:r>
            <a:r>
              <a:rPr kumimoji="1" lang="en-US" altLang="ja-JP" sz="2000" dirty="0" smtClean="0"/>
              <a:t>SST</a:t>
            </a:r>
            <a:r>
              <a:rPr kumimoji="1" lang="ja-JP" altLang="en-US" sz="2000" dirty="0" smtClean="0"/>
              <a:t>の変化　</a:t>
            </a:r>
            <a:r>
              <a:rPr kumimoji="1" lang="en-US" altLang="ja-JP" sz="2000" dirty="0" smtClean="0"/>
              <a:t>after - before</a:t>
            </a:r>
            <a:endParaRPr kumimoji="1" lang="ja-JP" altLang="en-US" sz="2000" dirty="0"/>
          </a:p>
        </p:txBody>
      </p:sp>
      <p:sp>
        <p:nvSpPr>
          <p:cNvPr id="8" name="テキスト ボックス 7"/>
          <p:cNvSpPr txBox="1"/>
          <p:nvPr/>
        </p:nvSpPr>
        <p:spPr>
          <a:xfrm>
            <a:off x="628153" y="76289"/>
            <a:ext cx="7847213" cy="461665"/>
          </a:xfrm>
          <a:prstGeom prst="rect">
            <a:avLst/>
          </a:prstGeom>
          <a:noFill/>
        </p:spPr>
        <p:txBody>
          <a:bodyPr wrap="none" rtlCol="0">
            <a:spAutoFit/>
          </a:bodyPr>
          <a:lstStyle/>
          <a:p>
            <a:r>
              <a:rPr lang="ja-JP" altLang="en-US" sz="2400" dirty="0" smtClean="0"/>
              <a:t>初冬中緯度</a:t>
            </a:r>
            <a:r>
              <a:rPr lang="en-US" altLang="ja-JP" sz="2400" dirty="0" smtClean="0"/>
              <a:t>SST</a:t>
            </a:r>
            <a:r>
              <a:rPr lang="ja-JP" altLang="en-US" sz="2400" dirty="0" smtClean="0"/>
              <a:t>の温暖化が北極振動を増幅させていた？</a:t>
            </a:r>
            <a:endParaRPr kumimoji="1" lang="ja-JP" altLang="en-US" sz="2400" dirty="0"/>
          </a:p>
        </p:txBody>
      </p:sp>
      <p:sp>
        <p:nvSpPr>
          <p:cNvPr id="15" name="正方形/長方形 14"/>
          <p:cNvSpPr/>
          <p:nvPr/>
        </p:nvSpPr>
        <p:spPr>
          <a:xfrm>
            <a:off x="628153" y="1094492"/>
            <a:ext cx="7879743" cy="8336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0" y="2247255"/>
            <a:ext cx="6732732" cy="4507600"/>
            <a:chOff x="-1078113" y="1005689"/>
            <a:chExt cx="8298522" cy="5756914"/>
          </a:xfrm>
        </p:grpSpPr>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1" t="4266" r="134"/>
            <a:stretch/>
          </p:blipFill>
          <p:spPr>
            <a:xfrm>
              <a:off x="124904" y="1005689"/>
              <a:ext cx="7095505" cy="5756914"/>
            </a:xfrm>
            <a:prstGeom prst="rect">
              <a:avLst/>
            </a:prstGeom>
          </p:spPr>
        </p:pic>
        <p:sp>
          <p:nvSpPr>
            <p:cNvPr id="11" name="テキスト ボックス 10"/>
            <p:cNvSpPr txBox="1"/>
            <p:nvPr/>
          </p:nvSpPr>
          <p:spPr>
            <a:xfrm>
              <a:off x="-1078113" y="1088358"/>
              <a:ext cx="6585940" cy="825466"/>
            </a:xfrm>
            <a:prstGeom prst="rect">
              <a:avLst/>
            </a:prstGeom>
            <a:solidFill>
              <a:schemeClr val="bg1"/>
            </a:solidFill>
            <a:ln w="28575">
              <a:solidFill>
                <a:srgbClr val="FF0000"/>
              </a:solidFill>
            </a:ln>
          </p:spPr>
          <p:txBody>
            <a:bodyPr wrap="square" rtlCol="0">
              <a:spAutoFit/>
            </a:bodyPr>
            <a:lstStyle/>
            <a:p>
              <a:pPr algn="ctr"/>
              <a:r>
                <a:rPr lang="en-US" altLang="ja-JP" dirty="0" smtClean="0"/>
                <a:t>30N-60N</a:t>
              </a:r>
              <a:r>
                <a:rPr lang="ja-JP" altLang="en-US" dirty="0" smtClean="0"/>
                <a:t>における</a:t>
              </a:r>
              <a:r>
                <a:rPr lang="en-US" altLang="ja-JP" dirty="0" smtClean="0"/>
                <a:t>SST</a:t>
              </a:r>
              <a:r>
                <a:rPr lang="ja-JP" altLang="en-US" dirty="0" smtClean="0"/>
                <a:t>が有意に上昇した領域平均</a:t>
              </a:r>
              <a:r>
                <a:rPr lang="en-US" altLang="ja-JP" dirty="0" smtClean="0"/>
                <a:t>index(</a:t>
              </a:r>
              <a:r>
                <a:rPr lang="ja-JP" altLang="en-US" dirty="0" smtClean="0"/>
                <a:t>有意水準</a:t>
              </a:r>
              <a:r>
                <a:rPr lang="en-US" altLang="ja-JP" dirty="0" smtClean="0"/>
                <a:t>90</a:t>
              </a:r>
              <a:r>
                <a:rPr lang="ja-JP" altLang="en-US" dirty="0" smtClean="0"/>
                <a:t>％以上</a:t>
              </a:r>
              <a:r>
                <a:rPr lang="en-US" altLang="ja-JP" dirty="0" smtClean="0"/>
                <a:t>)</a:t>
              </a:r>
              <a:endParaRPr kumimoji="1" lang="ja-JP" altLang="en-US" dirty="0"/>
            </a:p>
          </p:txBody>
        </p:sp>
      </p:grpSp>
      <p:sp>
        <p:nvSpPr>
          <p:cNvPr id="16" name="正方形/長方形 15"/>
          <p:cNvSpPr/>
          <p:nvPr/>
        </p:nvSpPr>
        <p:spPr>
          <a:xfrm>
            <a:off x="1433593" y="3820331"/>
            <a:ext cx="2946121" cy="230924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正方形/長方形 16"/>
          <p:cNvSpPr/>
          <p:nvPr/>
        </p:nvSpPr>
        <p:spPr>
          <a:xfrm>
            <a:off x="4395898" y="2630818"/>
            <a:ext cx="2336834" cy="22951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111356" y="5929525"/>
            <a:ext cx="4288353" cy="400110"/>
          </a:xfrm>
          <a:prstGeom prst="rect">
            <a:avLst/>
          </a:prstGeom>
          <a:noFill/>
        </p:spPr>
        <p:txBody>
          <a:bodyPr wrap="none" rtlCol="0">
            <a:spAutoFit/>
          </a:bodyPr>
          <a:lstStyle/>
          <a:p>
            <a:r>
              <a:rPr kumimoji="1" lang="ja-JP" altLang="en-US" sz="2000" dirty="0" smtClean="0"/>
              <a:t>北極振動の活動中心において温暖化</a:t>
            </a:r>
            <a:endParaRPr kumimoji="1" lang="ja-JP" altLang="en-US" sz="2000" dirty="0"/>
          </a:p>
        </p:txBody>
      </p:sp>
    </p:spTree>
    <p:extLst>
      <p:ext uri="{BB962C8B-B14F-4D97-AF65-F5344CB8AC3E}">
        <p14:creationId xmlns:p14="http://schemas.microsoft.com/office/powerpoint/2010/main" val="159715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1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1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1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1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1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1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animBg="1"/>
      <p:bldP spid="16" grpId="0" animBg="1"/>
      <p:bldP spid="17"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070699" y="3496181"/>
            <a:ext cx="2347117" cy="369332"/>
          </a:xfrm>
          <a:prstGeom prst="rect">
            <a:avLst/>
          </a:prstGeom>
        </p:spPr>
        <p:txBody>
          <a:bodyPr wrap="none">
            <a:spAutoFit/>
          </a:bodyPr>
          <a:lstStyle/>
          <a:p>
            <a:pPr lvl="0"/>
            <a:r>
              <a:rPr lang="ja-JP" altLang="en-US" dirty="0">
                <a:solidFill>
                  <a:prstClr val="black"/>
                </a:solidFill>
              </a:rPr>
              <a:t>温度場の変化</a:t>
            </a:r>
            <a:r>
              <a:rPr lang="en-US" altLang="ja-JP" dirty="0">
                <a:solidFill>
                  <a:prstClr val="black"/>
                </a:solidFill>
              </a:rPr>
              <a:t>(T850)</a:t>
            </a:r>
            <a:endParaRPr lang="ja-JP" altLang="en-US" dirty="0">
              <a:solidFill>
                <a:prstClr val="black"/>
              </a:solidFill>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 t="3001" r="-1372" b="5785"/>
          <a:stretch/>
        </p:blipFill>
        <p:spPr>
          <a:xfrm>
            <a:off x="0" y="1201118"/>
            <a:ext cx="4579749" cy="2626963"/>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 t="6497" r="-1082" b="24295"/>
          <a:stretch/>
        </p:blipFill>
        <p:spPr>
          <a:xfrm>
            <a:off x="181712" y="3851934"/>
            <a:ext cx="4390288" cy="1937288"/>
          </a:xfrm>
          <a:prstGeom prst="rect">
            <a:avLst/>
          </a:prstGeom>
        </p:spPr>
      </p:pic>
      <p:sp>
        <p:nvSpPr>
          <p:cNvPr id="5" name="正方形/長方形 4"/>
          <p:cNvSpPr/>
          <p:nvPr/>
        </p:nvSpPr>
        <p:spPr>
          <a:xfrm>
            <a:off x="882432" y="87335"/>
            <a:ext cx="7379136" cy="461665"/>
          </a:xfrm>
          <a:prstGeom prst="rect">
            <a:avLst/>
          </a:prstGeom>
        </p:spPr>
        <p:txBody>
          <a:bodyPr wrap="none">
            <a:spAutoFit/>
          </a:bodyPr>
          <a:lstStyle/>
          <a:p>
            <a:r>
              <a:rPr lang="en-US" altLang="ja-JP" sz="2400" dirty="0" smtClean="0">
                <a:solidFill>
                  <a:prstClr val="black"/>
                </a:solidFill>
              </a:rPr>
              <a:t>11</a:t>
            </a:r>
            <a:r>
              <a:rPr lang="ja-JP" altLang="en-US" sz="2400" dirty="0">
                <a:solidFill>
                  <a:prstClr val="black"/>
                </a:solidFill>
              </a:rPr>
              <a:t>月</a:t>
            </a:r>
            <a:r>
              <a:rPr lang="ja-JP" altLang="en-US" sz="2400" dirty="0" smtClean="0">
                <a:solidFill>
                  <a:prstClr val="black"/>
                </a:solidFill>
              </a:rPr>
              <a:t>中緯度</a:t>
            </a:r>
            <a:r>
              <a:rPr lang="en-US" altLang="ja-JP" sz="2400" dirty="0">
                <a:solidFill>
                  <a:prstClr val="black"/>
                </a:solidFill>
              </a:rPr>
              <a:t>SST</a:t>
            </a:r>
            <a:r>
              <a:rPr lang="ja-JP" altLang="en-US" sz="2400" dirty="0">
                <a:solidFill>
                  <a:prstClr val="black"/>
                </a:solidFill>
              </a:rPr>
              <a:t>の</a:t>
            </a:r>
            <a:r>
              <a:rPr lang="ja-JP" altLang="en-US" sz="2400" dirty="0" smtClean="0">
                <a:solidFill>
                  <a:prstClr val="black"/>
                </a:solidFill>
              </a:rPr>
              <a:t>温暖化が与える</a:t>
            </a:r>
            <a:r>
              <a:rPr lang="en-US" altLang="ja-JP" sz="2400" dirty="0" smtClean="0">
                <a:solidFill>
                  <a:prstClr val="black"/>
                </a:solidFill>
              </a:rPr>
              <a:t>11</a:t>
            </a:r>
            <a:r>
              <a:rPr lang="ja-JP" altLang="en-US" sz="2400" dirty="0" smtClean="0">
                <a:solidFill>
                  <a:prstClr val="black"/>
                </a:solidFill>
              </a:rPr>
              <a:t>月大気への影響</a:t>
            </a:r>
            <a:endParaRPr lang="ja-JP" altLang="en-US" dirty="0"/>
          </a:p>
        </p:txBody>
      </p:sp>
      <p:sp>
        <p:nvSpPr>
          <p:cNvPr id="6" name="テキスト ボックス 5"/>
          <p:cNvSpPr txBox="1"/>
          <p:nvPr/>
        </p:nvSpPr>
        <p:spPr>
          <a:xfrm>
            <a:off x="411980" y="893881"/>
            <a:ext cx="3950120" cy="369332"/>
          </a:xfrm>
          <a:prstGeom prst="rect">
            <a:avLst/>
          </a:prstGeom>
          <a:noFill/>
        </p:spPr>
        <p:txBody>
          <a:bodyPr wrap="none" rtlCol="0">
            <a:spAutoFit/>
          </a:bodyPr>
          <a:lstStyle/>
          <a:p>
            <a:r>
              <a:rPr lang="ja-JP" altLang="en-US" dirty="0" smtClean="0"/>
              <a:t>温度場の変化</a:t>
            </a:r>
            <a:r>
              <a:rPr lang="en-US" altLang="ja-JP" dirty="0" smtClean="0"/>
              <a:t>(</a:t>
            </a:r>
            <a:r>
              <a:rPr lang="ja-JP" altLang="en-US" dirty="0" smtClean="0"/>
              <a:t>高度</a:t>
            </a:r>
            <a:r>
              <a:rPr lang="en-US" altLang="ja-JP" dirty="0" smtClean="0"/>
              <a:t>-</a:t>
            </a:r>
            <a:r>
              <a:rPr lang="ja-JP" altLang="en-US" dirty="0" smtClean="0"/>
              <a:t>経度断面</a:t>
            </a:r>
            <a:r>
              <a:rPr lang="en-US" altLang="ja-JP" dirty="0" smtClean="0"/>
              <a:t>@45N)</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94260" r="-743"/>
          <a:stretch/>
        </p:blipFill>
        <p:spPr>
          <a:xfrm>
            <a:off x="181712" y="5842861"/>
            <a:ext cx="4551335" cy="165294"/>
          </a:xfrm>
          <a:prstGeom prst="rect">
            <a:avLst/>
          </a:prstGeom>
        </p:spPr>
      </p:pic>
      <p:sp>
        <p:nvSpPr>
          <p:cNvPr id="8" name="テキスト ボックス 7"/>
          <p:cNvSpPr txBox="1"/>
          <p:nvPr/>
        </p:nvSpPr>
        <p:spPr>
          <a:xfrm>
            <a:off x="681925" y="6085646"/>
            <a:ext cx="3680175" cy="307777"/>
          </a:xfrm>
          <a:prstGeom prst="rect">
            <a:avLst/>
          </a:prstGeom>
          <a:noFill/>
        </p:spPr>
        <p:txBody>
          <a:bodyPr wrap="none" rtlCol="0">
            <a:spAutoFit/>
          </a:bodyPr>
          <a:lstStyle/>
          <a:p>
            <a:r>
              <a:rPr lang="en-US" altLang="ja-JP" sz="1400" dirty="0">
                <a:latin typeface="+mj-ea"/>
                <a:ea typeface="+mj-ea"/>
              </a:rPr>
              <a:t>c</a:t>
            </a:r>
            <a:r>
              <a:rPr kumimoji="1" lang="en-US" altLang="ja-JP" sz="1400" dirty="0" smtClean="0">
                <a:latin typeface="+mj-ea"/>
                <a:ea typeface="+mj-ea"/>
              </a:rPr>
              <a:t>ontour : regression, shade : significant</a:t>
            </a:r>
            <a:endParaRPr kumimoji="1" lang="ja-JP" altLang="en-US" sz="1400" dirty="0">
              <a:latin typeface="+mj-ea"/>
              <a:ea typeface="+mj-ea"/>
            </a:endParaRPr>
          </a:p>
        </p:txBody>
      </p:sp>
      <p:cxnSp>
        <p:nvCxnSpPr>
          <p:cNvPr id="17" name="直線コネクタ 16"/>
          <p:cNvCxnSpPr/>
          <p:nvPr/>
        </p:nvCxnSpPr>
        <p:spPr>
          <a:xfrm>
            <a:off x="348712" y="3680847"/>
            <a:ext cx="4068305" cy="775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72564" y="4694412"/>
            <a:ext cx="4068305" cy="775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579749" y="2305615"/>
            <a:ext cx="4414990" cy="2554545"/>
          </a:xfrm>
          <a:prstGeom prst="rect">
            <a:avLst/>
          </a:prstGeom>
          <a:noFill/>
        </p:spPr>
        <p:txBody>
          <a:bodyPr wrap="none" rtlCol="0">
            <a:spAutoFit/>
          </a:bodyPr>
          <a:lstStyle/>
          <a:p>
            <a:pPr algn="ctr"/>
            <a:endParaRPr lang="en-US" altLang="ja-JP" sz="2000" dirty="0" smtClean="0"/>
          </a:p>
          <a:p>
            <a:pPr algn="ctr"/>
            <a:r>
              <a:rPr lang="ja-JP" altLang="en-US" sz="2000" dirty="0" smtClean="0"/>
              <a:t>波に影響を与える可能性</a:t>
            </a:r>
            <a:endParaRPr lang="en-US" altLang="ja-JP" sz="2000" dirty="0"/>
          </a:p>
          <a:p>
            <a:pPr algn="ctr"/>
            <a:r>
              <a:rPr lang="ja-JP" altLang="en-US" sz="2000" dirty="0" smtClean="0"/>
              <a:t>↑</a:t>
            </a:r>
            <a:endParaRPr lang="en-US" altLang="ja-JP" sz="2000" dirty="0" smtClean="0"/>
          </a:p>
          <a:p>
            <a:pPr algn="ctr"/>
            <a:r>
              <a:rPr lang="ja-JP" altLang="en-US" sz="2000" dirty="0" smtClean="0"/>
              <a:t>さらに上空まで暖められる</a:t>
            </a:r>
            <a:endParaRPr lang="en-US" altLang="ja-JP" sz="2000" dirty="0" smtClean="0"/>
          </a:p>
          <a:p>
            <a:pPr algn="ctr"/>
            <a:r>
              <a:rPr lang="ja-JP" altLang="en-US" sz="2000" dirty="0" smtClean="0"/>
              <a:t>↑</a:t>
            </a:r>
            <a:endParaRPr lang="en-US" altLang="ja-JP" sz="2000" dirty="0"/>
          </a:p>
          <a:p>
            <a:pPr algn="ctr"/>
            <a:r>
              <a:rPr lang="en-US" altLang="ja-JP" sz="2000" dirty="0" smtClean="0"/>
              <a:t>T850</a:t>
            </a:r>
            <a:r>
              <a:rPr lang="ja-JP" altLang="en-US" sz="2000" dirty="0" smtClean="0"/>
              <a:t>場</a:t>
            </a:r>
            <a:r>
              <a:rPr lang="ja-JP" altLang="en-US" sz="2000" dirty="0"/>
              <a:t>の</a:t>
            </a:r>
            <a:r>
              <a:rPr lang="ja-JP" altLang="en-US" sz="2000" dirty="0" smtClean="0"/>
              <a:t>日本付近・大西洋が暖まる</a:t>
            </a:r>
            <a:endParaRPr kumimoji="1" lang="en-US" altLang="ja-JP" sz="2000" dirty="0" smtClean="0"/>
          </a:p>
          <a:p>
            <a:pPr algn="ctr"/>
            <a:r>
              <a:rPr kumimoji="1" lang="ja-JP" altLang="en-US" sz="2000" dirty="0" smtClean="0"/>
              <a:t>↑</a:t>
            </a:r>
            <a:endParaRPr kumimoji="1" lang="en-US" altLang="ja-JP" sz="2000" dirty="0" smtClean="0"/>
          </a:p>
          <a:p>
            <a:pPr algn="ctr"/>
            <a:r>
              <a:rPr kumimoji="1" lang="en-US" altLang="ja-JP" sz="2000" dirty="0" smtClean="0"/>
              <a:t>11</a:t>
            </a:r>
            <a:r>
              <a:rPr kumimoji="1" lang="ja-JP" altLang="en-US" sz="2000" dirty="0" smtClean="0"/>
              <a:t>月の中緯度</a:t>
            </a:r>
            <a:r>
              <a:rPr kumimoji="1" lang="en-US" altLang="ja-JP" sz="2000" dirty="0" smtClean="0"/>
              <a:t>SST</a:t>
            </a:r>
            <a:r>
              <a:rPr kumimoji="1" lang="ja-JP" altLang="en-US" sz="2000" dirty="0" smtClean="0"/>
              <a:t>が暖まった</a:t>
            </a:r>
            <a:endParaRPr kumimoji="1" lang="en-US" altLang="ja-JP" sz="2000" dirty="0" smtClean="0"/>
          </a:p>
        </p:txBody>
      </p:sp>
    </p:spTree>
    <p:extLst>
      <p:ext uri="{BB962C8B-B14F-4D97-AF65-F5344CB8AC3E}">
        <p14:creationId xmlns:p14="http://schemas.microsoft.com/office/powerpoint/2010/main" val="182735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7" end="7"/>
                                            </p:txEl>
                                          </p:spTgt>
                                        </p:tgtEl>
                                        <p:attrNameLst>
                                          <p:attrName>style.visibility</p:attrName>
                                        </p:attrNameLst>
                                      </p:cBhvr>
                                      <p:to>
                                        <p:strVal val="visible"/>
                                      </p:to>
                                    </p:set>
                                    <p:animEffect transition="in" filter="barn(inVertical)">
                                      <p:cBhvr>
                                        <p:cTn id="7" dur="10"/>
                                        <p:tgtEl>
                                          <p:spTgt spid="2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1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3">
                                            <p:txEl>
                                              <p:pRg st="5" end="5"/>
                                            </p:txEl>
                                          </p:spTgt>
                                        </p:tgtEl>
                                        <p:attrNameLst>
                                          <p:attrName>style.visibility</p:attrName>
                                        </p:attrNameLst>
                                      </p:cBhvr>
                                      <p:to>
                                        <p:strVal val="visible"/>
                                      </p:to>
                                    </p:set>
                                    <p:animEffect transition="in" filter="barn(inVertical)">
                                      <p:cBhvr>
                                        <p:cTn id="26" dur="10"/>
                                        <p:tgtEl>
                                          <p:spTgt spid="2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animEffect transition="in" filter="barn(inVertical)">
                                      <p:cBhvr>
                                        <p:cTn id="29" dur="10"/>
                                        <p:tgtEl>
                                          <p:spTgt spid="2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1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1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10"/>
                                        <p:tgtEl>
                                          <p:spTgt spid="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1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3">
                                            <p:txEl>
                                              <p:pRg st="3" end="3"/>
                                            </p:txEl>
                                          </p:spTgt>
                                        </p:tgtEl>
                                        <p:attrNameLst>
                                          <p:attrName>style.visibility</p:attrName>
                                        </p:attrNameLst>
                                      </p:cBhvr>
                                      <p:to>
                                        <p:strVal val="visible"/>
                                      </p:to>
                                    </p:set>
                                    <p:animEffect transition="in" filter="barn(inVertical)">
                                      <p:cBhvr>
                                        <p:cTn id="50" dur="10"/>
                                        <p:tgtEl>
                                          <p:spTgt spid="23">
                                            <p:txEl>
                                              <p:pRg st="3" end="3"/>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barn(inVertical)">
                                      <p:cBhvr>
                                        <p:cTn id="53" dur="10"/>
                                        <p:tgtEl>
                                          <p:spTgt spid="23">
                                            <p:txEl>
                                              <p:pRg st="4" end="4"/>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barn(inVertical)">
                                      <p:cBhvr>
                                        <p:cTn id="56" dur="10"/>
                                        <p:tgtEl>
                                          <p:spTgt spid="2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Effect transition="in" filter="barn(inVertical)">
                                      <p:cBhvr>
                                        <p:cTn id="61" dur="1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71975" y="712922"/>
            <a:ext cx="4185761" cy="830997"/>
          </a:xfrm>
          <a:prstGeom prst="rect">
            <a:avLst/>
          </a:prstGeom>
          <a:noFill/>
        </p:spPr>
        <p:txBody>
          <a:bodyPr wrap="none" rtlCol="0">
            <a:spAutoFit/>
          </a:bodyPr>
          <a:lstStyle/>
          <a:p>
            <a:r>
              <a:rPr kumimoji="1" lang="ja-JP" altLang="en-US" sz="2400" dirty="0" smtClean="0"/>
              <a:t>高低気圧はジェットを強める</a:t>
            </a:r>
            <a:endParaRPr kumimoji="1" lang="en-US" altLang="ja-JP" sz="2400" dirty="0" smtClean="0"/>
          </a:p>
          <a:p>
            <a:r>
              <a:rPr lang="ja-JP" altLang="en-US" sz="2400" dirty="0"/>
              <a:t>波</a:t>
            </a:r>
            <a:r>
              <a:rPr lang="ja-JP" altLang="en-US" sz="2400" dirty="0" smtClean="0"/>
              <a:t>と平均流の相互作用</a:t>
            </a:r>
            <a:endParaRPr kumimoji="1" lang="ja-JP" altLang="en-US" sz="2400" dirty="0"/>
          </a:p>
        </p:txBody>
      </p:sp>
      <p:sp>
        <p:nvSpPr>
          <p:cNvPr id="3" name="正方形/長方形 2"/>
          <p:cNvSpPr/>
          <p:nvPr/>
        </p:nvSpPr>
        <p:spPr>
          <a:xfrm>
            <a:off x="1721457" y="4065911"/>
            <a:ext cx="4572000" cy="1477328"/>
          </a:xfrm>
          <a:prstGeom prst="rect">
            <a:avLst/>
          </a:prstGeom>
        </p:spPr>
        <p:txBody>
          <a:bodyPr>
            <a:spAutoFit/>
          </a:bodyPr>
          <a:lstStyle/>
          <a:p>
            <a:r>
              <a:rPr lang="ja-JP" altLang="en-US" dirty="0" smtClean="0"/>
              <a:t>これは温帯低気圧や移動性の高気圧の活動度が高い領域を評価する指標</a:t>
            </a:r>
          </a:p>
          <a:p>
            <a:r>
              <a:rPr lang="ja-JP" altLang="en-US" dirty="0" smtClean="0"/>
              <a:t>で、高気圧性擾乱の通り道となりやすく</a:t>
            </a:r>
            <a:r>
              <a:rPr lang="en-US" altLang="ja-JP" dirty="0" smtClean="0"/>
              <a:t>,</a:t>
            </a:r>
            <a:r>
              <a:rPr lang="ja-JP" altLang="en-US" dirty="0" smtClean="0"/>
              <a:t>ストーム</a:t>
            </a:r>
          </a:p>
          <a:p>
            <a:r>
              <a:rPr lang="ja-JP" altLang="en-US" dirty="0" smtClean="0"/>
              <a:t>トラックの北側で東⻄風が強化される</a:t>
            </a:r>
            <a:r>
              <a:rPr lang="en-US" altLang="ja-JP" dirty="0" smtClean="0"/>
              <a:t>.</a:t>
            </a:r>
            <a:endParaRPr lang="ja-JP" altLang="en-US" dirty="0"/>
          </a:p>
        </p:txBody>
      </p:sp>
    </p:spTree>
    <p:extLst>
      <p:ext uri="{BB962C8B-B14F-4D97-AF65-F5344CB8AC3E}">
        <p14:creationId xmlns:p14="http://schemas.microsoft.com/office/powerpoint/2010/main" val="2052039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r="-802" b="24615"/>
          <a:stretch/>
        </p:blipFill>
        <p:spPr>
          <a:xfrm>
            <a:off x="3764986" y="4368206"/>
            <a:ext cx="5379014" cy="2077274"/>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 t="3957" r="-258"/>
          <a:stretch/>
        </p:blipFill>
        <p:spPr>
          <a:xfrm>
            <a:off x="3657600" y="1398135"/>
            <a:ext cx="5486400" cy="2424838"/>
          </a:xfrm>
          <a:prstGeom prst="rect">
            <a:avLst/>
          </a:prstGeom>
        </p:spPr>
      </p:pic>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 t="89769" r="-862"/>
          <a:stretch/>
        </p:blipFill>
        <p:spPr>
          <a:xfrm>
            <a:off x="4055374" y="6445480"/>
            <a:ext cx="4419306" cy="222810"/>
          </a:xfrm>
          <a:prstGeom prst="rect">
            <a:avLst/>
          </a:prstGeom>
        </p:spPr>
      </p:pic>
      <p:sp>
        <p:nvSpPr>
          <p:cNvPr id="5" name="テキスト ボックス 4"/>
          <p:cNvSpPr txBox="1"/>
          <p:nvPr/>
        </p:nvSpPr>
        <p:spPr>
          <a:xfrm>
            <a:off x="4213030" y="976342"/>
            <a:ext cx="4605748" cy="400110"/>
          </a:xfrm>
          <a:prstGeom prst="rect">
            <a:avLst/>
          </a:prstGeom>
          <a:noFill/>
        </p:spPr>
        <p:txBody>
          <a:bodyPr wrap="none" rtlCol="0">
            <a:spAutoFit/>
          </a:bodyPr>
          <a:lstStyle/>
          <a:p>
            <a:r>
              <a:rPr kumimoji="1" lang="en-US" altLang="ja-JP" sz="2000" dirty="0" smtClean="0"/>
              <a:t>12</a:t>
            </a:r>
            <a:r>
              <a:rPr kumimoji="1" lang="ja-JP" altLang="en-US" sz="2000" dirty="0" smtClean="0"/>
              <a:t>月のストームトラックの変化</a:t>
            </a:r>
            <a:r>
              <a:rPr kumimoji="1" lang="en-US" altLang="ja-JP" sz="2000" dirty="0" smtClean="0"/>
              <a:t>@45N</a:t>
            </a:r>
            <a:endParaRPr kumimoji="1" lang="ja-JP" altLang="en-US" sz="2000" dirty="0"/>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1" t="3001" r="-1372" b="5785"/>
          <a:stretch/>
        </p:blipFill>
        <p:spPr>
          <a:xfrm>
            <a:off x="125528" y="889443"/>
            <a:ext cx="3578624" cy="2052713"/>
          </a:xfrm>
          <a:prstGeom prst="rect">
            <a:avLst/>
          </a:prstGeom>
        </p:spPr>
      </p:pic>
      <p:sp>
        <p:nvSpPr>
          <p:cNvPr id="11" name="テキスト ボックス 10"/>
          <p:cNvSpPr txBox="1"/>
          <p:nvPr/>
        </p:nvSpPr>
        <p:spPr>
          <a:xfrm>
            <a:off x="3453745" y="59275"/>
            <a:ext cx="2236510" cy="400110"/>
          </a:xfrm>
          <a:prstGeom prst="rect">
            <a:avLst/>
          </a:prstGeom>
          <a:noFill/>
        </p:spPr>
        <p:txBody>
          <a:bodyPr wrap="none" rtlCol="0">
            <a:spAutoFit/>
          </a:bodyPr>
          <a:lstStyle/>
          <a:p>
            <a:r>
              <a:rPr kumimoji="1" lang="ja-JP" altLang="en-US" sz="2000" dirty="0" smtClean="0"/>
              <a:t>ストームトラック</a:t>
            </a:r>
            <a:endParaRPr kumimoji="1" lang="ja-JP" altLang="en-US" sz="2000" dirty="0"/>
          </a:p>
        </p:txBody>
      </p:sp>
      <p:sp>
        <p:nvSpPr>
          <p:cNvPr id="13" name="テキスト ボックス 12"/>
          <p:cNvSpPr txBox="1"/>
          <p:nvPr/>
        </p:nvSpPr>
        <p:spPr>
          <a:xfrm>
            <a:off x="4055374" y="4183540"/>
            <a:ext cx="4774962" cy="369332"/>
          </a:xfrm>
          <a:prstGeom prst="rect">
            <a:avLst/>
          </a:prstGeom>
          <a:solidFill>
            <a:schemeClr val="bg1"/>
          </a:solidFill>
        </p:spPr>
        <p:txBody>
          <a:bodyPr wrap="none" rtlCol="0">
            <a:spAutoFit/>
          </a:bodyPr>
          <a:lstStyle/>
          <a:p>
            <a:r>
              <a:rPr kumimoji="1" lang="en-US" altLang="ja-JP" dirty="0" smtClean="0"/>
              <a:t>12</a:t>
            </a:r>
            <a:r>
              <a:rPr kumimoji="1" lang="ja-JP" altLang="en-US" dirty="0" smtClean="0"/>
              <a:t>月のストームトラックの変化</a:t>
            </a:r>
            <a:r>
              <a:rPr kumimoji="1" lang="en-US" altLang="ja-JP" dirty="0" smtClean="0"/>
              <a:t>@200hPa</a:t>
            </a:r>
            <a:r>
              <a:rPr kumimoji="1" lang="ja-JP" altLang="en-US" dirty="0" smtClean="0"/>
              <a:t>面</a:t>
            </a:r>
            <a:endParaRPr kumimoji="1" lang="ja-JP" altLang="en-US" dirty="0"/>
          </a:p>
        </p:txBody>
      </p:sp>
      <p:sp>
        <p:nvSpPr>
          <p:cNvPr id="14" name="円/楕円 13"/>
          <p:cNvSpPr/>
          <p:nvPr/>
        </p:nvSpPr>
        <p:spPr>
          <a:xfrm>
            <a:off x="1466131" y="1481960"/>
            <a:ext cx="767166" cy="15743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017217" y="2231410"/>
            <a:ext cx="767166" cy="177623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0220" y="617105"/>
            <a:ext cx="3950120" cy="369332"/>
          </a:xfrm>
          <a:prstGeom prst="rect">
            <a:avLst/>
          </a:prstGeom>
          <a:noFill/>
        </p:spPr>
        <p:txBody>
          <a:bodyPr wrap="none" rtlCol="0">
            <a:spAutoFit/>
          </a:bodyPr>
          <a:lstStyle/>
          <a:p>
            <a:r>
              <a:rPr lang="ja-JP" altLang="en-US" dirty="0" smtClean="0"/>
              <a:t>温度場の変化</a:t>
            </a:r>
            <a:r>
              <a:rPr lang="en-US" altLang="ja-JP" dirty="0" smtClean="0"/>
              <a:t>(</a:t>
            </a:r>
            <a:r>
              <a:rPr lang="ja-JP" altLang="en-US" dirty="0" smtClean="0"/>
              <a:t>高度</a:t>
            </a:r>
            <a:r>
              <a:rPr lang="en-US" altLang="ja-JP" dirty="0" smtClean="0"/>
              <a:t>-</a:t>
            </a:r>
            <a:r>
              <a:rPr lang="ja-JP" altLang="en-US" dirty="0" smtClean="0"/>
              <a:t>経度断面</a:t>
            </a:r>
            <a:r>
              <a:rPr lang="en-US" altLang="ja-JP" dirty="0" smtClean="0"/>
              <a:t>@45N)</a:t>
            </a:r>
          </a:p>
        </p:txBody>
      </p:sp>
      <p:sp>
        <p:nvSpPr>
          <p:cNvPr id="17" name="テキスト ボックス 16"/>
          <p:cNvSpPr txBox="1"/>
          <p:nvPr/>
        </p:nvSpPr>
        <p:spPr>
          <a:xfrm>
            <a:off x="-89279" y="4202383"/>
            <a:ext cx="3877985" cy="2031325"/>
          </a:xfrm>
          <a:prstGeom prst="rect">
            <a:avLst/>
          </a:prstGeom>
          <a:noFill/>
        </p:spPr>
        <p:txBody>
          <a:bodyPr wrap="none" rtlCol="0">
            <a:spAutoFit/>
          </a:bodyPr>
          <a:lstStyle/>
          <a:p>
            <a:pPr algn="ctr"/>
            <a:r>
              <a:rPr kumimoji="1" lang="ja-JP" altLang="en-US" dirty="0" smtClean="0"/>
              <a:t>成層圏下部まで同期</a:t>
            </a:r>
            <a:endParaRPr kumimoji="1" lang="en-US" altLang="ja-JP" dirty="0" smtClean="0"/>
          </a:p>
          <a:p>
            <a:pPr algn="ctr"/>
            <a:r>
              <a:rPr kumimoji="1" lang="ja-JP" altLang="en-US" dirty="0" smtClean="0"/>
              <a:t>↑</a:t>
            </a:r>
            <a:endParaRPr kumimoji="1" lang="en-US" altLang="ja-JP" dirty="0" smtClean="0"/>
          </a:p>
          <a:p>
            <a:pPr algn="ctr"/>
            <a:r>
              <a:rPr kumimoji="1" lang="ja-JP" altLang="en-US" dirty="0" smtClean="0"/>
              <a:t>太平洋・大西洋が同期</a:t>
            </a:r>
            <a:endParaRPr kumimoji="1" lang="en-US" altLang="ja-JP" dirty="0" smtClean="0"/>
          </a:p>
          <a:p>
            <a:pPr algn="ctr"/>
            <a:r>
              <a:rPr kumimoji="1" lang="ja-JP" altLang="en-US" dirty="0" smtClean="0"/>
              <a:t>↑</a:t>
            </a:r>
            <a:endParaRPr kumimoji="1" lang="en-US" altLang="ja-JP" dirty="0" smtClean="0"/>
          </a:p>
          <a:p>
            <a:pPr algn="ctr"/>
            <a:r>
              <a:rPr lang="ja-JP" altLang="en-US" dirty="0" smtClean="0"/>
              <a:t>東西</a:t>
            </a:r>
            <a:r>
              <a:rPr lang="ja-JP" altLang="en-US" dirty="0"/>
              <a:t>方向</a:t>
            </a:r>
            <a:r>
              <a:rPr lang="ja-JP" altLang="en-US" dirty="0" smtClean="0"/>
              <a:t>にストームトラックが強化</a:t>
            </a:r>
            <a:endParaRPr kumimoji="1" lang="en-US" altLang="ja-JP" dirty="0" smtClean="0"/>
          </a:p>
          <a:p>
            <a:pPr algn="ctr"/>
            <a:r>
              <a:rPr lang="ja-JP" altLang="en-US" dirty="0"/>
              <a:t>↑</a:t>
            </a:r>
            <a:endParaRPr kumimoji="1" lang="en-US" altLang="ja-JP" dirty="0" smtClean="0"/>
          </a:p>
          <a:p>
            <a:pPr algn="ctr"/>
            <a:r>
              <a:rPr lang="ja-JP" altLang="en-US" dirty="0" smtClean="0"/>
              <a:t>日本付近が暖められる</a:t>
            </a:r>
            <a:endParaRPr kumimoji="1" lang="ja-JP" altLang="en-US" dirty="0"/>
          </a:p>
        </p:txBody>
      </p:sp>
    </p:spTree>
    <p:extLst>
      <p:ext uri="{BB962C8B-B14F-4D97-AF65-F5344CB8AC3E}">
        <p14:creationId xmlns:p14="http://schemas.microsoft.com/office/powerpoint/2010/main" val="37436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animEffect transition="in" filter="barn(inVertical)">
                                      <p:cBhvr>
                                        <p:cTn id="7" dur="10"/>
                                        <p:tgtEl>
                                          <p:spTgt spid="17">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1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1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xEl>
                                              <p:pRg st="4" end="4"/>
                                            </p:txEl>
                                          </p:spTgt>
                                        </p:tgtEl>
                                        <p:attrNameLst>
                                          <p:attrName>style.visibility</p:attrName>
                                        </p:attrNameLst>
                                      </p:cBhvr>
                                      <p:to>
                                        <p:strVal val="visible"/>
                                      </p:to>
                                    </p:set>
                                    <p:animEffect transition="in" filter="barn(inVertical)">
                                      <p:cBhvr>
                                        <p:cTn id="26" dur="10"/>
                                        <p:tgtEl>
                                          <p:spTgt spid="17">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1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1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5" end="5"/>
                                            </p:txEl>
                                          </p:spTgt>
                                        </p:tgtEl>
                                        <p:attrNameLst>
                                          <p:attrName>style.visibility</p:attrName>
                                        </p:attrNameLst>
                                      </p:cBhvr>
                                      <p:to>
                                        <p:strVal val="visible"/>
                                      </p:to>
                                    </p:set>
                                    <p:animEffect transition="in" filter="barn(inVertical)">
                                      <p:cBhvr>
                                        <p:cTn id="35" dur="10"/>
                                        <p:tgtEl>
                                          <p:spTgt spid="1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10"/>
                                        <p:tgtEl>
                                          <p:spTgt spid="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10"/>
                                        <p:tgtEl>
                                          <p:spTgt spid="13"/>
                                        </p:tgtEl>
                                      </p:cBhvr>
                                    </p:animEffect>
                                  </p:childTnLst>
                                </p:cTn>
                              </p:par>
                              <p:par>
                                <p:cTn id="44" presetID="16" presetClass="entr" presetSubtype="21"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1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Effect transition="in" filter="barn(inVertical)">
                                      <p:cBhvr>
                                        <p:cTn id="51" dur="10"/>
                                        <p:tgtEl>
                                          <p:spTgt spid="17">
                                            <p:txEl>
                                              <p:pRg st="1" end="1"/>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17">
                                            <p:txEl>
                                              <p:pRg st="2" end="2"/>
                                            </p:txEl>
                                          </p:spTgt>
                                        </p:tgtEl>
                                        <p:attrNameLst>
                                          <p:attrName>style.visibility</p:attrName>
                                        </p:attrNameLst>
                                      </p:cBhvr>
                                      <p:to>
                                        <p:strVal val="visible"/>
                                      </p:to>
                                    </p:set>
                                    <p:animEffect transition="in" filter="barn(inVertical)">
                                      <p:cBhvr>
                                        <p:cTn id="54" dur="10"/>
                                        <p:tgtEl>
                                          <p:spTgt spid="17">
                                            <p:txEl>
                                              <p:pRg st="2" end="2"/>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17">
                                            <p:txEl>
                                              <p:pRg st="3" end="3"/>
                                            </p:txEl>
                                          </p:spTgt>
                                        </p:tgtEl>
                                        <p:attrNameLst>
                                          <p:attrName>style.visibility</p:attrName>
                                        </p:attrNameLst>
                                      </p:cBhvr>
                                      <p:to>
                                        <p:strVal val="visible"/>
                                      </p:to>
                                    </p:set>
                                    <p:animEffect transition="in" filter="barn(inVertical)">
                                      <p:cBhvr>
                                        <p:cTn id="57" dur="10"/>
                                        <p:tgtEl>
                                          <p:spTgt spid="1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barn(inVertical)">
                                      <p:cBhvr>
                                        <p:cTn id="62" dur="1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t="5463" r="-357"/>
          <a:stretch/>
        </p:blipFill>
        <p:spPr>
          <a:xfrm>
            <a:off x="2224007" y="1082383"/>
            <a:ext cx="4695986" cy="3569034"/>
          </a:xfrm>
          <a:prstGeom prst="rect">
            <a:avLst/>
          </a:prstGeom>
        </p:spPr>
      </p:pic>
      <p:sp>
        <p:nvSpPr>
          <p:cNvPr id="5" name="テキスト ボックス 4"/>
          <p:cNvSpPr txBox="1"/>
          <p:nvPr/>
        </p:nvSpPr>
        <p:spPr>
          <a:xfrm>
            <a:off x="162732" y="85241"/>
            <a:ext cx="3416320" cy="369332"/>
          </a:xfrm>
          <a:prstGeom prst="rect">
            <a:avLst/>
          </a:prstGeom>
          <a:noFill/>
        </p:spPr>
        <p:txBody>
          <a:bodyPr wrap="none" rtlCol="0">
            <a:spAutoFit/>
          </a:bodyPr>
          <a:lstStyle/>
          <a:p>
            <a:r>
              <a:rPr kumimoji="1" lang="ja-JP" altLang="en-US" dirty="0" smtClean="0"/>
              <a:t>強化されたジェットは成層圏へ</a:t>
            </a:r>
            <a:endParaRPr kumimoji="1" lang="ja-JP" altLang="en-US" dirty="0"/>
          </a:p>
        </p:txBody>
      </p:sp>
      <p:sp>
        <p:nvSpPr>
          <p:cNvPr id="6" name="テキスト ボックス 5"/>
          <p:cNvSpPr txBox="1"/>
          <p:nvPr/>
        </p:nvSpPr>
        <p:spPr>
          <a:xfrm>
            <a:off x="1805553" y="641931"/>
            <a:ext cx="5347298" cy="369332"/>
          </a:xfrm>
          <a:prstGeom prst="rect">
            <a:avLst/>
          </a:prstGeom>
          <a:noFill/>
        </p:spPr>
        <p:txBody>
          <a:bodyPr wrap="none" rtlCol="0">
            <a:spAutoFit/>
          </a:bodyPr>
          <a:lstStyle/>
          <a:p>
            <a:r>
              <a:rPr kumimoji="1" lang="en-US" altLang="ja-JP" dirty="0" smtClean="0"/>
              <a:t>11</a:t>
            </a:r>
            <a:r>
              <a:rPr kumimoji="1" lang="ja-JP" altLang="en-US" dirty="0" smtClean="0"/>
              <a:t>月の中緯度</a:t>
            </a:r>
            <a:r>
              <a:rPr kumimoji="1" lang="en-US" altLang="ja-JP" dirty="0" smtClean="0"/>
              <a:t>SST</a:t>
            </a:r>
            <a:r>
              <a:rPr kumimoji="1" lang="ja-JP" altLang="en-US" dirty="0" smtClean="0"/>
              <a:t>と</a:t>
            </a:r>
            <a:r>
              <a:rPr kumimoji="1" lang="en-US" altLang="ja-JP" dirty="0" smtClean="0"/>
              <a:t>12</a:t>
            </a:r>
            <a:r>
              <a:rPr kumimoji="1" lang="ja-JP" altLang="en-US" dirty="0" smtClean="0"/>
              <a:t>月東西平均した西風の関係</a:t>
            </a:r>
            <a:endParaRPr kumimoji="1" lang="ja-JP" altLang="en-US" dirty="0"/>
          </a:p>
        </p:txBody>
      </p:sp>
      <p:sp>
        <p:nvSpPr>
          <p:cNvPr id="7" name="テキスト ボックス 6"/>
          <p:cNvSpPr txBox="1"/>
          <p:nvPr/>
        </p:nvSpPr>
        <p:spPr>
          <a:xfrm>
            <a:off x="3440921" y="4897465"/>
            <a:ext cx="2262158" cy="369332"/>
          </a:xfrm>
          <a:prstGeom prst="rect">
            <a:avLst/>
          </a:prstGeom>
          <a:noFill/>
        </p:spPr>
        <p:txBody>
          <a:bodyPr wrap="none" rtlCol="0">
            <a:spAutoFit/>
          </a:bodyPr>
          <a:lstStyle/>
          <a:p>
            <a:r>
              <a:rPr kumimoji="1" lang="ja-JP" altLang="en-US" dirty="0" smtClean="0"/>
              <a:t>太平洋から成層圏へ</a:t>
            </a:r>
            <a:endParaRPr kumimoji="1" lang="ja-JP" altLang="en-US" dirty="0"/>
          </a:p>
        </p:txBody>
      </p:sp>
    </p:spTree>
    <p:extLst>
      <p:ext uri="{BB962C8B-B14F-4D97-AF65-F5344CB8AC3E}">
        <p14:creationId xmlns:p14="http://schemas.microsoft.com/office/powerpoint/2010/main" val="2582695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488" y="108488"/>
            <a:ext cx="1569660" cy="369332"/>
          </a:xfrm>
          <a:prstGeom prst="rect">
            <a:avLst/>
          </a:prstGeom>
          <a:noFill/>
        </p:spPr>
        <p:txBody>
          <a:bodyPr wrap="none" rtlCol="0">
            <a:spAutoFit/>
          </a:bodyPr>
          <a:lstStyle/>
          <a:p>
            <a:r>
              <a:rPr kumimoji="1" lang="ja-JP" altLang="en-US" dirty="0" smtClean="0"/>
              <a:t>考察とまとめ</a:t>
            </a:r>
            <a:endParaRPr kumimoji="1" lang="ja-JP" altLang="en-US" dirty="0"/>
          </a:p>
        </p:txBody>
      </p:sp>
      <mc:AlternateContent xmlns:mc="http://schemas.openxmlformats.org/markup-compatibility/2006">
        <mc:Choice xmlns:p14="http://schemas.microsoft.com/office/powerpoint/2010/main" Requires="p14">
          <p:contentPart p14:bwMode="auto" r:id="rId2">
            <p14:nvContentPartPr>
              <p14:cNvPr id="16" name="インク 15"/>
              <p14:cNvContentPartPr/>
              <p14:nvPr/>
            </p14:nvContentPartPr>
            <p14:xfrm>
              <a:off x="1871481" y="3738645"/>
              <a:ext cx="6488280" cy="1360456"/>
            </p14:xfrm>
          </p:contentPart>
        </mc:Choice>
        <mc:Fallback>
          <p:pic>
            <p:nvPicPr>
              <p:cNvPr id="16" name="インク 15"/>
              <p:cNvPicPr/>
              <p:nvPr/>
            </p:nvPicPr>
            <p:blipFill>
              <a:blip r:embed="rId3"/>
              <a:stretch>
                <a:fillRect/>
              </a:stretch>
            </p:blipFill>
            <p:spPr>
              <a:xfrm>
                <a:off x="1865001" y="3732165"/>
                <a:ext cx="6513480" cy="1389256"/>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 name="インク 17"/>
              <p14:cNvContentPartPr/>
              <p14:nvPr/>
            </p14:nvContentPartPr>
            <p14:xfrm>
              <a:off x="844401" y="4626061"/>
              <a:ext cx="7989840" cy="1977840"/>
            </p14:xfrm>
          </p:contentPart>
        </mc:Choice>
        <mc:Fallback>
          <p:pic>
            <p:nvPicPr>
              <p:cNvPr id="18" name="インク 17"/>
              <p:cNvPicPr/>
              <p:nvPr/>
            </p:nvPicPr>
            <p:blipFill>
              <a:blip r:embed="rId5"/>
              <a:stretch>
                <a:fillRect/>
              </a:stretch>
            </p:blipFill>
            <p:spPr>
              <a:xfrm>
                <a:off x="833241" y="4603021"/>
                <a:ext cx="8018280" cy="202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インク 21"/>
              <p14:cNvContentPartPr/>
              <p14:nvPr/>
            </p14:nvContentPartPr>
            <p14:xfrm>
              <a:off x="2440305" y="4722165"/>
              <a:ext cx="2555640" cy="1683360"/>
            </p14:xfrm>
          </p:contentPart>
        </mc:Choice>
        <mc:Fallback>
          <p:pic>
            <p:nvPicPr>
              <p:cNvPr id="22" name="インク 21"/>
              <p:cNvPicPr/>
              <p:nvPr/>
            </p:nvPicPr>
            <p:blipFill>
              <a:blip r:embed="rId7"/>
              <a:stretch>
                <a:fillRect/>
              </a:stretch>
            </p:blipFill>
            <p:spPr>
              <a:xfrm>
                <a:off x="2424825" y="4705605"/>
                <a:ext cx="2588040" cy="171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インク 31"/>
              <p14:cNvContentPartPr/>
              <p14:nvPr/>
            </p14:nvContentPartPr>
            <p14:xfrm>
              <a:off x="6251985" y="4272885"/>
              <a:ext cx="2525400" cy="1685520"/>
            </p14:xfrm>
          </p:contentPart>
        </mc:Choice>
        <mc:Fallback>
          <p:pic>
            <p:nvPicPr>
              <p:cNvPr id="32" name="インク 31"/>
              <p:cNvPicPr/>
              <p:nvPr/>
            </p:nvPicPr>
            <p:blipFill>
              <a:blip r:embed="rId9"/>
              <a:stretch>
                <a:fillRect/>
              </a:stretch>
            </p:blipFill>
            <p:spPr>
              <a:xfrm>
                <a:off x="6231825" y="4250925"/>
                <a:ext cx="2565360" cy="172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2" name="インク 41"/>
              <p14:cNvContentPartPr/>
              <p14:nvPr/>
            </p14:nvContentPartPr>
            <p14:xfrm>
              <a:off x="1118745" y="2225565"/>
              <a:ext cx="1137240" cy="700920"/>
            </p14:xfrm>
          </p:contentPart>
        </mc:Choice>
        <mc:Fallback>
          <p:pic>
            <p:nvPicPr>
              <p:cNvPr id="42" name="インク 41"/>
              <p:cNvPicPr/>
              <p:nvPr/>
            </p:nvPicPr>
            <p:blipFill>
              <a:blip r:embed="rId11"/>
              <a:stretch>
                <a:fillRect/>
              </a:stretch>
            </p:blipFill>
            <p:spPr>
              <a:xfrm>
                <a:off x="1106505" y="2214765"/>
                <a:ext cx="1154520" cy="716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 name="インク 60"/>
              <p14:cNvContentPartPr/>
              <p14:nvPr/>
            </p14:nvContentPartPr>
            <p14:xfrm>
              <a:off x="2722905" y="2723445"/>
              <a:ext cx="2002680" cy="1384560"/>
            </p14:xfrm>
          </p:contentPart>
        </mc:Choice>
        <mc:Fallback>
          <p:pic>
            <p:nvPicPr>
              <p:cNvPr id="61" name="インク 60"/>
              <p:cNvPicPr/>
              <p:nvPr/>
            </p:nvPicPr>
            <p:blipFill>
              <a:blip r:embed="rId13"/>
              <a:stretch>
                <a:fillRect/>
              </a:stretch>
            </p:blipFill>
            <p:spPr>
              <a:xfrm>
                <a:off x="2705265" y="2705085"/>
                <a:ext cx="2035800" cy="142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5" name="インク 64"/>
              <p14:cNvContentPartPr/>
              <p14:nvPr/>
            </p14:nvContentPartPr>
            <p14:xfrm>
              <a:off x="3308265" y="3297645"/>
              <a:ext cx="868320" cy="510840"/>
            </p14:xfrm>
          </p:contentPart>
        </mc:Choice>
        <mc:Fallback>
          <p:pic>
            <p:nvPicPr>
              <p:cNvPr id="65" name="インク 64"/>
              <p:cNvPicPr/>
              <p:nvPr/>
            </p:nvPicPr>
            <p:blipFill>
              <a:blip r:embed="rId15"/>
              <a:stretch>
                <a:fillRect/>
              </a:stretch>
            </p:blipFill>
            <p:spPr>
              <a:xfrm>
                <a:off x="3296745" y="3285405"/>
                <a:ext cx="88524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9" name="インク 98"/>
              <p14:cNvContentPartPr/>
              <p14:nvPr/>
            </p14:nvContentPartPr>
            <p14:xfrm>
              <a:off x="3443625" y="3923325"/>
              <a:ext cx="204480" cy="521656"/>
            </p14:xfrm>
          </p:contentPart>
        </mc:Choice>
        <mc:Fallback>
          <p:pic>
            <p:nvPicPr>
              <p:cNvPr id="99" name="インク 98"/>
              <p:cNvPicPr/>
              <p:nvPr/>
            </p:nvPicPr>
            <p:blipFill>
              <a:blip r:embed="rId17"/>
              <a:stretch>
                <a:fillRect/>
              </a:stretch>
            </p:blipFill>
            <p:spPr>
              <a:xfrm>
                <a:off x="3434265" y="3914325"/>
                <a:ext cx="222840" cy="540017"/>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0" name="インク 99"/>
              <p14:cNvContentPartPr/>
              <p14:nvPr/>
            </p14:nvContentPartPr>
            <p14:xfrm>
              <a:off x="3760785" y="3910365"/>
              <a:ext cx="379800" cy="283696"/>
            </p14:xfrm>
          </p:contentPart>
        </mc:Choice>
        <mc:Fallback>
          <p:pic>
            <p:nvPicPr>
              <p:cNvPr id="100" name="インク 99"/>
              <p:cNvPicPr/>
              <p:nvPr/>
            </p:nvPicPr>
            <p:blipFill>
              <a:blip r:embed="rId19"/>
              <a:stretch>
                <a:fillRect/>
              </a:stretch>
            </p:blipFill>
            <p:spPr>
              <a:xfrm>
                <a:off x="3752145" y="3901725"/>
                <a:ext cx="395280" cy="30169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1" name="インク 100"/>
              <p14:cNvContentPartPr/>
              <p14:nvPr/>
            </p14:nvContentPartPr>
            <p14:xfrm>
              <a:off x="3935025" y="4181445"/>
              <a:ext cx="94680" cy="935296"/>
            </p14:xfrm>
          </p:contentPart>
        </mc:Choice>
        <mc:Fallback>
          <p:pic>
            <p:nvPicPr>
              <p:cNvPr id="101" name="インク 100"/>
              <p:cNvPicPr/>
              <p:nvPr/>
            </p:nvPicPr>
            <p:blipFill>
              <a:blip r:embed="rId21"/>
              <a:stretch>
                <a:fillRect/>
              </a:stretch>
            </p:blipFill>
            <p:spPr>
              <a:xfrm>
                <a:off x="3927465" y="4174965"/>
                <a:ext cx="113760" cy="951496"/>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5" name="インク 124"/>
              <p14:cNvContentPartPr/>
              <p14:nvPr/>
            </p14:nvContentPartPr>
            <p14:xfrm>
              <a:off x="6424785" y="3077325"/>
              <a:ext cx="1910880" cy="1116720"/>
            </p14:xfrm>
          </p:contentPart>
        </mc:Choice>
        <mc:Fallback>
          <p:pic>
            <p:nvPicPr>
              <p:cNvPr id="125" name="インク 124"/>
              <p:cNvPicPr/>
              <p:nvPr/>
            </p:nvPicPr>
            <p:blipFill>
              <a:blip r:embed="rId23"/>
              <a:stretch>
                <a:fillRect/>
              </a:stretch>
            </p:blipFill>
            <p:spPr>
              <a:xfrm>
                <a:off x="6418665" y="3066525"/>
                <a:ext cx="1927440" cy="113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0" name="インク 139"/>
              <p14:cNvContentPartPr/>
              <p14:nvPr/>
            </p14:nvContentPartPr>
            <p14:xfrm>
              <a:off x="1415385" y="396405"/>
              <a:ext cx="1964160" cy="1033200"/>
            </p14:xfrm>
          </p:contentPart>
        </mc:Choice>
        <mc:Fallback>
          <p:pic>
            <p:nvPicPr>
              <p:cNvPr id="140" name="インク 139"/>
              <p:cNvPicPr/>
              <p:nvPr/>
            </p:nvPicPr>
            <p:blipFill>
              <a:blip r:embed="rId25"/>
              <a:stretch>
                <a:fillRect/>
              </a:stretch>
            </p:blipFill>
            <p:spPr>
              <a:xfrm>
                <a:off x="1399905" y="388125"/>
                <a:ext cx="1985040" cy="1052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7" name="インク 156"/>
              <p14:cNvContentPartPr/>
              <p14:nvPr/>
            </p14:nvContentPartPr>
            <p14:xfrm>
              <a:off x="4206465" y="3363885"/>
              <a:ext cx="2712600" cy="653040"/>
            </p14:xfrm>
          </p:contentPart>
        </mc:Choice>
        <mc:Fallback>
          <p:pic>
            <p:nvPicPr>
              <p:cNvPr id="157" name="インク 156"/>
              <p:cNvPicPr/>
              <p:nvPr/>
            </p:nvPicPr>
            <p:blipFill>
              <a:blip r:embed="rId27"/>
              <a:stretch>
                <a:fillRect/>
              </a:stretch>
            </p:blipFill>
            <p:spPr>
              <a:xfrm>
                <a:off x="4142745" y="3236445"/>
                <a:ext cx="2842920" cy="95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2" name="インク 161"/>
              <p14:cNvContentPartPr/>
              <p14:nvPr/>
            </p14:nvContentPartPr>
            <p14:xfrm>
              <a:off x="7101945" y="3629925"/>
              <a:ext cx="39600" cy="3240"/>
            </p14:xfrm>
          </p:contentPart>
        </mc:Choice>
        <mc:Fallback>
          <p:pic>
            <p:nvPicPr>
              <p:cNvPr id="162" name="インク 161"/>
              <p:cNvPicPr/>
              <p:nvPr/>
            </p:nvPicPr>
            <p:blipFill>
              <a:blip r:embed="rId29"/>
              <a:stretch>
                <a:fillRect/>
              </a:stretch>
            </p:blipFill>
            <p:spPr>
              <a:xfrm>
                <a:off x="7045065" y="3508605"/>
                <a:ext cx="131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3" name="インク 162"/>
              <p14:cNvContentPartPr/>
              <p14:nvPr/>
            </p14:nvContentPartPr>
            <p14:xfrm>
              <a:off x="7166385" y="3619485"/>
              <a:ext cx="26280" cy="5760"/>
            </p14:xfrm>
          </p:contentPart>
        </mc:Choice>
        <mc:Fallback>
          <p:pic>
            <p:nvPicPr>
              <p:cNvPr id="163" name="インク 162"/>
              <p:cNvPicPr/>
              <p:nvPr/>
            </p:nvPicPr>
            <p:blipFill>
              <a:blip r:embed="rId31"/>
              <a:stretch>
                <a:fillRect/>
              </a:stretch>
            </p:blipFill>
            <p:spPr>
              <a:xfrm>
                <a:off x="7119225" y="3530565"/>
                <a:ext cx="97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4" name="インク 163"/>
              <p14:cNvContentPartPr/>
              <p14:nvPr/>
            </p14:nvContentPartPr>
            <p14:xfrm>
              <a:off x="7290225" y="3620205"/>
              <a:ext cx="0" cy="0"/>
            </p14:xfrm>
          </p:contentPart>
        </mc:Choice>
        <mc:Fallback>
          <p:pic>
            <p:nvPicPr>
              <p:cNvPr id="164" name="インク 163"/>
              <p:cNvPicPr/>
              <p:nvPr/>
            </p:nvPicPr>
            <p:blipFill>
              <a:blip r:embed="rId33"/>
              <a:stretch>
                <a:fillRect/>
              </a:stretch>
            </p:blipFill>
            <p:spPr>
              <a:xfrm>
                <a:off x="0" y="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5" name="インク 164"/>
              <p14:cNvContentPartPr/>
              <p14:nvPr/>
            </p14:nvContentPartPr>
            <p14:xfrm>
              <a:off x="7347105" y="3599325"/>
              <a:ext cx="9000" cy="4320"/>
            </p14:xfrm>
          </p:contentPart>
        </mc:Choice>
        <mc:Fallback>
          <p:pic>
            <p:nvPicPr>
              <p:cNvPr id="165" name="インク 164"/>
              <p:cNvPicPr/>
              <p:nvPr/>
            </p:nvPicPr>
            <p:blipFill>
              <a:blip r:embed="rId35"/>
              <a:stretch>
                <a:fillRect/>
              </a:stretch>
            </p:blipFill>
            <p:spPr>
              <a:xfrm>
                <a:off x="7320105" y="3545325"/>
                <a:ext cx="63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6" name="インク 165"/>
              <p14:cNvContentPartPr/>
              <p14:nvPr/>
            </p14:nvContentPartPr>
            <p14:xfrm>
              <a:off x="7724385" y="3519405"/>
              <a:ext cx="159840" cy="27360"/>
            </p14:xfrm>
          </p:contentPart>
        </mc:Choice>
        <mc:Fallback>
          <p:pic>
            <p:nvPicPr>
              <p:cNvPr id="166" name="インク 165"/>
              <p:cNvPicPr/>
              <p:nvPr/>
            </p:nvPicPr>
            <p:blipFill>
              <a:blip r:embed="rId37"/>
              <a:stretch>
                <a:fillRect/>
              </a:stretch>
            </p:blipFill>
            <p:spPr>
              <a:xfrm>
                <a:off x="7700265" y="3403125"/>
                <a:ext cx="2188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8" name="インク 167"/>
              <p14:cNvContentPartPr/>
              <p14:nvPr/>
            </p14:nvContentPartPr>
            <p14:xfrm>
              <a:off x="7945425" y="3510765"/>
              <a:ext cx="42480" cy="1440"/>
            </p14:xfrm>
          </p:contentPart>
        </mc:Choice>
        <mc:Fallback>
          <p:pic>
            <p:nvPicPr>
              <p:cNvPr id="168" name="インク 167"/>
              <p:cNvPicPr/>
              <p:nvPr/>
            </p:nvPicPr>
            <p:blipFill>
              <a:blip r:embed="rId39"/>
              <a:stretch>
                <a:fillRect/>
              </a:stretch>
            </p:blipFill>
            <p:spPr>
              <a:xfrm>
                <a:off x="7908705" y="3432285"/>
                <a:ext cx="97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9" name="インク 168"/>
              <p14:cNvContentPartPr/>
              <p14:nvPr/>
            </p14:nvContentPartPr>
            <p14:xfrm>
              <a:off x="8097345" y="3383325"/>
              <a:ext cx="55800" cy="43200"/>
            </p14:xfrm>
          </p:contentPart>
        </mc:Choice>
        <mc:Fallback>
          <p:pic>
            <p:nvPicPr>
              <p:cNvPr id="169" name="インク 168"/>
              <p:cNvPicPr/>
              <p:nvPr/>
            </p:nvPicPr>
            <p:blipFill>
              <a:blip r:embed="rId41"/>
              <a:stretch>
                <a:fillRect/>
              </a:stretch>
            </p:blipFill>
            <p:spPr>
              <a:xfrm>
                <a:off x="8042625" y="3304125"/>
                <a:ext cx="1407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0" name="インク 169"/>
              <p14:cNvContentPartPr/>
              <p14:nvPr/>
            </p14:nvContentPartPr>
            <p14:xfrm>
              <a:off x="8216865" y="3265245"/>
              <a:ext cx="21240" cy="46800"/>
            </p14:xfrm>
          </p:contentPart>
        </mc:Choice>
        <mc:Fallback>
          <p:pic>
            <p:nvPicPr>
              <p:cNvPr id="170" name="インク 169"/>
              <p:cNvPicPr/>
              <p:nvPr/>
            </p:nvPicPr>
            <p:blipFill>
              <a:blip r:embed="rId43"/>
              <a:stretch>
                <a:fillRect/>
              </a:stretch>
            </p:blipFill>
            <p:spPr>
              <a:xfrm>
                <a:off x="8163945" y="3201165"/>
                <a:ext cx="108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1" name="インク 170"/>
              <p14:cNvContentPartPr/>
              <p14:nvPr/>
            </p14:nvContentPartPr>
            <p14:xfrm>
              <a:off x="8275905" y="3189645"/>
              <a:ext cx="0" cy="0"/>
            </p14:xfrm>
          </p:contentPart>
        </mc:Choice>
        <mc:Fallback>
          <p:pic>
            <p:nvPicPr>
              <p:cNvPr id="171" name="インク 170"/>
              <p:cNvPicPr/>
              <p:nvPr/>
            </p:nvPicPr>
            <p:blipFill>
              <a:blip r:embed="rId45"/>
              <a:stretch>
                <a:fillRect/>
              </a:stretch>
            </p:blipFill>
            <p:spPr>
              <a:xfrm>
                <a:off x="0" y="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2" name="インク 171"/>
              <p14:cNvContentPartPr/>
              <p14:nvPr/>
            </p14:nvContentPartPr>
            <p14:xfrm>
              <a:off x="8305425" y="3117285"/>
              <a:ext cx="720" cy="45720"/>
            </p14:xfrm>
          </p:contentPart>
        </mc:Choice>
        <mc:Fallback>
          <p:pic>
            <p:nvPicPr>
              <p:cNvPr id="172" name="インク 171"/>
              <p:cNvPicPr/>
              <p:nvPr/>
            </p:nvPicPr>
            <p:blipFill>
              <a:blip r:embed="rId47"/>
              <a:stretch>
                <a:fillRect/>
              </a:stretch>
            </p:blipFill>
            <p:spPr>
              <a:xfrm>
                <a:off x="8260785" y="3054645"/>
                <a:ext cx="91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3" name="インク 192"/>
              <p14:cNvContentPartPr/>
              <p14:nvPr/>
            </p14:nvContentPartPr>
            <p14:xfrm>
              <a:off x="3968865" y="2490525"/>
              <a:ext cx="1906200" cy="781560"/>
            </p14:xfrm>
          </p:contentPart>
        </mc:Choice>
        <mc:Fallback>
          <p:pic>
            <p:nvPicPr>
              <p:cNvPr id="193" name="インク 192"/>
              <p:cNvPicPr/>
              <p:nvPr/>
            </p:nvPicPr>
            <p:blipFill>
              <a:blip r:embed="rId49"/>
              <a:stretch>
                <a:fillRect/>
              </a:stretch>
            </p:blipFill>
            <p:spPr>
              <a:xfrm>
                <a:off x="3923865" y="2407725"/>
                <a:ext cx="1983960" cy="999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5" name="インク 194"/>
              <p14:cNvContentPartPr/>
              <p14:nvPr/>
            </p14:nvContentPartPr>
            <p14:xfrm>
              <a:off x="3246705" y="2579805"/>
              <a:ext cx="3207600" cy="766800"/>
            </p14:xfrm>
          </p:contentPart>
        </mc:Choice>
        <mc:Fallback>
          <p:pic>
            <p:nvPicPr>
              <p:cNvPr id="195" name="インク 194"/>
              <p:cNvPicPr/>
              <p:nvPr/>
            </p:nvPicPr>
            <p:blipFill>
              <a:blip r:embed="rId51"/>
              <a:stretch>
                <a:fillRect/>
              </a:stretch>
            </p:blipFill>
            <p:spPr>
              <a:xfrm>
                <a:off x="3191625" y="2497365"/>
                <a:ext cx="3318480" cy="994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6" name="インク 195"/>
              <p14:cNvContentPartPr/>
              <p14:nvPr/>
            </p14:nvContentPartPr>
            <p14:xfrm>
              <a:off x="5726745" y="2595285"/>
              <a:ext cx="717840" cy="648720"/>
            </p14:xfrm>
          </p:contentPart>
        </mc:Choice>
        <mc:Fallback>
          <p:pic>
            <p:nvPicPr>
              <p:cNvPr id="196" name="インク 195"/>
              <p:cNvPicPr/>
              <p:nvPr/>
            </p:nvPicPr>
            <p:blipFill>
              <a:blip r:embed="rId53"/>
              <a:stretch>
                <a:fillRect/>
              </a:stretch>
            </p:blipFill>
            <p:spPr>
              <a:xfrm>
                <a:off x="5662665" y="2477565"/>
                <a:ext cx="858600" cy="888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7" name="インク 196"/>
              <p14:cNvContentPartPr/>
              <p14:nvPr/>
            </p14:nvContentPartPr>
            <p14:xfrm>
              <a:off x="3773385" y="736245"/>
              <a:ext cx="2706120" cy="885240"/>
            </p14:xfrm>
          </p:contentPart>
        </mc:Choice>
        <mc:Fallback>
          <p:pic>
            <p:nvPicPr>
              <p:cNvPr id="197" name="インク 196"/>
              <p:cNvPicPr/>
              <p:nvPr/>
            </p:nvPicPr>
            <p:blipFill>
              <a:blip r:embed="rId55"/>
              <a:stretch>
                <a:fillRect/>
              </a:stretch>
            </p:blipFill>
            <p:spPr>
              <a:xfrm>
                <a:off x="3739905" y="649485"/>
                <a:ext cx="2770920" cy="1128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8" name="インク 197"/>
              <p14:cNvContentPartPr/>
              <p14:nvPr/>
            </p14:nvContentPartPr>
            <p14:xfrm>
              <a:off x="3811185" y="1042965"/>
              <a:ext cx="2388600" cy="756360"/>
            </p14:xfrm>
          </p:contentPart>
        </mc:Choice>
        <mc:Fallback>
          <p:pic>
            <p:nvPicPr>
              <p:cNvPr id="198" name="インク 197"/>
              <p:cNvPicPr/>
              <p:nvPr/>
            </p:nvPicPr>
            <p:blipFill>
              <a:blip r:embed="rId57"/>
              <a:stretch>
                <a:fillRect/>
              </a:stretch>
            </p:blipFill>
            <p:spPr>
              <a:xfrm>
                <a:off x="3779505" y="971685"/>
                <a:ext cx="2473920" cy="969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99" name="インク 198"/>
              <p14:cNvContentPartPr/>
              <p14:nvPr/>
            </p14:nvContentPartPr>
            <p14:xfrm>
              <a:off x="3798225" y="1662885"/>
              <a:ext cx="2237040" cy="402840"/>
            </p14:xfrm>
          </p:contentPart>
        </mc:Choice>
        <mc:Fallback>
          <p:pic>
            <p:nvPicPr>
              <p:cNvPr id="199" name="インク 198"/>
              <p:cNvPicPr/>
              <p:nvPr/>
            </p:nvPicPr>
            <p:blipFill>
              <a:blip r:embed="rId59"/>
              <a:stretch>
                <a:fillRect/>
              </a:stretch>
            </p:blipFill>
            <p:spPr>
              <a:xfrm>
                <a:off x="3762945" y="1564245"/>
                <a:ext cx="232956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00" name="インク 199"/>
              <p14:cNvContentPartPr/>
              <p14:nvPr/>
            </p14:nvContentPartPr>
            <p14:xfrm>
              <a:off x="3413025" y="2094885"/>
              <a:ext cx="3701520" cy="516600"/>
            </p14:xfrm>
          </p:contentPart>
        </mc:Choice>
        <mc:Fallback>
          <p:pic>
            <p:nvPicPr>
              <p:cNvPr id="200" name="インク 199"/>
              <p:cNvPicPr/>
              <p:nvPr/>
            </p:nvPicPr>
            <p:blipFill>
              <a:blip r:embed="rId61"/>
              <a:stretch>
                <a:fillRect/>
              </a:stretch>
            </p:blipFill>
            <p:spPr>
              <a:xfrm>
                <a:off x="3371985" y="2035485"/>
                <a:ext cx="377244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01" name="インク 200"/>
              <p14:cNvContentPartPr/>
              <p14:nvPr/>
            </p14:nvContentPartPr>
            <p14:xfrm>
              <a:off x="4109625" y="1800765"/>
              <a:ext cx="2646360" cy="235440"/>
            </p14:xfrm>
          </p:contentPart>
        </mc:Choice>
        <mc:Fallback>
          <p:pic>
            <p:nvPicPr>
              <p:cNvPr id="201" name="インク 200"/>
              <p:cNvPicPr/>
              <p:nvPr/>
            </p:nvPicPr>
            <p:blipFill>
              <a:blip r:embed="rId63"/>
              <a:stretch>
                <a:fillRect/>
              </a:stretch>
            </p:blipFill>
            <p:spPr>
              <a:xfrm>
                <a:off x="4081545" y="1752525"/>
                <a:ext cx="26982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02" name="インク 201"/>
              <p14:cNvContentPartPr/>
              <p14:nvPr/>
            </p14:nvContentPartPr>
            <p14:xfrm>
              <a:off x="6084945" y="791325"/>
              <a:ext cx="2012400" cy="1101240"/>
            </p14:xfrm>
          </p:contentPart>
        </mc:Choice>
        <mc:Fallback>
          <p:pic>
            <p:nvPicPr>
              <p:cNvPr id="202" name="インク 201"/>
              <p:cNvPicPr/>
              <p:nvPr/>
            </p:nvPicPr>
            <p:blipFill>
              <a:blip r:embed="rId65"/>
              <a:stretch>
                <a:fillRect/>
              </a:stretch>
            </p:blipFill>
            <p:spPr>
              <a:xfrm>
                <a:off x="6051825" y="725085"/>
                <a:ext cx="2104560" cy="1295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03" name="インク 202"/>
              <p14:cNvContentPartPr/>
              <p14:nvPr/>
            </p14:nvContentPartPr>
            <p14:xfrm>
              <a:off x="6743385" y="1773045"/>
              <a:ext cx="1152720" cy="1334880"/>
            </p14:xfrm>
          </p:contentPart>
        </mc:Choice>
        <mc:Fallback>
          <p:pic>
            <p:nvPicPr>
              <p:cNvPr id="203" name="インク 202"/>
              <p:cNvPicPr/>
              <p:nvPr/>
            </p:nvPicPr>
            <p:blipFill>
              <a:blip r:embed="rId67"/>
              <a:stretch>
                <a:fillRect/>
              </a:stretch>
            </p:blipFill>
            <p:spPr>
              <a:xfrm>
                <a:off x="6719265" y="1658205"/>
                <a:ext cx="1218960" cy="1512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04" name="インク 203"/>
              <p14:cNvContentPartPr/>
              <p14:nvPr/>
            </p14:nvContentPartPr>
            <p14:xfrm>
              <a:off x="6610905" y="1546965"/>
              <a:ext cx="601560" cy="797400"/>
            </p14:xfrm>
          </p:contentPart>
        </mc:Choice>
        <mc:Fallback>
          <p:pic>
            <p:nvPicPr>
              <p:cNvPr id="204" name="インク 203"/>
              <p:cNvPicPr/>
              <p:nvPr/>
            </p:nvPicPr>
            <p:blipFill>
              <a:blip r:embed="rId69"/>
              <a:stretch>
                <a:fillRect/>
              </a:stretch>
            </p:blipFill>
            <p:spPr>
              <a:xfrm>
                <a:off x="6576705" y="1446165"/>
                <a:ext cx="697320" cy="970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5" name="インク 204"/>
              <p14:cNvContentPartPr/>
              <p14:nvPr/>
            </p14:nvContentPartPr>
            <p14:xfrm>
              <a:off x="6764265" y="385245"/>
              <a:ext cx="621000" cy="56520"/>
            </p14:xfrm>
          </p:contentPart>
        </mc:Choice>
        <mc:Fallback>
          <p:pic>
            <p:nvPicPr>
              <p:cNvPr id="205" name="インク 204"/>
              <p:cNvPicPr/>
              <p:nvPr/>
            </p:nvPicPr>
            <p:blipFill>
              <a:blip r:embed="rId71"/>
              <a:stretch>
                <a:fillRect/>
              </a:stretch>
            </p:blipFill>
            <p:spPr>
              <a:xfrm>
                <a:off x="6701625" y="244845"/>
                <a:ext cx="7398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07" name="インク 206"/>
              <p14:cNvContentPartPr/>
              <p14:nvPr/>
            </p14:nvContentPartPr>
            <p14:xfrm>
              <a:off x="7682625" y="292725"/>
              <a:ext cx="28440" cy="0"/>
            </p14:xfrm>
          </p:contentPart>
        </mc:Choice>
        <mc:Fallback>
          <p:pic>
            <p:nvPicPr>
              <p:cNvPr id="207" name="インク 206"/>
              <p:cNvPicPr/>
              <p:nvPr/>
            </p:nvPicPr>
            <p:blipFill>
              <a:blip r:embed="rId73"/>
              <a:stretch>
                <a:fillRect/>
              </a:stretch>
            </p:blipFill>
            <p:spPr>
              <a:xfrm>
                <a:off x="0" y="0"/>
                <a:ext cx="28440" cy="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08" name="インク 207"/>
              <p14:cNvContentPartPr/>
              <p14:nvPr/>
            </p14:nvContentPartPr>
            <p14:xfrm>
              <a:off x="7730505" y="700605"/>
              <a:ext cx="7920" cy="3240"/>
            </p14:xfrm>
          </p:contentPart>
        </mc:Choice>
        <mc:Fallback>
          <p:pic>
            <p:nvPicPr>
              <p:cNvPr id="208" name="インク 207"/>
              <p:cNvPicPr/>
              <p:nvPr/>
            </p:nvPicPr>
            <p:blipFill>
              <a:blip r:embed="rId75"/>
              <a:stretch>
                <a:fillRect/>
              </a:stretch>
            </p:blipFill>
            <p:spPr>
              <a:xfrm>
                <a:off x="7690905" y="594405"/>
                <a:ext cx="105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9" name="インク 208"/>
              <p14:cNvContentPartPr/>
              <p14:nvPr/>
            </p14:nvContentPartPr>
            <p14:xfrm>
              <a:off x="8054505" y="322605"/>
              <a:ext cx="675360" cy="287280"/>
            </p14:xfrm>
          </p:contentPart>
        </mc:Choice>
        <mc:Fallback>
          <p:pic>
            <p:nvPicPr>
              <p:cNvPr id="209" name="インク 208"/>
              <p:cNvPicPr/>
              <p:nvPr/>
            </p:nvPicPr>
            <p:blipFill>
              <a:blip r:embed="rId77"/>
              <a:stretch>
                <a:fillRect/>
              </a:stretch>
            </p:blipFill>
            <p:spPr>
              <a:xfrm>
                <a:off x="7991145" y="183645"/>
                <a:ext cx="77328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1" name="インク 210"/>
              <p14:cNvContentPartPr/>
              <p14:nvPr/>
            </p14:nvContentPartPr>
            <p14:xfrm>
              <a:off x="1934865" y="3868965"/>
              <a:ext cx="3080520" cy="2400480"/>
            </p14:xfrm>
          </p:contentPart>
        </mc:Choice>
        <mc:Fallback>
          <p:pic>
            <p:nvPicPr>
              <p:cNvPr id="211" name="インク 210"/>
              <p:cNvPicPr/>
              <p:nvPr/>
            </p:nvPicPr>
            <p:blipFill>
              <a:blip r:embed="rId79"/>
              <a:stretch>
                <a:fillRect/>
              </a:stretch>
            </p:blipFill>
            <p:spPr>
              <a:xfrm>
                <a:off x="1925145" y="3856005"/>
                <a:ext cx="3104640" cy="2422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31" name="インク 230"/>
              <p14:cNvContentPartPr/>
              <p14:nvPr/>
            </p14:nvContentPartPr>
            <p14:xfrm>
              <a:off x="2204481" y="3021165"/>
              <a:ext cx="835944" cy="345600"/>
            </p14:xfrm>
          </p:contentPart>
        </mc:Choice>
        <mc:Fallback>
          <p:pic>
            <p:nvPicPr>
              <p:cNvPr id="231" name="インク 230"/>
              <p:cNvPicPr/>
              <p:nvPr/>
            </p:nvPicPr>
            <p:blipFill>
              <a:blip r:embed="rId81"/>
              <a:stretch>
                <a:fillRect/>
              </a:stretch>
            </p:blipFill>
            <p:spPr>
              <a:xfrm>
                <a:off x="2187201" y="3005685"/>
                <a:ext cx="862225"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36" name="インク 235"/>
              <p14:cNvContentPartPr/>
              <p14:nvPr/>
            </p14:nvContentPartPr>
            <p14:xfrm>
              <a:off x="5303745" y="1520685"/>
              <a:ext cx="2329920" cy="1723320"/>
            </p14:xfrm>
          </p:contentPart>
        </mc:Choice>
        <mc:Fallback>
          <p:pic>
            <p:nvPicPr>
              <p:cNvPr id="236" name="インク 235"/>
              <p:cNvPicPr/>
              <p:nvPr/>
            </p:nvPicPr>
            <p:blipFill>
              <a:blip r:embed="rId83"/>
              <a:stretch>
                <a:fillRect/>
              </a:stretch>
            </p:blipFill>
            <p:spPr>
              <a:xfrm>
                <a:off x="5293665" y="1509525"/>
                <a:ext cx="2344320" cy="1745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37" name="インク 236"/>
              <p14:cNvContentPartPr/>
              <p14:nvPr/>
            </p14:nvContentPartPr>
            <p14:xfrm>
              <a:off x="2273265" y="2623725"/>
              <a:ext cx="213120" cy="278280"/>
            </p14:xfrm>
          </p:contentPart>
        </mc:Choice>
        <mc:Fallback>
          <p:pic>
            <p:nvPicPr>
              <p:cNvPr id="237" name="インク 236"/>
              <p:cNvPicPr/>
              <p:nvPr/>
            </p:nvPicPr>
            <p:blipFill>
              <a:blip r:embed="rId85"/>
              <a:stretch>
                <a:fillRect/>
              </a:stretch>
            </p:blipFill>
            <p:spPr>
              <a:xfrm>
                <a:off x="2256705" y="2608245"/>
                <a:ext cx="2358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38" name="インク 237"/>
              <p14:cNvContentPartPr/>
              <p14:nvPr/>
            </p14:nvContentPartPr>
            <p14:xfrm>
              <a:off x="2491425" y="2614365"/>
              <a:ext cx="283320" cy="59760"/>
            </p14:xfrm>
          </p:contentPart>
        </mc:Choice>
        <mc:Fallback>
          <p:pic>
            <p:nvPicPr>
              <p:cNvPr id="238" name="インク 237"/>
              <p:cNvPicPr/>
              <p:nvPr/>
            </p:nvPicPr>
            <p:blipFill>
              <a:blip r:embed="rId87"/>
              <a:stretch>
                <a:fillRect/>
              </a:stretch>
            </p:blipFill>
            <p:spPr>
              <a:xfrm>
                <a:off x="2476665" y="2599605"/>
                <a:ext cx="303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9" name="インク 238"/>
              <p14:cNvContentPartPr/>
              <p14:nvPr/>
            </p14:nvContentPartPr>
            <p14:xfrm>
              <a:off x="2618505" y="2503845"/>
              <a:ext cx="49680" cy="411840"/>
            </p14:xfrm>
          </p:contentPart>
        </mc:Choice>
        <mc:Fallback>
          <p:pic>
            <p:nvPicPr>
              <p:cNvPr id="239" name="インク 238"/>
              <p:cNvPicPr/>
              <p:nvPr/>
            </p:nvPicPr>
            <p:blipFill>
              <a:blip r:embed="rId89"/>
              <a:stretch>
                <a:fillRect/>
              </a:stretch>
            </p:blipFill>
            <p:spPr>
              <a:xfrm>
                <a:off x="2602305" y="2490525"/>
                <a:ext cx="7128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41" name="インク 240"/>
              <p14:cNvContentPartPr/>
              <p14:nvPr/>
            </p14:nvContentPartPr>
            <p14:xfrm>
              <a:off x="6881985" y="3830085"/>
              <a:ext cx="1058040" cy="1796040"/>
            </p14:xfrm>
          </p:contentPart>
        </mc:Choice>
        <mc:Fallback>
          <p:pic>
            <p:nvPicPr>
              <p:cNvPr id="241" name="インク 240"/>
              <p:cNvPicPr/>
              <p:nvPr/>
            </p:nvPicPr>
            <p:blipFill>
              <a:blip r:embed="rId91"/>
              <a:stretch>
                <a:fillRect/>
              </a:stretch>
            </p:blipFill>
            <p:spPr>
              <a:xfrm>
                <a:off x="6863625" y="3822165"/>
                <a:ext cx="1093680" cy="1813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46" name="インク 245"/>
              <p14:cNvContentPartPr/>
              <p14:nvPr/>
            </p14:nvContentPartPr>
            <p14:xfrm>
              <a:off x="5387625" y="1490805"/>
              <a:ext cx="2238120" cy="1573560"/>
            </p14:xfrm>
          </p:contentPart>
        </mc:Choice>
        <mc:Fallback>
          <p:pic>
            <p:nvPicPr>
              <p:cNvPr id="246" name="インク 245"/>
              <p:cNvPicPr/>
              <p:nvPr/>
            </p:nvPicPr>
            <p:blipFill>
              <a:blip r:embed="rId93"/>
              <a:stretch>
                <a:fillRect/>
              </a:stretch>
            </p:blipFill>
            <p:spPr>
              <a:xfrm>
                <a:off x="5312385" y="1340685"/>
                <a:ext cx="2355840" cy="1879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53" name="インク 252"/>
              <p14:cNvContentPartPr/>
              <p14:nvPr/>
            </p14:nvContentPartPr>
            <p14:xfrm>
              <a:off x="7680825" y="1998045"/>
              <a:ext cx="1116720" cy="1111680"/>
            </p14:xfrm>
          </p:contentPart>
        </mc:Choice>
        <mc:Fallback>
          <p:pic>
            <p:nvPicPr>
              <p:cNvPr id="253" name="インク 252"/>
              <p:cNvPicPr/>
              <p:nvPr/>
            </p:nvPicPr>
            <p:blipFill>
              <a:blip r:embed="rId95"/>
              <a:stretch>
                <a:fillRect/>
              </a:stretch>
            </p:blipFill>
            <p:spPr>
              <a:xfrm>
                <a:off x="7668225" y="1983285"/>
                <a:ext cx="1133280" cy="1138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70" name="インク 269"/>
              <p14:cNvContentPartPr/>
              <p14:nvPr/>
            </p14:nvContentPartPr>
            <p14:xfrm>
              <a:off x="606105" y="4384501"/>
              <a:ext cx="3778560" cy="2162864"/>
            </p14:xfrm>
          </p:contentPart>
        </mc:Choice>
        <mc:Fallback>
          <p:pic>
            <p:nvPicPr>
              <p:cNvPr id="270" name="インク 269"/>
              <p:cNvPicPr/>
              <p:nvPr/>
            </p:nvPicPr>
            <p:blipFill>
              <a:blip r:embed="rId97"/>
              <a:stretch>
                <a:fillRect/>
              </a:stretch>
            </p:blipFill>
            <p:spPr>
              <a:xfrm>
                <a:off x="596025" y="4367941"/>
                <a:ext cx="3796560" cy="2188064"/>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71" name="インク 270"/>
              <p14:cNvContentPartPr/>
              <p14:nvPr/>
            </p14:nvContentPartPr>
            <p14:xfrm>
              <a:off x="3152385" y="5307901"/>
              <a:ext cx="59400" cy="546464"/>
            </p14:xfrm>
          </p:contentPart>
        </mc:Choice>
        <mc:Fallback>
          <p:pic>
            <p:nvPicPr>
              <p:cNvPr id="271" name="インク 270"/>
              <p:cNvPicPr/>
              <p:nvPr/>
            </p:nvPicPr>
            <p:blipFill>
              <a:blip r:embed="rId99"/>
              <a:stretch>
                <a:fillRect/>
              </a:stretch>
            </p:blipFill>
            <p:spPr>
              <a:xfrm>
                <a:off x="3137625" y="5299981"/>
                <a:ext cx="83520" cy="561224"/>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83" name="インク 282"/>
              <p14:cNvContentPartPr/>
              <p14:nvPr/>
            </p14:nvContentPartPr>
            <p14:xfrm>
              <a:off x="5032305" y="5622525"/>
              <a:ext cx="3750480" cy="1172880"/>
            </p14:xfrm>
          </p:contentPart>
        </mc:Choice>
        <mc:Fallback>
          <p:pic>
            <p:nvPicPr>
              <p:cNvPr id="283" name="インク 282"/>
              <p:cNvPicPr/>
              <p:nvPr/>
            </p:nvPicPr>
            <p:blipFill>
              <a:blip r:embed="rId101"/>
              <a:stretch>
                <a:fillRect/>
              </a:stretch>
            </p:blipFill>
            <p:spPr>
              <a:xfrm>
                <a:off x="4997745" y="5604885"/>
                <a:ext cx="3815640" cy="1226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89" name="インク 288"/>
              <p14:cNvContentPartPr/>
              <p14:nvPr/>
            </p14:nvContentPartPr>
            <p14:xfrm>
              <a:off x="3189825" y="5577181"/>
              <a:ext cx="369720" cy="33464"/>
            </p14:xfrm>
          </p:contentPart>
        </mc:Choice>
        <mc:Fallback>
          <p:pic>
            <p:nvPicPr>
              <p:cNvPr id="289" name="インク 288"/>
              <p:cNvPicPr/>
              <p:nvPr/>
            </p:nvPicPr>
            <p:blipFill>
              <a:blip r:embed="rId103"/>
              <a:stretch>
                <a:fillRect/>
              </a:stretch>
            </p:blipFill>
            <p:spPr>
              <a:xfrm>
                <a:off x="3176865" y="5561349"/>
                <a:ext cx="390240" cy="59012"/>
              </a:xfrm>
              <a:prstGeom prst="rect">
                <a:avLst/>
              </a:prstGeom>
            </p:spPr>
          </p:pic>
        </mc:Fallback>
      </mc:AlternateContent>
    </p:spTree>
    <p:extLst>
      <p:ext uri="{BB962C8B-B14F-4D97-AF65-F5344CB8AC3E}">
        <p14:creationId xmlns:p14="http://schemas.microsoft.com/office/powerpoint/2010/main" val="928312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425</Words>
  <Application>Microsoft Office PowerPoint</Application>
  <PresentationFormat>画面に合わせる (4:3)</PresentationFormat>
  <Paragraphs>92</Paragraphs>
  <Slides>12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ＭＳ Ｐゴシック</vt:lpstr>
      <vt:lpstr>メイリオ</vt:lpstr>
      <vt:lpstr>Arial</vt:lpstr>
      <vt:lpstr>Calibri</vt:lpstr>
      <vt:lpstr>Office テーマ</vt:lpstr>
      <vt:lpstr>北極振動の増幅と転調は 何故20世紀末に生じたか？  Why was Arctic Oscillation amplified and Modulated  at the end of the 20th century?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haruka suzuki</dc:creator>
  <cp:lastModifiedBy>haruka suzuki</cp:lastModifiedBy>
  <cp:revision>25</cp:revision>
  <dcterms:created xsi:type="dcterms:W3CDTF">2015-02-12T14:59:38Z</dcterms:created>
  <dcterms:modified xsi:type="dcterms:W3CDTF">2015-02-12T19:00:37Z</dcterms:modified>
</cp:coreProperties>
</file>