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83" r:id="rId2"/>
    <p:sldId id="257" r:id="rId3"/>
    <p:sldId id="271" r:id="rId4"/>
    <p:sldId id="287" r:id="rId5"/>
    <p:sldId id="284" r:id="rId6"/>
    <p:sldId id="301" r:id="rId7"/>
    <p:sldId id="300" r:id="rId8"/>
    <p:sldId id="266" r:id="rId9"/>
    <p:sldId id="289" r:id="rId10"/>
    <p:sldId id="273" r:id="rId11"/>
    <p:sldId id="290" r:id="rId12"/>
    <p:sldId id="291" r:id="rId13"/>
    <p:sldId id="302" r:id="rId14"/>
    <p:sldId id="294" r:id="rId15"/>
    <p:sldId id="298" r:id="rId16"/>
    <p:sldId id="295" r:id="rId17"/>
    <p:sldId id="306" r:id="rId18"/>
    <p:sldId id="303" r:id="rId19"/>
    <p:sldId id="307" r:id="rId20"/>
    <p:sldId id="309" r:id="rId21"/>
    <p:sldId id="310" r:id="rId22"/>
    <p:sldId id="312" r:id="rId23"/>
    <p:sldId id="313" r:id="rId24"/>
    <p:sldId id="308" r:id="rId25"/>
    <p:sldId id="293" r:id="rId26"/>
    <p:sldId id="311" r:id="rId27"/>
    <p:sldId id="304" r:id="rId28"/>
    <p:sldId id="305" r:id="rId29"/>
    <p:sldId id="280" r:id="rId30"/>
    <p:sldId id="296" r:id="rId31"/>
    <p:sldId id="286" r:id="rId32"/>
    <p:sldId id="274" r:id="rId33"/>
    <p:sldId id="268" r:id="rId34"/>
    <p:sldId id="277" r:id="rId35"/>
    <p:sldId id="261" r:id="rId36"/>
    <p:sldId id="270"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516364@m.mie-u.ac.jp" initials="5" lastIdx="1" clrIdx="0">
    <p:extLst>
      <p:ext uri="{19B8F6BF-5375-455C-9EA6-DF929625EA0E}">
        <p15:presenceInfo xmlns:p15="http://schemas.microsoft.com/office/powerpoint/2012/main" userId="20e2de4859e3f6d5" providerId="Windows Live"/>
      </p:ext>
    </p:extLst>
  </p:cmAuthor>
  <p:cmAuthor id="2" name="峯 大誠" initials="峯" lastIdx="1" clrIdx="1">
    <p:extLst>
      <p:ext uri="{19B8F6BF-5375-455C-9EA6-DF929625EA0E}">
        <p15:presenceInfo xmlns:p15="http://schemas.microsoft.com/office/powerpoint/2012/main" userId="峯 大誠"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3511AB-CEB2-4C87-9546-2BA75A79FB99}" v="131" dt="2020-03-16T03:07:37.92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58" autoAdjust="0"/>
    <p:restoredTop sz="94660"/>
  </p:normalViewPr>
  <p:slideViewPr>
    <p:cSldViewPr snapToGrid="0">
      <p:cViewPr varScale="1">
        <p:scale>
          <a:sx n="75" d="100"/>
          <a:sy n="75" d="100"/>
        </p:scale>
        <p:origin x="120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516364@m.mie-u.ac.jp" userId="20e2de4859e3f6d5" providerId="LiveId" clId="{26D2DC38-A5EE-47DE-8811-D42FDA93AD34}"/>
    <pc:docChg chg="undo custSel addSld delSld modSld sldOrd modMainMaster">
      <pc:chgData name="516364@m.mie-u.ac.jp" userId="20e2de4859e3f6d5" providerId="LiveId" clId="{26D2DC38-A5EE-47DE-8811-D42FDA93AD34}" dt="2020-02-16T06:08:34.240" v="3232" actId="6549"/>
      <pc:docMkLst>
        <pc:docMk/>
      </pc:docMkLst>
      <pc:sldChg chg="addSp modSp modAnim modNotesTx">
        <pc:chgData name="516364@m.mie-u.ac.jp" userId="20e2de4859e3f6d5" providerId="LiveId" clId="{26D2DC38-A5EE-47DE-8811-D42FDA93AD34}" dt="2020-02-16T06:08:11.647" v="3226" actId="6549"/>
        <pc:sldMkLst>
          <pc:docMk/>
          <pc:sldMk cId="3145191462" sldId="257"/>
        </pc:sldMkLst>
        <pc:spChg chg="mod">
          <ac:chgData name="516364@m.mie-u.ac.jp" userId="20e2de4859e3f6d5" providerId="LiveId" clId="{26D2DC38-A5EE-47DE-8811-D42FDA93AD34}" dt="2020-02-12T07:36:53.219" v="1319"/>
          <ac:spMkLst>
            <pc:docMk/>
            <pc:sldMk cId="3145191462" sldId="257"/>
            <ac:spMk id="2" creationId="{5B587C0F-37DA-4F1F-9C8F-E44BF441E451}"/>
          </ac:spMkLst>
        </pc:spChg>
        <pc:spChg chg="mod">
          <ac:chgData name="516364@m.mie-u.ac.jp" userId="20e2de4859e3f6d5" providerId="LiveId" clId="{26D2DC38-A5EE-47DE-8811-D42FDA93AD34}" dt="2020-02-12T07:36:53.219" v="1319"/>
          <ac:spMkLst>
            <pc:docMk/>
            <pc:sldMk cId="3145191462" sldId="257"/>
            <ac:spMk id="4" creationId="{BAE5D646-880D-4C90-967F-364520D017E0}"/>
          </ac:spMkLst>
        </pc:spChg>
        <pc:spChg chg="mod">
          <ac:chgData name="516364@m.mie-u.ac.jp" userId="20e2de4859e3f6d5" providerId="LiveId" clId="{26D2DC38-A5EE-47DE-8811-D42FDA93AD34}" dt="2020-02-12T07:36:53.219" v="1319"/>
          <ac:spMkLst>
            <pc:docMk/>
            <pc:sldMk cId="3145191462" sldId="257"/>
            <ac:spMk id="5" creationId="{3043A7C7-088A-42F8-8D6C-E501CF913A1A}"/>
          </ac:spMkLst>
        </pc:spChg>
        <pc:spChg chg="mod">
          <ac:chgData name="516364@m.mie-u.ac.jp" userId="20e2de4859e3f6d5" providerId="LiveId" clId="{26D2DC38-A5EE-47DE-8811-D42FDA93AD34}" dt="2020-02-12T07:36:53.219" v="1319"/>
          <ac:spMkLst>
            <pc:docMk/>
            <pc:sldMk cId="3145191462" sldId="257"/>
            <ac:spMk id="7" creationId="{F3CE0C48-EC28-4A2C-982B-0AFBA58182A4}"/>
          </ac:spMkLst>
        </pc:spChg>
        <pc:spChg chg="mod">
          <ac:chgData name="516364@m.mie-u.ac.jp" userId="20e2de4859e3f6d5" providerId="LiveId" clId="{26D2DC38-A5EE-47DE-8811-D42FDA93AD34}" dt="2020-02-12T07:36:53.219" v="1319"/>
          <ac:spMkLst>
            <pc:docMk/>
            <pc:sldMk cId="3145191462" sldId="257"/>
            <ac:spMk id="10" creationId="{4055F03B-2DB7-4A13-AAC4-55D6FB443FCB}"/>
          </ac:spMkLst>
        </pc:spChg>
        <pc:spChg chg="add mod">
          <ac:chgData name="516364@m.mie-u.ac.jp" userId="20e2de4859e3f6d5" providerId="LiveId" clId="{26D2DC38-A5EE-47DE-8811-D42FDA93AD34}" dt="2020-02-12T07:36:53.219" v="1319"/>
          <ac:spMkLst>
            <pc:docMk/>
            <pc:sldMk cId="3145191462" sldId="257"/>
            <ac:spMk id="11" creationId="{F891EC10-23EE-47B3-9472-B9B7738A506A}"/>
          </ac:spMkLst>
        </pc:spChg>
        <pc:picChg chg="mod">
          <ac:chgData name="516364@m.mie-u.ac.jp" userId="20e2de4859e3f6d5" providerId="LiveId" clId="{26D2DC38-A5EE-47DE-8811-D42FDA93AD34}" dt="2020-02-12T07:36:53.219" v="1319"/>
          <ac:picMkLst>
            <pc:docMk/>
            <pc:sldMk cId="3145191462" sldId="257"/>
            <ac:picMk id="3" creationId="{3E1B61F0-1E90-4D23-AE34-51AC1CB33BA7}"/>
          </ac:picMkLst>
        </pc:picChg>
        <pc:picChg chg="mod">
          <ac:chgData name="516364@m.mie-u.ac.jp" userId="20e2de4859e3f6d5" providerId="LiveId" clId="{26D2DC38-A5EE-47DE-8811-D42FDA93AD34}" dt="2020-02-12T07:36:53.219" v="1319"/>
          <ac:picMkLst>
            <pc:docMk/>
            <pc:sldMk cId="3145191462" sldId="257"/>
            <ac:picMk id="9" creationId="{0D72B354-B41D-41F3-87D7-2E9ABB65C324}"/>
          </ac:picMkLst>
        </pc:picChg>
      </pc:sldChg>
      <pc:sldChg chg="modSp">
        <pc:chgData name="516364@m.mie-u.ac.jp" userId="20e2de4859e3f6d5" providerId="LiveId" clId="{26D2DC38-A5EE-47DE-8811-D42FDA93AD34}" dt="2020-02-12T07:36:53.219" v="1319"/>
        <pc:sldMkLst>
          <pc:docMk/>
          <pc:sldMk cId="1207578328" sldId="261"/>
        </pc:sldMkLst>
        <pc:spChg chg="mod">
          <ac:chgData name="516364@m.mie-u.ac.jp" userId="20e2de4859e3f6d5" providerId="LiveId" clId="{26D2DC38-A5EE-47DE-8811-D42FDA93AD34}" dt="2020-02-12T07:36:53.219" v="1319"/>
          <ac:spMkLst>
            <pc:docMk/>
            <pc:sldMk cId="1207578328" sldId="261"/>
            <ac:spMk id="4" creationId="{C3257D91-C9D5-4C2B-AB18-95F61A71B19C}"/>
          </ac:spMkLst>
        </pc:spChg>
        <pc:spChg chg="mod">
          <ac:chgData name="516364@m.mie-u.ac.jp" userId="20e2de4859e3f6d5" providerId="LiveId" clId="{26D2DC38-A5EE-47DE-8811-D42FDA93AD34}" dt="2020-02-12T07:36:53.219" v="1319"/>
          <ac:spMkLst>
            <pc:docMk/>
            <pc:sldMk cId="1207578328" sldId="261"/>
            <ac:spMk id="5" creationId="{3043A7C7-088A-42F8-8D6C-E501CF913A1A}"/>
          </ac:spMkLst>
        </pc:spChg>
        <pc:spChg chg="mod">
          <ac:chgData name="516364@m.mie-u.ac.jp" userId="20e2de4859e3f6d5" providerId="LiveId" clId="{26D2DC38-A5EE-47DE-8811-D42FDA93AD34}" dt="2020-02-12T07:36:53.219" v="1319"/>
          <ac:spMkLst>
            <pc:docMk/>
            <pc:sldMk cId="1207578328" sldId="261"/>
            <ac:spMk id="7" creationId="{AE4CE641-4715-4F55-85FD-2695BC189F65}"/>
          </ac:spMkLst>
        </pc:spChg>
        <pc:spChg chg="mod">
          <ac:chgData name="516364@m.mie-u.ac.jp" userId="20e2de4859e3f6d5" providerId="LiveId" clId="{26D2DC38-A5EE-47DE-8811-D42FDA93AD34}" dt="2020-02-12T07:36:53.219" v="1319"/>
          <ac:spMkLst>
            <pc:docMk/>
            <pc:sldMk cId="1207578328" sldId="261"/>
            <ac:spMk id="9" creationId="{271AF9D8-CF37-45DF-98C1-E10AA4FCD238}"/>
          </ac:spMkLst>
        </pc:spChg>
        <pc:spChg chg="mod">
          <ac:chgData name="516364@m.mie-u.ac.jp" userId="20e2de4859e3f6d5" providerId="LiveId" clId="{26D2DC38-A5EE-47DE-8811-D42FDA93AD34}" dt="2020-02-12T07:36:53.219" v="1319"/>
          <ac:spMkLst>
            <pc:docMk/>
            <pc:sldMk cId="1207578328" sldId="261"/>
            <ac:spMk id="14" creationId="{E6FFECC5-08CC-4054-BA8F-82F1DD1C60D0}"/>
          </ac:spMkLst>
        </pc:spChg>
        <pc:spChg chg="mod">
          <ac:chgData name="516364@m.mie-u.ac.jp" userId="20e2de4859e3f6d5" providerId="LiveId" clId="{26D2DC38-A5EE-47DE-8811-D42FDA93AD34}" dt="2020-02-12T07:36:53.219" v="1319"/>
          <ac:spMkLst>
            <pc:docMk/>
            <pc:sldMk cId="1207578328" sldId="261"/>
            <ac:spMk id="39" creationId="{D79A317B-F849-4A4B-AECD-FF6D6DD855F7}"/>
          </ac:spMkLst>
        </pc:spChg>
        <pc:spChg chg="mod">
          <ac:chgData name="516364@m.mie-u.ac.jp" userId="20e2de4859e3f6d5" providerId="LiveId" clId="{26D2DC38-A5EE-47DE-8811-D42FDA93AD34}" dt="2020-02-12T07:36:53.219" v="1319"/>
          <ac:spMkLst>
            <pc:docMk/>
            <pc:sldMk cId="1207578328" sldId="261"/>
            <ac:spMk id="40" creationId="{1435849D-DA63-429C-9DF0-96205CDE06FF}"/>
          </ac:spMkLst>
        </pc:spChg>
        <pc:spChg chg="mod">
          <ac:chgData name="516364@m.mie-u.ac.jp" userId="20e2de4859e3f6d5" providerId="LiveId" clId="{26D2DC38-A5EE-47DE-8811-D42FDA93AD34}" dt="2020-02-12T07:36:53.219" v="1319"/>
          <ac:spMkLst>
            <pc:docMk/>
            <pc:sldMk cId="1207578328" sldId="261"/>
            <ac:spMk id="41" creationId="{415DAC9E-0D6F-424C-86F6-C16408E5FF58}"/>
          </ac:spMkLst>
        </pc:spChg>
        <pc:spChg chg="mod">
          <ac:chgData name="516364@m.mie-u.ac.jp" userId="20e2de4859e3f6d5" providerId="LiveId" clId="{26D2DC38-A5EE-47DE-8811-D42FDA93AD34}" dt="2020-02-12T07:36:53.219" v="1319"/>
          <ac:spMkLst>
            <pc:docMk/>
            <pc:sldMk cId="1207578328" sldId="261"/>
            <ac:spMk id="44" creationId="{FB1AD161-FBDA-4FE4-93E8-869BC296A42D}"/>
          </ac:spMkLst>
        </pc:spChg>
        <pc:spChg chg="mod">
          <ac:chgData name="516364@m.mie-u.ac.jp" userId="20e2de4859e3f6d5" providerId="LiveId" clId="{26D2DC38-A5EE-47DE-8811-D42FDA93AD34}" dt="2020-02-12T07:36:53.219" v="1319"/>
          <ac:spMkLst>
            <pc:docMk/>
            <pc:sldMk cId="1207578328" sldId="261"/>
            <ac:spMk id="45" creationId="{140FAE7A-7B42-4276-8D3D-B7545672A212}"/>
          </ac:spMkLst>
        </pc:spChg>
        <pc:spChg chg="mod">
          <ac:chgData name="516364@m.mie-u.ac.jp" userId="20e2de4859e3f6d5" providerId="LiveId" clId="{26D2DC38-A5EE-47DE-8811-D42FDA93AD34}" dt="2020-02-12T07:36:53.219" v="1319"/>
          <ac:spMkLst>
            <pc:docMk/>
            <pc:sldMk cId="1207578328" sldId="261"/>
            <ac:spMk id="47" creationId="{54B62396-67F4-44C1-B483-68CE59836B74}"/>
          </ac:spMkLst>
        </pc:spChg>
        <pc:spChg chg="mod">
          <ac:chgData name="516364@m.mie-u.ac.jp" userId="20e2de4859e3f6d5" providerId="LiveId" clId="{26D2DC38-A5EE-47DE-8811-D42FDA93AD34}" dt="2020-02-12T07:36:53.219" v="1319"/>
          <ac:spMkLst>
            <pc:docMk/>
            <pc:sldMk cId="1207578328" sldId="261"/>
            <ac:spMk id="48" creationId="{2D717804-1A52-4B15-BD14-D3623D5CF78F}"/>
          </ac:spMkLst>
        </pc:spChg>
        <pc:spChg chg="mod">
          <ac:chgData name="516364@m.mie-u.ac.jp" userId="20e2de4859e3f6d5" providerId="LiveId" clId="{26D2DC38-A5EE-47DE-8811-D42FDA93AD34}" dt="2020-02-12T07:36:53.219" v="1319"/>
          <ac:spMkLst>
            <pc:docMk/>
            <pc:sldMk cId="1207578328" sldId="261"/>
            <ac:spMk id="49" creationId="{A56C2DAD-272B-4B5B-8933-6EC3712896B1}"/>
          </ac:spMkLst>
        </pc:spChg>
        <pc:spChg chg="mod">
          <ac:chgData name="516364@m.mie-u.ac.jp" userId="20e2de4859e3f6d5" providerId="LiveId" clId="{26D2DC38-A5EE-47DE-8811-D42FDA93AD34}" dt="2020-02-12T07:36:53.219" v="1319"/>
          <ac:spMkLst>
            <pc:docMk/>
            <pc:sldMk cId="1207578328" sldId="261"/>
            <ac:spMk id="50" creationId="{E598CC8C-F777-45B6-B3C5-5F6E6A5FA91B}"/>
          </ac:spMkLst>
        </pc:spChg>
        <pc:spChg chg="mod">
          <ac:chgData name="516364@m.mie-u.ac.jp" userId="20e2de4859e3f6d5" providerId="LiveId" clId="{26D2DC38-A5EE-47DE-8811-D42FDA93AD34}" dt="2020-02-12T07:36:53.219" v="1319"/>
          <ac:spMkLst>
            <pc:docMk/>
            <pc:sldMk cId="1207578328" sldId="261"/>
            <ac:spMk id="51" creationId="{A02A7406-EF1A-40CD-B04B-A7450E8F2052}"/>
          </ac:spMkLst>
        </pc:spChg>
        <pc:spChg chg="mod">
          <ac:chgData name="516364@m.mie-u.ac.jp" userId="20e2de4859e3f6d5" providerId="LiveId" clId="{26D2DC38-A5EE-47DE-8811-D42FDA93AD34}" dt="2020-02-12T07:36:53.219" v="1319"/>
          <ac:spMkLst>
            <pc:docMk/>
            <pc:sldMk cId="1207578328" sldId="261"/>
            <ac:spMk id="54" creationId="{F90EB4AE-5B3E-47AE-9D95-ABF36463DAB9}"/>
          </ac:spMkLst>
        </pc:spChg>
        <pc:spChg chg="mod">
          <ac:chgData name="516364@m.mie-u.ac.jp" userId="20e2de4859e3f6d5" providerId="LiveId" clId="{26D2DC38-A5EE-47DE-8811-D42FDA93AD34}" dt="2020-02-12T07:36:53.219" v="1319"/>
          <ac:spMkLst>
            <pc:docMk/>
            <pc:sldMk cId="1207578328" sldId="261"/>
            <ac:spMk id="104" creationId="{E1933368-7148-4CEE-8E4D-7568DB89D94C}"/>
          </ac:spMkLst>
        </pc:spChg>
        <pc:graphicFrameChg chg="mod">
          <ac:chgData name="516364@m.mie-u.ac.jp" userId="20e2de4859e3f6d5" providerId="LiveId" clId="{26D2DC38-A5EE-47DE-8811-D42FDA93AD34}" dt="2020-02-12T07:36:53.219" v="1319"/>
          <ac:graphicFrameMkLst>
            <pc:docMk/>
            <pc:sldMk cId="1207578328" sldId="261"/>
            <ac:graphicFrameMk id="52" creationId="{FD022475-F20E-4A14-ACD3-833B8C759F3C}"/>
          </ac:graphicFrameMkLst>
        </pc:graphicFrameChg>
        <pc:picChg chg="mod">
          <ac:chgData name="516364@m.mie-u.ac.jp" userId="20e2de4859e3f6d5" providerId="LiveId" clId="{26D2DC38-A5EE-47DE-8811-D42FDA93AD34}" dt="2020-02-12T07:36:53.219" v="1319"/>
          <ac:picMkLst>
            <pc:docMk/>
            <pc:sldMk cId="1207578328" sldId="261"/>
            <ac:picMk id="3" creationId="{57776C87-9F74-4AD2-8A81-7D8AED38D0F5}"/>
          </ac:picMkLst>
        </pc:picChg>
        <pc:picChg chg="mod">
          <ac:chgData name="516364@m.mie-u.ac.jp" userId="20e2de4859e3f6d5" providerId="LiveId" clId="{26D2DC38-A5EE-47DE-8811-D42FDA93AD34}" dt="2020-02-12T07:36:53.219" v="1319"/>
          <ac:picMkLst>
            <pc:docMk/>
            <pc:sldMk cId="1207578328" sldId="261"/>
            <ac:picMk id="6" creationId="{899554AF-C17B-4AB8-B00F-5F3F9AE5A375}"/>
          </ac:picMkLst>
        </pc:picChg>
        <pc:picChg chg="mod">
          <ac:chgData name="516364@m.mie-u.ac.jp" userId="20e2de4859e3f6d5" providerId="LiveId" clId="{26D2DC38-A5EE-47DE-8811-D42FDA93AD34}" dt="2020-02-12T07:36:53.219" v="1319"/>
          <ac:picMkLst>
            <pc:docMk/>
            <pc:sldMk cId="1207578328" sldId="261"/>
            <ac:picMk id="8" creationId="{B422055A-D223-4399-8CF8-46CAE96E528E}"/>
          </ac:picMkLst>
        </pc:picChg>
        <pc:cxnChg chg="mod">
          <ac:chgData name="516364@m.mie-u.ac.jp" userId="20e2de4859e3f6d5" providerId="LiveId" clId="{26D2DC38-A5EE-47DE-8811-D42FDA93AD34}" dt="2020-02-12T07:36:53.219" v="1319"/>
          <ac:cxnSpMkLst>
            <pc:docMk/>
            <pc:sldMk cId="1207578328" sldId="261"/>
            <ac:cxnSpMk id="11" creationId="{A8320A61-6A7E-4149-9BC1-1BD2155FFB1C}"/>
          </ac:cxnSpMkLst>
        </pc:cxnChg>
        <pc:cxnChg chg="mod">
          <ac:chgData name="516364@m.mie-u.ac.jp" userId="20e2de4859e3f6d5" providerId="LiveId" clId="{26D2DC38-A5EE-47DE-8811-D42FDA93AD34}" dt="2020-02-12T07:36:53.219" v="1319"/>
          <ac:cxnSpMkLst>
            <pc:docMk/>
            <pc:sldMk cId="1207578328" sldId="261"/>
            <ac:cxnSpMk id="81" creationId="{033E2D3D-D515-44A4-8008-F747CD1B0530}"/>
          </ac:cxnSpMkLst>
        </pc:cxnChg>
        <pc:cxnChg chg="mod">
          <ac:chgData name="516364@m.mie-u.ac.jp" userId="20e2de4859e3f6d5" providerId="LiveId" clId="{26D2DC38-A5EE-47DE-8811-D42FDA93AD34}" dt="2020-02-12T07:36:53.219" v="1319"/>
          <ac:cxnSpMkLst>
            <pc:docMk/>
            <pc:sldMk cId="1207578328" sldId="261"/>
            <ac:cxnSpMk id="92" creationId="{4DF0E91B-3E56-4965-B2A0-751A156C5921}"/>
          </ac:cxnSpMkLst>
        </pc:cxnChg>
        <pc:cxnChg chg="mod">
          <ac:chgData name="516364@m.mie-u.ac.jp" userId="20e2de4859e3f6d5" providerId="LiveId" clId="{26D2DC38-A5EE-47DE-8811-D42FDA93AD34}" dt="2020-02-12T07:36:53.219" v="1319"/>
          <ac:cxnSpMkLst>
            <pc:docMk/>
            <pc:sldMk cId="1207578328" sldId="261"/>
            <ac:cxnSpMk id="102" creationId="{D31D1EAF-8167-4491-9D18-003720151F28}"/>
          </ac:cxnSpMkLst>
        </pc:cxnChg>
        <pc:cxnChg chg="mod">
          <ac:chgData name="516364@m.mie-u.ac.jp" userId="20e2de4859e3f6d5" providerId="LiveId" clId="{26D2DC38-A5EE-47DE-8811-D42FDA93AD34}" dt="2020-02-12T07:36:53.219" v="1319"/>
          <ac:cxnSpMkLst>
            <pc:docMk/>
            <pc:sldMk cId="1207578328" sldId="261"/>
            <ac:cxnSpMk id="103" creationId="{0DF5E741-9C49-4B22-A6CA-5C44D533C937}"/>
          </ac:cxnSpMkLst>
        </pc:cxnChg>
      </pc:sldChg>
      <pc:sldChg chg="modSp">
        <pc:chgData name="516364@m.mie-u.ac.jp" userId="20e2de4859e3f6d5" providerId="LiveId" clId="{26D2DC38-A5EE-47DE-8811-D42FDA93AD34}" dt="2020-02-12T07:36:53.219" v="1319"/>
        <pc:sldMkLst>
          <pc:docMk/>
          <pc:sldMk cId="3981467832" sldId="263"/>
        </pc:sldMkLst>
        <pc:spChg chg="mod">
          <ac:chgData name="516364@m.mie-u.ac.jp" userId="20e2de4859e3f6d5" providerId="LiveId" clId="{26D2DC38-A5EE-47DE-8811-D42FDA93AD34}" dt="2020-02-12T07:36:53.219" v="1319"/>
          <ac:spMkLst>
            <pc:docMk/>
            <pc:sldMk cId="3981467832" sldId="263"/>
            <ac:spMk id="5" creationId="{3043A7C7-088A-42F8-8D6C-E501CF913A1A}"/>
          </ac:spMkLst>
        </pc:spChg>
        <pc:spChg chg="mod">
          <ac:chgData name="516364@m.mie-u.ac.jp" userId="20e2de4859e3f6d5" providerId="LiveId" clId="{26D2DC38-A5EE-47DE-8811-D42FDA93AD34}" dt="2020-02-12T07:36:53.219" v="1319"/>
          <ac:spMkLst>
            <pc:docMk/>
            <pc:sldMk cId="3981467832" sldId="263"/>
            <ac:spMk id="11" creationId="{01B078BE-0300-4E49-8490-8FC18DFCFF3F}"/>
          </ac:spMkLst>
        </pc:spChg>
        <pc:spChg chg="mod">
          <ac:chgData name="516364@m.mie-u.ac.jp" userId="20e2de4859e3f6d5" providerId="LiveId" clId="{26D2DC38-A5EE-47DE-8811-D42FDA93AD34}" dt="2020-02-12T07:36:53.219" v="1319"/>
          <ac:spMkLst>
            <pc:docMk/>
            <pc:sldMk cId="3981467832" sldId="263"/>
            <ac:spMk id="12" creationId="{0B1CE927-5B25-4A68-9759-A2ABC8BD30BC}"/>
          </ac:spMkLst>
        </pc:spChg>
        <pc:spChg chg="mod">
          <ac:chgData name="516364@m.mie-u.ac.jp" userId="20e2de4859e3f6d5" providerId="LiveId" clId="{26D2DC38-A5EE-47DE-8811-D42FDA93AD34}" dt="2020-02-12T07:36:53.219" v="1319"/>
          <ac:spMkLst>
            <pc:docMk/>
            <pc:sldMk cId="3981467832" sldId="263"/>
            <ac:spMk id="13" creationId="{68B6D3B2-60CC-496D-A397-05FA893B4D0E}"/>
          </ac:spMkLst>
        </pc:spChg>
        <pc:spChg chg="mod">
          <ac:chgData name="516364@m.mie-u.ac.jp" userId="20e2de4859e3f6d5" providerId="LiveId" clId="{26D2DC38-A5EE-47DE-8811-D42FDA93AD34}" dt="2020-02-12T07:36:53.219" v="1319"/>
          <ac:spMkLst>
            <pc:docMk/>
            <pc:sldMk cId="3981467832" sldId="263"/>
            <ac:spMk id="14" creationId="{A316479C-3790-42FB-84D1-C30C11A57459}"/>
          </ac:spMkLst>
        </pc:spChg>
        <pc:spChg chg="mod">
          <ac:chgData name="516364@m.mie-u.ac.jp" userId="20e2de4859e3f6d5" providerId="LiveId" clId="{26D2DC38-A5EE-47DE-8811-D42FDA93AD34}" dt="2020-02-12T07:36:53.219" v="1319"/>
          <ac:spMkLst>
            <pc:docMk/>
            <pc:sldMk cId="3981467832" sldId="263"/>
            <ac:spMk id="16" creationId="{97DEEF22-EEA1-4F34-98C9-850F17EAE5C1}"/>
          </ac:spMkLst>
        </pc:spChg>
        <pc:spChg chg="mod">
          <ac:chgData name="516364@m.mie-u.ac.jp" userId="20e2de4859e3f6d5" providerId="LiveId" clId="{26D2DC38-A5EE-47DE-8811-D42FDA93AD34}" dt="2020-02-12T07:36:53.219" v="1319"/>
          <ac:spMkLst>
            <pc:docMk/>
            <pc:sldMk cId="3981467832" sldId="263"/>
            <ac:spMk id="17" creationId="{160904EB-0EEC-4CC3-A5B6-A5C5EC1CC3C4}"/>
          </ac:spMkLst>
        </pc:spChg>
        <pc:spChg chg="mod">
          <ac:chgData name="516364@m.mie-u.ac.jp" userId="20e2de4859e3f6d5" providerId="LiveId" clId="{26D2DC38-A5EE-47DE-8811-D42FDA93AD34}" dt="2020-02-12T07:36:53.219" v="1319"/>
          <ac:spMkLst>
            <pc:docMk/>
            <pc:sldMk cId="3981467832" sldId="263"/>
            <ac:spMk id="19" creationId="{23362256-1ECE-4D00-95B3-8C561A904E1F}"/>
          </ac:spMkLst>
        </pc:spChg>
        <pc:spChg chg="mod">
          <ac:chgData name="516364@m.mie-u.ac.jp" userId="20e2de4859e3f6d5" providerId="LiveId" clId="{26D2DC38-A5EE-47DE-8811-D42FDA93AD34}" dt="2020-02-12T07:36:53.219" v="1319"/>
          <ac:spMkLst>
            <pc:docMk/>
            <pc:sldMk cId="3981467832" sldId="263"/>
            <ac:spMk id="20" creationId="{DB419D96-3BF5-4F6E-94BD-11D099B4ADFC}"/>
          </ac:spMkLst>
        </pc:spChg>
        <pc:spChg chg="mod">
          <ac:chgData name="516364@m.mie-u.ac.jp" userId="20e2de4859e3f6d5" providerId="LiveId" clId="{26D2DC38-A5EE-47DE-8811-D42FDA93AD34}" dt="2020-02-12T07:36:53.219" v="1319"/>
          <ac:spMkLst>
            <pc:docMk/>
            <pc:sldMk cId="3981467832" sldId="263"/>
            <ac:spMk id="21" creationId="{FF2B8961-C998-4A99-8D72-C257B9472D7B}"/>
          </ac:spMkLst>
        </pc:spChg>
        <pc:spChg chg="mod">
          <ac:chgData name="516364@m.mie-u.ac.jp" userId="20e2de4859e3f6d5" providerId="LiveId" clId="{26D2DC38-A5EE-47DE-8811-D42FDA93AD34}" dt="2020-02-12T07:36:53.219" v="1319"/>
          <ac:spMkLst>
            <pc:docMk/>
            <pc:sldMk cId="3981467832" sldId="263"/>
            <ac:spMk id="22" creationId="{5D10D448-A0A3-48CA-BF9A-84250E65C4E9}"/>
          </ac:spMkLst>
        </pc:spChg>
        <pc:spChg chg="mod">
          <ac:chgData name="516364@m.mie-u.ac.jp" userId="20e2de4859e3f6d5" providerId="LiveId" clId="{26D2DC38-A5EE-47DE-8811-D42FDA93AD34}" dt="2020-02-12T07:36:53.219" v="1319"/>
          <ac:spMkLst>
            <pc:docMk/>
            <pc:sldMk cId="3981467832" sldId="263"/>
            <ac:spMk id="23" creationId="{05DEB551-D647-40D1-A503-D8DDE7A5CD94}"/>
          </ac:spMkLst>
        </pc:spChg>
        <pc:spChg chg="mod">
          <ac:chgData name="516364@m.mie-u.ac.jp" userId="20e2de4859e3f6d5" providerId="LiveId" clId="{26D2DC38-A5EE-47DE-8811-D42FDA93AD34}" dt="2020-02-12T07:36:53.219" v="1319"/>
          <ac:spMkLst>
            <pc:docMk/>
            <pc:sldMk cId="3981467832" sldId="263"/>
            <ac:spMk id="24" creationId="{69B96CC5-5EA0-47D6-9B67-AF71B230EC6C}"/>
          </ac:spMkLst>
        </pc:spChg>
        <pc:spChg chg="mod">
          <ac:chgData name="516364@m.mie-u.ac.jp" userId="20e2de4859e3f6d5" providerId="LiveId" clId="{26D2DC38-A5EE-47DE-8811-D42FDA93AD34}" dt="2020-02-12T07:36:53.219" v="1319"/>
          <ac:spMkLst>
            <pc:docMk/>
            <pc:sldMk cId="3981467832" sldId="263"/>
            <ac:spMk id="25" creationId="{D1F7A109-30FD-4D40-A837-A0B3C0DE30C3}"/>
          </ac:spMkLst>
        </pc:spChg>
        <pc:spChg chg="mod">
          <ac:chgData name="516364@m.mie-u.ac.jp" userId="20e2de4859e3f6d5" providerId="LiveId" clId="{26D2DC38-A5EE-47DE-8811-D42FDA93AD34}" dt="2020-02-12T07:36:53.219" v="1319"/>
          <ac:spMkLst>
            <pc:docMk/>
            <pc:sldMk cId="3981467832" sldId="263"/>
            <ac:spMk id="39" creationId="{5D5932C5-8B6F-405A-A472-083C5ECAD2AB}"/>
          </ac:spMkLst>
        </pc:spChg>
        <pc:spChg chg="mod">
          <ac:chgData name="516364@m.mie-u.ac.jp" userId="20e2de4859e3f6d5" providerId="LiveId" clId="{26D2DC38-A5EE-47DE-8811-D42FDA93AD34}" dt="2020-02-12T07:36:53.219" v="1319"/>
          <ac:spMkLst>
            <pc:docMk/>
            <pc:sldMk cId="3981467832" sldId="263"/>
            <ac:spMk id="40" creationId="{AFAC09C8-2743-49E9-815F-79E5E644D42F}"/>
          </ac:spMkLst>
        </pc:spChg>
        <pc:spChg chg="mod">
          <ac:chgData name="516364@m.mie-u.ac.jp" userId="20e2de4859e3f6d5" providerId="LiveId" clId="{26D2DC38-A5EE-47DE-8811-D42FDA93AD34}" dt="2020-02-12T07:36:53.219" v="1319"/>
          <ac:spMkLst>
            <pc:docMk/>
            <pc:sldMk cId="3981467832" sldId="263"/>
            <ac:spMk id="41" creationId="{092F968F-5F7B-403D-ADB0-A8753EBEF2FB}"/>
          </ac:spMkLst>
        </pc:spChg>
        <pc:picChg chg="mod">
          <ac:chgData name="516364@m.mie-u.ac.jp" userId="20e2de4859e3f6d5" providerId="LiveId" clId="{26D2DC38-A5EE-47DE-8811-D42FDA93AD34}" dt="2020-02-12T07:36:53.219" v="1319"/>
          <ac:picMkLst>
            <pc:docMk/>
            <pc:sldMk cId="3981467832" sldId="263"/>
            <ac:picMk id="3" creationId="{2A13F8C6-4B27-47D3-A9DC-3E38F4AD9654}"/>
          </ac:picMkLst>
        </pc:picChg>
        <pc:picChg chg="mod">
          <ac:chgData name="516364@m.mie-u.ac.jp" userId="20e2de4859e3f6d5" providerId="LiveId" clId="{26D2DC38-A5EE-47DE-8811-D42FDA93AD34}" dt="2020-02-12T07:36:53.219" v="1319"/>
          <ac:picMkLst>
            <pc:docMk/>
            <pc:sldMk cId="3981467832" sldId="263"/>
            <ac:picMk id="6" creationId="{0BC00B4C-7B2C-4848-AB33-728B740FF4B4}"/>
          </ac:picMkLst>
        </pc:picChg>
        <pc:picChg chg="mod">
          <ac:chgData name="516364@m.mie-u.ac.jp" userId="20e2de4859e3f6d5" providerId="LiveId" clId="{26D2DC38-A5EE-47DE-8811-D42FDA93AD34}" dt="2020-02-12T07:36:53.219" v="1319"/>
          <ac:picMkLst>
            <pc:docMk/>
            <pc:sldMk cId="3981467832" sldId="263"/>
            <ac:picMk id="8" creationId="{59909B0A-C868-4358-909D-A3A43B2703DC}"/>
          </ac:picMkLst>
        </pc:picChg>
        <pc:picChg chg="mod">
          <ac:chgData name="516364@m.mie-u.ac.jp" userId="20e2de4859e3f6d5" providerId="LiveId" clId="{26D2DC38-A5EE-47DE-8811-D42FDA93AD34}" dt="2020-02-12T07:36:53.219" v="1319"/>
          <ac:picMkLst>
            <pc:docMk/>
            <pc:sldMk cId="3981467832" sldId="263"/>
            <ac:picMk id="10" creationId="{96358E49-BB9E-4C22-83BB-CC13A7A8FDFC}"/>
          </ac:picMkLst>
        </pc:picChg>
      </pc:sldChg>
      <pc:sldChg chg="modSp">
        <pc:chgData name="516364@m.mie-u.ac.jp" userId="20e2de4859e3f6d5" providerId="LiveId" clId="{26D2DC38-A5EE-47DE-8811-D42FDA93AD34}" dt="2020-02-12T07:36:53.219" v="1319"/>
        <pc:sldMkLst>
          <pc:docMk/>
          <pc:sldMk cId="1636764008" sldId="266"/>
        </pc:sldMkLst>
        <pc:spChg chg="mod">
          <ac:chgData name="516364@m.mie-u.ac.jp" userId="20e2de4859e3f6d5" providerId="LiveId" clId="{26D2DC38-A5EE-47DE-8811-D42FDA93AD34}" dt="2020-02-12T07:36:53.219" v="1319"/>
          <ac:spMkLst>
            <pc:docMk/>
            <pc:sldMk cId="1636764008" sldId="266"/>
            <ac:spMk id="2" creationId="{13470238-6B8E-4A3F-82D3-62FED944309C}"/>
          </ac:spMkLst>
        </pc:spChg>
        <pc:spChg chg="mod">
          <ac:chgData name="516364@m.mie-u.ac.jp" userId="20e2de4859e3f6d5" providerId="LiveId" clId="{26D2DC38-A5EE-47DE-8811-D42FDA93AD34}" dt="2020-02-12T07:36:53.219" v="1319"/>
          <ac:spMkLst>
            <pc:docMk/>
            <pc:sldMk cId="1636764008" sldId="266"/>
            <ac:spMk id="3" creationId="{C9373CBB-AD2D-43AA-B054-EA35ACEBE782}"/>
          </ac:spMkLst>
        </pc:spChg>
        <pc:spChg chg="mod">
          <ac:chgData name="516364@m.mie-u.ac.jp" userId="20e2de4859e3f6d5" providerId="LiveId" clId="{26D2DC38-A5EE-47DE-8811-D42FDA93AD34}" dt="2020-02-12T07:36:53.219" v="1319"/>
          <ac:spMkLst>
            <pc:docMk/>
            <pc:sldMk cId="1636764008" sldId="266"/>
            <ac:spMk id="4" creationId="{E429BA58-B7A7-455A-9579-DC2C8A4D7966}"/>
          </ac:spMkLst>
        </pc:spChg>
        <pc:spChg chg="mod">
          <ac:chgData name="516364@m.mie-u.ac.jp" userId="20e2de4859e3f6d5" providerId="LiveId" clId="{26D2DC38-A5EE-47DE-8811-D42FDA93AD34}" dt="2020-02-12T07:36:53.219" v="1319"/>
          <ac:spMkLst>
            <pc:docMk/>
            <pc:sldMk cId="1636764008" sldId="266"/>
            <ac:spMk id="5" creationId="{3043A7C7-088A-42F8-8D6C-E501CF913A1A}"/>
          </ac:spMkLst>
        </pc:spChg>
        <pc:spChg chg="mod">
          <ac:chgData name="516364@m.mie-u.ac.jp" userId="20e2de4859e3f6d5" providerId="LiveId" clId="{26D2DC38-A5EE-47DE-8811-D42FDA93AD34}" dt="2020-02-12T07:36:53.219" v="1319"/>
          <ac:spMkLst>
            <pc:docMk/>
            <pc:sldMk cId="1636764008" sldId="266"/>
            <ac:spMk id="7" creationId="{DD3FBCAE-68C9-45F3-991E-806A83762612}"/>
          </ac:spMkLst>
        </pc:spChg>
        <pc:spChg chg="mod">
          <ac:chgData name="516364@m.mie-u.ac.jp" userId="20e2de4859e3f6d5" providerId="LiveId" clId="{26D2DC38-A5EE-47DE-8811-D42FDA93AD34}" dt="2020-02-12T07:36:53.219" v="1319"/>
          <ac:spMkLst>
            <pc:docMk/>
            <pc:sldMk cId="1636764008" sldId="266"/>
            <ac:spMk id="9" creationId="{D5812A51-BF69-4863-BCCA-2E91BB30FA85}"/>
          </ac:spMkLst>
        </pc:spChg>
        <pc:spChg chg="mod">
          <ac:chgData name="516364@m.mie-u.ac.jp" userId="20e2de4859e3f6d5" providerId="LiveId" clId="{26D2DC38-A5EE-47DE-8811-D42FDA93AD34}" dt="2020-02-12T07:36:53.219" v="1319"/>
          <ac:spMkLst>
            <pc:docMk/>
            <pc:sldMk cId="1636764008" sldId="266"/>
            <ac:spMk id="10" creationId="{066CAD4A-6C81-4AC8-B733-B299A55A4F10}"/>
          </ac:spMkLst>
        </pc:spChg>
        <pc:spChg chg="mod">
          <ac:chgData name="516364@m.mie-u.ac.jp" userId="20e2de4859e3f6d5" providerId="LiveId" clId="{26D2DC38-A5EE-47DE-8811-D42FDA93AD34}" dt="2020-02-12T07:36:53.219" v="1319"/>
          <ac:spMkLst>
            <pc:docMk/>
            <pc:sldMk cId="1636764008" sldId="266"/>
            <ac:spMk id="12" creationId="{B326BC1B-0F4D-4B82-B228-ACDEEA3DA3EA}"/>
          </ac:spMkLst>
        </pc:spChg>
        <pc:spChg chg="mod">
          <ac:chgData name="516364@m.mie-u.ac.jp" userId="20e2de4859e3f6d5" providerId="LiveId" clId="{26D2DC38-A5EE-47DE-8811-D42FDA93AD34}" dt="2020-02-12T07:36:53.219" v="1319"/>
          <ac:spMkLst>
            <pc:docMk/>
            <pc:sldMk cId="1636764008" sldId="266"/>
            <ac:spMk id="18" creationId="{234802AF-257D-4920-8FCC-2ADA33365339}"/>
          </ac:spMkLst>
        </pc:spChg>
        <pc:spChg chg="mod">
          <ac:chgData name="516364@m.mie-u.ac.jp" userId="20e2de4859e3f6d5" providerId="LiveId" clId="{26D2DC38-A5EE-47DE-8811-D42FDA93AD34}" dt="2020-02-12T07:36:53.219" v="1319"/>
          <ac:spMkLst>
            <pc:docMk/>
            <pc:sldMk cId="1636764008" sldId="266"/>
            <ac:spMk id="19" creationId="{B1EBB75D-76A6-4803-9DBA-03F61FAB5E57}"/>
          </ac:spMkLst>
        </pc:spChg>
        <pc:spChg chg="mod">
          <ac:chgData name="516364@m.mie-u.ac.jp" userId="20e2de4859e3f6d5" providerId="LiveId" clId="{26D2DC38-A5EE-47DE-8811-D42FDA93AD34}" dt="2020-02-12T07:36:53.219" v="1319"/>
          <ac:spMkLst>
            <pc:docMk/>
            <pc:sldMk cId="1636764008" sldId="266"/>
            <ac:spMk id="20" creationId="{83BB3127-2FC0-4131-B87A-8C125FFAA0AA}"/>
          </ac:spMkLst>
        </pc:spChg>
        <pc:spChg chg="mod">
          <ac:chgData name="516364@m.mie-u.ac.jp" userId="20e2de4859e3f6d5" providerId="LiveId" clId="{26D2DC38-A5EE-47DE-8811-D42FDA93AD34}" dt="2020-02-12T07:36:53.219" v="1319"/>
          <ac:spMkLst>
            <pc:docMk/>
            <pc:sldMk cId="1636764008" sldId="266"/>
            <ac:spMk id="22" creationId="{7F38A122-D40B-4EA5-A317-BFD4BD6B6118}"/>
          </ac:spMkLst>
        </pc:spChg>
        <pc:spChg chg="mod">
          <ac:chgData name="516364@m.mie-u.ac.jp" userId="20e2de4859e3f6d5" providerId="LiveId" clId="{26D2DC38-A5EE-47DE-8811-D42FDA93AD34}" dt="2020-02-12T07:36:53.219" v="1319"/>
          <ac:spMkLst>
            <pc:docMk/>
            <pc:sldMk cId="1636764008" sldId="266"/>
            <ac:spMk id="24" creationId="{4F2BDF51-D395-4A09-884F-E2767AB9735F}"/>
          </ac:spMkLst>
        </pc:spChg>
        <pc:spChg chg="mod">
          <ac:chgData name="516364@m.mie-u.ac.jp" userId="20e2de4859e3f6d5" providerId="LiveId" clId="{26D2DC38-A5EE-47DE-8811-D42FDA93AD34}" dt="2020-02-12T07:36:53.219" v="1319"/>
          <ac:spMkLst>
            <pc:docMk/>
            <pc:sldMk cId="1636764008" sldId="266"/>
            <ac:spMk id="26" creationId="{A787CA2E-26B5-4174-8593-6AFB44172953}"/>
          </ac:spMkLst>
        </pc:spChg>
        <pc:graphicFrameChg chg="mod">
          <ac:chgData name="516364@m.mie-u.ac.jp" userId="20e2de4859e3f6d5" providerId="LiveId" clId="{26D2DC38-A5EE-47DE-8811-D42FDA93AD34}" dt="2020-02-12T07:36:53.219" v="1319"/>
          <ac:graphicFrameMkLst>
            <pc:docMk/>
            <pc:sldMk cId="1636764008" sldId="266"/>
            <ac:graphicFrameMk id="14" creationId="{802817DC-D4CC-4206-9875-14D72F5F0322}"/>
          </ac:graphicFrameMkLst>
        </pc:graphicFrameChg>
        <pc:graphicFrameChg chg="mod">
          <ac:chgData name="516364@m.mie-u.ac.jp" userId="20e2de4859e3f6d5" providerId="LiveId" clId="{26D2DC38-A5EE-47DE-8811-D42FDA93AD34}" dt="2020-02-12T07:36:53.219" v="1319"/>
          <ac:graphicFrameMkLst>
            <pc:docMk/>
            <pc:sldMk cId="1636764008" sldId="266"/>
            <ac:graphicFrameMk id="16" creationId="{E9D03598-6129-4360-B016-53108C044850}"/>
          </ac:graphicFrameMkLst>
        </pc:graphicFrameChg>
        <pc:picChg chg="mod">
          <ac:chgData name="516364@m.mie-u.ac.jp" userId="20e2de4859e3f6d5" providerId="LiveId" clId="{26D2DC38-A5EE-47DE-8811-D42FDA93AD34}" dt="2020-02-12T07:36:53.219" v="1319"/>
          <ac:picMkLst>
            <pc:docMk/>
            <pc:sldMk cId="1636764008" sldId="266"/>
            <ac:picMk id="15" creationId="{A04C5B15-1953-40A0-81CC-1B035798ACC6}"/>
          </ac:picMkLst>
        </pc:picChg>
        <pc:picChg chg="mod">
          <ac:chgData name="516364@m.mie-u.ac.jp" userId="20e2de4859e3f6d5" providerId="LiveId" clId="{26D2DC38-A5EE-47DE-8811-D42FDA93AD34}" dt="2020-02-12T07:36:53.219" v="1319"/>
          <ac:picMkLst>
            <pc:docMk/>
            <pc:sldMk cId="1636764008" sldId="266"/>
            <ac:picMk id="17" creationId="{EEB45D51-70EE-4C01-A91B-5773DCEC180D}"/>
          </ac:picMkLst>
        </pc:picChg>
        <pc:cxnChg chg="mod">
          <ac:chgData name="516364@m.mie-u.ac.jp" userId="20e2de4859e3f6d5" providerId="LiveId" clId="{26D2DC38-A5EE-47DE-8811-D42FDA93AD34}" dt="2020-02-12T07:36:53.219" v="1319"/>
          <ac:cxnSpMkLst>
            <pc:docMk/>
            <pc:sldMk cId="1636764008" sldId="266"/>
            <ac:cxnSpMk id="23" creationId="{C96AE262-E513-46A7-B8C5-2E553305B762}"/>
          </ac:cxnSpMkLst>
        </pc:cxnChg>
        <pc:cxnChg chg="mod">
          <ac:chgData name="516364@m.mie-u.ac.jp" userId="20e2de4859e3f6d5" providerId="LiveId" clId="{26D2DC38-A5EE-47DE-8811-D42FDA93AD34}" dt="2020-02-12T07:36:53.219" v="1319"/>
          <ac:cxnSpMkLst>
            <pc:docMk/>
            <pc:sldMk cId="1636764008" sldId="266"/>
            <ac:cxnSpMk id="27" creationId="{4C8716EC-CF35-4F77-AA68-FE91740E02E0}"/>
          </ac:cxnSpMkLst>
        </pc:cxnChg>
        <pc:cxnChg chg="mod">
          <ac:chgData name="516364@m.mie-u.ac.jp" userId="20e2de4859e3f6d5" providerId="LiveId" clId="{26D2DC38-A5EE-47DE-8811-D42FDA93AD34}" dt="2020-02-12T07:36:53.219" v="1319"/>
          <ac:cxnSpMkLst>
            <pc:docMk/>
            <pc:sldMk cId="1636764008" sldId="266"/>
            <ac:cxnSpMk id="29" creationId="{E4A8DB2A-DC45-434D-9376-2B2D4C1E0A4A}"/>
          </ac:cxnSpMkLst>
        </pc:cxnChg>
      </pc:sldChg>
      <pc:sldChg chg="modSp ord">
        <pc:chgData name="516364@m.mie-u.ac.jp" userId="20e2de4859e3f6d5" providerId="LiveId" clId="{26D2DC38-A5EE-47DE-8811-D42FDA93AD34}" dt="2020-02-12T07:36:53.219" v="1319"/>
        <pc:sldMkLst>
          <pc:docMk/>
          <pc:sldMk cId="3308066695" sldId="268"/>
        </pc:sldMkLst>
        <pc:spChg chg="mod">
          <ac:chgData name="516364@m.mie-u.ac.jp" userId="20e2de4859e3f6d5" providerId="LiveId" clId="{26D2DC38-A5EE-47DE-8811-D42FDA93AD34}" dt="2020-02-12T07:36:53.219" v="1319"/>
          <ac:spMkLst>
            <pc:docMk/>
            <pc:sldMk cId="3308066695" sldId="268"/>
            <ac:spMk id="2" creationId="{F1E5E633-5829-4685-BA6F-882F2553B3A2}"/>
          </ac:spMkLst>
        </pc:spChg>
        <pc:spChg chg="mod">
          <ac:chgData name="516364@m.mie-u.ac.jp" userId="20e2de4859e3f6d5" providerId="LiveId" clId="{26D2DC38-A5EE-47DE-8811-D42FDA93AD34}" dt="2020-02-12T07:36:53.219" v="1319"/>
          <ac:spMkLst>
            <pc:docMk/>
            <pc:sldMk cId="3308066695" sldId="268"/>
            <ac:spMk id="3" creationId="{563D66D6-7FB0-45AA-8296-42CF499BB031}"/>
          </ac:spMkLst>
        </pc:spChg>
        <pc:spChg chg="mod">
          <ac:chgData name="516364@m.mie-u.ac.jp" userId="20e2de4859e3f6d5" providerId="LiveId" clId="{26D2DC38-A5EE-47DE-8811-D42FDA93AD34}" dt="2020-02-12T07:36:53.219" v="1319"/>
          <ac:spMkLst>
            <pc:docMk/>
            <pc:sldMk cId="3308066695" sldId="268"/>
            <ac:spMk id="4" creationId="{BAE5D646-880D-4C90-967F-364520D017E0}"/>
          </ac:spMkLst>
        </pc:spChg>
        <pc:spChg chg="mod">
          <ac:chgData name="516364@m.mie-u.ac.jp" userId="20e2de4859e3f6d5" providerId="LiveId" clId="{26D2DC38-A5EE-47DE-8811-D42FDA93AD34}" dt="2020-02-12T07:36:53.219" v="1319"/>
          <ac:spMkLst>
            <pc:docMk/>
            <pc:sldMk cId="3308066695" sldId="268"/>
            <ac:spMk id="5" creationId="{3043A7C7-088A-42F8-8D6C-E501CF913A1A}"/>
          </ac:spMkLst>
        </pc:spChg>
        <pc:spChg chg="mod">
          <ac:chgData name="516364@m.mie-u.ac.jp" userId="20e2de4859e3f6d5" providerId="LiveId" clId="{26D2DC38-A5EE-47DE-8811-D42FDA93AD34}" dt="2020-02-12T07:36:53.219" v="1319"/>
          <ac:spMkLst>
            <pc:docMk/>
            <pc:sldMk cId="3308066695" sldId="268"/>
            <ac:spMk id="9" creationId="{5B372135-A116-4A5A-9347-B0CCDAF3B085}"/>
          </ac:spMkLst>
        </pc:spChg>
        <pc:spChg chg="mod">
          <ac:chgData name="516364@m.mie-u.ac.jp" userId="20e2de4859e3f6d5" providerId="LiveId" clId="{26D2DC38-A5EE-47DE-8811-D42FDA93AD34}" dt="2020-02-12T07:36:53.219" v="1319"/>
          <ac:spMkLst>
            <pc:docMk/>
            <pc:sldMk cId="3308066695" sldId="268"/>
            <ac:spMk id="10" creationId="{0D8C28AB-DE18-4430-B849-2CC0502647E4}"/>
          </ac:spMkLst>
        </pc:spChg>
        <pc:spChg chg="mod">
          <ac:chgData name="516364@m.mie-u.ac.jp" userId="20e2de4859e3f6d5" providerId="LiveId" clId="{26D2DC38-A5EE-47DE-8811-D42FDA93AD34}" dt="2020-02-12T07:36:53.219" v="1319"/>
          <ac:spMkLst>
            <pc:docMk/>
            <pc:sldMk cId="3308066695" sldId="268"/>
            <ac:spMk id="11" creationId="{5E4B6D37-36B5-47BF-B106-28ECC8363132}"/>
          </ac:spMkLst>
        </pc:spChg>
        <pc:spChg chg="mod">
          <ac:chgData name="516364@m.mie-u.ac.jp" userId="20e2de4859e3f6d5" providerId="LiveId" clId="{26D2DC38-A5EE-47DE-8811-D42FDA93AD34}" dt="2020-02-12T07:36:53.219" v="1319"/>
          <ac:spMkLst>
            <pc:docMk/>
            <pc:sldMk cId="3308066695" sldId="268"/>
            <ac:spMk id="12" creationId="{602A63F3-A946-4529-AB5C-A674558F33D9}"/>
          </ac:spMkLst>
        </pc:spChg>
        <pc:spChg chg="mod">
          <ac:chgData name="516364@m.mie-u.ac.jp" userId="20e2de4859e3f6d5" providerId="LiveId" clId="{26D2DC38-A5EE-47DE-8811-D42FDA93AD34}" dt="2020-02-12T07:36:53.219" v="1319"/>
          <ac:spMkLst>
            <pc:docMk/>
            <pc:sldMk cId="3308066695" sldId="268"/>
            <ac:spMk id="13" creationId="{CACC6EC6-21F1-41BC-8F08-4AF9B5D9614B}"/>
          </ac:spMkLst>
        </pc:spChg>
        <pc:spChg chg="mod">
          <ac:chgData name="516364@m.mie-u.ac.jp" userId="20e2de4859e3f6d5" providerId="LiveId" clId="{26D2DC38-A5EE-47DE-8811-D42FDA93AD34}" dt="2020-02-12T07:36:53.219" v="1319"/>
          <ac:spMkLst>
            <pc:docMk/>
            <pc:sldMk cId="3308066695" sldId="268"/>
            <ac:spMk id="14" creationId="{FD59B041-FC3A-4791-A822-AE03944B48FD}"/>
          </ac:spMkLst>
        </pc:spChg>
        <pc:spChg chg="mod">
          <ac:chgData name="516364@m.mie-u.ac.jp" userId="20e2de4859e3f6d5" providerId="LiveId" clId="{26D2DC38-A5EE-47DE-8811-D42FDA93AD34}" dt="2020-02-12T07:36:53.219" v="1319"/>
          <ac:spMkLst>
            <pc:docMk/>
            <pc:sldMk cId="3308066695" sldId="268"/>
            <ac:spMk id="15" creationId="{BCA4EBAB-D59B-4817-B4FF-B1281B019B82}"/>
          </ac:spMkLst>
        </pc:spChg>
        <pc:spChg chg="mod">
          <ac:chgData name="516364@m.mie-u.ac.jp" userId="20e2de4859e3f6d5" providerId="LiveId" clId="{26D2DC38-A5EE-47DE-8811-D42FDA93AD34}" dt="2020-02-12T07:36:53.219" v="1319"/>
          <ac:spMkLst>
            <pc:docMk/>
            <pc:sldMk cId="3308066695" sldId="268"/>
            <ac:spMk id="16" creationId="{4D9A1231-EB12-4F16-8709-D1A557F0A77E}"/>
          </ac:spMkLst>
        </pc:spChg>
        <pc:spChg chg="mod">
          <ac:chgData name="516364@m.mie-u.ac.jp" userId="20e2de4859e3f6d5" providerId="LiveId" clId="{26D2DC38-A5EE-47DE-8811-D42FDA93AD34}" dt="2020-02-12T07:36:53.219" v="1319"/>
          <ac:spMkLst>
            <pc:docMk/>
            <pc:sldMk cId="3308066695" sldId="268"/>
            <ac:spMk id="17" creationId="{D0E7F243-F226-4382-A478-CB5F089E7C4E}"/>
          </ac:spMkLst>
        </pc:spChg>
        <pc:picChg chg="mod">
          <ac:chgData name="516364@m.mie-u.ac.jp" userId="20e2de4859e3f6d5" providerId="LiveId" clId="{26D2DC38-A5EE-47DE-8811-D42FDA93AD34}" dt="2020-02-12T07:36:53.219" v="1319"/>
          <ac:picMkLst>
            <pc:docMk/>
            <pc:sldMk cId="3308066695" sldId="268"/>
            <ac:picMk id="6" creationId="{DD899AEB-94B2-49F0-869A-E11484D1F551}"/>
          </ac:picMkLst>
        </pc:picChg>
        <pc:picChg chg="mod">
          <ac:chgData name="516364@m.mie-u.ac.jp" userId="20e2de4859e3f6d5" providerId="LiveId" clId="{26D2DC38-A5EE-47DE-8811-D42FDA93AD34}" dt="2020-02-12T07:36:53.219" v="1319"/>
          <ac:picMkLst>
            <pc:docMk/>
            <pc:sldMk cId="3308066695" sldId="268"/>
            <ac:picMk id="7" creationId="{9987F456-5954-43E4-BF33-77C4D0243332}"/>
          </ac:picMkLst>
        </pc:picChg>
      </pc:sldChg>
      <pc:sldChg chg="modSp">
        <pc:chgData name="516364@m.mie-u.ac.jp" userId="20e2de4859e3f6d5" providerId="LiveId" clId="{26D2DC38-A5EE-47DE-8811-D42FDA93AD34}" dt="2020-02-12T07:36:53.219" v="1319"/>
        <pc:sldMkLst>
          <pc:docMk/>
          <pc:sldMk cId="3102226950" sldId="270"/>
        </pc:sldMkLst>
        <pc:spChg chg="mod">
          <ac:chgData name="516364@m.mie-u.ac.jp" userId="20e2de4859e3f6d5" providerId="LiveId" clId="{26D2DC38-A5EE-47DE-8811-D42FDA93AD34}" dt="2020-02-12T07:36:53.219" v="1319"/>
          <ac:spMkLst>
            <pc:docMk/>
            <pc:sldMk cId="3102226950" sldId="270"/>
            <ac:spMk id="4" creationId="{788C8BD9-F181-4829-8E50-BD0D7A146BBA}"/>
          </ac:spMkLst>
        </pc:spChg>
      </pc:sldChg>
      <pc:sldChg chg="modSp add del">
        <pc:chgData name="516364@m.mie-u.ac.jp" userId="20e2de4859e3f6d5" providerId="LiveId" clId="{26D2DC38-A5EE-47DE-8811-D42FDA93AD34}" dt="2020-02-16T06:08:14.975" v="3228" actId="2696"/>
        <pc:sldMkLst>
          <pc:docMk/>
          <pc:sldMk cId="2353318668" sldId="271"/>
        </pc:sldMkLst>
        <pc:spChg chg="mod">
          <ac:chgData name="516364@m.mie-u.ac.jp" userId="20e2de4859e3f6d5" providerId="LiveId" clId="{26D2DC38-A5EE-47DE-8811-D42FDA93AD34}" dt="2020-02-12T07:36:53.219" v="1319"/>
          <ac:spMkLst>
            <pc:docMk/>
            <pc:sldMk cId="2353318668" sldId="271"/>
            <ac:spMk id="5" creationId="{3043A7C7-088A-42F8-8D6C-E501CF913A1A}"/>
          </ac:spMkLst>
        </pc:spChg>
        <pc:spChg chg="mod">
          <ac:chgData name="516364@m.mie-u.ac.jp" userId="20e2de4859e3f6d5" providerId="LiveId" clId="{26D2DC38-A5EE-47DE-8811-D42FDA93AD34}" dt="2020-02-12T07:36:53.219" v="1319"/>
          <ac:spMkLst>
            <pc:docMk/>
            <pc:sldMk cId="2353318668" sldId="271"/>
            <ac:spMk id="17" creationId="{8CD1FE8D-9E8F-4659-BD39-835105995DAF}"/>
          </ac:spMkLst>
        </pc:spChg>
        <pc:spChg chg="mod">
          <ac:chgData name="516364@m.mie-u.ac.jp" userId="20e2de4859e3f6d5" providerId="LiveId" clId="{26D2DC38-A5EE-47DE-8811-D42FDA93AD34}" dt="2020-02-12T07:36:53.219" v="1319"/>
          <ac:spMkLst>
            <pc:docMk/>
            <pc:sldMk cId="2353318668" sldId="271"/>
            <ac:spMk id="18" creationId="{47ED296C-C67C-41CD-8C18-F5738AB2390D}"/>
          </ac:spMkLst>
        </pc:spChg>
        <pc:spChg chg="mod">
          <ac:chgData name="516364@m.mie-u.ac.jp" userId="20e2de4859e3f6d5" providerId="LiveId" clId="{26D2DC38-A5EE-47DE-8811-D42FDA93AD34}" dt="2020-02-12T07:36:53.219" v="1319"/>
          <ac:spMkLst>
            <pc:docMk/>
            <pc:sldMk cId="2353318668" sldId="271"/>
            <ac:spMk id="19" creationId="{EF6886DE-44F2-4211-B8A6-83EA09856415}"/>
          </ac:spMkLst>
        </pc:spChg>
        <pc:spChg chg="mod">
          <ac:chgData name="516364@m.mie-u.ac.jp" userId="20e2de4859e3f6d5" providerId="LiveId" clId="{26D2DC38-A5EE-47DE-8811-D42FDA93AD34}" dt="2020-02-12T07:36:53.219" v="1319"/>
          <ac:spMkLst>
            <pc:docMk/>
            <pc:sldMk cId="2353318668" sldId="271"/>
            <ac:spMk id="20" creationId="{C2E9FF33-2860-47A6-9336-3A01D1F1664A}"/>
          </ac:spMkLst>
        </pc:spChg>
        <pc:spChg chg="mod">
          <ac:chgData name="516364@m.mie-u.ac.jp" userId="20e2de4859e3f6d5" providerId="LiveId" clId="{26D2DC38-A5EE-47DE-8811-D42FDA93AD34}" dt="2020-02-12T07:36:53.219" v="1319"/>
          <ac:spMkLst>
            <pc:docMk/>
            <pc:sldMk cId="2353318668" sldId="271"/>
            <ac:spMk id="22" creationId="{BE2D3646-4E05-4015-955C-A32F31351EE5}"/>
          </ac:spMkLst>
        </pc:spChg>
        <pc:spChg chg="mod">
          <ac:chgData name="516364@m.mie-u.ac.jp" userId="20e2de4859e3f6d5" providerId="LiveId" clId="{26D2DC38-A5EE-47DE-8811-D42FDA93AD34}" dt="2020-02-12T07:36:53.219" v="1319"/>
          <ac:spMkLst>
            <pc:docMk/>
            <pc:sldMk cId="2353318668" sldId="271"/>
            <ac:spMk id="23" creationId="{A34344FF-2C6D-42E1-AD72-FE9803835C57}"/>
          </ac:spMkLst>
        </pc:spChg>
        <pc:spChg chg="mod">
          <ac:chgData name="516364@m.mie-u.ac.jp" userId="20e2de4859e3f6d5" providerId="LiveId" clId="{26D2DC38-A5EE-47DE-8811-D42FDA93AD34}" dt="2020-02-12T07:36:53.219" v="1319"/>
          <ac:spMkLst>
            <pc:docMk/>
            <pc:sldMk cId="2353318668" sldId="271"/>
            <ac:spMk id="24" creationId="{0C5EB848-1E19-43E8-A219-1BA95249319E}"/>
          </ac:spMkLst>
        </pc:spChg>
        <pc:spChg chg="mod">
          <ac:chgData name="516364@m.mie-u.ac.jp" userId="20e2de4859e3f6d5" providerId="LiveId" clId="{26D2DC38-A5EE-47DE-8811-D42FDA93AD34}" dt="2020-02-12T07:36:53.219" v="1319"/>
          <ac:spMkLst>
            <pc:docMk/>
            <pc:sldMk cId="2353318668" sldId="271"/>
            <ac:spMk id="26" creationId="{55BF3033-F043-4626-A732-5C649F01A967}"/>
          </ac:spMkLst>
        </pc:spChg>
        <pc:spChg chg="mod">
          <ac:chgData name="516364@m.mie-u.ac.jp" userId="20e2de4859e3f6d5" providerId="LiveId" clId="{26D2DC38-A5EE-47DE-8811-D42FDA93AD34}" dt="2020-02-12T07:36:53.219" v="1319"/>
          <ac:spMkLst>
            <pc:docMk/>
            <pc:sldMk cId="2353318668" sldId="271"/>
            <ac:spMk id="27" creationId="{C6D93547-C16A-43E6-B4A4-EDABF3FE6F23}"/>
          </ac:spMkLst>
        </pc:spChg>
        <pc:spChg chg="mod">
          <ac:chgData name="516364@m.mie-u.ac.jp" userId="20e2de4859e3f6d5" providerId="LiveId" clId="{26D2DC38-A5EE-47DE-8811-D42FDA93AD34}" dt="2020-02-12T07:36:53.219" v="1319"/>
          <ac:spMkLst>
            <pc:docMk/>
            <pc:sldMk cId="2353318668" sldId="271"/>
            <ac:spMk id="28" creationId="{80A7BA1C-5CB7-4E3A-8CC9-6F32EA3CA84A}"/>
          </ac:spMkLst>
        </pc:spChg>
        <pc:spChg chg="mod">
          <ac:chgData name="516364@m.mie-u.ac.jp" userId="20e2de4859e3f6d5" providerId="LiveId" clId="{26D2DC38-A5EE-47DE-8811-D42FDA93AD34}" dt="2020-02-12T07:36:53.219" v="1319"/>
          <ac:spMkLst>
            <pc:docMk/>
            <pc:sldMk cId="2353318668" sldId="271"/>
            <ac:spMk id="29" creationId="{3A022852-3ECC-47BF-8539-F82635D50B58}"/>
          </ac:spMkLst>
        </pc:spChg>
        <pc:spChg chg="mod">
          <ac:chgData name="516364@m.mie-u.ac.jp" userId="20e2de4859e3f6d5" providerId="LiveId" clId="{26D2DC38-A5EE-47DE-8811-D42FDA93AD34}" dt="2020-02-12T07:36:53.219" v="1319"/>
          <ac:spMkLst>
            <pc:docMk/>
            <pc:sldMk cId="2353318668" sldId="271"/>
            <ac:spMk id="30" creationId="{A67BAEFF-9B5F-4417-87D8-C12220AEF143}"/>
          </ac:spMkLst>
        </pc:spChg>
        <pc:picChg chg="mod">
          <ac:chgData name="516364@m.mie-u.ac.jp" userId="20e2de4859e3f6d5" providerId="LiveId" clId="{26D2DC38-A5EE-47DE-8811-D42FDA93AD34}" dt="2020-02-12T07:36:53.219" v="1319"/>
          <ac:picMkLst>
            <pc:docMk/>
            <pc:sldMk cId="2353318668" sldId="271"/>
            <ac:picMk id="12" creationId="{7D775211-722F-4E72-8289-A98BD2EB3DE8}"/>
          </ac:picMkLst>
        </pc:picChg>
        <pc:picChg chg="mod">
          <ac:chgData name="516364@m.mie-u.ac.jp" userId="20e2de4859e3f6d5" providerId="LiveId" clId="{26D2DC38-A5EE-47DE-8811-D42FDA93AD34}" dt="2020-02-12T07:36:53.219" v="1319"/>
          <ac:picMkLst>
            <pc:docMk/>
            <pc:sldMk cId="2353318668" sldId="271"/>
            <ac:picMk id="14" creationId="{49C619B8-B039-400B-96FC-6B2D4B0EF300}"/>
          </ac:picMkLst>
        </pc:picChg>
        <pc:picChg chg="mod">
          <ac:chgData name="516364@m.mie-u.ac.jp" userId="20e2de4859e3f6d5" providerId="LiveId" clId="{26D2DC38-A5EE-47DE-8811-D42FDA93AD34}" dt="2020-02-12T07:36:53.219" v="1319"/>
          <ac:picMkLst>
            <pc:docMk/>
            <pc:sldMk cId="2353318668" sldId="271"/>
            <ac:picMk id="16" creationId="{0101E21A-3F7D-431C-8324-56220AB2A751}"/>
          </ac:picMkLst>
        </pc:picChg>
      </pc:sldChg>
      <pc:sldChg chg="modSp">
        <pc:chgData name="516364@m.mie-u.ac.jp" userId="20e2de4859e3f6d5" providerId="LiveId" clId="{26D2DC38-A5EE-47DE-8811-D42FDA93AD34}" dt="2020-02-12T07:36:53.219" v="1319"/>
        <pc:sldMkLst>
          <pc:docMk/>
          <pc:sldMk cId="2256910122" sldId="272"/>
        </pc:sldMkLst>
        <pc:spChg chg="mod">
          <ac:chgData name="516364@m.mie-u.ac.jp" userId="20e2de4859e3f6d5" providerId="LiveId" clId="{26D2DC38-A5EE-47DE-8811-D42FDA93AD34}" dt="2020-02-12T07:36:53.219" v="1319"/>
          <ac:spMkLst>
            <pc:docMk/>
            <pc:sldMk cId="2256910122" sldId="272"/>
            <ac:spMk id="5" creationId="{3043A7C7-088A-42F8-8D6C-E501CF913A1A}"/>
          </ac:spMkLst>
        </pc:spChg>
        <pc:spChg chg="mod">
          <ac:chgData name="516364@m.mie-u.ac.jp" userId="20e2de4859e3f6d5" providerId="LiveId" clId="{26D2DC38-A5EE-47DE-8811-D42FDA93AD34}" dt="2020-02-12T07:36:53.219" v="1319"/>
          <ac:spMkLst>
            <pc:docMk/>
            <pc:sldMk cId="2256910122" sldId="272"/>
            <ac:spMk id="7" creationId="{42C1E559-3CCD-46F3-84BB-715814B85925}"/>
          </ac:spMkLst>
        </pc:spChg>
        <pc:spChg chg="mod">
          <ac:chgData name="516364@m.mie-u.ac.jp" userId="20e2de4859e3f6d5" providerId="LiveId" clId="{26D2DC38-A5EE-47DE-8811-D42FDA93AD34}" dt="2020-02-12T07:36:53.219" v="1319"/>
          <ac:spMkLst>
            <pc:docMk/>
            <pc:sldMk cId="2256910122" sldId="272"/>
            <ac:spMk id="9" creationId="{020A5C39-06BA-43DB-BD15-ACE11CDC2988}"/>
          </ac:spMkLst>
        </pc:spChg>
        <pc:picChg chg="mod">
          <ac:chgData name="516364@m.mie-u.ac.jp" userId="20e2de4859e3f6d5" providerId="LiveId" clId="{26D2DC38-A5EE-47DE-8811-D42FDA93AD34}" dt="2020-02-12T07:36:53.219" v="1319"/>
          <ac:picMkLst>
            <pc:docMk/>
            <pc:sldMk cId="2256910122" sldId="272"/>
            <ac:picMk id="6" creationId="{C89CF3DB-4237-43BA-B556-A29B609F8F2C}"/>
          </ac:picMkLst>
        </pc:picChg>
      </pc:sldChg>
      <pc:sldChg chg="modSp ord">
        <pc:chgData name="516364@m.mie-u.ac.jp" userId="20e2de4859e3f6d5" providerId="LiveId" clId="{26D2DC38-A5EE-47DE-8811-D42FDA93AD34}" dt="2020-02-12T07:36:53.219" v="1319"/>
        <pc:sldMkLst>
          <pc:docMk/>
          <pc:sldMk cId="2643539184" sldId="273"/>
        </pc:sldMkLst>
        <pc:spChg chg="mod">
          <ac:chgData name="516364@m.mie-u.ac.jp" userId="20e2de4859e3f6d5" providerId="LiveId" clId="{26D2DC38-A5EE-47DE-8811-D42FDA93AD34}" dt="2020-02-12T07:36:53.219" v="1319"/>
          <ac:spMkLst>
            <pc:docMk/>
            <pc:sldMk cId="2643539184" sldId="273"/>
            <ac:spMk id="2" creationId="{4A821204-9676-4BC7-A15C-9782D56164C8}"/>
          </ac:spMkLst>
        </pc:spChg>
        <pc:spChg chg="mod">
          <ac:chgData name="516364@m.mie-u.ac.jp" userId="20e2de4859e3f6d5" providerId="LiveId" clId="{26D2DC38-A5EE-47DE-8811-D42FDA93AD34}" dt="2020-02-12T07:36:53.219" v="1319"/>
          <ac:spMkLst>
            <pc:docMk/>
            <pc:sldMk cId="2643539184" sldId="273"/>
            <ac:spMk id="5" creationId="{3043A7C7-088A-42F8-8D6C-E501CF913A1A}"/>
          </ac:spMkLst>
        </pc:spChg>
        <pc:spChg chg="mod">
          <ac:chgData name="516364@m.mie-u.ac.jp" userId="20e2de4859e3f6d5" providerId="LiveId" clId="{26D2DC38-A5EE-47DE-8811-D42FDA93AD34}" dt="2020-02-12T07:36:53.219" v="1319"/>
          <ac:spMkLst>
            <pc:docMk/>
            <pc:sldMk cId="2643539184" sldId="273"/>
            <ac:spMk id="30" creationId="{B3EE1221-84F3-4FE1-A02A-AE10D9100921}"/>
          </ac:spMkLst>
        </pc:spChg>
        <pc:spChg chg="mod">
          <ac:chgData name="516364@m.mie-u.ac.jp" userId="20e2de4859e3f6d5" providerId="LiveId" clId="{26D2DC38-A5EE-47DE-8811-D42FDA93AD34}" dt="2020-02-12T07:36:53.219" v="1319"/>
          <ac:spMkLst>
            <pc:docMk/>
            <pc:sldMk cId="2643539184" sldId="273"/>
            <ac:spMk id="31" creationId="{D210A2D7-2D86-4A76-AF1F-B2204F62512A}"/>
          </ac:spMkLst>
        </pc:spChg>
        <pc:spChg chg="mod">
          <ac:chgData name="516364@m.mie-u.ac.jp" userId="20e2de4859e3f6d5" providerId="LiveId" clId="{26D2DC38-A5EE-47DE-8811-D42FDA93AD34}" dt="2020-02-12T07:36:53.219" v="1319"/>
          <ac:spMkLst>
            <pc:docMk/>
            <pc:sldMk cId="2643539184" sldId="273"/>
            <ac:spMk id="32" creationId="{B83C0849-452D-456A-A5EE-071F93689F24}"/>
          </ac:spMkLst>
        </pc:spChg>
        <pc:spChg chg="mod">
          <ac:chgData name="516364@m.mie-u.ac.jp" userId="20e2de4859e3f6d5" providerId="LiveId" clId="{26D2DC38-A5EE-47DE-8811-D42FDA93AD34}" dt="2020-02-12T07:36:53.219" v="1319"/>
          <ac:spMkLst>
            <pc:docMk/>
            <pc:sldMk cId="2643539184" sldId="273"/>
            <ac:spMk id="33" creationId="{834D4D9F-877A-46F5-9706-5AE76F34F532}"/>
          </ac:spMkLst>
        </pc:spChg>
        <pc:spChg chg="mod">
          <ac:chgData name="516364@m.mie-u.ac.jp" userId="20e2de4859e3f6d5" providerId="LiveId" clId="{26D2DC38-A5EE-47DE-8811-D42FDA93AD34}" dt="2020-02-12T07:36:53.219" v="1319"/>
          <ac:spMkLst>
            <pc:docMk/>
            <pc:sldMk cId="2643539184" sldId="273"/>
            <ac:spMk id="34" creationId="{CFB37A62-553F-4460-B30B-7F1660540F31}"/>
          </ac:spMkLst>
        </pc:spChg>
        <pc:spChg chg="mod">
          <ac:chgData name="516364@m.mie-u.ac.jp" userId="20e2de4859e3f6d5" providerId="LiveId" clId="{26D2DC38-A5EE-47DE-8811-D42FDA93AD34}" dt="2020-02-12T07:36:53.219" v="1319"/>
          <ac:spMkLst>
            <pc:docMk/>
            <pc:sldMk cId="2643539184" sldId="273"/>
            <ac:spMk id="35" creationId="{BBA473D3-63D4-4089-A488-18329BDD2034}"/>
          </ac:spMkLst>
        </pc:spChg>
        <pc:spChg chg="mod">
          <ac:chgData name="516364@m.mie-u.ac.jp" userId="20e2de4859e3f6d5" providerId="LiveId" clId="{26D2DC38-A5EE-47DE-8811-D42FDA93AD34}" dt="2020-02-12T07:36:53.219" v="1319"/>
          <ac:spMkLst>
            <pc:docMk/>
            <pc:sldMk cId="2643539184" sldId="273"/>
            <ac:spMk id="36" creationId="{BBC9B53B-6501-48DE-AC71-31F63478BC12}"/>
          </ac:spMkLst>
        </pc:spChg>
        <pc:picChg chg="mod">
          <ac:chgData name="516364@m.mie-u.ac.jp" userId="20e2de4859e3f6d5" providerId="LiveId" clId="{26D2DC38-A5EE-47DE-8811-D42FDA93AD34}" dt="2020-02-12T07:36:53.219" v="1319"/>
          <ac:picMkLst>
            <pc:docMk/>
            <pc:sldMk cId="2643539184" sldId="273"/>
            <ac:picMk id="16" creationId="{4D73DD20-7AE2-4A9C-BC8E-F250A5DAAB5B}"/>
          </ac:picMkLst>
        </pc:picChg>
        <pc:picChg chg="mod">
          <ac:chgData name="516364@m.mie-u.ac.jp" userId="20e2de4859e3f6d5" providerId="LiveId" clId="{26D2DC38-A5EE-47DE-8811-D42FDA93AD34}" dt="2020-02-12T07:36:53.219" v="1319"/>
          <ac:picMkLst>
            <pc:docMk/>
            <pc:sldMk cId="2643539184" sldId="273"/>
            <ac:picMk id="17" creationId="{8809DDB0-D8C9-4CDF-9009-F9873A712CB2}"/>
          </ac:picMkLst>
        </pc:picChg>
        <pc:picChg chg="mod">
          <ac:chgData name="516364@m.mie-u.ac.jp" userId="20e2de4859e3f6d5" providerId="LiveId" clId="{26D2DC38-A5EE-47DE-8811-D42FDA93AD34}" dt="2020-02-12T07:36:53.219" v="1319"/>
          <ac:picMkLst>
            <pc:docMk/>
            <pc:sldMk cId="2643539184" sldId="273"/>
            <ac:picMk id="18" creationId="{71E8800A-6FFC-467E-81C9-91355B63CC99}"/>
          </ac:picMkLst>
        </pc:picChg>
      </pc:sldChg>
      <pc:sldChg chg="modSp ord">
        <pc:chgData name="516364@m.mie-u.ac.jp" userId="20e2de4859e3f6d5" providerId="LiveId" clId="{26D2DC38-A5EE-47DE-8811-D42FDA93AD34}" dt="2020-02-12T07:36:53.219" v="1319"/>
        <pc:sldMkLst>
          <pc:docMk/>
          <pc:sldMk cId="1735908314" sldId="274"/>
        </pc:sldMkLst>
        <pc:spChg chg="mod">
          <ac:chgData name="516364@m.mie-u.ac.jp" userId="20e2de4859e3f6d5" providerId="LiveId" clId="{26D2DC38-A5EE-47DE-8811-D42FDA93AD34}" dt="2020-02-12T07:36:53.219" v="1319"/>
          <ac:spMkLst>
            <pc:docMk/>
            <pc:sldMk cId="1735908314" sldId="274"/>
            <ac:spMk id="3" creationId="{7D0D8381-91A0-4446-964A-1364B0A52DCD}"/>
          </ac:spMkLst>
        </pc:spChg>
        <pc:spChg chg="mod">
          <ac:chgData name="516364@m.mie-u.ac.jp" userId="20e2de4859e3f6d5" providerId="LiveId" clId="{26D2DC38-A5EE-47DE-8811-D42FDA93AD34}" dt="2020-02-12T07:36:53.219" v="1319"/>
          <ac:spMkLst>
            <pc:docMk/>
            <pc:sldMk cId="1735908314" sldId="274"/>
            <ac:spMk id="4" creationId="{BAE5D646-880D-4C90-967F-364520D017E0}"/>
          </ac:spMkLst>
        </pc:spChg>
        <pc:spChg chg="mod">
          <ac:chgData name="516364@m.mie-u.ac.jp" userId="20e2de4859e3f6d5" providerId="LiveId" clId="{26D2DC38-A5EE-47DE-8811-D42FDA93AD34}" dt="2020-02-12T07:36:53.219" v="1319"/>
          <ac:spMkLst>
            <pc:docMk/>
            <pc:sldMk cId="1735908314" sldId="274"/>
            <ac:spMk id="5" creationId="{3043A7C7-088A-42F8-8D6C-E501CF913A1A}"/>
          </ac:spMkLst>
        </pc:spChg>
        <pc:spChg chg="mod">
          <ac:chgData name="516364@m.mie-u.ac.jp" userId="20e2de4859e3f6d5" providerId="LiveId" clId="{26D2DC38-A5EE-47DE-8811-D42FDA93AD34}" dt="2020-02-12T07:36:53.219" v="1319"/>
          <ac:spMkLst>
            <pc:docMk/>
            <pc:sldMk cId="1735908314" sldId="274"/>
            <ac:spMk id="12" creationId="{AA7D7721-74C6-479D-B38C-D8F657EE4D69}"/>
          </ac:spMkLst>
        </pc:spChg>
        <pc:spChg chg="mod">
          <ac:chgData name="516364@m.mie-u.ac.jp" userId="20e2de4859e3f6d5" providerId="LiveId" clId="{26D2DC38-A5EE-47DE-8811-D42FDA93AD34}" dt="2020-02-12T07:36:53.219" v="1319"/>
          <ac:spMkLst>
            <pc:docMk/>
            <pc:sldMk cId="1735908314" sldId="274"/>
            <ac:spMk id="14" creationId="{E4A7543A-E914-4390-93B4-EC1CE21A759E}"/>
          </ac:spMkLst>
        </pc:spChg>
        <pc:spChg chg="mod">
          <ac:chgData name="516364@m.mie-u.ac.jp" userId="20e2de4859e3f6d5" providerId="LiveId" clId="{26D2DC38-A5EE-47DE-8811-D42FDA93AD34}" dt="2020-02-12T07:36:53.219" v="1319"/>
          <ac:spMkLst>
            <pc:docMk/>
            <pc:sldMk cId="1735908314" sldId="274"/>
            <ac:spMk id="27" creationId="{306A4237-7F78-4877-B34E-2FD0F461E1BD}"/>
          </ac:spMkLst>
        </pc:spChg>
        <pc:spChg chg="mod">
          <ac:chgData name="516364@m.mie-u.ac.jp" userId="20e2de4859e3f6d5" providerId="LiveId" clId="{26D2DC38-A5EE-47DE-8811-D42FDA93AD34}" dt="2020-02-12T07:36:53.219" v="1319"/>
          <ac:spMkLst>
            <pc:docMk/>
            <pc:sldMk cId="1735908314" sldId="274"/>
            <ac:spMk id="29" creationId="{E82ADE3E-CFC4-405D-8891-C10ED73D4E53}"/>
          </ac:spMkLst>
        </pc:spChg>
        <pc:spChg chg="mod">
          <ac:chgData name="516364@m.mie-u.ac.jp" userId="20e2de4859e3f6d5" providerId="LiveId" clId="{26D2DC38-A5EE-47DE-8811-D42FDA93AD34}" dt="2020-02-12T07:36:53.219" v="1319"/>
          <ac:spMkLst>
            <pc:docMk/>
            <pc:sldMk cId="1735908314" sldId="274"/>
            <ac:spMk id="30" creationId="{96299BCD-7262-4087-816B-827CA601E8E4}"/>
          </ac:spMkLst>
        </pc:spChg>
        <pc:spChg chg="mod">
          <ac:chgData name="516364@m.mie-u.ac.jp" userId="20e2de4859e3f6d5" providerId="LiveId" clId="{26D2DC38-A5EE-47DE-8811-D42FDA93AD34}" dt="2020-02-12T07:36:53.219" v="1319"/>
          <ac:spMkLst>
            <pc:docMk/>
            <pc:sldMk cId="1735908314" sldId="274"/>
            <ac:spMk id="31" creationId="{52A2254E-1260-4E32-B56A-B3A677C16503}"/>
          </ac:spMkLst>
        </pc:spChg>
        <pc:spChg chg="mod">
          <ac:chgData name="516364@m.mie-u.ac.jp" userId="20e2de4859e3f6d5" providerId="LiveId" clId="{26D2DC38-A5EE-47DE-8811-D42FDA93AD34}" dt="2020-02-12T07:36:53.219" v="1319"/>
          <ac:spMkLst>
            <pc:docMk/>
            <pc:sldMk cId="1735908314" sldId="274"/>
            <ac:spMk id="32" creationId="{8D874305-A48D-4690-8261-06FAAADC2F7E}"/>
          </ac:spMkLst>
        </pc:spChg>
        <pc:spChg chg="mod">
          <ac:chgData name="516364@m.mie-u.ac.jp" userId="20e2de4859e3f6d5" providerId="LiveId" clId="{26D2DC38-A5EE-47DE-8811-D42FDA93AD34}" dt="2020-02-12T07:36:53.219" v="1319"/>
          <ac:spMkLst>
            <pc:docMk/>
            <pc:sldMk cId="1735908314" sldId="274"/>
            <ac:spMk id="33" creationId="{394161D1-705E-4226-ADE4-3E1FB213E7A0}"/>
          </ac:spMkLst>
        </pc:spChg>
        <pc:spChg chg="mod">
          <ac:chgData name="516364@m.mie-u.ac.jp" userId="20e2de4859e3f6d5" providerId="LiveId" clId="{26D2DC38-A5EE-47DE-8811-D42FDA93AD34}" dt="2020-02-12T07:36:53.219" v="1319"/>
          <ac:spMkLst>
            <pc:docMk/>
            <pc:sldMk cId="1735908314" sldId="274"/>
            <ac:spMk id="34" creationId="{4E380C09-7D4A-4755-BCFA-23CB638A7F33}"/>
          </ac:spMkLst>
        </pc:spChg>
        <pc:spChg chg="mod">
          <ac:chgData name="516364@m.mie-u.ac.jp" userId="20e2de4859e3f6d5" providerId="LiveId" clId="{26D2DC38-A5EE-47DE-8811-D42FDA93AD34}" dt="2020-02-12T07:36:53.219" v="1319"/>
          <ac:spMkLst>
            <pc:docMk/>
            <pc:sldMk cId="1735908314" sldId="274"/>
            <ac:spMk id="35" creationId="{E9AA6D0A-D4D6-42BA-89CC-9314F1DB7D75}"/>
          </ac:spMkLst>
        </pc:spChg>
        <pc:spChg chg="mod">
          <ac:chgData name="516364@m.mie-u.ac.jp" userId="20e2de4859e3f6d5" providerId="LiveId" clId="{26D2DC38-A5EE-47DE-8811-D42FDA93AD34}" dt="2020-02-12T07:36:53.219" v="1319"/>
          <ac:spMkLst>
            <pc:docMk/>
            <pc:sldMk cId="1735908314" sldId="274"/>
            <ac:spMk id="36" creationId="{E2547135-C9DF-4FF7-A808-FB9909662EB2}"/>
          </ac:spMkLst>
        </pc:spChg>
        <pc:spChg chg="mod">
          <ac:chgData name="516364@m.mie-u.ac.jp" userId="20e2de4859e3f6d5" providerId="LiveId" clId="{26D2DC38-A5EE-47DE-8811-D42FDA93AD34}" dt="2020-02-12T07:36:53.219" v="1319"/>
          <ac:spMkLst>
            <pc:docMk/>
            <pc:sldMk cId="1735908314" sldId="274"/>
            <ac:spMk id="37" creationId="{FFC14123-D4BC-451A-AEB6-5665333DA58D}"/>
          </ac:spMkLst>
        </pc:spChg>
        <pc:picChg chg="mod">
          <ac:chgData name="516364@m.mie-u.ac.jp" userId="20e2de4859e3f6d5" providerId="LiveId" clId="{26D2DC38-A5EE-47DE-8811-D42FDA93AD34}" dt="2020-02-12T07:36:53.219" v="1319"/>
          <ac:picMkLst>
            <pc:docMk/>
            <pc:sldMk cId="1735908314" sldId="274"/>
            <ac:picMk id="9" creationId="{4BF8D7EB-26E9-4816-B606-337F9EB55CF4}"/>
          </ac:picMkLst>
        </pc:picChg>
        <pc:picChg chg="mod">
          <ac:chgData name="516364@m.mie-u.ac.jp" userId="20e2de4859e3f6d5" providerId="LiveId" clId="{26D2DC38-A5EE-47DE-8811-D42FDA93AD34}" dt="2020-02-12T07:36:53.219" v="1319"/>
          <ac:picMkLst>
            <pc:docMk/>
            <pc:sldMk cId="1735908314" sldId="274"/>
            <ac:picMk id="25" creationId="{7E1BA0F9-5CD8-4746-A045-3E50DEEBDA9F}"/>
          </ac:picMkLst>
        </pc:picChg>
        <pc:picChg chg="mod">
          <ac:chgData name="516364@m.mie-u.ac.jp" userId="20e2de4859e3f6d5" providerId="LiveId" clId="{26D2DC38-A5EE-47DE-8811-D42FDA93AD34}" dt="2020-02-12T07:36:53.219" v="1319"/>
          <ac:picMkLst>
            <pc:docMk/>
            <pc:sldMk cId="1735908314" sldId="274"/>
            <ac:picMk id="26" creationId="{CBB8EF1C-B58A-4EC6-9F9A-1F387E756FF8}"/>
          </ac:picMkLst>
        </pc:picChg>
        <pc:picChg chg="mod">
          <ac:chgData name="516364@m.mie-u.ac.jp" userId="20e2de4859e3f6d5" providerId="LiveId" clId="{26D2DC38-A5EE-47DE-8811-D42FDA93AD34}" dt="2020-02-12T07:36:53.219" v="1319"/>
          <ac:picMkLst>
            <pc:docMk/>
            <pc:sldMk cId="1735908314" sldId="274"/>
            <ac:picMk id="28" creationId="{501DDD24-24EF-46F5-B683-75D98E0B2706}"/>
          </ac:picMkLst>
        </pc:picChg>
      </pc:sldChg>
      <pc:sldChg chg="modSp">
        <pc:chgData name="516364@m.mie-u.ac.jp" userId="20e2de4859e3f6d5" providerId="LiveId" clId="{26D2DC38-A5EE-47DE-8811-D42FDA93AD34}" dt="2020-02-12T07:36:53.219" v="1319"/>
        <pc:sldMkLst>
          <pc:docMk/>
          <pc:sldMk cId="904372686" sldId="277"/>
        </pc:sldMkLst>
        <pc:spChg chg="mod">
          <ac:chgData name="516364@m.mie-u.ac.jp" userId="20e2de4859e3f6d5" providerId="LiveId" clId="{26D2DC38-A5EE-47DE-8811-D42FDA93AD34}" dt="2020-02-12T07:36:53.219" v="1319"/>
          <ac:spMkLst>
            <pc:docMk/>
            <pc:sldMk cId="904372686" sldId="277"/>
            <ac:spMk id="7" creationId="{012E8202-1BDB-4BEE-BD25-71C1F236D077}"/>
          </ac:spMkLst>
        </pc:spChg>
        <pc:picChg chg="mod">
          <ac:chgData name="516364@m.mie-u.ac.jp" userId="20e2de4859e3f6d5" providerId="LiveId" clId="{26D2DC38-A5EE-47DE-8811-D42FDA93AD34}" dt="2020-02-12T07:36:53.219" v="1319"/>
          <ac:picMkLst>
            <pc:docMk/>
            <pc:sldMk cId="904372686" sldId="277"/>
            <ac:picMk id="4" creationId="{A36D48E8-734C-4F90-ADFC-CDF5AA69950A}"/>
          </ac:picMkLst>
        </pc:picChg>
        <pc:picChg chg="mod">
          <ac:chgData name="516364@m.mie-u.ac.jp" userId="20e2de4859e3f6d5" providerId="LiveId" clId="{26D2DC38-A5EE-47DE-8811-D42FDA93AD34}" dt="2020-02-12T07:36:53.219" v="1319"/>
          <ac:picMkLst>
            <pc:docMk/>
            <pc:sldMk cId="904372686" sldId="277"/>
            <ac:picMk id="5" creationId="{EFEAB90A-40AD-47A2-AD99-C3DE89737110}"/>
          </ac:picMkLst>
        </pc:picChg>
        <pc:picChg chg="mod">
          <ac:chgData name="516364@m.mie-u.ac.jp" userId="20e2de4859e3f6d5" providerId="LiveId" clId="{26D2DC38-A5EE-47DE-8811-D42FDA93AD34}" dt="2020-02-12T07:36:53.219" v="1319"/>
          <ac:picMkLst>
            <pc:docMk/>
            <pc:sldMk cId="904372686" sldId="277"/>
            <ac:picMk id="6" creationId="{A28E603E-CDEE-4253-B88A-419EC915A9FC}"/>
          </ac:picMkLst>
        </pc:picChg>
      </pc:sldChg>
      <pc:sldChg chg="modSp add">
        <pc:chgData name="516364@m.mie-u.ac.jp" userId="20e2de4859e3f6d5" providerId="LiveId" clId="{26D2DC38-A5EE-47DE-8811-D42FDA93AD34}" dt="2020-02-12T07:36:53.219" v="1319"/>
        <pc:sldMkLst>
          <pc:docMk/>
          <pc:sldMk cId="1918639653" sldId="280"/>
        </pc:sldMkLst>
        <pc:spChg chg="mod">
          <ac:chgData name="516364@m.mie-u.ac.jp" userId="20e2de4859e3f6d5" providerId="LiveId" clId="{26D2DC38-A5EE-47DE-8811-D42FDA93AD34}" dt="2020-02-12T07:36:53.219" v="1319"/>
          <ac:spMkLst>
            <pc:docMk/>
            <pc:sldMk cId="1918639653" sldId="280"/>
            <ac:spMk id="2" creationId="{5DB4CFAF-337A-41E7-A2F9-CD20075F0841}"/>
          </ac:spMkLst>
        </pc:spChg>
        <pc:spChg chg="mod">
          <ac:chgData name="516364@m.mie-u.ac.jp" userId="20e2de4859e3f6d5" providerId="LiveId" clId="{26D2DC38-A5EE-47DE-8811-D42FDA93AD34}" dt="2020-02-12T07:36:53.219" v="1319"/>
          <ac:spMkLst>
            <pc:docMk/>
            <pc:sldMk cId="1918639653" sldId="280"/>
            <ac:spMk id="3" creationId="{BD237936-8274-4DE2-AAC5-879AF5E2AB41}"/>
          </ac:spMkLst>
        </pc:spChg>
        <pc:picChg chg="mod">
          <ac:chgData name="516364@m.mie-u.ac.jp" userId="20e2de4859e3f6d5" providerId="LiveId" clId="{26D2DC38-A5EE-47DE-8811-D42FDA93AD34}" dt="2020-02-12T07:36:53.219" v="1319"/>
          <ac:picMkLst>
            <pc:docMk/>
            <pc:sldMk cId="1918639653" sldId="280"/>
            <ac:picMk id="5" creationId="{3F8FC1F0-E1E8-48D5-A6A9-6977B3209BF7}"/>
          </ac:picMkLst>
        </pc:picChg>
        <pc:picChg chg="mod">
          <ac:chgData name="516364@m.mie-u.ac.jp" userId="20e2de4859e3f6d5" providerId="LiveId" clId="{26D2DC38-A5EE-47DE-8811-D42FDA93AD34}" dt="2020-02-12T07:36:53.219" v="1319"/>
          <ac:picMkLst>
            <pc:docMk/>
            <pc:sldMk cId="1918639653" sldId="280"/>
            <ac:picMk id="7" creationId="{51A20D91-A525-420E-8E63-FE0DD2B8123D}"/>
          </ac:picMkLst>
        </pc:picChg>
        <pc:picChg chg="mod">
          <ac:chgData name="516364@m.mie-u.ac.jp" userId="20e2de4859e3f6d5" providerId="LiveId" clId="{26D2DC38-A5EE-47DE-8811-D42FDA93AD34}" dt="2020-02-12T07:36:53.219" v="1319"/>
          <ac:picMkLst>
            <pc:docMk/>
            <pc:sldMk cId="1918639653" sldId="280"/>
            <ac:picMk id="9" creationId="{D6D78ED1-79DD-4387-9E30-1D07AB7932CA}"/>
          </ac:picMkLst>
        </pc:picChg>
        <pc:picChg chg="mod">
          <ac:chgData name="516364@m.mie-u.ac.jp" userId="20e2de4859e3f6d5" providerId="LiveId" clId="{26D2DC38-A5EE-47DE-8811-D42FDA93AD34}" dt="2020-02-12T07:36:53.219" v="1319"/>
          <ac:picMkLst>
            <pc:docMk/>
            <pc:sldMk cId="1918639653" sldId="280"/>
            <ac:picMk id="11" creationId="{1C225FCB-1685-4AAC-AF8D-F1BFFE15D350}"/>
          </ac:picMkLst>
        </pc:picChg>
      </pc:sldChg>
      <pc:sldChg chg="modSp add ord setBg">
        <pc:chgData name="516364@m.mie-u.ac.jp" userId="20e2de4859e3f6d5" providerId="LiveId" clId="{26D2DC38-A5EE-47DE-8811-D42FDA93AD34}" dt="2020-02-12T07:50:20.510" v="1398" actId="1076"/>
        <pc:sldMkLst>
          <pc:docMk/>
          <pc:sldMk cId="4187443885" sldId="283"/>
        </pc:sldMkLst>
        <pc:spChg chg="mod">
          <ac:chgData name="516364@m.mie-u.ac.jp" userId="20e2de4859e3f6d5" providerId="LiveId" clId="{26D2DC38-A5EE-47DE-8811-D42FDA93AD34}" dt="2020-02-12T07:36:53.219" v="1319"/>
          <ac:spMkLst>
            <pc:docMk/>
            <pc:sldMk cId="4187443885" sldId="283"/>
            <ac:spMk id="4" creationId="{CB9921AD-9B33-45B0-AFAC-E291E0F0BE7B}"/>
          </ac:spMkLst>
        </pc:spChg>
        <pc:spChg chg="mod">
          <ac:chgData name="516364@m.mie-u.ac.jp" userId="20e2de4859e3f6d5" providerId="LiveId" clId="{26D2DC38-A5EE-47DE-8811-D42FDA93AD34}" dt="2020-02-12T07:50:20.510" v="1398" actId="1076"/>
          <ac:spMkLst>
            <pc:docMk/>
            <pc:sldMk cId="4187443885" sldId="283"/>
            <ac:spMk id="14" creationId="{5590808D-64CB-49C7-A2BD-D8A3A7E9CE7D}"/>
          </ac:spMkLst>
        </pc:spChg>
      </pc:sldChg>
      <pc:sldChg chg="modSp ord">
        <pc:chgData name="516364@m.mie-u.ac.jp" userId="20e2de4859e3f6d5" providerId="LiveId" clId="{26D2DC38-A5EE-47DE-8811-D42FDA93AD34}" dt="2020-02-12T07:36:53.219" v="1319"/>
        <pc:sldMkLst>
          <pc:docMk/>
          <pc:sldMk cId="3146835775" sldId="284"/>
        </pc:sldMkLst>
        <pc:spChg chg="mod">
          <ac:chgData name="516364@m.mie-u.ac.jp" userId="20e2de4859e3f6d5" providerId="LiveId" clId="{26D2DC38-A5EE-47DE-8811-D42FDA93AD34}" dt="2020-02-12T07:36:53.219" v="1319"/>
          <ac:spMkLst>
            <pc:docMk/>
            <pc:sldMk cId="3146835775" sldId="284"/>
            <ac:spMk id="4" creationId="{EC4AA559-2572-41CC-BCAD-7B25D2D6A951}"/>
          </ac:spMkLst>
        </pc:spChg>
        <pc:spChg chg="mod">
          <ac:chgData name="516364@m.mie-u.ac.jp" userId="20e2de4859e3f6d5" providerId="LiveId" clId="{26D2DC38-A5EE-47DE-8811-D42FDA93AD34}" dt="2020-02-12T07:36:53.219" v="1319"/>
          <ac:spMkLst>
            <pc:docMk/>
            <pc:sldMk cId="3146835775" sldId="284"/>
            <ac:spMk id="5" creationId="{3043A7C7-088A-42F8-8D6C-E501CF913A1A}"/>
          </ac:spMkLst>
        </pc:spChg>
        <pc:spChg chg="mod">
          <ac:chgData name="516364@m.mie-u.ac.jp" userId="20e2de4859e3f6d5" providerId="LiveId" clId="{26D2DC38-A5EE-47DE-8811-D42FDA93AD34}" dt="2020-02-12T07:36:53.219" v="1319"/>
          <ac:spMkLst>
            <pc:docMk/>
            <pc:sldMk cId="3146835775" sldId="284"/>
            <ac:spMk id="7" creationId="{7B831380-ED7E-4051-9C78-7B924ACA403C}"/>
          </ac:spMkLst>
        </pc:spChg>
        <pc:spChg chg="mod">
          <ac:chgData name="516364@m.mie-u.ac.jp" userId="20e2de4859e3f6d5" providerId="LiveId" clId="{26D2DC38-A5EE-47DE-8811-D42FDA93AD34}" dt="2020-02-12T07:36:53.219" v="1319"/>
          <ac:spMkLst>
            <pc:docMk/>
            <pc:sldMk cId="3146835775" sldId="284"/>
            <ac:spMk id="8" creationId="{AA3CDDF8-18D7-45A2-9535-BF4F05ABA329}"/>
          </ac:spMkLst>
        </pc:spChg>
        <pc:spChg chg="mod">
          <ac:chgData name="516364@m.mie-u.ac.jp" userId="20e2de4859e3f6d5" providerId="LiveId" clId="{26D2DC38-A5EE-47DE-8811-D42FDA93AD34}" dt="2020-02-12T07:36:53.219" v="1319"/>
          <ac:spMkLst>
            <pc:docMk/>
            <pc:sldMk cId="3146835775" sldId="284"/>
            <ac:spMk id="9" creationId="{23DEA9D3-856F-45A3-B070-C5E8612740C8}"/>
          </ac:spMkLst>
        </pc:spChg>
        <pc:spChg chg="mod">
          <ac:chgData name="516364@m.mie-u.ac.jp" userId="20e2de4859e3f6d5" providerId="LiveId" clId="{26D2DC38-A5EE-47DE-8811-D42FDA93AD34}" dt="2020-02-12T07:36:53.219" v="1319"/>
          <ac:spMkLst>
            <pc:docMk/>
            <pc:sldMk cId="3146835775" sldId="284"/>
            <ac:spMk id="12" creationId="{3EB70E5A-9FAD-44DC-A708-D74828B6D934}"/>
          </ac:spMkLst>
        </pc:spChg>
        <pc:spChg chg="mod">
          <ac:chgData name="516364@m.mie-u.ac.jp" userId="20e2de4859e3f6d5" providerId="LiveId" clId="{26D2DC38-A5EE-47DE-8811-D42FDA93AD34}" dt="2020-02-12T07:36:53.219" v="1319"/>
          <ac:spMkLst>
            <pc:docMk/>
            <pc:sldMk cId="3146835775" sldId="284"/>
            <ac:spMk id="13" creationId="{66997297-FF14-45A9-AB67-4CAD55052FA5}"/>
          </ac:spMkLst>
        </pc:spChg>
        <pc:spChg chg="mod">
          <ac:chgData name="516364@m.mie-u.ac.jp" userId="20e2de4859e3f6d5" providerId="LiveId" clId="{26D2DC38-A5EE-47DE-8811-D42FDA93AD34}" dt="2020-02-12T07:36:53.219" v="1319"/>
          <ac:spMkLst>
            <pc:docMk/>
            <pc:sldMk cId="3146835775" sldId="284"/>
            <ac:spMk id="16" creationId="{589D5AAB-0413-4C8C-9686-6478DE51CB13}"/>
          </ac:spMkLst>
        </pc:spChg>
        <pc:spChg chg="mod">
          <ac:chgData name="516364@m.mie-u.ac.jp" userId="20e2de4859e3f6d5" providerId="LiveId" clId="{26D2DC38-A5EE-47DE-8811-D42FDA93AD34}" dt="2020-02-12T07:36:53.219" v="1319"/>
          <ac:spMkLst>
            <pc:docMk/>
            <pc:sldMk cId="3146835775" sldId="284"/>
            <ac:spMk id="17" creationId="{82B12068-CD23-415E-9CD9-2F7C69229688}"/>
          </ac:spMkLst>
        </pc:spChg>
        <pc:spChg chg="mod">
          <ac:chgData name="516364@m.mie-u.ac.jp" userId="20e2de4859e3f6d5" providerId="LiveId" clId="{26D2DC38-A5EE-47DE-8811-D42FDA93AD34}" dt="2020-02-12T07:36:53.219" v="1319"/>
          <ac:spMkLst>
            <pc:docMk/>
            <pc:sldMk cId="3146835775" sldId="284"/>
            <ac:spMk id="18" creationId="{443C90A0-520B-4FD2-9734-84549E84151E}"/>
          </ac:spMkLst>
        </pc:spChg>
        <pc:graphicFrameChg chg="mod">
          <ac:chgData name="516364@m.mie-u.ac.jp" userId="20e2de4859e3f6d5" providerId="LiveId" clId="{26D2DC38-A5EE-47DE-8811-D42FDA93AD34}" dt="2020-02-12T07:36:53.219" v="1319"/>
          <ac:graphicFrameMkLst>
            <pc:docMk/>
            <pc:sldMk cId="3146835775" sldId="284"/>
            <ac:graphicFrameMk id="2" creationId="{8090CD14-3DE3-44C7-A3AE-AA03EFF40D7D}"/>
          </ac:graphicFrameMkLst>
        </pc:graphicFrameChg>
        <pc:picChg chg="mod">
          <ac:chgData name="516364@m.mie-u.ac.jp" userId="20e2de4859e3f6d5" providerId="LiveId" clId="{26D2DC38-A5EE-47DE-8811-D42FDA93AD34}" dt="2020-02-12T07:36:53.219" v="1319"/>
          <ac:picMkLst>
            <pc:docMk/>
            <pc:sldMk cId="3146835775" sldId="284"/>
            <ac:picMk id="15" creationId="{82D586C9-1896-489A-A2E2-409CE54F476F}"/>
          </ac:picMkLst>
        </pc:picChg>
      </pc:sldChg>
      <pc:sldChg chg="modSp">
        <pc:chgData name="516364@m.mie-u.ac.jp" userId="20e2de4859e3f6d5" providerId="LiveId" clId="{26D2DC38-A5EE-47DE-8811-D42FDA93AD34}" dt="2020-02-12T07:36:53.219" v="1319"/>
        <pc:sldMkLst>
          <pc:docMk/>
          <pc:sldMk cId="3225845741" sldId="286"/>
        </pc:sldMkLst>
        <pc:spChg chg="mod">
          <ac:chgData name="516364@m.mie-u.ac.jp" userId="20e2de4859e3f6d5" providerId="LiveId" clId="{26D2DC38-A5EE-47DE-8811-D42FDA93AD34}" dt="2020-02-12T07:36:53.219" v="1319"/>
          <ac:spMkLst>
            <pc:docMk/>
            <pc:sldMk cId="3225845741" sldId="286"/>
            <ac:spMk id="5" creationId="{3043A7C7-088A-42F8-8D6C-E501CF913A1A}"/>
          </ac:spMkLst>
        </pc:spChg>
        <pc:spChg chg="mod">
          <ac:chgData name="516364@m.mie-u.ac.jp" userId="20e2de4859e3f6d5" providerId="LiveId" clId="{26D2DC38-A5EE-47DE-8811-D42FDA93AD34}" dt="2020-02-12T07:36:53.219" v="1319"/>
          <ac:spMkLst>
            <pc:docMk/>
            <pc:sldMk cId="3225845741" sldId="286"/>
            <ac:spMk id="30" creationId="{B3EE1221-84F3-4FE1-A02A-AE10D9100921}"/>
          </ac:spMkLst>
        </pc:spChg>
        <pc:spChg chg="mod">
          <ac:chgData name="516364@m.mie-u.ac.jp" userId="20e2de4859e3f6d5" providerId="LiveId" clId="{26D2DC38-A5EE-47DE-8811-D42FDA93AD34}" dt="2020-02-12T07:36:53.219" v="1319"/>
          <ac:spMkLst>
            <pc:docMk/>
            <pc:sldMk cId="3225845741" sldId="286"/>
            <ac:spMk id="31" creationId="{D210A2D7-2D86-4A76-AF1F-B2204F62512A}"/>
          </ac:spMkLst>
        </pc:spChg>
        <pc:spChg chg="mod">
          <ac:chgData name="516364@m.mie-u.ac.jp" userId="20e2de4859e3f6d5" providerId="LiveId" clId="{26D2DC38-A5EE-47DE-8811-D42FDA93AD34}" dt="2020-02-12T07:36:53.219" v="1319"/>
          <ac:spMkLst>
            <pc:docMk/>
            <pc:sldMk cId="3225845741" sldId="286"/>
            <ac:spMk id="32" creationId="{B83C0849-452D-456A-A5EE-071F93689F24}"/>
          </ac:spMkLst>
        </pc:spChg>
        <pc:spChg chg="mod">
          <ac:chgData name="516364@m.mie-u.ac.jp" userId="20e2de4859e3f6d5" providerId="LiveId" clId="{26D2DC38-A5EE-47DE-8811-D42FDA93AD34}" dt="2020-02-12T07:36:53.219" v="1319"/>
          <ac:spMkLst>
            <pc:docMk/>
            <pc:sldMk cId="3225845741" sldId="286"/>
            <ac:spMk id="33" creationId="{834D4D9F-877A-46F5-9706-5AE76F34F532}"/>
          </ac:spMkLst>
        </pc:spChg>
        <pc:spChg chg="mod">
          <ac:chgData name="516364@m.mie-u.ac.jp" userId="20e2de4859e3f6d5" providerId="LiveId" clId="{26D2DC38-A5EE-47DE-8811-D42FDA93AD34}" dt="2020-02-12T07:36:53.219" v="1319"/>
          <ac:spMkLst>
            <pc:docMk/>
            <pc:sldMk cId="3225845741" sldId="286"/>
            <ac:spMk id="34" creationId="{CFB37A62-553F-4460-B30B-7F1660540F31}"/>
          </ac:spMkLst>
        </pc:spChg>
        <pc:spChg chg="mod">
          <ac:chgData name="516364@m.mie-u.ac.jp" userId="20e2de4859e3f6d5" providerId="LiveId" clId="{26D2DC38-A5EE-47DE-8811-D42FDA93AD34}" dt="2020-02-12T07:36:53.219" v="1319"/>
          <ac:spMkLst>
            <pc:docMk/>
            <pc:sldMk cId="3225845741" sldId="286"/>
            <ac:spMk id="35" creationId="{BBA473D3-63D4-4089-A488-18329BDD2034}"/>
          </ac:spMkLst>
        </pc:spChg>
        <pc:spChg chg="mod">
          <ac:chgData name="516364@m.mie-u.ac.jp" userId="20e2de4859e3f6d5" providerId="LiveId" clId="{26D2DC38-A5EE-47DE-8811-D42FDA93AD34}" dt="2020-02-12T07:36:53.219" v="1319"/>
          <ac:spMkLst>
            <pc:docMk/>
            <pc:sldMk cId="3225845741" sldId="286"/>
            <ac:spMk id="36" creationId="{BBC9B53B-6501-48DE-AC71-31F63478BC12}"/>
          </ac:spMkLst>
        </pc:spChg>
        <pc:spChg chg="mod">
          <ac:chgData name="516364@m.mie-u.ac.jp" userId="20e2de4859e3f6d5" providerId="LiveId" clId="{26D2DC38-A5EE-47DE-8811-D42FDA93AD34}" dt="2020-02-12T07:36:53.219" v="1319"/>
          <ac:spMkLst>
            <pc:docMk/>
            <pc:sldMk cId="3225845741" sldId="286"/>
            <ac:spMk id="39" creationId="{E2FC8DDB-DD53-48E1-BF57-86900190882A}"/>
          </ac:spMkLst>
        </pc:spChg>
        <pc:spChg chg="mod">
          <ac:chgData name="516364@m.mie-u.ac.jp" userId="20e2de4859e3f6d5" providerId="LiveId" clId="{26D2DC38-A5EE-47DE-8811-D42FDA93AD34}" dt="2020-02-12T07:36:53.219" v="1319"/>
          <ac:spMkLst>
            <pc:docMk/>
            <pc:sldMk cId="3225845741" sldId="286"/>
            <ac:spMk id="41" creationId="{FFF0C30F-A609-49AE-A97D-0D0081595324}"/>
          </ac:spMkLst>
        </pc:spChg>
        <pc:picChg chg="mod">
          <ac:chgData name="516364@m.mie-u.ac.jp" userId="20e2de4859e3f6d5" providerId="LiveId" clId="{26D2DC38-A5EE-47DE-8811-D42FDA93AD34}" dt="2020-02-12T07:36:53.219" v="1319"/>
          <ac:picMkLst>
            <pc:docMk/>
            <pc:sldMk cId="3225845741" sldId="286"/>
            <ac:picMk id="16" creationId="{22D19CA5-C4A6-48B8-952C-494275EEB499}"/>
          </ac:picMkLst>
        </pc:picChg>
        <pc:picChg chg="mod">
          <ac:chgData name="516364@m.mie-u.ac.jp" userId="20e2de4859e3f6d5" providerId="LiveId" clId="{26D2DC38-A5EE-47DE-8811-D42FDA93AD34}" dt="2020-02-12T07:36:53.219" v="1319"/>
          <ac:picMkLst>
            <pc:docMk/>
            <pc:sldMk cId="3225845741" sldId="286"/>
            <ac:picMk id="17" creationId="{A0DDA1AB-1F98-4917-A801-DE958D496D1A}"/>
          </ac:picMkLst>
        </pc:picChg>
        <pc:picChg chg="mod">
          <ac:chgData name="516364@m.mie-u.ac.jp" userId="20e2de4859e3f6d5" providerId="LiveId" clId="{26D2DC38-A5EE-47DE-8811-D42FDA93AD34}" dt="2020-02-12T07:36:53.219" v="1319"/>
          <ac:picMkLst>
            <pc:docMk/>
            <pc:sldMk cId="3225845741" sldId="286"/>
            <ac:picMk id="18" creationId="{FD7A72DE-857B-4637-8C14-3E37778692AC}"/>
          </ac:picMkLst>
        </pc:picChg>
        <pc:picChg chg="mod">
          <ac:chgData name="516364@m.mie-u.ac.jp" userId="20e2de4859e3f6d5" providerId="LiveId" clId="{26D2DC38-A5EE-47DE-8811-D42FDA93AD34}" dt="2020-02-12T07:36:53.219" v="1319"/>
          <ac:picMkLst>
            <pc:docMk/>
            <pc:sldMk cId="3225845741" sldId="286"/>
            <ac:picMk id="19" creationId="{D2D10DF4-1404-4826-AE49-42ACC58CB324}"/>
          </ac:picMkLst>
        </pc:picChg>
        <pc:picChg chg="mod">
          <ac:chgData name="516364@m.mie-u.ac.jp" userId="20e2de4859e3f6d5" providerId="LiveId" clId="{26D2DC38-A5EE-47DE-8811-D42FDA93AD34}" dt="2020-02-12T07:36:53.219" v="1319"/>
          <ac:picMkLst>
            <pc:docMk/>
            <pc:sldMk cId="3225845741" sldId="286"/>
            <ac:picMk id="29" creationId="{7089CC09-10AB-4DC9-A91D-501A5C549056}"/>
          </ac:picMkLst>
        </pc:picChg>
      </pc:sldChg>
      <pc:sldChg chg="addSp delSp modSp add modAnim">
        <pc:chgData name="516364@m.mie-u.ac.jp" userId="20e2de4859e3f6d5" providerId="LiveId" clId="{26D2DC38-A5EE-47DE-8811-D42FDA93AD34}" dt="2020-02-12T07:36:53.219" v="1319"/>
        <pc:sldMkLst>
          <pc:docMk/>
          <pc:sldMk cId="829559193" sldId="287"/>
        </pc:sldMkLst>
        <pc:spChg chg="add mod">
          <ac:chgData name="516364@m.mie-u.ac.jp" userId="20e2de4859e3f6d5" providerId="LiveId" clId="{26D2DC38-A5EE-47DE-8811-D42FDA93AD34}" dt="2020-02-12T07:36:53.219" v="1319"/>
          <ac:spMkLst>
            <pc:docMk/>
            <pc:sldMk cId="829559193" sldId="287"/>
            <ac:spMk id="2" creationId="{46FE0FD9-F5FC-403E-9036-ACD52BD9761F}"/>
          </ac:spMkLst>
        </pc:spChg>
        <pc:spChg chg="del mod">
          <ac:chgData name="516364@m.mie-u.ac.jp" userId="20e2de4859e3f6d5" providerId="LiveId" clId="{26D2DC38-A5EE-47DE-8811-D42FDA93AD34}" dt="2020-02-03T05:48:16.408" v="942" actId="478"/>
          <ac:spMkLst>
            <pc:docMk/>
            <pc:sldMk cId="829559193" sldId="287"/>
            <ac:spMk id="3" creationId="{7D0D8381-91A0-4446-964A-1364B0A52DCD}"/>
          </ac:spMkLst>
        </pc:spChg>
        <pc:spChg chg="mod">
          <ac:chgData name="516364@m.mie-u.ac.jp" userId="20e2de4859e3f6d5" providerId="LiveId" clId="{26D2DC38-A5EE-47DE-8811-D42FDA93AD34}" dt="2020-02-12T07:36:53.219" v="1319"/>
          <ac:spMkLst>
            <pc:docMk/>
            <pc:sldMk cId="829559193" sldId="287"/>
            <ac:spMk id="4" creationId="{BAE5D646-880D-4C90-967F-364520D017E0}"/>
          </ac:spMkLst>
        </pc:spChg>
        <pc:spChg chg="mod">
          <ac:chgData name="516364@m.mie-u.ac.jp" userId="20e2de4859e3f6d5" providerId="LiveId" clId="{26D2DC38-A5EE-47DE-8811-D42FDA93AD34}" dt="2020-02-12T07:36:53.219" v="1319"/>
          <ac:spMkLst>
            <pc:docMk/>
            <pc:sldMk cId="829559193" sldId="287"/>
            <ac:spMk id="5" creationId="{3043A7C7-088A-42F8-8D6C-E501CF913A1A}"/>
          </ac:spMkLst>
        </pc:spChg>
        <pc:spChg chg="add mod">
          <ac:chgData name="516364@m.mie-u.ac.jp" userId="20e2de4859e3f6d5" providerId="LiveId" clId="{26D2DC38-A5EE-47DE-8811-D42FDA93AD34}" dt="2020-02-12T07:36:53.219" v="1319"/>
          <ac:spMkLst>
            <pc:docMk/>
            <pc:sldMk cId="829559193" sldId="287"/>
            <ac:spMk id="6" creationId="{6729DB93-4541-4137-9FB8-F8ED87D9E3A9}"/>
          </ac:spMkLst>
        </pc:spChg>
        <pc:spChg chg="add mod">
          <ac:chgData name="516364@m.mie-u.ac.jp" userId="20e2de4859e3f6d5" providerId="LiveId" clId="{26D2DC38-A5EE-47DE-8811-D42FDA93AD34}" dt="2020-02-12T07:36:53.219" v="1319"/>
          <ac:spMkLst>
            <pc:docMk/>
            <pc:sldMk cId="829559193" sldId="287"/>
            <ac:spMk id="7" creationId="{9EA73BB5-D43E-402C-8F9D-861A01398EDD}"/>
          </ac:spMkLst>
        </pc:spChg>
        <pc:spChg chg="del">
          <ac:chgData name="516364@m.mie-u.ac.jp" userId="20e2de4859e3f6d5" providerId="LiveId" clId="{26D2DC38-A5EE-47DE-8811-D42FDA93AD34}" dt="2020-02-03T04:28:16.470" v="102" actId="478"/>
          <ac:spMkLst>
            <pc:docMk/>
            <pc:sldMk cId="829559193" sldId="287"/>
            <ac:spMk id="12" creationId="{AA7D7721-74C6-479D-B38C-D8F657EE4D69}"/>
          </ac:spMkLst>
        </pc:spChg>
        <pc:spChg chg="del mod">
          <ac:chgData name="516364@m.mie-u.ac.jp" userId="20e2de4859e3f6d5" providerId="LiveId" clId="{26D2DC38-A5EE-47DE-8811-D42FDA93AD34}" dt="2020-02-03T05:48:08.890" v="940" actId="478"/>
          <ac:spMkLst>
            <pc:docMk/>
            <pc:sldMk cId="829559193" sldId="287"/>
            <ac:spMk id="14" creationId="{E4A7543A-E914-4390-93B4-EC1CE21A759E}"/>
          </ac:spMkLst>
        </pc:spChg>
        <pc:spChg chg="add mod">
          <ac:chgData name="516364@m.mie-u.ac.jp" userId="20e2de4859e3f6d5" providerId="LiveId" clId="{26D2DC38-A5EE-47DE-8811-D42FDA93AD34}" dt="2020-02-12T07:36:53.219" v="1319"/>
          <ac:spMkLst>
            <pc:docMk/>
            <pc:sldMk cId="829559193" sldId="287"/>
            <ac:spMk id="23" creationId="{6C369D06-0A18-472F-B30D-582F2C934BEE}"/>
          </ac:spMkLst>
        </pc:spChg>
        <pc:spChg chg="add mod">
          <ac:chgData name="516364@m.mie-u.ac.jp" userId="20e2de4859e3f6d5" providerId="LiveId" clId="{26D2DC38-A5EE-47DE-8811-D42FDA93AD34}" dt="2020-02-12T07:36:53.219" v="1319"/>
          <ac:spMkLst>
            <pc:docMk/>
            <pc:sldMk cId="829559193" sldId="287"/>
            <ac:spMk id="24" creationId="{883802FC-C8C3-4807-A67B-F55D9141B6A4}"/>
          </ac:spMkLst>
        </pc:spChg>
        <pc:spChg chg="mod">
          <ac:chgData name="516364@m.mie-u.ac.jp" userId="20e2de4859e3f6d5" providerId="LiveId" clId="{26D2DC38-A5EE-47DE-8811-D42FDA93AD34}" dt="2020-02-12T07:36:53.219" v="1319"/>
          <ac:spMkLst>
            <pc:docMk/>
            <pc:sldMk cId="829559193" sldId="287"/>
            <ac:spMk id="27" creationId="{306A4237-7F78-4877-B34E-2FD0F461E1BD}"/>
          </ac:spMkLst>
        </pc:spChg>
        <pc:spChg chg="del">
          <ac:chgData name="516364@m.mie-u.ac.jp" userId="20e2de4859e3f6d5" providerId="LiveId" clId="{26D2DC38-A5EE-47DE-8811-D42FDA93AD34}" dt="2020-02-03T04:28:16.470" v="102" actId="478"/>
          <ac:spMkLst>
            <pc:docMk/>
            <pc:sldMk cId="829559193" sldId="287"/>
            <ac:spMk id="29" creationId="{E82ADE3E-CFC4-405D-8891-C10ED73D4E53}"/>
          </ac:spMkLst>
        </pc:spChg>
        <pc:spChg chg="del mod">
          <ac:chgData name="516364@m.mie-u.ac.jp" userId="20e2de4859e3f6d5" providerId="LiveId" clId="{26D2DC38-A5EE-47DE-8811-D42FDA93AD34}" dt="2020-02-03T05:48:06.697" v="939" actId="478"/>
          <ac:spMkLst>
            <pc:docMk/>
            <pc:sldMk cId="829559193" sldId="287"/>
            <ac:spMk id="30" creationId="{96299BCD-7262-4087-816B-827CA601E8E4}"/>
          </ac:spMkLst>
        </pc:spChg>
        <pc:spChg chg="del">
          <ac:chgData name="516364@m.mie-u.ac.jp" userId="20e2de4859e3f6d5" providerId="LiveId" clId="{26D2DC38-A5EE-47DE-8811-D42FDA93AD34}" dt="2020-02-03T04:28:16.470" v="102" actId="478"/>
          <ac:spMkLst>
            <pc:docMk/>
            <pc:sldMk cId="829559193" sldId="287"/>
            <ac:spMk id="31" creationId="{52A2254E-1260-4E32-B56A-B3A677C16503}"/>
          </ac:spMkLst>
        </pc:spChg>
        <pc:spChg chg="del">
          <ac:chgData name="516364@m.mie-u.ac.jp" userId="20e2de4859e3f6d5" providerId="LiveId" clId="{26D2DC38-A5EE-47DE-8811-D42FDA93AD34}" dt="2020-02-03T04:28:16.470" v="102" actId="478"/>
          <ac:spMkLst>
            <pc:docMk/>
            <pc:sldMk cId="829559193" sldId="287"/>
            <ac:spMk id="32" creationId="{8D874305-A48D-4690-8261-06FAAADC2F7E}"/>
          </ac:spMkLst>
        </pc:spChg>
        <pc:spChg chg="del">
          <ac:chgData name="516364@m.mie-u.ac.jp" userId="20e2de4859e3f6d5" providerId="LiveId" clId="{26D2DC38-A5EE-47DE-8811-D42FDA93AD34}" dt="2020-02-03T04:28:16.470" v="102" actId="478"/>
          <ac:spMkLst>
            <pc:docMk/>
            <pc:sldMk cId="829559193" sldId="287"/>
            <ac:spMk id="33" creationId="{394161D1-705E-4226-ADE4-3E1FB213E7A0}"/>
          </ac:spMkLst>
        </pc:spChg>
        <pc:spChg chg="del">
          <ac:chgData name="516364@m.mie-u.ac.jp" userId="20e2de4859e3f6d5" providerId="LiveId" clId="{26D2DC38-A5EE-47DE-8811-D42FDA93AD34}" dt="2020-02-03T04:28:16.470" v="102" actId="478"/>
          <ac:spMkLst>
            <pc:docMk/>
            <pc:sldMk cId="829559193" sldId="287"/>
            <ac:spMk id="34" creationId="{4E380C09-7D4A-4755-BCFA-23CB638A7F33}"/>
          </ac:spMkLst>
        </pc:spChg>
        <pc:spChg chg="del">
          <ac:chgData name="516364@m.mie-u.ac.jp" userId="20e2de4859e3f6d5" providerId="LiveId" clId="{26D2DC38-A5EE-47DE-8811-D42FDA93AD34}" dt="2020-02-03T04:28:16.470" v="102" actId="478"/>
          <ac:spMkLst>
            <pc:docMk/>
            <pc:sldMk cId="829559193" sldId="287"/>
            <ac:spMk id="35" creationId="{E9AA6D0A-D4D6-42BA-89CC-9314F1DB7D75}"/>
          </ac:spMkLst>
        </pc:spChg>
        <pc:spChg chg="del">
          <ac:chgData name="516364@m.mie-u.ac.jp" userId="20e2de4859e3f6d5" providerId="LiveId" clId="{26D2DC38-A5EE-47DE-8811-D42FDA93AD34}" dt="2020-02-03T04:28:16.470" v="102" actId="478"/>
          <ac:spMkLst>
            <pc:docMk/>
            <pc:sldMk cId="829559193" sldId="287"/>
            <ac:spMk id="36" creationId="{E2547135-C9DF-4FF7-A808-FB9909662EB2}"/>
          </ac:spMkLst>
        </pc:spChg>
        <pc:spChg chg="del">
          <ac:chgData name="516364@m.mie-u.ac.jp" userId="20e2de4859e3f6d5" providerId="LiveId" clId="{26D2DC38-A5EE-47DE-8811-D42FDA93AD34}" dt="2020-02-03T04:28:16.470" v="102" actId="478"/>
          <ac:spMkLst>
            <pc:docMk/>
            <pc:sldMk cId="829559193" sldId="287"/>
            <ac:spMk id="37" creationId="{FFC14123-D4BC-451A-AEB6-5665333DA58D}"/>
          </ac:spMkLst>
        </pc:spChg>
        <pc:spChg chg="add del">
          <ac:chgData name="516364@m.mie-u.ac.jp" userId="20e2de4859e3f6d5" providerId="LiveId" clId="{26D2DC38-A5EE-47DE-8811-D42FDA93AD34}" dt="2020-02-03T05:55:30.100" v="985" actId="478"/>
          <ac:spMkLst>
            <pc:docMk/>
            <pc:sldMk cId="829559193" sldId="287"/>
            <ac:spMk id="38" creationId="{39FE89E7-745A-4088-9405-DDE2FED270BA}"/>
          </ac:spMkLst>
        </pc:spChg>
        <pc:spChg chg="add mod">
          <ac:chgData name="516364@m.mie-u.ac.jp" userId="20e2de4859e3f6d5" providerId="LiveId" clId="{26D2DC38-A5EE-47DE-8811-D42FDA93AD34}" dt="2020-02-12T07:36:53.219" v="1319"/>
          <ac:spMkLst>
            <pc:docMk/>
            <pc:sldMk cId="829559193" sldId="287"/>
            <ac:spMk id="39" creationId="{2BC90C71-FE1B-4838-AE21-066318D239A4}"/>
          </ac:spMkLst>
        </pc:spChg>
        <pc:spChg chg="add mod">
          <ac:chgData name="516364@m.mie-u.ac.jp" userId="20e2de4859e3f6d5" providerId="LiveId" clId="{26D2DC38-A5EE-47DE-8811-D42FDA93AD34}" dt="2020-02-12T07:36:53.219" v="1319"/>
          <ac:spMkLst>
            <pc:docMk/>
            <pc:sldMk cId="829559193" sldId="287"/>
            <ac:spMk id="40" creationId="{A084D544-87C6-4AFA-82C2-FDB1884C3995}"/>
          </ac:spMkLst>
        </pc:spChg>
        <pc:spChg chg="add mod">
          <ac:chgData name="516364@m.mie-u.ac.jp" userId="20e2de4859e3f6d5" providerId="LiveId" clId="{26D2DC38-A5EE-47DE-8811-D42FDA93AD34}" dt="2020-02-12T07:36:53.219" v="1319"/>
          <ac:spMkLst>
            <pc:docMk/>
            <pc:sldMk cId="829559193" sldId="287"/>
            <ac:spMk id="41" creationId="{6A2CBA94-0F90-4FF8-9E6C-BB79662F93C4}"/>
          </ac:spMkLst>
        </pc:spChg>
        <pc:spChg chg="add del mod">
          <ac:chgData name="516364@m.mie-u.ac.jp" userId="20e2de4859e3f6d5" providerId="LiveId" clId="{26D2DC38-A5EE-47DE-8811-D42FDA93AD34}" dt="2020-02-03T07:16:11.485" v="993" actId="478"/>
          <ac:spMkLst>
            <pc:docMk/>
            <pc:sldMk cId="829559193" sldId="287"/>
            <ac:spMk id="42" creationId="{ADA806FF-84DC-4EB0-8C66-FD89F7B3AFAB}"/>
          </ac:spMkLst>
        </pc:spChg>
        <pc:spChg chg="add mod">
          <ac:chgData name="516364@m.mie-u.ac.jp" userId="20e2de4859e3f6d5" providerId="LiveId" clId="{26D2DC38-A5EE-47DE-8811-D42FDA93AD34}" dt="2020-02-12T07:36:53.219" v="1319"/>
          <ac:spMkLst>
            <pc:docMk/>
            <pc:sldMk cId="829559193" sldId="287"/>
            <ac:spMk id="43" creationId="{BA06FD18-A873-4922-8BC4-D2C21D6FA48C}"/>
          </ac:spMkLst>
        </pc:spChg>
        <pc:spChg chg="add mod">
          <ac:chgData name="516364@m.mie-u.ac.jp" userId="20e2de4859e3f6d5" providerId="LiveId" clId="{26D2DC38-A5EE-47DE-8811-D42FDA93AD34}" dt="2020-02-12T07:36:53.219" v="1319"/>
          <ac:spMkLst>
            <pc:docMk/>
            <pc:sldMk cId="829559193" sldId="287"/>
            <ac:spMk id="44" creationId="{E2035DB7-B6A9-46BC-8E74-67BF77CF3FE3}"/>
          </ac:spMkLst>
        </pc:spChg>
        <pc:picChg chg="add mod">
          <ac:chgData name="516364@m.mie-u.ac.jp" userId="20e2de4859e3f6d5" providerId="LiveId" clId="{26D2DC38-A5EE-47DE-8811-D42FDA93AD34}" dt="2020-02-12T07:36:53.219" v="1319"/>
          <ac:picMkLst>
            <pc:docMk/>
            <pc:sldMk cId="829559193" sldId="287"/>
            <ac:picMk id="8" creationId="{BC39FCC9-BB16-4081-BC10-BB7EFB824BE4}"/>
          </ac:picMkLst>
        </pc:picChg>
        <pc:picChg chg="del mod ord">
          <ac:chgData name="516364@m.mie-u.ac.jp" userId="20e2de4859e3f6d5" providerId="LiveId" clId="{26D2DC38-A5EE-47DE-8811-D42FDA93AD34}" dt="2020-02-12T04:54:24.199" v="1171" actId="478"/>
          <ac:picMkLst>
            <pc:docMk/>
            <pc:sldMk cId="829559193" sldId="287"/>
            <ac:picMk id="9" creationId="{4BF8D7EB-26E9-4816-B606-337F9EB55CF4}"/>
          </ac:picMkLst>
        </pc:picChg>
        <pc:picChg chg="del">
          <ac:chgData name="516364@m.mie-u.ac.jp" userId="20e2de4859e3f6d5" providerId="LiveId" clId="{26D2DC38-A5EE-47DE-8811-D42FDA93AD34}" dt="2020-02-03T04:28:16.470" v="102" actId="478"/>
          <ac:picMkLst>
            <pc:docMk/>
            <pc:sldMk cId="829559193" sldId="287"/>
            <ac:picMk id="25" creationId="{7E1BA0F9-5CD8-4746-A045-3E50DEEBDA9F}"/>
          </ac:picMkLst>
        </pc:picChg>
        <pc:picChg chg="del">
          <ac:chgData name="516364@m.mie-u.ac.jp" userId="20e2de4859e3f6d5" providerId="LiveId" clId="{26D2DC38-A5EE-47DE-8811-D42FDA93AD34}" dt="2020-02-03T04:28:16.470" v="102" actId="478"/>
          <ac:picMkLst>
            <pc:docMk/>
            <pc:sldMk cId="829559193" sldId="287"/>
            <ac:picMk id="26" creationId="{CBB8EF1C-B58A-4EC6-9F9A-1F387E756FF8}"/>
          </ac:picMkLst>
        </pc:picChg>
        <pc:picChg chg="del">
          <ac:chgData name="516364@m.mie-u.ac.jp" userId="20e2de4859e3f6d5" providerId="LiveId" clId="{26D2DC38-A5EE-47DE-8811-D42FDA93AD34}" dt="2020-02-03T04:28:16.470" v="102" actId="478"/>
          <ac:picMkLst>
            <pc:docMk/>
            <pc:sldMk cId="829559193" sldId="287"/>
            <ac:picMk id="28" creationId="{501DDD24-24EF-46F5-B683-75D98E0B2706}"/>
          </ac:picMkLst>
        </pc:picChg>
      </pc:sldChg>
      <pc:sldChg chg="modSp ord">
        <pc:chgData name="516364@m.mie-u.ac.jp" userId="20e2de4859e3f6d5" providerId="LiveId" clId="{26D2DC38-A5EE-47DE-8811-D42FDA93AD34}" dt="2020-02-14T06:26:45.998" v="2773" actId="14100"/>
        <pc:sldMkLst>
          <pc:docMk/>
          <pc:sldMk cId="2228919498" sldId="289"/>
        </pc:sldMkLst>
        <pc:spChg chg="mod">
          <ac:chgData name="516364@m.mie-u.ac.jp" userId="20e2de4859e3f6d5" providerId="LiveId" clId="{26D2DC38-A5EE-47DE-8811-D42FDA93AD34}" dt="2020-02-12T07:36:53.219" v="1319"/>
          <ac:spMkLst>
            <pc:docMk/>
            <pc:sldMk cId="2228919498" sldId="289"/>
            <ac:spMk id="5" creationId="{3043A7C7-088A-42F8-8D6C-E501CF913A1A}"/>
          </ac:spMkLst>
        </pc:spChg>
        <pc:spChg chg="mod">
          <ac:chgData name="516364@m.mie-u.ac.jp" userId="20e2de4859e3f6d5" providerId="LiveId" clId="{26D2DC38-A5EE-47DE-8811-D42FDA93AD34}" dt="2020-02-12T07:36:53.219" v="1319"/>
          <ac:spMkLst>
            <pc:docMk/>
            <pc:sldMk cId="2228919498" sldId="289"/>
            <ac:spMk id="9" creationId="{138B7EED-66FF-49E6-8CA7-F4CCDCED0438}"/>
          </ac:spMkLst>
        </pc:spChg>
        <pc:spChg chg="mod">
          <ac:chgData name="516364@m.mie-u.ac.jp" userId="20e2de4859e3f6d5" providerId="LiveId" clId="{26D2DC38-A5EE-47DE-8811-D42FDA93AD34}" dt="2020-02-12T07:36:53.219" v="1319"/>
          <ac:spMkLst>
            <pc:docMk/>
            <pc:sldMk cId="2228919498" sldId="289"/>
            <ac:spMk id="10" creationId="{73936AC9-5913-4B9A-91EE-1EDB15754ED2}"/>
          </ac:spMkLst>
        </pc:spChg>
        <pc:spChg chg="mod">
          <ac:chgData name="516364@m.mie-u.ac.jp" userId="20e2de4859e3f6d5" providerId="LiveId" clId="{26D2DC38-A5EE-47DE-8811-D42FDA93AD34}" dt="2020-02-12T07:36:53.219" v="1319"/>
          <ac:spMkLst>
            <pc:docMk/>
            <pc:sldMk cId="2228919498" sldId="289"/>
            <ac:spMk id="11" creationId="{B5447B89-4AE2-4EA4-8635-92A92C5FCB5D}"/>
          </ac:spMkLst>
        </pc:spChg>
        <pc:spChg chg="mod">
          <ac:chgData name="516364@m.mie-u.ac.jp" userId="20e2de4859e3f6d5" providerId="LiveId" clId="{26D2DC38-A5EE-47DE-8811-D42FDA93AD34}" dt="2020-02-12T07:36:53.219" v="1319"/>
          <ac:spMkLst>
            <pc:docMk/>
            <pc:sldMk cId="2228919498" sldId="289"/>
            <ac:spMk id="21" creationId="{66D58560-3C11-4AE6-BF9C-0A3FEB64F593}"/>
          </ac:spMkLst>
        </pc:spChg>
        <pc:spChg chg="mod">
          <ac:chgData name="516364@m.mie-u.ac.jp" userId="20e2de4859e3f6d5" providerId="LiveId" clId="{26D2DC38-A5EE-47DE-8811-D42FDA93AD34}" dt="2020-02-12T07:36:53.219" v="1319"/>
          <ac:spMkLst>
            <pc:docMk/>
            <pc:sldMk cId="2228919498" sldId="289"/>
            <ac:spMk id="26" creationId="{682F4C3E-3CC7-4214-BEC3-E8081D6200CE}"/>
          </ac:spMkLst>
        </pc:spChg>
        <pc:spChg chg="mod">
          <ac:chgData name="516364@m.mie-u.ac.jp" userId="20e2de4859e3f6d5" providerId="LiveId" clId="{26D2DC38-A5EE-47DE-8811-D42FDA93AD34}" dt="2020-02-12T07:36:53.219" v="1319"/>
          <ac:spMkLst>
            <pc:docMk/>
            <pc:sldMk cId="2228919498" sldId="289"/>
            <ac:spMk id="30" creationId="{B3EE1221-84F3-4FE1-A02A-AE10D9100921}"/>
          </ac:spMkLst>
        </pc:spChg>
        <pc:spChg chg="mod">
          <ac:chgData name="516364@m.mie-u.ac.jp" userId="20e2de4859e3f6d5" providerId="LiveId" clId="{26D2DC38-A5EE-47DE-8811-D42FDA93AD34}" dt="2020-02-12T07:36:53.219" v="1319"/>
          <ac:spMkLst>
            <pc:docMk/>
            <pc:sldMk cId="2228919498" sldId="289"/>
            <ac:spMk id="34" creationId="{CFB37A62-553F-4460-B30B-7F1660540F31}"/>
          </ac:spMkLst>
        </pc:spChg>
        <pc:spChg chg="mod">
          <ac:chgData name="516364@m.mie-u.ac.jp" userId="20e2de4859e3f6d5" providerId="LiveId" clId="{26D2DC38-A5EE-47DE-8811-D42FDA93AD34}" dt="2020-02-14T06:26:45.998" v="2773" actId="14100"/>
          <ac:spMkLst>
            <pc:docMk/>
            <pc:sldMk cId="2228919498" sldId="289"/>
            <ac:spMk id="41" creationId="{FFF0C30F-A609-49AE-A97D-0D0081595324}"/>
          </ac:spMkLst>
        </pc:spChg>
        <pc:picChg chg="mod">
          <ac:chgData name="516364@m.mie-u.ac.jp" userId="20e2de4859e3f6d5" providerId="LiveId" clId="{26D2DC38-A5EE-47DE-8811-D42FDA93AD34}" dt="2020-02-12T07:36:53.219" v="1319"/>
          <ac:picMkLst>
            <pc:docMk/>
            <pc:sldMk cId="2228919498" sldId="289"/>
            <ac:picMk id="6" creationId="{5F275A3D-012F-4010-B277-50E1592BCB9D}"/>
          </ac:picMkLst>
        </pc:picChg>
        <pc:picChg chg="mod">
          <ac:chgData name="516364@m.mie-u.ac.jp" userId="20e2de4859e3f6d5" providerId="LiveId" clId="{26D2DC38-A5EE-47DE-8811-D42FDA93AD34}" dt="2020-02-12T07:36:53.219" v="1319"/>
          <ac:picMkLst>
            <pc:docMk/>
            <pc:sldMk cId="2228919498" sldId="289"/>
            <ac:picMk id="15" creationId="{2BAF0DE2-6323-4E28-8F8D-A48A07AE61A6}"/>
          </ac:picMkLst>
        </pc:picChg>
        <pc:picChg chg="mod">
          <ac:chgData name="516364@m.mie-u.ac.jp" userId="20e2de4859e3f6d5" providerId="LiveId" clId="{26D2DC38-A5EE-47DE-8811-D42FDA93AD34}" dt="2020-02-12T07:36:53.219" v="1319"/>
          <ac:picMkLst>
            <pc:docMk/>
            <pc:sldMk cId="2228919498" sldId="289"/>
            <ac:picMk id="20" creationId="{FF91BDDC-7E1B-4D5E-90B7-C05AEBC2EB89}"/>
          </ac:picMkLst>
        </pc:picChg>
      </pc:sldChg>
      <pc:sldChg chg="modSp">
        <pc:chgData name="516364@m.mie-u.ac.jp" userId="20e2de4859e3f6d5" providerId="LiveId" clId="{26D2DC38-A5EE-47DE-8811-D42FDA93AD34}" dt="2020-02-12T07:36:53.219" v="1319"/>
        <pc:sldMkLst>
          <pc:docMk/>
          <pc:sldMk cId="285528675" sldId="290"/>
        </pc:sldMkLst>
        <pc:spChg chg="mod">
          <ac:chgData name="516364@m.mie-u.ac.jp" userId="20e2de4859e3f6d5" providerId="LiveId" clId="{26D2DC38-A5EE-47DE-8811-D42FDA93AD34}" dt="2020-02-12T07:36:53.219" v="1319"/>
          <ac:spMkLst>
            <pc:docMk/>
            <pc:sldMk cId="285528675" sldId="290"/>
            <ac:spMk id="3" creationId="{62D5424F-BD29-488A-B688-7193241F0C00}"/>
          </ac:spMkLst>
        </pc:spChg>
        <pc:spChg chg="mod">
          <ac:chgData name="516364@m.mie-u.ac.jp" userId="20e2de4859e3f6d5" providerId="LiveId" clId="{26D2DC38-A5EE-47DE-8811-D42FDA93AD34}" dt="2020-02-12T07:36:53.219" v="1319"/>
          <ac:spMkLst>
            <pc:docMk/>
            <pc:sldMk cId="285528675" sldId="290"/>
            <ac:spMk id="4" creationId="{DE9575ED-EAA6-4807-A2A4-D0202866CB10}"/>
          </ac:spMkLst>
        </pc:spChg>
        <pc:spChg chg="mod">
          <ac:chgData name="516364@m.mie-u.ac.jp" userId="20e2de4859e3f6d5" providerId="LiveId" clId="{26D2DC38-A5EE-47DE-8811-D42FDA93AD34}" dt="2020-02-12T07:36:53.219" v="1319"/>
          <ac:spMkLst>
            <pc:docMk/>
            <pc:sldMk cId="285528675" sldId="290"/>
            <ac:spMk id="5" creationId="{3043A7C7-088A-42F8-8D6C-E501CF913A1A}"/>
          </ac:spMkLst>
        </pc:spChg>
        <pc:spChg chg="mod">
          <ac:chgData name="516364@m.mie-u.ac.jp" userId="20e2de4859e3f6d5" providerId="LiveId" clId="{26D2DC38-A5EE-47DE-8811-D42FDA93AD34}" dt="2020-02-12T07:36:53.219" v="1319"/>
          <ac:spMkLst>
            <pc:docMk/>
            <pc:sldMk cId="285528675" sldId="290"/>
            <ac:spMk id="6" creationId="{B1CDFEA7-2125-4981-83D9-B7BB6F9DF4F4}"/>
          </ac:spMkLst>
        </pc:spChg>
        <pc:spChg chg="mod">
          <ac:chgData name="516364@m.mie-u.ac.jp" userId="20e2de4859e3f6d5" providerId="LiveId" clId="{26D2DC38-A5EE-47DE-8811-D42FDA93AD34}" dt="2020-02-12T07:36:53.219" v="1319"/>
          <ac:spMkLst>
            <pc:docMk/>
            <pc:sldMk cId="285528675" sldId="290"/>
            <ac:spMk id="7" creationId="{9A0289D5-5244-497C-8546-667E28B0D37A}"/>
          </ac:spMkLst>
        </pc:spChg>
        <pc:spChg chg="mod">
          <ac:chgData name="516364@m.mie-u.ac.jp" userId="20e2de4859e3f6d5" providerId="LiveId" clId="{26D2DC38-A5EE-47DE-8811-D42FDA93AD34}" dt="2020-02-12T07:36:53.219" v="1319"/>
          <ac:spMkLst>
            <pc:docMk/>
            <pc:sldMk cId="285528675" sldId="290"/>
            <ac:spMk id="8" creationId="{2CD29CB3-9298-4956-9D2D-6BB9488CB65F}"/>
          </ac:spMkLst>
        </pc:spChg>
        <pc:spChg chg="mod">
          <ac:chgData name="516364@m.mie-u.ac.jp" userId="20e2de4859e3f6d5" providerId="LiveId" clId="{26D2DC38-A5EE-47DE-8811-D42FDA93AD34}" dt="2020-02-12T07:36:53.219" v="1319"/>
          <ac:spMkLst>
            <pc:docMk/>
            <pc:sldMk cId="285528675" sldId="290"/>
            <ac:spMk id="19" creationId="{962FA47D-1A68-4ED5-998A-5D765B0CEBB0}"/>
          </ac:spMkLst>
        </pc:spChg>
        <pc:spChg chg="mod">
          <ac:chgData name="516364@m.mie-u.ac.jp" userId="20e2de4859e3f6d5" providerId="LiveId" clId="{26D2DC38-A5EE-47DE-8811-D42FDA93AD34}" dt="2020-02-12T07:36:53.219" v="1319"/>
          <ac:spMkLst>
            <pc:docMk/>
            <pc:sldMk cId="285528675" sldId="290"/>
            <ac:spMk id="20" creationId="{C67C500B-3218-4E8B-A2B7-925595B60666}"/>
          </ac:spMkLst>
        </pc:spChg>
        <pc:spChg chg="mod">
          <ac:chgData name="516364@m.mie-u.ac.jp" userId="20e2de4859e3f6d5" providerId="LiveId" clId="{26D2DC38-A5EE-47DE-8811-D42FDA93AD34}" dt="2020-02-12T07:36:53.219" v="1319"/>
          <ac:spMkLst>
            <pc:docMk/>
            <pc:sldMk cId="285528675" sldId="290"/>
            <ac:spMk id="23" creationId="{0DF7DDE1-9AE7-4829-8421-702B8B8FAD66}"/>
          </ac:spMkLst>
        </pc:spChg>
        <pc:spChg chg="mod">
          <ac:chgData name="516364@m.mie-u.ac.jp" userId="20e2de4859e3f6d5" providerId="LiveId" clId="{26D2DC38-A5EE-47DE-8811-D42FDA93AD34}" dt="2020-02-12T07:36:53.219" v="1319"/>
          <ac:spMkLst>
            <pc:docMk/>
            <pc:sldMk cId="285528675" sldId="290"/>
            <ac:spMk id="26" creationId="{6150077C-1150-4858-98C7-8617E49E2FE6}"/>
          </ac:spMkLst>
        </pc:spChg>
        <pc:spChg chg="mod">
          <ac:chgData name="516364@m.mie-u.ac.jp" userId="20e2de4859e3f6d5" providerId="LiveId" clId="{26D2DC38-A5EE-47DE-8811-D42FDA93AD34}" dt="2020-02-12T07:36:53.219" v="1319"/>
          <ac:spMkLst>
            <pc:docMk/>
            <pc:sldMk cId="285528675" sldId="290"/>
            <ac:spMk id="27" creationId="{5D5E2F99-4CF5-4532-B389-723F00829D16}"/>
          </ac:spMkLst>
        </pc:spChg>
        <pc:graphicFrameChg chg="mod">
          <ac:chgData name="516364@m.mie-u.ac.jp" userId="20e2de4859e3f6d5" providerId="LiveId" clId="{26D2DC38-A5EE-47DE-8811-D42FDA93AD34}" dt="2020-02-12T07:36:53.219" v="1319"/>
          <ac:graphicFrameMkLst>
            <pc:docMk/>
            <pc:sldMk cId="285528675" sldId="290"/>
            <ac:graphicFrameMk id="14" creationId="{235764B7-3464-4066-A703-FADBFF2A8C61}"/>
          </ac:graphicFrameMkLst>
        </pc:graphicFrameChg>
        <pc:graphicFrameChg chg="mod">
          <ac:chgData name="516364@m.mie-u.ac.jp" userId="20e2de4859e3f6d5" providerId="LiveId" clId="{26D2DC38-A5EE-47DE-8811-D42FDA93AD34}" dt="2020-02-12T07:36:53.219" v="1319"/>
          <ac:graphicFrameMkLst>
            <pc:docMk/>
            <pc:sldMk cId="285528675" sldId="290"/>
            <ac:graphicFrameMk id="15" creationId="{C84A55BC-1842-4F46-A6D8-8D593DF625C0}"/>
          </ac:graphicFrameMkLst>
        </pc:graphicFrameChg>
        <pc:picChg chg="mod">
          <ac:chgData name="516364@m.mie-u.ac.jp" userId="20e2de4859e3f6d5" providerId="LiveId" clId="{26D2DC38-A5EE-47DE-8811-D42FDA93AD34}" dt="2020-02-12T07:36:53.219" v="1319"/>
          <ac:picMkLst>
            <pc:docMk/>
            <pc:sldMk cId="285528675" sldId="290"/>
            <ac:picMk id="24" creationId="{24D96CAC-7BF7-45CD-8F52-0FE36EC53586}"/>
          </ac:picMkLst>
        </pc:picChg>
        <pc:picChg chg="mod">
          <ac:chgData name="516364@m.mie-u.ac.jp" userId="20e2de4859e3f6d5" providerId="LiveId" clId="{26D2DC38-A5EE-47DE-8811-D42FDA93AD34}" dt="2020-02-12T07:36:53.219" v="1319"/>
          <ac:picMkLst>
            <pc:docMk/>
            <pc:sldMk cId="285528675" sldId="290"/>
            <ac:picMk id="25" creationId="{44A20096-63A5-419E-925F-AD410DB7A973}"/>
          </ac:picMkLst>
        </pc:picChg>
      </pc:sldChg>
      <pc:sldChg chg="addSp delSp modSp modAnim modNotesTx">
        <pc:chgData name="516364@m.mie-u.ac.jp" userId="20e2de4859e3f6d5" providerId="LiveId" clId="{26D2DC38-A5EE-47DE-8811-D42FDA93AD34}" dt="2020-02-16T06:08:32.474" v="3231" actId="6549"/>
        <pc:sldMkLst>
          <pc:docMk/>
          <pc:sldMk cId="1124654220" sldId="291"/>
        </pc:sldMkLst>
        <pc:spChg chg="mod">
          <ac:chgData name="516364@m.mie-u.ac.jp" userId="20e2de4859e3f6d5" providerId="LiveId" clId="{26D2DC38-A5EE-47DE-8811-D42FDA93AD34}" dt="2020-02-12T08:41:52.211" v="1769" actId="14100"/>
          <ac:spMkLst>
            <pc:docMk/>
            <pc:sldMk cId="1124654220" sldId="291"/>
            <ac:spMk id="2" creationId="{A40C9D0D-A9D5-4C69-BD2C-45316E235870}"/>
          </ac:spMkLst>
        </pc:spChg>
        <pc:spChg chg="mod">
          <ac:chgData name="516364@m.mie-u.ac.jp" userId="20e2de4859e3f6d5" providerId="LiveId" clId="{26D2DC38-A5EE-47DE-8811-D42FDA93AD34}" dt="2020-02-12T07:36:53.219" v="1319"/>
          <ac:spMkLst>
            <pc:docMk/>
            <pc:sldMk cId="1124654220" sldId="291"/>
            <ac:spMk id="5" creationId="{3043A7C7-088A-42F8-8D6C-E501CF913A1A}"/>
          </ac:spMkLst>
        </pc:spChg>
        <pc:spChg chg="add mod">
          <ac:chgData name="516364@m.mie-u.ac.jp" userId="20e2de4859e3f6d5" providerId="LiveId" clId="{26D2DC38-A5EE-47DE-8811-D42FDA93AD34}" dt="2020-02-16T05:11:26.063" v="3186" actId="1076"/>
          <ac:spMkLst>
            <pc:docMk/>
            <pc:sldMk cId="1124654220" sldId="291"/>
            <ac:spMk id="6" creationId="{5FF4C241-30B2-4F55-A631-75AF66ABE5E5}"/>
          </ac:spMkLst>
        </pc:spChg>
        <pc:spChg chg="mod">
          <ac:chgData name="516364@m.mie-u.ac.jp" userId="20e2de4859e3f6d5" providerId="LiveId" clId="{26D2DC38-A5EE-47DE-8811-D42FDA93AD34}" dt="2020-02-12T07:36:53.219" v="1319"/>
          <ac:spMkLst>
            <pc:docMk/>
            <pc:sldMk cId="1124654220" sldId="291"/>
            <ac:spMk id="11" creationId="{811986D9-F26D-44A6-A00F-F7057071092F}"/>
          </ac:spMkLst>
        </pc:spChg>
        <pc:spChg chg="mod">
          <ac:chgData name="516364@m.mie-u.ac.jp" userId="20e2de4859e3f6d5" providerId="LiveId" clId="{26D2DC38-A5EE-47DE-8811-D42FDA93AD34}" dt="2020-02-12T08:25:29.103" v="1572" actId="1076"/>
          <ac:spMkLst>
            <pc:docMk/>
            <pc:sldMk cId="1124654220" sldId="291"/>
            <ac:spMk id="12" creationId="{A770FA03-3881-42B6-BE3D-3805FD77453F}"/>
          </ac:spMkLst>
        </pc:spChg>
        <pc:spChg chg="mod">
          <ac:chgData name="516364@m.mie-u.ac.jp" userId="20e2de4859e3f6d5" providerId="LiveId" clId="{26D2DC38-A5EE-47DE-8811-D42FDA93AD34}" dt="2020-02-12T07:36:53.219" v="1319"/>
          <ac:spMkLst>
            <pc:docMk/>
            <pc:sldMk cId="1124654220" sldId="291"/>
            <ac:spMk id="13" creationId="{8EDDEA79-9E2B-406A-B860-CAF6621DE3C3}"/>
          </ac:spMkLst>
        </pc:spChg>
        <pc:spChg chg="mod">
          <ac:chgData name="516364@m.mie-u.ac.jp" userId="20e2de4859e3f6d5" providerId="LiveId" clId="{26D2DC38-A5EE-47DE-8811-D42FDA93AD34}" dt="2020-02-12T08:24:55.192" v="1562" actId="14100"/>
          <ac:spMkLst>
            <pc:docMk/>
            <pc:sldMk cId="1124654220" sldId="291"/>
            <ac:spMk id="30" creationId="{B4A663B9-86DE-44F8-8FB7-605746871664}"/>
          </ac:spMkLst>
        </pc:spChg>
        <pc:spChg chg="mod">
          <ac:chgData name="516364@m.mie-u.ac.jp" userId="20e2de4859e3f6d5" providerId="LiveId" clId="{26D2DC38-A5EE-47DE-8811-D42FDA93AD34}" dt="2020-02-12T08:49:46.713" v="1801" actId="14100"/>
          <ac:spMkLst>
            <pc:docMk/>
            <pc:sldMk cId="1124654220" sldId="291"/>
            <ac:spMk id="31" creationId="{065E27A9-AE13-4ED7-9749-D9F3486AC012}"/>
          </ac:spMkLst>
        </pc:spChg>
        <pc:spChg chg="mod">
          <ac:chgData name="516364@m.mie-u.ac.jp" userId="20e2de4859e3f6d5" providerId="LiveId" clId="{26D2DC38-A5EE-47DE-8811-D42FDA93AD34}" dt="2020-02-14T06:28:05.926" v="2859"/>
          <ac:spMkLst>
            <pc:docMk/>
            <pc:sldMk cId="1124654220" sldId="291"/>
            <ac:spMk id="32" creationId="{4CA7A011-0B97-4319-B276-02F8A8158385}"/>
          </ac:spMkLst>
        </pc:spChg>
        <pc:spChg chg="mod">
          <ac:chgData name="516364@m.mie-u.ac.jp" userId="20e2de4859e3f6d5" providerId="LiveId" clId="{26D2DC38-A5EE-47DE-8811-D42FDA93AD34}" dt="2020-02-14T06:28:32.813" v="2900" actId="6549"/>
          <ac:spMkLst>
            <pc:docMk/>
            <pc:sldMk cId="1124654220" sldId="291"/>
            <ac:spMk id="33" creationId="{21E13B54-2C17-4A66-B03B-D6C55B12D01B}"/>
          </ac:spMkLst>
        </pc:spChg>
        <pc:spChg chg="mod">
          <ac:chgData name="516364@m.mie-u.ac.jp" userId="20e2de4859e3f6d5" providerId="LiveId" clId="{26D2DC38-A5EE-47DE-8811-D42FDA93AD34}" dt="2020-02-12T08:28:43.720" v="1610" actId="1076"/>
          <ac:spMkLst>
            <pc:docMk/>
            <pc:sldMk cId="1124654220" sldId="291"/>
            <ac:spMk id="34" creationId="{E1B12B93-5D1B-44C8-965C-9287A4647B51}"/>
          </ac:spMkLst>
        </pc:spChg>
        <pc:spChg chg="add mod">
          <ac:chgData name="516364@m.mie-u.ac.jp" userId="20e2de4859e3f6d5" providerId="LiveId" clId="{26D2DC38-A5EE-47DE-8811-D42FDA93AD34}" dt="2020-02-16T05:10:54.143" v="3162" actId="14100"/>
          <ac:spMkLst>
            <pc:docMk/>
            <pc:sldMk cId="1124654220" sldId="291"/>
            <ac:spMk id="35" creationId="{9B740346-2FFA-4D1C-B3AD-13F9FB1BCE34}"/>
          </ac:spMkLst>
        </pc:spChg>
        <pc:spChg chg="mod">
          <ac:chgData name="516364@m.mie-u.ac.jp" userId="20e2de4859e3f6d5" providerId="LiveId" clId="{26D2DC38-A5EE-47DE-8811-D42FDA93AD34}" dt="2020-02-12T08:41:03.481" v="1748" actId="1076"/>
          <ac:spMkLst>
            <pc:docMk/>
            <pc:sldMk cId="1124654220" sldId="291"/>
            <ac:spMk id="36" creationId="{DAA729CF-951F-4E39-81AA-2265F89F54AB}"/>
          </ac:spMkLst>
        </pc:spChg>
        <pc:spChg chg="add mod">
          <ac:chgData name="516364@m.mie-u.ac.jp" userId="20e2de4859e3f6d5" providerId="LiveId" clId="{26D2DC38-A5EE-47DE-8811-D42FDA93AD34}" dt="2020-02-16T05:11:29.895" v="3187" actId="1076"/>
          <ac:spMkLst>
            <pc:docMk/>
            <pc:sldMk cId="1124654220" sldId="291"/>
            <ac:spMk id="36" creationId="{EE0428CF-5867-4372-B476-E61983175F21}"/>
          </ac:spMkLst>
        </pc:spChg>
        <pc:spChg chg="del mod">
          <ac:chgData name="516364@m.mie-u.ac.jp" userId="20e2de4859e3f6d5" providerId="LiveId" clId="{26D2DC38-A5EE-47DE-8811-D42FDA93AD34}" dt="2020-02-14T08:39:50.716" v="3045" actId="478"/>
          <ac:spMkLst>
            <pc:docMk/>
            <pc:sldMk cId="1124654220" sldId="291"/>
            <ac:spMk id="37" creationId="{FAB3AE57-EE72-4631-9876-240FEEC667F4}"/>
          </ac:spMkLst>
        </pc:spChg>
        <pc:spChg chg="add mod">
          <ac:chgData name="516364@m.mie-u.ac.jp" userId="20e2de4859e3f6d5" providerId="LiveId" clId="{26D2DC38-A5EE-47DE-8811-D42FDA93AD34}" dt="2020-02-12T08:42:17.272" v="1775" actId="1076"/>
          <ac:spMkLst>
            <pc:docMk/>
            <pc:sldMk cId="1124654220" sldId="291"/>
            <ac:spMk id="50" creationId="{24804E63-7E1B-443E-BE16-EAD442484CB3}"/>
          </ac:spMkLst>
        </pc:spChg>
        <pc:picChg chg="del mod">
          <ac:chgData name="516364@m.mie-u.ac.jp" userId="20e2de4859e3f6d5" providerId="LiveId" clId="{26D2DC38-A5EE-47DE-8811-D42FDA93AD34}" dt="2020-02-12T05:41:03.327" v="1185" actId="478"/>
          <ac:picMkLst>
            <pc:docMk/>
            <pc:sldMk cId="1124654220" sldId="291"/>
            <ac:picMk id="3" creationId="{BC46A821-46FF-4E56-8BDA-603795D7C0C7}"/>
          </ac:picMkLst>
        </pc:picChg>
        <pc:picChg chg="del mod">
          <ac:chgData name="516364@m.mie-u.ac.jp" userId="20e2de4859e3f6d5" providerId="LiveId" clId="{26D2DC38-A5EE-47DE-8811-D42FDA93AD34}" dt="2020-02-12T05:41:03.327" v="1185" actId="478"/>
          <ac:picMkLst>
            <pc:docMk/>
            <pc:sldMk cId="1124654220" sldId="291"/>
            <ac:picMk id="4" creationId="{05D47C77-809A-477B-94AC-16F86EC672D6}"/>
          </ac:picMkLst>
        </pc:picChg>
        <pc:picChg chg="add mod ord modCrop">
          <ac:chgData name="516364@m.mie-u.ac.jp" userId="20e2de4859e3f6d5" providerId="LiveId" clId="{26D2DC38-A5EE-47DE-8811-D42FDA93AD34}" dt="2020-02-16T05:07:24.790" v="3139" actId="1076"/>
          <ac:picMkLst>
            <pc:docMk/>
            <pc:sldMk cId="1124654220" sldId="291"/>
            <ac:picMk id="4" creationId="{E9E6D66D-802E-4C9E-B1DD-6735BB79BBE2}"/>
          </ac:picMkLst>
        </pc:picChg>
        <pc:picChg chg="add mod modCrop">
          <ac:chgData name="516364@m.mie-u.ac.jp" userId="20e2de4859e3f6d5" providerId="LiveId" clId="{26D2DC38-A5EE-47DE-8811-D42FDA93AD34}" dt="2020-02-12T08:24:30.551" v="1555" actId="14100"/>
          <ac:picMkLst>
            <pc:docMk/>
            <pc:sldMk cId="1124654220" sldId="291"/>
            <ac:picMk id="7" creationId="{06E0718E-3B41-4900-BF72-9F11614775BE}"/>
          </ac:picMkLst>
        </pc:picChg>
        <pc:picChg chg="del mod">
          <ac:chgData name="516364@m.mie-u.ac.jp" userId="20e2de4859e3f6d5" providerId="LiveId" clId="{26D2DC38-A5EE-47DE-8811-D42FDA93AD34}" dt="2020-02-12T06:22:44.607" v="1229" actId="478"/>
          <ac:picMkLst>
            <pc:docMk/>
            <pc:sldMk cId="1124654220" sldId="291"/>
            <ac:picMk id="8" creationId="{E9D5C5D2-3137-4FF4-8D58-46AFE395DBF6}"/>
          </ac:picMkLst>
        </pc:picChg>
        <pc:picChg chg="del mod">
          <ac:chgData name="516364@m.mie-u.ac.jp" userId="20e2de4859e3f6d5" providerId="LiveId" clId="{26D2DC38-A5EE-47DE-8811-D42FDA93AD34}" dt="2020-02-12T06:22:44.607" v="1229" actId="478"/>
          <ac:picMkLst>
            <pc:docMk/>
            <pc:sldMk cId="1124654220" sldId="291"/>
            <ac:picMk id="9" creationId="{E847EF0F-6756-49AA-8CE4-F5E364A8FF70}"/>
          </ac:picMkLst>
        </pc:picChg>
        <pc:picChg chg="add mod modCrop">
          <ac:chgData name="516364@m.mie-u.ac.jp" userId="20e2de4859e3f6d5" providerId="LiveId" clId="{26D2DC38-A5EE-47DE-8811-D42FDA93AD34}" dt="2020-02-16T05:02:00.447" v="3047" actId="14100"/>
          <ac:picMkLst>
            <pc:docMk/>
            <pc:sldMk cId="1124654220" sldId="291"/>
            <ac:picMk id="14" creationId="{992452E4-1F42-4CC5-B93C-CC3BF83019E1}"/>
          </ac:picMkLst>
        </pc:picChg>
        <pc:picChg chg="add mod modCrop">
          <ac:chgData name="516364@m.mie-u.ac.jp" userId="20e2de4859e3f6d5" providerId="LiveId" clId="{26D2DC38-A5EE-47DE-8811-D42FDA93AD34}" dt="2020-02-12T08:25:11.815" v="1571" actId="1076"/>
          <ac:picMkLst>
            <pc:docMk/>
            <pc:sldMk cId="1124654220" sldId="291"/>
            <ac:picMk id="18" creationId="{EC40FFB4-31F1-47A0-92BF-130C6C2FCBBF}"/>
          </ac:picMkLst>
        </pc:picChg>
        <pc:picChg chg="add del mod modCrop">
          <ac:chgData name="516364@m.mie-u.ac.jp" userId="20e2de4859e3f6d5" providerId="LiveId" clId="{26D2DC38-A5EE-47DE-8811-D42FDA93AD34}" dt="2020-02-12T06:22:44.607" v="1229" actId="478"/>
          <ac:picMkLst>
            <pc:docMk/>
            <pc:sldMk cId="1124654220" sldId="291"/>
            <ac:picMk id="24" creationId="{205F382C-1F85-4CA4-953C-047099B6BDBB}"/>
          </ac:picMkLst>
        </pc:picChg>
        <pc:picChg chg="add mod modCrop">
          <ac:chgData name="516364@m.mie-u.ac.jp" userId="20e2de4859e3f6d5" providerId="LiveId" clId="{26D2DC38-A5EE-47DE-8811-D42FDA93AD34}" dt="2020-02-12T08:50:09.689" v="1805" actId="14100"/>
          <ac:picMkLst>
            <pc:docMk/>
            <pc:sldMk cId="1124654220" sldId="291"/>
            <ac:picMk id="26" creationId="{6B2FF519-6BC9-4DEF-B1CB-F58A74CB2C85}"/>
          </ac:picMkLst>
        </pc:picChg>
        <pc:picChg chg="add mod modCrop">
          <ac:chgData name="516364@m.mie-u.ac.jp" userId="20e2de4859e3f6d5" providerId="LiveId" clId="{26D2DC38-A5EE-47DE-8811-D42FDA93AD34}" dt="2020-02-12T08:49:16.721" v="1794" actId="14100"/>
          <ac:picMkLst>
            <pc:docMk/>
            <pc:sldMk cId="1124654220" sldId="291"/>
            <ac:picMk id="28" creationId="{092D568E-F0A4-4713-9F2F-6988D88D5695}"/>
          </ac:picMkLst>
        </pc:picChg>
        <pc:picChg chg="del mod">
          <ac:chgData name="516364@m.mie-u.ac.jp" userId="20e2de4859e3f6d5" providerId="LiveId" clId="{26D2DC38-A5EE-47DE-8811-D42FDA93AD34}" dt="2020-02-12T06:00:52.001" v="1223" actId="478"/>
          <ac:picMkLst>
            <pc:docMk/>
            <pc:sldMk cId="1124654220" sldId="291"/>
            <ac:picMk id="35" creationId="{D0E91EEA-51BE-4231-A4DD-E391BD6DC87E}"/>
          </ac:picMkLst>
        </pc:picChg>
        <pc:picChg chg="add mod modCrop">
          <ac:chgData name="516364@m.mie-u.ac.jp" userId="20e2de4859e3f6d5" providerId="LiveId" clId="{26D2DC38-A5EE-47DE-8811-D42FDA93AD34}" dt="2020-02-14T06:11:40.030" v="2762" actId="14100"/>
          <ac:picMkLst>
            <pc:docMk/>
            <pc:sldMk cId="1124654220" sldId="291"/>
            <ac:picMk id="38" creationId="{86878081-5A27-4FFB-9D17-813A460A9764}"/>
          </ac:picMkLst>
        </pc:picChg>
        <pc:cxnChg chg="mod">
          <ac:chgData name="516364@m.mie-u.ac.jp" userId="20e2de4859e3f6d5" providerId="LiveId" clId="{26D2DC38-A5EE-47DE-8811-D42FDA93AD34}" dt="2020-02-12T07:36:53.219" v="1319"/>
          <ac:cxnSpMkLst>
            <pc:docMk/>
            <pc:sldMk cId="1124654220" sldId="291"/>
            <ac:cxnSpMk id="15" creationId="{4AA0E54B-30FF-420D-BA24-A272FF45549C}"/>
          </ac:cxnSpMkLst>
        </pc:cxnChg>
        <pc:cxnChg chg="mod">
          <ac:chgData name="516364@m.mie-u.ac.jp" userId="20e2de4859e3f6d5" providerId="LiveId" clId="{26D2DC38-A5EE-47DE-8811-D42FDA93AD34}" dt="2020-02-12T07:36:53.219" v="1319"/>
          <ac:cxnSpMkLst>
            <pc:docMk/>
            <pc:sldMk cId="1124654220" sldId="291"/>
            <ac:cxnSpMk id="17" creationId="{3875E8FD-62AA-4CAD-938D-A08718B676C5}"/>
          </ac:cxnSpMkLst>
        </pc:cxnChg>
        <pc:cxnChg chg="mod ord">
          <ac:chgData name="516364@m.mie-u.ac.jp" userId="20e2de4859e3f6d5" providerId="LiveId" clId="{26D2DC38-A5EE-47DE-8811-D42FDA93AD34}" dt="2020-02-13T04:57:22.228" v="1902" actId="14100"/>
          <ac:cxnSpMkLst>
            <pc:docMk/>
            <pc:sldMk cId="1124654220" sldId="291"/>
            <ac:cxnSpMk id="19" creationId="{09BA3162-DA9C-4FD9-9395-58E7B3FF622F}"/>
          </ac:cxnSpMkLst>
        </pc:cxnChg>
        <pc:cxnChg chg="mod ord">
          <ac:chgData name="516364@m.mie-u.ac.jp" userId="20e2de4859e3f6d5" providerId="LiveId" clId="{26D2DC38-A5EE-47DE-8811-D42FDA93AD34}" dt="2020-02-12T08:49:28.513" v="1797" actId="14100"/>
          <ac:cxnSpMkLst>
            <pc:docMk/>
            <pc:sldMk cId="1124654220" sldId="291"/>
            <ac:cxnSpMk id="21" creationId="{52CEE50D-19B5-4C0F-A632-6400C21B91C1}"/>
          </ac:cxnSpMkLst>
        </pc:cxnChg>
        <pc:cxnChg chg="mod ord">
          <ac:chgData name="516364@m.mie-u.ac.jp" userId="20e2de4859e3f6d5" providerId="LiveId" clId="{26D2DC38-A5EE-47DE-8811-D42FDA93AD34}" dt="2020-02-13T04:57:18.332" v="1901" actId="14100"/>
          <ac:cxnSpMkLst>
            <pc:docMk/>
            <pc:sldMk cId="1124654220" sldId="291"/>
            <ac:cxnSpMk id="22" creationId="{60B7AB71-79DB-41D2-A4CA-BBC3F7587757}"/>
          </ac:cxnSpMkLst>
        </pc:cxnChg>
        <pc:cxnChg chg="mod ord">
          <ac:chgData name="516364@m.mie-u.ac.jp" userId="20e2de4859e3f6d5" providerId="LiveId" clId="{26D2DC38-A5EE-47DE-8811-D42FDA93AD34}" dt="2020-02-12T08:49:24.873" v="1796" actId="14100"/>
          <ac:cxnSpMkLst>
            <pc:docMk/>
            <pc:sldMk cId="1124654220" sldId="291"/>
            <ac:cxnSpMk id="23" creationId="{8970530F-8C1B-42D3-813A-1FA70A1D52DD}"/>
          </ac:cxnSpMkLst>
        </pc:cxnChg>
        <pc:cxnChg chg="add mod">
          <ac:chgData name="516364@m.mie-u.ac.jp" userId="20e2de4859e3f6d5" providerId="LiveId" clId="{26D2DC38-A5EE-47DE-8811-D42FDA93AD34}" dt="2020-02-12T08:26:52.927" v="1588" actId="208"/>
          <ac:cxnSpMkLst>
            <pc:docMk/>
            <pc:sldMk cId="1124654220" sldId="291"/>
            <ac:cxnSpMk id="40" creationId="{A14BFCDB-7567-41AD-A9C3-476F8899660F}"/>
          </ac:cxnSpMkLst>
        </pc:cxnChg>
        <pc:cxnChg chg="add mod">
          <ac:chgData name="516364@m.mie-u.ac.jp" userId="20e2de4859e3f6d5" providerId="LiveId" clId="{26D2DC38-A5EE-47DE-8811-D42FDA93AD34}" dt="2020-02-12T08:26:52.927" v="1588" actId="208"/>
          <ac:cxnSpMkLst>
            <pc:docMk/>
            <pc:sldMk cId="1124654220" sldId="291"/>
            <ac:cxnSpMk id="44" creationId="{E3362B5C-B9D0-4501-80C4-8B2E9D4C0092}"/>
          </ac:cxnSpMkLst>
        </pc:cxnChg>
      </pc:sldChg>
      <pc:sldChg chg="modSp ord">
        <pc:chgData name="516364@m.mie-u.ac.jp" userId="20e2de4859e3f6d5" providerId="LiveId" clId="{26D2DC38-A5EE-47DE-8811-D42FDA93AD34}" dt="2020-02-14T06:40:19.835" v="3044"/>
        <pc:sldMkLst>
          <pc:docMk/>
          <pc:sldMk cId="2975912699" sldId="293"/>
        </pc:sldMkLst>
        <pc:spChg chg="mod">
          <ac:chgData name="516364@m.mie-u.ac.jp" userId="20e2de4859e3f6d5" providerId="LiveId" clId="{26D2DC38-A5EE-47DE-8811-D42FDA93AD34}" dt="2020-02-12T07:36:53.219" v="1319"/>
          <ac:spMkLst>
            <pc:docMk/>
            <pc:sldMk cId="2975912699" sldId="293"/>
            <ac:spMk id="5" creationId="{3043A7C7-088A-42F8-8D6C-E501CF913A1A}"/>
          </ac:spMkLst>
        </pc:spChg>
        <pc:spChg chg="mod">
          <ac:chgData name="516364@m.mie-u.ac.jp" userId="20e2de4859e3f6d5" providerId="LiveId" clId="{26D2DC38-A5EE-47DE-8811-D42FDA93AD34}" dt="2020-02-12T07:36:53.219" v="1319"/>
          <ac:spMkLst>
            <pc:docMk/>
            <pc:sldMk cId="2975912699" sldId="293"/>
            <ac:spMk id="12" creationId="{C7FF6495-E18C-482D-A503-B0C3BB22DE06}"/>
          </ac:spMkLst>
        </pc:spChg>
        <pc:spChg chg="mod">
          <ac:chgData name="516364@m.mie-u.ac.jp" userId="20e2de4859e3f6d5" providerId="LiveId" clId="{26D2DC38-A5EE-47DE-8811-D42FDA93AD34}" dt="2020-02-12T07:36:53.219" v="1319"/>
          <ac:spMkLst>
            <pc:docMk/>
            <pc:sldMk cId="2975912699" sldId="293"/>
            <ac:spMk id="13" creationId="{80746C4A-F1B9-4529-86A7-3A43160B85C2}"/>
          </ac:spMkLst>
        </pc:spChg>
        <pc:spChg chg="mod">
          <ac:chgData name="516364@m.mie-u.ac.jp" userId="20e2de4859e3f6d5" providerId="LiveId" clId="{26D2DC38-A5EE-47DE-8811-D42FDA93AD34}" dt="2020-02-12T07:36:53.219" v="1319"/>
          <ac:spMkLst>
            <pc:docMk/>
            <pc:sldMk cId="2975912699" sldId="293"/>
            <ac:spMk id="14" creationId="{6D2FA9E1-2D0F-46B5-9C48-01F46541D050}"/>
          </ac:spMkLst>
        </pc:spChg>
        <pc:spChg chg="mod">
          <ac:chgData name="516364@m.mie-u.ac.jp" userId="20e2de4859e3f6d5" providerId="LiveId" clId="{26D2DC38-A5EE-47DE-8811-D42FDA93AD34}" dt="2020-02-12T07:36:53.219" v="1319"/>
          <ac:spMkLst>
            <pc:docMk/>
            <pc:sldMk cId="2975912699" sldId="293"/>
            <ac:spMk id="15" creationId="{23C6490D-96C4-4945-BA57-7F84128454BE}"/>
          </ac:spMkLst>
        </pc:spChg>
        <pc:spChg chg="mod">
          <ac:chgData name="516364@m.mie-u.ac.jp" userId="20e2de4859e3f6d5" providerId="LiveId" clId="{26D2DC38-A5EE-47DE-8811-D42FDA93AD34}" dt="2020-02-12T07:36:53.219" v="1319"/>
          <ac:spMkLst>
            <pc:docMk/>
            <pc:sldMk cId="2975912699" sldId="293"/>
            <ac:spMk id="18" creationId="{53C477CF-6E73-48BC-BB45-A8C388734BD1}"/>
          </ac:spMkLst>
        </pc:spChg>
        <pc:picChg chg="mod">
          <ac:chgData name="516364@m.mie-u.ac.jp" userId="20e2de4859e3f6d5" providerId="LiveId" clId="{26D2DC38-A5EE-47DE-8811-D42FDA93AD34}" dt="2020-02-12T07:36:53.219" v="1319"/>
          <ac:picMkLst>
            <pc:docMk/>
            <pc:sldMk cId="2975912699" sldId="293"/>
            <ac:picMk id="10" creationId="{FB09ED50-E7D2-42C4-8E3C-FBE3A2F2AAB3}"/>
          </ac:picMkLst>
        </pc:picChg>
        <pc:picChg chg="mod">
          <ac:chgData name="516364@m.mie-u.ac.jp" userId="20e2de4859e3f6d5" providerId="LiveId" clId="{26D2DC38-A5EE-47DE-8811-D42FDA93AD34}" dt="2020-02-12T07:36:53.219" v="1319"/>
          <ac:picMkLst>
            <pc:docMk/>
            <pc:sldMk cId="2975912699" sldId="293"/>
            <ac:picMk id="17" creationId="{A55A3FC6-A925-40A6-8664-036B2D80B03E}"/>
          </ac:picMkLst>
        </pc:picChg>
      </pc:sldChg>
      <pc:sldChg chg="addSp delSp modSp">
        <pc:chgData name="516364@m.mie-u.ac.jp" userId="20e2de4859e3f6d5" providerId="LiveId" clId="{26D2DC38-A5EE-47DE-8811-D42FDA93AD34}" dt="2020-02-14T06:03:28.952" v="2697" actId="1076"/>
        <pc:sldMkLst>
          <pc:docMk/>
          <pc:sldMk cId="4034433619" sldId="294"/>
        </pc:sldMkLst>
        <pc:spChg chg="mod">
          <ac:chgData name="516364@m.mie-u.ac.jp" userId="20e2de4859e3f6d5" providerId="LiveId" clId="{26D2DC38-A5EE-47DE-8811-D42FDA93AD34}" dt="2020-02-12T07:36:53.219" v="1319"/>
          <ac:spMkLst>
            <pc:docMk/>
            <pc:sldMk cId="4034433619" sldId="294"/>
            <ac:spMk id="5" creationId="{3043A7C7-088A-42F8-8D6C-E501CF913A1A}"/>
          </ac:spMkLst>
        </pc:spChg>
        <pc:spChg chg="mod">
          <ac:chgData name="516364@m.mie-u.ac.jp" userId="20e2de4859e3f6d5" providerId="LiveId" clId="{26D2DC38-A5EE-47DE-8811-D42FDA93AD34}" dt="2020-02-14T05:42:43.201" v="2120"/>
          <ac:spMkLst>
            <pc:docMk/>
            <pc:sldMk cId="4034433619" sldId="294"/>
            <ac:spMk id="13" creationId="{8B093FA6-736D-4508-A140-9FBBDE57087F}"/>
          </ac:spMkLst>
        </pc:spChg>
        <pc:spChg chg="mod">
          <ac:chgData name="516364@m.mie-u.ac.jp" userId="20e2de4859e3f6d5" providerId="LiveId" clId="{26D2DC38-A5EE-47DE-8811-D42FDA93AD34}" dt="2020-02-14T05:16:52.363" v="1964" actId="1076"/>
          <ac:spMkLst>
            <pc:docMk/>
            <pc:sldMk cId="4034433619" sldId="294"/>
            <ac:spMk id="14" creationId="{8D982868-F738-470C-83E5-D195F07260EA}"/>
          </ac:spMkLst>
        </pc:spChg>
        <pc:spChg chg="mod">
          <ac:chgData name="516364@m.mie-u.ac.jp" userId="20e2de4859e3f6d5" providerId="LiveId" clId="{26D2DC38-A5EE-47DE-8811-D42FDA93AD34}" dt="2020-02-14T05:17:14.284" v="1968" actId="1076"/>
          <ac:spMkLst>
            <pc:docMk/>
            <pc:sldMk cId="4034433619" sldId="294"/>
            <ac:spMk id="15" creationId="{A2BC6AF9-466C-476A-BDC8-ED89AE66FE5E}"/>
          </ac:spMkLst>
        </pc:spChg>
        <pc:spChg chg="mod">
          <ac:chgData name="516364@m.mie-u.ac.jp" userId="20e2de4859e3f6d5" providerId="LiveId" clId="{26D2DC38-A5EE-47DE-8811-D42FDA93AD34}" dt="2020-02-14T05:28:11.332" v="2043" actId="1076"/>
          <ac:spMkLst>
            <pc:docMk/>
            <pc:sldMk cId="4034433619" sldId="294"/>
            <ac:spMk id="25" creationId="{0DBDEC9B-091C-4B34-A20E-7411733C8645}"/>
          </ac:spMkLst>
        </pc:spChg>
        <pc:spChg chg="mod">
          <ac:chgData name="516364@m.mie-u.ac.jp" userId="20e2de4859e3f6d5" providerId="LiveId" clId="{26D2DC38-A5EE-47DE-8811-D42FDA93AD34}" dt="2020-02-14T05:47:38.585" v="2529" actId="1076"/>
          <ac:spMkLst>
            <pc:docMk/>
            <pc:sldMk cId="4034433619" sldId="294"/>
            <ac:spMk id="26" creationId="{ADD7CAE1-2CC3-4595-82B8-B8D40970B2B3}"/>
          </ac:spMkLst>
        </pc:spChg>
        <pc:spChg chg="mod">
          <ac:chgData name="516364@m.mie-u.ac.jp" userId="20e2de4859e3f6d5" providerId="LiveId" clId="{26D2DC38-A5EE-47DE-8811-D42FDA93AD34}" dt="2020-02-14T05:19:43.186" v="1996" actId="1076"/>
          <ac:spMkLst>
            <pc:docMk/>
            <pc:sldMk cId="4034433619" sldId="294"/>
            <ac:spMk id="27" creationId="{5BF23EC6-4FA2-4FD2-910B-4BD0F641A6F9}"/>
          </ac:spMkLst>
        </pc:spChg>
        <pc:spChg chg="mod">
          <ac:chgData name="516364@m.mie-u.ac.jp" userId="20e2de4859e3f6d5" providerId="LiveId" clId="{26D2DC38-A5EE-47DE-8811-D42FDA93AD34}" dt="2020-02-14T05:19:26.085" v="1993" actId="1076"/>
          <ac:spMkLst>
            <pc:docMk/>
            <pc:sldMk cId="4034433619" sldId="294"/>
            <ac:spMk id="28" creationId="{3A5F4398-7777-4965-9124-1FD222052501}"/>
          </ac:spMkLst>
        </pc:spChg>
        <pc:spChg chg="add mod">
          <ac:chgData name="516364@m.mie-u.ac.jp" userId="20e2de4859e3f6d5" providerId="LiveId" clId="{26D2DC38-A5EE-47DE-8811-D42FDA93AD34}" dt="2020-02-14T05:18:55.098" v="1988" actId="1076"/>
          <ac:spMkLst>
            <pc:docMk/>
            <pc:sldMk cId="4034433619" sldId="294"/>
            <ac:spMk id="29" creationId="{68E6AA59-1680-41A6-A439-3D59A0B18606}"/>
          </ac:spMkLst>
        </pc:spChg>
        <pc:spChg chg="del mod">
          <ac:chgData name="516364@m.mie-u.ac.jp" userId="20e2de4859e3f6d5" providerId="LiveId" clId="{26D2DC38-A5EE-47DE-8811-D42FDA93AD34}" dt="2020-02-12T08:38:57.377" v="1686" actId="478"/>
          <ac:spMkLst>
            <pc:docMk/>
            <pc:sldMk cId="4034433619" sldId="294"/>
            <ac:spMk id="30" creationId="{2B1723E1-4423-422A-9D40-63A20283514A}"/>
          </ac:spMkLst>
        </pc:spChg>
        <pc:spChg chg="mod">
          <ac:chgData name="516364@m.mie-u.ac.jp" userId="20e2de4859e3f6d5" providerId="LiveId" clId="{26D2DC38-A5EE-47DE-8811-D42FDA93AD34}" dt="2020-02-14T05:17:55.191" v="1979" actId="1076"/>
          <ac:spMkLst>
            <pc:docMk/>
            <pc:sldMk cId="4034433619" sldId="294"/>
            <ac:spMk id="31" creationId="{C5A4133A-7988-4A51-9615-7C58E0BDAC34}"/>
          </ac:spMkLst>
        </pc:spChg>
        <pc:spChg chg="mod">
          <ac:chgData name="516364@m.mie-u.ac.jp" userId="20e2de4859e3f6d5" providerId="LiveId" clId="{26D2DC38-A5EE-47DE-8811-D42FDA93AD34}" dt="2020-02-14T05:47:40.631" v="2530" actId="1076"/>
          <ac:spMkLst>
            <pc:docMk/>
            <pc:sldMk cId="4034433619" sldId="294"/>
            <ac:spMk id="32" creationId="{591176F5-5C60-4E23-8148-35CF3DC6F4EC}"/>
          </ac:spMkLst>
        </pc:spChg>
        <pc:spChg chg="del mod">
          <ac:chgData name="516364@m.mie-u.ac.jp" userId="20e2de4859e3f6d5" providerId="LiveId" clId="{26D2DC38-A5EE-47DE-8811-D42FDA93AD34}" dt="2020-02-14T06:02:40.753" v="2570" actId="478"/>
          <ac:spMkLst>
            <pc:docMk/>
            <pc:sldMk cId="4034433619" sldId="294"/>
            <ac:spMk id="33" creationId="{5FDE8FA9-B6D6-4503-93D6-3DDF23884602}"/>
          </ac:spMkLst>
        </pc:spChg>
        <pc:spChg chg="add mod">
          <ac:chgData name="516364@m.mie-u.ac.jp" userId="20e2de4859e3f6d5" providerId="LiveId" clId="{26D2DC38-A5EE-47DE-8811-D42FDA93AD34}" dt="2020-02-14T05:19:23.219" v="1992" actId="1076"/>
          <ac:spMkLst>
            <pc:docMk/>
            <pc:sldMk cId="4034433619" sldId="294"/>
            <ac:spMk id="34" creationId="{5746B8F7-C418-45F9-B435-F2FA7FBE6A31}"/>
          </ac:spMkLst>
        </pc:spChg>
        <pc:spChg chg="add mod">
          <ac:chgData name="516364@m.mie-u.ac.jp" userId="20e2de4859e3f6d5" providerId="LiveId" clId="{26D2DC38-A5EE-47DE-8811-D42FDA93AD34}" dt="2020-02-14T05:19:01.582" v="1989" actId="1076"/>
          <ac:spMkLst>
            <pc:docMk/>
            <pc:sldMk cId="4034433619" sldId="294"/>
            <ac:spMk id="35" creationId="{383793EE-F62D-43FF-A3C0-B3B0FF5DA16F}"/>
          </ac:spMkLst>
        </pc:spChg>
        <pc:spChg chg="add mod">
          <ac:chgData name="516364@m.mie-u.ac.jp" userId="20e2de4859e3f6d5" providerId="LiveId" clId="{26D2DC38-A5EE-47DE-8811-D42FDA93AD34}" dt="2020-02-14T05:19:34.542" v="1995" actId="1076"/>
          <ac:spMkLst>
            <pc:docMk/>
            <pc:sldMk cId="4034433619" sldId="294"/>
            <ac:spMk id="36" creationId="{77D87A88-7D20-4BCD-9649-23B47E88CAE9}"/>
          </ac:spMkLst>
        </pc:spChg>
        <pc:spChg chg="add mod">
          <ac:chgData name="516364@m.mie-u.ac.jp" userId="20e2de4859e3f6d5" providerId="LiveId" clId="{26D2DC38-A5EE-47DE-8811-D42FDA93AD34}" dt="2020-02-14T05:59:26.305" v="2566" actId="1038"/>
          <ac:spMkLst>
            <pc:docMk/>
            <pc:sldMk cId="4034433619" sldId="294"/>
            <ac:spMk id="42" creationId="{EF9F4282-BEE8-40CF-A49C-610B8B622F3D}"/>
          </ac:spMkLst>
        </pc:spChg>
        <pc:spChg chg="add mod">
          <ac:chgData name="516364@m.mie-u.ac.jp" userId="20e2de4859e3f6d5" providerId="LiveId" clId="{26D2DC38-A5EE-47DE-8811-D42FDA93AD34}" dt="2020-02-14T06:02:13.801" v="2569" actId="1076"/>
          <ac:spMkLst>
            <pc:docMk/>
            <pc:sldMk cId="4034433619" sldId="294"/>
            <ac:spMk id="43" creationId="{3A589F92-4465-44FF-B690-5C1B5371C8B9}"/>
          </ac:spMkLst>
        </pc:spChg>
        <pc:spChg chg="add mod">
          <ac:chgData name="516364@m.mie-u.ac.jp" userId="20e2de4859e3f6d5" providerId="LiveId" clId="{26D2DC38-A5EE-47DE-8811-D42FDA93AD34}" dt="2020-02-14T05:46:55.368" v="2476" actId="1076"/>
          <ac:spMkLst>
            <pc:docMk/>
            <pc:sldMk cId="4034433619" sldId="294"/>
            <ac:spMk id="44" creationId="{C968842F-879A-49EB-B809-31CADDE2B9AC}"/>
          </ac:spMkLst>
        </pc:spChg>
        <pc:spChg chg="add mod">
          <ac:chgData name="516364@m.mie-u.ac.jp" userId="20e2de4859e3f6d5" providerId="LiveId" clId="{26D2DC38-A5EE-47DE-8811-D42FDA93AD34}" dt="2020-02-14T05:48:19.027" v="2538" actId="1076"/>
          <ac:spMkLst>
            <pc:docMk/>
            <pc:sldMk cId="4034433619" sldId="294"/>
            <ac:spMk id="45" creationId="{59392131-9C32-42F3-B472-6560BBCD7BD1}"/>
          </ac:spMkLst>
        </pc:spChg>
        <pc:spChg chg="add mod">
          <ac:chgData name="516364@m.mie-u.ac.jp" userId="20e2de4859e3f6d5" providerId="LiveId" clId="{26D2DC38-A5EE-47DE-8811-D42FDA93AD34}" dt="2020-02-14T05:49:57.678" v="2556" actId="1076"/>
          <ac:spMkLst>
            <pc:docMk/>
            <pc:sldMk cId="4034433619" sldId="294"/>
            <ac:spMk id="46" creationId="{33067C30-348C-4AF5-B031-46F43E146785}"/>
          </ac:spMkLst>
        </pc:spChg>
        <pc:spChg chg="add mod">
          <ac:chgData name="516364@m.mie-u.ac.jp" userId="20e2de4859e3f6d5" providerId="LiveId" clId="{26D2DC38-A5EE-47DE-8811-D42FDA93AD34}" dt="2020-02-14T05:50:13.191" v="2560" actId="1076"/>
          <ac:spMkLst>
            <pc:docMk/>
            <pc:sldMk cId="4034433619" sldId="294"/>
            <ac:spMk id="47" creationId="{928E71D4-2190-4537-9B48-C61CA1A8676C}"/>
          </ac:spMkLst>
        </pc:spChg>
        <pc:spChg chg="add mod">
          <ac:chgData name="516364@m.mie-u.ac.jp" userId="20e2de4859e3f6d5" providerId="LiveId" clId="{26D2DC38-A5EE-47DE-8811-D42FDA93AD34}" dt="2020-02-14T06:03:28.952" v="2697" actId="1076"/>
          <ac:spMkLst>
            <pc:docMk/>
            <pc:sldMk cId="4034433619" sldId="294"/>
            <ac:spMk id="48" creationId="{42468785-5004-49F1-86C7-4E6428AA29B7}"/>
          </ac:spMkLst>
        </pc:spChg>
        <pc:picChg chg="add del mod modCrop">
          <ac:chgData name="516364@m.mie-u.ac.jp" userId="20e2de4859e3f6d5" providerId="LiveId" clId="{26D2DC38-A5EE-47DE-8811-D42FDA93AD34}" dt="2020-02-14T05:25:02.774" v="2003" actId="478"/>
          <ac:picMkLst>
            <pc:docMk/>
            <pc:sldMk cId="4034433619" sldId="294"/>
            <ac:picMk id="3" creationId="{6EA3B58E-C803-4349-BE78-4F171C69731F}"/>
          </ac:picMkLst>
        </pc:picChg>
        <pc:picChg chg="add del mod modCrop">
          <ac:chgData name="516364@m.mie-u.ac.jp" userId="20e2de4859e3f6d5" providerId="LiveId" clId="{26D2DC38-A5EE-47DE-8811-D42FDA93AD34}" dt="2020-02-13T04:29:09.476" v="1870" actId="478"/>
          <ac:picMkLst>
            <pc:docMk/>
            <pc:sldMk cId="4034433619" sldId="294"/>
            <ac:picMk id="3" creationId="{DB754AEA-895E-4BF0-945E-A2FE2AA6D5B1}"/>
          </ac:picMkLst>
        </pc:picChg>
        <pc:picChg chg="add mod ord modCrop">
          <ac:chgData name="516364@m.mie-u.ac.jp" userId="20e2de4859e3f6d5" providerId="LiveId" clId="{26D2DC38-A5EE-47DE-8811-D42FDA93AD34}" dt="2020-02-14T05:17:33.812" v="1974" actId="1076"/>
          <ac:picMkLst>
            <pc:docMk/>
            <pc:sldMk cId="4034433619" sldId="294"/>
            <ac:picMk id="4" creationId="{3F7F65C4-41EA-4AAC-BF8E-9FB15C1DC011}"/>
          </ac:picMkLst>
        </pc:picChg>
        <pc:picChg chg="del">
          <ac:chgData name="516364@m.mie-u.ac.jp" userId="20e2de4859e3f6d5" providerId="LiveId" clId="{26D2DC38-A5EE-47DE-8811-D42FDA93AD34}" dt="2020-02-12T07:29:50.912" v="1291" actId="478"/>
          <ac:picMkLst>
            <pc:docMk/>
            <pc:sldMk cId="4034433619" sldId="294"/>
            <ac:picMk id="6" creationId="{456AD2DC-1923-4B92-80E7-76A33FDA5439}"/>
          </ac:picMkLst>
        </pc:picChg>
        <pc:picChg chg="add del mod modCrop">
          <ac:chgData name="516364@m.mie-u.ac.jp" userId="20e2de4859e3f6d5" providerId="LiveId" clId="{26D2DC38-A5EE-47DE-8811-D42FDA93AD34}" dt="2020-02-14T05:25:02.492" v="2002" actId="478"/>
          <ac:picMkLst>
            <pc:docMk/>
            <pc:sldMk cId="4034433619" sldId="294"/>
            <ac:picMk id="7" creationId="{9E73EC21-CF25-4A17-8F8B-0BF82A8B97C2}"/>
          </ac:picMkLst>
        </pc:picChg>
        <pc:picChg chg="add del mod ord modCrop">
          <ac:chgData name="516364@m.mie-u.ac.jp" userId="20e2de4859e3f6d5" providerId="LiveId" clId="{26D2DC38-A5EE-47DE-8811-D42FDA93AD34}" dt="2020-02-13T04:29:09.476" v="1870" actId="478"/>
          <ac:picMkLst>
            <pc:docMk/>
            <pc:sldMk cId="4034433619" sldId="294"/>
            <ac:picMk id="7" creationId="{EF887117-114F-4712-B075-B3D2D88F2C79}"/>
          </ac:picMkLst>
        </pc:picChg>
        <pc:picChg chg="del">
          <ac:chgData name="516364@m.mie-u.ac.jp" userId="20e2de4859e3f6d5" providerId="LiveId" clId="{26D2DC38-A5EE-47DE-8811-D42FDA93AD34}" dt="2020-02-12T07:29:51.424" v="1292" actId="478"/>
          <ac:picMkLst>
            <pc:docMk/>
            <pc:sldMk cId="4034433619" sldId="294"/>
            <ac:picMk id="8" creationId="{53D5C581-DE28-47F2-B806-3B3E5B127901}"/>
          </ac:picMkLst>
        </pc:picChg>
        <pc:picChg chg="add mod ord modCrop">
          <ac:chgData name="516364@m.mie-u.ac.jp" userId="20e2de4859e3f6d5" providerId="LiveId" clId="{26D2DC38-A5EE-47DE-8811-D42FDA93AD34}" dt="2020-02-14T05:49:06.134" v="2545" actId="1076"/>
          <ac:picMkLst>
            <pc:docMk/>
            <pc:sldMk cId="4034433619" sldId="294"/>
            <ac:picMk id="8" creationId="{7103D922-7C3F-4164-ACC3-550F7B0C4E17}"/>
          </ac:picMkLst>
        </pc:picChg>
        <pc:picChg chg="mod">
          <ac:chgData name="516364@m.mie-u.ac.jp" userId="20e2de4859e3f6d5" providerId="LiveId" clId="{26D2DC38-A5EE-47DE-8811-D42FDA93AD34}" dt="2020-02-14T05:20:25.571" v="1998" actId="14100"/>
          <ac:picMkLst>
            <pc:docMk/>
            <pc:sldMk cId="4034433619" sldId="294"/>
            <ac:picMk id="10" creationId="{1173D502-9D57-48ED-A92C-7F24900F6483}"/>
          </ac:picMkLst>
        </pc:picChg>
        <pc:picChg chg="add del mod modCrop">
          <ac:chgData name="516364@m.mie-u.ac.jp" userId="20e2de4859e3f6d5" providerId="LiveId" clId="{26D2DC38-A5EE-47DE-8811-D42FDA93AD34}" dt="2020-02-14T05:25:00.196" v="2000" actId="478"/>
          <ac:picMkLst>
            <pc:docMk/>
            <pc:sldMk cId="4034433619" sldId="294"/>
            <ac:picMk id="11" creationId="{AE9978A9-5A5D-424B-A34D-843E1786390A}"/>
          </ac:picMkLst>
        </pc:picChg>
        <pc:picChg chg="add del mod modCrop">
          <ac:chgData name="516364@m.mie-u.ac.jp" userId="20e2de4859e3f6d5" providerId="LiveId" clId="{26D2DC38-A5EE-47DE-8811-D42FDA93AD34}" dt="2020-02-13T04:29:09.476" v="1870" actId="478"/>
          <ac:picMkLst>
            <pc:docMk/>
            <pc:sldMk cId="4034433619" sldId="294"/>
            <ac:picMk id="11" creationId="{ED949C58-8874-46A8-B103-FD02D7D3032B}"/>
          </ac:picMkLst>
        </pc:picChg>
        <pc:picChg chg="mod">
          <ac:chgData name="516364@m.mie-u.ac.jp" userId="20e2de4859e3f6d5" providerId="LiveId" clId="{26D2DC38-A5EE-47DE-8811-D42FDA93AD34}" dt="2020-02-14T05:16:48.645" v="1963" actId="1076"/>
          <ac:picMkLst>
            <pc:docMk/>
            <pc:sldMk cId="4034433619" sldId="294"/>
            <ac:picMk id="12" creationId="{7D1611BE-8A7E-4C55-ABA9-277D8F82925B}"/>
          </ac:picMkLst>
        </pc:picChg>
        <pc:picChg chg="add mod ord modCrop">
          <ac:chgData name="516364@m.mie-u.ac.jp" userId="20e2de4859e3f6d5" providerId="LiveId" clId="{26D2DC38-A5EE-47DE-8811-D42FDA93AD34}" dt="2020-02-14T05:17:51.473" v="1978" actId="1076"/>
          <ac:picMkLst>
            <pc:docMk/>
            <pc:sldMk cId="4034433619" sldId="294"/>
            <ac:picMk id="16" creationId="{8A32F001-E23F-4BF5-9A94-F2257F14FE90}"/>
          </ac:picMkLst>
        </pc:picChg>
        <pc:picChg chg="add del mod">
          <ac:chgData name="516364@m.mie-u.ac.jp" userId="20e2de4859e3f6d5" providerId="LiveId" clId="{26D2DC38-A5EE-47DE-8811-D42FDA93AD34}" dt="2020-02-14T05:25:00.196" v="2000" actId="478"/>
          <ac:picMkLst>
            <pc:docMk/>
            <pc:sldMk cId="4034433619" sldId="294"/>
            <ac:picMk id="37" creationId="{6E19E204-C5B6-499F-B673-836B73DE9189}"/>
          </ac:picMkLst>
        </pc:picChg>
        <pc:picChg chg="add del mod">
          <ac:chgData name="516364@m.mie-u.ac.jp" userId="20e2de4859e3f6d5" providerId="LiveId" clId="{26D2DC38-A5EE-47DE-8811-D42FDA93AD34}" dt="2020-02-14T05:25:00.196" v="2000" actId="478"/>
          <ac:picMkLst>
            <pc:docMk/>
            <pc:sldMk cId="4034433619" sldId="294"/>
            <ac:picMk id="38" creationId="{C8326E3C-288B-410F-8A9A-F1398BAC3007}"/>
          </ac:picMkLst>
        </pc:picChg>
        <pc:picChg chg="add mod ord modCrop">
          <ac:chgData name="516364@m.mie-u.ac.jp" userId="20e2de4859e3f6d5" providerId="LiveId" clId="{26D2DC38-A5EE-47DE-8811-D42FDA93AD34}" dt="2020-02-14T05:50:03.240" v="2559" actId="1076"/>
          <ac:picMkLst>
            <pc:docMk/>
            <pc:sldMk cId="4034433619" sldId="294"/>
            <ac:picMk id="39" creationId="{9C825224-AAF0-43BF-9455-8296CC91DFA4}"/>
          </ac:picMkLst>
        </pc:picChg>
        <pc:picChg chg="add mod modCrop">
          <ac:chgData name="516364@m.mie-u.ac.jp" userId="20e2de4859e3f6d5" providerId="LiveId" clId="{26D2DC38-A5EE-47DE-8811-D42FDA93AD34}" dt="2020-02-14T05:48:22.508" v="2539" actId="1076"/>
          <ac:picMkLst>
            <pc:docMk/>
            <pc:sldMk cId="4034433619" sldId="294"/>
            <ac:picMk id="41" creationId="{AD953CAC-539D-445C-AC40-E982AF68491E}"/>
          </ac:picMkLst>
        </pc:picChg>
        <pc:cxnChg chg="mod">
          <ac:chgData name="516364@m.mie-u.ac.jp" userId="20e2de4859e3f6d5" providerId="LiveId" clId="{26D2DC38-A5EE-47DE-8811-D42FDA93AD34}" dt="2020-02-14T05:18:06.097" v="1981" actId="14100"/>
          <ac:cxnSpMkLst>
            <pc:docMk/>
            <pc:sldMk cId="4034433619" sldId="294"/>
            <ac:cxnSpMk id="17" creationId="{88103CAC-4D74-4E23-90F7-EF18397322C7}"/>
          </ac:cxnSpMkLst>
        </pc:cxnChg>
        <pc:cxnChg chg="add del mod">
          <ac:chgData name="516364@m.mie-u.ac.jp" userId="20e2de4859e3f6d5" providerId="LiveId" clId="{26D2DC38-A5EE-47DE-8811-D42FDA93AD34}" dt="2020-02-12T08:33:47.011" v="1621" actId="478"/>
          <ac:cxnSpMkLst>
            <pc:docMk/>
            <pc:sldMk cId="4034433619" sldId="294"/>
            <ac:cxnSpMk id="18" creationId="{BE144721-6F37-4202-A64B-477088AD1065}"/>
          </ac:cxnSpMkLst>
        </pc:cxnChg>
        <pc:cxnChg chg="mod">
          <ac:chgData name="516364@m.mie-u.ac.jp" userId="20e2de4859e3f6d5" providerId="LiveId" clId="{26D2DC38-A5EE-47DE-8811-D42FDA93AD34}" dt="2020-02-14T05:18:28.755" v="1987" actId="14100"/>
          <ac:cxnSpMkLst>
            <pc:docMk/>
            <pc:sldMk cId="4034433619" sldId="294"/>
            <ac:cxnSpMk id="19" creationId="{F8AABBBA-D946-4B89-9650-041ACADD1B84}"/>
          </ac:cxnSpMkLst>
        </pc:cxnChg>
        <pc:cxnChg chg="mod">
          <ac:chgData name="516364@m.mie-u.ac.jp" userId="20e2de4859e3f6d5" providerId="LiveId" clId="{26D2DC38-A5EE-47DE-8811-D42FDA93AD34}" dt="2020-02-14T05:18:17.943" v="1985" actId="14100"/>
          <ac:cxnSpMkLst>
            <pc:docMk/>
            <pc:sldMk cId="4034433619" sldId="294"/>
            <ac:cxnSpMk id="20" creationId="{AFCE83EB-661D-42B5-A327-9EB42395F62A}"/>
          </ac:cxnSpMkLst>
        </pc:cxnChg>
        <pc:cxnChg chg="mod">
          <ac:chgData name="516364@m.mie-u.ac.jp" userId="20e2de4859e3f6d5" providerId="LiveId" clId="{26D2DC38-A5EE-47DE-8811-D42FDA93AD34}" dt="2020-02-14T05:18:13.381" v="1983" actId="14100"/>
          <ac:cxnSpMkLst>
            <pc:docMk/>
            <pc:sldMk cId="4034433619" sldId="294"/>
            <ac:cxnSpMk id="21" creationId="{0397497D-AA07-4A7B-BF04-5930C81F6FA7}"/>
          </ac:cxnSpMkLst>
        </pc:cxnChg>
      </pc:sldChg>
      <pc:sldChg chg="addSp modSp">
        <pc:chgData name="516364@m.mie-u.ac.jp" userId="20e2de4859e3f6d5" providerId="LiveId" clId="{26D2DC38-A5EE-47DE-8811-D42FDA93AD34}" dt="2020-02-12T08:55:16.935" v="1844" actId="20577"/>
        <pc:sldMkLst>
          <pc:docMk/>
          <pc:sldMk cId="2927202084" sldId="295"/>
        </pc:sldMkLst>
        <pc:spChg chg="add mod">
          <ac:chgData name="516364@m.mie-u.ac.jp" userId="20e2de4859e3f6d5" providerId="LiveId" clId="{26D2DC38-A5EE-47DE-8811-D42FDA93AD34}" dt="2020-02-12T08:55:16.935" v="1844" actId="20577"/>
          <ac:spMkLst>
            <pc:docMk/>
            <pc:sldMk cId="2927202084" sldId="295"/>
            <ac:spMk id="2" creationId="{C1E4E765-B28F-45E6-AB8E-5A7F8734BC25}"/>
          </ac:spMkLst>
        </pc:spChg>
        <pc:spChg chg="mod">
          <ac:chgData name="516364@m.mie-u.ac.jp" userId="20e2de4859e3f6d5" providerId="LiveId" clId="{26D2DC38-A5EE-47DE-8811-D42FDA93AD34}" dt="2020-02-12T07:36:53.219" v="1319"/>
          <ac:spMkLst>
            <pc:docMk/>
            <pc:sldMk cId="2927202084" sldId="295"/>
            <ac:spMk id="5" creationId="{3043A7C7-088A-42F8-8D6C-E501CF913A1A}"/>
          </ac:spMkLst>
        </pc:spChg>
      </pc:sldChg>
      <pc:sldChg chg="modSp">
        <pc:chgData name="516364@m.mie-u.ac.jp" userId="20e2de4859e3f6d5" providerId="LiveId" clId="{26D2DC38-A5EE-47DE-8811-D42FDA93AD34}" dt="2020-02-12T07:36:53.219" v="1319"/>
        <pc:sldMkLst>
          <pc:docMk/>
          <pc:sldMk cId="3472881902" sldId="296"/>
        </pc:sldMkLst>
        <pc:spChg chg="mod">
          <ac:chgData name="516364@m.mie-u.ac.jp" userId="20e2de4859e3f6d5" providerId="LiveId" clId="{26D2DC38-A5EE-47DE-8811-D42FDA93AD34}" dt="2020-02-12T07:36:53.219" v="1319"/>
          <ac:spMkLst>
            <pc:docMk/>
            <pc:sldMk cId="3472881902" sldId="296"/>
            <ac:spMk id="5" creationId="{3043A7C7-088A-42F8-8D6C-E501CF913A1A}"/>
          </ac:spMkLst>
        </pc:spChg>
        <pc:picChg chg="mod">
          <ac:chgData name="516364@m.mie-u.ac.jp" userId="20e2de4859e3f6d5" providerId="LiveId" clId="{26D2DC38-A5EE-47DE-8811-D42FDA93AD34}" dt="2020-02-12T07:36:53.219" v="1319"/>
          <ac:picMkLst>
            <pc:docMk/>
            <pc:sldMk cId="3472881902" sldId="296"/>
            <ac:picMk id="3" creationId="{1CD9A80D-2330-4E00-8E6D-56BC19A5548D}"/>
          </ac:picMkLst>
        </pc:picChg>
      </pc:sldChg>
      <pc:sldChg chg="delSp modSp">
        <pc:chgData name="516364@m.mie-u.ac.jp" userId="20e2de4859e3f6d5" providerId="LiveId" clId="{26D2DC38-A5EE-47DE-8811-D42FDA93AD34}" dt="2020-02-14T06:01:51.522" v="2567" actId="478"/>
        <pc:sldMkLst>
          <pc:docMk/>
          <pc:sldMk cId="3052448109" sldId="298"/>
        </pc:sldMkLst>
        <pc:spChg chg="mod">
          <ac:chgData name="516364@m.mie-u.ac.jp" userId="20e2de4859e3f6d5" providerId="LiveId" clId="{26D2DC38-A5EE-47DE-8811-D42FDA93AD34}" dt="2020-02-12T07:36:53.219" v="1319"/>
          <ac:spMkLst>
            <pc:docMk/>
            <pc:sldMk cId="3052448109" sldId="298"/>
            <ac:spMk id="5" creationId="{3043A7C7-088A-42F8-8D6C-E501CF913A1A}"/>
          </ac:spMkLst>
        </pc:spChg>
        <pc:spChg chg="mod">
          <ac:chgData name="516364@m.mie-u.ac.jp" userId="20e2de4859e3f6d5" providerId="LiveId" clId="{26D2DC38-A5EE-47DE-8811-D42FDA93AD34}" dt="2020-02-12T07:36:53.219" v="1319"/>
          <ac:spMkLst>
            <pc:docMk/>
            <pc:sldMk cId="3052448109" sldId="298"/>
            <ac:spMk id="6" creationId="{C7A0E1A0-1D59-4C3A-8BC0-83876C2D993E}"/>
          </ac:spMkLst>
        </pc:spChg>
        <pc:spChg chg="mod">
          <ac:chgData name="516364@m.mie-u.ac.jp" userId="20e2de4859e3f6d5" providerId="LiveId" clId="{26D2DC38-A5EE-47DE-8811-D42FDA93AD34}" dt="2020-02-12T09:02:55.288" v="1847" actId="688"/>
          <ac:spMkLst>
            <pc:docMk/>
            <pc:sldMk cId="3052448109" sldId="298"/>
            <ac:spMk id="7" creationId="{A20360ED-4BA1-4420-A47D-EA017407864E}"/>
          </ac:spMkLst>
        </pc:spChg>
        <pc:spChg chg="del mod">
          <ac:chgData name="516364@m.mie-u.ac.jp" userId="20e2de4859e3f6d5" providerId="LiveId" clId="{26D2DC38-A5EE-47DE-8811-D42FDA93AD34}" dt="2020-02-14T06:01:51.522" v="2567" actId="478"/>
          <ac:spMkLst>
            <pc:docMk/>
            <pc:sldMk cId="3052448109" sldId="298"/>
            <ac:spMk id="9" creationId="{3F9BCD8C-6F3B-400A-A379-194416318B6F}"/>
          </ac:spMkLst>
        </pc:spChg>
        <pc:spChg chg="mod">
          <ac:chgData name="516364@m.mie-u.ac.jp" userId="20e2de4859e3f6d5" providerId="LiveId" clId="{26D2DC38-A5EE-47DE-8811-D42FDA93AD34}" dt="2020-02-12T09:02:51.267" v="1846" actId="1076"/>
          <ac:spMkLst>
            <pc:docMk/>
            <pc:sldMk cId="3052448109" sldId="298"/>
            <ac:spMk id="11" creationId="{BA3D5C4B-506E-4F91-BB7F-3856955597B9}"/>
          </ac:spMkLst>
        </pc:spChg>
        <pc:spChg chg="mod">
          <ac:chgData name="516364@m.mie-u.ac.jp" userId="20e2de4859e3f6d5" providerId="LiveId" clId="{26D2DC38-A5EE-47DE-8811-D42FDA93AD34}" dt="2020-02-12T07:36:53.219" v="1319"/>
          <ac:spMkLst>
            <pc:docMk/>
            <pc:sldMk cId="3052448109" sldId="298"/>
            <ac:spMk id="12" creationId="{705ACD13-D30E-4902-BEAA-14EB4B7CA630}"/>
          </ac:spMkLst>
        </pc:spChg>
        <pc:spChg chg="mod">
          <ac:chgData name="516364@m.mie-u.ac.jp" userId="20e2de4859e3f6d5" providerId="LiveId" clId="{26D2DC38-A5EE-47DE-8811-D42FDA93AD34}" dt="2020-02-12T07:36:53.219" v="1319"/>
          <ac:spMkLst>
            <pc:docMk/>
            <pc:sldMk cId="3052448109" sldId="298"/>
            <ac:spMk id="16" creationId="{85BD37EC-113E-4A85-BCC8-6656F506ECAE}"/>
          </ac:spMkLst>
        </pc:spChg>
        <pc:spChg chg="mod">
          <ac:chgData name="516364@m.mie-u.ac.jp" userId="20e2de4859e3f6d5" providerId="LiveId" clId="{26D2DC38-A5EE-47DE-8811-D42FDA93AD34}" dt="2020-02-12T07:36:53.219" v="1319"/>
          <ac:spMkLst>
            <pc:docMk/>
            <pc:sldMk cId="3052448109" sldId="298"/>
            <ac:spMk id="17" creationId="{7C196C50-0618-45E3-8EA4-E8705FF02315}"/>
          </ac:spMkLst>
        </pc:spChg>
        <pc:spChg chg="mod">
          <ac:chgData name="516364@m.mie-u.ac.jp" userId="20e2de4859e3f6d5" providerId="LiveId" clId="{26D2DC38-A5EE-47DE-8811-D42FDA93AD34}" dt="2020-02-12T07:36:53.219" v="1319"/>
          <ac:spMkLst>
            <pc:docMk/>
            <pc:sldMk cId="3052448109" sldId="298"/>
            <ac:spMk id="18" creationId="{067B48A3-F423-484B-97CA-84A23834F68C}"/>
          </ac:spMkLst>
        </pc:spChg>
        <pc:spChg chg="mod">
          <ac:chgData name="516364@m.mie-u.ac.jp" userId="20e2de4859e3f6d5" providerId="LiveId" clId="{26D2DC38-A5EE-47DE-8811-D42FDA93AD34}" dt="2020-02-12T07:36:53.219" v="1319"/>
          <ac:spMkLst>
            <pc:docMk/>
            <pc:sldMk cId="3052448109" sldId="298"/>
            <ac:spMk id="19" creationId="{FAB0F874-1BEB-4E7B-97E1-5D5721988531}"/>
          </ac:spMkLst>
        </pc:spChg>
        <pc:spChg chg="mod">
          <ac:chgData name="516364@m.mie-u.ac.jp" userId="20e2de4859e3f6d5" providerId="LiveId" clId="{26D2DC38-A5EE-47DE-8811-D42FDA93AD34}" dt="2020-02-12T07:36:53.219" v="1319"/>
          <ac:spMkLst>
            <pc:docMk/>
            <pc:sldMk cId="3052448109" sldId="298"/>
            <ac:spMk id="25" creationId="{20419367-C414-4331-B24F-B844888DB69E}"/>
          </ac:spMkLst>
        </pc:spChg>
        <pc:spChg chg="mod">
          <ac:chgData name="516364@m.mie-u.ac.jp" userId="20e2de4859e3f6d5" providerId="LiveId" clId="{26D2DC38-A5EE-47DE-8811-D42FDA93AD34}" dt="2020-02-12T07:36:53.219" v="1319"/>
          <ac:spMkLst>
            <pc:docMk/>
            <pc:sldMk cId="3052448109" sldId="298"/>
            <ac:spMk id="26" creationId="{2C8E82B1-4691-4C9E-961B-A0F89A8EBBD0}"/>
          </ac:spMkLst>
        </pc:spChg>
        <pc:spChg chg="mod">
          <ac:chgData name="516364@m.mie-u.ac.jp" userId="20e2de4859e3f6d5" providerId="LiveId" clId="{26D2DC38-A5EE-47DE-8811-D42FDA93AD34}" dt="2020-02-12T07:36:53.219" v="1319"/>
          <ac:spMkLst>
            <pc:docMk/>
            <pc:sldMk cId="3052448109" sldId="298"/>
            <ac:spMk id="27" creationId="{B2C1B431-3503-4EA4-A965-E6E1EEF3C2A1}"/>
          </ac:spMkLst>
        </pc:spChg>
        <pc:spChg chg="mod">
          <ac:chgData name="516364@m.mie-u.ac.jp" userId="20e2de4859e3f6d5" providerId="LiveId" clId="{26D2DC38-A5EE-47DE-8811-D42FDA93AD34}" dt="2020-02-12T07:36:53.219" v="1319"/>
          <ac:spMkLst>
            <pc:docMk/>
            <pc:sldMk cId="3052448109" sldId="298"/>
            <ac:spMk id="28" creationId="{6585E68A-8224-46A7-8A36-2F7894796CD2}"/>
          </ac:spMkLst>
        </pc:spChg>
        <pc:spChg chg="mod">
          <ac:chgData name="516364@m.mie-u.ac.jp" userId="20e2de4859e3f6d5" providerId="LiveId" clId="{26D2DC38-A5EE-47DE-8811-D42FDA93AD34}" dt="2020-02-12T07:36:53.219" v="1319"/>
          <ac:spMkLst>
            <pc:docMk/>
            <pc:sldMk cId="3052448109" sldId="298"/>
            <ac:spMk id="29" creationId="{11917913-997B-4D4B-A142-077F5D0327C3}"/>
          </ac:spMkLst>
        </pc:spChg>
        <pc:spChg chg="mod">
          <ac:chgData name="516364@m.mie-u.ac.jp" userId="20e2de4859e3f6d5" providerId="LiveId" clId="{26D2DC38-A5EE-47DE-8811-D42FDA93AD34}" dt="2020-02-12T07:36:53.219" v="1319"/>
          <ac:spMkLst>
            <pc:docMk/>
            <pc:sldMk cId="3052448109" sldId="298"/>
            <ac:spMk id="30" creationId="{1285AA87-361C-45EA-8B53-A91586D30113}"/>
          </ac:spMkLst>
        </pc:spChg>
        <pc:spChg chg="mod">
          <ac:chgData name="516364@m.mie-u.ac.jp" userId="20e2de4859e3f6d5" providerId="LiveId" clId="{26D2DC38-A5EE-47DE-8811-D42FDA93AD34}" dt="2020-02-12T07:36:53.219" v="1319"/>
          <ac:spMkLst>
            <pc:docMk/>
            <pc:sldMk cId="3052448109" sldId="298"/>
            <ac:spMk id="31" creationId="{1A0C9ADE-9E5A-4647-95B9-2D1752BF445B}"/>
          </ac:spMkLst>
        </pc:spChg>
        <pc:spChg chg="mod">
          <ac:chgData name="516364@m.mie-u.ac.jp" userId="20e2de4859e3f6d5" providerId="LiveId" clId="{26D2DC38-A5EE-47DE-8811-D42FDA93AD34}" dt="2020-02-12T07:36:53.219" v="1319"/>
          <ac:spMkLst>
            <pc:docMk/>
            <pc:sldMk cId="3052448109" sldId="298"/>
            <ac:spMk id="32" creationId="{1CC7F6CF-A6BF-40C4-B3DA-4D00779C0624}"/>
          </ac:spMkLst>
        </pc:spChg>
        <pc:spChg chg="mod">
          <ac:chgData name="516364@m.mie-u.ac.jp" userId="20e2de4859e3f6d5" providerId="LiveId" clId="{26D2DC38-A5EE-47DE-8811-D42FDA93AD34}" dt="2020-02-12T07:36:53.219" v="1319"/>
          <ac:spMkLst>
            <pc:docMk/>
            <pc:sldMk cId="3052448109" sldId="298"/>
            <ac:spMk id="34" creationId="{5B4FBA43-4C0C-42FA-8793-4A68E583F094}"/>
          </ac:spMkLst>
        </pc:spChg>
        <pc:spChg chg="mod">
          <ac:chgData name="516364@m.mie-u.ac.jp" userId="20e2de4859e3f6d5" providerId="LiveId" clId="{26D2DC38-A5EE-47DE-8811-D42FDA93AD34}" dt="2020-02-12T07:36:53.219" v="1319"/>
          <ac:spMkLst>
            <pc:docMk/>
            <pc:sldMk cId="3052448109" sldId="298"/>
            <ac:spMk id="35" creationId="{EE966698-00F1-4B94-A240-02F305AFB389}"/>
          </ac:spMkLst>
        </pc:spChg>
        <pc:spChg chg="mod">
          <ac:chgData name="516364@m.mie-u.ac.jp" userId="20e2de4859e3f6d5" providerId="LiveId" clId="{26D2DC38-A5EE-47DE-8811-D42FDA93AD34}" dt="2020-02-12T07:36:53.219" v="1319"/>
          <ac:spMkLst>
            <pc:docMk/>
            <pc:sldMk cId="3052448109" sldId="298"/>
            <ac:spMk id="36" creationId="{5A910300-2BE1-4A3F-8BBD-E74739FEDD1E}"/>
          </ac:spMkLst>
        </pc:spChg>
        <pc:picChg chg="mod">
          <ac:chgData name="516364@m.mie-u.ac.jp" userId="20e2de4859e3f6d5" providerId="LiveId" clId="{26D2DC38-A5EE-47DE-8811-D42FDA93AD34}" dt="2020-02-12T07:36:53.219" v="1319"/>
          <ac:picMkLst>
            <pc:docMk/>
            <pc:sldMk cId="3052448109" sldId="298"/>
            <ac:picMk id="20" creationId="{65A4F649-95B0-4520-8448-573705B67B62}"/>
          </ac:picMkLst>
        </pc:picChg>
      </pc:sldChg>
      <pc:sldChg chg="addSp delSp modSp add addAnim delAnim modAnim modNotesTx">
        <pc:chgData name="516364@m.mie-u.ac.jp" userId="20e2de4859e3f6d5" providerId="LiveId" clId="{26D2DC38-A5EE-47DE-8811-D42FDA93AD34}" dt="2020-02-16T06:08:25.287" v="3230" actId="6549"/>
        <pc:sldMkLst>
          <pc:docMk/>
          <pc:sldMk cId="548359150" sldId="300"/>
        </pc:sldMkLst>
        <pc:spChg chg="del mod">
          <ac:chgData name="516364@m.mie-u.ac.jp" userId="20e2de4859e3f6d5" providerId="LiveId" clId="{26D2DC38-A5EE-47DE-8811-D42FDA93AD34}" dt="2020-02-12T08:01:00.265" v="1447" actId="478"/>
          <ac:spMkLst>
            <pc:docMk/>
            <pc:sldMk cId="548359150" sldId="300"/>
            <ac:spMk id="8" creationId="{AA3CDDF8-18D7-45A2-9535-BF4F05ABA329}"/>
          </ac:spMkLst>
        </pc:spChg>
        <pc:spChg chg="add del mod">
          <ac:chgData name="516364@m.mie-u.ac.jp" userId="20e2de4859e3f6d5" providerId="LiveId" clId="{26D2DC38-A5EE-47DE-8811-D42FDA93AD34}" dt="2020-02-12T08:18:50.267" v="1534" actId="478"/>
          <ac:spMkLst>
            <pc:docMk/>
            <pc:sldMk cId="548359150" sldId="300"/>
            <ac:spMk id="10" creationId="{AE2701FB-381C-4858-9483-83A03FB73CD1}"/>
          </ac:spMkLst>
        </pc:spChg>
        <pc:spChg chg="add del">
          <ac:chgData name="516364@m.mie-u.ac.jp" userId="20e2de4859e3f6d5" providerId="LiveId" clId="{26D2DC38-A5EE-47DE-8811-D42FDA93AD34}" dt="2020-02-12T07:53:14.669" v="1403" actId="478"/>
          <ac:spMkLst>
            <pc:docMk/>
            <pc:sldMk cId="548359150" sldId="300"/>
            <ac:spMk id="11" creationId="{88717BEF-003A-4459-81CB-AE00CB3223C8}"/>
          </ac:spMkLst>
        </pc:spChg>
        <pc:spChg chg="add mod">
          <ac:chgData name="516364@m.mie-u.ac.jp" userId="20e2de4859e3f6d5" providerId="LiveId" clId="{26D2DC38-A5EE-47DE-8811-D42FDA93AD34}" dt="2020-02-12T07:58:29.350" v="1437" actId="14100"/>
          <ac:spMkLst>
            <pc:docMk/>
            <pc:sldMk cId="548359150" sldId="300"/>
            <ac:spMk id="17" creationId="{158F53C0-E2A4-487B-BFCD-04ECBD258DCA}"/>
          </ac:spMkLst>
        </pc:spChg>
        <pc:spChg chg="add del mod">
          <ac:chgData name="516364@m.mie-u.ac.jp" userId="20e2de4859e3f6d5" providerId="LiveId" clId="{26D2DC38-A5EE-47DE-8811-D42FDA93AD34}" dt="2020-02-12T08:00:51.483" v="1445" actId="478"/>
          <ac:spMkLst>
            <pc:docMk/>
            <pc:sldMk cId="548359150" sldId="300"/>
            <ac:spMk id="25" creationId="{52EF336F-3A89-4D8B-BC0C-CB63833136B9}"/>
          </ac:spMkLst>
        </pc:spChg>
        <pc:spChg chg="add del mod">
          <ac:chgData name="516364@m.mie-u.ac.jp" userId="20e2de4859e3f6d5" providerId="LiveId" clId="{26D2DC38-A5EE-47DE-8811-D42FDA93AD34}" dt="2020-02-12T08:00:51.483" v="1445" actId="478"/>
          <ac:spMkLst>
            <pc:docMk/>
            <pc:sldMk cId="548359150" sldId="300"/>
            <ac:spMk id="26" creationId="{05EDD84E-22B8-4CAB-8F95-C4F96E76EB69}"/>
          </ac:spMkLst>
        </pc:spChg>
        <pc:spChg chg="add del mod">
          <ac:chgData name="516364@m.mie-u.ac.jp" userId="20e2de4859e3f6d5" providerId="LiveId" clId="{26D2DC38-A5EE-47DE-8811-D42FDA93AD34}" dt="2020-02-12T08:00:51.483" v="1445" actId="478"/>
          <ac:spMkLst>
            <pc:docMk/>
            <pc:sldMk cId="548359150" sldId="300"/>
            <ac:spMk id="27" creationId="{D7C7F488-8C37-4B21-A5C0-E8F0985A540E}"/>
          </ac:spMkLst>
        </pc:spChg>
        <pc:spChg chg="add del mod">
          <ac:chgData name="516364@m.mie-u.ac.jp" userId="20e2de4859e3f6d5" providerId="LiveId" clId="{26D2DC38-A5EE-47DE-8811-D42FDA93AD34}" dt="2020-02-12T08:00:51.483" v="1445" actId="478"/>
          <ac:spMkLst>
            <pc:docMk/>
            <pc:sldMk cId="548359150" sldId="300"/>
            <ac:spMk id="28" creationId="{808A2083-7CBE-422C-8ED7-36DC6C9D5B31}"/>
          </ac:spMkLst>
        </pc:spChg>
        <pc:spChg chg="add del mod">
          <ac:chgData name="516364@m.mie-u.ac.jp" userId="20e2de4859e3f6d5" providerId="LiveId" clId="{26D2DC38-A5EE-47DE-8811-D42FDA93AD34}" dt="2020-02-12T08:00:51.483" v="1445" actId="478"/>
          <ac:spMkLst>
            <pc:docMk/>
            <pc:sldMk cId="548359150" sldId="300"/>
            <ac:spMk id="29" creationId="{509A21F8-34CE-4B1D-BE04-6969336E19C0}"/>
          </ac:spMkLst>
        </pc:spChg>
        <pc:spChg chg="add del mod">
          <ac:chgData name="516364@m.mie-u.ac.jp" userId="20e2de4859e3f6d5" providerId="LiveId" clId="{26D2DC38-A5EE-47DE-8811-D42FDA93AD34}" dt="2020-02-12T08:00:51.483" v="1445" actId="478"/>
          <ac:spMkLst>
            <pc:docMk/>
            <pc:sldMk cId="548359150" sldId="300"/>
            <ac:spMk id="30" creationId="{18937575-F7B3-46E5-BC99-BD510BDE3764}"/>
          </ac:spMkLst>
        </pc:spChg>
        <pc:spChg chg="add del mod">
          <ac:chgData name="516364@m.mie-u.ac.jp" userId="20e2de4859e3f6d5" providerId="LiveId" clId="{26D2DC38-A5EE-47DE-8811-D42FDA93AD34}" dt="2020-02-12T08:00:51.483" v="1445" actId="478"/>
          <ac:spMkLst>
            <pc:docMk/>
            <pc:sldMk cId="548359150" sldId="300"/>
            <ac:spMk id="31" creationId="{C11989F9-B103-43A0-A8FB-08B19C59B30A}"/>
          </ac:spMkLst>
        </pc:spChg>
        <pc:spChg chg="add del mod">
          <ac:chgData name="516364@m.mie-u.ac.jp" userId="20e2de4859e3f6d5" providerId="LiveId" clId="{26D2DC38-A5EE-47DE-8811-D42FDA93AD34}" dt="2020-02-12T08:00:51.483" v="1445" actId="478"/>
          <ac:spMkLst>
            <pc:docMk/>
            <pc:sldMk cId="548359150" sldId="300"/>
            <ac:spMk id="32" creationId="{A289598E-48A0-4A38-BDBA-EFA887ACE01D}"/>
          </ac:spMkLst>
        </pc:spChg>
        <pc:spChg chg="add del">
          <ac:chgData name="516364@m.mie-u.ac.jp" userId="20e2de4859e3f6d5" providerId="LiveId" clId="{26D2DC38-A5EE-47DE-8811-D42FDA93AD34}" dt="2020-02-12T08:02:32.253" v="1458" actId="478"/>
          <ac:spMkLst>
            <pc:docMk/>
            <pc:sldMk cId="548359150" sldId="300"/>
            <ac:spMk id="35" creationId="{0AF57FD9-272B-49DE-9539-0E7D3BD53AD8}"/>
          </ac:spMkLst>
        </pc:spChg>
        <pc:spChg chg="add del">
          <ac:chgData name="516364@m.mie-u.ac.jp" userId="20e2de4859e3f6d5" providerId="LiveId" clId="{26D2DC38-A5EE-47DE-8811-D42FDA93AD34}" dt="2020-02-12T08:02:32.253" v="1458" actId="478"/>
          <ac:spMkLst>
            <pc:docMk/>
            <pc:sldMk cId="548359150" sldId="300"/>
            <ac:spMk id="36" creationId="{35809650-B69E-4253-8F4C-D6BF88E95972}"/>
          </ac:spMkLst>
        </pc:spChg>
        <pc:spChg chg="add del">
          <ac:chgData name="516364@m.mie-u.ac.jp" userId="20e2de4859e3f6d5" providerId="LiveId" clId="{26D2DC38-A5EE-47DE-8811-D42FDA93AD34}" dt="2020-02-12T08:02:32.253" v="1458" actId="478"/>
          <ac:spMkLst>
            <pc:docMk/>
            <pc:sldMk cId="548359150" sldId="300"/>
            <ac:spMk id="37" creationId="{76C0DC53-62DE-420F-89D9-30B657B9BBB3}"/>
          </ac:spMkLst>
        </pc:spChg>
        <pc:spChg chg="add del mod">
          <ac:chgData name="516364@m.mie-u.ac.jp" userId="20e2de4859e3f6d5" providerId="LiveId" clId="{26D2DC38-A5EE-47DE-8811-D42FDA93AD34}" dt="2020-02-12T08:02:32.253" v="1458" actId="478"/>
          <ac:spMkLst>
            <pc:docMk/>
            <pc:sldMk cId="548359150" sldId="300"/>
            <ac:spMk id="38" creationId="{D75613C1-43E5-4D0A-A2E5-EE9029A3CCBF}"/>
          </ac:spMkLst>
        </pc:spChg>
        <pc:spChg chg="add mod">
          <ac:chgData name="516364@m.mie-u.ac.jp" userId="20e2de4859e3f6d5" providerId="LiveId" clId="{26D2DC38-A5EE-47DE-8811-D42FDA93AD34}" dt="2020-02-12T08:02:55.727" v="1465" actId="1076"/>
          <ac:spMkLst>
            <pc:docMk/>
            <pc:sldMk cId="548359150" sldId="300"/>
            <ac:spMk id="39" creationId="{EDFA6D6F-F1BD-4884-8467-4F197FFD3154}"/>
          </ac:spMkLst>
        </pc:spChg>
        <pc:spChg chg="add mod">
          <ac:chgData name="516364@m.mie-u.ac.jp" userId="20e2de4859e3f6d5" providerId="LiveId" clId="{26D2DC38-A5EE-47DE-8811-D42FDA93AD34}" dt="2020-02-12T08:03:23.703" v="1476" actId="1076"/>
          <ac:spMkLst>
            <pc:docMk/>
            <pc:sldMk cId="548359150" sldId="300"/>
            <ac:spMk id="40" creationId="{5E4F5BF5-E718-48C5-81BA-E8128DF91285}"/>
          </ac:spMkLst>
        </pc:spChg>
        <pc:spChg chg="add mod">
          <ac:chgData name="516364@m.mie-u.ac.jp" userId="20e2de4859e3f6d5" providerId="LiveId" clId="{26D2DC38-A5EE-47DE-8811-D42FDA93AD34}" dt="2020-02-12T08:03:14.207" v="1474" actId="1076"/>
          <ac:spMkLst>
            <pc:docMk/>
            <pc:sldMk cId="548359150" sldId="300"/>
            <ac:spMk id="41" creationId="{D80D3E0C-7259-4611-8680-F2EEE216AA2B}"/>
          </ac:spMkLst>
        </pc:spChg>
        <pc:spChg chg="add mod">
          <ac:chgData name="516364@m.mie-u.ac.jp" userId="20e2de4859e3f6d5" providerId="LiveId" clId="{26D2DC38-A5EE-47DE-8811-D42FDA93AD34}" dt="2020-02-12T08:03:07.767" v="1471" actId="1076"/>
          <ac:spMkLst>
            <pc:docMk/>
            <pc:sldMk cId="548359150" sldId="300"/>
            <ac:spMk id="42" creationId="{0C7EFFDA-1771-4533-B725-328CC8DD0E61}"/>
          </ac:spMkLst>
        </pc:spChg>
        <pc:spChg chg="add mod">
          <ac:chgData name="516364@m.mie-u.ac.jp" userId="20e2de4859e3f6d5" providerId="LiveId" clId="{26D2DC38-A5EE-47DE-8811-D42FDA93AD34}" dt="2020-02-12T08:08:17.016" v="1501" actId="1076"/>
          <ac:spMkLst>
            <pc:docMk/>
            <pc:sldMk cId="548359150" sldId="300"/>
            <ac:spMk id="43" creationId="{0DBA8850-79DE-479C-BC2D-165CDE9DC3D6}"/>
          </ac:spMkLst>
        </pc:spChg>
        <pc:spChg chg="add mod">
          <ac:chgData name="516364@m.mie-u.ac.jp" userId="20e2de4859e3f6d5" providerId="LiveId" clId="{26D2DC38-A5EE-47DE-8811-D42FDA93AD34}" dt="2020-02-12T08:08:08.376" v="1499" actId="1076"/>
          <ac:spMkLst>
            <pc:docMk/>
            <pc:sldMk cId="548359150" sldId="300"/>
            <ac:spMk id="44" creationId="{50AC2A9D-80C1-4393-A4F0-731439C1DB39}"/>
          </ac:spMkLst>
        </pc:spChg>
        <pc:spChg chg="add mod">
          <ac:chgData name="516364@m.mie-u.ac.jp" userId="20e2de4859e3f6d5" providerId="LiveId" clId="{26D2DC38-A5EE-47DE-8811-D42FDA93AD34}" dt="2020-02-12T08:07:57.952" v="1496" actId="1076"/>
          <ac:spMkLst>
            <pc:docMk/>
            <pc:sldMk cId="548359150" sldId="300"/>
            <ac:spMk id="45" creationId="{92988F0B-66E9-4CA9-B899-07BCD21DA57F}"/>
          </ac:spMkLst>
        </pc:spChg>
        <pc:spChg chg="add mod">
          <ac:chgData name="516364@m.mie-u.ac.jp" userId="20e2de4859e3f6d5" providerId="LiveId" clId="{26D2DC38-A5EE-47DE-8811-D42FDA93AD34}" dt="2020-02-12T08:07:49.808" v="1493" actId="1076"/>
          <ac:spMkLst>
            <pc:docMk/>
            <pc:sldMk cId="548359150" sldId="300"/>
            <ac:spMk id="46" creationId="{D3F93560-7515-450E-870F-C37630E1EA03}"/>
          </ac:spMkLst>
        </pc:spChg>
        <pc:spChg chg="add mod">
          <ac:chgData name="516364@m.mie-u.ac.jp" userId="20e2de4859e3f6d5" providerId="LiveId" clId="{26D2DC38-A5EE-47DE-8811-D42FDA93AD34}" dt="2020-02-13T03:30:52.958" v="1869" actId="14100"/>
          <ac:spMkLst>
            <pc:docMk/>
            <pc:sldMk cId="548359150" sldId="300"/>
            <ac:spMk id="47" creationId="{162E5888-735B-4B22-A928-84A6E5BAB284}"/>
          </ac:spMkLst>
        </pc:spChg>
        <pc:picChg chg="add mod ord modCrop">
          <ac:chgData name="516364@m.mie-u.ac.jp" userId="20e2de4859e3f6d5" providerId="LiveId" clId="{26D2DC38-A5EE-47DE-8811-D42FDA93AD34}" dt="2020-02-12T08:01:22.200" v="1449" actId="1076"/>
          <ac:picMkLst>
            <pc:docMk/>
            <pc:sldMk cId="548359150" sldId="300"/>
            <ac:picMk id="9" creationId="{F3877E09-4AE3-44B0-9A71-275EC0E1BA44}"/>
          </ac:picMkLst>
        </pc:picChg>
        <pc:picChg chg="del mod">
          <ac:chgData name="516364@m.mie-u.ac.jp" userId="20e2de4859e3f6d5" providerId="LiveId" clId="{26D2DC38-A5EE-47DE-8811-D42FDA93AD34}" dt="2020-02-12T07:54:27.518" v="1404" actId="478"/>
          <ac:picMkLst>
            <pc:docMk/>
            <pc:sldMk cId="548359150" sldId="300"/>
            <ac:picMk id="19" creationId="{9E05C991-5AEF-4017-91F1-9225EE26C7CB}"/>
          </ac:picMkLst>
        </pc:picChg>
        <pc:picChg chg="add mod">
          <ac:chgData name="516364@m.mie-u.ac.jp" userId="20e2de4859e3f6d5" providerId="LiveId" clId="{26D2DC38-A5EE-47DE-8811-D42FDA93AD34}" dt="2020-02-12T08:19:15.537" v="1538" actId="1076"/>
          <ac:picMkLst>
            <pc:docMk/>
            <pc:sldMk cId="548359150" sldId="300"/>
            <ac:picMk id="48" creationId="{0B4F95D5-0FC5-4EA3-9FE0-1AE7CE1B6701}"/>
          </ac:picMkLst>
        </pc:picChg>
        <pc:cxnChg chg="add del mod">
          <ac:chgData name="516364@m.mie-u.ac.jp" userId="20e2de4859e3f6d5" providerId="LiveId" clId="{26D2DC38-A5EE-47DE-8811-D42FDA93AD34}" dt="2020-02-12T08:00:51.483" v="1445" actId="478"/>
          <ac:cxnSpMkLst>
            <pc:docMk/>
            <pc:sldMk cId="548359150" sldId="300"/>
            <ac:cxnSpMk id="15" creationId="{5E7AE074-47C1-4B30-A1FD-92DAA327F771}"/>
          </ac:cxnSpMkLst>
        </pc:cxnChg>
        <pc:cxnChg chg="add del mod">
          <ac:chgData name="516364@m.mie-u.ac.jp" userId="20e2de4859e3f6d5" providerId="LiveId" clId="{26D2DC38-A5EE-47DE-8811-D42FDA93AD34}" dt="2020-02-12T08:00:51.483" v="1445" actId="478"/>
          <ac:cxnSpMkLst>
            <pc:docMk/>
            <pc:sldMk cId="548359150" sldId="300"/>
            <ac:cxnSpMk id="24" creationId="{3841D0AF-9FCB-4B81-8416-1EF020D3C78A}"/>
          </ac:cxnSpMkLst>
        </pc:cxnChg>
        <pc:cxnChg chg="add del mod">
          <ac:chgData name="516364@m.mie-u.ac.jp" userId="20e2de4859e3f6d5" providerId="LiveId" clId="{26D2DC38-A5EE-47DE-8811-D42FDA93AD34}" dt="2020-02-12T08:00:51.483" v="1445" actId="478"/>
          <ac:cxnSpMkLst>
            <pc:docMk/>
            <pc:sldMk cId="548359150" sldId="300"/>
            <ac:cxnSpMk id="33" creationId="{D52F9D8C-A3DB-40D1-8705-678B52621AE4}"/>
          </ac:cxnSpMkLst>
        </pc:cxnChg>
        <pc:cxnChg chg="add del mod">
          <ac:chgData name="516364@m.mie-u.ac.jp" userId="20e2de4859e3f6d5" providerId="LiveId" clId="{26D2DC38-A5EE-47DE-8811-D42FDA93AD34}" dt="2020-02-12T08:00:51.483" v="1445" actId="478"/>
          <ac:cxnSpMkLst>
            <pc:docMk/>
            <pc:sldMk cId="548359150" sldId="300"/>
            <ac:cxnSpMk id="34" creationId="{233B974D-D3F6-4956-8FEB-0348547CFB37}"/>
          </ac:cxnSpMkLst>
        </pc:cxnChg>
      </pc:sldChg>
      <pc:sldChg chg="addSp delSp modSp add ord delAnim modAnim modNotesTx">
        <pc:chgData name="516364@m.mie-u.ac.jp" userId="20e2de4859e3f6d5" providerId="LiveId" clId="{26D2DC38-A5EE-47DE-8811-D42FDA93AD34}" dt="2020-02-16T06:08:23.193" v="3229" actId="6549"/>
        <pc:sldMkLst>
          <pc:docMk/>
          <pc:sldMk cId="302317269" sldId="301"/>
        </pc:sldMkLst>
        <pc:spChg chg="add mod">
          <ac:chgData name="516364@m.mie-u.ac.jp" userId="20e2de4859e3f6d5" providerId="LiveId" clId="{26D2DC38-A5EE-47DE-8811-D42FDA93AD34}" dt="2020-02-12T08:13:29.784" v="1521" actId="1076"/>
          <ac:spMkLst>
            <pc:docMk/>
            <pc:sldMk cId="302317269" sldId="301"/>
            <ac:spMk id="3" creationId="{1405411E-8847-4939-95FB-03A75D3435D2}"/>
          </ac:spMkLst>
        </pc:spChg>
        <pc:spChg chg="del">
          <ac:chgData name="516364@m.mie-u.ac.jp" userId="20e2de4859e3f6d5" providerId="LiveId" clId="{26D2DC38-A5EE-47DE-8811-D42FDA93AD34}" dt="2020-02-12T08:18:03.650" v="1528" actId="478"/>
          <ac:spMkLst>
            <pc:docMk/>
            <pc:sldMk cId="302317269" sldId="301"/>
            <ac:spMk id="10" creationId="{AE2701FB-381C-4858-9483-83A03FB73CD1}"/>
          </ac:spMkLst>
        </pc:spChg>
        <pc:spChg chg="del">
          <ac:chgData name="516364@m.mie-u.ac.jp" userId="20e2de4859e3f6d5" providerId="LiveId" clId="{26D2DC38-A5EE-47DE-8811-D42FDA93AD34}" dt="2020-02-12T08:03:56.295" v="1478" actId="478"/>
          <ac:spMkLst>
            <pc:docMk/>
            <pc:sldMk cId="302317269" sldId="301"/>
            <ac:spMk id="17" creationId="{158F53C0-E2A4-487B-BFCD-04ECBD258DCA}"/>
          </ac:spMkLst>
        </pc:spChg>
        <pc:spChg chg="del">
          <ac:chgData name="516364@m.mie-u.ac.jp" userId="20e2de4859e3f6d5" providerId="LiveId" clId="{26D2DC38-A5EE-47DE-8811-D42FDA93AD34}" dt="2020-02-12T08:03:56.295" v="1478" actId="478"/>
          <ac:spMkLst>
            <pc:docMk/>
            <pc:sldMk cId="302317269" sldId="301"/>
            <ac:spMk id="39" creationId="{EDFA6D6F-F1BD-4884-8467-4F197FFD3154}"/>
          </ac:spMkLst>
        </pc:spChg>
        <pc:spChg chg="del">
          <ac:chgData name="516364@m.mie-u.ac.jp" userId="20e2de4859e3f6d5" providerId="LiveId" clId="{26D2DC38-A5EE-47DE-8811-D42FDA93AD34}" dt="2020-02-12T08:03:56.295" v="1478" actId="478"/>
          <ac:spMkLst>
            <pc:docMk/>
            <pc:sldMk cId="302317269" sldId="301"/>
            <ac:spMk id="40" creationId="{5E4F5BF5-E718-48C5-81BA-E8128DF91285}"/>
          </ac:spMkLst>
        </pc:spChg>
        <pc:spChg chg="del">
          <ac:chgData name="516364@m.mie-u.ac.jp" userId="20e2de4859e3f6d5" providerId="LiveId" clId="{26D2DC38-A5EE-47DE-8811-D42FDA93AD34}" dt="2020-02-12T08:03:56.295" v="1478" actId="478"/>
          <ac:spMkLst>
            <pc:docMk/>
            <pc:sldMk cId="302317269" sldId="301"/>
            <ac:spMk id="41" creationId="{D80D3E0C-7259-4611-8680-F2EEE216AA2B}"/>
          </ac:spMkLst>
        </pc:spChg>
        <pc:spChg chg="del">
          <ac:chgData name="516364@m.mie-u.ac.jp" userId="20e2de4859e3f6d5" providerId="LiveId" clId="{26D2DC38-A5EE-47DE-8811-D42FDA93AD34}" dt="2020-02-12T08:03:56.295" v="1478" actId="478"/>
          <ac:spMkLst>
            <pc:docMk/>
            <pc:sldMk cId="302317269" sldId="301"/>
            <ac:spMk id="42" creationId="{0C7EFFDA-1771-4533-B725-328CC8DD0E61}"/>
          </ac:spMkLst>
        </pc:spChg>
        <pc:picChg chg="add mod">
          <ac:chgData name="516364@m.mie-u.ac.jp" userId="20e2de4859e3f6d5" providerId="LiveId" clId="{26D2DC38-A5EE-47DE-8811-D42FDA93AD34}" dt="2020-02-12T08:18:06.079" v="1529" actId="1076"/>
          <ac:picMkLst>
            <pc:docMk/>
            <pc:sldMk cId="302317269" sldId="301"/>
            <ac:picMk id="15" creationId="{84C0A6D3-2331-452E-8687-DAF608A62E5C}"/>
          </ac:picMkLst>
        </pc:picChg>
      </pc:sldChg>
      <pc:sldChg chg="addSp delSp modSp add modNotesTx">
        <pc:chgData name="516364@m.mie-u.ac.jp" userId="20e2de4859e3f6d5" providerId="LiveId" clId="{26D2DC38-A5EE-47DE-8811-D42FDA93AD34}" dt="2020-02-16T06:08:34.240" v="3232" actId="6549"/>
        <pc:sldMkLst>
          <pc:docMk/>
          <pc:sldMk cId="832643338" sldId="302"/>
        </pc:sldMkLst>
        <pc:spChg chg="mod">
          <ac:chgData name="516364@m.mie-u.ac.jp" userId="20e2de4859e3f6d5" providerId="LiveId" clId="{26D2DC38-A5EE-47DE-8811-D42FDA93AD34}" dt="2020-02-14T06:16:08.528" v="2769"/>
          <ac:spMkLst>
            <pc:docMk/>
            <pc:sldMk cId="832643338" sldId="302"/>
            <ac:spMk id="5" creationId="{3043A7C7-088A-42F8-8D6C-E501CF913A1A}"/>
          </ac:spMkLst>
        </pc:spChg>
        <pc:spChg chg="mod">
          <ac:chgData name="516364@m.mie-u.ac.jp" userId="20e2de4859e3f6d5" providerId="LiveId" clId="{26D2DC38-A5EE-47DE-8811-D42FDA93AD34}" dt="2020-02-14T06:27:39.774" v="2836" actId="14100"/>
          <ac:spMkLst>
            <pc:docMk/>
            <pc:sldMk cId="832643338" sldId="302"/>
            <ac:spMk id="11" creationId="{811986D9-F26D-44A6-A00F-F7057071092F}"/>
          </ac:spMkLst>
        </pc:spChg>
        <pc:spChg chg="mod">
          <ac:chgData name="516364@m.mie-u.ac.jp" userId="20e2de4859e3f6d5" providerId="LiveId" clId="{26D2DC38-A5EE-47DE-8811-D42FDA93AD34}" dt="2020-02-14T06:11:02.006" v="2757" actId="1076"/>
          <ac:spMkLst>
            <pc:docMk/>
            <pc:sldMk cId="832643338" sldId="302"/>
            <ac:spMk id="31" creationId="{065E27A9-AE13-4ED7-9749-D9F3486AC012}"/>
          </ac:spMkLst>
        </pc:spChg>
        <pc:spChg chg="mod">
          <ac:chgData name="516364@m.mie-u.ac.jp" userId="20e2de4859e3f6d5" providerId="LiveId" clId="{26D2DC38-A5EE-47DE-8811-D42FDA93AD34}" dt="2020-02-14T06:28:18.994" v="2882"/>
          <ac:spMkLst>
            <pc:docMk/>
            <pc:sldMk cId="832643338" sldId="302"/>
            <ac:spMk id="32" creationId="{4CA7A011-0B97-4319-B276-02F8A8158385}"/>
          </ac:spMkLst>
        </pc:spChg>
        <pc:spChg chg="mod">
          <ac:chgData name="516364@m.mie-u.ac.jp" userId="20e2de4859e3f6d5" providerId="LiveId" clId="{26D2DC38-A5EE-47DE-8811-D42FDA93AD34}" dt="2020-02-14T06:28:42.797" v="2921"/>
          <ac:spMkLst>
            <pc:docMk/>
            <pc:sldMk cId="832643338" sldId="302"/>
            <ac:spMk id="33" creationId="{21E13B54-2C17-4A66-B03B-D6C55B12D01B}"/>
          </ac:spMkLst>
        </pc:spChg>
        <pc:spChg chg="mod">
          <ac:chgData name="516364@m.mie-u.ac.jp" userId="20e2de4859e3f6d5" providerId="LiveId" clId="{26D2DC38-A5EE-47DE-8811-D42FDA93AD34}" dt="2020-02-16T05:13:01.713" v="3225"/>
          <ac:spMkLst>
            <pc:docMk/>
            <pc:sldMk cId="832643338" sldId="302"/>
            <ac:spMk id="34" creationId="{E1B12B93-5D1B-44C8-965C-9287A4647B51}"/>
          </ac:spMkLst>
        </pc:spChg>
        <pc:spChg chg="add mod">
          <ac:chgData name="516364@m.mie-u.ac.jp" userId="20e2de4859e3f6d5" providerId="LiveId" clId="{26D2DC38-A5EE-47DE-8811-D42FDA93AD34}" dt="2020-02-14T06:28:53.146" v="2923" actId="1076"/>
          <ac:spMkLst>
            <pc:docMk/>
            <pc:sldMk cId="832643338" sldId="302"/>
            <ac:spMk id="39" creationId="{F890D5E4-19DD-4D59-A5A5-385681B7543B}"/>
          </ac:spMkLst>
        </pc:spChg>
        <pc:spChg chg="mod">
          <ac:chgData name="516364@m.mie-u.ac.jp" userId="20e2de4859e3f6d5" providerId="LiveId" clId="{26D2DC38-A5EE-47DE-8811-D42FDA93AD34}" dt="2020-02-14T06:29:38" v="3033" actId="1076"/>
          <ac:spMkLst>
            <pc:docMk/>
            <pc:sldMk cId="832643338" sldId="302"/>
            <ac:spMk id="50" creationId="{24804E63-7E1B-443E-BE16-EAD442484CB3}"/>
          </ac:spMkLst>
        </pc:spChg>
        <pc:picChg chg="del">
          <ac:chgData name="516364@m.mie-u.ac.jp" userId="20e2de4859e3f6d5" providerId="LiveId" clId="{26D2DC38-A5EE-47DE-8811-D42FDA93AD34}" dt="2020-02-14T06:07:24.358" v="2723" actId="478"/>
          <ac:picMkLst>
            <pc:docMk/>
            <pc:sldMk cId="832643338" sldId="302"/>
            <ac:picMk id="26" creationId="{6B2FF519-6BC9-4DEF-B1CB-F58A74CB2C85}"/>
          </ac:picMkLst>
        </pc:picChg>
        <pc:picChg chg="del">
          <ac:chgData name="516364@m.mie-u.ac.jp" userId="20e2de4859e3f6d5" providerId="LiveId" clId="{26D2DC38-A5EE-47DE-8811-D42FDA93AD34}" dt="2020-02-14T06:07:24.358" v="2723" actId="478"/>
          <ac:picMkLst>
            <pc:docMk/>
            <pc:sldMk cId="832643338" sldId="302"/>
            <ac:picMk id="28" creationId="{092D568E-F0A4-4713-9F2F-6988D88D5695}"/>
          </ac:picMkLst>
        </pc:picChg>
        <pc:picChg chg="add mod">
          <ac:chgData name="516364@m.mie-u.ac.jp" userId="20e2de4859e3f6d5" providerId="LiveId" clId="{26D2DC38-A5EE-47DE-8811-D42FDA93AD34}" dt="2020-02-14T06:11:21.723" v="2760" actId="14100"/>
          <ac:picMkLst>
            <pc:docMk/>
            <pc:sldMk cId="832643338" sldId="302"/>
            <ac:picMk id="29" creationId="{5400AB94-9F45-46FE-A4F7-4BDF89A3E354}"/>
          </ac:picMkLst>
        </pc:picChg>
        <pc:picChg chg="add mod">
          <ac:chgData name="516364@m.mie-u.ac.jp" userId="20e2de4859e3f6d5" providerId="LiveId" clId="{26D2DC38-A5EE-47DE-8811-D42FDA93AD34}" dt="2020-02-14T06:09:46.232" v="2751" actId="1076"/>
          <ac:picMkLst>
            <pc:docMk/>
            <pc:sldMk cId="832643338" sldId="302"/>
            <ac:picMk id="35" creationId="{3EC7A949-AD0F-4DCC-9A32-BDC92B1FACA2}"/>
          </ac:picMkLst>
        </pc:picChg>
        <pc:picChg chg="add mod">
          <ac:chgData name="516364@m.mie-u.ac.jp" userId="20e2de4859e3f6d5" providerId="LiveId" clId="{26D2DC38-A5EE-47DE-8811-D42FDA93AD34}" dt="2020-02-14T06:26:03.843" v="2772" actId="14100"/>
          <ac:picMkLst>
            <pc:docMk/>
            <pc:sldMk cId="832643338" sldId="302"/>
            <ac:picMk id="36" creationId="{AD66DADF-3E9A-46EA-8A97-5B974F78E0D0}"/>
          </ac:picMkLst>
        </pc:picChg>
        <pc:picChg chg="del">
          <ac:chgData name="516364@m.mie-u.ac.jp" userId="20e2de4859e3f6d5" providerId="LiveId" clId="{26D2DC38-A5EE-47DE-8811-D42FDA93AD34}" dt="2020-02-14T06:07:24.358" v="2723" actId="478"/>
          <ac:picMkLst>
            <pc:docMk/>
            <pc:sldMk cId="832643338" sldId="302"/>
            <ac:picMk id="38" creationId="{86878081-5A27-4FFB-9D17-813A460A9764}"/>
          </ac:picMkLst>
        </pc:picChg>
        <pc:cxnChg chg="mod ord">
          <ac:chgData name="516364@m.mie-u.ac.jp" userId="20e2de4859e3f6d5" providerId="LiveId" clId="{26D2DC38-A5EE-47DE-8811-D42FDA93AD34}" dt="2020-02-14T06:30:07.154" v="3037" actId="14100"/>
          <ac:cxnSpMkLst>
            <pc:docMk/>
            <pc:sldMk cId="832643338" sldId="302"/>
            <ac:cxnSpMk id="19" creationId="{09BA3162-DA9C-4FD9-9395-58E7B3FF622F}"/>
          </ac:cxnSpMkLst>
        </pc:cxnChg>
        <pc:cxnChg chg="mod ord">
          <ac:chgData name="516364@m.mie-u.ac.jp" userId="20e2de4859e3f6d5" providerId="LiveId" clId="{26D2DC38-A5EE-47DE-8811-D42FDA93AD34}" dt="2020-02-14T06:30:13.482" v="3038" actId="14100"/>
          <ac:cxnSpMkLst>
            <pc:docMk/>
            <pc:sldMk cId="832643338" sldId="302"/>
            <ac:cxnSpMk id="21" creationId="{52CEE50D-19B5-4C0F-A632-6400C21B91C1}"/>
          </ac:cxnSpMkLst>
        </pc:cxnChg>
        <pc:cxnChg chg="mod ord">
          <ac:chgData name="516364@m.mie-u.ac.jp" userId="20e2de4859e3f6d5" providerId="LiveId" clId="{26D2DC38-A5EE-47DE-8811-D42FDA93AD34}" dt="2020-02-14T06:30:30.912" v="3043" actId="1038"/>
          <ac:cxnSpMkLst>
            <pc:docMk/>
            <pc:sldMk cId="832643338" sldId="302"/>
            <ac:cxnSpMk id="22" creationId="{60B7AB71-79DB-41D2-A4CA-BBC3F7587757}"/>
          </ac:cxnSpMkLst>
        </pc:cxnChg>
        <pc:cxnChg chg="mod ord">
          <ac:chgData name="516364@m.mie-u.ac.jp" userId="20e2de4859e3f6d5" providerId="LiveId" clId="{26D2DC38-A5EE-47DE-8811-D42FDA93AD34}" dt="2020-02-14T06:30:16.873" v="3039" actId="14100"/>
          <ac:cxnSpMkLst>
            <pc:docMk/>
            <pc:sldMk cId="832643338" sldId="302"/>
            <ac:cxnSpMk id="23" creationId="{8970530F-8C1B-42D3-813A-1FA70A1D52DD}"/>
          </ac:cxnSpMkLst>
        </pc:cxnChg>
      </pc:sldChg>
      <pc:sldMasterChg chg="modSp modSldLayout">
        <pc:chgData name="516364@m.mie-u.ac.jp" userId="20e2de4859e3f6d5" providerId="LiveId" clId="{26D2DC38-A5EE-47DE-8811-D42FDA93AD34}" dt="2020-02-12T07:36:53.219" v="1319"/>
        <pc:sldMasterMkLst>
          <pc:docMk/>
          <pc:sldMasterMk cId="168723031" sldId="2147483660"/>
        </pc:sldMasterMkLst>
        <pc:spChg chg="mod">
          <ac:chgData name="516364@m.mie-u.ac.jp" userId="20e2de4859e3f6d5" providerId="LiveId" clId="{26D2DC38-A5EE-47DE-8811-D42FDA93AD34}" dt="2020-02-12T07:36:53.219" v="1319"/>
          <ac:spMkLst>
            <pc:docMk/>
            <pc:sldMasterMk cId="168723031" sldId="2147483660"/>
            <ac:spMk id="2" creationId="{00000000-0000-0000-0000-000000000000}"/>
          </ac:spMkLst>
        </pc:spChg>
        <pc:spChg chg="mod">
          <ac:chgData name="516364@m.mie-u.ac.jp" userId="20e2de4859e3f6d5" providerId="LiveId" clId="{26D2DC38-A5EE-47DE-8811-D42FDA93AD34}" dt="2020-02-12T07:36:53.219" v="1319"/>
          <ac:spMkLst>
            <pc:docMk/>
            <pc:sldMasterMk cId="168723031" sldId="2147483660"/>
            <ac:spMk id="3" creationId="{00000000-0000-0000-0000-000000000000}"/>
          </ac:spMkLst>
        </pc:spChg>
        <pc:spChg chg="mod">
          <ac:chgData name="516364@m.mie-u.ac.jp" userId="20e2de4859e3f6d5" providerId="LiveId" clId="{26D2DC38-A5EE-47DE-8811-D42FDA93AD34}" dt="2020-02-12T07:36:53.219" v="1319"/>
          <ac:spMkLst>
            <pc:docMk/>
            <pc:sldMasterMk cId="168723031" sldId="2147483660"/>
            <ac:spMk id="4" creationId="{00000000-0000-0000-0000-000000000000}"/>
          </ac:spMkLst>
        </pc:spChg>
        <pc:spChg chg="mod">
          <ac:chgData name="516364@m.mie-u.ac.jp" userId="20e2de4859e3f6d5" providerId="LiveId" clId="{26D2DC38-A5EE-47DE-8811-D42FDA93AD34}" dt="2020-02-12T07:36:53.219" v="1319"/>
          <ac:spMkLst>
            <pc:docMk/>
            <pc:sldMasterMk cId="168723031" sldId="2147483660"/>
            <ac:spMk id="5" creationId="{00000000-0000-0000-0000-000000000000}"/>
          </ac:spMkLst>
        </pc:spChg>
        <pc:spChg chg="mod">
          <ac:chgData name="516364@m.mie-u.ac.jp" userId="20e2de4859e3f6d5" providerId="LiveId" clId="{26D2DC38-A5EE-47DE-8811-D42FDA93AD34}" dt="2020-02-12T07:36:53.219" v="1319"/>
          <ac:spMkLst>
            <pc:docMk/>
            <pc:sldMasterMk cId="168723031" sldId="2147483660"/>
            <ac:spMk id="6" creationId="{00000000-0000-0000-0000-000000000000}"/>
          </ac:spMkLst>
        </pc:spChg>
        <pc:sldLayoutChg chg="modSp">
          <pc:chgData name="516364@m.mie-u.ac.jp" userId="20e2de4859e3f6d5" providerId="LiveId" clId="{26D2DC38-A5EE-47DE-8811-D42FDA93AD34}" dt="2020-02-12T07:36:53.219" v="1319"/>
          <pc:sldLayoutMkLst>
            <pc:docMk/>
            <pc:sldMasterMk cId="168723031" sldId="2147483660"/>
            <pc:sldLayoutMk cId="3958099656" sldId="2147483661"/>
          </pc:sldLayoutMkLst>
          <pc:spChg chg="mod">
            <ac:chgData name="516364@m.mie-u.ac.jp" userId="20e2de4859e3f6d5" providerId="LiveId" clId="{26D2DC38-A5EE-47DE-8811-D42FDA93AD34}" dt="2020-02-12T07:36:53.219" v="1319"/>
            <ac:spMkLst>
              <pc:docMk/>
              <pc:sldMasterMk cId="168723031" sldId="2147483660"/>
              <pc:sldLayoutMk cId="3958099656" sldId="2147483661"/>
              <ac:spMk id="2" creationId="{00000000-0000-0000-0000-000000000000}"/>
            </ac:spMkLst>
          </pc:spChg>
          <pc:spChg chg="mod">
            <ac:chgData name="516364@m.mie-u.ac.jp" userId="20e2de4859e3f6d5" providerId="LiveId" clId="{26D2DC38-A5EE-47DE-8811-D42FDA93AD34}" dt="2020-02-12T07:36:53.219" v="1319"/>
            <ac:spMkLst>
              <pc:docMk/>
              <pc:sldMasterMk cId="168723031" sldId="2147483660"/>
              <pc:sldLayoutMk cId="3958099656" sldId="2147483661"/>
              <ac:spMk id="3" creationId="{00000000-0000-0000-0000-000000000000}"/>
            </ac:spMkLst>
          </pc:spChg>
        </pc:sldLayoutChg>
        <pc:sldLayoutChg chg="modSp">
          <pc:chgData name="516364@m.mie-u.ac.jp" userId="20e2de4859e3f6d5" providerId="LiveId" clId="{26D2DC38-A5EE-47DE-8811-D42FDA93AD34}" dt="2020-02-12T07:36:53.219" v="1319"/>
          <pc:sldLayoutMkLst>
            <pc:docMk/>
            <pc:sldMasterMk cId="168723031" sldId="2147483660"/>
            <pc:sldLayoutMk cId="3780203649" sldId="2147483663"/>
          </pc:sldLayoutMkLst>
          <pc:spChg chg="mod">
            <ac:chgData name="516364@m.mie-u.ac.jp" userId="20e2de4859e3f6d5" providerId="LiveId" clId="{26D2DC38-A5EE-47DE-8811-D42FDA93AD34}" dt="2020-02-12T07:36:53.219" v="1319"/>
            <ac:spMkLst>
              <pc:docMk/>
              <pc:sldMasterMk cId="168723031" sldId="2147483660"/>
              <pc:sldLayoutMk cId="3780203649" sldId="2147483663"/>
              <ac:spMk id="2" creationId="{00000000-0000-0000-0000-000000000000}"/>
            </ac:spMkLst>
          </pc:spChg>
          <pc:spChg chg="mod">
            <ac:chgData name="516364@m.mie-u.ac.jp" userId="20e2de4859e3f6d5" providerId="LiveId" clId="{26D2DC38-A5EE-47DE-8811-D42FDA93AD34}" dt="2020-02-12T07:36:53.219" v="1319"/>
            <ac:spMkLst>
              <pc:docMk/>
              <pc:sldMasterMk cId="168723031" sldId="2147483660"/>
              <pc:sldLayoutMk cId="3780203649" sldId="2147483663"/>
              <ac:spMk id="3" creationId="{00000000-0000-0000-0000-000000000000}"/>
            </ac:spMkLst>
          </pc:spChg>
        </pc:sldLayoutChg>
        <pc:sldLayoutChg chg="modSp">
          <pc:chgData name="516364@m.mie-u.ac.jp" userId="20e2de4859e3f6d5" providerId="LiveId" clId="{26D2DC38-A5EE-47DE-8811-D42FDA93AD34}" dt="2020-02-12T07:36:53.219" v="1319"/>
          <pc:sldLayoutMkLst>
            <pc:docMk/>
            <pc:sldMasterMk cId="168723031" sldId="2147483660"/>
            <pc:sldLayoutMk cId="3487857195" sldId="2147483664"/>
          </pc:sldLayoutMkLst>
          <pc:spChg chg="mod">
            <ac:chgData name="516364@m.mie-u.ac.jp" userId="20e2de4859e3f6d5" providerId="LiveId" clId="{26D2DC38-A5EE-47DE-8811-D42FDA93AD34}" dt="2020-02-12T07:36:53.219" v="1319"/>
            <ac:spMkLst>
              <pc:docMk/>
              <pc:sldMasterMk cId="168723031" sldId="2147483660"/>
              <pc:sldLayoutMk cId="3487857195" sldId="2147483664"/>
              <ac:spMk id="3" creationId="{00000000-0000-0000-0000-000000000000}"/>
            </ac:spMkLst>
          </pc:spChg>
          <pc:spChg chg="mod">
            <ac:chgData name="516364@m.mie-u.ac.jp" userId="20e2de4859e3f6d5" providerId="LiveId" clId="{26D2DC38-A5EE-47DE-8811-D42FDA93AD34}" dt="2020-02-12T07:36:53.219" v="1319"/>
            <ac:spMkLst>
              <pc:docMk/>
              <pc:sldMasterMk cId="168723031" sldId="2147483660"/>
              <pc:sldLayoutMk cId="3487857195" sldId="2147483664"/>
              <ac:spMk id="4" creationId="{00000000-0000-0000-0000-000000000000}"/>
            </ac:spMkLst>
          </pc:spChg>
        </pc:sldLayoutChg>
        <pc:sldLayoutChg chg="modSp">
          <pc:chgData name="516364@m.mie-u.ac.jp" userId="20e2de4859e3f6d5" providerId="LiveId" clId="{26D2DC38-A5EE-47DE-8811-D42FDA93AD34}" dt="2020-02-12T07:36:53.219" v="1319"/>
          <pc:sldLayoutMkLst>
            <pc:docMk/>
            <pc:sldMasterMk cId="168723031" sldId="2147483660"/>
            <pc:sldLayoutMk cId="3627475091" sldId="2147483665"/>
          </pc:sldLayoutMkLst>
          <pc:spChg chg="mod">
            <ac:chgData name="516364@m.mie-u.ac.jp" userId="20e2de4859e3f6d5" providerId="LiveId" clId="{26D2DC38-A5EE-47DE-8811-D42FDA93AD34}" dt="2020-02-12T07:36:53.219" v="1319"/>
            <ac:spMkLst>
              <pc:docMk/>
              <pc:sldMasterMk cId="168723031" sldId="2147483660"/>
              <pc:sldLayoutMk cId="3627475091" sldId="2147483665"/>
              <ac:spMk id="2" creationId="{00000000-0000-0000-0000-000000000000}"/>
            </ac:spMkLst>
          </pc:spChg>
          <pc:spChg chg="mod">
            <ac:chgData name="516364@m.mie-u.ac.jp" userId="20e2de4859e3f6d5" providerId="LiveId" clId="{26D2DC38-A5EE-47DE-8811-D42FDA93AD34}" dt="2020-02-12T07:36:53.219" v="1319"/>
            <ac:spMkLst>
              <pc:docMk/>
              <pc:sldMasterMk cId="168723031" sldId="2147483660"/>
              <pc:sldLayoutMk cId="3627475091" sldId="2147483665"/>
              <ac:spMk id="3" creationId="{00000000-0000-0000-0000-000000000000}"/>
            </ac:spMkLst>
          </pc:spChg>
          <pc:spChg chg="mod">
            <ac:chgData name="516364@m.mie-u.ac.jp" userId="20e2de4859e3f6d5" providerId="LiveId" clId="{26D2DC38-A5EE-47DE-8811-D42FDA93AD34}" dt="2020-02-12T07:36:53.219" v="1319"/>
            <ac:spMkLst>
              <pc:docMk/>
              <pc:sldMasterMk cId="168723031" sldId="2147483660"/>
              <pc:sldLayoutMk cId="3627475091" sldId="2147483665"/>
              <ac:spMk id="4" creationId="{00000000-0000-0000-0000-000000000000}"/>
            </ac:spMkLst>
          </pc:spChg>
          <pc:spChg chg="mod">
            <ac:chgData name="516364@m.mie-u.ac.jp" userId="20e2de4859e3f6d5" providerId="LiveId" clId="{26D2DC38-A5EE-47DE-8811-D42FDA93AD34}" dt="2020-02-12T07:36:53.219" v="1319"/>
            <ac:spMkLst>
              <pc:docMk/>
              <pc:sldMasterMk cId="168723031" sldId="2147483660"/>
              <pc:sldLayoutMk cId="3627475091" sldId="2147483665"/>
              <ac:spMk id="5" creationId="{00000000-0000-0000-0000-000000000000}"/>
            </ac:spMkLst>
          </pc:spChg>
          <pc:spChg chg="mod">
            <ac:chgData name="516364@m.mie-u.ac.jp" userId="20e2de4859e3f6d5" providerId="LiveId" clId="{26D2DC38-A5EE-47DE-8811-D42FDA93AD34}" dt="2020-02-12T07:36:53.219" v="1319"/>
            <ac:spMkLst>
              <pc:docMk/>
              <pc:sldMasterMk cId="168723031" sldId="2147483660"/>
              <pc:sldLayoutMk cId="3627475091" sldId="2147483665"/>
              <ac:spMk id="6" creationId="{00000000-0000-0000-0000-000000000000}"/>
            </ac:spMkLst>
          </pc:spChg>
        </pc:sldLayoutChg>
        <pc:sldLayoutChg chg="modSp">
          <pc:chgData name="516364@m.mie-u.ac.jp" userId="20e2de4859e3f6d5" providerId="LiveId" clId="{26D2DC38-A5EE-47DE-8811-D42FDA93AD34}" dt="2020-02-12T07:36:53.219" v="1319"/>
          <pc:sldLayoutMkLst>
            <pc:docMk/>
            <pc:sldMasterMk cId="168723031" sldId="2147483660"/>
            <pc:sldLayoutMk cId="2546014869" sldId="2147483668"/>
          </pc:sldLayoutMkLst>
          <pc:spChg chg="mod">
            <ac:chgData name="516364@m.mie-u.ac.jp" userId="20e2de4859e3f6d5" providerId="LiveId" clId="{26D2DC38-A5EE-47DE-8811-D42FDA93AD34}" dt="2020-02-12T07:36:53.219" v="1319"/>
            <ac:spMkLst>
              <pc:docMk/>
              <pc:sldMasterMk cId="168723031" sldId="2147483660"/>
              <pc:sldLayoutMk cId="2546014869" sldId="2147483668"/>
              <ac:spMk id="2" creationId="{00000000-0000-0000-0000-000000000000}"/>
            </ac:spMkLst>
          </pc:spChg>
          <pc:spChg chg="mod">
            <ac:chgData name="516364@m.mie-u.ac.jp" userId="20e2de4859e3f6d5" providerId="LiveId" clId="{26D2DC38-A5EE-47DE-8811-D42FDA93AD34}" dt="2020-02-12T07:36:53.219" v="1319"/>
            <ac:spMkLst>
              <pc:docMk/>
              <pc:sldMasterMk cId="168723031" sldId="2147483660"/>
              <pc:sldLayoutMk cId="2546014869" sldId="2147483668"/>
              <ac:spMk id="3" creationId="{00000000-0000-0000-0000-000000000000}"/>
            </ac:spMkLst>
          </pc:spChg>
          <pc:spChg chg="mod">
            <ac:chgData name="516364@m.mie-u.ac.jp" userId="20e2de4859e3f6d5" providerId="LiveId" clId="{26D2DC38-A5EE-47DE-8811-D42FDA93AD34}" dt="2020-02-12T07:36:53.219" v="1319"/>
            <ac:spMkLst>
              <pc:docMk/>
              <pc:sldMasterMk cId="168723031" sldId="2147483660"/>
              <pc:sldLayoutMk cId="2546014869" sldId="2147483668"/>
              <ac:spMk id="4" creationId="{00000000-0000-0000-0000-000000000000}"/>
            </ac:spMkLst>
          </pc:spChg>
        </pc:sldLayoutChg>
        <pc:sldLayoutChg chg="modSp">
          <pc:chgData name="516364@m.mie-u.ac.jp" userId="20e2de4859e3f6d5" providerId="LiveId" clId="{26D2DC38-A5EE-47DE-8811-D42FDA93AD34}" dt="2020-02-12T07:36:53.219" v="1319"/>
          <pc:sldLayoutMkLst>
            <pc:docMk/>
            <pc:sldMasterMk cId="168723031" sldId="2147483660"/>
            <pc:sldLayoutMk cId="2228190936" sldId="2147483669"/>
          </pc:sldLayoutMkLst>
          <pc:spChg chg="mod">
            <ac:chgData name="516364@m.mie-u.ac.jp" userId="20e2de4859e3f6d5" providerId="LiveId" clId="{26D2DC38-A5EE-47DE-8811-D42FDA93AD34}" dt="2020-02-12T07:36:53.219" v="1319"/>
            <ac:spMkLst>
              <pc:docMk/>
              <pc:sldMasterMk cId="168723031" sldId="2147483660"/>
              <pc:sldLayoutMk cId="2228190936" sldId="2147483669"/>
              <ac:spMk id="2" creationId="{00000000-0000-0000-0000-000000000000}"/>
            </ac:spMkLst>
          </pc:spChg>
          <pc:spChg chg="mod">
            <ac:chgData name="516364@m.mie-u.ac.jp" userId="20e2de4859e3f6d5" providerId="LiveId" clId="{26D2DC38-A5EE-47DE-8811-D42FDA93AD34}" dt="2020-02-12T07:36:53.219" v="1319"/>
            <ac:spMkLst>
              <pc:docMk/>
              <pc:sldMasterMk cId="168723031" sldId="2147483660"/>
              <pc:sldLayoutMk cId="2228190936" sldId="2147483669"/>
              <ac:spMk id="3" creationId="{00000000-0000-0000-0000-000000000000}"/>
            </ac:spMkLst>
          </pc:spChg>
          <pc:spChg chg="mod">
            <ac:chgData name="516364@m.mie-u.ac.jp" userId="20e2de4859e3f6d5" providerId="LiveId" clId="{26D2DC38-A5EE-47DE-8811-D42FDA93AD34}" dt="2020-02-12T07:36:53.219" v="1319"/>
            <ac:spMkLst>
              <pc:docMk/>
              <pc:sldMasterMk cId="168723031" sldId="2147483660"/>
              <pc:sldLayoutMk cId="2228190936" sldId="2147483669"/>
              <ac:spMk id="4" creationId="{00000000-0000-0000-0000-000000000000}"/>
            </ac:spMkLst>
          </pc:spChg>
        </pc:sldLayoutChg>
        <pc:sldLayoutChg chg="modSp">
          <pc:chgData name="516364@m.mie-u.ac.jp" userId="20e2de4859e3f6d5" providerId="LiveId" clId="{26D2DC38-A5EE-47DE-8811-D42FDA93AD34}" dt="2020-02-12T07:36:53.219" v="1319"/>
          <pc:sldLayoutMkLst>
            <pc:docMk/>
            <pc:sldMasterMk cId="168723031" sldId="2147483660"/>
            <pc:sldLayoutMk cId="4039643779" sldId="2147483671"/>
          </pc:sldLayoutMkLst>
          <pc:spChg chg="mod">
            <ac:chgData name="516364@m.mie-u.ac.jp" userId="20e2de4859e3f6d5" providerId="LiveId" clId="{26D2DC38-A5EE-47DE-8811-D42FDA93AD34}" dt="2020-02-12T07:36:53.219" v="1319"/>
            <ac:spMkLst>
              <pc:docMk/>
              <pc:sldMasterMk cId="168723031" sldId="2147483660"/>
              <pc:sldLayoutMk cId="4039643779" sldId="2147483671"/>
              <ac:spMk id="2" creationId="{00000000-0000-0000-0000-000000000000}"/>
            </ac:spMkLst>
          </pc:spChg>
          <pc:spChg chg="mod">
            <ac:chgData name="516364@m.mie-u.ac.jp" userId="20e2de4859e3f6d5" providerId="LiveId" clId="{26D2DC38-A5EE-47DE-8811-D42FDA93AD34}" dt="2020-02-12T07:36:53.219" v="1319"/>
            <ac:spMkLst>
              <pc:docMk/>
              <pc:sldMasterMk cId="168723031" sldId="2147483660"/>
              <pc:sldLayoutMk cId="4039643779" sldId="2147483671"/>
              <ac:spMk id="3" creationId="{00000000-0000-0000-0000-000000000000}"/>
            </ac:spMkLst>
          </pc:spChg>
        </pc:sldLayoutChg>
      </pc:sldMasterChg>
    </pc:docChg>
  </pc:docChgLst>
  <pc:docChgLst>
    <pc:chgData name="516364@m.mie-u.ac.jp" userId="20e2de4859e3f6d5" providerId="LiveId" clId="{147D2E57-51E3-45E1-AA05-2D11B141687D}"/>
  </pc:docChgLst>
  <pc:docChgLst>
    <pc:chgData name="516364@m.mie-u.ac.jp" userId="20e2de4859e3f6d5" providerId="LiveId" clId="{803511AB-CEB2-4C87-9546-2BA75A79FB99}"/>
    <pc:docChg chg="undo custSel addSld delSld modSld sldOrd">
      <pc:chgData name="516364@m.mie-u.ac.jp" userId="20e2de4859e3f6d5" providerId="LiveId" clId="{803511AB-CEB2-4C87-9546-2BA75A79FB99}" dt="2020-03-16T03:07:37.928" v="5142" actId="931"/>
      <pc:docMkLst>
        <pc:docMk/>
      </pc:docMkLst>
      <pc:sldChg chg="modSp">
        <pc:chgData name="516364@m.mie-u.ac.jp" userId="20e2de4859e3f6d5" providerId="LiveId" clId="{803511AB-CEB2-4C87-9546-2BA75A79FB99}" dt="2020-02-14T02:29:34.422" v="4669"/>
        <pc:sldMkLst>
          <pc:docMk/>
          <pc:sldMk cId="3145191462" sldId="257"/>
        </pc:sldMkLst>
        <pc:spChg chg="mod">
          <ac:chgData name="516364@m.mie-u.ac.jp" userId="20e2de4859e3f6d5" providerId="LiveId" clId="{803511AB-CEB2-4C87-9546-2BA75A79FB99}" dt="2020-02-14T02:29:34.422" v="4669"/>
          <ac:spMkLst>
            <pc:docMk/>
            <pc:sldMk cId="3145191462" sldId="257"/>
            <ac:spMk id="5" creationId="{3043A7C7-088A-42F8-8D6C-E501CF913A1A}"/>
          </ac:spMkLst>
        </pc:spChg>
      </pc:sldChg>
      <pc:sldChg chg="del ord">
        <pc:chgData name="516364@m.mie-u.ac.jp" userId="20e2de4859e3f6d5" providerId="LiveId" clId="{803511AB-CEB2-4C87-9546-2BA75A79FB99}" dt="2020-02-16T01:23:02.637" v="5110" actId="2696"/>
        <pc:sldMkLst>
          <pc:docMk/>
          <pc:sldMk cId="4177201649" sldId="258"/>
        </pc:sldMkLst>
      </pc:sldChg>
      <pc:sldChg chg="addSp delSp modSp del ord">
        <pc:chgData name="516364@m.mie-u.ac.jp" userId="20e2de4859e3f6d5" providerId="LiveId" clId="{803511AB-CEB2-4C87-9546-2BA75A79FB99}" dt="2020-02-16T01:23:32.848" v="5118" actId="2696"/>
        <pc:sldMkLst>
          <pc:docMk/>
          <pc:sldMk cId="1957612087" sldId="260"/>
        </pc:sldMkLst>
        <pc:spChg chg="del">
          <ac:chgData name="516364@m.mie-u.ac.jp" userId="20e2de4859e3f6d5" providerId="LiveId" clId="{803511AB-CEB2-4C87-9546-2BA75A79FB99}" dt="2020-02-02T13:38:16.883" v="174" actId="478"/>
          <ac:spMkLst>
            <pc:docMk/>
            <pc:sldMk cId="1957612087" sldId="260"/>
            <ac:spMk id="2" creationId="{BD5F5ED1-98D3-4C3E-95CC-ABCFEC092919}"/>
          </ac:spMkLst>
        </pc:spChg>
        <pc:spChg chg="del">
          <ac:chgData name="516364@m.mie-u.ac.jp" userId="20e2de4859e3f6d5" providerId="LiveId" clId="{803511AB-CEB2-4C87-9546-2BA75A79FB99}" dt="2020-02-02T13:38:16.883" v="174" actId="478"/>
          <ac:spMkLst>
            <pc:docMk/>
            <pc:sldMk cId="1957612087" sldId="260"/>
            <ac:spMk id="6" creationId="{88C6888B-3D3B-40E5-AA4C-D9EA87BDAD71}"/>
          </ac:spMkLst>
        </pc:spChg>
        <pc:spChg chg="del">
          <ac:chgData name="516364@m.mie-u.ac.jp" userId="20e2de4859e3f6d5" providerId="LiveId" clId="{803511AB-CEB2-4C87-9546-2BA75A79FB99}" dt="2020-02-02T13:38:16.883" v="174" actId="478"/>
          <ac:spMkLst>
            <pc:docMk/>
            <pc:sldMk cId="1957612087" sldId="260"/>
            <ac:spMk id="13" creationId="{D2CD558D-7ECC-44C3-8AB6-B1C259D3DC73}"/>
          </ac:spMkLst>
        </pc:spChg>
        <pc:spChg chg="del">
          <ac:chgData name="516364@m.mie-u.ac.jp" userId="20e2de4859e3f6d5" providerId="LiveId" clId="{803511AB-CEB2-4C87-9546-2BA75A79FB99}" dt="2020-02-02T13:38:16.883" v="174" actId="478"/>
          <ac:spMkLst>
            <pc:docMk/>
            <pc:sldMk cId="1957612087" sldId="260"/>
            <ac:spMk id="14" creationId="{8DE6AD63-7E2D-4E0C-9942-8C5C87D4B442}"/>
          </ac:spMkLst>
        </pc:spChg>
        <pc:spChg chg="del">
          <ac:chgData name="516364@m.mie-u.ac.jp" userId="20e2de4859e3f6d5" providerId="LiveId" clId="{803511AB-CEB2-4C87-9546-2BA75A79FB99}" dt="2020-02-02T13:38:16.883" v="174" actId="478"/>
          <ac:spMkLst>
            <pc:docMk/>
            <pc:sldMk cId="1957612087" sldId="260"/>
            <ac:spMk id="15" creationId="{C58D2DB4-4BD9-4014-BE83-D4BCBC93D48C}"/>
          </ac:spMkLst>
        </pc:spChg>
        <pc:spChg chg="del">
          <ac:chgData name="516364@m.mie-u.ac.jp" userId="20e2de4859e3f6d5" providerId="LiveId" clId="{803511AB-CEB2-4C87-9546-2BA75A79FB99}" dt="2020-02-02T13:38:16.883" v="174" actId="478"/>
          <ac:spMkLst>
            <pc:docMk/>
            <pc:sldMk cId="1957612087" sldId="260"/>
            <ac:spMk id="16" creationId="{E035DA27-57CD-426C-A4FF-A6818D5F5A06}"/>
          </ac:spMkLst>
        </pc:spChg>
        <pc:spChg chg="del">
          <ac:chgData name="516364@m.mie-u.ac.jp" userId="20e2de4859e3f6d5" providerId="LiveId" clId="{803511AB-CEB2-4C87-9546-2BA75A79FB99}" dt="2020-02-02T13:38:16.883" v="174" actId="478"/>
          <ac:spMkLst>
            <pc:docMk/>
            <pc:sldMk cId="1957612087" sldId="260"/>
            <ac:spMk id="17" creationId="{F7F8E629-09D9-457D-9EF6-34CDBADFE197}"/>
          </ac:spMkLst>
        </pc:spChg>
        <pc:spChg chg="del">
          <ac:chgData name="516364@m.mie-u.ac.jp" userId="20e2de4859e3f6d5" providerId="LiveId" clId="{803511AB-CEB2-4C87-9546-2BA75A79FB99}" dt="2020-02-02T13:38:16.883" v="174" actId="478"/>
          <ac:spMkLst>
            <pc:docMk/>
            <pc:sldMk cId="1957612087" sldId="260"/>
            <ac:spMk id="18" creationId="{424A5959-C5EB-44EF-8FC0-B1C9AD8FC7B8}"/>
          </ac:spMkLst>
        </pc:spChg>
        <pc:spChg chg="del">
          <ac:chgData name="516364@m.mie-u.ac.jp" userId="20e2de4859e3f6d5" providerId="LiveId" clId="{803511AB-CEB2-4C87-9546-2BA75A79FB99}" dt="2020-02-02T13:38:16.883" v="174" actId="478"/>
          <ac:spMkLst>
            <pc:docMk/>
            <pc:sldMk cId="1957612087" sldId="260"/>
            <ac:spMk id="19" creationId="{8B314071-1AC9-4E75-BF55-1DCDACDD887A}"/>
          </ac:spMkLst>
        </pc:spChg>
        <pc:graphicFrameChg chg="del">
          <ac:chgData name="516364@m.mie-u.ac.jp" userId="20e2de4859e3f6d5" providerId="LiveId" clId="{803511AB-CEB2-4C87-9546-2BA75A79FB99}" dt="2020-02-02T13:38:16.883" v="174" actId="478"/>
          <ac:graphicFrameMkLst>
            <pc:docMk/>
            <pc:sldMk cId="1957612087" sldId="260"/>
            <ac:graphicFrameMk id="3" creationId="{E737270F-B536-46D1-8027-887F0CBB1E8B}"/>
          </ac:graphicFrameMkLst>
        </pc:graphicFrameChg>
        <pc:graphicFrameChg chg="del">
          <ac:chgData name="516364@m.mie-u.ac.jp" userId="20e2de4859e3f6d5" providerId="LiveId" clId="{803511AB-CEB2-4C87-9546-2BA75A79FB99}" dt="2020-02-02T13:38:16.883" v="174" actId="478"/>
          <ac:graphicFrameMkLst>
            <pc:docMk/>
            <pc:sldMk cId="1957612087" sldId="260"/>
            <ac:graphicFrameMk id="4" creationId="{E97AD31D-1C6C-4B84-BE14-9AC2A890AF20}"/>
          </ac:graphicFrameMkLst>
        </pc:graphicFrameChg>
        <pc:graphicFrameChg chg="add del mod">
          <ac:chgData name="516364@m.mie-u.ac.jp" userId="20e2de4859e3f6d5" providerId="LiveId" clId="{803511AB-CEB2-4C87-9546-2BA75A79FB99}" dt="2020-02-02T13:46:39.137" v="188" actId="478"/>
          <ac:graphicFrameMkLst>
            <pc:docMk/>
            <pc:sldMk cId="1957612087" sldId="260"/>
            <ac:graphicFrameMk id="21" creationId="{30E022F2-989A-40E9-B237-8596A99A8435}"/>
          </ac:graphicFrameMkLst>
        </pc:graphicFrameChg>
        <pc:graphicFrameChg chg="add del mod">
          <ac:chgData name="516364@m.mie-u.ac.jp" userId="20e2de4859e3f6d5" providerId="LiveId" clId="{803511AB-CEB2-4C87-9546-2BA75A79FB99}" dt="2020-02-02T13:46:34.659" v="186" actId="478"/>
          <ac:graphicFrameMkLst>
            <pc:docMk/>
            <pc:sldMk cId="1957612087" sldId="260"/>
            <ac:graphicFrameMk id="22" creationId="{3F539166-B621-46E9-8B80-3C8E8AFE8B98}"/>
          </ac:graphicFrameMkLst>
        </pc:graphicFrameChg>
        <pc:graphicFrameChg chg="add del mod">
          <ac:chgData name="516364@m.mie-u.ac.jp" userId="20e2de4859e3f6d5" providerId="LiveId" clId="{803511AB-CEB2-4C87-9546-2BA75A79FB99}" dt="2020-02-02T13:48:34.454" v="196" actId="478"/>
          <ac:graphicFrameMkLst>
            <pc:docMk/>
            <pc:sldMk cId="1957612087" sldId="260"/>
            <ac:graphicFrameMk id="23" creationId="{FED36F4D-DD7B-4F42-A0F9-7714A397E446}"/>
          </ac:graphicFrameMkLst>
        </pc:graphicFrameChg>
        <pc:graphicFrameChg chg="add del mod">
          <ac:chgData name="516364@m.mie-u.ac.jp" userId="20e2de4859e3f6d5" providerId="LiveId" clId="{803511AB-CEB2-4C87-9546-2BA75A79FB99}" dt="2020-02-02T13:48:30.481" v="195" actId="478"/>
          <ac:graphicFrameMkLst>
            <pc:docMk/>
            <pc:sldMk cId="1957612087" sldId="260"/>
            <ac:graphicFrameMk id="24" creationId="{5A83CE55-A7F2-491F-92B9-1762EDC00F33}"/>
          </ac:graphicFrameMkLst>
        </pc:graphicFrameChg>
        <pc:graphicFrameChg chg="add mod">
          <ac:chgData name="516364@m.mie-u.ac.jp" userId="20e2de4859e3f6d5" providerId="LiveId" clId="{803511AB-CEB2-4C87-9546-2BA75A79FB99}" dt="2020-02-02T14:26:29.878" v="215" actId="692"/>
          <ac:graphicFrameMkLst>
            <pc:docMk/>
            <pc:sldMk cId="1957612087" sldId="260"/>
            <ac:graphicFrameMk id="25" creationId="{FED36F4D-DD7B-4F42-A0F9-7714A397E446}"/>
          </ac:graphicFrameMkLst>
        </pc:graphicFrameChg>
        <pc:graphicFrameChg chg="add mod">
          <ac:chgData name="516364@m.mie-u.ac.jp" userId="20e2de4859e3f6d5" providerId="LiveId" clId="{803511AB-CEB2-4C87-9546-2BA75A79FB99}" dt="2020-02-02T14:26:49.207" v="218" actId="692"/>
          <ac:graphicFrameMkLst>
            <pc:docMk/>
            <pc:sldMk cId="1957612087" sldId="260"/>
            <ac:graphicFrameMk id="26" creationId="{5A83CE55-A7F2-491F-92B9-1762EDC00F33}"/>
          </ac:graphicFrameMkLst>
        </pc:graphicFrameChg>
        <pc:graphicFrameChg chg="add mod">
          <ac:chgData name="516364@m.mie-u.ac.jp" userId="20e2de4859e3f6d5" providerId="LiveId" clId="{803511AB-CEB2-4C87-9546-2BA75A79FB99}" dt="2020-02-02T14:27:08.594" v="221" actId="692"/>
          <ac:graphicFrameMkLst>
            <pc:docMk/>
            <pc:sldMk cId="1957612087" sldId="260"/>
            <ac:graphicFrameMk id="27" creationId="{02FA3E20-642E-4E80-A998-5DBD44D309BC}"/>
          </ac:graphicFrameMkLst>
        </pc:graphicFrameChg>
        <pc:cxnChg chg="del">
          <ac:chgData name="516364@m.mie-u.ac.jp" userId="20e2de4859e3f6d5" providerId="LiveId" clId="{803511AB-CEB2-4C87-9546-2BA75A79FB99}" dt="2020-02-02T13:38:16.883" v="174" actId="478"/>
          <ac:cxnSpMkLst>
            <pc:docMk/>
            <pc:sldMk cId="1957612087" sldId="260"/>
            <ac:cxnSpMk id="8" creationId="{3B6091C0-2B85-41D2-8BA3-27C605BD232F}"/>
          </ac:cxnSpMkLst>
        </pc:cxnChg>
        <pc:cxnChg chg="del">
          <ac:chgData name="516364@m.mie-u.ac.jp" userId="20e2de4859e3f6d5" providerId="LiveId" clId="{803511AB-CEB2-4C87-9546-2BA75A79FB99}" dt="2020-02-02T13:38:16.883" v="174" actId="478"/>
          <ac:cxnSpMkLst>
            <pc:docMk/>
            <pc:sldMk cId="1957612087" sldId="260"/>
            <ac:cxnSpMk id="9" creationId="{9E698BD0-BD3C-4346-BF55-9F3F42CB9DFB}"/>
          </ac:cxnSpMkLst>
        </pc:cxnChg>
      </pc:sldChg>
      <pc:sldChg chg="del">
        <pc:chgData name="516364@m.mie-u.ac.jp" userId="20e2de4859e3f6d5" providerId="LiveId" clId="{803511AB-CEB2-4C87-9546-2BA75A79FB99}" dt="2020-02-16T01:23:44.597" v="5120" actId="2696"/>
        <pc:sldMkLst>
          <pc:docMk/>
          <pc:sldMk cId="3207172278" sldId="262"/>
        </pc:sldMkLst>
      </pc:sldChg>
      <pc:sldChg chg="addSp delSp modSp ord modAnim">
        <pc:chgData name="516364@m.mie-u.ac.jp" userId="20e2de4859e3f6d5" providerId="LiveId" clId="{803511AB-CEB2-4C87-9546-2BA75A79FB99}" dt="2020-02-14T02:30:17.022" v="4681"/>
        <pc:sldMkLst>
          <pc:docMk/>
          <pc:sldMk cId="1636764008" sldId="266"/>
        </pc:sldMkLst>
        <pc:spChg chg="mod">
          <ac:chgData name="516364@m.mie-u.ac.jp" userId="20e2de4859e3f6d5" providerId="LiveId" clId="{803511AB-CEB2-4C87-9546-2BA75A79FB99}" dt="2020-02-03T23:24:51.248" v="265" actId="1076"/>
          <ac:spMkLst>
            <pc:docMk/>
            <pc:sldMk cId="1636764008" sldId="266"/>
            <ac:spMk id="2" creationId="{13470238-6B8E-4A3F-82D3-62FED944309C}"/>
          </ac:spMkLst>
        </pc:spChg>
        <pc:spChg chg="mod">
          <ac:chgData name="516364@m.mie-u.ac.jp" userId="20e2de4859e3f6d5" providerId="LiveId" clId="{803511AB-CEB2-4C87-9546-2BA75A79FB99}" dt="2020-02-03T23:28:23.227" v="309" actId="1076"/>
          <ac:spMkLst>
            <pc:docMk/>
            <pc:sldMk cId="1636764008" sldId="266"/>
            <ac:spMk id="3" creationId="{C9373CBB-AD2D-43AA-B054-EA35ACEBE782}"/>
          </ac:spMkLst>
        </pc:spChg>
        <pc:spChg chg="mod">
          <ac:chgData name="516364@m.mie-u.ac.jp" userId="20e2de4859e3f6d5" providerId="LiveId" clId="{803511AB-CEB2-4C87-9546-2BA75A79FB99}" dt="2020-02-03T23:28:39.346" v="312" actId="1076"/>
          <ac:spMkLst>
            <pc:docMk/>
            <pc:sldMk cId="1636764008" sldId="266"/>
            <ac:spMk id="4" creationId="{E429BA58-B7A7-455A-9579-DC2C8A4D7966}"/>
          </ac:spMkLst>
        </pc:spChg>
        <pc:spChg chg="mod">
          <ac:chgData name="516364@m.mie-u.ac.jp" userId="20e2de4859e3f6d5" providerId="LiveId" clId="{803511AB-CEB2-4C87-9546-2BA75A79FB99}" dt="2020-02-14T02:30:17.022" v="4681"/>
          <ac:spMkLst>
            <pc:docMk/>
            <pc:sldMk cId="1636764008" sldId="266"/>
            <ac:spMk id="5" creationId="{3043A7C7-088A-42F8-8D6C-E501CF913A1A}"/>
          </ac:spMkLst>
        </pc:spChg>
        <pc:spChg chg="mod">
          <ac:chgData name="516364@m.mie-u.ac.jp" userId="20e2de4859e3f6d5" providerId="LiveId" clId="{803511AB-CEB2-4C87-9546-2BA75A79FB99}" dt="2020-02-03T23:28:11.022" v="305" actId="1076"/>
          <ac:spMkLst>
            <pc:docMk/>
            <pc:sldMk cId="1636764008" sldId="266"/>
            <ac:spMk id="7" creationId="{DD3FBCAE-68C9-45F3-991E-806A83762612}"/>
          </ac:spMkLst>
        </pc:spChg>
        <pc:spChg chg="mod">
          <ac:chgData name="516364@m.mie-u.ac.jp" userId="20e2de4859e3f6d5" providerId="LiveId" clId="{803511AB-CEB2-4C87-9546-2BA75A79FB99}" dt="2020-02-03T23:28:16.824" v="307" actId="1076"/>
          <ac:spMkLst>
            <pc:docMk/>
            <pc:sldMk cId="1636764008" sldId="266"/>
            <ac:spMk id="9" creationId="{D5812A51-BF69-4863-BCCA-2E91BB30FA85}"/>
          </ac:spMkLst>
        </pc:spChg>
        <pc:spChg chg="add mod">
          <ac:chgData name="516364@m.mie-u.ac.jp" userId="20e2de4859e3f6d5" providerId="LiveId" clId="{803511AB-CEB2-4C87-9546-2BA75A79FB99}" dt="2020-02-03T23:30:20.546" v="326" actId="14100"/>
          <ac:spMkLst>
            <pc:docMk/>
            <pc:sldMk cId="1636764008" sldId="266"/>
            <ac:spMk id="10" creationId="{066CAD4A-6C81-4AC8-B733-B299A55A4F10}"/>
          </ac:spMkLst>
        </pc:spChg>
        <pc:spChg chg="add mod">
          <ac:chgData name="516364@m.mie-u.ac.jp" userId="20e2de4859e3f6d5" providerId="LiveId" clId="{803511AB-CEB2-4C87-9546-2BA75A79FB99}" dt="2020-02-03T23:35:07.664" v="440" actId="1076"/>
          <ac:spMkLst>
            <pc:docMk/>
            <pc:sldMk cId="1636764008" sldId="266"/>
            <ac:spMk id="12" creationId="{B326BC1B-0F4D-4B82-B228-ACDEEA3DA3EA}"/>
          </ac:spMkLst>
        </pc:spChg>
        <pc:spChg chg="add mod">
          <ac:chgData name="516364@m.mie-u.ac.jp" userId="20e2de4859e3f6d5" providerId="LiveId" clId="{803511AB-CEB2-4C87-9546-2BA75A79FB99}" dt="2020-02-03T23:34:26.214" v="437" actId="1076"/>
          <ac:spMkLst>
            <pc:docMk/>
            <pc:sldMk cId="1636764008" sldId="266"/>
            <ac:spMk id="18" creationId="{234802AF-257D-4920-8FCC-2ADA33365339}"/>
          </ac:spMkLst>
        </pc:spChg>
        <pc:spChg chg="add mod">
          <ac:chgData name="516364@m.mie-u.ac.jp" userId="20e2de4859e3f6d5" providerId="LiveId" clId="{803511AB-CEB2-4C87-9546-2BA75A79FB99}" dt="2020-02-03T23:34:11.415" v="436" actId="1076"/>
          <ac:spMkLst>
            <pc:docMk/>
            <pc:sldMk cId="1636764008" sldId="266"/>
            <ac:spMk id="19" creationId="{B1EBB75D-76A6-4803-9DBA-03F61FAB5E57}"/>
          </ac:spMkLst>
        </pc:spChg>
        <pc:spChg chg="add mod">
          <ac:chgData name="516364@m.mie-u.ac.jp" userId="20e2de4859e3f6d5" providerId="LiveId" clId="{803511AB-CEB2-4C87-9546-2BA75A79FB99}" dt="2020-02-03T23:40:12.735" v="462" actId="14100"/>
          <ac:spMkLst>
            <pc:docMk/>
            <pc:sldMk cId="1636764008" sldId="266"/>
            <ac:spMk id="20" creationId="{83BB3127-2FC0-4131-B87A-8C125FFAA0AA}"/>
          </ac:spMkLst>
        </pc:spChg>
        <pc:spChg chg="add del">
          <ac:chgData name="516364@m.mie-u.ac.jp" userId="20e2de4859e3f6d5" providerId="LiveId" clId="{803511AB-CEB2-4C87-9546-2BA75A79FB99}" dt="2020-02-03T23:34:03.606" v="435" actId="478"/>
          <ac:spMkLst>
            <pc:docMk/>
            <pc:sldMk cId="1636764008" sldId="266"/>
            <ac:spMk id="21" creationId="{439716E4-1C59-4D74-9D4D-3AB38653C337}"/>
          </ac:spMkLst>
        </pc:spChg>
        <pc:spChg chg="add mod">
          <ac:chgData name="516364@m.mie-u.ac.jp" userId="20e2de4859e3f6d5" providerId="LiveId" clId="{803511AB-CEB2-4C87-9546-2BA75A79FB99}" dt="2020-02-03T23:33:04.711" v="373" actId="1076"/>
          <ac:spMkLst>
            <pc:docMk/>
            <pc:sldMk cId="1636764008" sldId="266"/>
            <ac:spMk id="22" creationId="{7F38A122-D40B-4EA5-A317-BFD4BD6B6118}"/>
          </ac:spMkLst>
        </pc:spChg>
        <pc:spChg chg="add mod">
          <ac:chgData name="516364@m.mie-u.ac.jp" userId="20e2de4859e3f6d5" providerId="LiveId" clId="{803511AB-CEB2-4C87-9546-2BA75A79FB99}" dt="2020-02-03T23:33:36.109" v="432" actId="1076"/>
          <ac:spMkLst>
            <pc:docMk/>
            <pc:sldMk cId="1636764008" sldId="266"/>
            <ac:spMk id="24" creationId="{4F2BDF51-D395-4A09-884F-E2767AB9735F}"/>
          </ac:spMkLst>
        </pc:spChg>
        <pc:spChg chg="mod">
          <ac:chgData name="516364@m.mie-u.ac.jp" userId="20e2de4859e3f6d5" providerId="LiveId" clId="{803511AB-CEB2-4C87-9546-2BA75A79FB99}" dt="2020-02-03T23:35:12.291" v="441" actId="1076"/>
          <ac:spMkLst>
            <pc:docMk/>
            <pc:sldMk cId="1636764008" sldId="266"/>
            <ac:spMk id="26" creationId="{A787CA2E-26B5-4174-8593-6AFB44172953}"/>
          </ac:spMkLst>
        </pc:spChg>
        <pc:graphicFrameChg chg="add mod">
          <ac:chgData name="516364@m.mie-u.ac.jp" userId="20e2de4859e3f6d5" providerId="LiveId" clId="{803511AB-CEB2-4C87-9546-2BA75A79FB99}" dt="2020-02-03T23:27:50.267" v="304" actId="1076"/>
          <ac:graphicFrameMkLst>
            <pc:docMk/>
            <pc:sldMk cId="1636764008" sldId="266"/>
            <ac:graphicFrameMk id="14" creationId="{802817DC-D4CC-4206-9875-14D72F5F0322}"/>
          </ac:graphicFrameMkLst>
        </pc:graphicFrameChg>
        <pc:graphicFrameChg chg="add mod">
          <ac:chgData name="516364@m.mie-u.ac.jp" userId="20e2de4859e3f6d5" providerId="LiveId" clId="{803511AB-CEB2-4C87-9546-2BA75A79FB99}" dt="2020-02-03T23:33:41.688" v="433" actId="1076"/>
          <ac:graphicFrameMkLst>
            <pc:docMk/>
            <pc:sldMk cId="1636764008" sldId="266"/>
            <ac:graphicFrameMk id="16" creationId="{E9D03598-6129-4360-B016-53108C044850}"/>
          </ac:graphicFrameMkLst>
        </pc:graphicFrameChg>
        <pc:picChg chg="add mod">
          <ac:chgData name="516364@m.mie-u.ac.jp" userId="20e2de4859e3f6d5" providerId="LiveId" clId="{803511AB-CEB2-4C87-9546-2BA75A79FB99}" dt="2020-02-03T23:30:08.176" v="324" actId="1076"/>
          <ac:picMkLst>
            <pc:docMk/>
            <pc:sldMk cId="1636764008" sldId="266"/>
            <ac:picMk id="15" creationId="{A04C5B15-1953-40A0-81CC-1B035798ACC6}"/>
          </ac:picMkLst>
        </pc:picChg>
        <pc:picChg chg="add mod">
          <ac:chgData name="516364@m.mie-u.ac.jp" userId="20e2de4859e3f6d5" providerId="LiveId" clId="{803511AB-CEB2-4C87-9546-2BA75A79FB99}" dt="2020-02-03T23:28:12.942" v="306" actId="1076"/>
          <ac:picMkLst>
            <pc:docMk/>
            <pc:sldMk cId="1636764008" sldId="266"/>
            <ac:picMk id="17" creationId="{EEB45D51-70EE-4C01-A91B-5773DCEC180D}"/>
          </ac:picMkLst>
        </pc:picChg>
        <pc:cxnChg chg="mod">
          <ac:chgData name="516364@m.mie-u.ac.jp" userId="20e2de4859e3f6d5" providerId="LiveId" clId="{803511AB-CEB2-4C87-9546-2BA75A79FB99}" dt="2020-02-03T23:28:34.889" v="311" actId="14100"/>
          <ac:cxnSpMkLst>
            <pc:docMk/>
            <pc:sldMk cId="1636764008" sldId="266"/>
            <ac:cxnSpMk id="23" creationId="{C96AE262-E513-46A7-B8C5-2E553305B762}"/>
          </ac:cxnSpMkLst>
        </pc:cxnChg>
        <pc:cxnChg chg="add del">
          <ac:chgData name="516364@m.mie-u.ac.jp" userId="20e2de4859e3f6d5" providerId="LiveId" clId="{803511AB-CEB2-4C87-9546-2BA75A79FB99}" dt="2020-02-03T23:35:46.496" v="447" actId="478"/>
          <ac:cxnSpMkLst>
            <pc:docMk/>
            <pc:sldMk cId="1636764008" sldId="266"/>
            <ac:cxnSpMk id="25" creationId="{8D906BA4-59B1-49E8-BC51-DC20A47AFBBE}"/>
          </ac:cxnSpMkLst>
        </pc:cxnChg>
        <pc:cxnChg chg="add mod">
          <ac:chgData name="516364@m.mie-u.ac.jp" userId="20e2de4859e3f6d5" providerId="LiveId" clId="{803511AB-CEB2-4C87-9546-2BA75A79FB99}" dt="2020-02-03T23:35:58.992" v="450" actId="14100"/>
          <ac:cxnSpMkLst>
            <pc:docMk/>
            <pc:sldMk cId="1636764008" sldId="266"/>
            <ac:cxnSpMk id="27" creationId="{4C8716EC-CF35-4F77-AA68-FE91740E02E0}"/>
          </ac:cxnSpMkLst>
        </pc:cxnChg>
        <pc:cxnChg chg="add mod">
          <ac:chgData name="516364@m.mie-u.ac.jp" userId="20e2de4859e3f6d5" providerId="LiveId" clId="{803511AB-CEB2-4C87-9546-2BA75A79FB99}" dt="2020-02-03T23:36:08.477" v="452" actId="1076"/>
          <ac:cxnSpMkLst>
            <pc:docMk/>
            <pc:sldMk cId="1636764008" sldId="266"/>
            <ac:cxnSpMk id="29" creationId="{E4A8DB2A-DC45-434D-9376-2B2D4C1E0A4A}"/>
          </ac:cxnSpMkLst>
        </pc:cxnChg>
      </pc:sldChg>
      <pc:sldChg chg="del">
        <pc:chgData name="516364@m.mie-u.ac.jp" userId="20e2de4859e3f6d5" providerId="LiveId" clId="{803511AB-CEB2-4C87-9546-2BA75A79FB99}" dt="2020-02-16T01:23:20.812" v="5116" actId="2696"/>
        <pc:sldMkLst>
          <pc:docMk/>
          <pc:sldMk cId="3111563560" sldId="267"/>
        </pc:sldMkLst>
      </pc:sldChg>
      <pc:sldChg chg="del">
        <pc:chgData name="516364@m.mie-u.ac.jp" userId="20e2de4859e3f6d5" providerId="LiveId" clId="{803511AB-CEB2-4C87-9546-2BA75A79FB99}" dt="2020-02-16T01:23:42.609" v="5119" actId="2696"/>
        <pc:sldMkLst>
          <pc:docMk/>
          <pc:sldMk cId="2012875913" sldId="269"/>
        </pc:sldMkLst>
      </pc:sldChg>
      <pc:sldChg chg="modSp">
        <pc:chgData name="516364@m.mie-u.ac.jp" userId="20e2de4859e3f6d5" providerId="LiveId" clId="{803511AB-CEB2-4C87-9546-2BA75A79FB99}" dt="2020-02-14T02:29:41.905" v="4671"/>
        <pc:sldMkLst>
          <pc:docMk/>
          <pc:sldMk cId="2353318668" sldId="271"/>
        </pc:sldMkLst>
        <pc:spChg chg="mod">
          <ac:chgData name="516364@m.mie-u.ac.jp" userId="20e2de4859e3f6d5" providerId="LiveId" clId="{803511AB-CEB2-4C87-9546-2BA75A79FB99}" dt="2020-02-14T02:29:41.905" v="4671"/>
          <ac:spMkLst>
            <pc:docMk/>
            <pc:sldMk cId="2353318668" sldId="271"/>
            <ac:spMk id="5" creationId="{3043A7C7-088A-42F8-8D6C-E501CF913A1A}"/>
          </ac:spMkLst>
        </pc:spChg>
      </pc:sldChg>
      <pc:sldChg chg="addSp delSp modSp ord modAnim">
        <pc:chgData name="516364@m.mie-u.ac.jp" userId="20e2de4859e3f6d5" providerId="LiveId" clId="{803511AB-CEB2-4C87-9546-2BA75A79FB99}" dt="2020-02-16T00:37:13.603" v="4765"/>
        <pc:sldMkLst>
          <pc:docMk/>
          <pc:sldMk cId="2643539184" sldId="273"/>
        </pc:sldMkLst>
        <pc:spChg chg="add mod">
          <ac:chgData name="516364@m.mie-u.ac.jp" userId="20e2de4859e3f6d5" providerId="LiveId" clId="{803511AB-CEB2-4C87-9546-2BA75A79FB99}" dt="2020-02-04T00:39:03.654" v="960" actId="1076"/>
          <ac:spMkLst>
            <pc:docMk/>
            <pc:sldMk cId="2643539184" sldId="273"/>
            <ac:spMk id="2" creationId="{4A821204-9676-4BC7-A15C-9782D56164C8}"/>
          </ac:spMkLst>
        </pc:spChg>
        <pc:spChg chg="mod">
          <ac:chgData name="516364@m.mie-u.ac.jp" userId="20e2de4859e3f6d5" providerId="LiveId" clId="{803511AB-CEB2-4C87-9546-2BA75A79FB99}" dt="2020-02-14T02:30:43.984" v="4691"/>
          <ac:spMkLst>
            <pc:docMk/>
            <pc:sldMk cId="2643539184" sldId="273"/>
            <ac:spMk id="5" creationId="{3043A7C7-088A-42F8-8D6C-E501CF913A1A}"/>
          </ac:spMkLst>
        </pc:spChg>
        <pc:spChg chg="add">
          <ac:chgData name="516364@m.mie-u.ac.jp" userId="20e2de4859e3f6d5" providerId="LiveId" clId="{803511AB-CEB2-4C87-9546-2BA75A79FB99}" dt="2020-02-16T00:37:13.603" v="4765"/>
          <ac:spMkLst>
            <pc:docMk/>
            <pc:sldMk cId="2643539184" sldId="273"/>
            <ac:spMk id="14" creationId="{FAE128E1-51DE-4DA9-B4A8-366880EF4F16}"/>
          </ac:spMkLst>
        </pc:spChg>
        <pc:spChg chg="mod">
          <ac:chgData name="516364@m.mie-u.ac.jp" userId="20e2de4859e3f6d5" providerId="LiveId" clId="{803511AB-CEB2-4C87-9546-2BA75A79FB99}" dt="2020-02-03T23:56:04.689" v="570"/>
          <ac:spMkLst>
            <pc:docMk/>
            <pc:sldMk cId="2643539184" sldId="273"/>
            <ac:spMk id="30" creationId="{B3EE1221-84F3-4FE1-A02A-AE10D9100921}"/>
          </ac:spMkLst>
        </pc:spChg>
        <pc:spChg chg="mod">
          <ac:chgData name="516364@m.mie-u.ac.jp" userId="20e2de4859e3f6d5" providerId="LiveId" clId="{803511AB-CEB2-4C87-9546-2BA75A79FB99}" dt="2020-02-03T23:55:37.961" v="552" actId="1076"/>
          <ac:spMkLst>
            <pc:docMk/>
            <pc:sldMk cId="2643539184" sldId="273"/>
            <ac:spMk id="31" creationId="{D210A2D7-2D86-4A76-AF1F-B2204F62512A}"/>
          </ac:spMkLst>
        </pc:spChg>
        <pc:spChg chg="mod">
          <ac:chgData name="516364@m.mie-u.ac.jp" userId="20e2de4859e3f6d5" providerId="LiveId" clId="{803511AB-CEB2-4C87-9546-2BA75A79FB99}" dt="2020-02-03T23:55:56.025" v="558" actId="1076"/>
          <ac:spMkLst>
            <pc:docMk/>
            <pc:sldMk cId="2643539184" sldId="273"/>
            <ac:spMk id="32" creationId="{B83C0849-452D-456A-A5EE-071F93689F24}"/>
          </ac:spMkLst>
        </pc:spChg>
        <pc:spChg chg="mod">
          <ac:chgData name="516364@m.mie-u.ac.jp" userId="20e2de4859e3f6d5" providerId="LiveId" clId="{803511AB-CEB2-4C87-9546-2BA75A79FB99}" dt="2020-02-03T23:55:52.832" v="557" actId="1076"/>
          <ac:spMkLst>
            <pc:docMk/>
            <pc:sldMk cId="2643539184" sldId="273"/>
            <ac:spMk id="33" creationId="{834D4D9F-877A-46F5-9706-5AE76F34F532}"/>
          </ac:spMkLst>
        </pc:spChg>
        <pc:spChg chg="mod">
          <ac:chgData name="516364@m.mie-u.ac.jp" userId="20e2de4859e3f6d5" providerId="LiveId" clId="{803511AB-CEB2-4C87-9546-2BA75A79FB99}" dt="2020-02-03T23:55:43.947" v="556" actId="1076"/>
          <ac:spMkLst>
            <pc:docMk/>
            <pc:sldMk cId="2643539184" sldId="273"/>
            <ac:spMk id="34" creationId="{CFB37A62-553F-4460-B30B-7F1660540F31}"/>
          </ac:spMkLst>
        </pc:spChg>
        <pc:spChg chg="mod">
          <ac:chgData name="516364@m.mie-u.ac.jp" userId="20e2de4859e3f6d5" providerId="LiveId" clId="{803511AB-CEB2-4C87-9546-2BA75A79FB99}" dt="2020-02-04T05:13:26.249" v="4289" actId="1076"/>
          <ac:spMkLst>
            <pc:docMk/>
            <pc:sldMk cId="2643539184" sldId="273"/>
            <ac:spMk id="35" creationId="{BBA473D3-63D4-4089-A488-18329BDD2034}"/>
          </ac:spMkLst>
        </pc:spChg>
        <pc:spChg chg="mod">
          <ac:chgData name="516364@m.mie-u.ac.jp" userId="20e2de4859e3f6d5" providerId="LiveId" clId="{803511AB-CEB2-4C87-9546-2BA75A79FB99}" dt="2020-02-04T05:13:29.366" v="4290" actId="1076"/>
          <ac:spMkLst>
            <pc:docMk/>
            <pc:sldMk cId="2643539184" sldId="273"/>
            <ac:spMk id="36" creationId="{BBC9B53B-6501-48DE-AC71-31F63478BC12}"/>
          </ac:spMkLst>
        </pc:spChg>
        <pc:spChg chg="del mod">
          <ac:chgData name="516364@m.mie-u.ac.jp" userId="20e2de4859e3f6d5" providerId="LiveId" clId="{803511AB-CEB2-4C87-9546-2BA75A79FB99}" dt="2020-02-04T00:31:57.612" v="648"/>
          <ac:spMkLst>
            <pc:docMk/>
            <pc:sldMk cId="2643539184" sldId="273"/>
            <ac:spMk id="39" creationId="{E2FC8DDB-DD53-48E1-BF57-86900190882A}"/>
          </ac:spMkLst>
        </pc:spChg>
        <pc:spChg chg="del">
          <ac:chgData name="516364@m.mie-u.ac.jp" userId="20e2de4859e3f6d5" providerId="LiveId" clId="{803511AB-CEB2-4C87-9546-2BA75A79FB99}" dt="2020-02-04T00:38:23.414" v="951" actId="478"/>
          <ac:spMkLst>
            <pc:docMk/>
            <pc:sldMk cId="2643539184" sldId="273"/>
            <ac:spMk id="41" creationId="{FFF0C30F-A609-49AE-A97D-0D0081595324}"/>
          </ac:spMkLst>
        </pc:spChg>
        <pc:picChg chg="add mod modCrop">
          <ac:chgData name="516364@m.mie-u.ac.jp" userId="20e2de4859e3f6d5" providerId="LiveId" clId="{803511AB-CEB2-4C87-9546-2BA75A79FB99}" dt="2020-02-04T00:39:00.084" v="959" actId="1076"/>
          <ac:picMkLst>
            <pc:docMk/>
            <pc:sldMk cId="2643539184" sldId="273"/>
            <ac:picMk id="16" creationId="{4D73DD20-7AE2-4A9C-BC8E-F250A5DAAB5B}"/>
          </ac:picMkLst>
        </pc:picChg>
        <pc:picChg chg="add mod modCrop">
          <ac:chgData name="516364@m.mie-u.ac.jp" userId="20e2de4859e3f6d5" providerId="LiveId" clId="{803511AB-CEB2-4C87-9546-2BA75A79FB99}" dt="2020-02-03T23:55:23.578" v="549" actId="14100"/>
          <ac:picMkLst>
            <pc:docMk/>
            <pc:sldMk cId="2643539184" sldId="273"/>
            <ac:picMk id="17" creationId="{8809DDB0-D8C9-4CDF-9009-F9873A712CB2}"/>
          </ac:picMkLst>
        </pc:picChg>
        <pc:picChg chg="add mod modCrop">
          <ac:chgData name="516364@m.mie-u.ac.jp" userId="20e2de4859e3f6d5" providerId="LiveId" clId="{803511AB-CEB2-4C87-9546-2BA75A79FB99}" dt="2020-02-03T23:55:19.839" v="548" actId="1076"/>
          <ac:picMkLst>
            <pc:docMk/>
            <pc:sldMk cId="2643539184" sldId="273"/>
            <ac:picMk id="18" creationId="{71E8800A-6FFC-467E-81C9-91355B63CC99}"/>
          </ac:picMkLst>
        </pc:picChg>
        <pc:picChg chg="add del">
          <ac:chgData name="516364@m.mie-u.ac.jp" userId="20e2de4859e3f6d5" providerId="LiveId" clId="{803511AB-CEB2-4C87-9546-2BA75A79FB99}" dt="2020-02-04T00:07:12.965" v="592"/>
          <ac:picMkLst>
            <pc:docMk/>
            <pc:sldMk cId="2643539184" sldId="273"/>
            <ac:picMk id="19" creationId="{BE1AC68C-EA4B-4908-958E-D0DC1E505B73}"/>
          </ac:picMkLst>
        </pc:picChg>
        <pc:picChg chg="add del">
          <ac:chgData name="516364@m.mie-u.ac.jp" userId="20e2de4859e3f6d5" providerId="LiveId" clId="{803511AB-CEB2-4C87-9546-2BA75A79FB99}" dt="2020-02-04T00:07:12.965" v="592"/>
          <ac:picMkLst>
            <pc:docMk/>
            <pc:sldMk cId="2643539184" sldId="273"/>
            <ac:picMk id="20" creationId="{7F774A16-2FB7-4398-BBBD-EF8B9459F5E7}"/>
          </ac:picMkLst>
        </pc:picChg>
        <pc:picChg chg="add del">
          <ac:chgData name="516364@m.mie-u.ac.jp" userId="20e2de4859e3f6d5" providerId="LiveId" clId="{803511AB-CEB2-4C87-9546-2BA75A79FB99}" dt="2020-02-04T00:07:12.965" v="592"/>
          <ac:picMkLst>
            <pc:docMk/>
            <pc:sldMk cId="2643539184" sldId="273"/>
            <ac:picMk id="21" creationId="{6A8445C9-C2FC-49C6-9716-6B2B12F44995}"/>
          </ac:picMkLst>
        </pc:picChg>
        <pc:picChg chg="del">
          <ac:chgData name="516364@m.mie-u.ac.jp" userId="20e2de4859e3f6d5" providerId="LiveId" clId="{803511AB-CEB2-4C87-9546-2BA75A79FB99}" dt="2020-02-03T23:41:26.834" v="464" actId="478"/>
          <ac:picMkLst>
            <pc:docMk/>
            <pc:sldMk cId="2643539184" sldId="273"/>
            <ac:picMk id="29" creationId="{7089CC09-10AB-4DC9-A91D-501A5C549056}"/>
          </ac:picMkLst>
        </pc:picChg>
        <pc:picChg chg="del">
          <ac:chgData name="516364@m.mie-u.ac.jp" userId="20e2de4859e3f6d5" providerId="LiveId" clId="{803511AB-CEB2-4C87-9546-2BA75A79FB99}" dt="2020-02-03T23:41:24.520" v="463" actId="478"/>
          <ac:picMkLst>
            <pc:docMk/>
            <pc:sldMk cId="2643539184" sldId="273"/>
            <ac:picMk id="43" creationId="{BE552436-160A-40FA-9773-153FFCA82EEA}"/>
          </ac:picMkLst>
        </pc:picChg>
        <pc:picChg chg="del">
          <ac:chgData name="516364@m.mie-u.ac.jp" userId="20e2de4859e3f6d5" providerId="LiveId" clId="{803511AB-CEB2-4C87-9546-2BA75A79FB99}" dt="2020-02-03T23:41:24.520" v="463" actId="478"/>
          <ac:picMkLst>
            <pc:docMk/>
            <pc:sldMk cId="2643539184" sldId="273"/>
            <ac:picMk id="45" creationId="{45D970A3-2F8D-4195-AC2E-964AF416F4D9}"/>
          </ac:picMkLst>
        </pc:picChg>
        <pc:picChg chg="del">
          <ac:chgData name="516364@m.mie-u.ac.jp" userId="20e2de4859e3f6d5" providerId="LiveId" clId="{803511AB-CEB2-4C87-9546-2BA75A79FB99}" dt="2020-02-03T23:41:24.520" v="463" actId="478"/>
          <ac:picMkLst>
            <pc:docMk/>
            <pc:sldMk cId="2643539184" sldId="273"/>
            <ac:picMk id="47" creationId="{C753D61D-332F-4CA2-97ED-4DB8D87A6407}"/>
          </ac:picMkLst>
        </pc:picChg>
      </pc:sldChg>
      <pc:sldChg chg="del">
        <pc:chgData name="516364@m.mie-u.ac.jp" userId="20e2de4859e3f6d5" providerId="LiveId" clId="{803511AB-CEB2-4C87-9546-2BA75A79FB99}" dt="2020-02-16T01:23:15.391" v="5115" actId="2696"/>
        <pc:sldMkLst>
          <pc:docMk/>
          <pc:sldMk cId="3105141797" sldId="275"/>
        </pc:sldMkLst>
      </pc:sldChg>
      <pc:sldChg chg="del">
        <pc:chgData name="516364@m.mie-u.ac.jp" userId="20e2de4859e3f6d5" providerId="LiveId" clId="{803511AB-CEB2-4C87-9546-2BA75A79FB99}" dt="2020-02-16T01:25:12.521" v="5137" actId="2696"/>
        <pc:sldMkLst>
          <pc:docMk/>
          <pc:sldMk cId="1985981460" sldId="276"/>
        </pc:sldMkLst>
      </pc:sldChg>
      <pc:sldChg chg="del">
        <pc:chgData name="516364@m.mie-u.ac.jp" userId="20e2de4859e3f6d5" providerId="LiveId" clId="{803511AB-CEB2-4C87-9546-2BA75A79FB99}" dt="2020-02-16T01:23:30.187" v="5117" actId="2696"/>
        <pc:sldMkLst>
          <pc:docMk/>
          <pc:sldMk cId="154052139" sldId="278"/>
        </pc:sldMkLst>
      </pc:sldChg>
      <pc:sldChg chg="del">
        <pc:chgData name="516364@m.mie-u.ac.jp" userId="20e2de4859e3f6d5" providerId="LiveId" clId="{803511AB-CEB2-4C87-9546-2BA75A79FB99}" dt="2020-02-16T01:23:00.044" v="5109" actId="2696"/>
        <pc:sldMkLst>
          <pc:docMk/>
          <pc:sldMk cId="1319688542" sldId="279"/>
        </pc:sldMkLst>
      </pc:sldChg>
      <pc:sldChg chg="addSp delSp modSp ord delAnim modAnim">
        <pc:chgData name="516364@m.mie-u.ac.jp" userId="20e2de4859e3f6d5" providerId="LiveId" clId="{803511AB-CEB2-4C87-9546-2BA75A79FB99}" dt="2020-02-04T04:12:32.563" v="3377" actId="478"/>
        <pc:sldMkLst>
          <pc:docMk/>
          <pc:sldMk cId="1918639653" sldId="280"/>
        </pc:sldMkLst>
        <pc:spChg chg="add mod">
          <ac:chgData name="516364@m.mie-u.ac.jp" userId="20e2de4859e3f6d5" providerId="LiveId" clId="{803511AB-CEB2-4C87-9546-2BA75A79FB99}" dt="2020-02-02T15:57:59.714" v="227"/>
          <ac:spMkLst>
            <pc:docMk/>
            <pc:sldMk cId="1918639653" sldId="280"/>
            <ac:spMk id="2" creationId="{5DB4CFAF-337A-41E7-A2F9-CD20075F0841}"/>
          </ac:spMkLst>
        </pc:spChg>
        <pc:spChg chg="add mod">
          <ac:chgData name="516364@m.mie-u.ac.jp" userId="20e2de4859e3f6d5" providerId="LiveId" clId="{803511AB-CEB2-4C87-9546-2BA75A79FB99}" dt="2020-02-02T15:58:07.260" v="230"/>
          <ac:spMkLst>
            <pc:docMk/>
            <pc:sldMk cId="1918639653" sldId="280"/>
            <ac:spMk id="3" creationId="{BD237936-8274-4DE2-AAC5-879AF5E2AB41}"/>
          </ac:spMkLst>
        </pc:spChg>
        <pc:spChg chg="add del mod">
          <ac:chgData name="516364@m.mie-u.ac.jp" userId="20e2de4859e3f6d5" providerId="LiveId" clId="{803511AB-CEB2-4C87-9546-2BA75A79FB99}" dt="2020-02-04T04:12:32.563" v="3377" actId="478"/>
          <ac:spMkLst>
            <pc:docMk/>
            <pc:sldMk cId="1918639653" sldId="280"/>
            <ac:spMk id="12" creationId="{C9629F9C-1B6E-4402-9847-CD68E20EE7AB}"/>
          </ac:spMkLst>
        </pc:spChg>
        <pc:spChg chg="add">
          <ac:chgData name="516364@m.mie-u.ac.jp" userId="20e2de4859e3f6d5" providerId="LiveId" clId="{803511AB-CEB2-4C87-9546-2BA75A79FB99}" dt="2020-02-02T16:02:11.258" v="237"/>
          <ac:spMkLst>
            <pc:docMk/>
            <pc:sldMk cId="1918639653" sldId="280"/>
            <ac:spMk id="13" creationId="{2D6641C2-B120-4137-B27F-E4FD17E55666}"/>
          </ac:spMkLst>
        </pc:spChg>
        <pc:spChg chg="add del mod">
          <ac:chgData name="516364@m.mie-u.ac.jp" userId="20e2de4859e3f6d5" providerId="LiveId" clId="{803511AB-CEB2-4C87-9546-2BA75A79FB99}" dt="2020-02-04T04:12:32.563" v="3377" actId="478"/>
          <ac:spMkLst>
            <pc:docMk/>
            <pc:sldMk cId="1918639653" sldId="280"/>
            <ac:spMk id="14" creationId="{B4DE2E0D-6AD2-4852-A097-8BCE4034C1DA}"/>
          </ac:spMkLst>
        </pc:spChg>
        <pc:spChg chg="add del mod">
          <ac:chgData name="516364@m.mie-u.ac.jp" userId="20e2de4859e3f6d5" providerId="LiveId" clId="{803511AB-CEB2-4C87-9546-2BA75A79FB99}" dt="2020-02-04T04:12:32.563" v="3377" actId="478"/>
          <ac:spMkLst>
            <pc:docMk/>
            <pc:sldMk cId="1918639653" sldId="280"/>
            <ac:spMk id="15" creationId="{5591394C-CD32-437C-B3A1-9729BCC1BDD4}"/>
          </ac:spMkLst>
        </pc:spChg>
        <pc:spChg chg="add del mod">
          <ac:chgData name="516364@m.mie-u.ac.jp" userId="20e2de4859e3f6d5" providerId="LiveId" clId="{803511AB-CEB2-4C87-9546-2BA75A79FB99}" dt="2020-02-04T04:12:32.563" v="3377" actId="478"/>
          <ac:spMkLst>
            <pc:docMk/>
            <pc:sldMk cId="1918639653" sldId="280"/>
            <ac:spMk id="16" creationId="{C38B8D47-8858-4181-AAB3-D3A4EEB4310B}"/>
          </ac:spMkLst>
        </pc:spChg>
        <pc:picChg chg="add mod">
          <ac:chgData name="516364@m.mie-u.ac.jp" userId="20e2de4859e3f6d5" providerId="LiveId" clId="{803511AB-CEB2-4C87-9546-2BA75A79FB99}" dt="2020-02-02T15:58:45.057" v="231" actId="931"/>
          <ac:picMkLst>
            <pc:docMk/>
            <pc:sldMk cId="1918639653" sldId="280"/>
            <ac:picMk id="5" creationId="{3F8FC1F0-E1E8-48D5-A6A9-6977B3209BF7}"/>
          </ac:picMkLst>
        </pc:picChg>
        <pc:picChg chg="add mod">
          <ac:chgData name="516364@m.mie-u.ac.jp" userId="20e2de4859e3f6d5" providerId="LiveId" clId="{803511AB-CEB2-4C87-9546-2BA75A79FB99}" dt="2020-02-04T04:12:09.319" v="3372" actId="1076"/>
          <ac:picMkLst>
            <pc:docMk/>
            <pc:sldMk cId="1918639653" sldId="280"/>
            <ac:picMk id="7" creationId="{51A20D91-A525-420E-8E63-FE0DD2B8123D}"/>
          </ac:picMkLst>
        </pc:picChg>
        <pc:picChg chg="add mod">
          <ac:chgData name="516364@m.mie-u.ac.jp" userId="20e2de4859e3f6d5" providerId="LiveId" clId="{803511AB-CEB2-4C87-9546-2BA75A79FB99}" dt="2020-02-04T04:12:12.178" v="3375" actId="1076"/>
          <ac:picMkLst>
            <pc:docMk/>
            <pc:sldMk cId="1918639653" sldId="280"/>
            <ac:picMk id="9" creationId="{D6D78ED1-79DD-4387-9E30-1D07AB7932CA}"/>
          </ac:picMkLst>
        </pc:picChg>
        <pc:picChg chg="add mod">
          <ac:chgData name="516364@m.mie-u.ac.jp" userId="20e2de4859e3f6d5" providerId="LiveId" clId="{803511AB-CEB2-4C87-9546-2BA75A79FB99}" dt="2020-02-02T16:00:00.072" v="234" actId="931"/>
          <ac:picMkLst>
            <pc:docMk/>
            <pc:sldMk cId="1918639653" sldId="280"/>
            <ac:picMk id="11" creationId="{1C225FCB-1685-4AAC-AF8D-F1BFFE15D350}"/>
          </ac:picMkLst>
        </pc:picChg>
      </pc:sldChg>
      <pc:sldChg chg="del">
        <pc:chgData name="516364@m.mie-u.ac.jp" userId="20e2de4859e3f6d5" providerId="LiveId" clId="{803511AB-CEB2-4C87-9546-2BA75A79FB99}" dt="2020-02-16T01:23:12.399" v="5113" actId="2696"/>
        <pc:sldMkLst>
          <pc:docMk/>
          <pc:sldMk cId="2632382002" sldId="281"/>
        </pc:sldMkLst>
      </pc:sldChg>
      <pc:sldChg chg="del">
        <pc:chgData name="516364@m.mie-u.ac.jp" userId="20e2de4859e3f6d5" providerId="LiveId" clId="{803511AB-CEB2-4C87-9546-2BA75A79FB99}" dt="2020-02-16T01:23:13.404" v="5114" actId="2696"/>
        <pc:sldMkLst>
          <pc:docMk/>
          <pc:sldMk cId="3657479848" sldId="282"/>
        </pc:sldMkLst>
      </pc:sldChg>
      <pc:sldChg chg="addSp delSp modSp">
        <pc:chgData name="516364@m.mie-u.ac.jp" userId="20e2de4859e3f6d5" providerId="LiveId" clId="{803511AB-CEB2-4C87-9546-2BA75A79FB99}" dt="2020-02-04T05:00:00.226" v="4286" actId="1076"/>
        <pc:sldMkLst>
          <pc:docMk/>
          <pc:sldMk cId="4187443885" sldId="283"/>
        </pc:sldMkLst>
        <pc:spChg chg="add mod">
          <ac:chgData name="516364@m.mie-u.ac.jp" userId="20e2de4859e3f6d5" providerId="LiveId" clId="{803511AB-CEB2-4C87-9546-2BA75A79FB99}" dt="2020-02-04T05:00:00.226" v="4286" actId="1076"/>
          <ac:spMkLst>
            <pc:docMk/>
            <pc:sldMk cId="4187443885" sldId="283"/>
            <ac:spMk id="4" creationId="{CB9921AD-9B33-45B0-AFAC-E291E0F0BE7B}"/>
          </ac:spMkLst>
        </pc:spChg>
        <pc:spChg chg="del">
          <ac:chgData name="516364@m.mie-u.ac.jp" userId="20e2de4859e3f6d5" providerId="LiveId" clId="{803511AB-CEB2-4C87-9546-2BA75A79FB99}" dt="2020-02-04T04:59:55.859" v="4285" actId="478"/>
          <ac:spMkLst>
            <pc:docMk/>
            <pc:sldMk cId="4187443885" sldId="283"/>
            <ac:spMk id="13" creationId="{D177B323-C96B-4C9A-8226-45E301083BF7}"/>
          </ac:spMkLst>
        </pc:spChg>
      </pc:sldChg>
      <pc:sldChg chg="addSp modSp">
        <pc:chgData name="516364@m.mie-u.ac.jp" userId="20e2de4859e3f6d5" providerId="LiveId" clId="{803511AB-CEB2-4C87-9546-2BA75A79FB99}" dt="2020-02-14T02:29:55.089" v="4675"/>
        <pc:sldMkLst>
          <pc:docMk/>
          <pc:sldMk cId="3146835775" sldId="284"/>
        </pc:sldMkLst>
        <pc:spChg chg="mod">
          <ac:chgData name="516364@m.mie-u.ac.jp" userId="20e2de4859e3f6d5" providerId="LiveId" clId="{803511AB-CEB2-4C87-9546-2BA75A79FB99}" dt="2020-02-14T02:29:55.089" v="4675"/>
          <ac:spMkLst>
            <pc:docMk/>
            <pc:sldMk cId="3146835775" sldId="284"/>
            <ac:spMk id="5" creationId="{3043A7C7-088A-42F8-8D6C-E501CF913A1A}"/>
          </ac:spMkLst>
        </pc:spChg>
        <pc:spChg chg="mod">
          <ac:chgData name="516364@m.mie-u.ac.jp" userId="20e2de4859e3f6d5" providerId="LiveId" clId="{803511AB-CEB2-4C87-9546-2BA75A79FB99}" dt="2020-02-02T13:08:19.063" v="126"/>
          <ac:spMkLst>
            <pc:docMk/>
            <pc:sldMk cId="3146835775" sldId="284"/>
            <ac:spMk id="7" creationId="{7B831380-ED7E-4051-9C78-7B924ACA403C}"/>
          </ac:spMkLst>
        </pc:spChg>
        <pc:spChg chg="mod">
          <ac:chgData name="516364@m.mie-u.ac.jp" userId="20e2de4859e3f6d5" providerId="LiveId" clId="{803511AB-CEB2-4C87-9546-2BA75A79FB99}" dt="2020-02-02T13:09:43.688" v="130"/>
          <ac:spMkLst>
            <pc:docMk/>
            <pc:sldMk cId="3146835775" sldId="284"/>
            <ac:spMk id="8" creationId="{AA3CDDF8-18D7-45A2-9535-BF4F05ABA329}"/>
          </ac:spMkLst>
        </pc:spChg>
        <pc:spChg chg="mod">
          <ac:chgData name="516364@m.mie-u.ac.jp" userId="20e2de4859e3f6d5" providerId="LiveId" clId="{803511AB-CEB2-4C87-9546-2BA75A79FB99}" dt="2020-02-02T12:58:34.250" v="120"/>
          <ac:spMkLst>
            <pc:docMk/>
            <pc:sldMk cId="3146835775" sldId="284"/>
            <ac:spMk id="9" creationId="{23DEA9D3-856F-45A3-B070-C5E8612740C8}"/>
          </ac:spMkLst>
        </pc:spChg>
        <pc:spChg chg="add mod">
          <ac:chgData name="516364@m.mie-u.ac.jp" userId="20e2de4859e3f6d5" providerId="LiveId" clId="{803511AB-CEB2-4C87-9546-2BA75A79FB99}" dt="2020-02-02T12:48:37.214" v="2"/>
          <ac:spMkLst>
            <pc:docMk/>
            <pc:sldMk cId="3146835775" sldId="284"/>
            <ac:spMk id="12" creationId="{3EB70E5A-9FAD-44DC-A708-D74828B6D934}"/>
          </ac:spMkLst>
        </pc:spChg>
        <pc:spChg chg="add mod">
          <ac:chgData name="516364@m.mie-u.ac.jp" userId="20e2de4859e3f6d5" providerId="LiveId" clId="{803511AB-CEB2-4C87-9546-2BA75A79FB99}" dt="2020-02-02T13:35:14.235" v="173" actId="207"/>
          <ac:spMkLst>
            <pc:docMk/>
            <pc:sldMk cId="3146835775" sldId="284"/>
            <ac:spMk id="13" creationId="{66997297-FF14-45A9-AB67-4CAD55052FA5}"/>
          </ac:spMkLst>
        </pc:spChg>
        <pc:spChg chg="add mod">
          <ac:chgData name="516364@m.mie-u.ac.jp" userId="20e2de4859e3f6d5" providerId="LiveId" clId="{803511AB-CEB2-4C87-9546-2BA75A79FB99}" dt="2020-02-02T13:07:33.786" v="123" actId="207"/>
          <ac:spMkLst>
            <pc:docMk/>
            <pc:sldMk cId="3146835775" sldId="284"/>
            <ac:spMk id="16" creationId="{589D5AAB-0413-4C8C-9686-6478DE51CB13}"/>
          </ac:spMkLst>
        </pc:spChg>
        <pc:spChg chg="add">
          <ac:chgData name="516364@m.mie-u.ac.jp" userId="20e2de4859e3f6d5" providerId="LiveId" clId="{803511AB-CEB2-4C87-9546-2BA75A79FB99}" dt="2020-02-02T13:07:42.551" v="124"/>
          <ac:spMkLst>
            <pc:docMk/>
            <pc:sldMk cId="3146835775" sldId="284"/>
            <ac:spMk id="17" creationId="{82B12068-CD23-415E-9CD9-2F7C69229688}"/>
          </ac:spMkLst>
        </pc:spChg>
        <pc:spChg chg="add mod">
          <ac:chgData name="516364@m.mie-u.ac.jp" userId="20e2de4859e3f6d5" providerId="LiveId" clId="{803511AB-CEB2-4C87-9546-2BA75A79FB99}" dt="2020-02-02T13:08:38.223" v="128" actId="207"/>
          <ac:spMkLst>
            <pc:docMk/>
            <pc:sldMk cId="3146835775" sldId="284"/>
            <ac:spMk id="18" creationId="{443C90A0-520B-4FD2-9734-84549E84151E}"/>
          </ac:spMkLst>
        </pc:spChg>
        <pc:graphicFrameChg chg="mod">
          <ac:chgData name="516364@m.mie-u.ac.jp" userId="20e2de4859e3f6d5" providerId="LiveId" clId="{803511AB-CEB2-4C87-9546-2BA75A79FB99}" dt="2020-02-02T13:13:46.647" v="144"/>
          <ac:graphicFrameMkLst>
            <pc:docMk/>
            <pc:sldMk cId="3146835775" sldId="284"/>
            <ac:graphicFrameMk id="2" creationId="{8090CD14-3DE3-44C7-A3AE-AA03EFF40D7D}"/>
          </ac:graphicFrameMkLst>
        </pc:graphicFrameChg>
        <pc:picChg chg="add mod">
          <ac:chgData name="516364@m.mie-u.ac.jp" userId="20e2de4859e3f6d5" providerId="LiveId" clId="{803511AB-CEB2-4C87-9546-2BA75A79FB99}" dt="2020-02-02T13:06:29.965" v="121" actId="931"/>
          <ac:picMkLst>
            <pc:docMk/>
            <pc:sldMk cId="3146835775" sldId="284"/>
            <ac:picMk id="15" creationId="{82D586C9-1896-489A-A2E2-409CE54F476F}"/>
          </ac:picMkLst>
        </pc:picChg>
      </pc:sldChg>
      <pc:sldChg chg="add del ord">
        <pc:chgData name="516364@m.mie-u.ac.jp" userId="20e2de4859e3f6d5" providerId="LiveId" clId="{803511AB-CEB2-4C87-9546-2BA75A79FB99}" dt="2020-02-16T01:23:08.724" v="5111" actId="2696"/>
        <pc:sldMkLst>
          <pc:docMk/>
          <pc:sldMk cId="4019937402" sldId="285"/>
        </pc:sldMkLst>
      </pc:sldChg>
      <pc:sldChg chg="addSp delSp modSp add">
        <pc:chgData name="516364@m.mie-u.ac.jp" userId="20e2de4859e3f6d5" providerId="LiveId" clId="{803511AB-CEB2-4C87-9546-2BA75A79FB99}" dt="2020-02-16T01:24:19.930" v="5132" actId="1076"/>
        <pc:sldMkLst>
          <pc:docMk/>
          <pc:sldMk cId="3225845741" sldId="286"/>
        </pc:sldMkLst>
        <pc:spChg chg="del">
          <ac:chgData name="516364@m.mie-u.ac.jp" userId="20e2de4859e3f6d5" providerId="LiveId" clId="{803511AB-CEB2-4C87-9546-2BA75A79FB99}" dt="2020-02-16T01:24:10.094" v="5128" actId="478"/>
          <ac:spMkLst>
            <pc:docMk/>
            <pc:sldMk cId="3225845741" sldId="286"/>
            <ac:spMk id="35" creationId="{BBA473D3-63D4-4089-A488-18329BDD2034}"/>
          </ac:spMkLst>
        </pc:spChg>
        <pc:spChg chg="mod">
          <ac:chgData name="516364@m.mie-u.ac.jp" userId="20e2de4859e3f6d5" providerId="LiveId" clId="{803511AB-CEB2-4C87-9546-2BA75A79FB99}" dt="2020-02-16T01:24:13.276" v="5129" actId="1076"/>
          <ac:spMkLst>
            <pc:docMk/>
            <pc:sldMk cId="3225845741" sldId="286"/>
            <ac:spMk id="41" creationId="{FFF0C30F-A609-49AE-A97D-0D0081595324}"/>
          </ac:spMkLst>
        </pc:spChg>
        <pc:picChg chg="add mod">
          <ac:chgData name="516364@m.mie-u.ac.jp" userId="20e2de4859e3f6d5" providerId="LiveId" clId="{803511AB-CEB2-4C87-9546-2BA75A79FB99}" dt="2020-02-16T01:24:04.642" v="5127" actId="14100"/>
          <ac:picMkLst>
            <pc:docMk/>
            <pc:sldMk cId="3225845741" sldId="286"/>
            <ac:picMk id="16" creationId="{22D19CA5-C4A6-48B8-952C-494275EEB499}"/>
          </ac:picMkLst>
        </pc:picChg>
        <pc:picChg chg="add mod">
          <ac:chgData name="516364@m.mie-u.ac.jp" userId="20e2de4859e3f6d5" providerId="LiveId" clId="{803511AB-CEB2-4C87-9546-2BA75A79FB99}" dt="2020-02-16T01:23:57.687" v="5124" actId="1076"/>
          <ac:picMkLst>
            <pc:docMk/>
            <pc:sldMk cId="3225845741" sldId="286"/>
            <ac:picMk id="17" creationId="{A0DDA1AB-1F98-4917-A801-DE958D496D1A}"/>
          </ac:picMkLst>
        </pc:picChg>
        <pc:picChg chg="add mod">
          <ac:chgData name="516364@m.mie-u.ac.jp" userId="20e2de4859e3f6d5" providerId="LiveId" clId="{803511AB-CEB2-4C87-9546-2BA75A79FB99}" dt="2020-02-16T01:24:00.360" v="5125" actId="1076"/>
          <ac:picMkLst>
            <pc:docMk/>
            <pc:sldMk cId="3225845741" sldId="286"/>
            <ac:picMk id="18" creationId="{FD7A72DE-857B-4637-8C14-3E37778692AC}"/>
          </ac:picMkLst>
        </pc:picChg>
        <pc:picChg chg="add mod">
          <ac:chgData name="516364@m.mie-u.ac.jp" userId="20e2de4859e3f6d5" providerId="LiveId" clId="{803511AB-CEB2-4C87-9546-2BA75A79FB99}" dt="2020-02-16T01:24:19.930" v="5132" actId="1076"/>
          <ac:picMkLst>
            <pc:docMk/>
            <pc:sldMk cId="3225845741" sldId="286"/>
            <ac:picMk id="19" creationId="{D2D10DF4-1404-4826-AE49-42ACC58CB324}"/>
          </ac:picMkLst>
        </pc:picChg>
      </pc:sldChg>
      <pc:sldChg chg="modSp">
        <pc:chgData name="516364@m.mie-u.ac.jp" userId="20e2de4859e3f6d5" providerId="LiveId" clId="{803511AB-CEB2-4C87-9546-2BA75A79FB99}" dt="2020-02-14T02:29:48.138" v="4673"/>
        <pc:sldMkLst>
          <pc:docMk/>
          <pc:sldMk cId="829559193" sldId="287"/>
        </pc:sldMkLst>
        <pc:spChg chg="mod">
          <ac:chgData name="516364@m.mie-u.ac.jp" userId="20e2de4859e3f6d5" providerId="LiveId" clId="{803511AB-CEB2-4C87-9546-2BA75A79FB99}" dt="2020-02-14T02:29:48.138" v="4673"/>
          <ac:spMkLst>
            <pc:docMk/>
            <pc:sldMk cId="829559193" sldId="287"/>
            <ac:spMk id="5" creationId="{3043A7C7-088A-42F8-8D6C-E501CF913A1A}"/>
          </ac:spMkLst>
        </pc:spChg>
      </pc:sldChg>
      <pc:sldChg chg="add del ord">
        <pc:chgData name="516364@m.mie-u.ac.jp" userId="20e2de4859e3f6d5" providerId="LiveId" clId="{803511AB-CEB2-4C87-9546-2BA75A79FB99}" dt="2020-02-16T01:23:11.717" v="5112" actId="2696"/>
        <pc:sldMkLst>
          <pc:docMk/>
          <pc:sldMk cId="3269156860" sldId="288"/>
        </pc:sldMkLst>
      </pc:sldChg>
      <pc:sldChg chg="addSp delSp modSp add ord delAnim modAnim">
        <pc:chgData name="516364@m.mie-u.ac.jp" userId="20e2de4859e3f6d5" providerId="LiveId" clId="{803511AB-CEB2-4C87-9546-2BA75A79FB99}" dt="2020-02-16T00:37:10.349" v="4764"/>
        <pc:sldMkLst>
          <pc:docMk/>
          <pc:sldMk cId="2228919498" sldId="289"/>
        </pc:sldMkLst>
        <pc:spChg chg="add mod">
          <ac:chgData name="516364@m.mie-u.ac.jp" userId="20e2de4859e3f6d5" providerId="LiveId" clId="{803511AB-CEB2-4C87-9546-2BA75A79FB99}" dt="2020-02-16T00:37:03.265" v="4762" actId="1076"/>
          <ac:spMkLst>
            <pc:docMk/>
            <pc:sldMk cId="2228919498" sldId="289"/>
            <ac:spMk id="2" creationId="{F729FE63-6118-42F6-99D7-626AAEA5FA7D}"/>
          </ac:spMkLst>
        </pc:spChg>
        <pc:spChg chg="mod">
          <ac:chgData name="516364@m.mie-u.ac.jp" userId="20e2de4859e3f6d5" providerId="LiveId" clId="{803511AB-CEB2-4C87-9546-2BA75A79FB99}" dt="2020-02-14T02:30:32.612" v="4686"/>
          <ac:spMkLst>
            <pc:docMk/>
            <pc:sldMk cId="2228919498" sldId="289"/>
            <ac:spMk id="5" creationId="{3043A7C7-088A-42F8-8D6C-E501CF913A1A}"/>
          </ac:spMkLst>
        </pc:spChg>
        <pc:spChg chg="add del mod">
          <ac:chgData name="516364@m.mie-u.ac.jp" userId="20e2de4859e3f6d5" providerId="LiveId" clId="{803511AB-CEB2-4C87-9546-2BA75A79FB99}" dt="2020-02-04T00:35:15.321" v="697" actId="478"/>
          <ac:spMkLst>
            <pc:docMk/>
            <pc:sldMk cId="2228919498" sldId="289"/>
            <ac:spMk id="7" creationId="{4E231E59-08EE-4EDA-8103-FE0B33A2B661}"/>
          </ac:spMkLst>
        </pc:spChg>
        <pc:spChg chg="add del mod">
          <ac:chgData name="516364@m.mie-u.ac.jp" userId="20e2de4859e3f6d5" providerId="LiveId" clId="{803511AB-CEB2-4C87-9546-2BA75A79FB99}" dt="2020-02-04T00:33:15.551" v="670" actId="478"/>
          <ac:spMkLst>
            <pc:docMk/>
            <pc:sldMk cId="2228919498" sldId="289"/>
            <ac:spMk id="8" creationId="{BBAE7F24-CC39-4D0A-A89B-4DE964E49C96}"/>
          </ac:spMkLst>
        </pc:spChg>
        <pc:spChg chg="add mod">
          <ac:chgData name="516364@m.mie-u.ac.jp" userId="20e2de4859e3f6d5" providerId="LiveId" clId="{803511AB-CEB2-4C87-9546-2BA75A79FB99}" dt="2020-02-04T00:34:29.767" v="689" actId="1076"/>
          <ac:spMkLst>
            <pc:docMk/>
            <pc:sldMk cId="2228919498" sldId="289"/>
            <ac:spMk id="9" creationId="{138B7EED-66FF-49E6-8CA7-F4CCDCED0438}"/>
          </ac:spMkLst>
        </pc:spChg>
        <pc:spChg chg="add mod">
          <ac:chgData name="516364@m.mie-u.ac.jp" userId="20e2de4859e3f6d5" providerId="LiveId" clId="{803511AB-CEB2-4C87-9546-2BA75A79FB99}" dt="2020-02-04T00:35:34.092" v="713" actId="1076"/>
          <ac:spMkLst>
            <pc:docMk/>
            <pc:sldMk cId="2228919498" sldId="289"/>
            <ac:spMk id="10" creationId="{73936AC9-5913-4B9A-91EE-1EDB15754ED2}"/>
          </ac:spMkLst>
        </pc:spChg>
        <pc:spChg chg="add mod">
          <ac:chgData name="516364@m.mie-u.ac.jp" userId="20e2de4859e3f6d5" providerId="LiveId" clId="{803511AB-CEB2-4C87-9546-2BA75A79FB99}" dt="2020-02-04T00:40:18.026" v="1031" actId="1076"/>
          <ac:spMkLst>
            <pc:docMk/>
            <pc:sldMk cId="2228919498" sldId="289"/>
            <ac:spMk id="11" creationId="{B5447B89-4AE2-4EA4-8635-92A92C5FCB5D}"/>
          </ac:spMkLst>
        </pc:spChg>
        <pc:spChg chg="add del">
          <ac:chgData name="516364@m.mie-u.ac.jp" userId="20e2de4859e3f6d5" providerId="LiveId" clId="{803511AB-CEB2-4C87-9546-2BA75A79FB99}" dt="2020-02-16T00:37:10.349" v="4764"/>
          <ac:spMkLst>
            <pc:docMk/>
            <pc:sldMk cId="2228919498" sldId="289"/>
            <ac:spMk id="16" creationId="{C6BE29C9-6C56-4EEF-B43C-39C60429B79F}"/>
          </ac:spMkLst>
        </pc:spChg>
        <pc:spChg chg="add mod">
          <ac:chgData name="516364@m.mie-u.ac.jp" userId="20e2de4859e3f6d5" providerId="LiveId" clId="{803511AB-CEB2-4C87-9546-2BA75A79FB99}" dt="2020-02-04T00:32:13.215" v="656" actId="1076"/>
          <ac:spMkLst>
            <pc:docMk/>
            <pc:sldMk cId="2228919498" sldId="289"/>
            <ac:spMk id="21" creationId="{66D58560-3C11-4AE6-BF9C-0A3FEB64F593}"/>
          </ac:spMkLst>
        </pc:spChg>
        <pc:spChg chg="add mod">
          <ac:chgData name="516364@m.mie-u.ac.jp" userId="20e2de4859e3f6d5" providerId="LiveId" clId="{803511AB-CEB2-4C87-9546-2BA75A79FB99}" dt="2020-02-04T00:36:57.868" v="853" actId="1076"/>
          <ac:spMkLst>
            <pc:docMk/>
            <pc:sldMk cId="2228919498" sldId="289"/>
            <ac:spMk id="26" creationId="{682F4C3E-3CC7-4214-BEC3-E8081D6200CE}"/>
          </ac:spMkLst>
        </pc:spChg>
        <pc:spChg chg="mod">
          <ac:chgData name="516364@m.mie-u.ac.jp" userId="20e2de4859e3f6d5" providerId="LiveId" clId="{803511AB-CEB2-4C87-9546-2BA75A79FB99}" dt="2020-02-04T00:36:05.082" v="801"/>
          <ac:spMkLst>
            <pc:docMk/>
            <pc:sldMk cId="2228919498" sldId="289"/>
            <ac:spMk id="30" creationId="{B3EE1221-84F3-4FE1-A02A-AE10D9100921}"/>
          </ac:spMkLst>
        </pc:spChg>
        <pc:spChg chg="add del">
          <ac:chgData name="516364@m.mie-u.ac.jp" userId="20e2de4859e3f6d5" providerId="LiveId" clId="{803511AB-CEB2-4C87-9546-2BA75A79FB99}" dt="2020-02-04T00:29:57.923" v="619" actId="478"/>
          <ac:spMkLst>
            <pc:docMk/>
            <pc:sldMk cId="2228919498" sldId="289"/>
            <ac:spMk id="31" creationId="{D210A2D7-2D86-4A76-AF1F-B2204F62512A}"/>
          </ac:spMkLst>
        </pc:spChg>
        <pc:spChg chg="add del">
          <ac:chgData name="516364@m.mie-u.ac.jp" userId="20e2de4859e3f6d5" providerId="LiveId" clId="{803511AB-CEB2-4C87-9546-2BA75A79FB99}" dt="2020-02-04T00:29:57.923" v="619" actId="478"/>
          <ac:spMkLst>
            <pc:docMk/>
            <pc:sldMk cId="2228919498" sldId="289"/>
            <ac:spMk id="32" creationId="{B83C0849-452D-456A-A5EE-071F93689F24}"/>
          </ac:spMkLst>
        </pc:spChg>
        <pc:spChg chg="add del">
          <ac:chgData name="516364@m.mie-u.ac.jp" userId="20e2de4859e3f6d5" providerId="LiveId" clId="{803511AB-CEB2-4C87-9546-2BA75A79FB99}" dt="2020-02-04T00:29:57.923" v="619" actId="478"/>
          <ac:spMkLst>
            <pc:docMk/>
            <pc:sldMk cId="2228919498" sldId="289"/>
            <ac:spMk id="33" creationId="{834D4D9F-877A-46F5-9706-5AE76F34F532}"/>
          </ac:spMkLst>
        </pc:spChg>
        <pc:spChg chg="mod">
          <ac:chgData name="516364@m.mie-u.ac.jp" userId="20e2de4859e3f6d5" providerId="LiveId" clId="{803511AB-CEB2-4C87-9546-2BA75A79FB99}" dt="2020-02-04T00:36:52.626" v="852" actId="1076"/>
          <ac:spMkLst>
            <pc:docMk/>
            <pc:sldMk cId="2228919498" sldId="289"/>
            <ac:spMk id="34" creationId="{CFB37A62-553F-4460-B30B-7F1660540F31}"/>
          </ac:spMkLst>
        </pc:spChg>
        <pc:spChg chg="del mod">
          <ac:chgData name="516364@m.mie-u.ac.jp" userId="20e2de4859e3f6d5" providerId="LiveId" clId="{803511AB-CEB2-4C87-9546-2BA75A79FB99}" dt="2020-02-04T00:30:42.738" v="635" actId="478"/>
          <ac:spMkLst>
            <pc:docMk/>
            <pc:sldMk cId="2228919498" sldId="289"/>
            <ac:spMk id="35" creationId="{BBA473D3-63D4-4089-A488-18329BDD2034}"/>
          </ac:spMkLst>
        </pc:spChg>
        <pc:spChg chg="del">
          <ac:chgData name="516364@m.mie-u.ac.jp" userId="20e2de4859e3f6d5" providerId="LiveId" clId="{803511AB-CEB2-4C87-9546-2BA75A79FB99}" dt="2020-02-04T00:07:26.776" v="595" actId="478"/>
          <ac:spMkLst>
            <pc:docMk/>
            <pc:sldMk cId="2228919498" sldId="289"/>
            <ac:spMk id="36" creationId="{BBC9B53B-6501-48DE-AC71-31F63478BC12}"/>
          </ac:spMkLst>
        </pc:spChg>
        <pc:spChg chg="del">
          <ac:chgData name="516364@m.mie-u.ac.jp" userId="20e2de4859e3f6d5" providerId="LiveId" clId="{803511AB-CEB2-4C87-9546-2BA75A79FB99}" dt="2020-02-04T00:07:26.776" v="595" actId="478"/>
          <ac:spMkLst>
            <pc:docMk/>
            <pc:sldMk cId="2228919498" sldId="289"/>
            <ac:spMk id="39" creationId="{E2FC8DDB-DD53-48E1-BF57-86900190882A}"/>
          </ac:spMkLst>
        </pc:spChg>
        <pc:spChg chg="mod">
          <ac:chgData name="516364@m.mie-u.ac.jp" userId="20e2de4859e3f6d5" providerId="LiveId" clId="{803511AB-CEB2-4C87-9546-2BA75A79FB99}" dt="2020-02-04T00:37:20.814" v="925" actId="1076"/>
          <ac:spMkLst>
            <pc:docMk/>
            <pc:sldMk cId="2228919498" sldId="289"/>
            <ac:spMk id="41" creationId="{FFF0C30F-A609-49AE-A97D-0D0081595324}"/>
          </ac:spMkLst>
        </pc:spChg>
        <pc:picChg chg="add del mod">
          <ac:chgData name="516364@m.mie-u.ac.jp" userId="20e2de4859e3f6d5" providerId="LiveId" clId="{803511AB-CEB2-4C87-9546-2BA75A79FB99}" dt="2020-02-04T00:28:55.570" v="608" actId="478"/>
          <ac:picMkLst>
            <pc:docMk/>
            <pc:sldMk cId="2228919498" sldId="289"/>
            <ac:picMk id="3" creationId="{EE77312E-EDB4-4067-968F-0F05B44EC20A}"/>
          </ac:picMkLst>
        </pc:picChg>
        <pc:picChg chg="add del mod modCrop">
          <ac:chgData name="516364@m.mie-u.ac.jp" userId="20e2de4859e3f6d5" providerId="LiveId" clId="{803511AB-CEB2-4C87-9546-2BA75A79FB99}" dt="2020-02-04T00:35:11.774" v="695" actId="1076"/>
          <ac:picMkLst>
            <pc:docMk/>
            <pc:sldMk cId="2228919498" sldId="289"/>
            <ac:picMk id="6" creationId="{5F275A3D-012F-4010-B277-50E1592BCB9D}"/>
          </ac:picMkLst>
        </pc:picChg>
        <pc:picChg chg="add mod">
          <ac:chgData name="516364@m.mie-u.ac.jp" userId="20e2de4859e3f6d5" providerId="LiveId" clId="{803511AB-CEB2-4C87-9546-2BA75A79FB99}" dt="2020-02-04T00:32:09.700" v="654" actId="1076"/>
          <ac:picMkLst>
            <pc:docMk/>
            <pc:sldMk cId="2228919498" sldId="289"/>
            <ac:picMk id="15" creationId="{2BAF0DE2-6323-4E28-8F8D-A48A07AE61A6}"/>
          </ac:picMkLst>
        </pc:picChg>
        <pc:picChg chg="del">
          <ac:chgData name="516364@m.mie-u.ac.jp" userId="20e2de4859e3f6d5" providerId="LiveId" clId="{803511AB-CEB2-4C87-9546-2BA75A79FB99}" dt="2020-02-04T00:07:26.776" v="595" actId="478"/>
          <ac:picMkLst>
            <pc:docMk/>
            <pc:sldMk cId="2228919498" sldId="289"/>
            <ac:picMk id="16" creationId="{4D73DD20-7AE2-4A9C-BC8E-F250A5DAAB5B}"/>
          </ac:picMkLst>
        </pc:picChg>
        <pc:picChg chg="del">
          <ac:chgData name="516364@m.mie-u.ac.jp" userId="20e2de4859e3f6d5" providerId="LiveId" clId="{803511AB-CEB2-4C87-9546-2BA75A79FB99}" dt="2020-02-04T00:07:26.776" v="595" actId="478"/>
          <ac:picMkLst>
            <pc:docMk/>
            <pc:sldMk cId="2228919498" sldId="289"/>
            <ac:picMk id="17" creationId="{8809DDB0-D8C9-4CDF-9009-F9873A712CB2}"/>
          </ac:picMkLst>
        </pc:picChg>
        <pc:picChg chg="del">
          <ac:chgData name="516364@m.mie-u.ac.jp" userId="20e2de4859e3f6d5" providerId="LiveId" clId="{803511AB-CEB2-4C87-9546-2BA75A79FB99}" dt="2020-02-04T00:07:26.776" v="595" actId="478"/>
          <ac:picMkLst>
            <pc:docMk/>
            <pc:sldMk cId="2228919498" sldId="289"/>
            <ac:picMk id="18" creationId="{71E8800A-6FFC-467E-81C9-91355B63CC99}"/>
          </ac:picMkLst>
        </pc:picChg>
        <pc:picChg chg="add mod modCrop">
          <ac:chgData name="516364@m.mie-u.ac.jp" userId="20e2de4859e3f6d5" providerId="LiveId" clId="{803511AB-CEB2-4C87-9546-2BA75A79FB99}" dt="2020-02-04T00:32:11.773" v="655" actId="1076"/>
          <ac:picMkLst>
            <pc:docMk/>
            <pc:sldMk cId="2228919498" sldId="289"/>
            <ac:picMk id="20" creationId="{FF91BDDC-7E1B-4D5E-90B7-C05AEBC2EB89}"/>
          </ac:picMkLst>
        </pc:picChg>
      </pc:sldChg>
      <pc:sldChg chg="addSp delSp modSp add">
        <pc:chgData name="516364@m.mie-u.ac.jp" userId="20e2de4859e3f6d5" providerId="LiveId" clId="{803511AB-CEB2-4C87-9546-2BA75A79FB99}" dt="2020-02-16T00:38:20.803" v="4847" actId="6549"/>
        <pc:sldMkLst>
          <pc:docMk/>
          <pc:sldMk cId="285528675" sldId="290"/>
        </pc:sldMkLst>
        <pc:spChg chg="del">
          <ac:chgData name="516364@m.mie-u.ac.jp" userId="20e2de4859e3f6d5" providerId="LiveId" clId="{803511AB-CEB2-4C87-9546-2BA75A79FB99}" dt="2020-02-04T00:42:04.068" v="1047" actId="478"/>
          <ac:spMkLst>
            <pc:docMk/>
            <pc:sldMk cId="285528675" sldId="290"/>
            <ac:spMk id="2" creationId="{4A821204-9676-4BC7-A15C-9782D56164C8}"/>
          </ac:spMkLst>
        </pc:spChg>
        <pc:spChg chg="add mod">
          <ac:chgData name="516364@m.mie-u.ac.jp" userId="20e2de4859e3f6d5" providerId="LiveId" clId="{803511AB-CEB2-4C87-9546-2BA75A79FB99}" dt="2020-02-04T00:50:42.694" v="1210" actId="1076"/>
          <ac:spMkLst>
            <pc:docMk/>
            <pc:sldMk cId="285528675" sldId="290"/>
            <ac:spMk id="3" creationId="{62D5424F-BD29-488A-B688-7193241F0C00}"/>
          </ac:spMkLst>
        </pc:spChg>
        <pc:spChg chg="add mod">
          <ac:chgData name="516364@m.mie-u.ac.jp" userId="20e2de4859e3f6d5" providerId="LiveId" clId="{803511AB-CEB2-4C87-9546-2BA75A79FB99}" dt="2020-02-04T00:51:29.380" v="1274" actId="1076"/>
          <ac:spMkLst>
            <pc:docMk/>
            <pc:sldMk cId="285528675" sldId="290"/>
            <ac:spMk id="4" creationId="{DE9575ED-EAA6-4807-A2A4-D0202866CB10}"/>
          </ac:spMkLst>
        </pc:spChg>
        <pc:spChg chg="mod">
          <ac:chgData name="516364@m.mie-u.ac.jp" userId="20e2de4859e3f6d5" providerId="LiveId" clId="{803511AB-CEB2-4C87-9546-2BA75A79FB99}" dt="2020-02-16T00:38:20.803" v="4847" actId="6549"/>
          <ac:spMkLst>
            <pc:docMk/>
            <pc:sldMk cId="285528675" sldId="290"/>
            <ac:spMk id="5" creationId="{3043A7C7-088A-42F8-8D6C-E501CF913A1A}"/>
          </ac:spMkLst>
        </pc:spChg>
        <pc:spChg chg="add mod">
          <ac:chgData name="516364@m.mie-u.ac.jp" userId="20e2de4859e3f6d5" providerId="LiveId" clId="{803511AB-CEB2-4C87-9546-2BA75A79FB99}" dt="2020-02-04T04:14:56.406" v="3380" actId="14100"/>
          <ac:spMkLst>
            <pc:docMk/>
            <pc:sldMk cId="285528675" sldId="290"/>
            <ac:spMk id="6" creationId="{B1CDFEA7-2125-4981-83D9-B7BB6F9DF4F4}"/>
          </ac:spMkLst>
        </pc:spChg>
        <pc:spChg chg="add mod">
          <ac:chgData name="516364@m.mie-u.ac.jp" userId="20e2de4859e3f6d5" providerId="LiveId" clId="{803511AB-CEB2-4C87-9546-2BA75A79FB99}" dt="2020-02-04T02:54:11.859" v="2163" actId="1076"/>
          <ac:spMkLst>
            <pc:docMk/>
            <pc:sldMk cId="285528675" sldId="290"/>
            <ac:spMk id="7" creationId="{9A0289D5-5244-497C-8546-667E28B0D37A}"/>
          </ac:spMkLst>
        </pc:spChg>
        <pc:spChg chg="add mod">
          <ac:chgData name="516364@m.mie-u.ac.jp" userId="20e2de4859e3f6d5" providerId="LiveId" clId="{803511AB-CEB2-4C87-9546-2BA75A79FB99}" dt="2020-02-04T02:54:11.859" v="2163" actId="1076"/>
          <ac:spMkLst>
            <pc:docMk/>
            <pc:sldMk cId="285528675" sldId="290"/>
            <ac:spMk id="8" creationId="{2CD29CB3-9298-4956-9D2D-6BB9488CB65F}"/>
          </ac:spMkLst>
        </pc:spChg>
        <pc:spChg chg="add mod">
          <ac:chgData name="516364@m.mie-u.ac.jp" userId="20e2de4859e3f6d5" providerId="LiveId" clId="{803511AB-CEB2-4C87-9546-2BA75A79FB99}" dt="2020-02-04T00:50:24.653" v="1206" actId="1076"/>
          <ac:spMkLst>
            <pc:docMk/>
            <pc:sldMk cId="285528675" sldId="290"/>
            <ac:spMk id="19" creationId="{962FA47D-1A68-4ED5-998A-5D765B0CEBB0}"/>
          </ac:spMkLst>
        </pc:spChg>
        <pc:spChg chg="add mod">
          <ac:chgData name="516364@m.mie-u.ac.jp" userId="20e2de4859e3f6d5" providerId="LiveId" clId="{803511AB-CEB2-4C87-9546-2BA75A79FB99}" dt="2020-02-04T00:52:49.066" v="1284" actId="14100"/>
          <ac:spMkLst>
            <pc:docMk/>
            <pc:sldMk cId="285528675" sldId="290"/>
            <ac:spMk id="20" creationId="{C67C500B-3218-4E8B-A2B7-925595B60666}"/>
          </ac:spMkLst>
        </pc:spChg>
        <pc:spChg chg="add mod">
          <ac:chgData name="516364@m.mie-u.ac.jp" userId="20e2de4859e3f6d5" providerId="LiveId" clId="{803511AB-CEB2-4C87-9546-2BA75A79FB99}" dt="2020-02-04T02:54:11.859" v="2163" actId="1076"/>
          <ac:spMkLst>
            <pc:docMk/>
            <pc:sldMk cId="285528675" sldId="290"/>
            <ac:spMk id="23" creationId="{0DF7DDE1-9AE7-4829-8421-702B8B8FAD66}"/>
          </ac:spMkLst>
        </pc:spChg>
        <pc:spChg chg="add mod">
          <ac:chgData name="516364@m.mie-u.ac.jp" userId="20e2de4859e3f6d5" providerId="LiveId" clId="{803511AB-CEB2-4C87-9546-2BA75A79FB99}" dt="2020-02-04T02:55:11.695" v="2182" actId="207"/>
          <ac:spMkLst>
            <pc:docMk/>
            <pc:sldMk cId="285528675" sldId="290"/>
            <ac:spMk id="26" creationId="{6150077C-1150-4858-98C7-8617E49E2FE6}"/>
          </ac:spMkLst>
        </pc:spChg>
        <pc:spChg chg="add mod">
          <ac:chgData name="516364@m.mie-u.ac.jp" userId="20e2de4859e3f6d5" providerId="LiveId" clId="{803511AB-CEB2-4C87-9546-2BA75A79FB99}" dt="2020-02-04T02:55:08.582" v="2181" actId="207"/>
          <ac:spMkLst>
            <pc:docMk/>
            <pc:sldMk cId="285528675" sldId="290"/>
            <ac:spMk id="27" creationId="{5D5E2F99-4CF5-4532-B389-723F00829D16}"/>
          </ac:spMkLst>
        </pc:spChg>
        <pc:spChg chg="del">
          <ac:chgData name="516364@m.mie-u.ac.jp" userId="20e2de4859e3f6d5" providerId="LiveId" clId="{803511AB-CEB2-4C87-9546-2BA75A79FB99}" dt="2020-02-04T00:42:04.068" v="1047" actId="478"/>
          <ac:spMkLst>
            <pc:docMk/>
            <pc:sldMk cId="285528675" sldId="290"/>
            <ac:spMk id="30" creationId="{B3EE1221-84F3-4FE1-A02A-AE10D9100921}"/>
          </ac:spMkLst>
        </pc:spChg>
        <pc:spChg chg="del">
          <ac:chgData name="516364@m.mie-u.ac.jp" userId="20e2de4859e3f6d5" providerId="LiveId" clId="{803511AB-CEB2-4C87-9546-2BA75A79FB99}" dt="2020-02-04T00:42:04.068" v="1047" actId="478"/>
          <ac:spMkLst>
            <pc:docMk/>
            <pc:sldMk cId="285528675" sldId="290"/>
            <ac:spMk id="31" creationId="{D210A2D7-2D86-4A76-AF1F-B2204F62512A}"/>
          </ac:spMkLst>
        </pc:spChg>
        <pc:spChg chg="del">
          <ac:chgData name="516364@m.mie-u.ac.jp" userId="20e2de4859e3f6d5" providerId="LiveId" clId="{803511AB-CEB2-4C87-9546-2BA75A79FB99}" dt="2020-02-04T00:42:04.068" v="1047" actId="478"/>
          <ac:spMkLst>
            <pc:docMk/>
            <pc:sldMk cId="285528675" sldId="290"/>
            <ac:spMk id="32" creationId="{B83C0849-452D-456A-A5EE-071F93689F24}"/>
          </ac:spMkLst>
        </pc:spChg>
        <pc:spChg chg="del">
          <ac:chgData name="516364@m.mie-u.ac.jp" userId="20e2de4859e3f6d5" providerId="LiveId" clId="{803511AB-CEB2-4C87-9546-2BA75A79FB99}" dt="2020-02-04T00:42:04.068" v="1047" actId="478"/>
          <ac:spMkLst>
            <pc:docMk/>
            <pc:sldMk cId="285528675" sldId="290"/>
            <ac:spMk id="33" creationId="{834D4D9F-877A-46F5-9706-5AE76F34F532}"/>
          </ac:spMkLst>
        </pc:spChg>
        <pc:spChg chg="del">
          <ac:chgData name="516364@m.mie-u.ac.jp" userId="20e2de4859e3f6d5" providerId="LiveId" clId="{803511AB-CEB2-4C87-9546-2BA75A79FB99}" dt="2020-02-04T00:42:04.068" v="1047" actId="478"/>
          <ac:spMkLst>
            <pc:docMk/>
            <pc:sldMk cId="285528675" sldId="290"/>
            <ac:spMk id="34" creationId="{CFB37A62-553F-4460-B30B-7F1660540F31}"/>
          </ac:spMkLst>
        </pc:spChg>
        <pc:spChg chg="del">
          <ac:chgData name="516364@m.mie-u.ac.jp" userId="20e2de4859e3f6d5" providerId="LiveId" clId="{803511AB-CEB2-4C87-9546-2BA75A79FB99}" dt="2020-02-04T00:42:04.068" v="1047" actId="478"/>
          <ac:spMkLst>
            <pc:docMk/>
            <pc:sldMk cId="285528675" sldId="290"/>
            <ac:spMk id="35" creationId="{BBA473D3-63D4-4089-A488-18329BDD2034}"/>
          </ac:spMkLst>
        </pc:spChg>
        <pc:spChg chg="del">
          <ac:chgData name="516364@m.mie-u.ac.jp" userId="20e2de4859e3f6d5" providerId="LiveId" clId="{803511AB-CEB2-4C87-9546-2BA75A79FB99}" dt="2020-02-04T00:42:04.068" v="1047" actId="478"/>
          <ac:spMkLst>
            <pc:docMk/>
            <pc:sldMk cId="285528675" sldId="290"/>
            <ac:spMk id="36" creationId="{BBC9B53B-6501-48DE-AC71-31F63478BC12}"/>
          </ac:spMkLst>
        </pc:spChg>
        <pc:graphicFrameChg chg="add mod">
          <ac:chgData name="516364@m.mie-u.ac.jp" userId="20e2de4859e3f6d5" providerId="LiveId" clId="{803511AB-CEB2-4C87-9546-2BA75A79FB99}" dt="2020-02-04T00:47:58.265" v="1065" actId="14100"/>
          <ac:graphicFrameMkLst>
            <pc:docMk/>
            <pc:sldMk cId="285528675" sldId="290"/>
            <ac:graphicFrameMk id="14" creationId="{235764B7-3464-4066-A703-FADBFF2A8C61}"/>
          </ac:graphicFrameMkLst>
        </pc:graphicFrameChg>
        <pc:graphicFrameChg chg="add mod">
          <ac:chgData name="516364@m.mie-u.ac.jp" userId="20e2de4859e3f6d5" providerId="LiveId" clId="{803511AB-CEB2-4C87-9546-2BA75A79FB99}" dt="2020-02-04T00:48:55.324" v="1077" actId="1076"/>
          <ac:graphicFrameMkLst>
            <pc:docMk/>
            <pc:sldMk cId="285528675" sldId="290"/>
            <ac:graphicFrameMk id="15" creationId="{C84A55BC-1842-4F46-A6D8-8D593DF625C0}"/>
          </ac:graphicFrameMkLst>
        </pc:graphicFrameChg>
        <pc:picChg chg="del">
          <ac:chgData name="516364@m.mie-u.ac.jp" userId="20e2de4859e3f6d5" providerId="LiveId" clId="{803511AB-CEB2-4C87-9546-2BA75A79FB99}" dt="2020-02-04T00:42:04.068" v="1047" actId="478"/>
          <ac:picMkLst>
            <pc:docMk/>
            <pc:sldMk cId="285528675" sldId="290"/>
            <ac:picMk id="16" creationId="{4D73DD20-7AE2-4A9C-BC8E-F250A5DAAB5B}"/>
          </ac:picMkLst>
        </pc:picChg>
        <pc:picChg chg="del">
          <ac:chgData name="516364@m.mie-u.ac.jp" userId="20e2de4859e3f6d5" providerId="LiveId" clId="{803511AB-CEB2-4C87-9546-2BA75A79FB99}" dt="2020-02-04T00:42:04.068" v="1047" actId="478"/>
          <ac:picMkLst>
            <pc:docMk/>
            <pc:sldMk cId="285528675" sldId="290"/>
            <ac:picMk id="17" creationId="{8809DDB0-D8C9-4CDF-9009-F9873A712CB2}"/>
          </ac:picMkLst>
        </pc:picChg>
        <pc:picChg chg="del">
          <ac:chgData name="516364@m.mie-u.ac.jp" userId="20e2de4859e3f6d5" providerId="LiveId" clId="{803511AB-CEB2-4C87-9546-2BA75A79FB99}" dt="2020-02-04T00:42:04.068" v="1047" actId="478"/>
          <ac:picMkLst>
            <pc:docMk/>
            <pc:sldMk cId="285528675" sldId="290"/>
            <ac:picMk id="18" creationId="{71E8800A-6FFC-467E-81C9-91355B63CC99}"/>
          </ac:picMkLst>
        </pc:picChg>
        <pc:picChg chg="add mod">
          <ac:chgData name="516364@m.mie-u.ac.jp" userId="20e2de4859e3f6d5" providerId="LiveId" clId="{803511AB-CEB2-4C87-9546-2BA75A79FB99}" dt="2020-02-04T02:54:18.559" v="2164" actId="1076"/>
          <ac:picMkLst>
            <pc:docMk/>
            <pc:sldMk cId="285528675" sldId="290"/>
            <ac:picMk id="24" creationId="{24D96CAC-7BF7-45CD-8F52-0FE36EC53586}"/>
          </ac:picMkLst>
        </pc:picChg>
        <pc:picChg chg="add mod">
          <ac:chgData name="516364@m.mie-u.ac.jp" userId="20e2de4859e3f6d5" providerId="LiveId" clId="{803511AB-CEB2-4C87-9546-2BA75A79FB99}" dt="2020-02-04T02:54:18.559" v="2164" actId="1076"/>
          <ac:picMkLst>
            <pc:docMk/>
            <pc:sldMk cId="285528675" sldId="290"/>
            <ac:picMk id="25" creationId="{44A20096-63A5-419E-925F-AD410DB7A973}"/>
          </ac:picMkLst>
        </pc:picChg>
      </pc:sldChg>
      <pc:sldChg chg="addSp delSp modSp add modNotesTx">
        <pc:chgData name="516364@m.mie-u.ac.jp" userId="20e2de4859e3f6d5" providerId="LiveId" clId="{803511AB-CEB2-4C87-9546-2BA75A79FB99}" dt="2020-02-16T00:37:26.167" v="4774"/>
        <pc:sldMkLst>
          <pc:docMk/>
          <pc:sldMk cId="1124654220" sldId="291"/>
        </pc:sldMkLst>
        <pc:spChg chg="add mod">
          <ac:chgData name="516364@m.mie-u.ac.jp" userId="20e2de4859e3f6d5" providerId="LiveId" clId="{803511AB-CEB2-4C87-9546-2BA75A79FB99}" dt="2020-02-04T02:41:23.452" v="1926" actId="1076"/>
          <ac:spMkLst>
            <pc:docMk/>
            <pc:sldMk cId="1124654220" sldId="291"/>
            <ac:spMk id="2" creationId="{A40C9D0D-A9D5-4C69-BD2C-45316E235870}"/>
          </ac:spMkLst>
        </pc:spChg>
        <pc:spChg chg="mod">
          <ac:chgData name="516364@m.mie-u.ac.jp" userId="20e2de4859e3f6d5" providerId="LiveId" clId="{803511AB-CEB2-4C87-9546-2BA75A79FB99}" dt="2020-02-14T02:31:14.240" v="4701"/>
          <ac:spMkLst>
            <pc:docMk/>
            <pc:sldMk cId="1124654220" sldId="291"/>
            <ac:spMk id="5" creationId="{3043A7C7-088A-42F8-8D6C-E501CF913A1A}"/>
          </ac:spMkLst>
        </pc:spChg>
        <pc:spChg chg="add del mod">
          <ac:chgData name="516364@m.mie-u.ac.jp" userId="20e2de4859e3f6d5" providerId="LiveId" clId="{803511AB-CEB2-4C87-9546-2BA75A79FB99}" dt="2020-02-04T02:37:07.230" v="1823" actId="478"/>
          <ac:spMkLst>
            <pc:docMk/>
            <pc:sldMk cId="1124654220" sldId="291"/>
            <ac:spMk id="10" creationId="{8CA863B5-4112-40B1-A031-A57C2C9DC157}"/>
          </ac:spMkLst>
        </pc:spChg>
        <pc:spChg chg="add mod">
          <ac:chgData name="516364@m.mie-u.ac.jp" userId="20e2de4859e3f6d5" providerId="LiveId" clId="{803511AB-CEB2-4C87-9546-2BA75A79FB99}" dt="2020-02-04T02:45:46.019" v="2041" actId="1076"/>
          <ac:spMkLst>
            <pc:docMk/>
            <pc:sldMk cId="1124654220" sldId="291"/>
            <ac:spMk id="11" creationId="{811986D9-F26D-44A6-A00F-F7057071092F}"/>
          </ac:spMkLst>
        </pc:spChg>
        <pc:spChg chg="add mod">
          <ac:chgData name="516364@m.mie-u.ac.jp" userId="20e2de4859e3f6d5" providerId="LiveId" clId="{803511AB-CEB2-4C87-9546-2BA75A79FB99}" dt="2020-02-04T02:40:56.017" v="1922" actId="1076"/>
          <ac:spMkLst>
            <pc:docMk/>
            <pc:sldMk cId="1124654220" sldId="291"/>
            <ac:spMk id="12" creationId="{A770FA03-3881-42B6-BE3D-3805FD77453F}"/>
          </ac:spMkLst>
        </pc:spChg>
        <pc:spChg chg="add mod">
          <ac:chgData name="516364@m.mie-u.ac.jp" userId="20e2de4859e3f6d5" providerId="LiveId" clId="{803511AB-CEB2-4C87-9546-2BA75A79FB99}" dt="2020-02-04T02:40:56.017" v="1922" actId="1076"/>
          <ac:spMkLst>
            <pc:docMk/>
            <pc:sldMk cId="1124654220" sldId="291"/>
            <ac:spMk id="13" creationId="{8EDDEA79-9E2B-406A-B860-CAF6621DE3C3}"/>
          </ac:spMkLst>
        </pc:spChg>
        <pc:spChg chg="add mod">
          <ac:chgData name="516364@m.mie-u.ac.jp" userId="20e2de4859e3f6d5" providerId="LiveId" clId="{803511AB-CEB2-4C87-9546-2BA75A79FB99}" dt="2020-02-16T00:37:26.167" v="4774"/>
          <ac:spMkLst>
            <pc:docMk/>
            <pc:sldMk cId="1124654220" sldId="291"/>
            <ac:spMk id="27" creationId="{90B0BD37-5A45-466E-9C0C-C6949A88665A}"/>
          </ac:spMkLst>
        </pc:spChg>
        <pc:spChg chg="add mod ord">
          <ac:chgData name="516364@m.mie-u.ac.jp" userId="20e2de4859e3f6d5" providerId="LiveId" clId="{803511AB-CEB2-4C87-9546-2BA75A79FB99}" dt="2020-02-04T02:46:06.945" v="2045" actId="14100"/>
          <ac:spMkLst>
            <pc:docMk/>
            <pc:sldMk cId="1124654220" sldId="291"/>
            <ac:spMk id="30" creationId="{B4A663B9-86DE-44F8-8FB7-605746871664}"/>
          </ac:spMkLst>
        </pc:spChg>
        <pc:spChg chg="add mod ord">
          <ac:chgData name="516364@m.mie-u.ac.jp" userId="20e2de4859e3f6d5" providerId="LiveId" clId="{803511AB-CEB2-4C87-9546-2BA75A79FB99}" dt="2020-02-04T02:46:06.945" v="2045" actId="14100"/>
          <ac:spMkLst>
            <pc:docMk/>
            <pc:sldMk cId="1124654220" sldId="291"/>
            <ac:spMk id="31" creationId="{065E27A9-AE13-4ED7-9749-D9F3486AC012}"/>
          </ac:spMkLst>
        </pc:spChg>
        <pc:spChg chg="add mod">
          <ac:chgData name="516364@m.mie-u.ac.jp" userId="20e2de4859e3f6d5" providerId="LiveId" clId="{803511AB-CEB2-4C87-9546-2BA75A79FB99}" dt="2020-02-04T02:46:42.008" v="2049" actId="1076"/>
          <ac:spMkLst>
            <pc:docMk/>
            <pc:sldMk cId="1124654220" sldId="291"/>
            <ac:spMk id="32" creationId="{4CA7A011-0B97-4319-B276-02F8A8158385}"/>
          </ac:spMkLst>
        </pc:spChg>
        <pc:spChg chg="add mod">
          <ac:chgData name="516364@m.mie-u.ac.jp" userId="20e2de4859e3f6d5" providerId="LiveId" clId="{803511AB-CEB2-4C87-9546-2BA75A79FB99}" dt="2020-02-04T02:40:56.017" v="1922" actId="1076"/>
          <ac:spMkLst>
            <pc:docMk/>
            <pc:sldMk cId="1124654220" sldId="291"/>
            <ac:spMk id="33" creationId="{21E13B54-2C17-4A66-B03B-D6C55B12D01B}"/>
          </ac:spMkLst>
        </pc:spChg>
        <pc:spChg chg="add mod">
          <ac:chgData name="516364@m.mie-u.ac.jp" userId="20e2de4859e3f6d5" providerId="LiveId" clId="{803511AB-CEB2-4C87-9546-2BA75A79FB99}" dt="2020-02-04T02:42:25.618" v="2024" actId="1076"/>
          <ac:spMkLst>
            <pc:docMk/>
            <pc:sldMk cId="1124654220" sldId="291"/>
            <ac:spMk id="34" creationId="{E1B12B93-5D1B-44C8-965C-9287A4647B51}"/>
          </ac:spMkLst>
        </pc:spChg>
        <pc:spChg chg="add mod">
          <ac:chgData name="516364@m.mie-u.ac.jp" userId="20e2de4859e3f6d5" providerId="LiveId" clId="{803511AB-CEB2-4C87-9546-2BA75A79FB99}" dt="2020-02-04T02:47:53.025" v="2096" actId="1076"/>
          <ac:spMkLst>
            <pc:docMk/>
            <pc:sldMk cId="1124654220" sldId="291"/>
            <ac:spMk id="36" creationId="{DAA729CF-951F-4E39-81AA-2265F89F54AB}"/>
          </ac:spMkLst>
        </pc:spChg>
        <pc:spChg chg="add mod">
          <ac:chgData name="516364@m.mie-u.ac.jp" userId="20e2de4859e3f6d5" providerId="LiveId" clId="{803511AB-CEB2-4C87-9546-2BA75A79FB99}" dt="2020-02-04T02:48:27.001" v="2128" actId="1076"/>
          <ac:spMkLst>
            <pc:docMk/>
            <pc:sldMk cId="1124654220" sldId="291"/>
            <ac:spMk id="37" creationId="{FAB3AE57-EE72-4631-9876-240FEEC667F4}"/>
          </ac:spMkLst>
        </pc:spChg>
        <pc:spChg chg="add mod">
          <ac:chgData name="516364@m.mie-u.ac.jp" userId="20e2de4859e3f6d5" providerId="LiveId" clId="{803511AB-CEB2-4C87-9546-2BA75A79FB99}" dt="2020-02-04T02:55:44.326" v="2184" actId="571"/>
          <ac:spMkLst>
            <pc:docMk/>
            <pc:sldMk cId="1124654220" sldId="291"/>
            <ac:spMk id="38" creationId="{88E11D41-B789-4C41-B05A-8588CABDA12E}"/>
          </ac:spMkLst>
        </pc:spChg>
        <pc:picChg chg="add mod modCrop">
          <ac:chgData name="516364@m.mie-u.ac.jp" userId="20e2de4859e3f6d5" providerId="LiveId" clId="{803511AB-CEB2-4C87-9546-2BA75A79FB99}" dt="2020-02-04T02:45:54.907" v="2042" actId="1076"/>
          <ac:picMkLst>
            <pc:docMk/>
            <pc:sldMk cId="1124654220" sldId="291"/>
            <ac:picMk id="3" creationId="{BC46A821-46FF-4E56-8BDA-603795D7C0C7}"/>
          </ac:picMkLst>
        </pc:picChg>
        <pc:picChg chg="add mod modCrop">
          <ac:chgData name="516364@m.mie-u.ac.jp" userId="20e2de4859e3f6d5" providerId="LiveId" clId="{803511AB-CEB2-4C87-9546-2BA75A79FB99}" dt="2020-02-04T02:45:54.907" v="2042" actId="1076"/>
          <ac:picMkLst>
            <pc:docMk/>
            <pc:sldMk cId="1124654220" sldId="291"/>
            <ac:picMk id="4" creationId="{05D47C77-809A-477B-94AC-16F86EC672D6}"/>
          </ac:picMkLst>
        </pc:picChg>
        <pc:picChg chg="add del mod">
          <ac:chgData name="516364@m.mie-u.ac.jp" userId="20e2de4859e3f6d5" providerId="LiveId" clId="{803511AB-CEB2-4C87-9546-2BA75A79FB99}" dt="2020-02-04T02:25:28.383" v="1503"/>
          <ac:picMkLst>
            <pc:docMk/>
            <pc:sldMk cId="1124654220" sldId="291"/>
            <ac:picMk id="6" creationId="{71C9CC21-B537-44FB-8793-9917A429468B}"/>
          </ac:picMkLst>
        </pc:picChg>
        <pc:picChg chg="add del mod">
          <ac:chgData name="516364@m.mie-u.ac.jp" userId="20e2de4859e3f6d5" providerId="LiveId" clId="{803511AB-CEB2-4C87-9546-2BA75A79FB99}" dt="2020-02-04T02:25:28.383" v="1503"/>
          <ac:picMkLst>
            <pc:docMk/>
            <pc:sldMk cId="1124654220" sldId="291"/>
            <ac:picMk id="7" creationId="{6C193B2D-8B48-49F3-818B-457184757485}"/>
          </ac:picMkLst>
        </pc:picChg>
        <pc:picChg chg="add mod modCrop">
          <ac:chgData name="516364@m.mie-u.ac.jp" userId="20e2de4859e3f6d5" providerId="LiveId" clId="{803511AB-CEB2-4C87-9546-2BA75A79FB99}" dt="2020-02-04T02:45:54.907" v="2042" actId="1076"/>
          <ac:picMkLst>
            <pc:docMk/>
            <pc:sldMk cId="1124654220" sldId="291"/>
            <ac:picMk id="8" creationId="{E9D5C5D2-3137-4FF4-8D58-46AFE395DBF6}"/>
          </ac:picMkLst>
        </pc:picChg>
        <pc:picChg chg="add mod modCrop">
          <ac:chgData name="516364@m.mie-u.ac.jp" userId="20e2de4859e3f6d5" providerId="LiveId" clId="{803511AB-CEB2-4C87-9546-2BA75A79FB99}" dt="2020-02-04T02:45:54.907" v="2042" actId="1076"/>
          <ac:picMkLst>
            <pc:docMk/>
            <pc:sldMk cId="1124654220" sldId="291"/>
            <ac:picMk id="9" creationId="{E847EF0F-6756-49AA-8CE4-F5E364A8FF70}"/>
          </ac:picMkLst>
        </pc:picChg>
        <pc:picChg chg="add mod modCrop">
          <ac:chgData name="516364@m.mie-u.ac.jp" userId="20e2de4859e3f6d5" providerId="LiveId" clId="{803511AB-CEB2-4C87-9546-2BA75A79FB99}" dt="2020-02-04T02:46:45.978" v="2051" actId="1076"/>
          <ac:picMkLst>
            <pc:docMk/>
            <pc:sldMk cId="1124654220" sldId="291"/>
            <ac:picMk id="35" creationId="{D0E91EEA-51BE-4231-A4DD-E391BD6DC87E}"/>
          </ac:picMkLst>
        </pc:picChg>
        <pc:cxnChg chg="add mod">
          <ac:chgData name="516364@m.mie-u.ac.jp" userId="20e2de4859e3f6d5" providerId="LiveId" clId="{803511AB-CEB2-4C87-9546-2BA75A79FB99}" dt="2020-02-04T02:45:54.907" v="2042" actId="1076"/>
          <ac:cxnSpMkLst>
            <pc:docMk/>
            <pc:sldMk cId="1124654220" sldId="291"/>
            <ac:cxnSpMk id="15" creationId="{4AA0E54B-30FF-420D-BA24-A272FF45549C}"/>
          </ac:cxnSpMkLst>
        </pc:cxnChg>
        <pc:cxnChg chg="add mod">
          <ac:chgData name="516364@m.mie-u.ac.jp" userId="20e2de4859e3f6d5" providerId="LiveId" clId="{803511AB-CEB2-4C87-9546-2BA75A79FB99}" dt="2020-02-04T02:45:54.907" v="2042" actId="1076"/>
          <ac:cxnSpMkLst>
            <pc:docMk/>
            <pc:sldMk cId="1124654220" sldId="291"/>
            <ac:cxnSpMk id="17" creationId="{3875E8FD-62AA-4CAD-938D-A08718B676C5}"/>
          </ac:cxnSpMkLst>
        </pc:cxnChg>
        <pc:cxnChg chg="add mod">
          <ac:chgData name="516364@m.mie-u.ac.jp" userId="20e2de4859e3f6d5" providerId="LiveId" clId="{803511AB-CEB2-4C87-9546-2BA75A79FB99}" dt="2020-02-04T02:45:54.907" v="2042" actId="1076"/>
          <ac:cxnSpMkLst>
            <pc:docMk/>
            <pc:sldMk cId="1124654220" sldId="291"/>
            <ac:cxnSpMk id="19" creationId="{09BA3162-DA9C-4FD9-9395-58E7B3FF622F}"/>
          </ac:cxnSpMkLst>
        </pc:cxnChg>
        <pc:cxnChg chg="add mod">
          <ac:chgData name="516364@m.mie-u.ac.jp" userId="20e2de4859e3f6d5" providerId="LiveId" clId="{803511AB-CEB2-4C87-9546-2BA75A79FB99}" dt="2020-02-04T02:45:54.907" v="2042" actId="1076"/>
          <ac:cxnSpMkLst>
            <pc:docMk/>
            <pc:sldMk cId="1124654220" sldId="291"/>
            <ac:cxnSpMk id="21" creationId="{52CEE50D-19B5-4C0F-A632-6400C21B91C1}"/>
          </ac:cxnSpMkLst>
        </pc:cxnChg>
        <pc:cxnChg chg="add mod">
          <ac:chgData name="516364@m.mie-u.ac.jp" userId="20e2de4859e3f6d5" providerId="LiveId" clId="{803511AB-CEB2-4C87-9546-2BA75A79FB99}" dt="2020-02-04T02:45:54.907" v="2042" actId="1076"/>
          <ac:cxnSpMkLst>
            <pc:docMk/>
            <pc:sldMk cId="1124654220" sldId="291"/>
            <ac:cxnSpMk id="22" creationId="{60B7AB71-79DB-41D2-A4CA-BBC3F7587757}"/>
          </ac:cxnSpMkLst>
        </pc:cxnChg>
        <pc:cxnChg chg="add mod">
          <ac:chgData name="516364@m.mie-u.ac.jp" userId="20e2de4859e3f6d5" providerId="LiveId" clId="{803511AB-CEB2-4C87-9546-2BA75A79FB99}" dt="2020-02-04T02:45:54.907" v="2042" actId="1076"/>
          <ac:cxnSpMkLst>
            <pc:docMk/>
            <pc:sldMk cId="1124654220" sldId="291"/>
            <ac:cxnSpMk id="23" creationId="{8970530F-8C1B-42D3-813A-1FA70A1D52DD}"/>
          </ac:cxnSpMkLst>
        </pc:cxnChg>
      </pc:sldChg>
      <pc:sldChg chg="addSp modSp add del">
        <pc:chgData name="516364@m.mie-u.ac.jp" userId="20e2de4859e3f6d5" providerId="LiveId" clId="{803511AB-CEB2-4C87-9546-2BA75A79FB99}" dt="2020-02-16T01:24:46.317" v="5134" actId="2696"/>
        <pc:sldMkLst>
          <pc:docMk/>
          <pc:sldMk cId="4267346640" sldId="292"/>
        </pc:sldMkLst>
        <pc:spChg chg="add mod">
          <ac:chgData name="516364@m.mie-u.ac.jp" userId="20e2de4859e3f6d5" providerId="LiveId" clId="{803511AB-CEB2-4C87-9546-2BA75A79FB99}" dt="2020-02-04T03:01:48.521" v="2602" actId="1076"/>
          <ac:spMkLst>
            <pc:docMk/>
            <pc:sldMk cId="4267346640" sldId="292"/>
            <ac:spMk id="2" creationId="{32283C0A-F289-4145-8052-D27EFF934043}"/>
          </ac:spMkLst>
        </pc:spChg>
        <pc:spChg chg="mod">
          <ac:chgData name="516364@m.mie-u.ac.jp" userId="20e2de4859e3f6d5" providerId="LiveId" clId="{803511AB-CEB2-4C87-9546-2BA75A79FB99}" dt="2020-02-14T02:31:25.487" v="4705"/>
          <ac:spMkLst>
            <pc:docMk/>
            <pc:sldMk cId="4267346640" sldId="292"/>
            <ac:spMk id="5" creationId="{3043A7C7-088A-42F8-8D6C-E501CF913A1A}"/>
          </ac:spMkLst>
        </pc:spChg>
        <pc:spChg chg="add">
          <ac:chgData name="516364@m.mie-u.ac.jp" userId="20e2de4859e3f6d5" providerId="LiveId" clId="{803511AB-CEB2-4C87-9546-2BA75A79FB99}" dt="2020-02-04T02:51:02.392" v="2140"/>
          <ac:spMkLst>
            <pc:docMk/>
            <pc:sldMk cId="4267346640" sldId="292"/>
            <ac:spMk id="8" creationId="{7AC521B6-E5AC-4F21-948C-61B3C49DDE72}"/>
          </ac:spMkLst>
        </pc:spChg>
        <pc:spChg chg="add">
          <ac:chgData name="516364@m.mie-u.ac.jp" userId="20e2de4859e3f6d5" providerId="LiveId" clId="{803511AB-CEB2-4C87-9546-2BA75A79FB99}" dt="2020-02-04T02:51:02.392" v="2140"/>
          <ac:spMkLst>
            <pc:docMk/>
            <pc:sldMk cId="4267346640" sldId="292"/>
            <ac:spMk id="9" creationId="{BD3B76F7-B41E-48B1-BBF1-6D707B30F2CE}"/>
          </ac:spMkLst>
        </pc:spChg>
        <pc:spChg chg="add mod ord">
          <ac:chgData name="516364@m.mie-u.ac.jp" userId="20e2de4859e3f6d5" providerId="LiveId" clId="{803511AB-CEB2-4C87-9546-2BA75A79FB99}" dt="2020-02-04T02:58:20.757" v="2353" actId="14100"/>
          <ac:spMkLst>
            <pc:docMk/>
            <pc:sldMk cId="4267346640" sldId="292"/>
            <ac:spMk id="10" creationId="{3E7538C0-A2F0-4997-82DF-C690295E7BBE}"/>
          </ac:spMkLst>
        </pc:spChg>
        <pc:spChg chg="add mod ord">
          <ac:chgData name="516364@m.mie-u.ac.jp" userId="20e2de4859e3f6d5" providerId="LiveId" clId="{803511AB-CEB2-4C87-9546-2BA75A79FB99}" dt="2020-02-04T02:57:30.808" v="2339" actId="1076"/>
          <ac:spMkLst>
            <pc:docMk/>
            <pc:sldMk cId="4267346640" sldId="292"/>
            <ac:spMk id="11" creationId="{548B765F-6D84-4994-B490-C7F3E93AD854}"/>
          </ac:spMkLst>
        </pc:spChg>
        <pc:spChg chg="add mod ord">
          <ac:chgData name="516364@m.mie-u.ac.jp" userId="20e2de4859e3f6d5" providerId="LiveId" clId="{803511AB-CEB2-4C87-9546-2BA75A79FB99}" dt="2020-02-04T02:59:32.843" v="2364" actId="1076"/>
          <ac:spMkLst>
            <pc:docMk/>
            <pc:sldMk cId="4267346640" sldId="292"/>
            <ac:spMk id="12" creationId="{A0C4BD0F-A2BC-40A3-A7E5-64237E1F423F}"/>
          </ac:spMkLst>
        </pc:spChg>
        <pc:spChg chg="add mod">
          <ac:chgData name="516364@m.mie-u.ac.jp" userId="20e2de4859e3f6d5" providerId="LiveId" clId="{803511AB-CEB2-4C87-9546-2BA75A79FB99}" dt="2020-02-04T02:59:43.534" v="2387" actId="1076"/>
          <ac:spMkLst>
            <pc:docMk/>
            <pc:sldMk cId="4267346640" sldId="292"/>
            <ac:spMk id="13" creationId="{FFCF0D03-31DE-417B-9529-729AFB87769C}"/>
          </ac:spMkLst>
        </pc:spChg>
        <pc:spChg chg="add mod">
          <ac:chgData name="516364@m.mie-u.ac.jp" userId="20e2de4859e3f6d5" providerId="LiveId" clId="{803511AB-CEB2-4C87-9546-2BA75A79FB99}" dt="2020-02-04T03:00:31.798" v="2500" actId="1076"/>
          <ac:spMkLst>
            <pc:docMk/>
            <pc:sldMk cId="4267346640" sldId="292"/>
            <ac:spMk id="14" creationId="{CF6BF4A9-23AE-4B88-BD3B-90A0F819AB61}"/>
          </ac:spMkLst>
        </pc:spChg>
        <pc:spChg chg="add mod">
          <ac:chgData name="516364@m.mie-u.ac.jp" userId="20e2de4859e3f6d5" providerId="LiveId" clId="{803511AB-CEB2-4C87-9546-2BA75A79FB99}" dt="2020-02-04T03:03:49.002" v="2745" actId="1076"/>
          <ac:spMkLst>
            <pc:docMk/>
            <pc:sldMk cId="4267346640" sldId="292"/>
            <ac:spMk id="15" creationId="{60E8DB18-887D-47C4-9A58-214ADE8524F9}"/>
          </ac:spMkLst>
        </pc:spChg>
        <pc:spChg chg="add mod">
          <ac:chgData name="516364@m.mie-u.ac.jp" userId="20e2de4859e3f6d5" providerId="LiveId" clId="{803511AB-CEB2-4C87-9546-2BA75A79FB99}" dt="2020-02-04T03:03:46.624" v="2744" actId="1076"/>
          <ac:spMkLst>
            <pc:docMk/>
            <pc:sldMk cId="4267346640" sldId="292"/>
            <ac:spMk id="16" creationId="{BB7B0788-369D-488C-A0EE-75F67EA0C7FB}"/>
          </ac:spMkLst>
        </pc:spChg>
        <pc:picChg chg="add mod modCrop">
          <ac:chgData name="516364@m.mie-u.ac.jp" userId="20e2de4859e3f6d5" providerId="LiveId" clId="{803511AB-CEB2-4C87-9546-2BA75A79FB99}" dt="2020-02-04T02:58:40.442" v="2360" actId="1076"/>
          <ac:picMkLst>
            <pc:docMk/>
            <pc:sldMk cId="4267346640" sldId="292"/>
            <ac:picMk id="3" creationId="{F8F6296C-7F57-49DA-8A90-8530023AE656}"/>
          </ac:picMkLst>
        </pc:picChg>
        <pc:picChg chg="add mod modCrop">
          <ac:chgData name="516364@m.mie-u.ac.jp" userId="20e2de4859e3f6d5" providerId="LiveId" clId="{803511AB-CEB2-4C87-9546-2BA75A79FB99}" dt="2020-02-04T02:58:39.160" v="2359" actId="1076"/>
          <ac:picMkLst>
            <pc:docMk/>
            <pc:sldMk cId="4267346640" sldId="292"/>
            <ac:picMk id="4" creationId="{8ADB4DE5-99F2-4988-8BA5-87DA5E94608C}"/>
          </ac:picMkLst>
        </pc:picChg>
        <pc:picChg chg="add mod modCrop">
          <ac:chgData name="516364@m.mie-u.ac.jp" userId="20e2de4859e3f6d5" providerId="LiveId" clId="{803511AB-CEB2-4C87-9546-2BA75A79FB99}" dt="2020-02-04T02:58:14.500" v="2351" actId="14100"/>
          <ac:picMkLst>
            <pc:docMk/>
            <pc:sldMk cId="4267346640" sldId="292"/>
            <ac:picMk id="6" creationId="{D5514952-554C-4398-B78B-D19CBD5F028E}"/>
          </ac:picMkLst>
        </pc:picChg>
        <pc:picChg chg="add mod modCrop">
          <ac:chgData name="516364@m.mie-u.ac.jp" userId="20e2de4859e3f6d5" providerId="LiveId" clId="{803511AB-CEB2-4C87-9546-2BA75A79FB99}" dt="2020-02-04T02:58:25.097" v="2354" actId="1076"/>
          <ac:picMkLst>
            <pc:docMk/>
            <pc:sldMk cId="4267346640" sldId="292"/>
            <ac:picMk id="7" creationId="{AF254060-FEB0-46C2-9E1C-6AFE2D38F016}"/>
          </ac:picMkLst>
        </pc:picChg>
      </pc:sldChg>
      <pc:sldChg chg="addSp delSp modSp add ord">
        <pc:chgData name="516364@m.mie-u.ac.jp" userId="20e2de4859e3f6d5" providerId="LiveId" clId="{803511AB-CEB2-4C87-9546-2BA75A79FB99}" dt="2020-02-04T05:16:36.924" v="4535" actId="20577"/>
        <pc:sldMkLst>
          <pc:docMk/>
          <pc:sldMk cId="2975912699" sldId="293"/>
        </pc:sldMkLst>
        <pc:spChg chg="mod">
          <ac:chgData name="516364@m.mie-u.ac.jp" userId="20e2de4859e3f6d5" providerId="LiveId" clId="{803511AB-CEB2-4C87-9546-2BA75A79FB99}" dt="2020-02-04T05:16:36.924" v="4535" actId="20577"/>
          <ac:spMkLst>
            <pc:docMk/>
            <pc:sldMk cId="2975912699" sldId="293"/>
            <ac:spMk id="5" creationId="{3043A7C7-088A-42F8-8D6C-E501CF913A1A}"/>
          </ac:spMkLst>
        </pc:spChg>
        <pc:spChg chg="add del mod">
          <ac:chgData name="516364@m.mie-u.ac.jp" userId="20e2de4859e3f6d5" providerId="LiveId" clId="{803511AB-CEB2-4C87-9546-2BA75A79FB99}" dt="2020-02-04T04:22:16.588" v="3618"/>
          <ac:spMkLst>
            <pc:docMk/>
            <pc:sldMk cId="2975912699" sldId="293"/>
            <ac:spMk id="11" creationId="{A3D005A1-A0CE-45D5-A77F-1E85FCE1488E}"/>
          </ac:spMkLst>
        </pc:spChg>
        <pc:spChg chg="add mod">
          <ac:chgData name="516364@m.mie-u.ac.jp" userId="20e2de4859e3f6d5" providerId="LiveId" clId="{803511AB-CEB2-4C87-9546-2BA75A79FB99}" dt="2020-02-04T05:15:56.772" v="4503" actId="113"/>
          <ac:spMkLst>
            <pc:docMk/>
            <pc:sldMk cId="2975912699" sldId="293"/>
            <ac:spMk id="12" creationId="{C7FF6495-E18C-482D-A503-B0C3BB22DE06}"/>
          </ac:spMkLst>
        </pc:spChg>
        <pc:spChg chg="add mod">
          <ac:chgData name="516364@m.mie-u.ac.jp" userId="20e2de4859e3f6d5" providerId="LiveId" clId="{803511AB-CEB2-4C87-9546-2BA75A79FB99}" dt="2020-02-04T04:22:42.282" v="3621" actId="1076"/>
          <ac:spMkLst>
            <pc:docMk/>
            <pc:sldMk cId="2975912699" sldId="293"/>
            <ac:spMk id="13" creationId="{80746C4A-F1B9-4529-86A7-3A43160B85C2}"/>
          </ac:spMkLst>
        </pc:spChg>
        <pc:spChg chg="add mod">
          <ac:chgData name="516364@m.mie-u.ac.jp" userId="20e2de4859e3f6d5" providerId="LiveId" clId="{803511AB-CEB2-4C87-9546-2BA75A79FB99}" dt="2020-02-04T04:23:14.270" v="3693" actId="1076"/>
          <ac:spMkLst>
            <pc:docMk/>
            <pc:sldMk cId="2975912699" sldId="293"/>
            <ac:spMk id="14" creationId="{6D2FA9E1-2D0F-46B5-9C48-01F46541D050}"/>
          </ac:spMkLst>
        </pc:spChg>
        <pc:spChg chg="add mod">
          <ac:chgData name="516364@m.mie-u.ac.jp" userId="20e2de4859e3f6d5" providerId="LiveId" clId="{803511AB-CEB2-4C87-9546-2BA75A79FB99}" dt="2020-02-04T04:24:42.576" v="3832" actId="1076"/>
          <ac:spMkLst>
            <pc:docMk/>
            <pc:sldMk cId="2975912699" sldId="293"/>
            <ac:spMk id="15" creationId="{23C6490D-96C4-4945-BA57-7F84128454BE}"/>
          </ac:spMkLst>
        </pc:spChg>
        <pc:spChg chg="add mod">
          <ac:chgData name="516364@m.mie-u.ac.jp" userId="20e2de4859e3f6d5" providerId="LiveId" clId="{803511AB-CEB2-4C87-9546-2BA75A79FB99}" dt="2020-02-04T04:50:13.472" v="3983" actId="207"/>
          <ac:spMkLst>
            <pc:docMk/>
            <pc:sldMk cId="2975912699" sldId="293"/>
            <ac:spMk id="18" creationId="{53C477CF-6E73-48BC-BB45-A8C388734BD1}"/>
          </ac:spMkLst>
        </pc:spChg>
        <pc:picChg chg="add del mod modCrop">
          <ac:chgData name="516364@m.mie-u.ac.jp" userId="20e2de4859e3f6d5" providerId="LiveId" clId="{803511AB-CEB2-4C87-9546-2BA75A79FB99}" dt="2020-02-04T04:48:28.264" v="3841" actId="478"/>
          <ac:picMkLst>
            <pc:docMk/>
            <pc:sldMk cId="2975912699" sldId="293"/>
            <ac:picMk id="3" creationId="{CF73CB8E-9FBF-4692-8A4F-EE4C5D8A149C}"/>
          </ac:picMkLst>
        </pc:picChg>
        <pc:picChg chg="add del mod">
          <ac:chgData name="516364@m.mie-u.ac.jp" userId="20e2de4859e3f6d5" providerId="LiveId" clId="{803511AB-CEB2-4C87-9546-2BA75A79FB99}" dt="2020-02-04T04:18:16.376" v="3512" actId="478"/>
          <ac:picMkLst>
            <pc:docMk/>
            <pc:sldMk cId="2975912699" sldId="293"/>
            <ac:picMk id="6" creationId="{94C8F2C5-1827-4B04-BA80-705E3A9A76C9}"/>
          </ac:picMkLst>
        </pc:picChg>
        <pc:picChg chg="add del mod">
          <ac:chgData name="516364@m.mie-u.ac.jp" userId="20e2de4859e3f6d5" providerId="LiveId" clId="{803511AB-CEB2-4C87-9546-2BA75A79FB99}" dt="2020-02-04T04:18:31.118" v="3514" actId="478"/>
          <ac:picMkLst>
            <pc:docMk/>
            <pc:sldMk cId="2975912699" sldId="293"/>
            <ac:picMk id="8" creationId="{DDBBC24E-3DD5-469F-8C69-CEBA938CF1EC}"/>
          </ac:picMkLst>
        </pc:picChg>
        <pc:picChg chg="add mod modCrop">
          <ac:chgData name="516364@m.mie-u.ac.jp" userId="20e2de4859e3f6d5" providerId="LiveId" clId="{803511AB-CEB2-4C87-9546-2BA75A79FB99}" dt="2020-02-04T04:22:38.274" v="3620" actId="1076"/>
          <ac:picMkLst>
            <pc:docMk/>
            <pc:sldMk cId="2975912699" sldId="293"/>
            <ac:picMk id="10" creationId="{FB09ED50-E7D2-42C4-8E3C-FBE3A2F2AAB3}"/>
          </ac:picMkLst>
        </pc:picChg>
        <pc:picChg chg="add mod modCrop">
          <ac:chgData name="516364@m.mie-u.ac.jp" userId="20e2de4859e3f6d5" providerId="LiveId" clId="{803511AB-CEB2-4C87-9546-2BA75A79FB99}" dt="2020-02-04T04:48:37.153" v="3845" actId="1076"/>
          <ac:picMkLst>
            <pc:docMk/>
            <pc:sldMk cId="2975912699" sldId="293"/>
            <ac:picMk id="17" creationId="{A55A3FC6-A925-40A6-8664-036B2D80B03E}"/>
          </ac:picMkLst>
        </pc:picChg>
      </pc:sldChg>
      <pc:sldChg chg="addSp delSp modSp add ord">
        <pc:chgData name="516364@m.mie-u.ac.jp" userId="20e2de4859e3f6d5" providerId="LiveId" clId="{803511AB-CEB2-4C87-9546-2BA75A79FB99}" dt="2020-02-16T01:16:49.100" v="5056"/>
        <pc:sldMkLst>
          <pc:docMk/>
          <pc:sldMk cId="4034433619" sldId="294"/>
        </pc:sldMkLst>
        <pc:spChg chg="mod">
          <ac:chgData name="516364@m.mie-u.ac.jp" userId="20e2de4859e3f6d5" providerId="LiveId" clId="{803511AB-CEB2-4C87-9546-2BA75A79FB99}" dt="2020-02-14T02:31:35.172" v="4709"/>
          <ac:spMkLst>
            <pc:docMk/>
            <pc:sldMk cId="4034433619" sldId="294"/>
            <ac:spMk id="5" creationId="{3043A7C7-088A-42F8-8D6C-E501CF913A1A}"/>
          </ac:spMkLst>
        </pc:spChg>
        <pc:spChg chg="add mod">
          <ac:chgData name="516364@m.mie-u.ac.jp" userId="20e2de4859e3f6d5" providerId="LiveId" clId="{803511AB-CEB2-4C87-9546-2BA75A79FB99}" dt="2020-02-04T03:51:21.343" v="2964" actId="1076"/>
          <ac:spMkLst>
            <pc:docMk/>
            <pc:sldMk cId="4034433619" sldId="294"/>
            <ac:spMk id="13" creationId="{8B093FA6-736D-4508-A140-9FBBDE57087F}"/>
          </ac:spMkLst>
        </pc:spChg>
        <pc:spChg chg="add mod">
          <ac:chgData name="516364@m.mie-u.ac.jp" userId="20e2de4859e3f6d5" providerId="LiveId" clId="{803511AB-CEB2-4C87-9546-2BA75A79FB99}" dt="2020-02-04T03:51:59.951" v="3023" actId="1076"/>
          <ac:spMkLst>
            <pc:docMk/>
            <pc:sldMk cId="4034433619" sldId="294"/>
            <ac:spMk id="14" creationId="{8D982868-F738-470C-83E5-D195F07260EA}"/>
          </ac:spMkLst>
        </pc:spChg>
        <pc:spChg chg="add mod">
          <ac:chgData name="516364@m.mie-u.ac.jp" userId="20e2de4859e3f6d5" providerId="LiveId" clId="{803511AB-CEB2-4C87-9546-2BA75A79FB99}" dt="2020-02-04T03:51:59.951" v="3023" actId="1076"/>
          <ac:spMkLst>
            <pc:docMk/>
            <pc:sldMk cId="4034433619" sldId="294"/>
            <ac:spMk id="15" creationId="{A2BC6AF9-466C-476A-BDC8-ED89AE66FE5E}"/>
          </ac:spMkLst>
        </pc:spChg>
        <pc:spChg chg="add mod">
          <ac:chgData name="516364@m.mie-u.ac.jp" userId="20e2de4859e3f6d5" providerId="LiveId" clId="{803511AB-CEB2-4C87-9546-2BA75A79FB99}" dt="2020-02-14T02:27:56.133" v="4667"/>
          <ac:spMkLst>
            <pc:docMk/>
            <pc:sldMk cId="4034433619" sldId="294"/>
            <ac:spMk id="25" creationId="{0DBDEC9B-091C-4B34-A20E-7411733C8645}"/>
          </ac:spMkLst>
        </pc:spChg>
        <pc:spChg chg="add mod">
          <ac:chgData name="516364@m.mie-u.ac.jp" userId="20e2de4859e3f6d5" providerId="LiveId" clId="{803511AB-CEB2-4C87-9546-2BA75A79FB99}" dt="2020-02-04T04:15:50.534" v="3385" actId="14100"/>
          <ac:spMkLst>
            <pc:docMk/>
            <pc:sldMk cId="4034433619" sldId="294"/>
            <ac:spMk id="26" creationId="{ADD7CAE1-2CC3-4595-82B8-B8D40970B2B3}"/>
          </ac:spMkLst>
        </pc:spChg>
        <pc:spChg chg="add mod">
          <ac:chgData name="516364@m.mie-u.ac.jp" userId="20e2de4859e3f6d5" providerId="LiveId" clId="{803511AB-CEB2-4C87-9546-2BA75A79FB99}" dt="2020-02-04T03:55:24.759" v="3291" actId="1076"/>
          <ac:spMkLst>
            <pc:docMk/>
            <pc:sldMk cId="4034433619" sldId="294"/>
            <ac:spMk id="27" creationId="{5BF23EC6-4FA2-4FD2-910B-4BD0F641A6F9}"/>
          </ac:spMkLst>
        </pc:spChg>
        <pc:spChg chg="add mod">
          <ac:chgData name="516364@m.mie-u.ac.jp" userId="20e2de4859e3f6d5" providerId="LiveId" clId="{803511AB-CEB2-4C87-9546-2BA75A79FB99}" dt="2020-02-04T03:55:37.173" v="3295" actId="1076"/>
          <ac:spMkLst>
            <pc:docMk/>
            <pc:sldMk cId="4034433619" sldId="294"/>
            <ac:spMk id="28" creationId="{3A5F4398-7777-4965-9124-1FD222052501}"/>
          </ac:spMkLst>
        </pc:spChg>
        <pc:spChg chg="add del mod">
          <ac:chgData name="516364@m.mie-u.ac.jp" userId="20e2de4859e3f6d5" providerId="LiveId" clId="{803511AB-CEB2-4C87-9546-2BA75A79FB99}" dt="2020-02-04T03:57:44.640" v="3342" actId="478"/>
          <ac:spMkLst>
            <pc:docMk/>
            <pc:sldMk cId="4034433619" sldId="294"/>
            <ac:spMk id="29" creationId="{3E54EFA7-38D1-473D-AECB-1D20BE8A6FCD}"/>
          </ac:spMkLst>
        </pc:spChg>
        <pc:spChg chg="add mod">
          <ac:chgData name="516364@m.mie-u.ac.jp" userId="20e2de4859e3f6d5" providerId="LiveId" clId="{803511AB-CEB2-4C87-9546-2BA75A79FB99}" dt="2020-02-04T03:57:37.957" v="3340" actId="1076"/>
          <ac:spMkLst>
            <pc:docMk/>
            <pc:sldMk cId="4034433619" sldId="294"/>
            <ac:spMk id="30" creationId="{2B1723E1-4423-422A-9D40-63A20283514A}"/>
          </ac:spMkLst>
        </pc:spChg>
        <pc:spChg chg="add mod">
          <ac:chgData name="516364@m.mie-u.ac.jp" userId="20e2de4859e3f6d5" providerId="LiveId" clId="{803511AB-CEB2-4C87-9546-2BA75A79FB99}" dt="2020-02-04T03:57:49.178" v="3343" actId="1076"/>
          <ac:spMkLst>
            <pc:docMk/>
            <pc:sldMk cId="4034433619" sldId="294"/>
            <ac:spMk id="31" creationId="{C5A4133A-7988-4A51-9615-7C58E0BDAC34}"/>
          </ac:spMkLst>
        </pc:spChg>
        <pc:spChg chg="add mod">
          <ac:chgData name="516364@m.mie-u.ac.jp" userId="20e2de4859e3f6d5" providerId="LiveId" clId="{803511AB-CEB2-4C87-9546-2BA75A79FB99}" dt="2020-02-04T04:15:53.976" v="3386" actId="1076"/>
          <ac:spMkLst>
            <pc:docMk/>
            <pc:sldMk cId="4034433619" sldId="294"/>
            <ac:spMk id="32" creationId="{591176F5-5C60-4E23-8148-35CF3DC6F4EC}"/>
          </ac:spMkLst>
        </pc:spChg>
        <pc:spChg chg="add mod">
          <ac:chgData name="516364@m.mie-u.ac.jp" userId="20e2de4859e3f6d5" providerId="LiveId" clId="{803511AB-CEB2-4C87-9546-2BA75A79FB99}" dt="2020-02-04T04:16:26.784" v="3500" actId="207"/>
          <ac:spMkLst>
            <pc:docMk/>
            <pc:sldMk cId="4034433619" sldId="294"/>
            <ac:spMk id="33" creationId="{5FDE8FA9-B6D6-4503-93D6-3DDF23884602}"/>
          </ac:spMkLst>
        </pc:spChg>
        <pc:spChg chg="add">
          <ac:chgData name="516364@m.mie-u.ac.jp" userId="20e2de4859e3f6d5" providerId="LiveId" clId="{803511AB-CEB2-4C87-9546-2BA75A79FB99}" dt="2020-02-16T00:37:35.056" v="4776"/>
          <ac:spMkLst>
            <pc:docMk/>
            <pc:sldMk cId="4034433619" sldId="294"/>
            <ac:spMk id="37" creationId="{23E739CF-97FF-42F8-A4FB-60AD7FFC6EED}"/>
          </ac:spMkLst>
        </pc:spChg>
        <pc:spChg chg="mod">
          <ac:chgData name="516364@m.mie-u.ac.jp" userId="20e2de4859e3f6d5" providerId="LiveId" clId="{803511AB-CEB2-4C87-9546-2BA75A79FB99}" dt="2020-02-16T01:16:49.100" v="5056"/>
          <ac:spMkLst>
            <pc:docMk/>
            <pc:sldMk cId="4034433619" sldId="294"/>
            <ac:spMk id="45" creationId="{59392131-9C32-42F3-B472-6560BBCD7BD1}"/>
          </ac:spMkLst>
        </pc:spChg>
        <pc:picChg chg="add del mod">
          <ac:chgData name="516364@m.mie-u.ac.jp" userId="20e2de4859e3f6d5" providerId="LiveId" clId="{803511AB-CEB2-4C87-9546-2BA75A79FB99}" dt="2020-02-04T03:32:52.150" v="2751" actId="478"/>
          <ac:picMkLst>
            <pc:docMk/>
            <pc:sldMk cId="4034433619" sldId="294"/>
            <ac:picMk id="3" creationId="{F35E1DB6-8BE9-440F-B13D-2C78FD50D6ED}"/>
          </ac:picMkLst>
        </pc:picChg>
        <pc:picChg chg="add del mod">
          <ac:chgData name="516364@m.mie-u.ac.jp" userId="20e2de4859e3f6d5" providerId="LiveId" clId="{803511AB-CEB2-4C87-9546-2BA75A79FB99}" dt="2020-02-04T03:32:52.150" v="2751" actId="478"/>
          <ac:picMkLst>
            <pc:docMk/>
            <pc:sldMk cId="4034433619" sldId="294"/>
            <ac:picMk id="4" creationId="{CE7FD256-E76B-4382-80A0-AE1207F95334}"/>
          </ac:picMkLst>
        </pc:picChg>
        <pc:picChg chg="add mod modCrop">
          <ac:chgData name="516364@m.mie-u.ac.jp" userId="20e2de4859e3f6d5" providerId="LiveId" clId="{803511AB-CEB2-4C87-9546-2BA75A79FB99}" dt="2020-02-04T03:51:59.951" v="3023" actId="1076"/>
          <ac:picMkLst>
            <pc:docMk/>
            <pc:sldMk cId="4034433619" sldId="294"/>
            <ac:picMk id="6" creationId="{456AD2DC-1923-4B92-80E7-76A33FDA5439}"/>
          </ac:picMkLst>
        </pc:picChg>
        <pc:picChg chg="add mod modCrop">
          <ac:chgData name="516364@m.mie-u.ac.jp" userId="20e2de4859e3f6d5" providerId="LiveId" clId="{803511AB-CEB2-4C87-9546-2BA75A79FB99}" dt="2020-02-04T03:51:59.951" v="3023" actId="1076"/>
          <ac:picMkLst>
            <pc:docMk/>
            <pc:sldMk cId="4034433619" sldId="294"/>
            <ac:picMk id="8" creationId="{53D5C581-DE28-47F2-B806-3B3E5B127901}"/>
          </ac:picMkLst>
        </pc:picChg>
        <pc:picChg chg="add mod modCrop">
          <ac:chgData name="516364@m.mie-u.ac.jp" userId="20e2de4859e3f6d5" providerId="LiveId" clId="{803511AB-CEB2-4C87-9546-2BA75A79FB99}" dt="2020-02-04T03:51:59.951" v="3023" actId="1076"/>
          <ac:picMkLst>
            <pc:docMk/>
            <pc:sldMk cId="4034433619" sldId="294"/>
            <ac:picMk id="10" creationId="{1173D502-9D57-48ED-A92C-7F24900F6483}"/>
          </ac:picMkLst>
        </pc:picChg>
        <pc:picChg chg="add mod modCrop">
          <ac:chgData name="516364@m.mie-u.ac.jp" userId="20e2de4859e3f6d5" providerId="LiveId" clId="{803511AB-CEB2-4C87-9546-2BA75A79FB99}" dt="2020-02-04T03:51:59.951" v="3023" actId="1076"/>
          <ac:picMkLst>
            <pc:docMk/>
            <pc:sldMk cId="4034433619" sldId="294"/>
            <ac:picMk id="12" creationId="{7D1611BE-8A7E-4C55-ABA9-277D8F82925B}"/>
          </ac:picMkLst>
        </pc:picChg>
        <pc:cxnChg chg="add mod">
          <ac:chgData name="516364@m.mie-u.ac.jp" userId="20e2de4859e3f6d5" providerId="LiveId" clId="{803511AB-CEB2-4C87-9546-2BA75A79FB99}" dt="2020-02-04T03:51:59.951" v="3023" actId="1076"/>
          <ac:cxnSpMkLst>
            <pc:docMk/>
            <pc:sldMk cId="4034433619" sldId="294"/>
            <ac:cxnSpMk id="17" creationId="{88103CAC-4D74-4E23-90F7-EF18397322C7}"/>
          </ac:cxnSpMkLst>
        </pc:cxnChg>
        <pc:cxnChg chg="add mod">
          <ac:chgData name="516364@m.mie-u.ac.jp" userId="20e2de4859e3f6d5" providerId="LiveId" clId="{803511AB-CEB2-4C87-9546-2BA75A79FB99}" dt="2020-02-04T03:51:59.951" v="3023" actId="1076"/>
          <ac:cxnSpMkLst>
            <pc:docMk/>
            <pc:sldMk cId="4034433619" sldId="294"/>
            <ac:cxnSpMk id="19" creationId="{F8AABBBA-D946-4B89-9650-041ACADD1B84}"/>
          </ac:cxnSpMkLst>
        </pc:cxnChg>
        <pc:cxnChg chg="add mod">
          <ac:chgData name="516364@m.mie-u.ac.jp" userId="20e2de4859e3f6d5" providerId="LiveId" clId="{803511AB-CEB2-4C87-9546-2BA75A79FB99}" dt="2020-02-04T03:51:59.951" v="3023" actId="1076"/>
          <ac:cxnSpMkLst>
            <pc:docMk/>
            <pc:sldMk cId="4034433619" sldId="294"/>
            <ac:cxnSpMk id="20" creationId="{AFCE83EB-661D-42B5-A327-9EB42395F62A}"/>
          </ac:cxnSpMkLst>
        </pc:cxnChg>
        <pc:cxnChg chg="add mod">
          <ac:chgData name="516364@m.mie-u.ac.jp" userId="20e2de4859e3f6d5" providerId="LiveId" clId="{803511AB-CEB2-4C87-9546-2BA75A79FB99}" dt="2020-02-04T03:51:59.951" v="3023" actId="1076"/>
          <ac:cxnSpMkLst>
            <pc:docMk/>
            <pc:sldMk cId="4034433619" sldId="294"/>
            <ac:cxnSpMk id="21" creationId="{0397497D-AA07-4A7B-BF04-5930C81F6FA7}"/>
          </ac:cxnSpMkLst>
        </pc:cxnChg>
      </pc:sldChg>
      <pc:sldChg chg="modSp add">
        <pc:chgData name="516364@m.mie-u.ac.jp" userId="20e2de4859e3f6d5" providerId="LiveId" clId="{803511AB-CEB2-4C87-9546-2BA75A79FB99}" dt="2020-02-16T01:22:44.005" v="5108" actId="1076"/>
        <pc:sldMkLst>
          <pc:docMk/>
          <pc:sldMk cId="2927202084" sldId="295"/>
        </pc:sldMkLst>
        <pc:spChg chg="mod">
          <ac:chgData name="516364@m.mie-u.ac.jp" userId="20e2de4859e3f6d5" providerId="LiveId" clId="{803511AB-CEB2-4C87-9546-2BA75A79FB99}" dt="2020-02-16T01:22:44.005" v="5108" actId="1076"/>
          <ac:spMkLst>
            <pc:docMk/>
            <pc:sldMk cId="2927202084" sldId="295"/>
            <ac:spMk id="2" creationId="{C1E4E765-B28F-45E6-AB8E-5A7F8734BC25}"/>
          </ac:spMkLst>
        </pc:spChg>
        <pc:spChg chg="mod">
          <ac:chgData name="516364@m.mie-u.ac.jp" userId="20e2de4859e3f6d5" providerId="LiveId" clId="{803511AB-CEB2-4C87-9546-2BA75A79FB99}" dt="2020-02-16T01:18:13.624" v="5090"/>
          <ac:spMkLst>
            <pc:docMk/>
            <pc:sldMk cId="2927202084" sldId="295"/>
            <ac:spMk id="5" creationId="{3043A7C7-088A-42F8-8D6C-E501CF913A1A}"/>
          </ac:spMkLst>
        </pc:spChg>
      </pc:sldChg>
      <pc:sldChg chg="addSp modSp add">
        <pc:chgData name="516364@m.mie-u.ac.jp" userId="20e2de4859e3f6d5" providerId="LiveId" clId="{803511AB-CEB2-4C87-9546-2BA75A79FB99}" dt="2020-02-04T05:18:42.783" v="4665" actId="14100"/>
        <pc:sldMkLst>
          <pc:docMk/>
          <pc:sldMk cId="3472881902" sldId="296"/>
        </pc:sldMkLst>
        <pc:picChg chg="add mod">
          <ac:chgData name="516364@m.mie-u.ac.jp" userId="20e2de4859e3f6d5" providerId="LiveId" clId="{803511AB-CEB2-4C87-9546-2BA75A79FB99}" dt="2020-02-04T05:18:42.783" v="4665" actId="14100"/>
          <ac:picMkLst>
            <pc:docMk/>
            <pc:sldMk cId="3472881902" sldId="296"/>
            <ac:picMk id="3" creationId="{1CD9A80D-2330-4E00-8E6D-56BC19A5548D}"/>
          </ac:picMkLst>
        </pc:picChg>
      </pc:sldChg>
      <pc:sldChg chg="add del">
        <pc:chgData name="516364@m.mie-u.ac.jp" userId="20e2de4859e3f6d5" providerId="LiveId" clId="{803511AB-CEB2-4C87-9546-2BA75A79FB99}" dt="2020-02-16T01:24:24.615" v="5133" actId="2696"/>
        <pc:sldMkLst>
          <pc:docMk/>
          <pc:sldMk cId="3551244642" sldId="297"/>
        </pc:sldMkLst>
      </pc:sldChg>
      <pc:sldChg chg="addSp delSp modSp add ord">
        <pc:chgData name="516364@m.mie-u.ac.jp" userId="20e2de4859e3f6d5" providerId="LiveId" clId="{803511AB-CEB2-4C87-9546-2BA75A79FB99}" dt="2020-02-16T00:46:09.508" v="5031" actId="207"/>
        <pc:sldMkLst>
          <pc:docMk/>
          <pc:sldMk cId="3052448109" sldId="298"/>
        </pc:sldMkLst>
        <pc:spChg chg="del">
          <ac:chgData name="516364@m.mie-u.ac.jp" userId="20e2de4859e3f6d5" providerId="LiveId" clId="{803511AB-CEB2-4C87-9546-2BA75A79FB99}" dt="2020-02-04T03:59:19.289" v="3353" actId="478"/>
          <ac:spMkLst>
            <pc:docMk/>
            <pc:sldMk cId="3052448109" sldId="298"/>
            <ac:spMk id="2" creationId="{855D7C5E-F4ED-4C67-BE4A-FB88FFFC5354}"/>
          </ac:spMkLst>
        </pc:spChg>
        <pc:spChg chg="add mod">
          <ac:chgData name="516364@m.mie-u.ac.jp" userId="20e2de4859e3f6d5" providerId="LiveId" clId="{803511AB-CEB2-4C87-9546-2BA75A79FB99}" dt="2020-02-16T00:42:24.902" v="4872" actId="1076"/>
          <ac:spMkLst>
            <pc:docMk/>
            <pc:sldMk cId="3052448109" sldId="298"/>
            <ac:spMk id="2" creationId="{915FC693-40C2-424B-9F54-9E191E212AAB}"/>
          </ac:spMkLst>
        </pc:spChg>
        <pc:spChg chg="del">
          <ac:chgData name="516364@m.mie-u.ac.jp" userId="20e2de4859e3f6d5" providerId="LiveId" clId="{803511AB-CEB2-4C87-9546-2BA75A79FB99}" dt="2020-02-04T03:59:16.644" v="3352" actId="478"/>
          <ac:spMkLst>
            <pc:docMk/>
            <pc:sldMk cId="3052448109" sldId="298"/>
            <ac:spMk id="3" creationId="{EC594137-3AB1-4931-89EA-F6EAF228DD25}"/>
          </ac:spMkLst>
        </pc:spChg>
        <pc:spChg chg="add mod">
          <ac:chgData name="516364@m.mie-u.ac.jp" userId="20e2de4859e3f6d5" providerId="LiveId" clId="{803511AB-CEB2-4C87-9546-2BA75A79FB99}" dt="2020-02-16T00:44:11.930" v="5025" actId="208"/>
          <ac:spMkLst>
            <pc:docMk/>
            <pc:sldMk cId="3052448109" sldId="298"/>
            <ac:spMk id="3" creationId="{FC563A86-2ED1-40BC-81E2-22B91F3B8B77}"/>
          </ac:spMkLst>
        </pc:spChg>
        <pc:spChg chg="mod">
          <ac:chgData name="516364@m.mie-u.ac.jp" userId="20e2de4859e3f6d5" providerId="LiveId" clId="{803511AB-CEB2-4C87-9546-2BA75A79FB99}" dt="2020-02-14T02:31:45.248" v="4713"/>
          <ac:spMkLst>
            <pc:docMk/>
            <pc:sldMk cId="3052448109" sldId="298"/>
            <ac:spMk id="5" creationId="{3043A7C7-088A-42F8-8D6C-E501CF913A1A}"/>
          </ac:spMkLst>
        </pc:spChg>
        <pc:spChg chg="mod">
          <ac:chgData name="516364@m.mie-u.ac.jp" userId="20e2de4859e3f6d5" providerId="LiveId" clId="{803511AB-CEB2-4C87-9546-2BA75A79FB99}" dt="2020-02-16T00:41:55.171" v="4854" actId="1076"/>
          <ac:spMkLst>
            <pc:docMk/>
            <pc:sldMk cId="3052448109" sldId="298"/>
            <ac:spMk id="6" creationId="{C7A0E1A0-1D59-4C3A-8BC0-83876C2D993E}"/>
          </ac:spMkLst>
        </pc:spChg>
        <pc:spChg chg="mod">
          <ac:chgData name="516364@m.mie-u.ac.jp" userId="20e2de4859e3f6d5" providerId="LiveId" clId="{803511AB-CEB2-4C87-9546-2BA75A79FB99}" dt="2020-02-16T00:44:20.591" v="5026" actId="1076"/>
          <ac:spMkLst>
            <pc:docMk/>
            <pc:sldMk cId="3052448109" sldId="298"/>
            <ac:spMk id="7" creationId="{A20360ED-4BA1-4420-A47D-EA017407864E}"/>
          </ac:spMkLst>
        </pc:spChg>
        <pc:spChg chg="del mod">
          <ac:chgData name="516364@m.mie-u.ac.jp" userId="20e2de4859e3f6d5" providerId="LiveId" clId="{803511AB-CEB2-4C87-9546-2BA75A79FB99}" dt="2020-02-04T04:11:26.962" v="3366" actId="478"/>
          <ac:spMkLst>
            <pc:docMk/>
            <pc:sldMk cId="3052448109" sldId="298"/>
            <ac:spMk id="8" creationId="{430DF492-4729-4030-A729-496DDA6F1B96}"/>
          </ac:spMkLst>
        </pc:spChg>
        <pc:spChg chg="del">
          <ac:chgData name="516364@m.mie-u.ac.jp" userId="20e2de4859e3f6d5" providerId="LiveId" clId="{803511AB-CEB2-4C87-9546-2BA75A79FB99}" dt="2020-02-04T04:11:29.592" v="3367" actId="478"/>
          <ac:spMkLst>
            <pc:docMk/>
            <pc:sldMk cId="3052448109" sldId="298"/>
            <ac:spMk id="10" creationId="{66176B9D-2B6C-4941-87C7-90CDDD320588}"/>
          </ac:spMkLst>
        </pc:spChg>
        <pc:spChg chg="mod">
          <ac:chgData name="516364@m.mie-u.ac.jp" userId="20e2de4859e3f6d5" providerId="LiveId" clId="{803511AB-CEB2-4C87-9546-2BA75A79FB99}" dt="2020-02-16T00:44:20.591" v="5026" actId="1076"/>
          <ac:spMkLst>
            <pc:docMk/>
            <pc:sldMk cId="3052448109" sldId="298"/>
            <ac:spMk id="11" creationId="{BA3D5C4B-506E-4F91-BB7F-3856955597B9}"/>
          </ac:spMkLst>
        </pc:spChg>
        <pc:spChg chg="mod">
          <ac:chgData name="516364@m.mie-u.ac.jp" userId="20e2de4859e3f6d5" providerId="LiveId" clId="{803511AB-CEB2-4C87-9546-2BA75A79FB99}" dt="2020-02-16T00:44:20.591" v="5026" actId="1076"/>
          <ac:spMkLst>
            <pc:docMk/>
            <pc:sldMk cId="3052448109" sldId="298"/>
            <ac:spMk id="12" creationId="{705ACD13-D30E-4902-BEAA-14EB4B7CA630}"/>
          </ac:spMkLst>
        </pc:spChg>
        <pc:spChg chg="del">
          <ac:chgData name="516364@m.mie-u.ac.jp" userId="20e2de4859e3f6d5" providerId="LiveId" clId="{803511AB-CEB2-4C87-9546-2BA75A79FB99}" dt="2020-02-04T03:59:23.581" v="3355" actId="478"/>
          <ac:spMkLst>
            <pc:docMk/>
            <pc:sldMk cId="3052448109" sldId="298"/>
            <ac:spMk id="13" creationId="{92CB5D5B-5034-4F2E-A23C-833085363E64}"/>
          </ac:spMkLst>
        </pc:spChg>
        <pc:spChg chg="mod">
          <ac:chgData name="516364@m.mie-u.ac.jp" userId="20e2de4859e3f6d5" providerId="LiveId" clId="{803511AB-CEB2-4C87-9546-2BA75A79FB99}" dt="2020-02-16T00:41:55.171" v="4854" actId="1076"/>
          <ac:spMkLst>
            <pc:docMk/>
            <pc:sldMk cId="3052448109" sldId="298"/>
            <ac:spMk id="16" creationId="{85BD37EC-113E-4A85-BCC8-6656F506ECAE}"/>
          </ac:spMkLst>
        </pc:spChg>
        <pc:spChg chg="mod">
          <ac:chgData name="516364@m.mie-u.ac.jp" userId="20e2de4859e3f6d5" providerId="LiveId" clId="{803511AB-CEB2-4C87-9546-2BA75A79FB99}" dt="2020-02-16T00:41:55.171" v="4854" actId="1076"/>
          <ac:spMkLst>
            <pc:docMk/>
            <pc:sldMk cId="3052448109" sldId="298"/>
            <ac:spMk id="17" creationId="{7C196C50-0618-45E3-8EA4-E8705FF02315}"/>
          </ac:spMkLst>
        </pc:spChg>
        <pc:spChg chg="mod">
          <ac:chgData name="516364@m.mie-u.ac.jp" userId="20e2de4859e3f6d5" providerId="LiveId" clId="{803511AB-CEB2-4C87-9546-2BA75A79FB99}" dt="2020-02-16T00:44:20.591" v="5026" actId="1076"/>
          <ac:spMkLst>
            <pc:docMk/>
            <pc:sldMk cId="3052448109" sldId="298"/>
            <ac:spMk id="18" creationId="{067B48A3-F423-484B-97CA-84A23834F68C}"/>
          </ac:spMkLst>
        </pc:spChg>
        <pc:spChg chg="mod">
          <ac:chgData name="516364@m.mie-u.ac.jp" userId="20e2de4859e3f6d5" providerId="LiveId" clId="{803511AB-CEB2-4C87-9546-2BA75A79FB99}" dt="2020-02-16T00:44:20.591" v="5026" actId="1076"/>
          <ac:spMkLst>
            <pc:docMk/>
            <pc:sldMk cId="3052448109" sldId="298"/>
            <ac:spMk id="19" creationId="{FAB0F874-1BEB-4E7B-97E1-5D5721988531}"/>
          </ac:spMkLst>
        </pc:spChg>
        <pc:spChg chg="add mod">
          <ac:chgData name="516364@m.mie-u.ac.jp" userId="20e2de4859e3f6d5" providerId="LiveId" clId="{803511AB-CEB2-4C87-9546-2BA75A79FB99}" dt="2020-02-16T00:42:35.894" v="4884" actId="1076"/>
          <ac:spMkLst>
            <pc:docMk/>
            <pc:sldMk cId="3052448109" sldId="298"/>
            <ac:spMk id="24" creationId="{0162DA9A-3869-477E-A201-993C149E5624}"/>
          </ac:spMkLst>
        </pc:spChg>
        <pc:spChg chg="del mod">
          <ac:chgData name="516364@m.mie-u.ac.jp" userId="20e2de4859e3f6d5" providerId="LiveId" clId="{803511AB-CEB2-4C87-9546-2BA75A79FB99}" dt="2020-02-04T03:59:10.126" v="3351" actId="478"/>
          <ac:spMkLst>
            <pc:docMk/>
            <pc:sldMk cId="3052448109" sldId="298"/>
            <ac:spMk id="24" creationId="{D4553A04-FE24-47B6-9255-BB79EC19AC37}"/>
          </ac:spMkLst>
        </pc:spChg>
        <pc:spChg chg="mod">
          <ac:chgData name="516364@m.mie-u.ac.jp" userId="20e2de4859e3f6d5" providerId="LiveId" clId="{803511AB-CEB2-4C87-9546-2BA75A79FB99}" dt="2020-02-16T00:44:20.591" v="5026" actId="1076"/>
          <ac:spMkLst>
            <pc:docMk/>
            <pc:sldMk cId="3052448109" sldId="298"/>
            <ac:spMk id="25" creationId="{20419367-C414-4331-B24F-B844888DB69E}"/>
          </ac:spMkLst>
        </pc:spChg>
        <pc:spChg chg="mod">
          <ac:chgData name="516364@m.mie-u.ac.jp" userId="20e2de4859e3f6d5" providerId="LiveId" clId="{803511AB-CEB2-4C87-9546-2BA75A79FB99}" dt="2020-02-16T00:41:55.171" v="4854" actId="1076"/>
          <ac:spMkLst>
            <pc:docMk/>
            <pc:sldMk cId="3052448109" sldId="298"/>
            <ac:spMk id="26" creationId="{2C8E82B1-4691-4C9E-961B-A0F89A8EBBD0}"/>
          </ac:spMkLst>
        </pc:spChg>
        <pc:spChg chg="mod">
          <ac:chgData name="516364@m.mie-u.ac.jp" userId="20e2de4859e3f6d5" providerId="LiveId" clId="{803511AB-CEB2-4C87-9546-2BA75A79FB99}" dt="2020-02-16T00:41:55.171" v="4854" actId="1076"/>
          <ac:spMkLst>
            <pc:docMk/>
            <pc:sldMk cId="3052448109" sldId="298"/>
            <ac:spMk id="27" creationId="{B2C1B431-3503-4EA4-A965-E6E1EEF3C2A1}"/>
          </ac:spMkLst>
        </pc:spChg>
        <pc:spChg chg="mod">
          <ac:chgData name="516364@m.mie-u.ac.jp" userId="20e2de4859e3f6d5" providerId="LiveId" clId="{803511AB-CEB2-4C87-9546-2BA75A79FB99}" dt="2020-02-16T00:41:55.171" v="4854" actId="1076"/>
          <ac:spMkLst>
            <pc:docMk/>
            <pc:sldMk cId="3052448109" sldId="298"/>
            <ac:spMk id="28" creationId="{6585E68A-8224-46A7-8A36-2F7894796CD2}"/>
          </ac:spMkLst>
        </pc:spChg>
        <pc:spChg chg="mod">
          <ac:chgData name="516364@m.mie-u.ac.jp" userId="20e2de4859e3f6d5" providerId="LiveId" clId="{803511AB-CEB2-4C87-9546-2BA75A79FB99}" dt="2020-02-16T00:41:55.171" v="4854" actId="1076"/>
          <ac:spMkLst>
            <pc:docMk/>
            <pc:sldMk cId="3052448109" sldId="298"/>
            <ac:spMk id="29" creationId="{11917913-997B-4D4B-A142-077F5D0327C3}"/>
          </ac:spMkLst>
        </pc:spChg>
        <pc:spChg chg="mod">
          <ac:chgData name="516364@m.mie-u.ac.jp" userId="20e2de4859e3f6d5" providerId="LiveId" clId="{803511AB-CEB2-4C87-9546-2BA75A79FB99}" dt="2020-02-16T00:41:55.171" v="4854" actId="1076"/>
          <ac:spMkLst>
            <pc:docMk/>
            <pc:sldMk cId="3052448109" sldId="298"/>
            <ac:spMk id="30" creationId="{1285AA87-361C-45EA-8B53-A91586D30113}"/>
          </ac:spMkLst>
        </pc:spChg>
        <pc:spChg chg="mod">
          <ac:chgData name="516364@m.mie-u.ac.jp" userId="20e2de4859e3f6d5" providerId="LiveId" clId="{803511AB-CEB2-4C87-9546-2BA75A79FB99}" dt="2020-02-16T00:41:55.171" v="4854" actId="1076"/>
          <ac:spMkLst>
            <pc:docMk/>
            <pc:sldMk cId="3052448109" sldId="298"/>
            <ac:spMk id="31" creationId="{1A0C9ADE-9E5A-4647-95B9-2D1752BF445B}"/>
          </ac:spMkLst>
        </pc:spChg>
        <pc:spChg chg="mod">
          <ac:chgData name="516364@m.mie-u.ac.jp" userId="20e2de4859e3f6d5" providerId="LiveId" clId="{803511AB-CEB2-4C87-9546-2BA75A79FB99}" dt="2020-02-16T00:41:55.171" v="4854" actId="1076"/>
          <ac:spMkLst>
            <pc:docMk/>
            <pc:sldMk cId="3052448109" sldId="298"/>
            <ac:spMk id="32" creationId="{1CC7F6CF-A6BF-40C4-B3DA-4D00779C0624}"/>
          </ac:spMkLst>
        </pc:spChg>
        <pc:spChg chg="del">
          <ac:chgData name="516364@m.mie-u.ac.jp" userId="20e2de4859e3f6d5" providerId="LiveId" clId="{803511AB-CEB2-4C87-9546-2BA75A79FB99}" dt="2020-02-04T03:59:21.522" v="3354" actId="478"/>
          <ac:spMkLst>
            <pc:docMk/>
            <pc:sldMk cId="3052448109" sldId="298"/>
            <ac:spMk id="33" creationId="{04F02080-9912-4EED-ABF2-0DC0D56C423E}"/>
          </ac:spMkLst>
        </pc:spChg>
        <pc:spChg chg="mod">
          <ac:chgData name="516364@m.mie-u.ac.jp" userId="20e2de4859e3f6d5" providerId="LiveId" clId="{803511AB-CEB2-4C87-9546-2BA75A79FB99}" dt="2020-02-16T00:41:55.171" v="4854" actId="1076"/>
          <ac:spMkLst>
            <pc:docMk/>
            <pc:sldMk cId="3052448109" sldId="298"/>
            <ac:spMk id="34" creationId="{5B4FBA43-4C0C-42FA-8793-4A68E583F094}"/>
          </ac:spMkLst>
        </pc:spChg>
        <pc:spChg chg="add mod">
          <ac:chgData name="516364@m.mie-u.ac.jp" userId="20e2de4859e3f6d5" providerId="LiveId" clId="{803511AB-CEB2-4C87-9546-2BA75A79FB99}" dt="2020-02-16T00:46:09.508" v="5031" actId="207"/>
          <ac:spMkLst>
            <pc:docMk/>
            <pc:sldMk cId="3052448109" sldId="298"/>
            <ac:spMk id="35" creationId="{EE966698-00F1-4B94-A240-02F305AFB389}"/>
          </ac:spMkLst>
        </pc:spChg>
        <pc:spChg chg="add mod">
          <ac:chgData name="516364@m.mie-u.ac.jp" userId="20e2de4859e3f6d5" providerId="LiveId" clId="{803511AB-CEB2-4C87-9546-2BA75A79FB99}" dt="2020-02-16T00:45:53.599" v="5029" actId="208"/>
          <ac:spMkLst>
            <pc:docMk/>
            <pc:sldMk cId="3052448109" sldId="298"/>
            <ac:spMk id="36" creationId="{5A910300-2BE1-4A3F-8BBD-E74739FEDD1E}"/>
          </ac:spMkLst>
        </pc:spChg>
        <pc:picChg chg="mod">
          <ac:chgData name="516364@m.mie-u.ac.jp" userId="20e2de4859e3f6d5" providerId="LiveId" clId="{803511AB-CEB2-4C87-9546-2BA75A79FB99}" dt="2020-02-16T00:44:20.591" v="5026" actId="1076"/>
          <ac:picMkLst>
            <pc:docMk/>
            <pc:sldMk cId="3052448109" sldId="298"/>
            <ac:picMk id="20" creationId="{65A4F649-95B0-4520-8448-573705B67B62}"/>
          </ac:picMkLst>
        </pc:picChg>
      </pc:sldChg>
      <pc:sldChg chg="addSp delSp modSp add del ord">
        <pc:chgData name="516364@m.mie-u.ac.jp" userId="20e2de4859e3f6d5" providerId="LiveId" clId="{803511AB-CEB2-4C87-9546-2BA75A79FB99}" dt="2020-02-16T01:25:06.988" v="5136" actId="2696"/>
        <pc:sldMkLst>
          <pc:docMk/>
          <pc:sldMk cId="1894086775" sldId="299"/>
        </pc:sldMkLst>
        <pc:spChg chg="add mod">
          <ac:chgData name="516364@m.mie-u.ac.jp" userId="20e2de4859e3f6d5" providerId="LiveId" clId="{803511AB-CEB2-4C87-9546-2BA75A79FB99}" dt="2020-02-04T05:13:50.716" v="4297"/>
          <ac:spMkLst>
            <pc:docMk/>
            <pc:sldMk cId="1894086775" sldId="299"/>
            <ac:spMk id="4" creationId="{FF4D2BBC-86B5-49CE-900E-AA22C7263CAC}"/>
          </ac:spMkLst>
        </pc:spChg>
        <pc:spChg chg="add mod">
          <ac:chgData name="516364@m.mie-u.ac.jp" userId="20e2de4859e3f6d5" providerId="LiveId" clId="{803511AB-CEB2-4C87-9546-2BA75A79FB99}" dt="2020-02-04T04:56:23.716" v="4283" actId="1076"/>
          <ac:spMkLst>
            <pc:docMk/>
            <pc:sldMk cId="1894086775" sldId="299"/>
            <ac:spMk id="6" creationId="{C304D01E-2DC3-44A7-A873-46115F35CB36}"/>
          </ac:spMkLst>
        </pc:spChg>
        <pc:spChg chg="mod">
          <ac:chgData name="516364@m.mie-u.ac.jp" userId="20e2de4859e3f6d5" providerId="LiveId" clId="{803511AB-CEB2-4C87-9546-2BA75A79FB99}" dt="2020-02-04T04:54:32.303" v="4090" actId="20577"/>
          <ac:spMkLst>
            <pc:docMk/>
            <pc:sldMk cId="1894086775" sldId="299"/>
            <ac:spMk id="18" creationId="{53C477CF-6E73-48BC-BB45-A8C388734BD1}"/>
          </ac:spMkLst>
        </pc:spChg>
        <pc:picChg chg="add mod modCrop">
          <ac:chgData name="516364@m.mie-u.ac.jp" userId="20e2de4859e3f6d5" providerId="LiveId" clId="{803511AB-CEB2-4C87-9546-2BA75A79FB99}" dt="2020-02-04T04:53:52.349" v="3996" actId="1076"/>
          <ac:picMkLst>
            <pc:docMk/>
            <pc:sldMk cId="1894086775" sldId="299"/>
            <ac:picMk id="3" creationId="{3EA21ABA-3331-47EB-BAA7-5FF479C8A7D5}"/>
          </ac:picMkLst>
        </pc:picChg>
        <pc:picChg chg="del">
          <ac:chgData name="516364@m.mie-u.ac.jp" userId="20e2de4859e3f6d5" providerId="LiveId" clId="{803511AB-CEB2-4C87-9546-2BA75A79FB99}" dt="2020-02-04T04:53:27.916" v="3987" actId="478"/>
          <ac:picMkLst>
            <pc:docMk/>
            <pc:sldMk cId="1894086775" sldId="299"/>
            <ac:picMk id="17" creationId="{A55A3FC6-A925-40A6-8664-036B2D80B03E}"/>
          </ac:picMkLst>
        </pc:picChg>
      </pc:sldChg>
      <pc:sldChg chg="addSp modSp">
        <pc:chgData name="516364@m.mie-u.ac.jp" userId="20e2de4859e3f6d5" providerId="LiveId" clId="{803511AB-CEB2-4C87-9546-2BA75A79FB99}" dt="2020-02-16T01:12:03.177" v="5050"/>
        <pc:sldMkLst>
          <pc:docMk/>
          <pc:sldMk cId="548359150" sldId="300"/>
        </pc:sldMkLst>
        <pc:spChg chg="mod">
          <ac:chgData name="516364@m.mie-u.ac.jp" userId="20e2de4859e3f6d5" providerId="LiveId" clId="{803511AB-CEB2-4C87-9546-2BA75A79FB99}" dt="2020-02-14T02:30:10.820" v="4679"/>
          <ac:spMkLst>
            <pc:docMk/>
            <pc:sldMk cId="548359150" sldId="300"/>
            <ac:spMk id="5" creationId="{3043A7C7-088A-42F8-8D6C-E501CF913A1A}"/>
          </ac:spMkLst>
        </pc:spChg>
        <pc:spChg chg="add mod">
          <ac:chgData name="516364@m.mie-u.ac.jp" userId="20e2de4859e3f6d5" providerId="LiveId" clId="{803511AB-CEB2-4C87-9546-2BA75A79FB99}" dt="2020-02-16T01:12:03.177" v="5050"/>
          <ac:spMkLst>
            <pc:docMk/>
            <pc:sldMk cId="548359150" sldId="300"/>
            <ac:spMk id="24" creationId="{5571445E-E271-4A6F-B38F-8967130957AC}"/>
          </ac:spMkLst>
        </pc:spChg>
      </pc:sldChg>
      <pc:sldChg chg="addSp modSp">
        <pc:chgData name="516364@m.mie-u.ac.jp" userId="20e2de4859e3f6d5" providerId="LiveId" clId="{803511AB-CEB2-4C87-9546-2BA75A79FB99}" dt="2020-02-16T01:11:54.097" v="5032"/>
        <pc:sldMkLst>
          <pc:docMk/>
          <pc:sldMk cId="302317269" sldId="301"/>
        </pc:sldMkLst>
        <pc:spChg chg="mod">
          <ac:chgData name="516364@m.mie-u.ac.jp" userId="20e2de4859e3f6d5" providerId="LiveId" clId="{803511AB-CEB2-4C87-9546-2BA75A79FB99}" dt="2020-02-14T02:30:04.556" v="4677"/>
          <ac:spMkLst>
            <pc:docMk/>
            <pc:sldMk cId="302317269" sldId="301"/>
            <ac:spMk id="5" creationId="{3043A7C7-088A-42F8-8D6C-E501CF913A1A}"/>
          </ac:spMkLst>
        </pc:spChg>
        <pc:spChg chg="add">
          <ac:chgData name="516364@m.mie-u.ac.jp" userId="20e2de4859e3f6d5" providerId="LiveId" clId="{803511AB-CEB2-4C87-9546-2BA75A79FB99}" dt="2020-02-16T01:11:54.097" v="5032"/>
          <ac:spMkLst>
            <pc:docMk/>
            <pc:sldMk cId="302317269" sldId="301"/>
            <ac:spMk id="17" creationId="{6587360E-ABE8-47FB-8368-AE320F743595}"/>
          </ac:spMkLst>
        </pc:spChg>
      </pc:sldChg>
      <pc:sldChg chg="addSp modAnim">
        <pc:chgData name="516364@m.mie-u.ac.jp" userId="20e2de4859e3f6d5" providerId="LiveId" clId="{803511AB-CEB2-4C87-9546-2BA75A79FB99}" dt="2020-02-16T00:40:52.007" v="4849"/>
        <pc:sldMkLst>
          <pc:docMk/>
          <pc:sldMk cId="832643338" sldId="302"/>
        </pc:sldMkLst>
        <pc:spChg chg="add">
          <ac:chgData name="516364@m.mie-u.ac.jp" userId="20e2de4859e3f6d5" providerId="LiveId" clId="{803511AB-CEB2-4C87-9546-2BA75A79FB99}" dt="2020-02-16T00:37:32.522" v="4775"/>
          <ac:spMkLst>
            <pc:docMk/>
            <pc:sldMk cId="832643338" sldId="302"/>
            <ac:spMk id="38" creationId="{97F880E8-180F-4FB1-9480-619340B1F712}"/>
          </ac:spMkLst>
        </pc:spChg>
      </pc:sldChg>
      <pc:sldChg chg="add">
        <pc:chgData name="516364@m.mie-u.ac.jp" userId="20e2de4859e3f6d5" providerId="LiveId" clId="{803511AB-CEB2-4C87-9546-2BA75A79FB99}" dt="2020-02-16T01:24:59.356" v="5135"/>
        <pc:sldMkLst>
          <pc:docMk/>
          <pc:sldMk cId="4114605171" sldId="303"/>
        </pc:sldMkLst>
      </pc:sldChg>
      <pc:sldChg chg="add">
        <pc:chgData name="516364@m.mie-u.ac.jp" userId="20e2de4859e3f6d5" providerId="LiveId" clId="{803511AB-CEB2-4C87-9546-2BA75A79FB99}" dt="2020-02-16T01:25:22.931" v="5138"/>
        <pc:sldMkLst>
          <pc:docMk/>
          <pc:sldMk cId="556660220" sldId="304"/>
        </pc:sldMkLst>
      </pc:sldChg>
      <pc:sldChg chg="add">
        <pc:chgData name="516364@m.mie-u.ac.jp" userId="20e2de4859e3f6d5" providerId="LiveId" clId="{803511AB-CEB2-4C87-9546-2BA75A79FB99}" dt="2020-02-16T01:25:23.122" v="5139"/>
        <pc:sldMkLst>
          <pc:docMk/>
          <pc:sldMk cId="2529210198" sldId="305"/>
        </pc:sldMkLst>
      </pc:sldChg>
      <pc:sldChg chg="addSp delSp modSp add modAnim">
        <pc:chgData name="516364@m.mie-u.ac.jp" userId="20e2de4859e3f6d5" providerId="LiveId" clId="{803511AB-CEB2-4C87-9546-2BA75A79FB99}" dt="2020-03-16T03:07:37.928" v="5142" actId="931"/>
        <pc:sldMkLst>
          <pc:docMk/>
          <pc:sldMk cId="154157003" sldId="307"/>
        </pc:sldMkLst>
        <pc:spChg chg="del">
          <ac:chgData name="516364@m.mie-u.ac.jp" userId="20e2de4859e3f6d5" providerId="LiveId" clId="{803511AB-CEB2-4C87-9546-2BA75A79FB99}" dt="2020-03-16T03:06:56.763" v="5141" actId="478"/>
          <ac:spMkLst>
            <pc:docMk/>
            <pc:sldMk cId="154157003" sldId="307"/>
            <ac:spMk id="2" creationId="{13470238-6B8E-4A3F-82D3-62FED944309C}"/>
          </ac:spMkLst>
        </pc:spChg>
        <pc:spChg chg="del">
          <ac:chgData name="516364@m.mie-u.ac.jp" userId="20e2de4859e3f6d5" providerId="LiveId" clId="{803511AB-CEB2-4C87-9546-2BA75A79FB99}" dt="2020-03-16T03:06:56.763" v="5141" actId="478"/>
          <ac:spMkLst>
            <pc:docMk/>
            <pc:sldMk cId="154157003" sldId="307"/>
            <ac:spMk id="3" creationId="{C9373CBB-AD2D-43AA-B054-EA35ACEBE782}"/>
          </ac:spMkLst>
        </pc:spChg>
        <pc:spChg chg="del">
          <ac:chgData name="516364@m.mie-u.ac.jp" userId="20e2de4859e3f6d5" providerId="LiveId" clId="{803511AB-CEB2-4C87-9546-2BA75A79FB99}" dt="2020-03-16T03:06:56.763" v="5141" actId="478"/>
          <ac:spMkLst>
            <pc:docMk/>
            <pc:sldMk cId="154157003" sldId="307"/>
            <ac:spMk id="4" creationId="{E429BA58-B7A7-455A-9579-DC2C8A4D7966}"/>
          </ac:spMkLst>
        </pc:spChg>
        <pc:spChg chg="del">
          <ac:chgData name="516364@m.mie-u.ac.jp" userId="20e2de4859e3f6d5" providerId="LiveId" clId="{803511AB-CEB2-4C87-9546-2BA75A79FB99}" dt="2020-03-16T03:06:56.763" v="5141" actId="478"/>
          <ac:spMkLst>
            <pc:docMk/>
            <pc:sldMk cId="154157003" sldId="307"/>
            <ac:spMk id="5" creationId="{3043A7C7-088A-42F8-8D6C-E501CF913A1A}"/>
          </ac:spMkLst>
        </pc:spChg>
        <pc:spChg chg="del">
          <ac:chgData name="516364@m.mie-u.ac.jp" userId="20e2de4859e3f6d5" providerId="LiveId" clId="{803511AB-CEB2-4C87-9546-2BA75A79FB99}" dt="2020-03-16T03:06:56.763" v="5141" actId="478"/>
          <ac:spMkLst>
            <pc:docMk/>
            <pc:sldMk cId="154157003" sldId="307"/>
            <ac:spMk id="7" creationId="{DD3FBCAE-68C9-45F3-991E-806A83762612}"/>
          </ac:spMkLst>
        </pc:spChg>
        <pc:spChg chg="del">
          <ac:chgData name="516364@m.mie-u.ac.jp" userId="20e2de4859e3f6d5" providerId="LiveId" clId="{803511AB-CEB2-4C87-9546-2BA75A79FB99}" dt="2020-03-16T03:06:56.763" v="5141" actId="478"/>
          <ac:spMkLst>
            <pc:docMk/>
            <pc:sldMk cId="154157003" sldId="307"/>
            <ac:spMk id="9" creationId="{D5812A51-BF69-4863-BCCA-2E91BB30FA85}"/>
          </ac:spMkLst>
        </pc:spChg>
        <pc:spChg chg="del">
          <ac:chgData name="516364@m.mie-u.ac.jp" userId="20e2de4859e3f6d5" providerId="LiveId" clId="{803511AB-CEB2-4C87-9546-2BA75A79FB99}" dt="2020-03-16T03:06:56.763" v="5141" actId="478"/>
          <ac:spMkLst>
            <pc:docMk/>
            <pc:sldMk cId="154157003" sldId="307"/>
            <ac:spMk id="10" creationId="{066CAD4A-6C81-4AC8-B733-B299A55A4F10}"/>
          </ac:spMkLst>
        </pc:spChg>
        <pc:spChg chg="del">
          <ac:chgData name="516364@m.mie-u.ac.jp" userId="20e2de4859e3f6d5" providerId="LiveId" clId="{803511AB-CEB2-4C87-9546-2BA75A79FB99}" dt="2020-03-16T03:06:56.763" v="5141" actId="478"/>
          <ac:spMkLst>
            <pc:docMk/>
            <pc:sldMk cId="154157003" sldId="307"/>
            <ac:spMk id="12" creationId="{B326BC1B-0F4D-4B82-B228-ACDEEA3DA3EA}"/>
          </ac:spMkLst>
        </pc:spChg>
        <pc:spChg chg="del">
          <ac:chgData name="516364@m.mie-u.ac.jp" userId="20e2de4859e3f6d5" providerId="LiveId" clId="{803511AB-CEB2-4C87-9546-2BA75A79FB99}" dt="2020-03-16T03:06:56.763" v="5141" actId="478"/>
          <ac:spMkLst>
            <pc:docMk/>
            <pc:sldMk cId="154157003" sldId="307"/>
            <ac:spMk id="18" creationId="{234802AF-257D-4920-8FCC-2ADA33365339}"/>
          </ac:spMkLst>
        </pc:spChg>
        <pc:spChg chg="del">
          <ac:chgData name="516364@m.mie-u.ac.jp" userId="20e2de4859e3f6d5" providerId="LiveId" clId="{803511AB-CEB2-4C87-9546-2BA75A79FB99}" dt="2020-03-16T03:06:56.763" v="5141" actId="478"/>
          <ac:spMkLst>
            <pc:docMk/>
            <pc:sldMk cId="154157003" sldId="307"/>
            <ac:spMk id="19" creationId="{B1EBB75D-76A6-4803-9DBA-03F61FAB5E57}"/>
          </ac:spMkLst>
        </pc:spChg>
        <pc:spChg chg="del">
          <ac:chgData name="516364@m.mie-u.ac.jp" userId="20e2de4859e3f6d5" providerId="LiveId" clId="{803511AB-CEB2-4C87-9546-2BA75A79FB99}" dt="2020-03-16T03:06:56.763" v="5141" actId="478"/>
          <ac:spMkLst>
            <pc:docMk/>
            <pc:sldMk cId="154157003" sldId="307"/>
            <ac:spMk id="20" creationId="{83BB3127-2FC0-4131-B87A-8C125FFAA0AA}"/>
          </ac:spMkLst>
        </pc:spChg>
        <pc:spChg chg="del">
          <ac:chgData name="516364@m.mie-u.ac.jp" userId="20e2de4859e3f6d5" providerId="LiveId" clId="{803511AB-CEB2-4C87-9546-2BA75A79FB99}" dt="2020-03-16T03:06:56.763" v="5141" actId="478"/>
          <ac:spMkLst>
            <pc:docMk/>
            <pc:sldMk cId="154157003" sldId="307"/>
            <ac:spMk id="22" creationId="{7F38A122-D40B-4EA5-A317-BFD4BD6B6118}"/>
          </ac:spMkLst>
        </pc:spChg>
        <pc:spChg chg="del">
          <ac:chgData name="516364@m.mie-u.ac.jp" userId="20e2de4859e3f6d5" providerId="LiveId" clId="{803511AB-CEB2-4C87-9546-2BA75A79FB99}" dt="2020-03-16T03:06:56.763" v="5141" actId="478"/>
          <ac:spMkLst>
            <pc:docMk/>
            <pc:sldMk cId="154157003" sldId="307"/>
            <ac:spMk id="24" creationId="{4F2BDF51-D395-4A09-884F-E2767AB9735F}"/>
          </ac:spMkLst>
        </pc:spChg>
        <pc:spChg chg="del">
          <ac:chgData name="516364@m.mie-u.ac.jp" userId="20e2de4859e3f6d5" providerId="LiveId" clId="{803511AB-CEB2-4C87-9546-2BA75A79FB99}" dt="2020-03-16T03:06:56.763" v="5141" actId="478"/>
          <ac:spMkLst>
            <pc:docMk/>
            <pc:sldMk cId="154157003" sldId="307"/>
            <ac:spMk id="26" creationId="{A787CA2E-26B5-4174-8593-6AFB44172953}"/>
          </ac:spMkLst>
        </pc:spChg>
        <pc:graphicFrameChg chg="del">
          <ac:chgData name="516364@m.mie-u.ac.jp" userId="20e2de4859e3f6d5" providerId="LiveId" clId="{803511AB-CEB2-4C87-9546-2BA75A79FB99}" dt="2020-03-16T03:06:56.763" v="5141" actId="478"/>
          <ac:graphicFrameMkLst>
            <pc:docMk/>
            <pc:sldMk cId="154157003" sldId="307"/>
            <ac:graphicFrameMk id="14" creationId="{802817DC-D4CC-4206-9875-14D72F5F0322}"/>
          </ac:graphicFrameMkLst>
        </pc:graphicFrameChg>
        <pc:graphicFrameChg chg="del">
          <ac:chgData name="516364@m.mie-u.ac.jp" userId="20e2de4859e3f6d5" providerId="LiveId" clId="{803511AB-CEB2-4C87-9546-2BA75A79FB99}" dt="2020-03-16T03:06:56.763" v="5141" actId="478"/>
          <ac:graphicFrameMkLst>
            <pc:docMk/>
            <pc:sldMk cId="154157003" sldId="307"/>
            <ac:graphicFrameMk id="16" creationId="{E9D03598-6129-4360-B016-53108C044850}"/>
          </ac:graphicFrameMkLst>
        </pc:graphicFrameChg>
        <pc:picChg chg="add mod">
          <ac:chgData name="516364@m.mie-u.ac.jp" userId="20e2de4859e3f6d5" providerId="LiveId" clId="{803511AB-CEB2-4C87-9546-2BA75A79FB99}" dt="2020-03-16T03:07:37.928" v="5142" actId="931"/>
          <ac:picMkLst>
            <pc:docMk/>
            <pc:sldMk cId="154157003" sldId="307"/>
            <ac:picMk id="8" creationId="{F2212A52-79EB-4D1E-A30F-E879E200C66F}"/>
          </ac:picMkLst>
        </pc:picChg>
        <pc:picChg chg="add mod">
          <ac:chgData name="516364@m.mie-u.ac.jp" userId="20e2de4859e3f6d5" providerId="LiveId" clId="{803511AB-CEB2-4C87-9546-2BA75A79FB99}" dt="2020-03-16T03:07:37.928" v="5142" actId="931"/>
          <ac:picMkLst>
            <pc:docMk/>
            <pc:sldMk cId="154157003" sldId="307"/>
            <ac:picMk id="13" creationId="{A78AB9D7-1D5B-4147-8C05-E35420F9A9B4}"/>
          </ac:picMkLst>
        </pc:picChg>
        <pc:picChg chg="del">
          <ac:chgData name="516364@m.mie-u.ac.jp" userId="20e2de4859e3f6d5" providerId="LiveId" clId="{803511AB-CEB2-4C87-9546-2BA75A79FB99}" dt="2020-03-16T03:06:56.763" v="5141" actId="478"/>
          <ac:picMkLst>
            <pc:docMk/>
            <pc:sldMk cId="154157003" sldId="307"/>
            <ac:picMk id="15" creationId="{A04C5B15-1953-40A0-81CC-1B035798ACC6}"/>
          </ac:picMkLst>
        </pc:picChg>
        <pc:picChg chg="del">
          <ac:chgData name="516364@m.mie-u.ac.jp" userId="20e2de4859e3f6d5" providerId="LiveId" clId="{803511AB-CEB2-4C87-9546-2BA75A79FB99}" dt="2020-03-16T03:06:56.763" v="5141" actId="478"/>
          <ac:picMkLst>
            <pc:docMk/>
            <pc:sldMk cId="154157003" sldId="307"/>
            <ac:picMk id="17" creationId="{EEB45D51-70EE-4C01-A91B-5773DCEC180D}"/>
          </ac:picMkLst>
        </pc:picChg>
        <pc:picChg chg="add mod">
          <ac:chgData name="516364@m.mie-u.ac.jp" userId="20e2de4859e3f6d5" providerId="LiveId" clId="{803511AB-CEB2-4C87-9546-2BA75A79FB99}" dt="2020-03-16T03:07:37.928" v="5142" actId="931"/>
          <ac:picMkLst>
            <pc:docMk/>
            <pc:sldMk cId="154157003" sldId="307"/>
            <ac:picMk id="25" creationId="{8E3E3C02-F56F-496E-8DB6-0E0DC6045771}"/>
          </ac:picMkLst>
        </pc:picChg>
        <pc:picChg chg="add mod">
          <ac:chgData name="516364@m.mie-u.ac.jp" userId="20e2de4859e3f6d5" providerId="LiveId" clId="{803511AB-CEB2-4C87-9546-2BA75A79FB99}" dt="2020-03-16T03:07:37.928" v="5142" actId="931"/>
          <ac:picMkLst>
            <pc:docMk/>
            <pc:sldMk cId="154157003" sldId="307"/>
            <ac:picMk id="30" creationId="{3E585C70-6FEF-4015-8888-AABB2C9489BA}"/>
          </ac:picMkLst>
        </pc:picChg>
        <pc:picChg chg="add mod">
          <ac:chgData name="516364@m.mie-u.ac.jp" userId="20e2de4859e3f6d5" providerId="LiveId" clId="{803511AB-CEB2-4C87-9546-2BA75A79FB99}" dt="2020-03-16T03:07:37.928" v="5142" actId="931"/>
          <ac:picMkLst>
            <pc:docMk/>
            <pc:sldMk cId="154157003" sldId="307"/>
            <ac:picMk id="32" creationId="{DB08CCBE-A116-4656-92CC-F127C7503D32}"/>
          </ac:picMkLst>
        </pc:picChg>
        <pc:picChg chg="add mod">
          <ac:chgData name="516364@m.mie-u.ac.jp" userId="20e2de4859e3f6d5" providerId="LiveId" clId="{803511AB-CEB2-4C87-9546-2BA75A79FB99}" dt="2020-03-16T03:07:37.928" v="5142" actId="931"/>
          <ac:picMkLst>
            <pc:docMk/>
            <pc:sldMk cId="154157003" sldId="307"/>
            <ac:picMk id="34" creationId="{26047E4A-F242-47F1-8146-BAAC6E7B552B}"/>
          </ac:picMkLst>
        </pc:picChg>
        <pc:cxnChg chg="del">
          <ac:chgData name="516364@m.mie-u.ac.jp" userId="20e2de4859e3f6d5" providerId="LiveId" clId="{803511AB-CEB2-4C87-9546-2BA75A79FB99}" dt="2020-03-16T03:06:56.763" v="5141" actId="478"/>
          <ac:cxnSpMkLst>
            <pc:docMk/>
            <pc:sldMk cId="154157003" sldId="307"/>
            <ac:cxnSpMk id="23" creationId="{C96AE262-E513-46A7-B8C5-2E553305B762}"/>
          </ac:cxnSpMkLst>
        </pc:cxnChg>
        <pc:cxnChg chg="del">
          <ac:chgData name="516364@m.mie-u.ac.jp" userId="20e2de4859e3f6d5" providerId="LiveId" clId="{803511AB-CEB2-4C87-9546-2BA75A79FB99}" dt="2020-03-16T03:06:56.763" v="5141" actId="478"/>
          <ac:cxnSpMkLst>
            <pc:docMk/>
            <pc:sldMk cId="154157003" sldId="307"/>
            <ac:cxnSpMk id="27" creationId="{4C8716EC-CF35-4F77-AA68-FE91740E02E0}"/>
          </ac:cxnSpMkLst>
        </pc:cxnChg>
        <pc:cxnChg chg="del">
          <ac:chgData name="516364@m.mie-u.ac.jp" userId="20e2de4859e3f6d5" providerId="LiveId" clId="{803511AB-CEB2-4C87-9546-2BA75A79FB99}" dt="2020-03-16T03:06:56.763" v="5141" actId="478"/>
          <ac:cxnSpMkLst>
            <pc:docMk/>
            <pc:sldMk cId="154157003" sldId="307"/>
            <ac:cxnSpMk id="29" creationId="{E4A8DB2A-DC45-434D-9376-2B2D4C1E0A4A}"/>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20e2de4859e3f6d5/&#12489;&#12461;&#12517;&#12513;&#12531;&#12488;/&#30740;&#31350;/&#21488;&#39080;&#27671;&#22311;0805copy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20e2de4859e3f6d5/&#12489;&#12461;&#12517;&#12513;&#12531;&#12488;/&#30740;&#31350;/&#21488;&#39080;&#27671;&#22311;0805copy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20e2de4859e3f6d5/&#12489;&#12461;&#12517;&#12513;&#12531;&#12488;/&#30740;&#31350;/&#21488;&#39080;&#27671;&#22311;0805copy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20e2de4859e3f6d5/&#12489;&#12461;&#12517;&#12513;&#12531;&#12488;/&#30740;&#31350;/&#21488;&#39080;&#27671;&#22311;0805copy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ine_taisei\Desktop\typhoo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ine_taisei\Desktop\typhoon.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26629781048092"/>
          <c:y val="3.9124358817708003E-2"/>
          <c:w val="0.71872222222222226"/>
          <c:h val="0.8416746864975212"/>
        </c:manualLayout>
      </c:layout>
      <c:scatterChart>
        <c:scatterStyle val="lineMarker"/>
        <c:varyColors val="0"/>
        <c:ser>
          <c:idx val="0"/>
          <c:order val="0"/>
          <c:tx>
            <c:v>GSM</c:v>
          </c:tx>
          <c:spPr>
            <a:ln w="19050" cap="rnd">
              <a:solidFill>
                <a:schemeClr val="tx1"/>
              </a:solidFill>
              <a:round/>
            </a:ln>
            <a:effectLst/>
          </c:spPr>
          <c:marker>
            <c:symbol val="none"/>
          </c:marker>
          <c:xVal>
            <c:numRef>
              <c:f>[台風気圧0805copy2.xlsx]Sheet7!$B$5:$B$29</c:f>
              <c:numCache>
                <c:formatCode>m/d/yyyy\ h:mm</c:formatCode>
                <c:ptCount val="25"/>
                <c:pt idx="0">
                  <c:v>43307</c:v>
                </c:pt>
                <c:pt idx="1">
                  <c:v>43307.25</c:v>
                </c:pt>
                <c:pt idx="2">
                  <c:v>43307.5</c:v>
                </c:pt>
                <c:pt idx="3">
                  <c:v>43307.75</c:v>
                </c:pt>
                <c:pt idx="4">
                  <c:v>43308</c:v>
                </c:pt>
                <c:pt idx="5">
                  <c:v>43308.25</c:v>
                </c:pt>
                <c:pt idx="6">
                  <c:v>43308.5</c:v>
                </c:pt>
                <c:pt idx="7">
                  <c:v>43308.75</c:v>
                </c:pt>
                <c:pt idx="8">
                  <c:v>43309</c:v>
                </c:pt>
                <c:pt idx="9">
                  <c:v>43309.25</c:v>
                </c:pt>
                <c:pt idx="10">
                  <c:v>43309.5</c:v>
                </c:pt>
                <c:pt idx="11">
                  <c:v>43309.75</c:v>
                </c:pt>
                <c:pt idx="12">
                  <c:v>43310</c:v>
                </c:pt>
                <c:pt idx="13">
                  <c:v>43310.25</c:v>
                </c:pt>
                <c:pt idx="14">
                  <c:v>43310.5</c:v>
                </c:pt>
                <c:pt idx="15">
                  <c:v>43310.75</c:v>
                </c:pt>
                <c:pt idx="16">
                  <c:v>43311</c:v>
                </c:pt>
                <c:pt idx="17">
                  <c:v>43311.25</c:v>
                </c:pt>
                <c:pt idx="18">
                  <c:v>43311.5</c:v>
                </c:pt>
                <c:pt idx="19">
                  <c:v>43311.75</c:v>
                </c:pt>
                <c:pt idx="20">
                  <c:v>43312</c:v>
                </c:pt>
                <c:pt idx="21">
                  <c:v>43312.25</c:v>
                </c:pt>
                <c:pt idx="22">
                  <c:v>43312.5</c:v>
                </c:pt>
                <c:pt idx="23">
                  <c:v>43312.75</c:v>
                </c:pt>
                <c:pt idx="24">
                  <c:v>43313</c:v>
                </c:pt>
              </c:numCache>
            </c:numRef>
          </c:xVal>
          <c:yVal>
            <c:numRef>
              <c:f>[台風気圧0805copy2.xlsx]Sheet7!$C$5:$C$29</c:f>
              <c:numCache>
                <c:formatCode>General</c:formatCode>
                <c:ptCount val="25"/>
                <c:pt idx="0">
                  <c:v>993.4</c:v>
                </c:pt>
                <c:pt idx="1">
                  <c:v>989</c:v>
                </c:pt>
                <c:pt idx="2">
                  <c:v>987.5</c:v>
                </c:pt>
                <c:pt idx="3">
                  <c:v>982</c:v>
                </c:pt>
                <c:pt idx="4">
                  <c:v>976.6</c:v>
                </c:pt>
                <c:pt idx="5">
                  <c:v>971.8</c:v>
                </c:pt>
                <c:pt idx="6">
                  <c:v>969.4</c:v>
                </c:pt>
                <c:pt idx="7">
                  <c:v>965.5</c:v>
                </c:pt>
                <c:pt idx="8">
                  <c:v>967.4</c:v>
                </c:pt>
                <c:pt idx="9">
                  <c:v>963.1</c:v>
                </c:pt>
                <c:pt idx="10">
                  <c:v>968.8</c:v>
                </c:pt>
                <c:pt idx="11">
                  <c:v>984.8</c:v>
                </c:pt>
                <c:pt idx="12">
                  <c:v>993</c:v>
                </c:pt>
                <c:pt idx="13">
                  <c:v>993.2</c:v>
                </c:pt>
                <c:pt idx="14">
                  <c:v>995.4</c:v>
                </c:pt>
                <c:pt idx="15">
                  <c:v>994.4</c:v>
                </c:pt>
                <c:pt idx="16">
                  <c:v>993</c:v>
                </c:pt>
                <c:pt idx="17">
                  <c:v>992.9</c:v>
                </c:pt>
                <c:pt idx="18">
                  <c:v>994</c:v>
                </c:pt>
                <c:pt idx="19">
                  <c:v>992.1</c:v>
                </c:pt>
                <c:pt idx="20">
                  <c:v>994.1</c:v>
                </c:pt>
                <c:pt idx="21">
                  <c:v>993.9</c:v>
                </c:pt>
                <c:pt idx="22">
                  <c:v>995.4</c:v>
                </c:pt>
                <c:pt idx="23">
                  <c:v>994.8</c:v>
                </c:pt>
                <c:pt idx="24">
                  <c:v>994.9</c:v>
                </c:pt>
              </c:numCache>
            </c:numRef>
          </c:yVal>
          <c:smooth val="0"/>
          <c:extLst>
            <c:ext xmlns:c16="http://schemas.microsoft.com/office/drawing/2014/chart" uri="{C3380CC4-5D6E-409C-BE32-E72D297353CC}">
              <c16:uniqueId val="{00000000-00E5-449F-B5C1-EFCBABF8CF2C}"/>
            </c:ext>
          </c:extLst>
        </c:ser>
        <c:ser>
          <c:idx val="1"/>
          <c:order val="1"/>
          <c:tx>
            <c:v>Normal</c:v>
          </c:tx>
          <c:spPr>
            <a:ln w="19050" cap="rnd">
              <a:solidFill>
                <a:srgbClr val="FF0000"/>
              </a:solidFill>
              <a:round/>
            </a:ln>
            <a:effectLst/>
          </c:spPr>
          <c:marker>
            <c:symbol val="none"/>
          </c:marker>
          <c:xVal>
            <c:numRef>
              <c:f>[台風気圧0805copy2.xlsx]Sheet7!$B$5:$B$29</c:f>
              <c:numCache>
                <c:formatCode>m/d/yyyy\ h:mm</c:formatCode>
                <c:ptCount val="25"/>
                <c:pt idx="0">
                  <c:v>43307</c:v>
                </c:pt>
                <c:pt idx="1">
                  <c:v>43307.25</c:v>
                </c:pt>
                <c:pt idx="2">
                  <c:v>43307.5</c:v>
                </c:pt>
                <c:pt idx="3">
                  <c:v>43307.75</c:v>
                </c:pt>
                <c:pt idx="4">
                  <c:v>43308</c:v>
                </c:pt>
                <c:pt idx="5">
                  <c:v>43308.25</c:v>
                </c:pt>
                <c:pt idx="6">
                  <c:v>43308.5</c:v>
                </c:pt>
                <c:pt idx="7">
                  <c:v>43308.75</c:v>
                </c:pt>
                <c:pt idx="8">
                  <c:v>43309</c:v>
                </c:pt>
                <c:pt idx="9">
                  <c:v>43309.25</c:v>
                </c:pt>
                <c:pt idx="10">
                  <c:v>43309.5</c:v>
                </c:pt>
                <c:pt idx="11">
                  <c:v>43309.75</c:v>
                </c:pt>
                <c:pt idx="12">
                  <c:v>43310</c:v>
                </c:pt>
                <c:pt idx="13">
                  <c:v>43310.25</c:v>
                </c:pt>
                <c:pt idx="14">
                  <c:v>43310.5</c:v>
                </c:pt>
                <c:pt idx="15">
                  <c:v>43310.75</c:v>
                </c:pt>
                <c:pt idx="16">
                  <c:v>43311</c:v>
                </c:pt>
                <c:pt idx="17">
                  <c:v>43311.25</c:v>
                </c:pt>
                <c:pt idx="18">
                  <c:v>43311.5</c:v>
                </c:pt>
                <c:pt idx="19">
                  <c:v>43311.75</c:v>
                </c:pt>
                <c:pt idx="20">
                  <c:v>43312</c:v>
                </c:pt>
                <c:pt idx="21">
                  <c:v>43312.25</c:v>
                </c:pt>
                <c:pt idx="22">
                  <c:v>43312.5</c:v>
                </c:pt>
                <c:pt idx="23">
                  <c:v>43312.75</c:v>
                </c:pt>
                <c:pt idx="24">
                  <c:v>43313</c:v>
                </c:pt>
              </c:numCache>
            </c:numRef>
          </c:xVal>
          <c:yVal>
            <c:numRef>
              <c:f>[台風気圧0805copy2.xlsx]Sheet7!$I$5:$I$29</c:f>
              <c:numCache>
                <c:formatCode>General</c:formatCode>
                <c:ptCount val="25"/>
                <c:pt idx="0">
                  <c:v>993.4</c:v>
                </c:pt>
                <c:pt idx="1">
                  <c:v>990.2</c:v>
                </c:pt>
                <c:pt idx="2">
                  <c:v>988.4</c:v>
                </c:pt>
                <c:pt idx="3">
                  <c:v>984.9</c:v>
                </c:pt>
                <c:pt idx="4">
                  <c:v>985</c:v>
                </c:pt>
                <c:pt idx="5">
                  <c:v>982.2</c:v>
                </c:pt>
                <c:pt idx="6">
                  <c:v>982.1</c:v>
                </c:pt>
                <c:pt idx="7">
                  <c:v>979.5</c:v>
                </c:pt>
                <c:pt idx="8">
                  <c:v>977.8</c:v>
                </c:pt>
                <c:pt idx="9">
                  <c:v>975.8</c:v>
                </c:pt>
                <c:pt idx="10">
                  <c:v>975.2</c:v>
                </c:pt>
                <c:pt idx="11">
                  <c:v>977.1</c:v>
                </c:pt>
                <c:pt idx="12">
                  <c:v>983.3</c:v>
                </c:pt>
                <c:pt idx="13">
                  <c:v>983.5</c:v>
                </c:pt>
                <c:pt idx="14">
                  <c:v>986.8</c:v>
                </c:pt>
                <c:pt idx="15">
                  <c:v>986.1</c:v>
                </c:pt>
                <c:pt idx="16">
                  <c:v>987.3</c:v>
                </c:pt>
                <c:pt idx="17">
                  <c:v>987.1</c:v>
                </c:pt>
                <c:pt idx="18">
                  <c:v>987.8</c:v>
                </c:pt>
                <c:pt idx="19">
                  <c:v>987.4</c:v>
                </c:pt>
                <c:pt idx="20">
                  <c:v>988.1</c:v>
                </c:pt>
                <c:pt idx="21">
                  <c:v>986.6</c:v>
                </c:pt>
                <c:pt idx="22">
                  <c:v>985.5</c:v>
                </c:pt>
                <c:pt idx="23">
                  <c:v>981.9</c:v>
                </c:pt>
                <c:pt idx="24">
                  <c:v>977.5</c:v>
                </c:pt>
              </c:numCache>
            </c:numRef>
          </c:yVal>
          <c:smooth val="0"/>
          <c:extLst>
            <c:ext xmlns:c16="http://schemas.microsoft.com/office/drawing/2014/chart" uri="{C3380CC4-5D6E-409C-BE32-E72D297353CC}">
              <c16:uniqueId val="{00000001-00E5-449F-B5C1-EFCBABF8CF2C}"/>
            </c:ext>
          </c:extLst>
        </c:ser>
        <c:ser>
          <c:idx val="5"/>
          <c:order val="5"/>
          <c:tx>
            <c:v>Two way</c:v>
          </c:tx>
          <c:spPr>
            <a:ln w="19050" cap="rnd">
              <a:solidFill>
                <a:srgbClr val="0070C0"/>
              </a:solidFill>
              <a:round/>
            </a:ln>
            <a:effectLst/>
          </c:spPr>
          <c:marker>
            <c:symbol val="none"/>
          </c:marker>
          <c:xVal>
            <c:numRef>
              <c:f>[台風気圧0805copy2.xlsx]Sheet7!$B$5:$B$29</c:f>
              <c:numCache>
                <c:formatCode>m/d/yyyy\ h:mm</c:formatCode>
                <c:ptCount val="25"/>
                <c:pt idx="0">
                  <c:v>43307</c:v>
                </c:pt>
                <c:pt idx="1">
                  <c:v>43307.25</c:v>
                </c:pt>
                <c:pt idx="2">
                  <c:v>43307.5</c:v>
                </c:pt>
                <c:pt idx="3">
                  <c:v>43307.75</c:v>
                </c:pt>
                <c:pt idx="4">
                  <c:v>43308</c:v>
                </c:pt>
                <c:pt idx="5">
                  <c:v>43308.25</c:v>
                </c:pt>
                <c:pt idx="6">
                  <c:v>43308.5</c:v>
                </c:pt>
                <c:pt idx="7">
                  <c:v>43308.75</c:v>
                </c:pt>
                <c:pt idx="8">
                  <c:v>43309</c:v>
                </c:pt>
                <c:pt idx="9">
                  <c:v>43309.25</c:v>
                </c:pt>
                <c:pt idx="10">
                  <c:v>43309.5</c:v>
                </c:pt>
                <c:pt idx="11">
                  <c:v>43309.75</c:v>
                </c:pt>
                <c:pt idx="12">
                  <c:v>43310</c:v>
                </c:pt>
                <c:pt idx="13">
                  <c:v>43310.25</c:v>
                </c:pt>
                <c:pt idx="14">
                  <c:v>43310.5</c:v>
                </c:pt>
                <c:pt idx="15">
                  <c:v>43310.75</c:v>
                </c:pt>
                <c:pt idx="16">
                  <c:v>43311</c:v>
                </c:pt>
                <c:pt idx="17">
                  <c:v>43311.25</c:v>
                </c:pt>
                <c:pt idx="18">
                  <c:v>43311.5</c:v>
                </c:pt>
                <c:pt idx="19">
                  <c:v>43311.75</c:v>
                </c:pt>
                <c:pt idx="20">
                  <c:v>43312</c:v>
                </c:pt>
                <c:pt idx="21">
                  <c:v>43312.25</c:v>
                </c:pt>
                <c:pt idx="22">
                  <c:v>43312.5</c:v>
                </c:pt>
                <c:pt idx="23">
                  <c:v>43312.75</c:v>
                </c:pt>
                <c:pt idx="24">
                  <c:v>43313</c:v>
                </c:pt>
              </c:numCache>
            </c:numRef>
          </c:xVal>
          <c:yVal>
            <c:numRef>
              <c:f>[台風気圧0805copy2.xlsx]Sheet7!$M$5:$M$29</c:f>
              <c:numCache>
                <c:formatCode>General</c:formatCode>
                <c:ptCount val="25"/>
                <c:pt idx="0">
                  <c:v>993.3</c:v>
                </c:pt>
                <c:pt idx="1">
                  <c:v>990</c:v>
                </c:pt>
                <c:pt idx="2">
                  <c:v>988.2</c:v>
                </c:pt>
                <c:pt idx="3">
                  <c:v>982.8</c:v>
                </c:pt>
                <c:pt idx="4">
                  <c:v>981.1</c:v>
                </c:pt>
                <c:pt idx="5">
                  <c:v>978.1</c:v>
                </c:pt>
                <c:pt idx="6">
                  <c:v>970.8</c:v>
                </c:pt>
                <c:pt idx="7">
                  <c:v>968.6</c:v>
                </c:pt>
                <c:pt idx="8">
                  <c:v>973.2</c:v>
                </c:pt>
                <c:pt idx="9">
                  <c:v>973.9</c:v>
                </c:pt>
                <c:pt idx="10">
                  <c:v>979.5</c:v>
                </c:pt>
                <c:pt idx="11">
                  <c:v>989</c:v>
                </c:pt>
                <c:pt idx="12">
                  <c:v>988.6</c:v>
                </c:pt>
                <c:pt idx="13">
                  <c:v>985.7</c:v>
                </c:pt>
                <c:pt idx="14">
                  <c:v>982.6</c:v>
                </c:pt>
                <c:pt idx="15">
                  <c:v>975.5</c:v>
                </c:pt>
                <c:pt idx="16">
                  <c:v>973.4</c:v>
                </c:pt>
                <c:pt idx="17">
                  <c:v>974.9</c:v>
                </c:pt>
                <c:pt idx="18">
                  <c:v>976.2</c:v>
                </c:pt>
                <c:pt idx="19">
                  <c:v>973.1</c:v>
                </c:pt>
                <c:pt idx="20">
                  <c:v>972.3</c:v>
                </c:pt>
                <c:pt idx="21">
                  <c:v>969.7</c:v>
                </c:pt>
                <c:pt idx="22">
                  <c:v>969.9</c:v>
                </c:pt>
                <c:pt idx="23">
                  <c:v>968.7</c:v>
                </c:pt>
                <c:pt idx="24">
                  <c:v>968.7</c:v>
                </c:pt>
              </c:numCache>
            </c:numRef>
          </c:yVal>
          <c:smooth val="0"/>
          <c:extLst>
            <c:ext xmlns:c16="http://schemas.microsoft.com/office/drawing/2014/chart" uri="{C3380CC4-5D6E-409C-BE32-E72D297353CC}">
              <c16:uniqueId val="{00000002-00E5-449F-B5C1-EFCBABF8CF2C}"/>
            </c:ext>
          </c:extLst>
        </c:ser>
        <c:dLbls>
          <c:showLegendKey val="0"/>
          <c:showVal val="0"/>
          <c:showCatName val="0"/>
          <c:showSerName val="0"/>
          <c:showPercent val="0"/>
          <c:showBubbleSize val="0"/>
        </c:dLbls>
        <c:axId val="707530712"/>
        <c:axId val="707531368"/>
        <c:extLst>
          <c:ext xmlns:c15="http://schemas.microsoft.com/office/drawing/2012/chart" uri="{02D57815-91ED-43cb-92C2-25804820EDAC}">
            <c15:filteredScatterSeries>
              <c15:ser>
                <c:idx val="2"/>
                <c:order val="2"/>
                <c:tx>
                  <c:v>Tnest</c:v>
                </c:tx>
                <c:spPr>
                  <a:ln w="19050" cap="rnd">
                    <a:solidFill>
                      <a:schemeClr val="accent3"/>
                    </a:solidFill>
                    <a:round/>
                  </a:ln>
                  <a:effectLst/>
                </c:spPr>
                <c:marker>
                  <c:symbol val="none"/>
                </c:marker>
                <c:xVal>
                  <c:numRef>
                    <c:extLst>
                      <c:ext uri="{02D57815-91ED-43cb-92C2-25804820EDAC}">
                        <c15:formulaRef>
                          <c15:sqref>[台風気圧0805copy2.xlsx]Sheet7!$B$5:$B$29</c15:sqref>
                        </c15:formulaRef>
                      </c:ext>
                    </c:extLst>
                    <c:numCache>
                      <c:formatCode>m/d/yyyy\ h:mm</c:formatCode>
                      <c:ptCount val="25"/>
                      <c:pt idx="0">
                        <c:v>43307</c:v>
                      </c:pt>
                      <c:pt idx="1">
                        <c:v>43307.25</c:v>
                      </c:pt>
                      <c:pt idx="2">
                        <c:v>43307.5</c:v>
                      </c:pt>
                      <c:pt idx="3">
                        <c:v>43307.75</c:v>
                      </c:pt>
                      <c:pt idx="4">
                        <c:v>43308</c:v>
                      </c:pt>
                      <c:pt idx="5">
                        <c:v>43308.25</c:v>
                      </c:pt>
                      <c:pt idx="6">
                        <c:v>43308.5</c:v>
                      </c:pt>
                      <c:pt idx="7">
                        <c:v>43308.75</c:v>
                      </c:pt>
                      <c:pt idx="8">
                        <c:v>43309</c:v>
                      </c:pt>
                      <c:pt idx="9">
                        <c:v>43309.25</c:v>
                      </c:pt>
                      <c:pt idx="10">
                        <c:v>43309.5</c:v>
                      </c:pt>
                      <c:pt idx="11">
                        <c:v>43309.75</c:v>
                      </c:pt>
                      <c:pt idx="12">
                        <c:v>43310</c:v>
                      </c:pt>
                      <c:pt idx="13">
                        <c:v>43310.25</c:v>
                      </c:pt>
                      <c:pt idx="14">
                        <c:v>43310.5</c:v>
                      </c:pt>
                      <c:pt idx="15">
                        <c:v>43310.75</c:v>
                      </c:pt>
                      <c:pt idx="16">
                        <c:v>43311</c:v>
                      </c:pt>
                      <c:pt idx="17">
                        <c:v>43311.25</c:v>
                      </c:pt>
                      <c:pt idx="18">
                        <c:v>43311.5</c:v>
                      </c:pt>
                      <c:pt idx="19">
                        <c:v>43311.75</c:v>
                      </c:pt>
                      <c:pt idx="20">
                        <c:v>43312</c:v>
                      </c:pt>
                      <c:pt idx="21">
                        <c:v>43312.25</c:v>
                      </c:pt>
                      <c:pt idx="22">
                        <c:v>43312.5</c:v>
                      </c:pt>
                      <c:pt idx="23">
                        <c:v>43312.75</c:v>
                      </c:pt>
                      <c:pt idx="24">
                        <c:v>43313</c:v>
                      </c:pt>
                    </c:numCache>
                  </c:numRef>
                </c:xVal>
                <c:yVal>
                  <c:numRef>
                    <c:extLst>
                      <c:ext uri="{02D57815-91ED-43cb-92C2-25804820EDAC}">
                        <c15:formulaRef>
                          <c15:sqref>[台風気圧0805copy2.xlsx]Sheet7!$E$5:$E$29</c15:sqref>
                        </c15:formulaRef>
                      </c:ext>
                    </c:extLst>
                    <c:numCache>
                      <c:formatCode>General</c:formatCode>
                      <c:ptCount val="25"/>
                      <c:pt idx="0">
                        <c:v>993.3</c:v>
                      </c:pt>
                      <c:pt idx="1">
                        <c:v>989.9</c:v>
                      </c:pt>
                      <c:pt idx="2">
                        <c:v>988.6</c:v>
                      </c:pt>
                      <c:pt idx="3">
                        <c:v>983.1</c:v>
                      </c:pt>
                      <c:pt idx="4">
                        <c:v>982.6</c:v>
                      </c:pt>
                      <c:pt idx="5">
                        <c:v>976.4</c:v>
                      </c:pt>
                      <c:pt idx="6">
                        <c:v>978</c:v>
                      </c:pt>
                      <c:pt idx="7">
                        <c:v>980.1</c:v>
                      </c:pt>
                      <c:pt idx="8">
                        <c:v>982.5</c:v>
                      </c:pt>
                      <c:pt idx="9">
                        <c:v>980.2</c:v>
                      </c:pt>
                      <c:pt idx="10">
                        <c:v>984.2</c:v>
                      </c:pt>
                      <c:pt idx="11">
                        <c:v>985.2</c:v>
                      </c:pt>
                      <c:pt idx="12">
                        <c:v>984.5</c:v>
                      </c:pt>
                      <c:pt idx="13">
                        <c:v>981.4</c:v>
                      </c:pt>
                      <c:pt idx="14">
                        <c:v>980</c:v>
                      </c:pt>
                      <c:pt idx="15">
                        <c:v>981.6</c:v>
                      </c:pt>
                      <c:pt idx="16">
                        <c:v>988.8</c:v>
                      </c:pt>
                      <c:pt idx="17">
                        <c:v>989.7</c:v>
                      </c:pt>
                      <c:pt idx="18">
                        <c:v>990.4</c:v>
                      </c:pt>
                      <c:pt idx="19">
                        <c:v>990.8</c:v>
                      </c:pt>
                      <c:pt idx="20">
                        <c:v>991.4</c:v>
                      </c:pt>
                      <c:pt idx="21">
                        <c:v>990.3</c:v>
                      </c:pt>
                      <c:pt idx="22">
                        <c:v>991.3</c:v>
                      </c:pt>
                      <c:pt idx="23">
                        <c:v>990.7</c:v>
                      </c:pt>
                      <c:pt idx="24">
                        <c:v>990.9</c:v>
                      </c:pt>
                    </c:numCache>
                  </c:numRef>
                </c:yVal>
                <c:smooth val="0"/>
                <c:extLst>
                  <c:ext xmlns:c16="http://schemas.microsoft.com/office/drawing/2014/chart" uri="{C3380CC4-5D6E-409C-BE32-E72D297353CC}">
                    <c16:uniqueId val="{00000003-00E5-449F-B5C1-EFCBABF8CF2C}"/>
                  </c:ext>
                </c:extLst>
              </c15:ser>
            </c15:filteredScatterSeries>
            <c15:filteredScatterSeries>
              <c15:ser>
                <c:idx val="3"/>
                <c:order val="3"/>
                <c:tx>
                  <c:v>Cnest</c:v>
                </c:tx>
                <c:spPr>
                  <a:ln w="19050" cap="rnd">
                    <a:solidFill>
                      <a:schemeClr val="accent4"/>
                    </a:solidFill>
                    <a:round/>
                  </a:ln>
                  <a:effectLst/>
                </c:spPr>
                <c:marker>
                  <c:symbol val="none"/>
                </c:marker>
                <c:xVal>
                  <c:numRef>
                    <c:extLst xmlns:c15="http://schemas.microsoft.com/office/drawing/2012/chart">
                      <c:ext xmlns:c15="http://schemas.microsoft.com/office/drawing/2012/chart" uri="{02D57815-91ED-43cb-92C2-25804820EDAC}">
                        <c15:formulaRef>
                          <c15:sqref>[台風気圧0805copy2.xlsx]Sheet7!$B$5:$B$29</c15:sqref>
                        </c15:formulaRef>
                      </c:ext>
                    </c:extLst>
                    <c:numCache>
                      <c:formatCode>m/d/yyyy\ h:mm</c:formatCode>
                      <c:ptCount val="25"/>
                      <c:pt idx="0">
                        <c:v>43307</c:v>
                      </c:pt>
                      <c:pt idx="1">
                        <c:v>43307.25</c:v>
                      </c:pt>
                      <c:pt idx="2">
                        <c:v>43307.5</c:v>
                      </c:pt>
                      <c:pt idx="3">
                        <c:v>43307.75</c:v>
                      </c:pt>
                      <c:pt idx="4">
                        <c:v>43308</c:v>
                      </c:pt>
                      <c:pt idx="5">
                        <c:v>43308.25</c:v>
                      </c:pt>
                      <c:pt idx="6">
                        <c:v>43308.5</c:v>
                      </c:pt>
                      <c:pt idx="7">
                        <c:v>43308.75</c:v>
                      </c:pt>
                      <c:pt idx="8">
                        <c:v>43309</c:v>
                      </c:pt>
                      <c:pt idx="9">
                        <c:v>43309.25</c:v>
                      </c:pt>
                      <c:pt idx="10">
                        <c:v>43309.5</c:v>
                      </c:pt>
                      <c:pt idx="11">
                        <c:v>43309.75</c:v>
                      </c:pt>
                      <c:pt idx="12">
                        <c:v>43310</c:v>
                      </c:pt>
                      <c:pt idx="13">
                        <c:v>43310.25</c:v>
                      </c:pt>
                      <c:pt idx="14">
                        <c:v>43310.5</c:v>
                      </c:pt>
                      <c:pt idx="15">
                        <c:v>43310.75</c:v>
                      </c:pt>
                      <c:pt idx="16">
                        <c:v>43311</c:v>
                      </c:pt>
                      <c:pt idx="17">
                        <c:v>43311.25</c:v>
                      </c:pt>
                      <c:pt idx="18">
                        <c:v>43311.5</c:v>
                      </c:pt>
                      <c:pt idx="19">
                        <c:v>43311.75</c:v>
                      </c:pt>
                      <c:pt idx="20">
                        <c:v>43312</c:v>
                      </c:pt>
                      <c:pt idx="21">
                        <c:v>43312.25</c:v>
                      </c:pt>
                      <c:pt idx="22">
                        <c:v>43312.5</c:v>
                      </c:pt>
                      <c:pt idx="23">
                        <c:v>43312.75</c:v>
                      </c:pt>
                      <c:pt idx="24">
                        <c:v>43313</c:v>
                      </c:pt>
                    </c:numCache>
                  </c:numRef>
                </c:xVal>
                <c:yVal>
                  <c:numRef>
                    <c:extLst xmlns:c15="http://schemas.microsoft.com/office/drawing/2012/chart">
                      <c:ext xmlns:c15="http://schemas.microsoft.com/office/drawing/2012/chart" uri="{02D57815-91ED-43cb-92C2-25804820EDAC}">
                        <c15:formulaRef>
                          <c15:sqref>[台風気圧0805copy2.xlsx]Sheet7!$G$5:$G$29</c15:sqref>
                        </c15:formulaRef>
                      </c:ext>
                    </c:extLst>
                    <c:numCache>
                      <c:formatCode>General</c:formatCode>
                      <c:ptCount val="25"/>
                      <c:pt idx="0">
                        <c:v>993.4</c:v>
                      </c:pt>
                      <c:pt idx="1">
                        <c:v>990.1</c:v>
                      </c:pt>
                      <c:pt idx="2">
                        <c:v>988.5</c:v>
                      </c:pt>
                      <c:pt idx="3">
                        <c:v>985.1</c:v>
                      </c:pt>
                      <c:pt idx="4">
                        <c:v>985.1</c:v>
                      </c:pt>
                      <c:pt idx="5">
                        <c:v>982.5</c:v>
                      </c:pt>
                      <c:pt idx="6">
                        <c:v>981.9</c:v>
                      </c:pt>
                      <c:pt idx="7">
                        <c:v>978.5</c:v>
                      </c:pt>
                      <c:pt idx="8">
                        <c:v>975.6</c:v>
                      </c:pt>
                      <c:pt idx="9">
                        <c:v>972.6</c:v>
                      </c:pt>
                      <c:pt idx="10">
                        <c:v>970.4</c:v>
                      </c:pt>
                      <c:pt idx="11">
                        <c:v>975.7</c:v>
                      </c:pt>
                      <c:pt idx="12">
                        <c:v>981.7</c:v>
                      </c:pt>
                      <c:pt idx="13">
                        <c:v>982.9</c:v>
                      </c:pt>
                      <c:pt idx="14">
                        <c:v>984.7</c:v>
                      </c:pt>
                      <c:pt idx="15">
                        <c:v>985</c:v>
                      </c:pt>
                      <c:pt idx="16">
                        <c:v>987.6</c:v>
                      </c:pt>
                      <c:pt idx="17">
                        <c:v>987.4</c:v>
                      </c:pt>
                      <c:pt idx="18">
                        <c:v>988.3</c:v>
                      </c:pt>
                      <c:pt idx="19">
                        <c:v>988.9</c:v>
                      </c:pt>
                      <c:pt idx="20">
                        <c:v>989.9</c:v>
                      </c:pt>
                      <c:pt idx="21">
                        <c:v>990</c:v>
                      </c:pt>
                      <c:pt idx="22">
                        <c:v>990.1</c:v>
                      </c:pt>
                      <c:pt idx="23">
                        <c:v>989</c:v>
                      </c:pt>
                      <c:pt idx="24">
                        <c:v>987.8</c:v>
                      </c:pt>
                    </c:numCache>
                  </c:numRef>
                </c:yVal>
                <c:smooth val="0"/>
                <c:extLst xmlns:c15="http://schemas.microsoft.com/office/drawing/2012/chart">
                  <c:ext xmlns:c16="http://schemas.microsoft.com/office/drawing/2014/chart" uri="{C3380CC4-5D6E-409C-BE32-E72D297353CC}">
                    <c16:uniqueId val="{00000004-00E5-449F-B5C1-EFCBABF8CF2C}"/>
                  </c:ext>
                </c:extLst>
              </c15:ser>
            </c15:filteredScatterSeries>
            <c15:filteredScatterSeries>
              <c15:ser>
                <c:idx val="4"/>
                <c:order val="4"/>
                <c:tx>
                  <c:v>nest131</c:v>
                </c:tx>
                <c:spPr>
                  <a:ln w="19050" cap="rnd">
                    <a:solidFill>
                      <a:schemeClr val="accent5"/>
                    </a:solidFill>
                    <a:round/>
                  </a:ln>
                  <a:effectLst/>
                </c:spPr>
                <c:marker>
                  <c:symbol val="none"/>
                </c:marker>
                <c:xVal>
                  <c:numRef>
                    <c:extLst xmlns:c15="http://schemas.microsoft.com/office/drawing/2012/chart">
                      <c:ext xmlns:c15="http://schemas.microsoft.com/office/drawing/2012/chart" uri="{02D57815-91ED-43cb-92C2-25804820EDAC}">
                        <c15:formulaRef>
                          <c15:sqref>[台風気圧0805copy2.xlsx]Sheet7!$B$5:$B$29</c15:sqref>
                        </c15:formulaRef>
                      </c:ext>
                    </c:extLst>
                    <c:numCache>
                      <c:formatCode>m/d/yyyy\ h:mm</c:formatCode>
                      <c:ptCount val="25"/>
                      <c:pt idx="0">
                        <c:v>43307</c:v>
                      </c:pt>
                      <c:pt idx="1">
                        <c:v>43307.25</c:v>
                      </c:pt>
                      <c:pt idx="2">
                        <c:v>43307.5</c:v>
                      </c:pt>
                      <c:pt idx="3">
                        <c:v>43307.75</c:v>
                      </c:pt>
                      <c:pt idx="4">
                        <c:v>43308</c:v>
                      </c:pt>
                      <c:pt idx="5">
                        <c:v>43308.25</c:v>
                      </c:pt>
                      <c:pt idx="6">
                        <c:v>43308.5</c:v>
                      </c:pt>
                      <c:pt idx="7">
                        <c:v>43308.75</c:v>
                      </c:pt>
                      <c:pt idx="8">
                        <c:v>43309</c:v>
                      </c:pt>
                      <c:pt idx="9">
                        <c:v>43309.25</c:v>
                      </c:pt>
                      <c:pt idx="10">
                        <c:v>43309.5</c:v>
                      </c:pt>
                      <c:pt idx="11">
                        <c:v>43309.75</c:v>
                      </c:pt>
                      <c:pt idx="12">
                        <c:v>43310</c:v>
                      </c:pt>
                      <c:pt idx="13">
                        <c:v>43310.25</c:v>
                      </c:pt>
                      <c:pt idx="14">
                        <c:v>43310.5</c:v>
                      </c:pt>
                      <c:pt idx="15">
                        <c:v>43310.75</c:v>
                      </c:pt>
                      <c:pt idx="16">
                        <c:v>43311</c:v>
                      </c:pt>
                      <c:pt idx="17">
                        <c:v>43311.25</c:v>
                      </c:pt>
                      <c:pt idx="18">
                        <c:v>43311.5</c:v>
                      </c:pt>
                      <c:pt idx="19">
                        <c:v>43311.75</c:v>
                      </c:pt>
                      <c:pt idx="20">
                        <c:v>43312</c:v>
                      </c:pt>
                      <c:pt idx="21">
                        <c:v>43312.25</c:v>
                      </c:pt>
                      <c:pt idx="22">
                        <c:v>43312.5</c:v>
                      </c:pt>
                      <c:pt idx="23">
                        <c:v>43312.75</c:v>
                      </c:pt>
                      <c:pt idx="24">
                        <c:v>43313</c:v>
                      </c:pt>
                    </c:numCache>
                  </c:numRef>
                </c:xVal>
                <c:yVal>
                  <c:numRef>
                    <c:extLst xmlns:c15="http://schemas.microsoft.com/office/drawing/2012/chart">
                      <c:ext xmlns:c15="http://schemas.microsoft.com/office/drawing/2012/chart" uri="{02D57815-91ED-43cb-92C2-25804820EDAC}">
                        <c15:formulaRef>
                          <c15:sqref>[台風気圧0805copy2.xlsx]Sheet7!$K$5:$K$29</c15:sqref>
                        </c15:formulaRef>
                      </c:ext>
                    </c:extLst>
                    <c:numCache>
                      <c:formatCode>General</c:formatCode>
                      <c:ptCount val="25"/>
                      <c:pt idx="0">
                        <c:v>993.3</c:v>
                      </c:pt>
                      <c:pt idx="1">
                        <c:v>989.9</c:v>
                      </c:pt>
                      <c:pt idx="2">
                        <c:v>989.5</c:v>
                      </c:pt>
                      <c:pt idx="3">
                        <c:v>984.1</c:v>
                      </c:pt>
                      <c:pt idx="4">
                        <c:v>979.8</c:v>
                      </c:pt>
                      <c:pt idx="5">
                        <c:v>977.6</c:v>
                      </c:pt>
                      <c:pt idx="6">
                        <c:v>973.7</c:v>
                      </c:pt>
                      <c:pt idx="7">
                        <c:v>975.6</c:v>
                      </c:pt>
                      <c:pt idx="8">
                        <c:v>979.7</c:v>
                      </c:pt>
                      <c:pt idx="9">
                        <c:v>977.9</c:v>
                      </c:pt>
                      <c:pt idx="10">
                        <c:v>983.9</c:v>
                      </c:pt>
                      <c:pt idx="11">
                        <c:v>987.7</c:v>
                      </c:pt>
                      <c:pt idx="12">
                        <c:v>986.7</c:v>
                      </c:pt>
                      <c:pt idx="13">
                        <c:v>983.1</c:v>
                      </c:pt>
                      <c:pt idx="14">
                        <c:v>984.8</c:v>
                      </c:pt>
                      <c:pt idx="15">
                        <c:v>985.1</c:v>
                      </c:pt>
                      <c:pt idx="16">
                        <c:v>987.7</c:v>
                      </c:pt>
                      <c:pt idx="17">
                        <c:v>988</c:v>
                      </c:pt>
                      <c:pt idx="18">
                        <c:v>990.1</c:v>
                      </c:pt>
                      <c:pt idx="19">
                        <c:v>990.9</c:v>
                      </c:pt>
                      <c:pt idx="20">
                        <c:v>992.5</c:v>
                      </c:pt>
                      <c:pt idx="21">
                        <c:v>992.8</c:v>
                      </c:pt>
                      <c:pt idx="22">
                        <c:v>993.3</c:v>
                      </c:pt>
                      <c:pt idx="23">
                        <c:v>991.9</c:v>
                      </c:pt>
                      <c:pt idx="24">
                        <c:v>991</c:v>
                      </c:pt>
                    </c:numCache>
                  </c:numRef>
                </c:yVal>
                <c:smooth val="0"/>
                <c:extLst xmlns:c15="http://schemas.microsoft.com/office/drawing/2012/chart">
                  <c:ext xmlns:c16="http://schemas.microsoft.com/office/drawing/2014/chart" uri="{C3380CC4-5D6E-409C-BE32-E72D297353CC}">
                    <c16:uniqueId val="{00000005-00E5-449F-B5C1-EFCBABF8CF2C}"/>
                  </c:ext>
                </c:extLst>
              </c15:ser>
            </c15:filteredScatterSeries>
            <c15:filteredScatterSeries>
              <c15:ser>
                <c:idx val="6"/>
                <c:order val="6"/>
                <c:tx>
                  <c:v>141</c:v>
                </c:tx>
                <c:spPr>
                  <a:ln w="19050" cap="rnd">
                    <a:solidFill>
                      <a:schemeClr val="accent1">
                        <a:lumMod val="6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[台風気圧0805copy2.xlsx]Sheet7!$B$5:$B$29</c15:sqref>
                        </c15:formulaRef>
                      </c:ext>
                    </c:extLst>
                    <c:numCache>
                      <c:formatCode>m/d/yyyy\ h:mm</c:formatCode>
                      <c:ptCount val="25"/>
                      <c:pt idx="0">
                        <c:v>43307</c:v>
                      </c:pt>
                      <c:pt idx="1">
                        <c:v>43307.25</c:v>
                      </c:pt>
                      <c:pt idx="2">
                        <c:v>43307.5</c:v>
                      </c:pt>
                      <c:pt idx="3">
                        <c:v>43307.75</c:v>
                      </c:pt>
                      <c:pt idx="4">
                        <c:v>43308</c:v>
                      </c:pt>
                      <c:pt idx="5">
                        <c:v>43308.25</c:v>
                      </c:pt>
                      <c:pt idx="6">
                        <c:v>43308.5</c:v>
                      </c:pt>
                      <c:pt idx="7">
                        <c:v>43308.75</c:v>
                      </c:pt>
                      <c:pt idx="8">
                        <c:v>43309</c:v>
                      </c:pt>
                      <c:pt idx="9">
                        <c:v>43309.25</c:v>
                      </c:pt>
                      <c:pt idx="10">
                        <c:v>43309.5</c:v>
                      </c:pt>
                      <c:pt idx="11">
                        <c:v>43309.75</c:v>
                      </c:pt>
                      <c:pt idx="12">
                        <c:v>43310</c:v>
                      </c:pt>
                      <c:pt idx="13">
                        <c:v>43310.25</c:v>
                      </c:pt>
                      <c:pt idx="14">
                        <c:v>43310.5</c:v>
                      </c:pt>
                      <c:pt idx="15">
                        <c:v>43310.75</c:v>
                      </c:pt>
                      <c:pt idx="16">
                        <c:v>43311</c:v>
                      </c:pt>
                      <c:pt idx="17">
                        <c:v>43311.25</c:v>
                      </c:pt>
                      <c:pt idx="18">
                        <c:v>43311.5</c:v>
                      </c:pt>
                      <c:pt idx="19">
                        <c:v>43311.75</c:v>
                      </c:pt>
                      <c:pt idx="20">
                        <c:v>43312</c:v>
                      </c:pt>
                      <c:pt idx="21">
                        <c:v>43312.25</c:v>
                      </c:pt>
                      <c:pt idx="22">
                        <c:v>43312.5</c:v>
                      </c:pt>
                      <c:pt idx="23">
                        <c:v>43312.75</c:v>
                      </c:pt>
                      <c:pt idx="24">
                        <c:v>43313</c:v>
                      </c:pt>
                    </c:numCache>
                  </c:numRef>
                </c:xVal>
                <c:yVal>
                  <c:numRef>
                    <c:extLst xmlns:c15="http://schemas.microsoft.com/office/drawing/2012/chart">
                      <c:ext xmlns:c15="http://schemas.microsoft.com/office/drawing/2012/chart" uri="{02D57815-91ED-43cb-92C2-25804820EDAC}">
                        <c15:formulaRef>
                          <c15:sqref>[台風気圧0805copy2.xlsx]Sheet7!$O$5:$O$29</c15:sqref>
                        </c15:formulaRef>
                      </c:ext>
                    </c:extLst>
                    <c:numCache>
                      <c:formatCode>General</c:formatCode>
                      <c:ptCount val="25"/>
                      <c:pt idx="0">
                        <c:v>993.3</c:v>
                      </c:pt>
                      <c:pt idx="1">
                        <c:v>989.9</c:v>
                      </c:pt>
                      <c:pt idx="2">
                        <c:v>989.3</c:v>
                      </c:pt>
                      <c:pt idx="3">
                        <c:v>980.6</c:v>
                      </c:pt>
                      <c:pt idx="4">
                        <c:v>978.8</c:v>
                      </c:pt>
                      <c:pt idx="5">
                        <c:v>974.1</c:v>
                      </c:pt>
                      <c:pt idx="6">
                        <c:v>975.1</c:v>
                      </c:pt>
                      <c:pt idx="7">
                        <c:v>974.9</c:v>
                      </c:pt>
                      <c:pt idx="8">
                        <c:v>979.4</c:v>
                      </c:pt>
                      <c:pt idx="9">
                        <c:v>980.1</c:v>
                      </c:pt>
                      <c:pt idx="10">
                        <c:v>989.4</c:v>
                      </c:pt>
                      <c:pt idx="11">
                        <c:v>989.8</c:v>
                      </c:pt>
                      <c:pt idx="12">
                        <c:v>989</c:v>
                      </c:pt>
                      <c:pt idx="13">
                        <c:v>987.5</c:v>
                      </c:pt>
                      <c:pt idx="14">
                        <c:v>987.9</c:v>
                      </c:pt>
                      <c:pt idx="15">
                        <c:v>986.2</c:v>
                      </c:pt>
                      <c:pt idx="16">
                        <c:v>987.2</c:v>
                      </c:pt>
                      <c:pt idx="17">
                        <c:v>988.2</c:v>
                      </c:pt>
                      <c:pt idx="18">
                        <c:v>990.4</c:v>
                      </c:pt>
                      <c:pt idx="19">
                        <c:v>991</c:v>
                      </c:pt>
                      <c:pt idx="20">
                        <c:v>992.5</c:v>
                      </c:pt>
                      <c:pt idx="21">
                        <c:v>991.9</c:v>
                      </c:pt>
                      <c:pt idx="22">
                        <c:v>992.7</c:v>
                      </c:pt>
                      <c:pt idx="23">
                        <c:v>992.3</c:v>
                      </c:pt>
                      <c:pt idx="24">
                        <c:v>991.8</c:v>
                      </c:pt>
                    </c:numCache>
                  </c:numRef>
                </c:yVal>
                <c:smooth val="0"/>
                <c:extLst xmlns:c15="http://schemas.microsoft.com/office/drawing/2012/chart">
                  <c:ext xmlns:c16="http://schemas.microsoft.com/office/drawing/2014/chart" uri="{C3380CC4-5D6E-409C-BE32-E72D297353CC}">
                    <c16:uniqueId val="{00000006-00E5-449F-B5C1-EFCBABF8CF2C}"/>
                  </c:ext>
                </c:extLst>
              </c15:ser>
            </c15:filteredScatterSeries>
          </c:ext>
        </c:extLst>
      </c:scatterChart>
      <c:valAx>
        <c:axId val="707530712"/>
        <c:scaling>
          <c:orientation val="minMax"/>
          <c:max val="43313"/>
          <c:min val="43307"/>
        </c:scaling>
        <c:delete val="0"/>
        <c:axPos val="b"/>
        <c:majorGridlines>
          <c:spPr>
            <a:ln w="9525" cap="flat" cmpd="sng" algn="ctr">
              <a:solidFill>
                <a:schemeClr val="tx1">
                  <a:lumMod val="15000"/>
                  <a:lumOff val="85000"/>
                </a:schemeClr>
              </a:solidFill>
              <a:round/>
            </a:ln>
            <a:effectLst/>
          </c:spPr>
        </c:majorGridlines>
        <c:numFmt formatCode="m/d/yyyy\ h:mm"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07531368"/>
        <c:crosses val="autoZero"/>
        <c:crossBetween val="midCat"/>
        <c:majorUnit val="2"/>
      </c:valAx>
      <c:valAx>
        <c:axId val="707531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07530712"/>
        <c:crosses val="autoZero"/>
        <c:crossBetween val="midCat"/>
      </c:valAx>
      <c:spPr>
        <a:noFill/>
        <a:ln>
          <a:noFill/>
        </a:ln>
        <a:effectLst/>
      </c:spPr>
    </c:plotArea>
    <c:legend>
      <c:legendPos val="r"/>
      <c:layout>
        <c:manualLayout>
          <c:xMode val="edge"/>
          <c:yMode val="edge"/>
          <c:x val="0.81276375749963825"/>
          <c:y val="0.36993436656166073"/>
          <c:w val="0.16979735185181793"/>
          <c:h val="0.2601312668766785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53531610893325"/>
          <c:y val="6.061170677600837E-2"/>
          <c:w val="0.69308901347814433"/>
          <c:h val="0.8416746864975212"/>
        </c:manualLayout>
      </c:layout>
      <c:scatterChart>
        <c:scatterStyle val="lineMarker"/>
        <c:varyColors val="0"/>
        <c:ser>
          <c:idx val="0"/>
          <c:order val="0"/>
          <c:tx>
            <c:v>GSM</c:v>
          </c:tx>
          <c:spPr>
            <a:ln w="19050" cap="rnd">
              <a:solidFill>
                <a:schemeClr val="tx1"/>
              </a:solidFill>
              <a:round/>
            </a:ln>
            <a:effectLst/>
          </c:spPr>
          <c:marker>
            <c:symbol val="none"/>
          </c:marker>
          <c:xVal>
            <c:numRef>
              <c:f>[台風気圧0805copy2.xlsx]Sheet7!$B$5:$B$29</c:f>
              <c:numCache>
                <c:formatCode>m/d/yyyy\ h:mm</c:formatCode>
                <c:ptCount val="25"/>
                <c:pt idx="0">
                  <c:v>43307</c:v>
                </c:pt>
                <c:pt idx="1">
                  <c:v>43307.25</c:v>
                </c:pt>
                <c:pt idx="2">
                  <c:v>43307.5</c:v>
                </c:pt>
                <c:pt idx="3">
                  <c:v>43307.75</c:v>
                </c:pt>
                <c:pt idx="4">
                  <c:v>43308</c:v>
                </c:pt>
                <c:pt idx="5">
                  <c:v>43308.25</c:v>
                </c:pt>
                <c:pt idx="6">
                  <c:v>43308.5</c:v>
                </c:pt>
                <c:pt idx="7">
                  <c:v>43308.75</c:v>
                </c:pt>
                <c:pt idx="8">
                  <c:v>43309</c:v>
                </c:pt>
                <c:pt idx="9">
                  <c:v>43309.25</c:v>
                </c:pt>
                <c:pt idx="10">
                  <c:v>43309.5</c:v>
                </c:pt>
                <c:pt idx="11">
                  <c:v>43309.75</c:v>
                </c:pt>
                <c:pt idx="12">
                  <c:v>43310</c:v>
                </c:pt>
                <c:pt idx="13">
                  <c:v>43310.25</c:v>
                </c:pt>
                <c:pt idx="14">
                  <c:v>43310.5</c:v>
                </c:pt>
                <c:pt idx="15">
                  <c:v>43310.75</c:v>
                </c:pt>
                <c:pt idx="16">
                  <c:v>43311</c:v>
                </c:pt>
                <c:pt idx="17">
                  <c:v>43311.25</c:v>
                </c:pt>
                <c:pt idx="18">
                  <c:v>43311.5</c:v>
                </c:pt>
                <c:pt idx="19">
                  <c:v>43311.75</c:v>
                </c:pt>
                <c:pt idx="20">
                  <c:v>43312</c:v>
                </c:pt>
                <c:pt idx="21">
                  <c:v>43312.25</c:v>
                </c:pt>
                <c:pt idx="22">
                  <c:v>43312.5</c:v>
                </c:pt>
                <c:pt idx="23">
                  <c:v>43312.75</c:v>
                </c:pt>
                <c:pt idx="24">
                  <c:v>43313</c:v>
                </c:pt>
              </c:numCache>
            </c:numRef>
          </c:xVal>
          <c:yVal>
            <c:numRef>
              <c:f>[台風気圧0805copy2.xlsx]Sheet7!$D$5:$D$29</c:f>
              <c:numCache>
                <c:formatCode>General</c:formatCode>
                <c:ptCount val="25"/>
                <c:pt idx="0">
                  <c:v>9521.9</c:v>
                </c:pt>
                <c:pt idx="1">
                  <c:v>9520.5</c:v>
                </c:pt>
                <c:pt idx="2">
                  <c:v>9521.6</c:v>
                </c:pt>
                <c:pt idx="3">
                  <c:v>9517.5</c:v>
                </c:pt>
                <c:pt idx="4">
                  <c:v>9541.6</c:v>
                </c:pt>
                <c:pt idx="5">
                  <c:v>9545.6</c:v>
                </c:pt>
                <c:pt idx="6">
                  <c:v>9550.2999999999993</c:v>
                </c:pt>
                <c:pt idx="7">
                  <c:v>9529.2000000000007</c:v>
                </c:pt>
                <c:pt idx="8">
                  <c:v>9554.1</c:v>
                </c:pt>
                <c:pt idx="9">
                  <c:v>9556</c:v>
                </c:pt>
                <c:pt idx="10">
                  <c:v>9572.7999999999993</c:v>
                </c:pt>
                <c:pt idx="11">
                  <c:v>9569.1</c:v>
                </c:pt>
                <c:pt idx="12">
                  <c:v>9592.1</c:v>
                </c:pt>
                <c:pt idx="13">
                  <c:v>9607</c:v>
                </c:pt>
                <c:pt idx="14">
                  <c:v>9629.7999999999993</c:v>
                </c:pt>
                <c:pt idx="15">
                  <c:v>9626.7999999999993</c:v>
                </c:pt>
                <c:pt idx="16">
                  <c:v>9645.6</c:v>
                </c:pt>
                <c:pt idx="17">
                  <c:v>9656.9</c:v>
                </c:pt>
                <c:pt idx="18">
                  <c:v>9669.2999999999993</c:v>
                </c:pt>
                <c:pt idx="19">
                  <c:v>9661.5</c:v>
                </c:pt>
                <c:pt idx="20">
                  <c:v>9658.5</c:v>
                </c:pt>
                <c:pt idx="21">
                  <c:v>9655.6</c:v>
                </c:pt>
                <c:pt idx="22">
                  <c:v>9661.2000000000007</c:v>
                </c:pt>
                <c:pt idx="23">
                  <c:v>9660.2999999999993</c:v>
                </c:pt>
                <c:pt idx="24">
                  <c:v>9672.7999999999993</c:v>
                </c:pt>
              </c:numCache>
            </c:numRef>
          </c:yVal>
          <c:smooth val="0"/>
          <c:extLst>
            <c:ext xmlns:c16="http://schemas.microsoft.com/office/drawing/2014/chart" uri="{C3380CC4-5D6E-409C-BE32-E72D297353CC}">
              <c16:uniqueId val="{00000000-F07D-4028-BFF7-9BDF42577C19}"/>
            </c:ext>
          </c:extLst>
        </c:ser>
        <c:ser>
          <c:idx val="1"/>
          <c:order val="1"/>
          <c:tx>
            <c:v>Normal</c:v>
          </c:tx>
          <c:spPr>
            <a:ln w="19050" cap="rnd">
              <a:solidFill>
                <a:srgbClr val="FF0000"/>
              </a:solidFill>
              <a:round/>
            </a:ln>
            <a:effectLst/>
          </c:spPr>
          <c:marker>
            <c:symbol val="none"/>
          </c:marker>
          <c:xVal>
            <c:numRef>
              <c:f>[台風気圧0805copy2.xlsx]Sheet7!$B$5:$B$29</c:f>
              <c:numCache>
                <c:formatCode>m/d/yyyy\ h:mm</c:formatCode>
                <c:ptCount val="25"/>
                <c:pt idx="0">
                  <c:v>43307</c:v>
                </c:pt>
                <c:pt idx="1">
                  <c:v>43307.25</c:v>
                </c:pt>
                <c:pt idx="2">
                  <c:v>43307.5</c:v>
                </c:pt>
                <c:pt idx="3">
                  <c:v>43307.75</c:v>
                </c:pt>
                <c:pt idx="4">
                  <c:v>43308</c:v>
                </c:pt>
                <c:pt idx="5">
                  <c:v>43308.25</c:v>
                </c:pt>
                <c:pt idx="6">
                  <c:v>43308.5</c:v>
                </c:pt>
                <c:pt idx="7">
                  <c:v>43308.75</c:v>
                </c:pt>
                <c:pt idx="8">
                  <c:v>43309</c:v>
                </c:pt>
                <c:pt idx="9">
                  <c:v>43309.25</c:v>
                </c:pt>
                <c:pt idx="10">
                  <c:v>43309.5</c:v>
                </c:pt>
                <c:pt idx="11">
                  <c:v>43309.75</c:v>
                </c:pt>
                <c:pt idx="12">
                  <c:v>43310</c:v>
                </c:pt>
                <c:pt idx="13">
                  <c:v>43310.25</c:v>
                </c:pt>
                <c:pt idx="14">
                  <c:v>43310.5</c:v>
                </c:pt>
                <c:pt idx="15">
                  <c:v>43310.75</c:v>
                </c:pt>
                <c:pt idx="16">
                  <c:v>43311</c:v>
                </c:pt>
                <c:pt idx="17">
                  <c:v>43311.25</c:v>
                </c:pt>
                <c:pt idx="18">
                  <c:v>43311.5</c:v>
                </c:pt>
                <c:pt idx="19">
                  <c:v>43311.75</c:v>
                </c:pt>
                <c:pt idx="20">
                  <c:v>43312</c:v>
                </c:pt>
                <c:pt idx="21">
                  <c:v>43312.25</c:v>
                </c:pt>
                <c:pt idx="22">
                  <c:v>43312.5</c:v>
                </c:pt>
                <c:pt idx="23">
                  <c:v>43312.75</c:v>
                </c:pt>
                <c:pt idx="24">
                  <c:v>43313</c:v>
                </c:pt>
              </c:numCache>
            </c:numRef>
          </c:xVal>
          <c:yVal>
            <c:numRef>
              <c:f>[台風気圧0805copy2.xlsx]Sheet7!$J$5:$J$29</c:f>
              <c:numCache>
                <c:formatCode>General</c:formatCode>
                <c:ptCount val="25"/>
                <c:pt idx="0">
                  <c:v>9521.6</c:v>
                </c:pt>
                <c:pt idx="1">
                  <c:v>9520</c:v>
                </c:pt>
                <c:pt idx="2">
                  <c:v>9534.4</c:v>
                </c:pt>
                <c:pt idx="3">
                  <c:v>9537.7000000000007</c:v>
                </c:pt>
                <c:pt idx="4">
                  <c:v>9558.5</c:v>
                </c:pt>
                <c:pt idx="5">
                  <c:v>9565.6</c:v>
                </c:pt>
                <c:pt idx="6">
                  <c:v>9570</c:v>
                </c:pt>
                <c:pt idx="7">
                  <c:v>9559.2999999999993</c:v>
                </c:pt>
                <c:pt idx="8">
                  <c:v>9592.2999999999993</c:v>
                </c:pt>
                <c:pt idx="9">
                  <c:v>9598.5</c:v>
                </c:pt>
                <c:pt idx="10">
                  <c:v>9612.7000000000007</c:v>
                </c:pt>
                <c:pt idx="11">
                  <c:v>9602.2000000000007</c:v>
                </c:pt>
                <c:pt idx="12">
                  <c:v>9618.6</c:v>
                </c:pt>
                <c:pt idx="13">
                  <c:v>9626</c:v>
                </c:pt>
                <c:pt idx="14">
                  <c:v>9639.7000000000007</c:v>
                </c:pt>
                <c:pt idx="15">
                  <c:v>9632.7999999999993</c:v>
                </c:pt>
                <c:pt idx="16">
                  <c:v>9642.9</c:v>
                </c:pt>
                <c:pt idx="17">
                  <c:v>9647.1</c:v>
                </c:pt>
                <c:pt idx="18">
                  <c:v>9665.5</c:v>
                </c:pt>
                <c:pt idx="19">
                  <c:v>9669.2999999999993</c:v>
                </c:pt>
                <c:pt idx="20">
                  <c:v>9675.1</c:v>
                </c:pt>
                <c:pt idx="21">
                  <c:v>9672.2999999999993</c:v>
                </c:pt>
                <c:pt idx="22">
                  <c:v>9670</c:v>
                </c:pt>
                <c:pt idx="23">
                  <c:v>9647.7000000000007</c:v>
                </c:pt>
                <c:pt idx="24">
                  <c:v>9624.9</c:v>
                </c:pt>
              </c:numCache>
            </c:numRef>
          </c:yVal>
          <c:smooth val="0"/>
          <c:extLst>
            <c:ext xmlns:c16="http://schemas.microsoft.com/office/drawing/2014/chart" uri="{C3380CC4-5D6E-409C-BE32-E72D297353CC}">
              <c16:uniqueId val="{00000001-F07D-4028-BFF7-9BDF42577C19}"/>
            </c:ext>
          </c:extLst>
        </c:ser>
        <c:ser>
          <c:idx val="5"/>
          <c:order val="5"/>
          <c:tx>
            <c:v>Two way</c:v>
          </c:tx>
          <c:spPr>
            <a:ln w="19050" cap="rnd">
              <a:solidFill>
                <a:srgbClr val="0070C0"/>
              </a:solidFill>
              <a:round/>
            </a:ln>
            <a:effectLst/>
          </c:spPr>
          <c:marker>
            <c:symbol val="none"/>
          </c:marker>
          <c:xVal>
            <c:numRef>
              <c:f>[台風気圧0805copy2.xlsx]Sheet7!$B$5:$B$29</c:f>
              <c:numCache>
                <c:formatCode>m/d/yyyy\ h:mm</c:formatCode>
                <c:ptCount val="25"/>
                <c:pt idx="0">
                  <c:v>43307</c:v>
                </c:pt>
                <c:pt idx="1">
                  <c:v>43307.25</c:v>
                </c:pt>
                <c:pt idx="2">
                  <c:v>43307.5</c:v>
                </c:pt>
                <c:pt idx="3">
                  <c:v>43307.75</c:v>
                </c:pt>
                <c:pt idx="4">
                  <c:v>43308</c:v>
                </c:pt>
                <c:pt idx="5">
                  <c:v>43308.25</c:v>
                </c:pt>
                <c:pt idx="6">
                  <c:v>43308.5</c:v>
                </c:pt>
                <c:pt idx="7">
                  <c:v>43308.75</c:v>
                </c:pt>
                <c:pt idx="8">
                  <c:v>43309</c:v>
                </c:pt>
                <c:pt idx="9">
                  <c:v>43309.25</c:v>
                </c:pt>
                <c:pt idx="10">
                  <c:v>43309.5</c:v>
                </c:pt>
                <c:pt idx="11">
                  <c:v>43309.75</c:v>
                </c:pt>
                <c:pt idx="12">
                  <c:v>43310</c:v>
                </c:pt>
                <c:pt idx="13">
                  <c:v>43310.25</c:v>
                </c:pt>
                <c:pt idx="14">
                  <c:v>43310.5</c:v>
                </c:pt>
                <c:pt idx="15">
                  <c:v>43310.75</c:v>
                </c:pt>
                <c:pt idx="16">
                  <c:v>43311</c:v>
                </c:pt>
                <c:pt idx="17">
                  <c:v>43311.25</c:v>
                </c:pt>
                <c:pt idx="18">
                  <c:v>43311.5</c:v>
                </c:pt>
                <c:pt idx="19">
                  <c:v>43311.75</c:v>
                </c:pt>
                <c:pt idx="20">
                  <c:v>43312</c:v>
                </c:pt>
                <c:pt idx="21">
                  <c:v>43312.25</c:v>
                </c:pt>
                <c:pt idx="22">
                  <c:v>43312.5</c:v>
                </c:pt>
                <c:pt idx="23">
                  <c:v>43312.75</c:v>
                </c:pt>
                <c:pt idx="24">
                  <c:v>43313</c:v>
                </c:pt>
              </c:numCache>
            </c:numRef>
          </c:xVal>
          <c:yVal>
            <c:numRef>
              <c:f>[台風気圧0805copy2.xlsx]Sheet7!$N$5:$N$29</c:f>
              <c:numCache>
                <c:formatCode>General</c:formatCode>
                <c:ptCount val="25"/>
                <c:pt idx="0">
                  <c:v>9521.6</c:v>
                </c:pt>
                <c:pt idx="1">
                  <c:v>9519.6</c:v>
                </c:pt>
                <c:pt idx="2">
                  <c:v>9531.7999999999993</c:v>
                </c:pt>
                <c:pt idx="3">
                  <c:v>9535.7999999999993</c:v>
                </c:pt>
                <c:pt idx="4">
                  <c:v>9558.9</c:v>
                </c:pt>
                <c:pt idx="5">
                  <c:v>9560.9</c:v>
                </c:pt>
                <c:pt idx="6">
                  <c:v>9559.7000000000007</c:v>
                </c:pt>
                <c:pt idx="7">
                  <c:v>9544.1</c:v>
                </c:pt>
                <c:pt idx="8">
                  <c:v>9553.2000000000007</c:v>
                </c:pt>
                <c:pt idx="9">
                  <c:v>9547.7000000000007</c:v>
                </c:pt>
                <c:pt idx="10">
                  <c:v>9569</c:v>
                </c:pt>
                <c:pt idx="11">
                  <c:v>9566.2000000000007</c:v>
                </c:pt>
                <c:pt idx="12">
                  <c:v>9589.7999999999993</c:v>
                </c:pt>
                <c:pt idx="13">
                  <c:v>9629.7999999999993</c:v>
                </c:pt>
                <c:pt idx="14">
                  <c:v>9651.6</c:v>
                </c:pt>
                <c:pt idx="15">
                  <c:v>9607.2000000000007</c:v>
                </c:pt>
                <c:pt idx="16">
                  <c:v>9605.2999999999993</c:v>
                </c:pt>
                <c:pt idx="17">
                  <c:v>9612.9</c:v>
                </c:pt>
                <c:pt idx="18">
                  <c:v>9637.9</c:v>
                </c:pt>
                <c:pt idx="19">
                  <c:v>9610</c:v>
                </c:pt>
                <c:pt idx="20">
                  <c:v>9612.2000000000007</c:v>
                </c:pt>
                <c:pt idx="21">
                  <c:v>9600.7999999999993</c:v>
                </c:pt>
                <c:pt idx="22">
                  <c:v>9616.2999999999993</c:v>
                </c:pt>
                <c:pt idx="23">
                  <c:v>9604.4</c:v>
                </c:pt>
                <c:pt idx="24">
                  <c:v>9615.2000000000007</c:v>
                </c:pt>
              </c:numCache>
            </c:numRef>
          </c:yVal>
          <c:smooth val="0"/>
          <c:extLst>
            <c:ext xmlns:c16="http://schemas.microsoft.com/office/drawing/2014/chart" uri="{C3380CC4-5D6E-409C-BE32-E72D297353CC}">
              <c16:uniqueId val="{00000002-F07D-4028-BFF7-9BDF42577C19}"/>
            </c:ext>
          </c:extLst>
        </c:ser>
        <c:dLbls>
          <c:showLegendKey val="0"/>
          <c:showVal val="0"/>
          <c:showCatName val="0"/>
          <c:showSerName val="0"/>
          <c:showPercent val="0"/>
          <c:showBubbleSize val="0"/>
        </c:dLbls>
        <c:axId val="707530712"/>
        <c:axId val="707531368"/>
        <c:extLst>
          <c:ext xmlns:c15="http://schemas.microsoft.com/office/drawing/2012/chart" uri="{02D57815-91ED-43cb-92C2-25804820EDAC}">
            <c15:filteredScatterSeries>
              <c15:ser>
                <c:idx val="2"/>
                <c:order val="2"/>
                <c:tx>
                  <c:v>Tnest</c:v>
                </c:tx>
                <c:spPr>
                  <a:ln w="19050" cap="rnd">
                    <a:solidFill>
                      <a:schemeClr val="accent3"/>
                    </a:solidFill>
                    <a:round/>
                  </a:ln>
                  <a:effectLst/>
                </c:spPr>
                <c:marker>
                  <c:symbol val="none"/>
                </c:marker>
                <c:xVal>
                  <c:numRef>
                    <c:extLst>
                      <c:ext uri="{02D57815-91ED-43cb-92C2-25804820EDAC}">
                        <c15:formulaRef>
                          <c15:sqref>[台風気圧0805copy2.xlsx]Sheet7!$B$5:$B$29</c15:sqref>
                        </c15:formulaRef>
                      </c:ext>
                    </c:extLst>
                    <c:numCache>
                      <c:formatCode>m/d/yyyy\ h:mm</c:formatCode>
                      <c:ptCount val="25"/>
                      <c:pt idx="0">
                        <c:v>43307</c:v>
                      </c:pt>
                      <c:pt idx="1">
                        <c:v>43307.25</c:v>
                      </c:pt>
                      <c:pt idx="2">
                        <c:v>43307.5</c:v>
                      </c:pt>
                      <c:pt idx="3">
                        <c:v>43307.75</c:v>
                      </c:pt>
                      <c:pt idx="4">
                        <c:v>43308</c:v>
                      </c:pt>
                      <c:pt idx="5">
                        <c:v>43308.25</c:v>
                      </c:pt>
                      <c:pt idx="6">
                        <c:v>43308.5</c:v>
                      </c:pt>
                      <c:pt idx="7">
                        <c:v>43308.75</c:v>
                      </c:pt>
                      <c:pt idx="8">
                        <c:v>43309</c:v>
                      </c:pt>
                      <c:pt idx="9">
                        <c:v>43309.25</c:v>
                      </c:pt>
                      <c:pt idx="10">
                        <c:v>43309.5</c:v>
                      </c:pt>
                      <c:pt idx="11">
                        <c:v>43309.75</c:v>
                      </c:pt>
                      <c:pt idx="12">
                        <c:v>43310</c:v>
                      </c:pt>
                      <c:pt idx="13">
                        <c:v>43310.25</c:v>
                      </c:pt>
                      <c:pt idx="14">
                        <c:v>43310.5</c:v>
                      </c:pt>
                      <c:pt idx="15">
                        <c:v>43310.75</c:v>
                      </c:pt>
                      <c:pt idx="16">
                        <c:v>43311</c:v>
                      </c:pt>
                      <c:pt idx="17">
                        <c:v>43311.25</c:v>
                      </c:pt>
                      <c:pt idx="18">
                        <c:v>43311.5</c:v>
                      </c:pt>
                      <c:pt idx="19">
                        <c:v>43311.75</c:v>
                      </c:pt>
                      <c:pt idx="20">
                        <c:v>43312</c:v>
                      </c:pt>
                      <c:pt idx="21">
                        <c:v>43312.25</c:v>
                      </c:pt>
                      <c:pt idx="22">
                        <c:v>43312.5</c:v>
                      </c:pt>
                      <c:pt idx="23">
                        <c:v>43312.75</c:v>
                      </c:pt>
                      <c:pt idx="24">
                        <c:v>43313</c:v>
                      </c:pt>
                    </c:numCache>
                  </c:numRef>
                </c:xVal>
                <c:yVal>
                  <c:numRef>
                    <c:extLst>
                      <c:ext uri="{02D57815-91ED-43cb-92C2-25804820EDAC}">
                        <c15:formulaRef>
                          <c15:sqref>[台風気圧0805copy2.xlsx]Sheet7!$F$5:$F$29</c15:sqref>
                        </c15:formulaRef>
                      </c:ext>
                    </c:extLst>
                    <c:numCache>
                      <c:formatCode>General</c:formatCode>
                      <c:ptCount val="25"/>
                      <c:pt idx="0">
                        <c:v>9521.6</c:v>
                      </c:pt>
                      <c:pt idx="1">
                        <c:v>9519.4</c:v>
                      </c:pt>
                      <c:pt idx="2">
                        <c:v>9531.7999999999993</c:v>
                      </c:pt>
                      <c:pt idx="3">
                        <c:v>9535.7999999999993</c:v>
                      </c:pt>
                      <c:pt idx="4">
                        <c:v>9558.2000000000007</c:v>
                      </c:pt>
                      <c:pt idx="5">
                        <c:v>9561.7000000000007</c:v>
                      </c:pt>
                      <c:pt idx="6">
                        <c:v>9562.1</c:v>
                      </c:pt>
                      <c:pt idx="7">
                        <c:v>9547.7999999999993</c:v>
                      </c:pt>
                      <c:pt idx="8">
                        <c:v>9565</c:v>
                      </c:pt>
                      <c:pt idx="9">
                        <c:v>9564.2999999999993</c:v>
                      </c:pt>
                      <c:pt idx="10">
                        <c:v>9582.2999999999993</c:v>
                      </c:pt>
                      <c:pt idx="11">
                        <c:v>9574.9</c:v>
                      </c:pt>
                      <c:pt idx="12">
                        <c:v>9593.2999999999993</c:v>
                      </c:pt>
                      <c:pt idx="13">
                        <c:v>9589.6</c:v>
                      </c:pt>
                      <c:pt idx="14">
                        <c:v>9611.4</c:v>
                      </c:pt>
                      <c:pt idx="15">
                        <c:v>9594.7000000000007</c:v>
                      </c:pt>
                      <c:pt idx="16">
                        <c:v>9615</c:v>
                      </c:pt>
                      <c:pt idx="17">
                        <c:v>9628.2000000000007</c:v>
                      </c:pt>
                      <c:pt idx="18">
                        <c:v>9651.9</c:v>
                      </c:pt>
                      <c:pt idx="19">
                        <c:v>9653.7999999999993</c:v>
                      </c:pt>
                      <c:pt idx="20">
                        <c:v>9655.4</c:v>
                      </c:pt>
                      <c:pt idx="21">
                        <c:v>9669.6</c:v>
                      </c:pt>
                      <c:pt idx="22">
                        <c:v>9684.4</c:v>
                      </c:pt>
                      <c:pt idx="23">
                        <c:v>9667.4</c:v>
                      </c:pt>
                      <c:pt idx="24">
                        <c:v>9679.2000000000007</c:v>
                      </c:pt>
                    </c:numCache>
                  </c:numRef>
                </c:yVal>
                <c:smooth val="0"/>
                <c:extLst>
                  <c:ext xmlns:c16="http://schemas.microsoft.com/office/drawing/2014/chart" uri="{C3380CC4-5D6E-409C-BE32-E72D297353CC}">
                    <c16:uniqueId val="{00000003-F07D-4028-BFF7-9BDF42577C19}"/>
                  </c:ext>
                </c:extLst>
              </c15:ser>
            </c15:filteredScatterSeries>
            <c15:filteredScatterSeries>
              <c15:ser>
                <c:idx val="3"/>
                <c:order val="3"/>
                <c:tx>
                  <c:v>Cnest</c:v>
                </c:tx>
                <c:spPr>
                  <a:ln w="19050" cap="rnd">
                    <a:solidFill>
                      <a:schemeClr val="accent4"/>
                    </a:solidFill>
                    <a:round/>
                  </a:ln>
                  <a:effectLst/>
                </c:spPr>
                <c:marker>
                  <c:symbol val="none"/>
                </c:marker>
                <c:xVal>
                  <c:numRef>
                    <c:extLst xmlns:c15="http://schemas.microsoft.com/office/drawing/2012/chart">
                      <c:ext xmlns:c15="http://schemas.microsoft.com/office/drawing/2012/chart" uri="{02D57815-91ED-43cb-92C2-25804820EDAC}">
                        <c15:formulaRef>
                          <c15:sqref>[台風気圧0805copy2.xlsx]Sheet7!$B$5:$B$29</c15:sqref>
                        </c15:formulaRef>
                      </c:ext>
                    </c:extLst>
                    <c:numCache>
                      <c:formatCode>m/d/yyyy\ h:mm</c:formatCode>
                      <c:ptCount val="25"/>
                      <c:pt idx="0">
                        <c:v>43307</c:v>
                      </c:pt>
                      <c:pt idx="1">
                        <c:v>43307.25</c:v>
                      </c:pt>
                      <c:pt idx="2">
                        <c:v>43307.5</c:v>
                      </c:pt>
                      <c:pt idx="3">
                        <c:v>43307.75</c:v>
                      </c:pt>
                      <c:pt idx="4">
                        <c:v>43308</c:v>
                      </c:pt>
                      <c:pt idx="5">
                        <c:v>43308.25</c:v>
                      </c:pt>
                      <c:pt idx="6">
                        <c:v>43308.5</c:v>
                      </c:pt>
                      <c:pt idx="7">
                        <c:v>43308.75</c:v>
                      </c:pt>
                      <c:pt idx="8">
                        <c:v>43309</c:v>
                      </c:pt>
                      <c:pt idx="9">
                        <c:v>43309.25</c:v>
                      </c:pt>
                      <c:pt idx="10">
                        <c:v>43309.5</c:v>
                      </c:pt>
                      <c:pt idx="11">
                        <c:v>43309.75</c:v>
                      </c:pt>
                      <c:pt idx="12">
                        <c:v>43310</c:v>
                      </c:pt>
                      <c:pt idx="13">
                        <c:v>43310.25</c:v>
                      </c:pt>
                      <c:pt idx="14">
                        <c:v>43310.5</c:v>
                      </c:pt>
                      <c:pt idx="15">
                        <c:v>43310.75</c:v>
                      </c:pt>
                      <c:pt idx="16">
                        <c:v>43311</c:v>
                      </c:pt>
                      <c:pt idx="17">
                        <c:v>43311.25</c:v>
                      </c:pt>
                      <c:pt idx="18">
                        <c:v>43311.5</c:v>
                      </c:pt>
                      <c:pt idx="19">
                        <c:v>43311.75</c:v>
                      </c:pt>
                      <c:pt idx="20">
                        <c:v>43312</c:v>
                      </c:pt>
                      <c:pt idx="21">
                        <c:v>43312.25</c:v>
                      </c:pt>
                      <c:pt idx="22">
                        <c:v>43312.5</c:v>
                      </c:pt>
                      <c:pt idx="23">
                        <c:v>43312.75</c:v>
                      </c:pt>
                      <c:pt idx="24">
                        <c:v>43313</c:v>
                      </c:pt>
                    </c:numCache>
                  </c:numRef>
                </c:xVal>
                <c:yVal>
                  <c:numRef>
                    <c:extLst xmlns:c15="http://schemas.microsoft.com/office/drawing/2012/chart">
                      <c:ext xmlns:c15="http://schemas.microsoft.com/office/drawing/2012/chart" uri="{02D57815-91ED-43cb-92C2-25804820EDAC}">
                        <c15:formulaRef>
                          <c15:sqref>[台風気圧0805copy2.xlsx]Sheet7!$H$5:$H$29</c15:sqref>
                        </c15:formulaRef>
                      </c:ext>
                    </c:extLst>
                    <c:numCache>
                      <c:formatCode>General</c:formatCode>
                      <c:ptCount val="25"/>
                      <c:pt idx="0">
                        <c:v>9521.2999999999993</c:v>
                      </c:pt>
                      <c:pt idx="1">
                        <c:v>9517</c:v>
                      </c:pt>
                      <c:pt idx="2">
                        <c:v>9521.9</c:v>
                      </c:pt>
                      <c:pt idx="3">
                        <c:v>9519.9</c:v>
                      </c:pt>
                      <c:pt idx="4">
                        <c:v>9544.7999999999993</c:v>
                      </c:pt>
                      <c:pt idx="5">
                        <c:v>9540.6</c:v>
                      </c:pt>
                      <c:pt idx="6">
                        <c:v>9534.2999999999993</c:v>
                      </c:pt>
                      <c:pt idx="7">
                        <c:v>9514.7999999999993</c:v>
                      </c:pt>
                      <c:pt idx="8">
                        <c:v>9520.1</c:v>
                      </c:pt>
                      <c:pt idx="9">
                        <c:v>9515.5</c:v>
                      </c:pt>
                      <c:pt idx="10">
                        <c:v>9513.5</c:v>
                      </c:pt>
                      <c:pt idx="11">
                        <c:v>9504.7999999999993</c:v>
                      </c:pt>
                      <c:pt idx="12">
                        <c:v>9540.6</c:v>
                      </c:pt>
                      <c:pt idx="13">
                        <c:v>9564.7000000000007</c:v>
                      </c:pt>
                      <c:pt idx="14">
                        <c:v>9587.6</c:v>
                      </c:pt>
                      <c:pt idx="15">
                        <c:v>9618.1</c:v>
                      </c:pt>
                      <c:pt idx="16">
                        <c:v>9628.2000000000007</c:v>
                      </c:pt>
                    </c:numCache>
                  </c:numRef>
                </c:yVal>
                <c:smooth val="0"/>
                <c:extLst xmlns:c15="http://schemas.microsoft.com/office/drawing/2012/chart">
                  <c:ext xmlns:c16="http://schemas.microsoft.com/office/drawing/2014/chart" uri="{C3380CC4-5D6E-409C-BE32-E72D297353CC}">
                    <c16:uniqueId val="{00000004-F07D-4028-BFF7-9BDF42577C19}"/>
                  </c:ext>
                </c:extLst>
              </c15:ser>
            </c15:filteredScatterSeries>
            <c15:filteredScatterSeries>
              <c15:ser>
                <c:idx val="4"/>
                <c:order val="4"/>
                <c:tx>
                  <c:v>nest131</c:v>
                </c:tx>
                <c:spPr>
                  <a:ln w="19050" cap="rnd">
                    <a:solidFill>
                      <a:schemeClr val="accent5"/>
                    </a:solidFill>
                    <a:round/>
                  </a:ln>
                  <a:effectLst/>
                </c:spPr>
                <c:marker>
                  <c:symbol val="none"/>
                </c:marker>
                <c:xVal>
                  <c:numRef>
                    <c:extLst xmlns:c15="http://schemas.microsoft.com/office/drawing/2012/chart">
                      <c:ext xmlns:c15="http://schemas.microsoft.com/office/drawing/2012/chart" uri="{02D57815-91ED-43cb-92C2-25804820EDAC}">
                        <c15:formulaRef>
                          <c15:sqref>[台風気圧0805copy2.xlsx]Sheet7!$B$5:$B$29</c15:sqref>
                        </c15:formulaRef>
                      </c:ext>
                    </c:extLst>
                    <c:numCache>
                      <c:formatCode>m/d/yyyy\ h:mm</c:formatCode>
                      <c:ptCount val="25"/>
                      <c:pt idx="0">
                        <c:v>43307</c:v>
                      </c:pt>
                      <c:pt idx="1">
                        <c:v>43307.25</c:v>
                      </c:pt>
                      <c:pt idx="2">
                        <c:v>43307.5</c:v>
                      </c:pt>
                      <c:pt idx="3">
                        <c:v>43307.75</c:v>
                      </c:pt>
                      <c:pt idx="4">
                        <c:v>43308</c:v>
                      </c:pt>
                      <c:pt idx="5">
                        <c:v>43308.25</c:v>
                      </c:pt>
                      <c:pt idx="6">
                        <c:v>43308.5</c:v>
                      </c:pt>
                      <c:pt idx="7">
                        <c:v>43308.75</c:v>
                      </c:pt>
                      <c:pt idx="8">
                        <c:v>43309</c:v>
                      </c:pt>
                      <c:pt idx="9">
                        <c:v>43309.25</c:v>
                      </c:pt>
                      <c:pt idx="10">
                        <c:v>43309.5</c:v>
                      </c:pt>
                      <c:pt idx="11">
                        <c:v>43309.75</c:v>
                      </c:pt>
                      <c:pt idx="12">
                        <c:v>43310</c:v>
                      </c:pt>
                      <c:pt idx="13">
                        <c:v>43310.25</c:v>
                      </c:pt>
                      <c:pt idx="14">
                        <c:v>43310.5</c:v>
                      </c:pt>
                      <c:pt idx="15">
                        <c:v>43310.75</c:v>
                      </c:pt>
                      <c:pt idx="16">
                        <c:v>43311</c:v>
                      </c:pt>
                      <c:pt idx="17">
                        <c:v>43311.25</c:v>
                      </c:pt>
                      <c:pt idx="18">
                        <c:v>43311.5</c:v>
                      </c:pt>
                      <c:pt idx="19">
                        <c:v>43311.75</c:v>
                      </c:pt>
                      <c:pt idx="20">
                        <c:v>43312</c:v>
                      </c:pt>
                      <c:pt idx="21">
                        <c:v>43312.25</c:v>
                      </c:pt>
                      <c:pt idx="22">
                        <c:v>43312.5</c:v>
                      </c:pt>
                      <c:pt idx="23">
                        <c:v>43312.75</c:v>
                      </c:pt>
                      <c:pt idx="24">
                        <c:v>43313</c:v>
                      </c:pt>
                    </c:numCache>
                  </c:numRef>
                </c:xVal>
                <c:yVal>
                  <c:numRef>
                    <c:extLst xmlns:c15="http://schemas.microsoft.com/office/drawing/2012/chart">
                      <c:ext xmlns:c15="http://schemas.microsoft.com/office/drawing/2012/chart" uri="{02D57815-91ED-43cb-92C2-25804820EDAC}">
                        <c15:formulaRef>
                          <c15:sqref>[台風気圧0805copy2.xlsx]Sheet7!$L$5:$L$29</c15:sqref>
                        </c15:formulaRef>
                      </c:ext>
                    </c:extLst>
                    <c:numCache>
                      <c:formatCode>General</c:formatCode>
                      <c:ptCount val="25"/>
                      <c:pt idx="0">
                        <c:v>9521.6</c:v>
                      </c:pt>
                      <c:pt idx="1">
                        <c:v>9519.4</c:v>
                      </c:pt>
                      <c:pt idx="2">
                        <c:v>9533.2000000000007</c:v>
                      </c:pt>
                      <c:pt idx="3">
                        <c:v>9537.1</c:v>
                      </c:pt>
                      <c:pt idx="4">
                        <c:v>9557.6</c:v>
                      </c:pt>
                      <c:pt idx="5">
                        <c:v>9561.2000000000007</c:v>
                      </c:pt>
                      <c:pt idx="6">
                        <c:v>9562.2999999999993</c:v>
                      </c:pt>
                      <c:pt idx="7">
                        <c:v>9548.7999999999993</c:v>
                      </c:pt>
                      <c:pt idx="8">
                        <c:v>9562.4</c:v>
                      </c:pt>
                      <c:pt idx="9">
                        <c:v>9564.7000000000007</c:v>
                      </c:pt>
                      <c:pt idx="10">
                        <c:v>9582.9</c:v>
                      </c:pt>
                      <c:pt idx="11">
                        <c:v>9581.4</c:v>
                      </c:pt>
                      <c:pt idx="12">
                        <c:v>9611.7000000000007</c:v>
                      </c:pt>
                      <c:pt idx="13">
                        <c:v>9613.1</c:v>
                      </c:pt>
                      <c:pt idx="14">
                        <c:v>9622.4</c:v>
                      </c:pt>
                      <c:pt idx="15">
                        <c:v>9606.1</c:v>
                      </c:pt>
                      <c:pt idx="16">
                        <c:v>9621.4</c:v>
                      </c:pt>
                      <c:pt idx="17">
                        <c:v>9640.6</c:v>
                      </c:pt>
                    </c:numCache>
                  </c:numRef>
                </c:yVal>
                <c:smooth val="0"/>
                <c:extLst xmlns:c15="http://schemas.microsoft.com/office/drawing/2012/chart">
                  <c:ext xmlns:c16="http://schemas.microsoft.com/office/drawing/2014/chart" uri="{C3380CC4-5D6E-409C-BE32-E72D297353CC}">
                    <c16:uniqueId val="{00000005-F07D-4028-BFF7-9BDF42577C19}"/>
                  </c:ext>
                </c:extLst>
              </c15:ser>
            </c15:filteredScatterSeries>
          </c:ext>
        </c:extLst>
      </c:scatterChart>
      <c:valAx>
        <c:axId val="707530712"/>
        <c:scaling>
          <c:orientation val="minMax"/>
          <c:max val="43313"/>
          <c:min val="43307"/>
        </c:scaling>
        <c:delete val="0"/>
        <c:axPos val="b"/>
        <c:majorGridlines>
          <c:spPr>
            <a:ln w="9525" cap="flat" cmpd="sng" algn="ctr">
              <a:solidFill>
                <a:schemeClr val="tx1">
                  <a:lumMod val="15000"/>
                  <a:lumOff val="85000"/>
                </a:schemeClr>
              </a:solidFill>
              <a:round/>
            </a:ln>
            <a:effectLst/>
          </c:spPr>
        </c:majorGridlines>
        <c:numFmt formatCode="m/d/yyyy\ h:mm"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07531368"/>
        <c:crosses val="autoZero"/>
        <c:crossBetween val="midCat"/>
        <c:majorUnit val="2"/>
      </c:valAx>
      <c:valAx>
        <c:axId val="707531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07530712"/>
        <c:crosses val="autoZero"/>
        <c:crossBetween val="midCat"/>
      </c:valAx>
      <c:spPr>
        <a:noFill/>
        <a:ln>
          <a:noFill/>
        </a:ln>
        <a:effectLst/>
      </c:spPr>
    </c:plotArea>
    <c:legend>
      <c:legendPos val="r"/>
      <c:layout>
        <c:manualLayout>
          <c:xMode val="edge"/>
          <c:yMode val="edge"/>
          <c:x val="0.79999581189029578"/>
          <c:y val="0.37201339778219161"/>
          <c:w val="0.20000418810970425"/>
          <c:h val="0.2559728063082485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53531610893325"/>
          <c:y val="6.061170677600837E-2"/>
          <c:w val="0.69308901347814433"/>
          <c:h val="0.8416746864975212"/>
        </c:manualLayout>
      </c:layout>
      <c:scatterChart>
        <c:scatterStyle val="lineMarker"/>
        <c:varyColors val="0"/>
        <c:ser>
          <c:idx val="0"/>
          <c:order val="0"/>
          <c:tx>
            <c:v>GSM</c:v>
          </c:tx>
          <c:spPr>
            <a:ln w="19050" cap="rnd">
              <a:solidFill>
                <a:schemeClr val="tx1"/>
              </a:solidFill>
              <a:round/>
            </a:ln>
            <a:effectLst/>
          </c:spPr>
          <c:marker>
            <c:symbol val="none"/>
          </c:marker>
          <c:xVal>
            <c:numRef>
              <c:f>[台風気圧0805copy2.xlsx]Sheet7!$B$5:$B$29</c:f>
              <c:numCache>
                <c:formatCode>m/d/yyyy\ h:mm</c:formatCode>
                <c:ptCount val="25"/>
                <c:pt idx="0">
                  <c:v>43307</c:v>
                </c:pt>
                <c:pt idx="1">
                  <c:v>43307.25</c:v>
                </c:pt>
                <c:pt idx="2">
                  <c:v>43307.5</c:v>
                </c:pt>
                <c:pt idx="3">
                  <c:v>43307.75</c:v>
                </c:pt>
                <c:pt idx="4">
                  <c:v>43308</c:v>
                </c:pt>
                <c:pt idx="5">
                  <c:v>43308.25</c:v>
                </c:pt>
                <c:pt idx="6">
                  <c:v>43308.5</c:v>
                </c:pt>
                <c:pt idx="7">
                  <c:v>43308.75</c:v>
                </c:pt>
                <c:pt idx="8">
                  <c:v>43309</c:v>
                </c:pt>
                <c:pt idx="9">
                  <c:v>43309.25</c:v>
                </c:pt>
                <c:pt idx="10">
                  <c:v>43309.5</c:v>
                </c:pt>
                <c:pt idx="11">
                  <c:v>43309.75</c:v>
                </c:pt>
                <c:pt idx="12">
                  <c:v>43310</c:v>
                </c:pt>
                <c:pt idx="13">
                  <c:v>43310.25</c:v>
                </c:pt>
                <c:pt idx="14">
                  <c:v>43310.5</c:v>
                </c:pt>
                <c:pt idx="15">
                  <c:v>43310.75</c:v>
                </c:pt>
                <c:pt idx="16">
                  <c:v>43311</c:v>
                </c:pt>
                <c:pt idx="17">
                  <c:v>43311.25</c:v>
                </c:pt>
                <c:pt idx="18">
                  <c:v>43311.5</c:v>
                </c:pt>
                <c:pt idx="19">
                  <c:v>43311.75</c:v>
                </c:pt>
                <c:pt idx="20">
                  <c:v>43312</c:v>
                </c:pt>
                <c:pt idx="21">
                  <c:v>43312.25</c:v>
                </c:pt>
                <c:pt idx="22">
                  <c:v>43312.5</c:v>
                </c:pt>
                <c:pt idx="23">
                  <c:v>43312.75</c:v>
                </c:pt>
                <c:pt idx="24">
                  <c:v>43313</c:v>
                </c:pt>
              </c:numCache>
            </c:numRef>
          </c:xVal>
          <c:yVal>
            <c:numRef>
              <c:f>[台風気圧0805copy2.xlsx]Sheet7!$D$5:$D$29</c:f>
              <c:numCache>
                <c:formatCode>General</c:formatCode>
                <c:ptCount val="25"/>
                <c:pt idx="0">
                  <c:v>9521.9</c:v>
                </c:pt>
                <c:pt idx="1">
                  <c:v>9520.5</c:v>
                </c:pt>
                <c:pt idx="2">
                  <c:v>9521.6</c:v>
                </c:pt>
                <c:pt idx="3">
                  <c:v>9517.5</c:v>
                </c:pt>
                <c:pt idx="4">
                  <c:v>9541.6</c:v>
                </c:pt>
                <c:pt idx="5">
                  <c:v>9545.6</c:v>
                </c:pt>
                <c:pt idx="6">
                  <c:v>9550.2999999999993</c:v>
                </c:pt>
                <c:pt idx="7">
                  <c:v>9529.2000000000007</c:v>
                </c:pt>
                <c:pt idx="8">
                  <c:v>9554.1</c:v>
                </c:pt>
                <c:pt idx="9">
                  <c:v>9556</c:v>
                </c:pt>
                <c:pt idx="10">
                  <c:v>9572.7999999999993</c:v>
                </c:pt>
                <c:pt idx="11">
                  <c:v>9569.1</c:v>
                </c:pt>
                <c:pt idx="12">
                  <c:v>9592.1</c:v>
                </c:pt>
                <c:pt idx="13">
                  <c:v>9607</c:v>
                </c:pt>
                <c:pt idx="14">
                  <c:v>9629.7999999999993</c:v>
                </c:pt>
                <c:pt idx="15">
                  <c:v>9626.7999999999993</c:v>
                </c:pt>
                <c:pt idx="16">
                  <c:v>9645.6</c:v>
                </c:pt>
                <c:pt idx="17">
                  <c:v>9656.9</c:v>
                </c:pt>
                <c:pt idx="18">
                  <c:v>9669.2999999999993</c:v>
                </c:pt>
                <c:pt idx="19">
                  <c:v>9661.5</c:v>
                </c:pt>
                <c:pt idx="20">
                  <c:v>9658.5</c:v>
                </c:pt>
                <c:pt idx="21">
                  <c:v>9655.6</c:v>
                </c:pt>
                <c:pt idx="22">
                  <c:v>9661.2000000000007</c:v>
                </c:pt>
                <c:pt idx="23">
                  <c:v>9660.2999999999993</c:v>
                </c:pt>
                <c:pt idx="24">
                  <c:v>9672.7999999999993</c:v>
                </c:pt>
              </c:numCache>
            </c:numRef>
          </c:yVal>
          <c:smooth val="0"/>
          <c:extLst>
            <c:ext xmlns:c16="http://schemas.microsoft.com/office/drawing/2014/chart" uri="{C3380CC4-5D6E-409C-BE32-E72D297353CC}">
              <c16:uniqueId val="{00000000-CA54-43C0-A165-259ACF4B0E63}"/>
            </c:ext>
          </c:extLst>
        </c:ser>
        <c:ser>
          <c:idx val="1"/>
          <c:order val="1"/>
          <c:tx>
            <c:v>Normal</c:v>
          </c:tx>
          <c:spPr>
            <a:ln w="19050" cap="rnd">
              <a:solidFill>
                <a:srgbClr val="FF0000"/>
              </a:solidFill>
              <a:round/>
            </a:ln>
            <a:effectLst/>
          </c:spPr>
          <c:marker>
            <c:symbol val="none"/>
          </c:marker>
          <c:xVal>
            <c:numRef>
              <c:f>[台風気圧0805copy2.xlsx]Sheet7!$B$5:$B$29</c:f>
              <c:numCache>
                <c:formatCode>m/d/yyyy\ h:mm</c:formatCode>
                <c:ptCount val="25"/>
                <c:pt idx="0">
                  <c:v>43307</c:v>
                </c:pt>
                <c:pt idx="1">
                  <c:v>43307.25</c:v>
                </c:pt>
                <c:pt idx="2">
                  <c:v>43307.5</c:v>
                </c:pt>
                <c:pt idx="3">
                  <c:v>43307.75</c:v>
                </c:pt>
                <c:pt idx="4">
                  <c:v>43308</c:v>
                </c:pt>
                <c:pt idx="5">
                  <c:v>43308.25</c:v>
                </c:pt>
                <c:pt idx="6">
                  <c:v>43308.5</c:v>
                </c:pt>
                <c:pt idx="7">
                  <c:v>43308.75</c:v>
                </c:pt>
                <c:pt idx="8">
                  <c:v>43309</c:v>
                </c:pt>
                <c:pt idx="9">
                  <c:v>43309.25</c:v>
                </c:pt>
                <c:pt idx="10">
                  <c:v>43309.5</c:v>
                </c:pt>
                <c:pt idx="11">
                  <c:v>43309.75</c:v>
                </c:pt>
                <c:pt idx="12">
                  <c:v>43310</c:v>
                </c:pt>
                <c:pt idx="13">
                  <c:v>43310.25</c:v>
                </c:pt>
                <c:pt idx="14">
                  <c:v>43310.5</c:v>
                </c:pt>
                <c:pt idx="15">
                  <c:v>43310.75</c:v>
                </c:pt>
                <c:pt idx="16">
                  <c:v>43311</c:v>
                </c:pt>
                <c:pt idx="17">
                  <c:v>43311.25</c:v>
                </c:pt>
                <c:pt idx="18">
                  <c:v>43311.5</c:v>
                </c:pt>
                <c:pt idx="19">
                  <c:v>43311.75</c:v>
                </c:pt>
                <c:pt idx="20">
                  <c:v>43312</c:v>
                </c:pt>
                <c:pt idx="21">
                  <c:v>43312.25</c:v>
                </c:pt>
                <c:pt idx="22">
                  <c:v>43312.5</c:v>
                </c:pt>
                <c:pt idx="23">
                  <c:v>43312.75</c:v>
                </c:pt>
                <c:pt idx="24">
                  <c:v>43313</c:v>
                </c:pt>
              </c:numCache>
            </c:numRef>
          </c:xVal>
          <c:yVal>
            <c:numRef>
              <c:f>[台風気圧0805copy2.xlsx]Sheet7!$J$5:$J$29</c:f>
              <c:numCache>
                <c:formatCode>General</c:formatCode>
                <c:ptCount val="25"/>
                <c:pt idx="0">
                  <c:v>9521.6</c:v>
                </c:pt>
                <c:pt idx="1">
                  <c:v>9520</c:v>
                </c:pt>
                <c:pt idx="2">
                  <c:v>9534.4</c:v>
                </c:pt>
                <c:pt idx="3">
                  <c:v>9537.7000000000007</c:v>
                </c:pt>
                <c:pt idx="4">
                  <c:v>9558.5</c:v>
                </c:pt>
                <c:pt idx="5">
                  <c:v>9565.6</c:v>
                </c:pt>
                <c:pt idx="6">
                  <c:v>9570</c:v>
                </c:pt>
                <c:pt idx="7">
                  <c:v>9559.2999999999993</c:v>
                </c:pt>
                <c:pt idx="8">
                  <c:v>9592.2999999999993</c:v>
                </c:pt>
                <c:pt idx="9">
                  <c:v>9598.5</c:v>
                </c:pt>
                <c:pt idx="10">
                  <c:v>9612.7000000000007</c:v>
                </c:pt>
                <c:pt idx="11">
                  <c:v>9602.2000000000007</c:v>
                </c:pt>
                <c:pt idx="12">
                  <c:v>9618.6</c:v>
                </c:pt>
                <c:pt idx="13">
                  <c:v>9626</c:v>
                </c:pt>
                <c:pt idx="14">
                  <c:v>9639.7000000000007</c:v>
                </c:pt>
                <c:pt idx="15">
                  <c:v>9632.7999999999993</c:v>
                </c:pt>
                <c:pt idx="16">
                  <c:v>9642.9</c:v>
                </c:pt>
                <c:pt idx="17">
                  <c:v>9647.1</c:v>
                </c:pt>
                <c:pt idx="18">
                  <c:v>9665.5</c:v>
                </c:pt>
                <c:pt idx="19">
                  <c:v>9669.2999999999993</c:v>
                </c:pt>
                <c:pt idx="20">
                  <c:v>9675.1</c:v>
                </c:pt>
                <c:pt idx="21">
                  <c:v>9672.2999999999993</c:v>
                </c:pt>
                <c:pt idx="22">
                  <c:v>9670</c:v>
                </c:pt>
                <c:pt idx="23">
                  <c:v>9647.7000000000007</c:v>
                </c:pt>
                <c:pt idx="24">
                  <c:v>9624.9</c:v>
                </c:pt>
              </c:numCache>
            </c:numRef>
          </c:yVal>
          <c:smooth val="0"/>
          <c:extLst>
            <c:ext xmlns:c16="http://schemas.microsoft.com/office/drawing/2014/chart" uri="{C3380CC4-5D6E-409C-BE32-E72D297353CC}">
              <c16:uniqueId val="{00000001-CA54-43C0-A165-259ACF4B0E63}"/>
            </c:ext>
          </c:extLst>
        </c:ser>
        <c:ser>
          <c:idx val="5"/>
          <c:order val="5"/>
          <c:tx>
            <c:v>Two way</c:v>
          </c:tx>
          <c:spPr>
            <a:ln w="19050" cap="rnd">
              <a:solidFill>
                <a:srgbClr val="0070C0"/>
              </a:solidFill>
              <a:round/>
            </a:ln>
            <a:effectLst/>
          </c:spPr>
          <c:marker>
            <c:symbol val="none"/>
          </c:marker>
          <c:xVal>
            <c:numRef>
              <c:f>[台風気圧0805copy2.xlsx]Sheet7!$B$5:$B$29</c:f>
              <c:numCache>
                <c:formatCode>m/d/yyyy\ h:mm</c:formatCode>
                <c:ptCount val="25"/>
                <c:pt idx="0">
                  <c:v>43307</c:v>
                </c:pt>
                <c:pt idx="1">
                  <c:v>43307.25</c:v>
                </c:pt>
                <c:pt idx="2">
                  <c:v>43307.5</c:v>
                </c:pt>
                <c:pt idx="3">
                  <c:v>43307.75</c:v>
                </c:pt>
                <c:pt idx="4">
                  <c:v>43308</c:v>
                </c:pt>
                <c:pt idx="5">
                  <c:v>43308.25</c:v>
                </c:pt>
                <c:pt idx="6">
                  <c:v>43308.5</c:v>
                </c:pt>
                <c:pt idx="7">
                  <c:v>43308.75</c:v>
                </c:pt>
                <c:pt idx="8">
                  <c:v>43309</c:v>
                </c:pt>
                <c:pt idx="9">
                  <c:v>43309.25</c:v>
                </c:pt>
                <c:pt idx="10">
                  <c:v>43309.5</c:v>
                </c:pt>
                <c:pt idx="11">
                  <c:v>43309.75</c:v>
                </c:pt>
                <c:pt idx="12">
                  <c:v>43310</c:v>
                </c:pt>
                <c:pt idx="13">
                  <c:v>43310.25</c:v>
                </c:pt>
                <c:pt idx="14">
                  <c:v>43310.5</c:v>
                </c:pt>
                <c:pt idx="15">
                  <c:v>43310.75</c:v>
                </c:pt>
                <c:pt idx="16">
                  <c:v>43311</c:v>
                </c:pt>
                <c:pt idx="17">
                  <c:v>43311.25</c:v>
                </c:pt>
                <c:pt idx="18">
                  <c:v>43311.5</c:v>
                </c:pt>
                <c:pt idx="19">
                  <c:v>43311.75</c:v>
                </c:pt>
                <c:pt idx="20">
                  <c:v>43312</c:v>
                </c:pt>
                <c:pt idx="21">
                  <c:v>43312.25</c:v>
                </c:pt>
                <c:pt idx="22">
                  <c:v>43312.5</c:v>
                </c:pt>
                <c:pt idx="23">
                  <c:v>43312.75</c:v>
                </c:pt>
                <c:pt idx="24">
                  <c:v>43313</c:v>
                </c:pt>
              </c:numCache>
            </c:numRef>
          </c:xVal>
          <c:yVal>
            <c:numRef>
              <c:f>[台風気圧0805copy2.xlsx]Sheet7!$N$5:$N$29</c:f>
              <c:numCache>
                <c:formatCode>General</c:formatCode>
                <c:ptCount val="25"/>
                <c:pt idx="0">
                  <c:v>9521.6</c:v>
                </c:pt>
                <c:pt idx="1">
                  <c:v>9519.6</c:v>
                </c:pt>
                <c:pt idx="2">
                  <c:v>9531.7999999999993</c:v>
                </c:pt>
                <c:pt idx="3">
                  <c:v>9535.7999999999993</c:v>
                </c:pt>
                <c:pt idx="4">
                  <c:v>9558.9</c:v>
                </c:pt>
                <c:pt idx="5">
                  <c:v>9560.9</c:v>
                </c:pt>
                <c:pt idx="6">
                  <c:v>9559.7000000000007</c:v>
                </c:pt>
                <c:pt idx="7">
                  <c:v>9544.1</c:v>
                </c:pt>
                <c:pt idx="8">
                  <c:v>9553.2000000000007</c:v>
                </c:pt>
                <c:pt idx="9">
                  <c:v>9547.7000000000007</c:v>
                </c:pt>
                <c:pt idx="10">
                  <c:v>9569</c:v>
                </c:pt>
                <c:pt idx="11">
                  <c:v>9566.2000000000007</c:v>
                </c:pt>
                <c:pt idx="12">
                  <c:v>9589.7999999999993</c:v>
                </c:pt>
                <c:pt idx="13">
                  <c:v>9629.7999999999993</c:v>
                </c:pt>
                <c:pt idx="14">
                  <c:v>9651.6</c:v>
                </c:pt>
                <c:pt idx="15">
                  <c:v>9607.2000000000007</c:v>
                </c:pt>
                <c:pt idx="16">
                  <c:v>9605.2999999999993</c:v>
                </c:pt>
                <c:pt idx="17">
                  <c:v>9612.9</c:v>
                </c:pt>
                <c:pt idx="18">
                  <c:v>9637.9</c:v>
                </c:pt>
                <c:pt idx="19">
                  <c:v>9610</c:v>
                </c:pt>
                <c:pt idx="20">
                  <c:v>9612.2000000000007</c:v>
                </c:pt>
                <c:pt idx="21">
                  <c:v>9600.7999999999993</c:v>
                </c:pt>
                <c:pt idx="22">
                  <c:v>9616.2999999999993</c:v>
                </c:pt>
                <c:pt idx="23">
                  <c:v>9604.4</c:v>
                </c:pt>
                <c:pt idx="24">
                  <c:v>9615.2000000000007</c:v>
                </c:pt>
              </c:numCache>
            </c:numRef>
          </c:yVal>
          <c:smooth val="0"/>
          <c:extLst>
            <c:ext xmlns:c16="http://schemas.microsoft.com/office/drawing/2014/chart" uri="{C3380CC4-5D6E-409C-BE32-E72D297353CC}">
              <c16:uniqueId val="{00000002-CA54-43C0-A165-259ACF4B0E63}"/>
            </c:ext>
          </c:extLst>
        </c:ser>
        <c:dLbls>
          <c:showLegendKey val="0"/>
          <c:showVal val="0"/>
          <c:showCatName val="0"/>
          <c:showSerName val="0"/>
          <c:showPercent val="0"/>
          <c:showBubbleSize val="0"/>
        </c:dLbls>
        <c:axId val="707530712"/>
        <c:axId val="707531368"/>
        <c:extLst>
          <c:ext xmlns:c15="http://schemas.microsoft.com/office/drawing/2012/chart" uri="{02D57815-91ED-43cb-92C2-25804820EDAC}">
            <c15:filteredScatterSeries>
              <c15:ser>
                <c:idx val="2"/>
                <c:order val="2"/>
                <c:tx>
                  <c:v>Tnest</c:v>
                </c:tx>
                <c:spPr>
                  <a:ln w="19050" cap="rnd">
                    <a:solidFill>
                      <a:schemeClr val="accent3"/>
                    </a:solidFill>
                    <a:round/>
                  </a:ln>
                  <a:effectLst/>
                </c:spPr>
                <c:marker>
                  <c:symbol val="none"/>
                </c:marker>
                <c:xVal>
                  <c:numRef>
                    <c:extLst>
                      <c:ext uri="{02D57815-91ED-43cb-92C2-25804820EDAC}">
                        <c15:formulaRef>
                          <c15:sqref>[台風気圧0805copy2.xlsx]Sheet7!$B$5:$B$29</c15:sqref>
                        </c15:formulaRef>
                      </c:ext>
                    </c:extLst>
                    <c:numCache>
                      <c:formatCode>m/d/yyyy\ h:mm</c:formatCode>
                      <c:ptCount val="25"/>
                      <c:pt idx="0">
                        <c:v>43307</c:v>
                      </c:pt>
                      <c:pt idx="1">
                        <c:v>43307.25</c:v>
                      </c:pt>
                      <c:pt idx="2">
                        <c:v>43307.5</c:v>
                      </c:pt>
                      <c:pt idx="3">
                        <c:v>43307.75</c:v>
                      </c:pt>
                      <c:pt idx="4">
                        <c:v>43308</c:v>
                      </c:pt>
                      <c:pt idx="5">
                        <c:v>43308.25</c:v>
                      </c:pt>
                      <c:pt idx="6">
                        <c:v>43308.5</c:v>
                      </c:pt>
                      <c:pt idx="7">
                        <c:v>43308.75</c:v>
                      </c:pt>
                      <c:pt idx="8">
                        <c:v>43309</c:v>
                      </c:pt>
                      <c:pt idx="9">
                        <c:v>43309.25</c:v>
                      </c:pt>
                      <c:pt idx="10">
                        <c:v>43309.5</c:v>
                      </c:pt>
                      <c:pt idx="11">
                        <c:v>43309.75</c:v>
                      </c:pt>
                      <c:pt idx="12">
                        <c:v>43310</c:v>
                      </c:pt>
                      <c:pt idx="13">
                        <c:v>43310.25</c:v>
                      </c:pt>
                      <c:pt idx="14">
                        <c:v>43310.5</c:v>
                      </c:pt>
                      <c:pt idx="15">
                        <c:v>43310.75</c:v>
                      </c:pt>
                      <c:pt idx="16">
                        <c:v>43311</c:v>
                      </c:pt>
                      <c:pt idx="17">
                        <c:v>43311.25</c:v>
                      </c:pt>
                      <c:pt idx="18">
                        <c:v>43311.5</c:v>
                      </c:pt>
                      <c:pt idx="19">
                        <c:v>43311.75</c:v>
                      </c:pt>
                      <c:pt idx="20">
                        <c:v>43312</c:v>
                      </c:pt>
                      <c:pt idx="21">
                        <c:v>43312.25</c:v>
                      </c:pt>
                      <c:pt idx="22">
                        <c:v>43312.5</c:v>
                      </c:pt>
                      <c:pt idx="23">
                        <c:v>43312.75</c:v>
                      </c:pt>
                      <c:pt idx="24">
                        <c:v>43313</c:v>
                      </c:pt>
                    </c:numCache>
                  </c:numRef>
                </c:xVal>
                <c:yVal>
                  <c:numRef>
                    <c:extLst>
                      <c:ext uri="{02D57815-91ED-43cb-92C2-25804820EDAC}">
                        <c15:formulaRef>
                          <c15:sqref>[台風気圧0805copy2.xlsx]Sheet7!$F$5:$F$29</c15:sqref>
                        </c15:formulaRef>
                      </c:ext>
                    </c:extLst>
                    <c:numCache>
                      <c:formatCode>General</c:formatCode>
                      <c:ptCount val="25"/>
                      <c:pt idx="0">
                        <c:v>9521.6</c:v>
                      </c:pt>
                      <c:pt idx="1">
                        <c:v>9519.4</c:v>
                      </c:pt>
                      <c:pt idx="2">
                        <c:v>9531.7999999999993</c:v>
                      </c:pt>
                      <c:pt idx="3">
                        <c:v>9535.7999999999993</c:v>
                      </c:pt>
                      <c:pt idx="4">
                        <c:v>9558.2000000000007</c:v>
                      </c:pt>
                      <c:pt idx="5">
                        <c:v>9561.7000000000007</c:v>
                      </c:pt>
                      <c:pt idx="6">
                        <c:v>9562.1</c:v>
                      </c:pt>
                      <c:pt idx="7">
                        <c:v>9547.7999999999993</c:v>
                      </c:pt>
                      <c:pt idx="8">
                        <c:v>9565</c:v>
                      </c:pt>
                      <c:pt idx="9">
                        <c:v>9564.2999999999993</c:v>
                      </c:pt>
                      <c:pt idx="10">
                        <c:v>9582.2999999999993</c:v>
                      </c:pt>
                      <c:pt idx="11">
                        <c:v>9574.9</c:v>
                      </c:pt>
                      <c:pt idx="12">
                        <c:v>9593.2999999999993</c:v>
                      </c:pt>
                      <c:pt idx="13">
                        <c:v>9589.6</c:v>
                      </c:pt>
                      <c:pt idx="14">
                        <c:v>9611.4</c:v>
                      </c:pt>
                      <c:pt idx="15">
                        <c:v>9594.7000000000007</c:v>
                      </c:pt>
                      <c:pt idx="16">
                        <c:v>9615</c:v>
                      </c:pt>
                      <c:pt idx="17">
                        <c:v>9628.2000000000007</c:v>
                      </c:pt>
                      <c:pt idx="18">
                        <c:v>9651.9</c:v>
                      </c:pt>
                      <c:pt idx="19">
                        <c:v>9653.7999999999993</c:v>
                      </c:pt>
                      <c:pt idx="20">
                        <c:v>9655.4</c:v>
                      </c:pt>
                      <c:pt idx="21">
                        <c:v>9669.6</c:v>
                      </c:pt>
                      <c:pt idx="22">
                        <c:v>9684.4</c:v>
                      </c:pt>
                      <c:pt idx="23">
                        <c:v>9667.4</c:v>
                      </c:pt>
                      <c:pt idx="24">
                        <c:v>9679.2000000000007</c:v>
                      </c:pt>
                    </c:numCache>
                  </c:numRef>
                </c:yVal>
                <c:smooth val="0"/>
                <c:extLst>
                  <c:ext xmlns:c16="http://schemas.microsoft.com/office/drawing/2014/chart" uri="{C3380CC4-5D6E-409C-BE32-E72D297353CC}">
                    <c16:uniqueId val="{00000003-CA54-43C0-A165-259ACF4B0E63}"/>
                  </c:ext>
                </c:extLst>
              </c15:ser>
            </c15:filteredScatterSeries>
            <c15:filteredScatterSeries>
              <c15:ser>
                <c:idx val="3"/>
                <c:order val="3"/>
                <c:tx>
                  <c:v>Cnest</c:v>
                </c:tx>
                <c:spPr>
                  <a:ln w="19050" cap="rnd">
                    <a:solidFill>
                      <a:schemeClr val="accent4"/>
                    </a:solidFill>
                    <a:round/>
                  </a:ln>
                  <a:effectLst/>
                </c:spPr>
                <c:marker>
                  <c:symbol val="none"/>
                </c:marker>
                <c:xVal>
                  <c:numRef>
                    <c:extLst xmlns:c15="http://schemas.microsoft.com/office/drawing/2012/chart">
                      <c:ext xmlns:c15="http://schemas.microsoft.com/office/drawing/2012/chart" uri="{02D57815-91ED-43cb-92C2-25804820EDAC}">
                        <c15:formulaRef>
                          <c15:sqref>[台風気圧0805copy2.xlsx]Sheet7!$B$5:$B$29</c15:sqref>
                        </c15:formulaRef>
                      </c:ext>
                    </c:extLst>
                    <c:numCache>
                      <c:formatCode>m/d/yyyy\ h:mm</c:formatCode>
                      <c:ptCount val="25"/>
                      <c:pt idx="0">
                        <c:v>43307</c:v>
                      </c:pt>
                      <c:pt idx="1">
                        <c:v>43307.25</c:v>
                      </c:pt>
                      <c:pt idx="2">
                        <c:v>43307.5</c:v>
                      </c:pt>
                      <c:pt idx="3">
                        <c:v>43307.75</c:v>
                      </c:pt>
                      <c:pt idx="4">
                        <c:v>43308</c:v>
                      </c:pt>
                      <c:pt idx="5">
                        <c:v>43308.25</c:v>
                      </c:pt>
                      <c:pt idx="6">
                        <c:v>43308.5</c:v>
                      </c:pt>
                      <c:pt idx="7">
                        <c:v>43308.75</c:v>
                      </c:pt>
                      <c:pt idx="8">
                        <c:v>43309</c:v>
                      </c:pt>
                      <c:pt idx="9">
                        <c:v>43309.25</c:v>
                      </c:pt>
                      <c:pt idx="10">
                        <c:v>43309.5</c:v>
                      </c:pt>
                      <c:pt idx="11">
                        <c:v>43309.75</c:v>
                      </c:pt>
                      <c:pt idx="12">
                        <c:v>43310</c:v>
                      </c:pt>
                      <c:pt idx="13">
                        <c:v>43310.25</c:v>
                      </c:pt>
                      <c:pt idx="14">
                        <c:v>43310.5</c:v>
                      </c:pt>
                      <c:pt idx="15">
                        <c:v>43310.75</c:v>
                      </c:pt>
                      <c:pt idx="16">
                        <c:v>43311</c:v>
                      </c:pt>
                      <c:pt idx="17">
                        <c:v>43311.25</c:v>
                      </c:pt>
                      <c:pt idx="18">
                        <c:v>43311.5</c:v>
                      </c:pt>
                      <c:pt idx="19">
                        <c:v>43311.75</c:v>
                      </c:pt>
                      <c:pt idx="20">
                        <c:v>43312</c:v>
                      </c:pt>
                      <c:pt idx="21">
                        <c:v>43312.25</c:v>
                      </c:pt>
                      <c:pt idx="22">
                        <c:v>43312.5</c:v>
                      </c:pt>
                      <c:pt idx="23">
                        <c:v>43312.75</c:v>
                      </c:pt>
                      <c:pt idx="24">
                        <c:v>43313</c:v>
                      </c:pt>
                    </c:numCache>
                  </c:numRef>
                </c:xVal>
                <c:yVal>
                  <c:numRef>
                    <c:extLst xmlns:c15="http://schemas.microsoft.com/office/drawing/2012/chart">
                      <c:ext xmlns:c15="http://schemas.microsoft.com/office/drawing/2012/chart" uri="{02D57815-91ED-43cb-92C2-25804820EDAC}">
                        <c15:formulaRef>
                          <c15:sqref>[台風気圧0805copy2.xlsx]Sheet7!$H$5:$H$29</c15:sqref>
                        </c15:formulaRef>
                      </c:ext>
                    </c:extLst>
                    <c:numCache>
                      <c:formatCode>General</c:formatCode>
                      <c:ptCount val="25"/>
                      <c:pt idx="0">
                        <c:v>9521.2999999999993</c:v>
                      </c:pt>
                      <c:pt idx="1">
                        <c:v>9517</c:v>
                      </c:pt>
                      <c:pt idx="2">
                        <c:v>9521.9</c:v>
                      </c:pt>
                      <c:pt idx="3">
                        <c:v>9519.9</c:v>
                      </c:pt>
                      <c:pt idx="4">
                        <c:v>9544.7999999999993</c:v>
                      </c:pt>
                      <c:pt idx="5">
                        <c:v>9540.6</c:v>
                      </c:pt>
                      <c:pt idx="6">
                        <c:v>9534.2999999999993</c:v>
                      </c:pt>
                      <c:pt idx="7">
                        <c:v>9514.7999999999993</c:v>
                      </c:pt>
                      <c:pt idx="8">
                        <c:v>9520.1</c:v>
                      </c:pt>
                      <c:pt idx="9">
                        <c:v>9515.5</c:v>
                      </c:pt>
                      <c:pt idx="10">
                        <c:v>9513.5</c:v>
                      </c:pt>
                      <c:pt idx="11">
                        <c:v>9504.7999999999993</c:v>
                      </c:pt>
                      <c:pt idx="12">
                        <c:v>9540.6</c:v>
                      </c:pt>
                      <c:pt idx="13">
                        <c:v>9564.7000000000007</c:v>
                      </c:pt>
                      <c:pt idx="14">
                        <c:v>9587.6</c:v>
                      </c:pt>
                      <c:pt idx="15">
                        <c:v>9618.1</c:v>
                      </c:pt>
                      <c:pt idx="16">
                        <c:v>9628.2000000000007</c:v>
                      </c:pt>
                    </c:numCache>
                  </c:numRef>
                </c:yVal>
                <c:smooth val="0"/>
                <c:extLst xmlns:c15="http://schemas.microsoft.com/office/drawing/2012/chart">
                  <c:ext xmlns:c16="http://schemas.microsoft.com/office/drawing/2014/chart" uri="{C3380CC4-5D6E-409C-BE32-E72D297353CC}">
                    <c16:uniqueId val="{00000004-CA54-43C0-A165-259ACF4B0E63}"/>
                  </c:ext>
                </c:extLst>
              </c15:ser>
            </c15:filteredScatterSeries>
            <c15:filteredScatterSeries>
              <c15:ser>
                <c:idx val="4"/>
                <c:order val="4"/>
                <c:tx>
                  <c:v>nest131</c:v>
                </c:tx>
                <c:spPr>
                  <a:ln w="19050" cap="rnd">
                    <a:solidFill>
                      <a:schemeClr val="accent5"/>
                    </a:solidFill>
                    <a:round/>
                  </a:ln>
                  <a:effectLst/>
                </c:spPr>
                <c:marker>
                  <c:symbol val="none"/>
                </c:marker>
                <c:xVal>
                  <c:numRef>
                    <c:extLst xmlns:c15="http://schemas.microsoft.com/office/drawing/2012/chart">
                      <c:ext xmlns:c15="http://schemas.microsoft.com/office/drawing/2012/chart" uri="{02D57815-91ED-43cb-92C2-25804820EDAC}">
                        <c15:formulaRef>
                          <c15:sqref>[台風気圧0805copy2.xlsx]Sheet7!$B$5:$B$29</c15:sqref>
                        </c15:formulaRef>
                      </c:ext>
                    </c:extLst>
                    <c:numCache>
                      <c:formatCode>m/d/yyyy\ h:mm</c:formatCode>
                      <c:ptCount val="25"/>
                      <c:pt idx="0">
                        <c:v>43307</c:v>
                      </c:pt>
                      <c:pt idx="1">
                        <c:v>43307.25</c:v>
                      </c:pt>
                      <c:pt idx="2">
                        <c:v>43307.5</c:v>
                      </c:pt>
                      <c:pt idx="3">
                        <c:v>43307.75</c:v>
                      </c:pt>
                      <c:pt idx="4">
                        <c:v>43308</c:v>
                      </c:pt>
                      <c:pt idx="5">
                        <c:v>43308.25</c:v>
                      </c:pt>
                      <c:pt idx="6">
                        <c:v>43308.5</c:v>
                      </c:pt>
                      <c:pt idx="7">
                        <c:v>43308.75</c:v>
                      </c:pt>
                      <c:pt idx="8">
                        <c:v>43309</c:v>
                      </c:pt>
                      <c:pt idx="9">
                        <c:v>43309.25</c:v>
                      </c:pt>
                      <c:pt idx="10">
                        <c:v>43309.5</c:v>
                      </c:pt>
                      <c:pt idx="11">
                        <c:v>43309.75</c:v>
                      </c:pt>
                      <c:pt idx="12">
                        <c:v>43310</c:v>
                      </c:pt>
                      <c:pt idx="13">
                        <c:v>43310.25</c:v>
                      </c:pt>
                      <c:pt idx="14">
                        <c:v>43310.5</c:v>
                      </c:pt>
                      <c:pt idx="15">
                        <c:v>43310.75</c:v>
                      </c:pt>
                      <c:pt idx="16">
                        <c:v>43311</c:v>
                      </c:pt>
                      <c:pt idx="17">
                        <c:v>43311.25</c:v>
                      </c:pt>
                      <c:pt idx="18">
                        <c:v>43311.5</c:v>
                      </c:pt>
                      <c:pt idx="19">
                        <c:v>43311.75</c:v>
                      </c:pt>
                      <c:pt idx="20">
                        <c:v>43312</c:v>
                      </c:pt>
                      <c:pt idx="21">
                        <c:v>43312.25</c:v>
                      </c:pt>
                      <c:pt idx="22">
                        <c:v>43312.5</c:v>
                      </c:pt>
                      <c:pt idx="23">
                        <c:v>43312.75</c:v>
                      </c:pt>
                      <c:pt idx="24">
                        <c:v>43313</c:v>
                      </c:pt>
                    </c:numCache>
                  </c:numRef>
                </c:xVal>
                <c:yVal>
                  <c:numRef>
                    <c:extLst xmlns:c15="http://schemas.microsoft.com/office/drawing/2012/chart">
                      <c:ext xmlns:c15="http://schemas.microsoft.com/office/drawing/2012/chart" uri="{02D57815-91ED-43cb-92C2-25804820EDAC}">
                        <c15:formulaRef>
                          <c15:sqref>[台風気圧0805copy2.xlsx]Sheet7!$L$5:$L$29</c15:sqref>
                        </c15:formulaRef>
                      </c:ext>
                    </c:extLst>
                    <c:numCache>
                      <c:formatCode>General</c:formatCode>
                      <c:ptCount val="25"/>
                      <c:pt idx="0">
                        <c:v>9521.6</c:v>
                      </c:pt>
                      <c:pt idx="1">
                        <c:v>9519.4</c:v>
                      </c:pt>
                      <c:pt idx="2">
                        <c:v>9533.2000000000007</c:v>
                      </c:pt>
                      <c:pt idx="3">
                        <c:v>9537.1</c:v>
                      </c:pt>
                      <c:pt idx="4">
                        <c:v>9557.6</c:v>
                      </c:pt>
                      <c:pt idx="5">
                        <c:v>9561.2000000000007</c:v>
                      </c:pt>
                      <c:pt idx="6">
                        <c:v>9562.2999999999993</c:v>
                      </c:pt>
                      <c:pt idx="7">
                        <c:v>9548.7999999999993</c:v>
                      </c:pt>
                      <c:pt idx="8">
                        <c:v>9562.4</c:v>
                      </c:pt>
                      <c:pt idx="9">
                        <c:v>9564.7000000000007</c:v>
                      </c:pt>
                      <c:pt idx="10">
                        <c:v>9582.9</c:v>
                      </c:pt>
                      <c:pt idx="11">
                        <c:v>9581.4</c:v>
                      </c:pt>
                      <c:pt idx="12">
                        <c:v>9611.7000000000007</c:v>
                      </c:pt>
                      <c:pt idx="13">
                        <c:v>9613.1</c:v>
                      </c:pt>
                      <c:pt idx="14">
                        <c:v>9622.4</c:v>
                      </c:pt>
                      <c:pt idx="15">
                        <c:v>9606.1</c:v>
                      </c:pt>
                      <c:pt idx="16">
                        <c:v>9621.4</c:v>
                      </c:pt>
                      <c:pt idx="17">
                        <c:v>9640.6</c:v>
                      </c:pt>
                    </c:numCache>
                  </c:numRef>
                </c:yVal>
                <c:smooth val="0"/>
                <c:extLst xmlns:c15="http://schemas.microsoft.com/office/drawing/2012/chart">
                  <c:ext xmlns:c16="http://schemas.microsoft.com/office/drawing/2014/chart" uri="{C3380CC4-5D6E-409C-BE32-E72D297353CC}">
                    <c16:uniqueId val="{00000005-CA54-43C0-A165-259ACF4B0E63}"/>
                  </c:ext>
                </c:extLst>
              </c15:ser>
            </c15:filteredScatterSeries>
          </c:ext>
        </c:extLst>
      </c:scatterChart>
      <c:valAx>
        <c:axId val="707530712"/>
        <c:scaling>
          <c:orientation val="minMax"/>
          <c:max val="43311"/>
          <c:min val="43307"/>
        </c:scaling>
        <c:delete val="0"/>
        <c:axPos val="b"/>
        <c:majorGridlines>
          <c:spPr>
            <a:ln w="9525" cap="flat" cmpd="sng" algn="ctr">
              <a:solidFill>
                <a:schemeClr val="tx1">
                  <a:lumMod val="15000"/>
                  <a:lumOff val="85000"/>
                </a:schemeClr>
              </a:solidFill>
              <a:round/>
            </a:ln>
            <a:effectLst/>
          </c:spPr>
        </c:majorGridlines>
        <c:numFmt formatCode="m/d/yyyy\ h:mm"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07531368"/>
        <c:crosses val="autoZero"/>
        <c:crossBetween val="midCat"/>
        <c:majorUnit val="2"/>
      </c:valAx>
      <c:valAx>
        <c:axId val="707531368"/>
        <c:scaling>
          <c:orientation val="minMax"/>
          <c:max val="96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07530712"/>
        <c:crosses val="autoZero"/>
        <c:crossBetween val="midCat"/>
      </c:valAx>
      <c:spPr>
        <a:noFill/>
        <a:ln>
          <a:noFill/>
        </a:ln>
        <a:effectLst/>
      </c:spPr>
    </c:plotArea>
    <c:legend>
      <c:legendPos val="r"/>
      <c:layout>
        <c:manualLayout>
          <c:xMode val="edge"/>
          <c:yMode val="edge"/>
          <c:x val="0.79999581189029578"/>
          <c:y val="0.37201339778219161"/>
          <c:w val="0.20000418810970425"/>
          <c:h val="0.2559728063082485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53531610893323"/>
          <c:y val="2.5629692010135034E-2"/>
          <c:w val="0.69562130607462602"/>
          <c:h val="0.89814814814814814"/>
        </c:manualLayout>
      </c:layout>
      <c:scatterChart>
        <c:scatterStyle val="lineMarker"/>
        <c:varyColors val="0"/>
        <c:ser>
          <c:idx val="0"/>
          <c:order val="0"/>
          <c:tx>
            <c:v>GSM</c:v>
          </c:tx>
          <c:spPr>
            <a:ln w="19050" cap="rnd">
              <a:solidFill>
                <a:schemeClr val="tx1"/>
              </a:solidFill>
              <a:round/>
            </a:ln>
            <a:effectLst/>
          </c:spPr>
          <c:marker>
            <c:symbol val="none"/>
          </c:marker>
          <c:xVal>
            <c:numRef>
              <c:f>Sheet8!$C$4:$C$25</c:f>
              <c:numCache>
                <c:formatCode>m/d/yyyy\ h:mm</c:formatCode>
                <c:ptCount val="22"/>
                <c:pt idx="0">
                  <c:v>43307</c:v>
                </c:pt>
                <c:pt idx="1">
                  <c:v>43307.25</c:v>
                </c:pt>
                <c:pt idx="2">
                  <c:v>43307.5</c:v>
                </c:pt>
                <c:pt idx="3">
                  <c:v>43307.75</c:v>
                </c:pt>
                <c:pt idx="4">
                  <c:v>43308</c:v>
                </c:pt>
                <c:pt idx="5">
                  <c:v>43308.25</c:v>
                </c:pt>
                <c:pt idx="6">
                  <c:v>43308.5</c:v>
                </c:pt>
                <c:pt idx="7">
                  <c:v>43308.75</c:v>
                </c:pt>
                <c:pt idx="8">
                  <c:v>43309</c:v>
                </c:pt>
                <c:pt idx="9">
                  <c:v>43309.25</c:v>
                </c:pt>
                <c:pt idx="10">
                  <c:v>43309.5</c:v>
                </c:pt>
                <c:pt idx="11">
                  <c:v>43309.75</c:v>
                </c:pt>
                <c:pt idx="12">
                  <c:v>43310</c:v>
                </c:pt>
                <c:pt idx="13">
                  <c:v>43310.25</c:v>
                </c:pt>
                <c:pt idx="14">
                  <c:v>43310.5</c:v>
                </c:pt>
                <c:pt idx="15">
                  <c:v>43310.75</c:v>
                </c:pt>
                <c:pt idx="16">
                  <c:v>43311</c:v>
                </c:pt>
                <c:pt idx="17">
                  <c:v>43311.25</c:v>
                </c:pt>
                <c:pt idx="18">
                  <c:v>43311.5</c:v>
                </c:pt>
                <c:pt idx="19">
                  <c:v>43311.75</c:v>
                </c:pt>
                <c:pt idx="20">
                  <c:v>43312</c:v>
                </c:pt>
                <c:pt idx="21">
                  <c:v>43312.25</c:v>
                </c:pt>
              </c:numCache>
            </c:numRef>
          </c:xVal>
          <c:yVal>
            <c:numRef>
              <c:f>Sheet8!$P$4:$P$25</c:f>
              <c:numCache>
                <c:formatCode>General</c:formatCode>
                <c:ptCount val="22"/>
                <c:pt idx="0">
                  <c:v>-37.893799999999999</c:v>
                </c:pt>
                <c:pt idx="1">
                  <c:v>-37.496600000000001</c:v>
                </c:pt>
                <c:pt idx="2">
                  <c:v>-37.335900000000002</c:v>
                </c:pt>
                <c:pt idx="3">
                  <c:v>-36.6434</c:v>
                </c:pt>
                <c:pt idx="4">
                  <c:v>-35.4861</c:v>
                </c:pt>
                <c:pt idx="5">
                  <c:v>-34.633000000000003</c:v>
                </c:pt>
                <c:pt idx="6">
                  <c:v>-34.666899999999998</c:v>
                </c:pt>
                <c:pt idx="7">
                  <c:v>-34.570500000000003</c:v>
                </c:pt>
                <c:pt idx="8">
                  <c:v>-34.1233</c:v>
                </c:pt>
                <c:pt idx="9">
                  <c:v>-32.883200000000002</c:v>
                </c:pt>
                <c:pt idx="10">
                  <c:v>-32.207099999999997</c:v>
                </c:pt>
                <c:pt idx="11">
                  <c:v>-31.747900000000001</c:v>
                </c:pt>
                <c:pt idx="12">
                  <c:v>-31.635899999999999</c:v>
                </c:pt>
                <c:pt idx="13">
                  <c:v>-29.351500000000001</c:v>
                </c:pt>
                <c:pt idx="14">
                  <c:v>-29.550799999999999</c:v>
                </c:pt>
                <c:pt idx="15">
                  <c:v>-29.0474</c:v>
                </c:pt>
                <c:pt idx="16">
                  <c:v>-28.5547</c:v>
                </c:pt>
                <c:pt idx="17">
                  <c:v>-27.830400000000001</c:v>
                </c:pt>
                <c:pt idx="18">
                  <c:v>-27.411200000000001</c:v>
                </c:pt>
                <c:pt idx="19">
                  <c:v>-28.106000000000002</c:v>
                </c:pt>
                <c:pt idx="20">
                  <c:v>-28.613099999999999</c:v>
                </c:pt>
                <c:pt idx="21">
                  <c:v>-27.907</c:v>
                </c:pt>
              </c:numCache>
            </c:numRef>
          </c:yVal>
          <c:smooth val="0"/>
          <c:extLst>
            <c:ext xmlns:c16="http://schemas.microsoft.com/office/drawing/2014/chart" uri="{C3380CC4-5D6E-409C-BE32-E72D297353CC}">
              <c16:uniqueId val="{00000000-3E8A-4EDA-91C5-F341A7873CDE}"/>
            </c:ext>
          </c:extLst>
        </c:ser>
        <c:ser>
          <c:idx val="1"/>
          <c:order val="1"/>
          <c:tx>
            <c:v>Normal</c:v>
          </c:tx>
          <c:spPr>
            <a:ln w="19050" cap="rnd">
              <a:solidFill>
                <a:srgbClr val="FF0000"/>
              </a:solidFill>
              <a:round/>
            </a:ln>
            <a:effectLst/>
          </c:spPr>
          <c:marker>
            <c:symbol val="none"/>
          </c:marker>
          <c:xVal>
            <c:numRef>
              <c:f>Sheet8!$C$4:$C$25</c:f>
              <c:numCache>
                <c:formatCode>m/d/yyyy\ h:mm</c:formatCode>
                <c:ptCount val="22"/>
                <c:pt idx="0">
                  <c:v>43307</c:v>
                </c:pt>
                <c:pt idx="1">
                  <c:v>43307.25</c:v>
                </c:pt>
                <c:pt idx="2">
                  <c:v>43307.5</c:v>
                </c:pt>
                <c:pt idx="3">
                  <c:v>43307.75</c:v>
                </c:pt>
                <c:pt idx="4">
                  <c:v>43308</c:v>
                </c:pt>
                <c:pt idx="5">
                  <c:v>43308.25</c:v>
                </c:pt>
                <c:pt idx="6">
                  <c:v>43308.5</c:v>
                </c:pt>
                <c:pt idx="7">
                  <c:v>43308.75</c:v>
                </c:pt>
                <c:pt idx="8">
                  <c:v>43309</c:v>
                </c:pt>
                <c:pt idx="9">
                  <c:v>43309.25</c:v>
                </c:pt>
                <c:pt idx="10">
                  <c:v>43309.5</c:v>
                </c:pt>
                <c:pt idx="11">
                  <c:v>43309.75</c:v>
                </c:pt>
                <c:pt idx="12">
                  <c:v>43310</c:v>
                </c:pt>
                <c:pt idx="13">
                  <c:v>43310.25</c:v>
                </c:pt>
                <c:pt idx="14">
                  <c:v>43310.5</c:v>
                </c:pt>
                <c:pt idx="15">
                  <c:v>43310.75</c:v>
                </c:pt>
                <c:pt idx="16">
                  <c:v>43311</c:v>
                </c:pt>
                <c:pt idx="17">
                  <c:v>43311.25</c:v>
                </c:pt>
                <c:pt idx="18">
                  <c:v>43311.5</c:v>
                </c:pt>
                <c:pt idx="19">
                  <c:v>43311.75</c:v>
                </c:pt>
                <c:pt idx="20">
                  <c:v>43312</c:v>
                </c:pt>
                <c:pt idx="21">
                  <c:v>43312.25</c:v>
                </c:pt>
              </c:numCache>
            </c:numRef>
          </c:xVal>
          <c:yVal>
            <c:numRef>
              <c:f>Sheet8!$Q$4:$Q$25</c:f>
              <c:numCache>
                <c:formatCode>General</c:formatCode>
                <c:ptCount val="22"/>
                <c:pt idx="0">
                  <c:v>-37.723500000000001</c:v>
                </c:pt>
                <c:pt idx="1">
                  <c:v>-37.94</c:v>
                </c:pt>
                <c:pt idx="2">
                  <c:v>-37.153700000000001</c:v>
                </c:pt>
                <c:pt idx="3">
                  <c:v>-36.857500000000002</c:v>
                </c:pt>
                <c:pt idx="4">
                  <c:v>-35.522300000000001</c:v>
                </c:pt>
                <c:pt idx="5">
                  <c:v>-34.728200000000001</c:v>
                </c:pt>
                <c:pt idx="6">
                  <c:v>-34.170499999999997</c:v>
                </c:pt>
                <c:pt idx="7">
                  <c:v>-33.528700000000001</c:v>
                </c:pt>
                <c:pt idx="8">
                  <c:v>-31.806999999999999</c:v>
                </c:pt>
                <c:pt idx="9">
                  <c:v>-31.179099999999998</c:v>
                </c:pt>
                <c:pt idx="10">
                  <c:v>-31.175699999999999</c:v>
                </c:pt>
                <c:pt idx="11">
                  <c:v>-30.994800000000001</c:v>
                </c:pt>
                <c:pt idx="12">
                  <c:v>-30.911799999999999</c:v>
                </c:pt>
                <c:pt idx="13">
                  <c:v>-29.956399999999999</c:v>
                </c:pt>
                <c:pt idx="14">
                  <c:v>-28.679400000000001</c:v>
                </c:pt>
              </c:numCache>
            </c:numRef>
          </c:yVal>
          <c:smooth val="0"/>
          <c:extLst>
            <c:ext xmlns:c16="http://schemas.microsoft.com/office/drawing/2014/chart" uri="{C3380CC4-5D6E-409C-BE32-E72D297353CC}">
              <c16:uniqueId val="{00000001-3E8A-4EDA-91C5-F341A7873CDE}"/>
            </c:ext>
          </c:extLst>
        </c:ser>
        <c:ser>
          <c:idx val="2"/>
          <c:order val="2"/>
          <c:tx>
            <c:v>Two way</c:v>
          </c:tx>
          <c:spPr>
            <a:ln w="19050" cap="rnd">
              <a:solidFill>
                <a:srgbClr val="0070C0"/>
              </a:solidFill>
              <a:round/>
            </a:ln>
            <a:effectLst/>
          </c:spPr>
          <c:marker>
            <c:symbol val="none"/>
          </c:marker>
          <c:xVal>
            <c:numRef>
              <c:f>Sheet8!$C$4:$C$25</c:f>
              <c:numCache>
                <c:formatCode>m/d/yyyy\ h:mm</c:formatCode>
                <c:ptCount val="22"/>
                <c:pt idx="0">
                  <c:v>43307</c:v>
                </c:pt>
                <c:pt idx="1">
                  <c:v>43307.25</c:v>
                </c:pt>
                <c:pt idx="2">
                  <c:v>43307.5</c:v>
                </c:pt>
                <c:pt idx="3">
                  <c:v>43307.75</c:v>
                </c:pt>
                <c:pt idx="4">
                  <c:v>43308</c:v>
                </c:pt>
                <c:pt idx="5">
                  <c:v>43308.25</c:v>
                </c:pt>
                <c:pt idx="6">
                  <c:v>43308.5</c:v>
                </c:pt>
                <c:pt idx="7">
                  <c:v>43308.75</c:v>
                </c:pt>
                <c:pt idx="8">
                  <c:v>43309</c:v>
                </c:pt>
                <c:pt idx="9">
                  <c:v>43309.25</c:v>
                </c:pt>
                <c:pt idx="10">
                  <c:v>43309.5</c:v>
                </c:pt>
                <c:pt idx="11">
                  <c:v>43309.75</c:v>
                </c:pt>
                <c:pt idx="12">
                  <c:v>43310</c:v>
                </c:pt>
                <c:pt idx="13">
                  <c:v>43310.25</c:v>
                </c:pt>
                <c:pt idx="14">
                  <c:v>43310.5</c:v>
                </c:pt>
                <c:pt idx="15">
                  <c:v>43310.75</c:v>
                </c:pt>
                <c:pt idx="16">
                  <c:v>43311</c:v>
                </c:pt>
                <c:pt idx="17">
                  <c:v>43311.25</c:v>
                </c:pt>
                <c:pt idx="18">
                  <c:v>43311.5</c:v>
                </c:pt>
                <c:pt idx="19">
                  <c:v>43311.75</c:v>
                </c:pt>
                <c:pt idx="20">
                  <c:v>43312</c:v>
                </c:pt>
                <c:pt idx="21">
                  <c:v>43312.25</c:v>
                </c:pt>
              </c:numCache>
            </c:numRef>
          </c:xVal>
          <c:yVal>
            <c:numRef>
              <c:f>Sheet8!$R$4:$R$25</c:f>
              <c:numCache>
                <c:formatCode>General</c:formatCode>
                <c:ptCount val="22"/>
                <c:pt idx="0">
                  <c:v>-37.723500000000001</c:v>
                </c:pt>
                <c:pt idx="1">
                  <c:v>-37.938600000000001</c:v>
                </c:pt>
                <c:pt idx="2">
                  <c:v>-37.411099999999998</c:v>
                </c:pt>
                <c:pt idx="3">
                  <c:v>-36.927399999999999</c:v>
                </c:pt>
                <c:pt idx="4">
                  <c:v>-35.669800000000002</c:v>
                </c:pt>
                <c:pt idx="5">
                  <c:v>-35.165999999999997</c:v>
                </c:pt>
                <c:pt idx="6">
                  <c:v>-34.526499999999999</c:v>
                </c:pt>
                <c:pt idx="7">
                  <c:v>-34.101100000000002</c:v>
                </c:pt>
                <c:pt idx="8">
                  <c:v>-33.767200000000003</c:v>
                </c:pt>
                <c:pt idx="9">
                  <c:v>-33.148499999999999</c:v>
                </c:pt>
                <c:pt idx="10">
                  <c:v>-31.976199999999999</c:v>
                </c:pt>
                <c:pt idx="11">
                  <c:v>-32.182699999999997</c:v>
                </c:pt>
                <c:pt idx="12">
                  <c:v>-30.737300000000001</c:v>
                </c:pt>
                <c:pt idx="13">
                  <c:v>-28.559699999999999</c:v>
                </c:pt>
              </c:numCache>
            </c:numRef>
          </c:yVal>
          <c:smooth val="0"/>
          <c:extLst>
            <c:ext xmlns:c16="http://schemas.microsoft.com/office/drawing/2014/chart" uri="{C3380CC4-5D6E-409C-BE32-E72D297353CC}">
              <c16:uniqueId val="{00000002-3E8A-4EDA-91C5-F341A7873CDE}"/>
            </c:ext>
          </c:extLst>
        </c:ser>
        <c:dLbls>
          <c:showLegendKey val="0"/>
          <c:showVal val="0"/>
          <c:showCatName val="0"/>
          <c:showSerName val="0"/>
          <c:showPercent val="0"/>
          <c:showBubbleSize val="0"/>
        </c:dLbls>
        <c:axId val="372214607"/>
        <c:axId val="23826559"/>
      </c:scatterChart>
      <c:valAx>
        <c:axId val="372214607"/>
        <c:scaling>
          <c:orientation val="minMax"/>
          <c:max val="43311"/>
          <c:min val="43307"/>
        </c:scaling>
        <c:delete val="0"/>
        <c:axPos val="b"/>
        <c:majorGridlines>
          <c:spPr>
            <a:ln w="9525" cap="flat" cmpd="sng" algn="ctr">
              <a:solidFill>
                <a:schemeClr val="tx1">
                  <a:lumMod val="15000"/>
                  <a:lumOff val="85000"/>
                </a:schemeClr>
              </a:solidFill>
              <a:round/>
            </a:ln>
            <a:effectLst/>
          </c:spPr>
        </c:majorGridlines>
        <c:numFmt formatCode="m/d/yyyy\ h:mm"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3826559"/>
        <c:crosses val="autoZero"/>
        <c:crossBetween val="midCat"/>
        <c:majorUnit val="2"/>
      </c:valAx>
      <c:valAx>
        <c:axId val="23826559"/>
        <c:scaling>
          <c:orientation val="minMax"/>
          <c:max val="-26"/>
          <c:min val="-39"/>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72214607"/>
        <c:crosses val="autoZero"/>
        <c:crossBetween val="midCat"/>
      </c:valAx>
      <c:spPr>
        <a:noFill/>
        <a:ln>
          <a:noFill/>
        </a:ln>
        <a:effectLst/>
      </c:spPr>
    </c:plotArea>
    <c:legend>
      <c:legendPos val="r"/>
      <c:layout>
        <c:manualLayout>
          <c:xMode val="edge"/>
          <c:yMode val="edge"/>
          <c:x val="0.79999581189029578"/>
          <c:y val="0.38188369693656193"/>
          <c:w val="0.20000418810970425"/>
          <c:h val="0.236232606126876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71522309711286"/>
          <c:y val="5.0925925925925923E-2"/>
          <c:w val="0.75212510936132981"/>
          <c:h val="0.8416746864975212"/>
        </c:manualLayout>
      </c:layout>
      <c:scatterChart>
        <c:scatterStyle val="lineMarker"/>
        <c:varyColors val="0"/>
        <c:ser>
          <c:idx val="0"/>
          <c:order val="0"/>
          <c:tx>
            <c:v>GSM</c:v>
          </c:tx>
          <c:spPr>
            <a:ln w="19050" cap="rnd">
              <a:solidFill>
                <a:schemeClr val="accent1"/>
              </a:solidFill>
              <a:round/>
            </a:ln>
            <a:effectLst/>
          </c:spPr>
          <c:marker>
            <c:symbol val="none"/>
          </c:marker>
          <c:xVal>
            <c:numRef>
              <c:f>Sheet1!$D$5:$D$21</c:f>
              <c:numCache>
                <c:formatCode>m/d/yyyy\ h:mm</c:formatCode>
                <c:ptCount val="17"/>
                <c:pt idx="0">
                  <c:v>43307</c:v>
                </c:pt>
                <c:pt idx="1">
                  <c:v>43307.25</c:v>
                </c:pt>
                <c:pt idx="2">
                  <c:v>43307.5</c:v>
                </c:pt>
                <c:pt idx="3">
                  <c:v>43307.75</c:v>
                </c:pt>
                <c:pt idx="4">
                  <c:v>43308</c:v>
                </c:pt>
                <c:pt idx="5">
                  <c:v>43308.25</c:v>
                </c:pt>
                <c:pt idx="6">
                  <c:v>43308.5</c:v>
                </c:pt>
                <c:pt idx="7">
                  <c:v>43308.75</c:v>
                </c:pt>
                <c:pt idx="8">
                  <c:v>43309</c:v>
                </c:pt>
                <c:pt idx="9">
                  <c:v>43309.25</c:v>
                </c:pt>
                <c:pt idx="10">
                  <c:v>43309.5</c:v>
                </c:pt>
                <c:pt idx="11">
                  <c:v>43309.75</c:v>
                </c:pt>
                <c:pt idx="12">
                  <c:v>43310</c:v>
                </c:pt>
                <c:pt idx="13">
                  <c:v>43310.25</c:v>
                </c:pt>
                <c:pt idx="14">
                  <c:v>43310.5</c:v>
                </c:pt>
                <c:pt idx="15">
                  <c:v>43310.75</c:v>
                </c:pt>
                <c:pt idx="16">
                  <c:v>43311</c:v>
                </c:pt>
              </c:numCache>
            </c:numRef>
          </c:xVal>
          <c:yVal>
            <c:numRef>
              <c:f>Sheet1!$A$5:$A$21</c:f>
              <c:numCache>
                <c:formatCode>General</c:formatCode>
                <c:ptCount val="17"/>
                <c:pt idx="0">
                  <c:v>993.4</c:v>
                </c:pt>
                <c:pt idx="1">
                  <c:v>989</c:v>
                </c:pt>
                <c:pt idx="2">
                  <c:v>987.5</c:v>
                </c:pt>
                <c:pt idx="3">
                  <c:v>982</c:v>
                </c:pt>
                <c:pt idx="4">
                  <c:v>976.6</c:v>
                </c:pt>
                <c:pt idx="5">
                  <c:v>971.8</c:v>
                </c:pt>
                <c:pt idx="6">
                  <c:v>969.4</c:v>
                </c:pt>
                <c:pt idx="7">
                  <c:v>965.5</c:v>
                </c:pt>
                <c:pt idx="8">
                  <c:v>967.4</c:v>
                </c:pt>
                <c:pt idx="9">
                  <c:v>963.1</c:v>
                </c:pt>
                <c:pt idx="10">
                  <c:v>968.8</c:v>
                </c:pt>
                <c:pt idx="11">
                  <c:v>984.8</c:v>
                </c:pt>
                <c:pt idx="12">
                  <c:v>993</c:v>
                </c:pt>
                <c:pt idx="13">
                  <c:v>993.2</c:v>
                </c:pt>
                <c:pt idx="14">
                  <c:v>995.4</c:v>
                </c:pt>
                <c:pt idx="15">
                  <c:v>994.4</c:v>
                </c:pt>
                <c:pt idx="16">
                  <c:v>993</c:v>
                </c:pt>
              </c:numCache>
            </c:numRef>
          </c:yVal>
          <c:smooth val="0"/>
          <c:extLst>
            <c:ext xmlns:c16="http://schemas.microsoft.com/office/drawing/2014/chart" uri="{C3380CC4-5D6E-409C-BE32-E72D297353CC}">
              <c16:uniqueId val="{00000000-7077-4CEA-9618-317A8E305F31}"/>
            </c:ext>
          </c:extLst>
        </c:ser>
        <c:ser>
          <c:idx val="1"/>
          <c:order val="1"/>
          <c:tx>
            <c:v>2018</c:v>
          </c:tx>
          <c:spPr>
            <a:ln w="19050" cap="rnd">
              <a:solidFill>
                <a:schemeClr val="accent2"/>
              </a:solidFill>
              <a:round/>
            </a:ln>
            <a:effectLst/>
          </c:spPr>
          <c:marker>
            <c:symbol val="none"/>
          </c:marker>
          <c:xVal>
            <c:numRef>
              <c:f>Sheet1!$D$5:$D$21</c:f>
              <c:numCache>
                <c:formatCode>m/d/yyyy\ h:mm</c:formatCode>
                <c:ptCount val="17"/>
                <c:pt idx="0">
                  <c:v>43307</c:v>
                </c:pt>
                <c:pt idx="1">
                  <c:v>43307.25</c:v>
                </c:pt>
                <c:pt idx="2">
                  <c:v>43307.5</c:v>
                </c:pt>
                <c:pt idx="3">
                  <c:v>43307.75</c:v>
                </c:pt>
                <c:pt idx="4">
                  <c:v>43308</c:v>
                </c:pt>
                <c:pt idx="5">
                  <c:v>43308.25</c:v>
                </c:pt>
                <c:pt idx="6">
                  <c:v>43308.5</c:v>
                </c:pt>
                <c:pt idx="7">
                  <c:v>43308.75</c:v>
                </c:pt>
                <c:pt idx="8">
                  <c:v>43309</c:v>
                </c:pt>
                <c:pt idx="9">
                  <c:v>43309.25</c:v>
                </c:pt>
                <c:pt idx="10">
                  <c:v>43309.5</c:v>
                </c:pt>
                <c:pt idx="11">
                  <c:v>43309.75</c:v>
                </c:pt>
                <c:pt idx="12">
                  <c:v>43310</c:v>
                </c:pt>
                <c:pt idx="13">
                  <c:v>43310.25</c:v>
                </c:pt>
                <c:pt idx="14">
                  <c:v>43310.5</c:v>
                </c:pt>
                <c:pt idx="15">
                  <c:v>43310.75</c:v>
                </c:pt>
                <c:pt idx="16">
                  <c:v>43311</c:v>
                </c:pt>
              </c:numCache>
            </c:numRef>
          </c:xVal>
          <c:yVal>
            <c:numRef>
              <c:f>Sheet1!$B$5:$B$21</c:f>
              <c:numCache>
                <c:formatCode>General</c:formatCode>
                <c:ptCount val="17"/>
                <c:pt idx="0">
                  <c:v>993.44299999999998</c:v>
                </c:pt>
                <c:pt idx="1">
                  <c:v>990.01300000000003</c:v>
                </c:pt>
                <c:pt idx="2">
                  <c:v>988.29499999999996</c:v>
                </c:pt>
                <c:pt idx="3">
                  <c:v>984.89099999999996</c:v>
                </c:pt>
                <c:pt idx="4">
                  <c:v>984.19200000000001</c:v>
                </c:pt>
                <c:pt idx="5">
                  <c:v>982.51599999999996</c:v>
                </c:pt>
                <c:pt idx="6">
                  <c:v>983.26800000000003</c:v>
                </c:pt>
                <c:pt idx="7">
                  <c:v>982.26099999999997</c:v>
                </c:pt>
                <c:pt idx="8">
                  <c:v>979.98299999999995</c:v>
                </c:pt>
                <c:pt idx="9">
                  <c:v>976.51599999999996</c:v>
                </c:pt>
                <c:pt idx="10">
                  <c:v>976.45600000000002</c:v>
                </c:pt>
                <c:pt idx="11">
                  <c:v>975.505</c:v>
                </c:pt>
                <c:pt idx="12">
                  <c:v>978.95299999999997</c:v>
                </c:pt>
                <c:pt idx="13">
                  <c:v>981.48099999999999</c:v>
                </c:pt>
                <c:pt idx="14">
                  <c:v>984.14099999999996</c:v>
                </c:pt>
                <c:pt idx="15">
                  <c:v>986.90099999999995</c:v>
                </c:pt>
                <c:pt idx="16">
                  <c:v>989.56399999999996</c:v>
                </c:pt>
              </c:numCache>
            </c:numRef>
          </c:yVal>
          <c:smooth val="0"/>
          <c:extLst>
            <c:ext xmlns:c16="http://schemas.microsoft.com/office/drawing/2014/chart" uri="{C3380CC4-5D6E-409C-BE32-E72D297353CC}">
              <c16:uniqueId val="{00000001-7077-4CEA-9618-317A8E305F31}"/>
            </c:ext>
          </c:extLst>
        </c:ser>
        <c:ser>
          <c:idx val="2"/>
          <c:order val="2"/>
          <c:tx>
            <c:v>2008</c:v>
          </c:tx>
          <c:spPr>
            <a:ln w="19050" cap="rnd">
              <a:solidFill>
                <a:schemeClr val="accent3"/>
              </a:solidFill>
              <a:round/>
            </a:ln>
            <a:effectLst/>
          </c:spPr>
          <c:marker>
            <c:symbol val="none"/>
          </c:marker>
          <c:xVal>
            <c:numRef>
              <c:f>Sheet1!$D$5:$D$21</c:f>
              <c:numCache>
                <c:formatCode>m/d/yyyy\ h:mm</c:formatCode>
                <c:ptCount val="17"/>
                <c:pt idx="0">
                  <c:v>43307</c:v>
                </c:pt>
                <c:pt idx="1">
                  <c:v>43307.25</c:v>
                </c:pt>
                <c:pt idx="2">
                  <c:v>43307.5</c:v>
                </c:pt>
                <c:pt idx="3">
                  <c:v>43307.75</c:v>
                </c:pt>
                <c:pt idx="4">
                  <c:v>43308</c:v>
                </c:pt>
                <c:pt idx="5">
                  <c:v>43308.25</c:v>
                </c:pt>
                <c:pt idx="6">
                  <c:v>43308.5</c:v>
                </c:pt>
                <c:pt idx="7">
                  <c:v>43308.75</c:v>
                </c:pt>
                <c:pt idx="8">
                  <c:v>43309</c:v>
                </c:pt>
                <c:pt idx="9">
                  <c:v>43309.25</c:v>
                </c:pt>
                <c:pt idx="10">
                  <c:v>43309.5</c:v>
                </c:pt>
                <c:pt idx="11">
                  <c:v>43309.75</c:v>
                </c:pt>
                <c:pt idx="12">
                  <c:v>43310</c:v>
                </c:pt>
                <c:pt idx="13">
                  <c:v>43310.25</c:v>
                </c:pt>
                <c:pt idx="14">
                  <c:v>43310.5</c:v>
                </c:pt>
                <c:pt idx="15">
                  <c:v>43310.75</c:v>
                </c:pt>
                <c:pt idx="16">
                  <c:v>43311</c:v>
                </c:pt>
              </c:numCache>
            </c:numRef>
          </c:xVal>
          <c:yVal>
            <c:numRef>
              <c:f>Sheet1!$C$5:$C$21</c:f>
              <c:numCache>
                <c:formatCode>General</c:formatCode>
                <c:ptCount val="17"/>
                <c:pt idx="0">
                  <c:v>993.44299999999998</c:v>
                </c:pt>
                <c:pt idx="1">
                  <c:v>989.58600000000001</c:v>
                </c:pt>
                <c:pt idx="2">
                  <c:v>987.327</c:v>
                </c:pt>
                <c:pt idx="3">
                  <c:v>983.26499999999999</c:v>
                </c:pt>
                <c:pt idx="4">
                  <c:v>981.76599999999996</c:v>
                </c:pt>
                <c:pt idx="5">
                  <c:v>978.06200000000001</c:v>
                </c:pt>
                <c:pt idx="6">
                  <c:v>975.15499999999997</c:v>
                </c:pt>
                <c:pt idx="7">
                  <c:v>970.77</c:v>
                </c:pt>
                <c:pt idx="8">
                  <c:v>967.71900000000005</c:v>
                </c:pt>
                <c:pt idx="9">
                  <c:v>963.46900000000005</c:v>
                </c:pt>
                <c:pt idx="10">
                  <c:v>962.53599999999994</c:v>
                </c:pt>
                <c:pt idx="11">
                  <c:v>963.15899999999999</c:v>
                </c:pt>
                <c:pt idx="12">
                  <c:v>968.87699999999995</c:v>
                </c:pt>
                <c:pt idx="13">
                  <c:v>975.75199999999995</c:v>
                </c:pt>
                <c:pt idx="14">
                  <c:v>980.61500000000001</c:v>
                </c:pt>
                <c:pt idx="15">
                  <c:v>980.09299999999996</c:v>
                </c:pt>
                <c:pt idx="16">
                  <c:v>980.22900000000004</c:v>
                </c:pt>
              </c:numCache>
            </c:numRef>
          </c:yVal>
          <c:smooth val="0"/>
          <c:extLst>
            <c:ext xmlns:c16="http://schemas.microsoft.com/office/drawing/2014/chart" uri="{C3380CC4-5D6E-409C-BE32-E72D297353CC}">
              <c16:uniqueId val="{00000002-7077-4CEA-9618-317A8E305F31}"/>
            </c:ext>
          </c:extLst>
        </c:ser>
        <c:dLbls>
          <c:showLegendKey val="0"/>
          <c:showVal val="0"/>
          <c:showCatName val="0"/>
          <c:showSerName val="0"/>
          <c:showPercent val="0"/>
          <c:showBubbleSize val="0"/>
        </c:dLbls>
        <c:axId val="974884160"/>
        <c:axId val="974885144"/>
      </c:scatterChart>
      <c:valAx>
        <c:axId val="974884160"/>
        <c:scaling>
          <c:orientation val="minMax"/>
          <c:max val="43311"/>
          <c:min val="43307"/>
        </c:scaling>
        <c:delete val="0"/>
        <c:axPos val="b"/>
        <c:majorGridlines>
          <c:spPr>
            <a:ln w="9525" cap="flat" cmpd="sng" algn="ctr">
              <a:solidFill>
                <a:schemeClr val="tx1">
                  <a:lumMod val="15000"/>
                  <a:lumOff val="85000"/>
                </a:schemeClr>
              </a:solidFill>
              <a:round/>
            </a:ln>
            <a:effectLst/>
          </c:spPr>
        </c:majorGridlines>
        <c:numFmt formatCode="m/d/yyyy\ h:mm"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74885144"/>
        <c:crosses val="autoZero"/>
        <c:crossBetween val="midCat"/>
        <c:majorUnit val="1"/>
      </c:valAx>
      <c:valAx>
        <c:axId val="974885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74884160"/>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71522309711286"/>
          <c:y val="5.0925925925925923E-2"/>
          <c:w val="0.75212510936132981"/>
          <c:h val="0.8416746864975212"/>
        </c:manualLayout>
      </c:layout>
      <c:scatterChart>
        <c:scatterStyle val="lineMarker"/>
        <c:varyColors val="0"/>
        <c:ser>
          <c:idx val="0"/>
          <c:order val="0"/>
          <c:tx>
            <c:v>GSM</c:v>
          </c:tx>
          <c:spPr>
            <a:ln w="19050" cap="rnd">
              <a:solidFill>
                <a:schemeClr val="accent1"/>
              </a:solidFill>
              <a:round/>
            </a:ln>
            <a:effectLst/>
          </c:spPr>
          <c:marker>
            <c:symbol val="none"/>
          </c:marker>
          <c:xVal>
            <c:numRef>
              <c:f>Sheet1!$D$5:$D$21</c:f>
              <c:numCache>
                <c:formatCode>m/d/yyyy\ h:mm</c:formatCode>
                <c:ptCount val="17"/>
                <c:pt idx="0">
                  <c:v>43307</c:v>
                </c:pt>
                <c:pt idx="1">
                  <c:v>43307.25</c:v>
                </c:pt>
                <c:pt idx="2">
                  <c:v>43307.5</c:v>
                </c:pt>
                <c:pt idx="3">
                  <c:v>43307.75</c:v>
                </c:pt>
                <c:pt idx="4">
                  <c:v>43308</c:v>
                </c:pt>
                <c:pt idx="5">
                  <c:v>43308.25</c:v>
                </c:pt>
                <c:pt idx="6">
                  <c:v>43308.5</c:v>
                </c:pt>
                <c:pt idx="7">
                  <c:v>43308.75</c:v>
                </c:pt>
                <c:pt idx="8">
                  <c:v>43309</c:v>
                </c:pt>
                <c:pt idx="9">
                  <c:v>43309.25</c:v>
                </c:pt>
                <c:pt idx="10">
                  <c:v>43309.5</c:v>
                </c:pt>
                <c:pt idx="11">
                  <c:v>43309.75</c:v>
                </c:pt>
                <c:pt idx="12">
                  <c:v>43310</c:v>
                </c:pt>
                <c:pt idx="13">
                  <c:v>43310.25</c:v>
                </c:pt>
                <c:pt idx="14">
                  <c:v>43310.5</c:v>
                </c:pt>
                <c:pt idx="15">
                  <c:v>43310.75</c:v>
                </c:pt>
                <c:pt idx="16">
                  <c:v>43311</c:v>
                </c:pt>
              </c:numCache>
            </c:numRef>
          </c:xVal>
          <c:yVal>
            <c:numRef>
              <c:f>Sheet1!$G$5:$G$13</c:f>
              <c:numCache>
                <c:formatCode>General</c:formatCode>
                <c:ptCount val="9"/>
                <c:pt idx="0">
                  <c:v>9521.9</c:v>
                </c:pt>
                <c:pt idx="1">
                  <c:v>9520.5</c:v>
                </c:pt>
                <c:pt idx="2">
                  <c:v>9521.6</c:v>
                </c:pt>
                <c:pt idx="3">
                  <c:v>9517.5</c:v>
                </c:pt>
                <c:pt idx="4">
                  <c:v>9541.6</c:v>
                </c:pt>
                <c:pt idx="5">
                  <c:v>9545.6</c:v>
                </c:pt>
                <c:pt idx="6">
                  <c:v>9550.2999999999993</c:v>
                </c:pt>
                <c:pt idx="7">
                  <c:v>9529.2000000000007</c:v>
                </c:pt>
                <c:pt idx="8">
                  <c:v>9554.1</c:v>
                </c:pt>
              </c:numCache>
            </c:numRef>
          </c:yVal>
          <c:smooth val="0"/>
          <c:extLst>
            <c:ext xmlns:c16="http://schemas.microsoft.com/office/drawing/2014/chart" uri="{C3380CC4-5D6E-409C-BE32-E72D297353CC}">
              <c16:uniqueId val="{00000000-BA00-41E7-9406-A023B778DB2A}"/>
            </c:ext>
          </c:extLst>
        </c:ser>
        <c:ser>
          <c:idx val="1"/>
          <c:order val="1"/>
          <c:tx>
            <c:v>2018</c:v>
          </c:tx>
          <c:spPr>
            <a:ln w="19050" cap="rnd">
              <a:solidFill>
                <a:schemeClr val="accent2"/>
              </a:solidFill>
              <a:round/>
            </a:ln>
            <a:effectLst/>
          </c:spPr>
          <c:marker>
            <c:symbol val="none"/>
          </c:marker>
          <c:xVal>
            <c:numRef>
              <c:f>Sheet1!$D$5:$D$21</c:f>
              <c:numCache>
                <c:formatCode>m/d/yyyy\ h:mm</c:formatCode>
                <c:ptCount val="17"/>
                <c:pt idx="0">
                  <c:v>43307</c:v>
                </c:pt>
                <c:pt idx="1">
                  <c:v>43307.25</c:v>
                </c:pt>
                <c:pt idx="2">
                  <c:v>43307.5</c:v>
                </c:pt>
                <c:pt idx="3">
                  <c:v>43307.75</c:v>
                </c:pt>
                <c:pt idx="4">
                  <c:v>43308</c:v>
                </c:pt>
                <c:pt idx="5">
                  <c:v>43308.25</c:v>
                </c:pt>
                <c:pt idx="6">
                  <c:v>43308.5</c:v>
                </c:pt>
                <c:pt idx="7">
                  <c:v>43308.75</c:v>
                </c:pt>
                <c:pt idx="8">
                  <c:v>43309</c:v>
                </c:pt>
                <c:pt idx="9">
                  <c:v>43309.25</c:v>
                </c:pt>
                <c:pt idx="10">
                  <c:v>43309.5</c:v>
                </c:pt>
                <c:pt idx="11">
                  <c:v>43309.75</c:v>
                </c:pt>
                <c:pt idx="12">
                  <c:v>43310</c:v>
                </c:pt>
                <c:pt idx="13">
                  <c:v>43310.25</c:v>
                </c:pt>
                <c:pt idx="14">
                  <c:v>43310.5</c:v>
                </c:pt>
                <c:pt idx="15">
                  <c:v>43310.75</c:v>
                </c:pt>
                <c:pt idx="16">
                  <c:v>43311</c:v>
                </c:pt>
              </c:numCache>
            </c:numRef>
          </c:xVal>
          <c:yVal>
            <c:numRef>
              <c:f>Sheet1!$E$5:$E$13</c:f>
              <c:numCache>
                <c:formatCode>General</c:formatCode>
                <c:ptCount val="9"/>
                <c:pt idx="0">
                  <c:v>9521.61</c:v>
                </c:pt>
                <c:pt idx="1">
                  <c:v>9519.35</c:v>
                </c:pt>
                <c:pt idx="2">
                  <c:v>9530.94</c:v>
                </c:pt>
                <c:pt idx="3">
                  <c:v>9532.0300000000007</c:v>
                </c:pt>
                <c:pt idx="4">
                  <c:v>9558.83</c:v>
                </c:pt>
                <c:pt idx="5">
                  <c:v>9562.8700000000008</c:v>
                </c:pt>
                <c:pt idx="6">
                  <c:v>9560.4699999999993</c:v>
                </c:pt>
                <c:pt idx="7">
                  <c:v>9550.07</c:v>
                </c:pt>
                <c:pt idx="8">
                  <c:v>9593.1</c:v>
                </c:pt>
              </c:numCache>
            </c:numRef>
          </c:yVal>
          <c:smooth val="0"/>
          <c:extLst>
            <c:ext xmlns:c16="http://schemas.microsoft.com/office/drawing/2014/chart" uri="{C3380CC4-5D6E-409C-BE32-E72D297353CC}">
              <c16:uniqueId val="{00000001-BA00-41E7-9406-A023B778DB2A}"/>
            </c:ext>
          </c:extLst>
        </c:ser>
        <c:ser>
          <c:idx val="2"/>
          <c:order val="2"/>
          <c:tx>
            <c:v>2008</c:v>
          </c:tx>
          <c:spPr>
            <a:ln w="19050" cap="rnd">
              <a:solidFill>
                <a:schemeClr val="accent3"/>
              </a:solidFill>
              <a:round/>
            </a:ln>
            <a:effectLst/>
          </c:spPr>
          <c:marker>
            <c:symbol val="none"/>
          </c:marker>
          <c:xVal>
            <c:numRef>
              <c:f>Sheet1!$D$5:$D$21</c:f>
              <c:numCache>
                <c:formatCode>m/d/yyyy\ h:mm</c:formatCode>
                <c:ptCount val="17"/>
                <c:pt idx="0">
                  <c:v>43307</c:v>
                </c:pt>
                <c:pt idx="1">
                  <c:v>43307.25</c:v>
                </c:pt>
                <c:pt idx="2">
                  <c:v>43307.5</c:v>
                </c:pt>
                <c:pt idx="3">
                  <c:v>43307.75</c:v>
                </c:pt>
                <c:pt idx="4">
                  <c:v>43308</c:v>
                </c:pt>
                <c:pt idx="5">
                  <c:v>43308.25</c:v>
                </c:pt>
                <c:pt idx="6">
                  <c:v>43308.5</c:v>
                </c:pt>
                <c:pt idx="7">
                  <c:v>43308.75</c:v>
                </c:pt>
                <c:pt idx="8">
                  <c:v>43309</c:v>
                </c:pt>
                <c:pt idx="9">
                  <c:v>43309.25</c:v>
                </c:pt>
                <c:pt idx="10">
                  <c:v>43309.5</c:v>
                </c:pt>
                <c:pt idx="11">
                  <c:v>43309.75</c:v>
                </c:pt>
                <c:pt idx="12">
                  <c:v>43310</c:v>
                </c:pt>
                <c:pt idx="13">
                  <c:v>43310.25</c:v>
                </c:pt>
                <c:pt idx="14">
                  <c:v>43310.5</c:v>
                </c:pt>
                <c:pt idx="15">
                  <c:v>43310.75</c:v>
                </c:pt>
                <c:pt idx="16">
                  <c:v>43311</c:v>
                </c:pt>
              </c:numCache>
            </c:numRef>
          </c:xVal>
          <c:yVal>
            <c:numRef>
              <c:f>Sheet1!$F$5:$F$13</c:f>
              <c:numCache>
                <c:formatCode>General</c:formatCode>
                <c:ptCount val="9"/>
                <c:pt idx="0">
                  <c:v>9521.61</c:v>
                </c:pt>
                <c:pt idx="1">
                  <c:v>9519.36</c:v>
                </c:pt>
                <c:pt idx="2">
                  <c:v>9530.35</c:v>
                </c:pt>
                <c:pt idx="3">
                  <c:v>9530.77</c:v>
                </c:pt>
                <c:pt idx="4">
                  <c:v>9560.6200000000008</c:v>
                </c:pt>
                <c:pt idx="5">
                  <c:v>9573.41</c:v>
                </c:pt>
                <c:pt idx="6">
                  <c:v>9579.0300000000007</c:v>
                </c:pt>
                <c:pt idx="7">
                  <c:v>9571.01</c:v>
                </c:pt>
                <c:pt idx="8">
                  <c:v>9595.5400000000009</c:v>
                </c:pt>
              </c:numCache>
            </c:numRef>
          </c:yVal>
          <c:smooth val="0"/>
          <c:extLst>
            <c:ext xmlns:c16="http://schemas.microsoft.com/office/drawing/2014/chart" uri="{C3380CC4-5D6E-409C-BE32-E72D297353CC}">
              <c16:uniqueId val="{00000002-BA00-41E7-9406-A023B778DB2A}"/>
            </c:ext>
          </c:extLst>
        </c:ser>
        <c:dLbls>
          <c:showLegendKey val="0"/>
          <c:showVal val="0"/>
          <c:showCatName val="0"/>
          <c:showSerName val="0"/>
          <c:showPercent val="0"/>
          <c:showBubbleSize val="0"/>
        </c:dLbls>
        <c:axId val="974884160"/>
        <c:axId val="974885144"/>
      </c:scatterChart>
      <c:valAx>
        <c:axId val="974884160"/>
        <c:scaling>
          <c:orientation val="minMax"/>
          <c:max val="43311"/>
          <c:min val="43307"/>
        </c:scaling>
        <c:delete val="0"/>
        <c:axPos val="b"/>
        <c:majorGridlines>
          <c:spPr>
            <a:ln w="9525" cap="flat" cmpd="sng" algn="ctr">
              <a:solidFill>
                <a:schemeClr val="tx1">
                  <a:lumMod val="15000"/>
                  <a:lumOff val="85000"/>
                </a:schemeClr>
              </a:solidFill>
              <a:round/>
            </a:ln>
            <a:effectLst/>
          </c:spPr>
        </c:majorGridlines>
        <c:numFmt formatCode="m/d/yyyy\ h:mm"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74885144"/>
        <c:crosses val="autoZero"/>
        <c:crossBetween val="midCat"/>
        <c:majorUnit val="1"/>
      </c:valAx>
      <c:valAx>
        <c:axId val="974885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74884160"/>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1E6EB-C7CD-4EC4-88D3-3D15976C017C}" type="datetimeFigureOut">
              <a:rPr kumimoji="1" lang="ja-JP" altLang="en-US" smtClean="0"/>
              <a:t>2020/3/29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1B346-7D1F-4FD3-9EEA-1772E317ADBB}" type="slidenum">
              <a:rPr kumimoji="1" lang="ja-JP" altLang="en-US" smtClean="0"/>
              <a:t>‹#›</a:t>
            </a:fld>
            <a:endParaRPr kumimoji="1" lang="ja-JP" altLang="en-US"/>
          </a:p>
        </p:txBody>
      </p:sp>
    </p:spTree>
    <p:extLst>
      <p:ext uri="{BB962C8B-B14F-4D97-AF65-F5344CB8AC3E}">
        <p14:creationId xmlns:p14="http://schemas.microsoft.com/office/powerpoint/2010/main" val="14235404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981B346-7D1F-4FD3-9EEA-1772E317ADBB}" type="slidenum">
              <a:rPr kumimoji="1" lang="ja-JP" altLang="en-US" smtClean="0"/>
              <a:t>2</a:t>
            </a:fld>
            <a:endParaRPr kumimoji="1" lang="ja-JP" altLang="en-US"/>
          </a:p>
        </p:txBody>
      </p:sp>
    </p:spTree>
    <p:extLst>
      <p:ext uri="{BB962C8B-B14F-4D97-AF65-F5344CB8AC3E}">
        <p14:creationId xmlns:p14="http://schemas.microsoft.com/office/powerpoint/2010/main" val="4294325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981B346-7D1F-4FD3-9EEA-1772E317ADBB}" type="slidenum">
              <a:rPr kumimoji="1" lang="ja-JP" altLang="en-US" smtClean="0"/>
              <a:t>6</a:t>
            </a:fld>
            <a:endParaRPr kumimoji="1" lang="ja-JP" altLang="en-US"/>
          </a:p>
        </p:txBody>
      </p:sp>
    </p:spTree>
    <p:extLst>
      <p:ext uri="{BB962C8B-B14F-4D97-AF65-F5344CB8AC3E}">
        <p14:creationId xmlns:p14="http://schemas.microsoft.com/office/powerpoint/2010/main" val="757595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981B346-7D1F-4FD3-9EEA-1772E317ADBB}" type="slidenum">
              <a:rPr kumimoji="1" lang="ja-JP" altLang="en-US" smtClean="0"/>
              <a:t>7</a:t>
            </a:fld>
            <a:endParaRPr kumimoji="1" lang="ja-JP" altLang="en-US"/>
          </a:p>
        </p:txBody>
      </p:sp>
    </p:spTree>
    <p:extLst>
      <p:ext uri="{BB962C8B-B14F-4D97-AF65-F5344CB8AC3E}">
        <p14:creationId xmlns:p14="http://schemas.microsoft.com/office/powerpoint/2010/main" val="3600208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981B346-7D1F-4FD3-9EEA-1772E317ADBB}" type="slidenum">
              <a:rPr kumimoji="1" lang="ja-JP" altLang="en-US" smtClean="0"/>
              <a:t>12</a:t>
            </a:fld>
            <a:endParaRPr kumimoji="1" lang="ja-JP" altLang="en-US"/>
          </a:p>
        </p:txBody>
      </p:sp>
    </p:spTree>
    <p:extLst>
      <p:ext uri="{BB962C8B-B14F-4D97-AF65-F5344CB8AC3E}">
        <p14:creationId xmlns:p14="http://schemas.microsoft.com/office/powerpoint/2010/main" val="1689718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981B346-7D1F-4FD3-9EEA-1772E317ADBB}" type="slidenum">
              <a:rPr kumimoji="1" lang="ja-JP" altLang="en-US" smtClean="0"/>
              <a:t>13</a:t>
            </a:fld>
            <a:endParaRPr kumimoji="1" lang="ja-JP" altLang="en-US"/>
          </a:p>
        </p:txBody>
      </p:sp>
    </p:spTree>
    <p:extLst>
      <p:ext uri="{BB962C8B-B14F-4D97-AF65-F5344CB8AC3E}">
        <p14:creationId xmlns:p14="http://schemas.microsoft.com/office/powerpoint/2010/main" val="427660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E1B6A2A-A1C5-48F7-81A6-7DCC0F11F6DC}" type="datetimeFigureOut">
              <a:rPr kumimoji="1" lang="ja-JP" altLang="en-US" smtClean="0"/>
              <a:t>2020/3/29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AC9025-86AA-452E-B122-6D0AA04ACA5C}" type="slidenum">
              <a:rPr kumimoji="1" lang="ja-JP" altLang="en-US" smtClean="0"/>
              <a:t>‹#›</a:t>
            </a:fld>
            <a:endParaRPr kumimoji="1" lang="ja-JP" altLang="en-US"/>
          </a:p>
        </p:txBody>
      </p:sp>
    </p:spTree>
    <p:extLst>
      <p:ext uri="{BB962C8B-B14F-4D97-AF65-F5344CB8AC3E}">
        <p14:creationId xmlns:p14="http://schemas.microsoft.com/office/powerpoint/2010/main" val="3958099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E1B6A2A-A1C5-48F7-81A6-7DCC0F11F6DC}" type="datetimeFigureOut">
              <a:rPr kumimoji="1" lang="ja-JP" altLang="en-US" smtClean="0"/>
              <a:t>2020/3/29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AC9025-86AA-452E-B122-6D0AA04ACA5C}" type="slidenum">
              <a:rPr kumimoji="1" lang="ja-JP" altLang="en-US" smtClean="0"/>
              <a:t>‹#›</a:t>
            </a:fld>
            <a:endParaRPr kumimoji="1" lang="ja-JP" altLang="en-US"/>
          </a:p>
        </p:txBody>
      </p:sp>
    </p:spTree>
    <p:extLst>
      <p:ext uri="{BB962C8B-B14F-4D97-AF65-F5344CB8AC3E}">
        <p14:creationId xmlns:p14="http://schemas.microsoft.com/office/powerpoint/2010/main" val="4194281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E1B6A2A-A1C5-48F7-81A6-7DCC0F11F6DC}" type="datetimeFigureOut">
              <a:rPr kumimoji="1" lang="ja-JP" altLang="en-US" smtClean="0"/>
              <a:t>2020/3/29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AC9025-86AA-452E-B122-6D0AA04ACA5C}" type="slidenum">
              <a:rPr kumimoji="1" lang="ja-JP" altLang="en-US" smtClean="0"/>
              <a:t>‹#›</a:t>
            </a:fld>
            <a:endParaRPr kumimoji="1" lang="ja-JP" altLang="en-US"/>
          </a:p>
        </p:txBody>
      </p:sp>
    </p:spTree>
    <p:extLst>
      <p:ext uri="{BB962C8B-B14F-4D97-AF65-F5344CB8AC3E}">
        <p14:creationId xmlns:p14="http://schemas.microsoft.com/office/powerpoint/2010/main" val="4039643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E1B6A2A-A1C5-48F7-81A6-7DCC0F11F6DC}" type="datetimeFigureOut">
              <a:rPr kumimoji="1" lang="ja-JP" altLang="en-US" smtClean="0"/>
              <a:t>2020/3/29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AC9025-86AA-452E-B122-6D0AA04ACA5C}" type="slidenum">
              <a:rPr kumimoji="1" lang="ja-JP" altLang="en-US" smtClean="0"/>
              <a:t>‹#›</a:t>
            </a:fld>
            <a:endParaRPr kumimoji="1" lang="ja-JP" altLang="en-US"/>
          </a:p>
        </p:txBody>
      </p:sp>
    </p:spTree>
    <p:extLst>
      <p:ext uri="{BB962C8B-B14F-4D97-AF65-F5344CB8AC3E}">
        <p14:creationId xmlns:p14="http://schemas.microsoft.com/office/powerpoint/2010/main" val="3046981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E1B6A2A-A1C5-48F7-81A6-7DCC0F11F6DC}" type="datetimeFigureOut">
              <a:rPr kumimoji="1" lang="ja-JP" altLang="en-US" smtClean="0"/>
              <a:t>2020/3/29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AC9025-86AA-452E-B122-6D0AA04ACA5C}" type="slidenum">
              <a:rPr kumimoji="1" lang="ja-JP" altLang="en-US" smtClean="0"/>
              <a:t>‹#›</a:t>
            </a:fld>
            <a:endParaRPr kumimoji="1" lang="ja-JP" altLang="en-US"/>
          </a:p>
        </p:txBody>
      </p:sp>
    </p:spTree>
    <p:extLst>
      <p:ext uri="{BB962C8B-B14F-4D97-AF65-F5344CB8AC3E}">
        <p14:creationId xmlns:p14="http://schemas.microsoft.com/office/powerpoint/2010/main" val="3780203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E1B6A2A-A1C5-48F7-81A6-7DCC0F11F6DC}" type="datetimeFigureOut">
              <a:rPr kumimoji="1" lang="ja-JP" altLang="en-US" smtClean="0"/>
              <a:t>2020/3/29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6AC9025-86AA-452E-B122-6D0AA04ACA5C}" type="slidenum">
              <a:rPr kumimoji="1" lang="ja-JP" altLang="en-US" smtClean="0"/>
              <a:t>‹#›</a:t>
            </a:fld>
            <a:endParaRPr kumimoji="1" lang="ja-JP" altLang="en-US"/>
          </a:p>
        </p:txBody>
      </p:sp>
    </p:spTree>
    <p:extLst>
      <p:ext uri="{BB962C8B-B14F-4D97-AF65-F5344CB8AC3E}">
        <p14:creationId xmlns:p14="http://schemas.microsoft.com/office/powerpoint/2010/main" val="3487857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1"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E1B6A2A-A1C5-48F7-81A6-7DCC0F11F6DC}" type="datetimeFigureOut">
              <a:rPr kumimoji="1" lang="ja-JP" altLang="en-US" smtClean="0"/>
              <a:t>2020/3/29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6AC9025-86AA-452E-B122-6D0AA04ACA5C}" type="slidenum">
              <a:rPr kumimoji="1" lang="ja-JP" altLang="en-US" smtClean="0"/>
              <a:t>‹#›</a:t>
            </a:fld>
            <a:endParaRPr kumimoji="1" lang="ja-JP" altLang="en-US"/>
          </a:p>
        </p:txBody>
      </p:sp>
    </p:spTree>
    <p:extLst>
      <p:ext uri="{BB962C8B-B14F-4D97-AF65-F5344CB8AC3E}">
        <p14:creationId xmlns:p14="http://schemas.microsoft.com/office/powerpoint/2010/main" val="3627475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E1B6A2A-A1C5-48F7-81A6-7DCC0F11F6DC}" type="datetimeFigureOut">
              <a:rPr kumimoji="1" lang="ja-JP" altLang="en-US" smtClean="0"/>
              <a:t>2020/3/29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6AC9025-86AA-452E-B122-6D0AA04ACA5C}" type="slidenum">
              <a:rPr kumimoji="1" lang="ja-JP" altLang="en-US" smtClean="0"/>
              <a:t>‹#›</a:t>
            </a:fld>
            <a:endParaRPr kumimoji="1" lang="ja-JP" altLang="en-US"/>
          </a:p>
        </p:txBody>
      </p:sp>
    </p:spTree>
    <p:extLst>
      <p:ext uri="{BB962C8B-B14F-4D97-AF65-F5344CB8AC3E}">
        <p14:creationId xmlns:p14="http://schemas.microsoft.com/office/powerpoint/2010/main" val="13939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1B6A2A-A1C5-48F7-81A6-7DCC0F11F6DC}" type="datetimeFigureOut">
              <a:rPr kumimoji="1" lang="ja-JP" altLang="en-US" smtClean="0"/>
              <a:t>2020/3/29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6AC9025-86AA-452E-B122-6D0AA04ACA5C}" type="slidenum">
              <a:rPr kumimoji="1" lang="ja-JP" altLang="en-US" smtClean="0"/>
              <a:t>‹#›</a:t>
            </a:fld>
            <a:endParaRPr kumimoji="1" lang="ja-JP" altLang="en-US"/>
          </a:p>
        </p:txBody>
      </p:sp>
    </p:spTree>
    <p:extLst>
      <p:ext uri="{BB962C8B-B14F-4D97-AF65-F5344CB8AC3E}">
        <p14:creationId xmlns:p14="http://schemas.microsoft.com/office/powerpoint/2010/main" val="258398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E1B6A2A-A1C5-48F7-81A6-7DCC0F11F6DC}" type="datetimeFigureOut">
              <a:rPr kumimoji="1" lang="ja-JP" altLang="en-US" smtClean="0"/>
              <a:t>2020/3/29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6AC9025-86AA-452E-B122-6D0AA04ACA5C}" type="slidenum">
              <a:rPr kumimoji="1" lang="ja-JP" altLang="en-US" smtClean="0"/>
              <a:t>‹#›</a:t>
            </a:fld>
            <a:endParaRPr kumimoji="1" lang="ja-JP" altLang="en-US"/>
          </a:p>
        </p:txBody>
      </p:sp>
    </p:spTree>
    <p:extLst>
      <p:ext uri="{BB962C8B-B14F-4D97-AF65-F5344CB8AC3E}">
        <p14:creationId xmlns:p14="http://schemas.microsoft.com/office/powerpoint/2010/main" val="2546014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E1B6A2A-A1C5-48F7-81A6-7DCC0F11F6DC}" type="datetimeFigureOut">
              <a:rPr kumimoji="1" lang="ja-JP" altLang="en-US" smtClean="0"/>
              <a:t>2020/3/29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6AC9025-86AA-452E-B122-6D0AA04ACA5C}" type="slidenum">
              <a:rPr kumimoji="1" lang="ja-JP" altLang="en-US" smtClean="0"/>
              <a:t>‹#›</a:t>
            </a:fld>
            <a:endParaRPr kumimoji="1" lang="ja-JP" altLang="en-US"/>
          </a:p>
        </p:txBody>
      </p:sp>
    </p:spTree>
    <p:extLst>
      <p:ext uri="{BB962C8B-B14F-4D97-AF65-F5344CB8AC3E}">
        <p14:creationId xmlns:p14="http://schemas.microsoft.com/office/powerpoint/2010/main" val="2228190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1B6A2A-A1C5-48F7-81A6-7DCC0F11F6DC}" type="datetimeFigureOut">
              <a:rPr kumimoji="1" lang="ja-JP" altLang="en-US" smtClean="0"/>
              <a:t>2020/3/29</a:t>
            </a:fld>
            <a:endParaRPr kumimoji="1" lang="ja-JP" alt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C9025-86AA-452E-B122-6D0AA04ACA5C}" type="slidenum">
              <a:rPr kumimoji="1" lang="ja-JP" altLang="en-US" smtClean="0"/>
              <a:t>‹#›</a:t>
            </a:fld>
            <a:endParaRPr kumimoji="1" lang="ja-JP" altLang="en-US"/>
          </a:p>
        </p:txBody>
      </p:sp>
    </p:spTree>
    <p:extLst>
      <p:ext uri="{BB962C8B-B14F-4D97-AF65-F5344CB8AC3E}">
        <p14:creationId xmlns:p14="http://schemas.microsoft.com/office/powerpoint/2010/main" val="168723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60.png"/><Relationship Id="rId3" Type="http://schemas.openxmlformats.org/officeDocument/2006/relationships/image" Target="../media/image18.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260.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50.png"/><Relationship Id="rId7" Type="http://schemas.openxmlformats.org/officeDocument/2006/relationships/image" Target="../media/image500.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490.png"/><Relationship Id="rId5" Type="http://schemas.openxmlformats.org/officeDocument/2006/relationships/image" Target="../media/image480.png"/><Relationship Id="rId4" Type="http://schemas.openxmlformats.org/officeDocument/2006/relationships/image" Target="../media/image47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0.jp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17.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3.gif"/><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g"/><Relationship Id="rId1" Type="http://schemas.openxmlformats.org/officeDocument/2006/relationships/slideLayout" Target="../slideLayouts/slideLayout2.xml"/><Relationship Id="rId5" Type="http://schemas.openxmlformats.org/officeDocument/2006/relationships/image" Target="../media/image570.png"/><Relationship Id="rId4" Type="http://schemas.openxmlformats.org/officeDocument/2006/relationships/image" Target="../media/image67.jpg"/></Relationships>
</file>

<file path=ppt/slides/_rels/slide35.xml.rels><?xml version="1.0" encoding="UTF-8" standalone="yes"?>
<Relationships xmlns="http://schemas.openxmlformats.org/package/2006/relationships"><Relationship Id="rId8" Type="http://schemas.openxmlformats.org/officeDocument/2006/relationships/image" Target="../media/image610.png"/><Relationship Id="rId3" Type="http://schemas.openxmlformats.org/officeDocument/2006/relationships/image" Target="../media/image66.jpg"/><Relationship Id="rId7" Type="http://schemas.openxmlformats.org/officeDocument/2006/relationships/image" Target="../media/image600.png"/><Relationship Id="rId2" Type="http://schemas.openxmlformats.org/officeDocument/2006/relationships/image" Target="../media/image65.jpg"/><Relationship Id="rId1" Type="http://schemas.openxmlformats.org/officeDocument/2006/relationships/slideLayout" Target="../slideLayouts/slideLayout2.xml"/><Relationship Id="rId6" Type="http://schemas.openxmlformats.org/officeDocument/2006/relationships/image" Target="../media/image590.png"/><Relationship Id="rId11" Type="http://schemas.openxmlformats.org/officeDocument/2006/relationships/image" Target="../media/image64.png"/><Relationship Id="rId5" Type="http://schemas.openxmlformats.org/officeDocument/2006/relationships/image" Target="../media/image72.png"/><Relationship Id="rId10" Type="http://schemas.openxmlformats.org/officeDocument/2006/relationships/image" Target="../media/image630.png"/><Relationship Id="rId4" Type="http://schemas.openxmlformats.org/officeDocument/2006/relationships/image" Target="../media/image67.jpg"/><Relationship Id="rId9" Type="http://schemas.openxmlformats.org/officeDocument/2006/relationships/image" Target="../media/image6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t="-12000" b="-12000"/>
          </a:stretch>
        </a:blipFill>
        <a:effectLst/>
      </p:bgPr>
    </p:bg>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5590808D-64CB-49C7-A2BD-D8A3A7E9CE7D}"/>
              </a:ext>
            </a:extLst>
          </p:cNvPr>
          <p:cNvSpPr txBox="1"/>
          <p:nvPr/>
        </p:nvSpPr>
        <p:spPr>
          <a:xfrm>
            <a:off x="659424" y="795045"/>
            <a:ext cx="8117982" cy="1723549"/>
          </a:xfrm>
          <a:prstGeom prst="rect">
            <a:avLst/>
          </a:prstGeom>
          <a:solidFill>
            <a:srgbClr val="FFFFFF">
              <a:alpha val="92941"/>
            </a:srgbClr>
          </a:solidFill>
          <a:ln>
            <a:noFill/>
          </a:ln>
        </p:spPr>
        <p:txBody>
          <a:bodyPr wrap="square" rtlCol="0">
            <a:spAutoFit/>
          </a:bodyPr>
          <a:lstStyle/>
          <a:p>
            <a:pPr algn="ctr"/>
            <a:r>
              <a:rPr lang="ja-JP" altLang="en-US" sz="4400" b="1" dirty="0">
                <a:solidFill>
                  <a:schemeClr val="tx1">
                    <a:alpha val="81000"/>
                  </a:schemeClr>
                </a:solidFill>
                <a:latin typeface="HGS創英角ｺﾞｼｯｸUB" panose="020B0900000000000000" pitchFamily="50" charset="-128"/>
                <a:ea typeface="HGS創英角ｺﾞｼｯｸUB" panose="020B0900000000000000" pitchFamily="50" charset="-128"/>
              </a:rPr>
              <a:t>西日本を西進した台風の経路を変える寒冷渦との双方向作用</a:t>
            </a:r>
          </a:p>
          <a:p>
            <a:pPr algn="ctr"/>
            <a:endParaRPr kumimoji="1" lang="ja-JP" altLang="en-US" dirty="0">
              <a:solidFill>
                <a:schemeClr val="tx1">
                  <a:alpha val="81000"/>
                </a:schemeClr>
              </a:solidFill>
            </a:endParaRPr>
          </a:p>
        </p:txBody>
      </p:sp>
      <p:sp>
        <p:nvSpPr>
          <p:cNvPr id="4" name="字幕 2">
            <a:extLst>
              <a:ext uri="{FF2B5EF4-FFF2-40B4-BE49-F238E27FC236}">
                <a16:creationId xmlns:a16="http://schemas.microsoft.com/office/drawing/2014/main" id="{CB9921AD-9B33-45B0-AFAC-E291E0F0BE7B}"/>
              </a:ext>
            </a:extLst>
          </p:cNvPr>
          <p:cNvSpPr txBox="1">
            <a:spLocks/>
          </p:cNvSpPr>
          <p:nvPr/>
        </p:nvSpPr>
        <p:spPr>
          <a:xfrm>
            <a:off x="4101560" y="5242225"/>
            <a:ext cx="4852943" cy="1374564"/>
          </a:xfrm>
          <a:prstGeom prst="rect">
            <a:avLst/>
          </a:prstGeom>
          <a:solidFill>
            <a:srgbClr val="FFFFFF">
              <a:alpha val="92941"/>
            </a:srgbClr>
          </a:solidFill>
          <a:ln>
            <a:solidFill>
              <a:schemeClr val="bg1"/>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None/>
            </a:pPr>
            <a:r>
              <a:rPr lang="ja-JP" altLang="en-US" b="1" dirty="0"/>
              <a:t>気象・気候ダイナミクス研究室</a:t>
            </a:r>
            <a:endParaRPr lang="en-US" altLang="ja-JP" b="1" dirty="0"/>
          </a:p>
          <a:p>
            <a:pPr marL="0" indent="0" algn="r">
              <a:buNone/>
            </a:pPr>
            <a:r>
              <a:rPr lang="en-US" altLang="ja-JP" b="1" dirty="0"/>
              <a:t>516364</a:t>
            </a:r>
            <a:r>
              <a:rPr lang="ja-JP" altLang="en-US" b="1" dirty="0"/>
              <a:t>　峯大誠</a:t>
            </a:r>
            <a:endParaRPr lang="en-US" altLang="ja-JP" b="1" dirty="0"/>
          </a:p>
          <a:p>
            <a:pPr marL="0" indent="0" algn="r">
              <a:buNone/>
            </a:pPr>
            <a:r>
              <a:rPr lang="ja-JP" altLang="en-US" b="1" dirty="0"/>
              <a:t>指導教員　立花義裕　教授</a:t>
            </a:r>
          </a:p>
        </p:txBody>
      </p:sp>
    </p:spTree>
    <p:extLst>
      <p:ext uri="{BB962C8B-B14F-4D97-AF65-F5344CB8AC3E}">
        <p14:creationId xmlns:p14="http://schemas.microsoft.com/office/powerpoint/2010/main" val="4187443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3043A7C7-088A-42F8-8D6C-E501CF913A1A}"/>
              </a:ext>
            </a:extLst>
          </p:cNvPr>
          <p:cNvSpPr txBox="1"/>
          <p:nvPr/>
        </p:nvSpPr>
        <p:spPr>
          <a:xfrm>
            <a:off x="0" y="0"/>
            <a:ext cx="9143998" cy="400110"/>
          </a:xfrm>
          <a:prstGeom prst="rect">
            <a:avLst/>
          </a:prstGeom>
          <a:solidFill>
            <a:schemeClr val="bg2"/>
          </a:solidFill>
        </p:spPr>
        <p:txBody>
          <a:bodyPr wrap="square" rtlCol="0">
            <a:spAutoFit/>
          </a:bodyPr>
          <a:lstStyle/>
          <a:p>
            <a:r>
              <a:rPr kumimoji="1" lang="ja-JP" altLang="en-US" sz="2000" dirty="0"/>
              <a:t>結果　　　　　　　　　　　　　　　　　　　　　　　　　　　　　　　</a:t>
            </a:r>
            <a:r>
              <a:rPr kumimoji="1" lang="en-US" altLang="ja-JP" sz="2000" dirty="0"/>
              <a:t>8/13</a:t>
            </a:r>
            <a:endParaRPr kumimoji="1" lang="ja-JP" altLang="en-US" sz="2000" dirty="0"/>
          </a:p>
        </p:txBody>
      </p:sp>
      <p:sp>
        <p:nvSpPr>
          <p:cNvPr id="30" name="テキスト ボックス 29">
            <a:extLst>
              <a:ext uri="{FF2B5EF4-FFF2-40B4-BE49-F238E27FC236}">
                <a16:creationId xmlns:a16="http://schemas.microsoft.com/office/drawing/2014/main" id="{B3EE1221-84F3-4FE1-A02A-AE10D9100921}"/>
              </a:ext>
            </a:extLst>
          </p:cNvPr>
          <p:cNvSpPr txBox="1"/>
          <p:nvPr/>
        </p:nvSpPr>
        <p:spPr>
          <a:xfrm>
            <a:off x="2" y="418182"/>
            <a:ext cx="8537097" cy="584775"/>
          </a:xfrm>
          <a:prstGeom prst="rect">
            <a:avLst/>
          </a:prstGeom>
          <a:noFill/>
        </p:spPr>
        <p:txBody>
          <a:bodyPr wrap="square" rtlCol="0">
            <a:spAutoFit/>
          </a:bodyPr>
          <a:lstStyle/>
          <a:p>
            <a:r>
              <a:rPr kumimoji="1" lang="en-US" altLang="ja-JP" sz="3200" dirty="0"/>
              <a:t>2</a:t>
            </a:r>
            <a:r>
              <a:rPr kumimoji="1" lang="ja-JP" altLang="en-US" sz="3200" dirty="0"/>
              <a:t>モデル間の風の差</a:t>
            </a:r>
            <a:r>
              <a:rPr kumimoji="1" lang="ja-JP" altLang="en-US" dirty="0"/>
              <a:t>（</a:t>
            </a:r>
            <a:r>
              <a:rPr kumimoji="1" lang="en-US" altLang="ja-JP" dirty="0"/>
              <a:t>2018</a:t>
            </a:r>
            <a:r>
              <a:rPr kumimoji="1" lang="ja-JP" altLang="en-US" dirty="0"/>
              <a:t>年</a:t>
            </a:r>
            <a:r>
              <a:rPr kumimoji="1" lang="en-US" altLang="ja-JP" dirty="0"/>
              <a:t>7</a:t>
            </a:r>
            <a:r>
              <a:rPr kumimoji="1" lang="ja-JP" altLang="en-US" dirty="0"/>
              <a:t>月</a:t>
            </a:r>
            <a:r>
              <a:rPr kumimoji="1" lang="en-US" altLang="ja-JP" dirty="0"/>
              <a:t>28</a:t>
            </a:r>
            <a:r>
              <a:rPr kumimoji="1" lang="ja-JP" altLang="en-US" dirty="0"/>
              <a:t>日</a:t>
            </a:r>
            <a:r>
              <a:rPr kumimoji="1" lang="en-US" altLang="ja-JP" dirty="0"/>
              <a:t>00:00UTC</a:t>
            </a:r>
            <a:r>
              <a:rPr kumimoji="1" lang="ja-JP" altLang="en-US" dirty="0"/>
              <a:t>）</a:t>
            </a:r>
          </a:p>
        </p:txBody>
      </p:sp>
      <p:sp>
        <p:nvSpPr>
          <p:cNvPr id="31" name="テキスト ボックス 30">
            <a:extLst>
              <a:ext uri="{FF2B5EF4-FFF2-40B4-BE49-F238E27FC236}">
                <a16:creationId xmlns:a16="http://schemas.microsoft.com/office/drawing/2014/main" id="{D210A2D7-2D86-4A76-AF1F-B2204F62512A}"/>
              </a:ext>
            </a:extLst>
          </p:cNvPr>
          <p:cNvSpPr txBox="1"/>
          <p:nvPr/>
        </p:nvSpPr>
        <p:spPr>
          <a:xfrm>
            <a:off x="913796" y="1293005"/>
            <a:ext cx="1023084" cy="369332"/>
          </a:xfrm>
          <a:prstGeom prst="rect">
            <a:avLst/>
          </a:prstGeom>
          <a:noFill/>
        </p:spPr>
        <p:txBody>
          <a:bodyPr wrap="square" rtlCol="0">
            <a:spAutoFit/>
          </a:bodyPr>
          <a:lstStyle/>
          <a:p>
            <a:r>
              <a:rPr kumimoji="1" lang="en-US" altLang="ja-JP" dirty="0"/>
              <a:t>Normal</a:t>
            </a:r>
            <a:endParaRPr kumimoji="1" lang="ja-JP" altLang="en-US" dirty="0"/>
          </a:p>
        </p:txBody>
      </p:sp>
      <p:sp>
        <p:nvSpPr>
          <p:cNvPr id="32" name="テキスト ボックス 31">
            <a:extLst>
              <a:ext uri="{FF2B5EF4-FFF2-40B4-BE49-F238E27FC236}">
                <a16:creationId xmlns:a16="http://schemas.microsoft.com/office/drawing/2014/main" id="{B83C0849-452D-456A-A5EE-071F93689F24}"/>
              </a:ext>
            </a:extLst>
          </p:cNvPr>
          <p:cNvSpPr txBox="1"/>
          <p:nvPr/>
        </p:nvSpPr>
        <p:spPr>
          <a:xfrm>
            <a:off x="5935089" y="1292694"/>
            <a:ext cx="2232093" cy="369332"/>
          </a:xfrm>
          <a:prstGeom prst="rect">
            <a:avLst/>
          </a:prstGeom>
          <a:noFill/>
        </p:spPr>
        <p:txBody>
          <a:bodyPr wrap="square" rtlCol="0">
            <a:spAutoFit/>
          </a:bodyPr>
          <a:lstStyle/>
          <a:p>
            <a:r>
              <a:rPr kumimoji="1" lang="en-US" altLang="ja-JP" dirty="0"/>
              <a:t>Two</a:t>
            </a:r>
            <a:r>
              <a:rPr kumimoji="1" lang="ja-JP" altLang="en-US" dirty="0"/>
              <a:t> </a:t>
            </a:r>
            <a:r>
              <a:rPr kumimoji="1" lang="en-US" altLang="ja-JP" dirty="0"/>
              <a:t>way</a:t>
            </a:r>
            <a:r>
              <a:rPr kumimoji="1" lang="ja-JP" altLang="en-US" dirty="0"/>
              <a:t> </a:t>
            </a:r>
            <a:r>
              <a:rPr kumimoji="1" lang="en-US" altLang="ja-JP" dirty="0"/>
              <a:t>-</a:t>
            </a:r>
            <a:r>
              <a:rPr kumimoji="1" lang="ja-JP" altLang="en-US" dirty="0"/>
              <a:t> </a:t>
            </a:r>
            <a:r>
              <a:rPr kumimoji="1" lang="en-US" altLang="ja-JP" dirty="0"/>
              <a:t>Normal</a:t>
            </a:r>
            <a:endParaRPr kumimoji="1" lang="ja-JP" altLang="en-US" dirty="0"/>
          </a:p>
        </p:txBody>
      </p:sp>
      <p:sp>
        <p:nvSpPr>
          <p:cNvPr id="33" name="テキスト ボックス 32">
            <a:extLst>
              <a:ext uri="{FF2B5EF4-FFF2-40B4-BE49-F238E27FC236}">
                <a16:creationId xmlns:a16="http://schemas.microsoft.com/office/drawing/2014/main" id="{834D4D9F-877A-46F5-9706-5AE76F34F532}"/>
              </a:ext>
            </a:extLst>
          </p:cNvPr>
          <p:cNvSpPr txBox="1"/>
          <p:nvPr/>
        </p:nvSpPr>
        <p:spPr>
          <a:xfrm>
            <a:off x="3473581" y="1293978"/>
            <a:ext cx="1223246" cy="369332"/>
          </a:xfrm>
          <a:prstGeom prst="rect">
            <a:avLst/>
          </a:prstGeom>
          <a:noFill/>
        </p:spPr>
        <p:txBody>
          <a:bodyPr wrap="square" rtlCol="0">
            <a:spAutoFit/>
          </a:bodyPr>
          <a:lstStyle/>
          <a:p>
            <a:r>
              <a:rPr kumimoji="1" lang="en-US" altLang="ja-JP" dirty="0"/>
              <a:t>Two</a:t>
            </a:r>
            <a:r>
              <a:rPr kumimoji="1" lang="ja-JP" altLang="en-US" dirty="0"/>
              <a:t> </a:t>
            </a:r>
            <a:r>
              <a:rPr kumimoji="1" lang="en-US" altLang="ja-JP" dirty="0"/>
              <a:t>way</a:t>
            </a:r>
            <a:endParaRPr kumimoji="1" lang="ja-JP" altLang="en-US" dirty="0"/>
          </a:p>
        </p:txBody>
      </p:sp>
      <p:sp>
        <p:nvSpPr>
          <p:cNvPr id="34" name="テキスト ボックス 33">
            <a:extLst>
              <a:ext uri="{FF2B5EF4-FFF2-40B4-BE49-F238E27FC236}">
                <a16:creationId xmlns:a16="http://schemas.microsoft.com/office/drawing/2014/main" id="{CFB37A62-553F-4460-B30B-7F1660540F31}"/>
              </a:ext>
            </a:extLst>
          </p:cNvPr>
          <p:cNvSpPr txBox="1"/>
          <p:nvPr/>
        </p:nvSpPr>
        <p:spPr>
          <a:xfrm>
            <a:off x="2" y="899666"/>
            <a:ext cx="4931509" cy="369332"/>
          </a:xfrm>
          <a:prstGeom prst="rect">
            <a:avLst/>
          </a:prstGeom>
          <a:noFill/>
        </p:spPr>
        <p:txBody>
          <a:bodyPr wrap="square" rtlCol="0">
            <a:spAutoFit/>
          </a:bodyPr>
          <a:lstStyle/>
          <a:p>
            <a:r>
              <a:rPr kumimoji="1" lang="en-US" altLang="ja-JP" dirty="0"/>
              <a:t>500hPa</a:t>
            </a:r>
            <a:r>
              <a:rPr kumimoji="1" lang="ja-JP" altLang="en-US" dirty="0"/>
              <a:t>面のジオポテンシャル高度</a:t>
            </a:r>
            <a:r>
              <a:rPr kumimoji="1" lang="en-US" altLang="ja-JP" dirty="0"/>
              <a:t>(m)</a:t>
            </a:r>
            <a:r>
              <a:rPr kumimoji="1" lang="ja-JP" altLang="en-US" dirty="0"/>
              <a:t>と風</a:t>
            </a:r>
            <a:r>
              <a:rPr kumimoji="1" lang="en-US" altLang="ja-JP" dirty="0"/>
              <a:t>(m/s)</a:t>
            </a:r>
            <a:endParaRPr kumimoji="1" lang="ja-JP" altLang="en-US" dirty="0"/>
          </a:p>
        </p:txBody>
      </p:sp>
      <p:sp>
        <p:nvSpPr>
          <p:cNvPr id="35" name="テキスト ボックス 34">
            <a:extLst>
              <a:ext uri="{FF2B5EF4-FFF2-40B4-BE49-F238E27FC236}">
                <a16:creationId xmlns:a16="http://schemas.microsoft.com/office/drawing/2014/main" id="{BBA473D3-63D4-4089-A488-18329BDD2034}"/>
              </a:ext>
            </a:extLst>
          </p:cNvPr>
          <p:cNvSpPr txBox="1"/>
          <p:nvPr/>
        </p:nvSpPr>
        <p:spPr>
          <a:xfrm>
            <a:off x="5460959" y="4774474"/>
            <a:ext cx="3342011" cy="307777"/>
          </a:xfrm>
          <a:prstGeom prst="rect">
            <a:avLst/>
          </a:prstGeom>
          <a:noFill/>
        </p:spPr>
        <p:txBody>
          <a:bodyPr wrap="square" rtlCol="0">
            <a:spAutoFit/>
          </a:bodyPr>
          <a:lstStyle/>
          <a:p>
            <a:r>
              <a:rPr kumimoji="1" lang="ja-JP" altLang="en-US" sz="1400" dirty="0"/>
              <a:t>ジオポテンシャル高度は</a:t>
            </a:r>
            <a:r>
              <a:rPr kumimoji="1" lang="en-US" altLang="ja-JP" sz="1400" dirty="0"/>
              <a:t>Two</a:t>
            </a:r>
            <a:r>
              <a:rPr kumimoji="1" lang="ja-JP" altLang="en-US" sz="1400" dirty="0"/>
              <a:t> </a:t>
            </a:r>
            <a:r>
              <a:rPr kumimoji="1" lang="en-US" altLang="ja-JP" sz="1400" dirty="0"/>
              <a:t>way</a:t>
            </a:r>
            <a:endParaRPr kumimoji="1" lang="ja-JP" altLang="en-US" sz="1400" dirty="0"/>
          </a:p>
        </p:txBody>
      </p:sp>
      <p:sp>
        <p:nvSpPr>
          <p:cNvPr id="36" name="テキスト ボックス 35">
            <a:extLst>
              <a:ext uri="{FF2B5EF4-FFF2-40B4-BE49-F238E27FC236}">
                <a16:creationId xmlns:a16="http://schemas.microsoft.com/office/drawing/2014/main" id="{BBC9B53B-6501-48DE-AC71-31F63478BC12}"/>
              </a:ext>
            </a:extLst>
          </p:cNvPr>
          <p:cNvSpPr txBox="1"/>
          <p:nvPr/>
        </p:nvSpPr>
        <p:spPr>
          <a:xfrm>
            <a:off x="1553323" y="5092104"/>
            <a:ext cx="6056771" cy="954107"/>
          </a:xfrm>
          <a:prstGeom prst="rect">
            <a:avLst/>
          </a:prstGeom>
          <a:solidFill>
            <a:schemeClr val="accent1">
              <a:lumMod val="20000"/>
              <a:lumOff val="80000"/>
            </a:schemeClr>
          </a:solidFill>
        </p:spPr>
        <p:txBody>
          <a:bodyPr wrap="square" rtlCol="0">
            <a:spAutoFit/>
          </a:bodyPr>
          <a:lstStyle/>
          <a:p>
            <a:r>
              <a:rPr kumimoji="1" lang="en-US" altLang="ja-JP" sz="2800" dirty="0"/>
              <a:t>Two</a:t>
            </a:r>
            <a:r>
              <a:rPr kumimoji="1" lang="ja-JP" altLang="en-US" sz="2800" dirty="0"/>
              <a:t> </a:t>
            </a:r>
            <a:r>
              <a:rPr kumimoji="1" lang="en-US" altLang="ja-JP" sz="2800" dirty="0"/>
              <a:t>way</a:t>
            </a:r>
            <a:r>
              <a:rPr kumimoji="1" lang="ja-JP" altLang="en-US" sz="2800" dirty="0"/>
              <a:t>の台風上空では</a:t>
            </a:r>
            <a:r>
              <a:rPr kumimoji="1" lang="en-US" altLang="ja-JP" sz="2800" dirty="0"/>
              <a:t>Normal</a:t>
            </a:r>
            <a:r>
              <a:rPr kumimoji="1" lang="ja-JP" altLang="en-US" sz="2800" dirty="0"/>
              <a:t>より寒冷渦の外側に向かう成分を持つ風</a:t>
            </a:r>
          </a:p>
        </p:txBody>
      </p:sp>
      <p:pic>
        <p:nvPicPr>
          <p:cNvPr id="16" name="図 15">
            <a:extLst>
              <a:ext uri="{FF2B5EF4-FFF2-40B4-BE49-F238E27FC236}">
                <a16:creationId xmlns:a16="http://schemas.microsoft.com/office/drawing/2014/main" id="{4D73DD20-7AE2-4A9C-BC8E-F250A5DAAB5B}"/>
              </a:ext>
            </a:extLst>
          </p:cNvPr>
          <p:cNvPicPr>
            <a:picLocks noChangeAspect="1"/>
          </p:cNvPicPr>
          <p:nvPr/>
        </p:nvPicPr>
        <p:blipFill rotWithShape="1">
          <a:blip r:embed="rId2">
            <a:extLst>
              <a:ext uri="{28A0092B-C50C-407E-A947-70E740481C1C}">
                <a14:useLocalDpi xmlns:a14="http://schemas.microsoft.com/office/drawing/2010/main" val="0"/>
              </a:ext>
            </a:extLst>
          </a:blip>
          <a:srcRect l="12854" t="9057" r="5130" b="-1385"/>
          <a:stretch/>
        </p:blipFill>
        <p:spPr>
          <a:xfrm>
            <a:off x="5323126" y="1650139"/>
            <a:ext cx="3617674" cy="3146045"/>
          </a:xfrm>
          <a:prstGeom prst="rect">
            <a:avLst/>
          </a:prstGeom>
        </p:spPr>
      </p:pic>
      <p:pic>
        <p:nvPicPr>
          <p:cNvPr id="17" name="図 16">
            <a:extLst>
              <a:ext uri="{FF2B5EF4-FFF2-40B4-BE49-F238E27FC236}">
                <a16:creationId xmlns:a16="http://schemas.microsoft.com/office/drawing/2014/main" id="{8809DDB0-D8C9-4CDF-9009-F9873A712CB2}"/>
              </a:ext>
            </a:extLst>
          </p:cNvPr>
          <p:cNvPicPr>
            <a:picLocks noChangeAspect="1"/>
          </p:cNvPicPr>
          <p:nvPr/>
        </p:nvPicPr>
        <p:blipFill rotWithShape="1">
          <a:blip r:embed="rId3">
            <a:extLst>
              <a:ext uri="{28A0092B-C50C-407E-A947-70E740481C1C}">
                <a14:useLocalDpi xmlns:a14="http://schemas.microsoft.com/office/drawing/2010/main" val="0"/>
              </a:ext>
            </a:extLst>
          </a:blip>
          <a:srcRect l="13478" t="7887" r="17303" b="191"/>
          <a:stretch/>
        </p:blipFill>
        <p:spPr>
          <a:xfrm>
            <a:off x="97949" y="1647090"/>
            <a:ext cx="2360735" cy="2421884"/>
          </a:xfrm>
          <a:prstGeom prst="rect">
            <a:avLst/>
          </a:prstGeom>
        </p:spPr>
      </p:pic>
      <p:pic>
        <p:nvPicPr>
          <p:cNvPr id="18" name="図 17">
            <a:extLst>
              <a:ext uri="{FF2B5EF4-FFF2-40B4-BE49-F238E27FC236}">
                <a16:creationId xmlns:a16="http://schemas.microsoft.com/office/drawing/2014/main" id="{71E8800A-6FFC-467E-81C9-91355B63CC99}"/>
              </a:ext>
            </a:extLst>
          </p:cNvPr>
          <p:cNvPicPr>
            <a:picLocks noChangeAspect="1"/>
          </p:cNvPicPr>
          <p:nvPr/>
        </p:nvPicPr>
        <p:blipFill rotWithShape="1">
          <a:blip r:embed="rId4">
            <a:extLst>
              <a:ext uri="{28A0092B-C50C-407E-A947-70E740481C1C}">
                <a14:useLocalDpi xmlns:a14="http://schemas.microsoft.com/office/drawing/2010/main" val="0"/>
              </a:ext>
            </a:extLst>
          </a:blip>
          <a:srcRect l="12944" t="7909" r="17131" b="-35"/>
          <a:stretch/>
        </p:blipFill>
        <p:spPr>
          <a:xfrm>
            <a:off x="2692180" y="1647092"/>
            <a:ext cx="2397448" cy="2440033"/>
          </a:xfrm>
          <a:prstGeom prst="rect">
            <a:avLst/>
          </a:prstGeom>
        </p:spPr>
      </p:pic>
      <p:sp>
        <p:nvSpPr>
          <p:cNvPr id="2" name="楕円 1">
            <a:extLst>
              <a:ext uri="{FF2B5EF4-FFF2-40B4-BE49-F238E27FC236}">
                <a16:creationId xmlns:a16="http://schemas.microsoft.com/office/drawing/2014/main" id="{4A821204-9676-4BC7-A15C-9782D56164C8}"/>
              </a:ext>
            </a:extLst>
          </p:cNvPr>
          <p:cNvSpPr/>
          <p:nvPr/>
        </p:nvSpPr>
        <p:spPr>
          <a:xfrm>
            <a:off x="7142714" y="2559562"/>
            <a:ext cx="1024466" cy="954107"/>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FAE128E1-51DE-4DA9-B4A8-366880EF4F16}"/>
              </a:ext>
            </a:extLst>
          </p:cNvPr>
          <p:cNvSpPr txBox="1"/>
          <p:nvPr/>
        </p:nvSpPr>
        <p:spPr>
          <a:xfrm>
            <a:off x="962644" y="15389"/>
            <a:ext cx="1710267" cy="369332"/>
          </a:xfrm>
          <a:prstGeom prst="rect">
            <a:avLst/>
          </a:prstGeom>
          <a:noFill/>
        </p:spPr>
        <p:txBody>
          <a:bodyPr wrap="square" rtlCol="0">
            <a:spAutoFit/>
          </a:bodyPr>
          <a:lstStyle/>
          <a:p>
            <a:r>
              <a:rPr kumimoji="1" lang="ja-JP" altLang="en-US" b="1" dirty="0"/>
              <a:t>台風←寒冷渦</a:t>
            </a:r>
          </a:p>
        </p:txBody>
      </p:sp>
    </p:spTree>
    <p:extLst>
      <p:ext uri="{BB962C8B-B14F-4D97-AF65-F5344CB8AC3E}">
        <p14:creationId xmlns:p14="http://schemas.microsoft.com/office/powerpoint/2010/main" val="2643539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3043A7C7-088A-42F8-8D6C-E501CF913A1A}"/>
              </a:ext>
            </a:extLst>
          </p:cNvPr>
          <p:cNvSpPr txBox="1"/>
          <p:nvPr/>
        </p:nvSpPr>
        <p:spPr>
          <a:xfrm>
            <a:off x="0" y="0"/>
            <a:ext cx="9143998" cy="400110"/>
          </a:xfrm>
          <a:prstGeom prst="rect">
            <a:avLst/>
          </a:prstGeom>
          <a:solidFill>
            <a:schemeClr val="bg2"/>
          </a:solidFill>
        </p:spPr>
        <p:txBody>
          <a:bodyPr wrap="square" rtlCol="0">
            <a:spAutoFit/>
          </a:bodyPr>
          <a:lstStyle/>
          <a:p>
            <a:r>
              <a:rPr kumimoji="1" lang="ja-JP" altLang="en-US" sz="2000" dirty="0"/>
              <a:t>結果　</a:t>
            </a:r>
            <a:r>
              <a:rPr kumimoji="1" lang="en-US" altLang="ja-JP" sz="2000" dirty="0"/>
              <a:t>Normal</a:t>
            </a:r>
            <a:r>
              <a:rPr kumimoji="1" lang="ja-JP" altLang="en-US" sz="2000" dirty="0"/>
              <a:t>での寒冷渦の衰弱　　　　　　　　　　　　　　　　　　　</a:t>
            </a:r>
            <a:r>
              <a:rPr kumimoji="1" lang="en-US" altLang="ja-JP" sz="2000" dirty="0"/>
              <a:t>9/13</a:t>
            </a:r>
            <a:endParaRPr kumimoji="1" lang="ja-JP" altLang="en-US" sz="2000" dirty="0"/>
          </a:p>
        </p:txBody>
      </p:sp>
      <p:graphicFrame>
        <p:nvGraphicFramePr>
          <p:cNvPr id="14" name="グラフ 13">
            <a:extLst>
              <a:ext uri="{FF2B5EF4-FFF2-40B4-BE49-F238E27FC236}">
                <a16:creationId xmlns:a16="http://schemas.microsoft.com/office/drawing/2014/main" id="{235764B7-3464-4066-A703-FADBFF2A8C61}"/>
              </a:ext>
            </a:extLst>
          </p:cNvPr>
          <p:cNvGraphicFramePr>
            <a:graphicFrameLocks/>
          </p:cNvGraphicFramePr>
          <p:nvPr>
            <p:extLst>
              <p:ext uri="{D42A27DB-BD31-4B8C-83A1-F6EECF244321}">
                <p14:modId xmlns:p14="http://schemas.microsoft.com/office/powerpoint/2010/main" val="3358176882"/>
              </p:ext>
            </p:extLst>
          </p:nvPr>
        </p:nvGraphicFramePr>
        <p:xfrm>
          <a:off x="438519" y="1440759"/>
          <a:ext cx="3963602" cy="27216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グラフ 14">
            <a:extLst>
              <a:ext uri="{FF2B5EF4-FFF2-40B4-BE49-F238E27FC236}">
                <a16:creationId xmlns:a16="http://schemas.microsoft.com/office/drawing/2014/main" id="{C84A55BC-1842-4F46-A6D8-8D593DF625C0}"/>
              </a:ext>
            </a:extLst>
          </p:cNvPr>
          <p:cNvGraphicFramePr>
            <a:graphicFrameLocks/>
          </p:cNvGraphicFramePr>
          <p:nvPr>
            <p:extLst>
              <p:ext uri="{D42A27DB-BD31-4B8C-83A1-F6EECF244321}">
                <p14:modId xmlns:p14="http://schemas.microsoft.com/office/powerpoint/2010/main" val="3025218345"/>
              </p:ext>
            </p:extLst>
          </p:nvPr>
        </p:nvGraphicFramePr>
        <p:xfrm>
          <a:off x="4571999" y="1440759"/>
          <a:ext cx="3963602" cy="2721648"/>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a:extLst>
              <a:ext uri="{FF2B5EF4-FFF2-40B4-BE49-F238E27FC236}">
                <a16:creationId xmlns:a16="http://schemas.microsoft.com/office/drawing/2014/main" id="{62D5424F-BD29-488A-B688-7193241F0C00}"/>
              </a:ext>
            </a:extLst>
          </p:cNvPr>
          <p:cNvSpPr txBox="1"/>
          <p:nvPr/>
        </p:nvSpPr>
        <p:spPr>
          <a:xfrm>
            <a:off x="438519" y="1102206"/>
            <a:ext cx="4065748" cy="307777"/>
          </a:xfrm>
          <a:prstGeom prst="rect">
            <a:avLst/>
          </a:prstGeom>
          <a:noFill/>
        </p:spPr>
        <p:txBody>
          <a:bodyPr wrap="square" rtlCol="0">
            <a:spAutoFit/>
          </a:bodyPr>
          <a:lstStyle/>
          <a:p>
            <a:r>
              <a:rPr kumimoji="1" lang="ja-JP" altLang="en-US" sz="1400" dirty="0"/>
              <a:t>寒冷渦中心の</a:t>
            </a:r>
            <a:r>
              <a:rPr kumimoji="1" lang="en-US" altLang="ja-JP" sz="1400" dirty="0"/>
              <a:t>300hPa</a:t>
            </a:r>
            <a:r>
              <a:rPr kumimoji="1" lang="ja-JP" altLang="en-US" sz="1400" dirty="0"/>
              <a:t>面ジオポテンシャル高度</a:t>
            </a:r>
            <a:r>
              <a:rPr kumimoji="1" lang="en-US" altLang="ja-JP" sz="1400" dirty="0"/>
              <a:t>(m)</a:t>
            </a:r>
            <a:endParaRPr kumimoji="1" lang="ja-JP" altLang="en-US" sz="1400" dirty="0"/>
          </a:p>
        </p:txBody>
      </p:sp>
      <p:sp>
        <p:nvSpPr>
          <p:cNvPr id="19" name="テキスト ボックス 18">
            <a:extLst>
              <a:ext uri="{FF2B5EF4-FFF2-40B4-BE49-F238E27FC236}">
                <a16:creationId xmlns:a16="http://schemas.microsoft.com/office/drawing/2014/main" id="{962FA47D-1A68-4ED5-998A-5D765B0CEBB0}"/>
              </a:ext>
            </a:extLst>
          </p:cNvPr>
          <p:cNvSpPr txBox="1"/>
          <p:nvPr/>
        </p:nvSpPr>
        <p:spPr>
          <a:xfrm>
            <a:off x="4869536" y="1071427"/>
            <a:ext cx="3666067" cy="369332"/>
          </a:xfrm>
          <a:prstGeom prst="rect">
            <a:avLst/>
          </a:prstGeom>
          <a:noFill/>
        </p:spPr>
        <p:txBody>
          <a:bodyPr wrap="square" rtlCol="0">
            <a:spAutoFit/>
          </a:bodyPr>
          <a:lstStyle/>
          <a:p>
            <a:r>
              <a:rPr kumimoji="1" lang="ja-JP" altLang="en-US" dirty="0"/>
              <a:t>寒冷渦中心の</a:t>
            </a:r>
            <a:r>
              <a:rPr kumimoji="1" lang="en-US" altLang="ja-JP" dirty="0"/>
              <a:t>300hPa</a:t>
            </a:r>
            <a:r>
              <a:rPr kumimoji="1" lang="ja-JP" altLang="en-US" dirty="0"/>
              <a:t>面の温度</a:t>
            </a:r>
            <a:r>
              <a:rPr kumimoji="1" lang="en-US" altLang="ja-JP" dirty="0"/>
              <a:t>(</a:t>
            </a:r>
            <a:r>
              <a:rPr kumimoji="1" lang="ja-JP" altLang="en-US" dirty="0"/>
              <a:t>℃</a:t>
            </a:r>
            <a:r>
              <a:rPr kumimoji="1" lang="en-US" altLang="ja-JP" dirty="0"/>
              <a:t>)</a:t>
            </a:r>
            <a:endParaRPr kumimoji="1" lang="ja-JP" altLang="en-US" dirty="0"/>
          </a:p>
        </p:txBody>
      </p:sp>
      <p:sp>
        <p:nvSpPr>
          <p:cNvPr id="4" name="テキスト ボックス 3">
            <a:extLst>
              <a:ext uri="{FF2B5EF4-FFF2-40B4-BE49-F238E27FC236}">
                <a16:creationId xmlns:a16="http://schemas.microsoft.com/office/drawing/2014/main" id="{DE9575ED-EAA6-4807-A2A4-D0202866CB10}"/>
              </a:ext>
            </a:extLst>
          </p:cNvPr>
          <p:cNvSpPr txBox="1"/>
          <p:nvPr/>
        </p:nvSpPr>
        <p:spPr>
          <a:xfrm>
            <a:off x="101600" y="507832"/>
            <a:ext cx="5207000" cy="523220"/>
          </a:xfrm>
          <a:prstGeom prst="rect">
            <a:avLst/>
          </a:prstGeom>
          <a:noFill/>
        </p:spPr>
        <p:txBody>
          <a:bodyPr wrap="square" rtlCol="0">
            <a:spAutoFit/>
          </a:bodyPr>
          <a:lstStyle/>
          <a:p>
            <a:r>
              <a:rPr kumimoji="1" lang="en-US" altLang="ja-JP" sz="2800" dirty="0"/>
              <a:t>Normal</a:t>
            </a:r>
            <a:r>
              <a:rPr kumimoji="1" lang="ja-JP" altLang="en-US" sz="2800" dirty="0"/>
              <a:t>実験での寒冷渦の衰退</a:t>
            </a:r>
          </a:p>
        </p:txBody>
      </p:sp>
      <p:sp>
        <p:nvSpPr>
          <p:cNvPr id="6" name="楕円 5">
            <a:extLst>
              <a:ext uri="{FF2B5EF4-FFF2-40B4-BE49-F238E27FC236}">
                <a16:creationId xmlns:a16="http://schemas.microsoft.com/office/drawing/2014/main" id="{B1CDFEA7-2125-4981-83D9-B7BB6F9DF4F4}"/>
              </a:ext>
            </a:extLst>
          </p:cNvPr>
          <p:cNvSpPr/>
          <p:nvPr/>
        </p:nvSpPr>
        <p:spPr>
          <a:xfrm>
            <a:off x="5722070" y="2234318"/>
            <a:ext cx="932730" cy="1304751"/>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C67C500B-3218-4E8B-A2B7-925595B60666}"/>
              </a:ext>
            </a:extLst>
          </p:cNvPr>
          <p:cNvSpPr/>
          <p:nvPr/>
        </p:nvSpPr>
        <p:spPr>
          <a:xfrm>
            <a:off x="1879602" y="2235203"/>
            <a:ext cx="745067" cy="1523999"/>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9A0289D5-5244-497C-8546-667E28B0D37A}"/>
              </a:ext>
            </a:extLst>
          </p:cNvPr>
          <p:cNvSpPr txBox="1"/>
          <p:nvPr/>
        </p:nvSpPr>
        <p:spPr>
          <a:xfrm>
            <a:off x="1970669" y="4586632"/>
            <a:ext cx="7289801" cy="369332"/>
          </a:xfrm>
          <a:prstGeom prst="rect">
            <a:avLst/>
          </a:prstGeom>
          <a:noFill/>
        </p:spPr>
        <p:txBody>
          <a:bodyPr wrap="square" rtlCol="0">
            <a:spAutoFit/>
          </a:bodyPr>
          <a:lstStyle/>
          <a:p>
            <a:r>
              <a:rPr kumimoji="1" lang="en-US" altLang="ja-JP" dirty="0"/>
              <a:t>Normal</a:t>
            </a:r>
            <a:r>
              <a:rPr kumimoji="1" lang="ja-JP" altLang="en-US" dirty="0"/>
              <a:t>実験ではジオポテンシャル高度の上昇と共に温度も上昇</a:t>
            </a:r>
          </a:p>
        </p:txBody>
      </p:sp>
      <p:sp>
        <p:nvSpPr>
          <p:cNvPr id="8" name="矢印: 下 7">
            <a:extLst>
              <a:ext uri="{FF2B5EF4-FFF2-40B4-BE49-F238E27FC236}">
                <a16:creationId xmlns:a16="http://schemas.microsoft.com/office/drawing/2014/main" id="{2CD29CB3-9298-4956-9D2D-6BB9488CB65F}"/>
              </a:ext>
            </a:extLst>
          </p:cNvPr>
          <p:cNvSpPr/>
          <p:nvPr/>
        </p:nvSpPr>
        <p:spPr>
          <a:xfrm>
            <a:off x="4840871" y="5169788"/>
            <a:ext cx="999067" cy="49490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0DF7DDE1-9AE7-4829-8421-702B8B8FAD66}"/>
              </a:ext>
            </a:extLst>
          </p:cNvPr>
          <p:cNvSpPr txBox="1"/>
          <p:nvPr/>
        </p:nvSpPr>
        <p:spPr>
          <a:xfrm>
            <a:off x="3329571" y="5980836"/>
            <a:ext cx="3894669" cy="369332"/>
          </a:xfrm>
          <a:prstGeom prst="rect">
            <a:avLst/>
          </a:prstGeom>
          <a:noFill/>
        </p:spPr>
        <p:txBody>
          <a:bodyPr wrap="square" rtlCol="0">
            <a:spAutoFit/>
          </a:bodyPr>
          <a:lstStyle/>
          <a:p>
            <a:r>
              <a:rPr kumimoji="1" lang="en-US" altLang="ja-JP" dirty="0"/>
              <a:t>Normal</a:t>
            </a:r>
            <a:r>
              <a:rPr kumimoji="1" lang="ja-JP" altLang="en-US" dirty="0"/>
              <a:t>実験では寒冷渦の衰退が早い</a:t>
            </a:r>
          </a:p>
        </p:txBody>
      </p:sp>
      <p:pic>
        <p:nvPicPr>
          <p:cNvPr id="24" name="図 23" descr="テキスト, 地図 が含まれている画像&#10;&#10;自動的に生成された説明">
            <a:extLst>
              <a:ext uri="{FF2B5EF4-FFF2-40B4-BE49-F238E27FC236}">
                <a16:creationId xmlns:a16="http://schemas.microsoft.com/office/drawing/2014/main" id="{24D96CAC-7BF7-45CD-8F52-0FE36EC53586}"/>
              </a:ext>
            </a:extLst>
          </p:cNvPr>
          <p:cNvPicPr>
            <a:picLocks noChangeAspect="1"/>
          </p:cNvPicPr>
          <p:nvPr/>
        </p:nvPicPr>
        <p:blipFill rotWithShape="1">
          <a:blip r:embed="rId4">
            <a:extLst>
              <a:ext uri="{28A0092B-C50C-407E-A947-70E740481C1C}">
                <a14:useLocalDpi xmlns:a14="http://schemas.microsoft.com/office/drawing/2010/main" val="0"/>
              </a:ext>
            </a:extLst>
          </a:blip>
          <a:srcRect l="13417" t="7726" r="16796" b="5059"/>
          <a:stretch/>
        </p:blipFill>
        <p:spPr>
          <a:xfrm>
            <a:off x="101602" y="5593064"/>
            <a:ext cx="1298743" cy="1253850"/>
          </a:xfrm>
          <a:prstGeom prst="rect">
            <a:avLst/>
          </a:prstGeom>
        </p:spPr>
      </p:pic>
      <p:pic>
        <p:nvPicPr>
          <p:cNvPr id="25" name="図 24" descr="地図, テキスト が含まれている画像&#10;&#10;自動的に生成された説明">
            <a:extLst>
              <a:ext uri="{FF2B5EF4-FFF2-40B4-BE49-F238E27FC236}">
                <a16:creationId xmlns:a16="http://schemas.microsoft.com/office/drawing/2014/main" id="{44A20096-63A5-419E-925F-AD410DB7A973}"/>
              </a:ext>
            </a:extLst>
          </p:cNvPr>
          <p:cNvPicPr>
            <a:picLocks noChangeAspect="1"/>
          </p:cNvPicPr>
          <p:nvPr/>
        </p:nvPicPr>
        <p:blipFill rotWithShape="1">
          <a:blip r:embed="rId5">
            <a:extLst>
              <a:ext uri="{28A0092B-C50C-407E-A947-70E740481C1C}">
                <a14:useLocalDpi xmlns:a14="http://schemas.microsoft.com/office/drawing/2010/main" val="0"/>
              </a:ext>
            </a:extLst>
          </a:blip>
          <a:srcRect l="13417" t="7726" r="17146" b="5059"/>
          <a:stretch/>
        </p:blipFill>
        <p:spPr>
          <a:xfrm>
            <a:off x="108108" y="4327325"/>
            <a:ext cx="1292237" cy="1253850"/>
          </a:xfrm>
          <a:prstGeom prst="rect">
            <a:avLst/>
          </a:prstGeom>
        </p:spPr>
      </p:pic>
      <p:sp>
        <p:nvSpPr>
          <p:cNvPr id="26" name="矢印: 下 25">
            <a:extLst>
              <a:ext uri="{FF2B5EF4-FFF2-40B4-BE49-F238E27FC236}">
                <a16:creationId xmlns:a16="http://schemas.microsoft.com/office/drawing/2014/main" id="{6150077C-1150-4858-98C7-8617E49E2FE6}"/>
              </a:ext>
            </a:extLst>
          </p:cNvPr>
          <p:cNvSpPr/>
          <p:nvPr/>
        </p:nvSpPr>
        <p:spPr>
          <a:xfrm rot="8648803">
            <a:off x="832397" y="6405737"/>
            <a:ext cx="323511" cy="382693"/>
          </a:xfrm>
          <a:prstGeom prst="downArrow">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下 26">
            <a:extLst>
              <a:ext uri="{FF2B5EF4-FFF2-40B4-BE49-F238E27FC236}">
                <a16:creationId xmlns:a16="http://schemas.microsoft.com/office/drawing/2014/main" id="{5D5E2F99-4CF5-4532-B389-723F00829D16}"/>
              </a:ext>
            </a:extLst>
          </p:cNvPr>
          <p:cNvSpPr/>
          <p:nvPr/>
        </p:nvSpPr>
        <p:spPr>
          <a:xfrm rot="2664849">
            <a:off x="1167887" y="4595795"/>
            <a:ext cx="289621" cy="369332"/>
          </a:xfrm>
          <a:prstGeom prst="downArrow">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5528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四角形: 角を丸くする 30">
            <a:extLst>
              <a:ext uri="{FF2B5EF4-FFF2-40B4-BE49-F238E27FC236}">
                <a16:creationId xmlns:a16="http://schemas.microsoft.com/office/drawing/2014/main" id="{065E27A9-AE13-4ED7-9749-D9F3486AC012}"/>
              </a:ext>
            </a:extLst>
          </p:cNvPr>
          <p:cNvSpPr/>
          <p:nvPr/>
        </p:nvSpPr>
        <p:spPr>
          <a:xfrm>
            <a:off x="250658" y="3712414"/>
            <a:ext cx="8804852" cy="2645124"/>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B4A663B9-86DE-44F8-8FB7-605746871664}"/>
              </a:ext>
            </a:extLst>
          </p:cNvPr>
          <p:cNvSpPr/>
          <p:nvPr/>
        </p:nvSpPr>
        <p:spPr>
          <a:xfrm>
            <a:off x="259711" y="1085385"/>
            <a:ext cx="8804852" cy="2579450"/>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3043A7C7-088A-42F8-8D6C-E501CF913A1A}"/>
              </a:ext>
            </a:extLst>
          </p:cNvPr>
          <p:cNvSpPr txBox="1"/>
          <p:nvPr/>
        </p:nvSpPr>
        <p:spPr>
          <a:xfrm>
            <a:off x="0" y="0"/>
            <a:ext cx="9143998" cy="400110"/>
          </a:xfrm>
          <a:prstGeom prst="rect">
            <a:avLst/>
          </a:prstGeom>
          <a:solidFill>
            <a:schemeClr val="bg2"/>
          </a:solidFill>
        </p:spPr>
        <p:txBody>
          <a:bodyPr wrap="square" rtlCol="0">
            <a:spAutoFit/>
          </a:bodyPr>
          <a:lstStyle/>
          <a:p>
            <a:r>
              <a:rPr kumimoji="1" lang="ja-JP" altLang="en-US" sz="2000" dirty="0"/>
              <a:t>結果　　　　　　　　　　　　　　　　　　　　　　　　　　　　　　</a:t>
            </a:r>
            <a:r>
              <a:rPr kumimoji="1" lang="en-US" altLang="ja-JP" sz="2000" dirty="0"/>
              <a:t>10/13</a:t>
            </a:r>
            <a:endParaRPr kumimoji="1" lang="ja-JP" altLang="en-US" sz="2000" dirty="0"/>
          </a:p>
        </p:txBody>
      </p:sp>
      <p:sp>
        <p:nvSpPr>
          <p:cNvPr id="2" name="テキスト ボックス 1">
            <a:extLst>
              <a:ext uri="{FF2B5EF4-FFF2-40B4-BE49-F238E27FC236}">
                <a16:creationId xmlns:a16="http://schemas.microsoft.com/office/drawing/2014/main" id="{A40C9D0D-A9D5-4C69-BD2C-45316E235870}"/>
              </a:ext>
            </a:extLst>
          </p:cNvPr>
          <p:cNvSpPr txBox="1"/>
          <p:nvPr/>
        </p:nvSpPr>
        <p:spPr>
          <a:xfrm>
            <a:off x="394024" y="2826417"/>
            <a:ext cx="1597471" cy="769441"/>
          </a:xfrm>
          <a:prstGeom prst="rect">
            <a:avLst/>
          </a:prstGeom>
          <a:noFill/>
        </p:spPr>
        <p:txBody>
          <a:bodyPr wrap="square" rtlCol="0">
            <a:spAutoFit/>
          </a:bodyPr>
          <a:lstStyle/>
          <a:p>
            <a:r>
              <a:rPr kumimoji="1" lang="ja-JP" altLang="en-US" sz="1100" dirty="0"/>
              <a:t>実線：ジオポテンシャル高度</a:t>
            </a:r>
            <a:r>
              <a:rPr kumimoji="1" lang="en-US" altLang="ja-JP" sz="1100" dirty="0"/>
              <a:t>(m)</a:t>
            </a:r>
          </a:p>
          <a:p>
            <a:r>
              <a:rPr kumimoji="1" lang="ja-JP" altLang="en-US" sz="1100" dirty="0"/>
              <a:t>色：鉛直流（橙が上昇）</a:t>
            </a:r>
            <a:r>
              <a:rPr kumimoji="1" lang="en-US" altLang="ja-JP" sz="1100" dirty="0"/>
              <a:t>(m/s)</a:t>
            </a:r>
            <a:endParaRPr kumimoji="1" lang="ja-JP" altLang="en-US" sz="1100" dirty="0"/>
          </a:p>
        </p:txBody>
      </p:sp>
      <p:sp>
        <p:nvSpPr>
          <p:cNvPr id="11" name="テキスト ボックス 10">
            <a:extLst>
              <a:ext uri="{FF2B5EF4-FFF2-40B4-BE49-F238E27FC236}">
                <a16:creationId xmlns:a16="http://schemas.microsoft.com/office/drawing/2014/main" id="{811986D9-F26D-44A6-A00F-F7057071092F}"/>
              </a:ext>
            </a:extLst>
          </p:cNvPr>
          <p:cNvSpPr txBox="1"/>
          <p:nvPr/>
        </p:nvSpPr>
        <p:spPr>
          <a:xfrm>
            <a:off x="485371" y="387659"/>
            <a:ext cx="3531766" cy="523220"/>
          </a:xfrm>
          <a:prstGeom prst="rect">
            <a:avLst/>
          </a:prstGeom>
          <a:noFill/>
        </p:spPr>
        <p:txBody>
          <a:bodyPr wrap="square" rtlCol="0">
            <a:spAutoFit/>
          </a:bodyPr>
          <a:lstStyle/>
          <a:p>
            <a:r>
              <a:rPr kumimoji="1" lang="ja-JP" altLang="en-US" sz="2800" dirty="0"/>
              <a:t>寒冷渦付近の鉛直流</a:t>
            </a:r>
          </a:p>
        </p:txBody>
      </p:sp>
      <p:sp>
        <p:nvSpPr>
          <p:cNvPr id="12" name="テキスト ボックス 11">
            <a:extLst>
              <a:ext uri="{FF2B5EF4-FFF2-40B4-BE49-F238E27FC236}">
                <a16:creationId xmlns:a16="http://schemas.microsoft.com/office/drawing/2014/main" id="{A770FA03-3881-42B6-BE3D-3805FD77453F}"/>
              </a:ext>
            </a:extLst>
          </p:cNvPr>
          <p:cNvSpPr txBox="1"/>
          <p:nvPr/>
        </p:nvSpPr>
        <p:spPr>
          <a:xfrm>
            <a:off x="3058193" y="801533"/>
            <a:ext cx="939567" cy="369332"/>
          </a:xfrm>
          <a:prstGeom prst="rect">
            <a:avLst/>
          </a:prstGeom>
          <a:noFill/>
        </p:spPr>
        <p:txBody>
          <a:bodyPr wrap="square" rtlCol="0">
            <a:spAutoFit/>
          </a:bodyPr>
          <a:lstStyle/>
          <a:p>
            <a:r>
              <a:rPr kumimoji="1" lang="en-US" altLang="ja-JP" dirty="0"/>
              <a:t>Normal</a:t>
            </a:r>
            <a:endParaRPr kumimoji="1" lang="ja-JP" altLang="en-US" dirty="0"/>
          </a:p>
        </p:txBody>
      </p:sp>
      <p:sp>
        <p:nvSpPr>
          <p:cNvPr id="13" name="テキスト ボックス 12">
            <a:extLst>
              <a:ext uri="{FF2B5EF4-FFF2-40B4-BE49-F238E27FC236}">
                <a16:creationId xmlns:a16="http://schemas.microsoft.com/office/drawing/2014/main" id="{8EDDEA79-9E2B-406A-B860-CAF6621DE3C3}"/>
              </a:ext>
            </a:extLst>
          </p:cNvPr>
          <p:cNvSpPr txBox="1"/>
          <p:nvPr/>
        </p:nvSpPr>
        <p:spPr>
          <a:xfrm>
            <a:off x="6406106" y="787769"/>
            <a:ext cx="1047226" cy="369332"/>
          </a:xfrm>
          <a:prstGeom prst="rect">
            <a:avLst/>
          </a:prstGeom>
          <a:noFill/>
        </p:spPr>
        <p:txBody>
          <a:bodyPr wrap="square" rtlCol="0">
            <a:spAutoFit/>
          </a:bodyPr>
          <a:lstStyle/>
          <a:p>
            <a:r>
              <a:rPr kumimoji="1" lang="en-US" altLang="ja-JP" dirty="0"/>
              <a:t>Two</a:t>
            </a:r>
            <a:r>
              <a:rPr kumimoji="1" lang="ja-JP" altLang="en-US" dirty="0"/>
              <a:t> </a:t>
            </a:r>
            <a:r>
              <a:rPr kumimoji="1" lang="en-US" altLang="ja-JP" dirty="0"/>
              <a:t>way</a:t>
            </a:r>
            <a:endParaRPr kumimoji="1" lang="ja-JP" altLang="en-US" dirty="0"/>
          </a:p>
        </p:txBody>
      </p:sp>
      <p:cxnSp>
        <p:nvCxnSpPr>
          <p:cNvPr id="15" name="直線コネクタ 14">
            <a:extLst>
              <a:ext uri="{FF2B5EF4-FFF2-40B4-BE49-F238E27FC236}">
                <a16:creationId xmlns:a16="http://schemas.microsoft.com/office/drawing/2014/main" id="{4AA0E54B-30FF-420D-BA24-A272FF45549C}"/>
              </a:ext>
            </a:extLst>
          </p:cNvPr>
          <p:cNvCxnSpPr>
            <a:cxnSpLocks/>
          </p:cNvCxnSpPr>
          <p:nvPr/>
        </p:nvCxnSpPr>
        <p:spPr>
          <a:xfrm>
            <a:off x="5767966" y="2224892"/>
            <a:ext cx="160189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3875E8FD-62AA-4CAD-938D-A08718B676C5}"/>
              </a:ext>
            </a:extLst>
          </p:cNvPr>
          <p:cNvCxnSpPr>
            <a:cxnSpLocks/>
          </p:cNvCxnSpPr>
          <p:nvPr/>
        </p:nvCxnSpPr>
        <p:spPr>
          <a:xfrm>
            <a:off x="2114020" y="2239576"/>
            <a:ext cx="160189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4CA7A011-0B97-4319-B276-02F8A8158385}"/>
              </a:ext>
            </a:extLst>
          </p:cNvPr>
          <p:cNvSpPr txBox="1"/>
          <p:nvPr/>
        </p:nvSpPr>
        <p:spPr>
          <a:xfrm>
            <a:off x="394024" y="1374917"/>
            <a:ext cx="1719994" cy="646331"/>
          </a:xfrm>
          <a:prstGeom prst="rect">
            <a:avLst/>
          </a:prstGeom>
          <a:noFill/>
        </p:spPr>
        <p:txBody>
          <a:bodyPr wrap="square" rtlCol="0">
            <a:spAutoFit/>
          </a:bodyPr>
          <a:lstStyle/>
          <a:p>
            <a:r>
              <a:rPr kumimoji="1" lang="ja-JP" altLang="en-US" dirty="0"/>
              <a:t>鉛直流</a:t>
            </a:r>
            <a:endParaRPr kumimoji="1" lang="en-US" altLang="ja-JP" dirty="0"/>
          </a:p>
          <a:p>
            <a:r>
              <a:rPr kumimoji="1" lang="ja-JP" altLang="en-US" dirty="0"/>
              <a:t>（</a:t>
            </a:r>
            <a:r>
              <a:rPr kumimoji="1" lang="en-US" altLang="ja-JP" dirty="0"/>
              <a:t>300hPa</a:t>
            </a:r>
            <a:r>
              <a:rPr kumimoji="1" lang="ja-JP" altLang="en-US" dirty="0"/>
              <a:t>面）</a:t>
            </a:r>
          </a:p>
        </p:txBody>
      </p:sp>
      <p:sp>
        <p:nvSpPr>
          <p:cNvPr id="33" name="テキスト ボックス 32">
            <a:extLst>
              <a:ext uri="{FF2B5EF4-FFF2-40B4-BE49-F238E27FC236}">
                <a16:creationId xmlns:a16="http://schemas.microsoft.com/office/drawing/2014/main" id="{21E13B54-2C17-4A66-B03B-D6C55B12D01B}"/>
              </a:ext>
            </a:extLst>
          </p:cNvPr>
          <p:cNvSpPr txBox="1"/>
          <p:nvPr/>
        </p:nvSpPr>
        <p:spPr>
          <a:xfrm>
            <a:off x="250658" y="4607311"/>
            <a:ext cx="1719994" cy="369332"/>
          </a:xfrm>
          <a:prstGeom prst="rect">
            <a:avLst/>
          </a:prstGeom>
          <a:noFill/>
        </p:spPr>
        <p:txBody>
          <a:bodyPr wrap="square" rtlCol="0">
            <a:spAutoFit/>
          </a:bodyPr>
          <a:lstStyle/>
          <a:p>
            <a:r>
              <a:rPr kumimoji="1" lang="ja-JP" altLang="en-US" dirty="0"/>
              <a:t>鉛直流断面図</a:t>
            </a:r>
          </a:p>
        </p:txBody>
      </p:sp>
      <p:sp>
        <p:nvSpPr>
          <p:cNvPr id="34" name="テキスト ボックス 33">
            <a:extLst>
              <a:ext uri="{FF2B5EF4-FFF2-40B4-BE49-F238E27FC236}">
                <a16:creationId xmlns:a16="http://schemas.microsoft.com/office/drawing/2014/main" id="{E1B12B93-5D1B-44C8-965C-9287A4647B51}"/>
              </a:ext>
            </a:extLst>
          </p:cNvPr>
          <p:cNvSpPr txBox="1"/>
          <p:nvPr/>
        </p:nvSpPr>
        <p:spPr>
          <a:xfrm>
            <a:off x="1082838" y="6362902"/>
            <a:ext cx="5288678" cy="400110"/>
          </a:xfrm>
          <a:prstGeom prst="rect">
            <a:avLst/>
          </a:prstGeom>
          <a:noFill/>
        </p:spPr>
        <p:txBody>
          <a:bodyPr wrap="square" rtlCol="0">
            <a:spAutoFit/>
          </a:bodyPr>
          <a:lstStyle/>
          <a:p>
            <a:r>
              <a:rPr kumimoji="1" lang="en-US" altLang="ja-JP" sz="2000" b="1" u="sng" dirty="0">
                <a:solidFill>
                  <a:srgbClr val="FF0000"/>
                </a:solidFill>
              </a:rPr>
              <a:t>Normal</a:t>
            </a:r>
            <a:r>
              <a:rPr kumimoji="1" lang="ja-JP" altLang="en-US" sz="2000" b="1" u="sng" dirty="0">
                <a:solidFill>
                  <a:srgbClr val="FF0000"/>
                </a:solidFill>
              </a:rPr>
              <a:t>実験で寒冷渦中心の東に上昇流</a:t>
            </a:r>
          </a:p>
        </p:txBody>
      </p:sp>
      <p:pic>
        <p:nvPicPr>
          <p:cNvPr id="7" name="図 6">
            <a:extLst>
              <a:ext uri="{FF2B5EF4-FFF2-40B4-BE49-F238E27FC236}">
                <a16:creationId xmlns:a16="http://schemas.microsoft.com/office/drawing/2014/main" id="{06E0718E-3B41-4900-BF72-9F11614775BE}"/>
              </a:ext>
            </a:extLst>
          </p:cNvPr>
          <p:cNvPicPr>
            <a:picLocks noChangeAspect="1"/>
          </p:cNvPicPr>
          <p:nvPr/>
        </p:nvPicPr>
        <p:blipFill rotWithShape="1">
          <a:blip r:embed="rId3">
            <a:extLst>
              <a:ext uri="{28A0092B-C50C-407E-A947-70E740481C1C}">
                <a14:useLocalDpi xmlns:a14="http://schemas.microsoft.com/office/drawing/2010/main" val="0"/>
              </a:ext>
            </a:extLst>
          </a:blip>
          <a:srcRect t="13759" r="1596" b="10242"/>
          <a:stretch/>
        </p:blipFill>
        <p:spPr>
          <a:xfrm>
            <a:off x="1991496" y="1126671"/>
            <a:ext cx="3072962" cy="2116150"/>
          </a:xfrm>
          <a:prstGeom prst="rect">
            <a:avLst/>
          </a:prstGeom>
        </p:spPr>
      </p:pic>
      <p:pic>
        <p:nvPicPr>
          <p:cNvPr id="14" name="図 13">
            <a:extLst>
              <a:ext uri="{FF2B5EF4-FFF2-40B4-BE49-F238E27FC236}">
                <a16:creationId xmlns:a16="http://schemas.microsoft.com/office/drawing/2014/main" id="{992452E4-1F42-4CC5-B93C-CC3BF83019E1}"/>
              </a:ext>
            </a:extLst>
          </p:cNvPr>
          <p:cNvPicPr>
            <a:picLocks noChangeAspect="1"/>
          </p:cNvPicPr>
          <p:nvPr/>
        </p:nvPicPr>
        <p:blipFill rotWithShape="1">
          <a:blip r:embed="rId4">
            <a:extLst>
              <a:ext uri="{28A0092B-C50C-407E-A947-70E740481C1C}">
                <a14:useLocalDpi xmlns:a14="http://schemas.microsoft.com/office/drawing/2010/main" val="0"/>
              </a:ext>
            </a:extLst>
          </a:blip>
          <a:srcRect t="13755" r="1850" b="10706"/>
          <a:stretch/>
        </p:blipFill>
        <p:spPr>
          <a:xfrm>
            <a:off x="5423617" y="1136180"/>
            <a:ext cx="3072962" cy="2106641"/>
          </a:xfrm>
          <a:prstGeom prst="rect">
            <a:avLst/>
          </a:prstGeom>
        </p:spPr>
      </p:pic>
      <p:pic>
        <p:nvPicPr>
          <p:cNvPr id="18" name="図 17">
            <a:extLst>
              <a:ext uri="{FF2B5EF4-FFF2-40B4-BE49-F238E27FC236}">
                <a16:creationId xmlns:a16="http://schemas.microsoft.com/office/drawing/2014/main" id="{EC40FFB4-31F1-47A0-92BF-130C6C2FCBBF}"/>
              </a:ext>
            </a:extLst>
          </p:cNvPr>
          <p:cNvPicPr>
            <a:picLocks noChangeAspect="1"/>
          </p:cNvPicPr>
          <p:nvPr/>
        </p:nvPicPr>
        <p:blipFill rotWithShape="1">
          <a:blip r:embed="rId3">
            <a:extLst>
              <a:ext uri="{28A0092B-C50C-407E-A947-70E740481C1C}">
                <a14:useLocalDpi xmlns:a14="http://schemas.microsoft.com/office/drawing/2010/main" val="0"/>
              </a:ext>
            </a:extLst>
          </a:blip>
          <a:srcRect l="24099" t="89814" r="23862" b="4552"/>
          <a:stretch/>
        </p:blipFill>
        <p:spPr>
          <a:xfrm>
            <a:off x="3326077" y="3276473"/>
            <a:ext cx="3965418" cy="331655"/>
          </a:xfrm>
          <a:prstGeom prst="rect">
            <a:avLst/>
          </a:prstGeom>
        </p:spPr>
      </p:pic>
      <p:pic>
        <p:nvPicPr>
          <p:cNvPr id="26" name="図 25">
            <a:extLst>
              <a:ext uri="{FF2B5EF4-FFF2-40B4-BE49-F238E27FC236}">
                <a16:creationId xmlns:a16="http://schemas.microsoft.com/office/drawing/2014/main" id="{6B2FF519-6BC9-4DEF-B1CB-F58A74CB2C85}"/>
              </a:ext>
            </a:extLst>
          </p:cNvPr>
          <p:cNvPicPr>
            <a:picLocks noChangeAspect="1"/>
          </p:cNvPicPr>
          <p:nvPr/>
        </p:nvPicPr>
        <p:blipFill rotWithShape="1">
          <a:blip r:embed="rId5">
            <a:extLst>
              <a:ext uri="{28A0092B-C50C-407E-A947-70E740481C1C}">
                <a14:useLocalDpi xmlns:a14="http://schemas.microsoft.com/office/drawing/2010/main" val="0"/>
              </a:ext>
            </a:extLst>
          </a:blip>
          <a:srcRect l="7992" t="4863" r="1889" b="6907"/>
          <a:stretch/>
        </p:blipFill>
        <p:spPr>
          <a:xfrm>
            <a:off x="5409254" y="3764253"/>
            <a:ext cx="3087325" cy="2237445"/>
          </a:xfrm>
          <a:prstGeom prst="rect">
            <a:avLst/>
          </a:prstGeom>
        </p:spPr>
      </p:pic>
      <p:pic>
        <p:nvPicPr>
          <p:cNvPr id="28" name="図 27">
            <a:extLst>
              <a:ext uri="{FF2B5EF4-FFF2-40B4-BE49-F238E27FC236}">
                <a16:creationId xmlns:a16="http://schemas.microsoft.com/office/drawing/2014/main" id="{092D568E-F0A4-4713-9F2F-6988D88D5695}"/>
              </a:ext>
            </a:extLst>
          </p:cNvPr>
          <p:cNvPicPr>
            <a:picLocks noChangeAspect="1"/>
          </p:cNvPicPr>
          <p:nvPr/>
        </p:nvPicPr>
        <p:blipFill rotWithShape="1">
          <a:blip r:embed="rId6">
            <a:extLst>
              <a:ext uri="{28A0092B-C50C-407E-A947-70E740481C1C}">
                <a14:useLocalDpi xmlns:a14="http://schemas.microsoft.com/office/drawing/2010/main" val="0"/>
              </a:ext>
            </a:extLst>
          </a:blip>
          <a:srcRect l="7758" t="4003" r="1849" b="6258"/>
          <a:stretch/>
        </p:blipFill>
        <p:spPr>
          <a:xfrm>
            <a:off x="1924582" y="3730558"/>
            <a:ext cx="3139876" cy="2255121"/>
          </a:xfrm>
          <a:prstGeom prst="rect">
            <a:avLst/>
          </a:prstGeom>
        </p:spPr>
      </p:pic>
      <p:pic>
        <p:nvPicPr>
          <p:cNvPr id="38" name="図 37">
            <a:extLst>
              <a:ext uri="{FF2B5EF4-FFF2-40B4-BE49-F238E27FC236}">
                <a16:creationId xmlns:a16="http://schemas.microsoft.com/office/drawing/2014/main" id="{86878081-5A27-4FFB-9D17-813A460A9764}"/>
              </a:ext>
            </a:extLst>
          </p:cNvPr>
          <p:cNvPicPr>
            <a:picLocks noChangeAspect="1"/>
          </p:cNvPicPr>
          <p:nvPr/>
        </p:nvPicPr>
        <p:blipFill rotWithShape="1">
          <a:blip r:embed="rId7">
            <a:extLst>
              <a:ext uri="{28A0092B-C50C-407E-A947-70E740481C1C}">
                <a14:useLocalDpi xmlns:a14="http://schemas.microsoft.com/office/drawing/2010/main" val="0"/>
              </a:ext>
            </a:extLst>
          </a:blip>
          <a:srcRect l="9731" t="91785" r="10833" b="3260"/>
          <a:stretch/>
        </p:blipFill>
        <p:spPr>
          <a:xfrm>
            <a:off x="3326078" y="6033258"/>
            <a:ext cx="3965418" cy="270997"/>
          </a:xfrm>
          <a:prstGeom prst="rect">
            <a:avLst/>
          </a:prstGeom>
        </p:spPr>
      </p:pic>
      <p:cxnSp>
        <p:nvCxnSpPr>
          <p:cNvPr id="40" name="直線コネクタ 39">
            <a:extLst>
              <a:ext uri="{FF2B5EF4-FFF2-40B4-BE49-F238E27FC236}">
                <a16:creationId xmlns:a16="http://schemas.microsoft.com/office/drawing/2014/main" id="{A14BFCDB-7567-41AD-A9C3-476F8899660F}"/>
              </a:ext>
            </a:extLst>
          </p:cNvPr>
          <p:cNvCxnSpPr>
            <a:cxnSpLocks/>
          </p:cNvCxnSpPr>
          <p:nvPr/>
        </p:nvCxnSpPr>
        <p:spPr>
          <a:xfrm>
            <a:off x="3058193" y="1668544"/>
            <a:ext cx="0" cy="948905"/>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44" name="直線コネクタ 43">
            <a:extLst>
              <a:ext uri="{FF2B5EF4-FFF2-40B4-BE49-F238E27FC236}">
                <a16:creationId xmlns:a16="http://schemas.microsoft.com/office/drawing/2014/main" id="{E3362B5C-B9D0-4501-80C4-8B2E9D4C0092}"/>
              </a:ext>
            </a:extLst>
          </p:cNvPr>
          <p:cNvCxnSpPr>
            <a:cxnSpLocks/>
          </p:cNvCxnSpPr>
          <p:nvPr/>
        </p:nvCxnSpPr>
        <p:spPr>
          <a:xfrm>
            <a:off x="6546111" y="1678533"/>
            <a:ext cx="0" cy="948905"/>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09BA3162-DA9C-4FD9-9395-58E7B3FF622F}"/>
              </a:ext>
            </a:extLst>
          </p:cNvPr>
          <p:cNvCxnSpPr>
            <a:cxnSpLocks/>
          </p:cNvCxnSpPr>
          <p:nvPr/>
        </p:nvCxnSpPr>
        <p:spPr>
          <a:xfrm>
            <a:off x="3057017" y="1698913"/>
            <a:ext cx="1893052" cy="2111697"/>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60B7AB71-79DB-41D2-A4CA-BBC3F7587757}"/>
              </a:ext>
            </a:extLst>
          </p:cNvPr>
          <p:cNvCxnSpPr>
            <a:cxnSpLocks/>
          </p:cNvCxnSpPr>
          <p:nvPr/>
        </p:nvCxnSpPr>
        <p:spPr>
          <a:xfrm flipH="1">
            <a:off x="2123445" y="2654968"/>
            <a:ext cx="933573" cy="1155642"/>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8970530F-8C1B-42D3-813A-1FA70A1D52DD}"/>
              </a:ext>
            </a:extLst>
          </p:cNvPr>
          <p:cNvCxnSpPr>
            <a:cxnSpLocks/>
          </p:cNvCxnSpPr>
          <p:nvPr/>
        </p:nvCxnSpPr>
        <p:spPr>
          <a:xfrm flipH="1">
            <a:off x="5627802" y="2611666"/>
            <a:ext cx="891975" cy="1198944"/>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52CEE50D-19B5-4C0F-A632-6400C21B91C1}"/>
              </a:ext>
            </a:extLst>
          </p:cNvPr>
          <p:cNvCxnSpPr>
            <a:cxnSpLocks/>
          </p:cNvCxnSpPr>
          <p:nvPr/>
        </p:nvCxnSpPr>
        <p:spPr>
          <a:xfrm>
            <a:off x="6537500" y="1712441"/>
            <a:ext cx="1871209" cy="2098169"/>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24804E63-7E1B-443E-BE16-EAD442484CB3}"/>
              </a:ext>
            </a:extLst>
          </p:cNvPr>
          <p:cNvSpPr txBox="1"/>
          <p:nvPr/>
        </p:nvSpPr>
        <p:spPr>
          <a:xfrm>
            <a:off x="373181" y="5734573"/>
            <a:ext cx="1597471" cy="430887"/>
          </a:xfrm>
          <a:prstGeom prst="rect">
            <a:avLst/>
          </a:prstGeom>
          <a:noFill/>
        </p:spPr>
        <p:txBody>
          <a:bodyPr wrap="square" rtlCol="0">
            <a:spAutoFit/>
          </a:bodyPr>
          <a:lstStyle/>
          <a:p>
            <a:r>
              <a:rPr kumimoji="1" lang="ja-JP" altLang="en-US" sz="1100" dirty="0"/>
              <a:t>鉛直流（橙が上昇）</a:t>
            </a:r>
            <a:r>
              <a:rPr kumimoji="1" lang="en-US" altLang="ja-JP" sz="1100" dirty="0"/>
              <a:t>(m/s)</a:t>
            </a:r>
            <a:endParaRPr kumimoji="1" lang="ja-JP" altLang="en-US" sz="1100" dirty="0"/>
          </a:p>
        </p:txBody>
      </p:sp>
      <p:sp>
        <p:nvSpPr>
          <p:cNvPr id="27" name="テキスト ボックス 26">
            <a:extLst>
              <a:ext uri="{FF2B5EF4-FFF2-40B4-BE49-F238E27FC236}">
                <a16:creationId xmlns:a16="http://schemas.microsoft.com/office/drawing/2014/main" id="{90B0BD37-5A45-466E-9C0C-C6949A88665A}"/>
              </a:ext>
            </a:extLst>
          </p:cNvPr>
          <p:cNvSpPr txBox="1"/>
          <p:nvPr/>
        </p:nvSpPr>
        <p:spPr>
          <a:xfrm>
            <a:off x="962644" y="15389"/>
            <a:ext cx="1710267" cy="369332"/>
          </a:xfrm>
          <a:prstGeom prst="rect">
            <a:avLst/>
          </a:prstGeom>
          <a:noFill/>
        </p:spPr>
        <p:txBody>
          <a:bodyPr wrap="square" rtlCol="0">
            <a:spAutoFit/>
          </a:bodyPr>
          <a:lstStyle/>
          <a:p>
            <a:r>
              <a:rPr kumimoji="1" lang="ja-JP" altLang="en-US" b="1" dirty="0"/>
              <a:t>台風→寒冷渦</a:t>
            </a:r>
          </a:p>
        </p:txBody>
      </p:sp>
      <p:sp>
        <p:nvSpPr>
          <p:cNvPr id="35" name="四角形: 角を丸くする 34">
            <a:extLst>
              <a:ext uri="{FF2B5EF4-FFF2-40B4-BE49-F238E27FC236}">
                <a16:creationId xmlns:a16="http://schemas.microsoft.com/office/drawing/2014/main" id="{9B740346-2FFA-4D1C-B3AD-13F9FB1BCE34}"/>
              </a:ext>
            </a:extLst>
          </p:cNvPr>
          <p:cNvSpPr/>
          <p:nvPr/>
        </p:nvSpPr>
        <p:spPr>
          <a:xfrm>
            <a:off x="259711" y="3712413"/>
            <a:ext cx="8804853" cy="2645125"/>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E9E6D66D-802E-4C9E-B1DD-6735BB79BBE2}"/>
              </a:ext>
            </a:extLst>
          </p:cNvPr>
          <p:cNvPicPr>
            <a:picLocks noChangeAspect="1"/>
          </p:cNvPicPr>
          <p:nvPr/>
        </p:nvPicPr>
        <p:blipFill rotWithShape="1">
          <a:blip r:embed="rId8">
            <a:extLst>
              <a:ext uri="{28A0092B-C50C-407E-A947-70E740481C1C}">
                <a14:useLocalDpi xmlns:a14="http://schemas.microsoft.com/office/drawing/2010/main" val="0"/>
              </a:ext>
            </a:extLst>
          </a:blip>
          <a:srcRect l="-91" t="13167" r="2244" b="4029"/>
          <a:stretch/>
        </p:blipFill>
        <p:spPr>
          <a:xfrm>
            <a:off x="3772118" y="4002125"/>
            <a:ext cx="3209497" cy="2098169"/>
          </a:xfrm>
          <a:prstGeom prst="rect">
            <a:avLst/>
          </a:prstGeom>
        </p:spPr>
      </p:pic>
      <p:sp>
        <p:nvSpPr>
          <p:cNvPr id="6" name="テキスト ボックス 5">
            <a:extLst>
              <a:ext uri="{FF2B5EF4-FFF2-40B4-BE49-F238E27FC236}">
                <a16:creationId xmlns:a16="http://schemas.microsoft.com/office/drawing/2014/main" id="{5FF4C241-30B2-4F55-A631-75AF66ABE5E5}"/>
              </a:ext>
            </a:extLst>
          </p:cNvPr>
          <p:cNvSpPr txBox="1"/>
          <p:nvPr/>
        </p:nvSpPr>
        <p:spPr>
          <a:xfrm>
            <a:off x="1171916" y="4470004"/>
            <a:ext cx="1597065" cy="646331"/>
          </a:xfrm>
          <a:prstGeom prst="rect">
            <a:avLst/>
          </a:prstGeom>
          <a:noFill/>
        </p:spPr>
        <p:txBody>
          <a:bodyPr wrap="square" rtlCol="0">
            <a:spAutoFit/>
          </a:bodyPr>
          <a:lstStyle/>
          <a:p>
            <a:r>
              <a:rPr kumimoji="1" lang="en-US" altLang="ja-JP" dirty="0"/>
              <a:t>GSM</a:t>
            </a:r>
            <a:r>
              <a:rPr kumimoji="1" lang="ja-JP" altLang="en-US" dirty="0"/>
              <a:t>の鉛直流</a:t>
            </a:r>
            <a:endParaRPr kumimoji="1" lang="en-US" altLang="ja-JP" dirty="0"/>
          </a:p>
          <a:p>
            <a:r>
              <a:rPr kumimoji="1" lang="ja-JP" altLang="en-US" dirty="0"/>
              <a:t>（</a:t>
            </a:r>
            <a:r>
              <a:rPr kumimoji="1" lang="en-US" altLang="ja-JP" dirty="0"/>
              <a:t>300hPa</a:t>
            </a:r>
            <a:r>
              <a:rPr kumimoji="1" lang="ja-JP" altLang="en-US" dirty="0"/>
              <a:t>面）</a:t>
            </a:r>
          </a:p>
        </p:txBody>
      </p:sp>
      <p:sp>
        <p:nvSpPr>
          <p:cNvPr id="36" name="テキスト ボックス 35">
            <a:extLst>
              <a:ext uri="{FF2B5EF4-FFF2-40B4-BE49-F238E27FC236}">
                <a16:creationId xmlns:a16="http://schemas.microsoft.com/office/drawing/2014/main" id="{EE0428CF-5867-4372-B476-E61983175F21}"/>
              </a:ext>
            </a:extLst>
          </p:cNvPr>
          <p:cNvSpPr txBox="1"/>
          <p:nvPr/>
        </p:nvSpPr>
        <p:spPr>
          <a:xfrm>
            <a:off x="1082838" y="5327051"/>
            <a:ext cx="2980325" cy="430887"/>
          </a:xfrm>
          <a:prstGeom prst="rect">
            <a:avLst/>
          </a:prstGeom>
          <a:noFill/>
        </p:spPr>
        <p:txBody>
          <a:bodyPr wrap="square" rtlCol="0">
            <a:spAutoFit/>
          </a:bodyPr>
          <a:lstStyle/>
          <a:p>
            <a:r>
              <a:rPr kumimoji="1" lang="ja-JP" altLang="en-US" sz="1100" dirty="0"/>
              <a:t>実線：ジオポテンシャル高度</a:t>
            </a:r>
            <a:r>
              <a:rPr kumimoji="1" lang="en-US" altLang="ja-JP" sz="1100" dirty="0"/>
              <a:t>(m)</a:t>
            </a:r>
          </a:p>
          <a:p>
            <a:r>
              <a:rPr kumimoji="1" lang="ja-JP" altLang="en-US" sz="1100" dirty="0"/>
              <a:t>色：鉛直流（橙が上昇）</a:t>
            </a:r>
            <a:r>
              <a:rPr kumimoji="1" lang="en-US" altLang="ja-JP" sz="1100" dirty="0"/>
              <a:t>(Pa/s)</a:t>
            </a:r>
            <a:endParaRPr kumimoji="1" lang="ja-JP" altLang="en-US" sz="1100" dirty="0"/>
          </a:p>
        </p:txBody>
      </p:sp>
    </p:spTree>
    <p:extLst>
      <p:ext uri="{BB962C8B-B14F-4D97-AF65-F5344CB8AC3E}">
        <p14:creationId xmlns:p14="http://schemas.microsoft.com/office/powerpoint/2010/main" val="112465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6"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四角形: 角を丸くする 30">
            <a:extLst>
              <a:ext uri="{FF2B5EF4-FFF2-40B4-BE49-F238E27FC236}">
                <a16:creationId xmlns:a16="http://schemas.microsoft.com/office/drawing/2014/main" id="{065E27A9-AE13-4ED7-9749-D9F3486AC012}"/>
              </a:ext>
            </a:extLst>
          </p:cNvPr>
          <p:cNvSpPr/>
          <p:nvPr/>
        </p:nvSpPr>
        <p:spPr>
          <a:xfrm>
            <a:off x="250658" y="3712414"/>
            <a:ext cx="8804852" cy="2645124"/>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B4A663B9-86DE-44F8-8FB7-605746871664}"/>
              </a:ext>
            </a:extLst>
          </p:cNvPr>
          <p:cNvSpPr/>
          <p:nvPr/>
        </p:nvSpPr>
        <p:spPr>
          <a:xfrm>
            <a:off x="259711" y="1085385"/>
            <a:ext cx="8804852" cy="2579450"/>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3043A7C7-088A-42F8-8D6C-E501CF913A1A}"/>
              </a:ext>
            </a:extLst>
          </p:cNvPr>
          <p:cNvSpPr txBox="1"/>
          <p:nvPr/>
        </p:nvSpPr>
        <p:spPr>
          <a:xfrm>
            <a:off x="0" y="0"/>
            <a:ext cx="9143998" cy="400110"/>
          </a:xfrm>
          <a:prstGeom prst="rect">
            <a:avLst/>
          </a:prstGeom>
          <a:solidFill>
            <a:schemeClr val="bg2"/>
          </a:solidFill>
        </p:spPr>
        <p:txBody>
          <a:bodyPr wrap="square" rtlCol="0">
            <a:spAutoFit/>
          </a:bodyPr>
          <a:lstStyle/>
          <a:p>
            <a:r>
              <a:rPr kumimoji="1" lang="ja-JP" altLang="en-US" sz="2000" dirty="0"/>
              <a:t>結果　　　　　　　　　　　　　　　　　　　　　　　　　　　　　　</a:t>
            </a:r>
            <a:r>
              <a:rPr kumimoji="1" lang="en-US" altLang="ja-JP" sz="2000" dirty="0"/>
              <a:t>11/13</a:t>
            </a:r>
            <a:endParaRPr kumimoji="1" lang="ja-JP" altLang="en-US" sz="2000" dirty="0"/>
          </a:p>
        </p:txBody>
      </p:sp>
      <p:sp>
        <p:nvSpPr>
          <p:cNvPr id="2" name="テキスト ボックス 1">
            <a:extLst>
              <a:ext uri="{FF2B5EF4-FFF2-40B4-BE49-F238E27FC236}">
                <a16:creationId xmlns:a16="http://schemas.microsoft.com/office/drawing/2014/main" id="{A40C9D0D-A9D5-4C69-BD2C-45316E235870}"/>
              </a:ext>
            </a:extLst>
          </p:cNvPr>
          <p:cNvSpPr txBox="1"/>
          <p:nvPr/>
        </p:nvSpPr>
        <p:spPr>
          <a:xfrm>
            <a:off x="394024" y="2826417"/>
            <a:ext cx="1597471" cy="769441"/>
          </a:xfrm>
          <a:prstGeom prst="rect">
            <a:avLst/>
          </a:prstGeom>
          <a:noFill/>
        </p:spPr>
        <p:txBody>
          <a:bodyPr wrap="square" rtlCol="0">
            <a:spAutoFit/>
          </a:bodyPr>
          <a:lstStyle/>
          <a:p>
            <a:r>
              <a:rPr kumimoji="1" lang="ja-JP" altLang="en-US" sz="1100" dirty="0"/>
              <a:t>実線：ジオポテンシャル高度</a:t>
            </a:r>
            <a:r>
              <a:rPr kumimoji="1" lang="en-US" altLang="ja-JP" sz="1100" dirty="0"/>
              <a:t>(m)</a:t>
            </a:r>
          </a:p>
          <a:p>
            <a:r>
              <a:rPr kumimoji="1" lang="ja-JP" altLang="en-US" sz="1100" dirty="0"/>
              <a:t>色：鉛直流（橙が上昇）</a:t>
            </a:r>
            <a:r>
              <a:rPr kumimoji="1" lang="en-US" altLang="ja-JP" sz="1100" dirty="0"/>
              <a:t>(m/s)</a:t>
            </a:r>
            <a:endParaRPr kumimoji="1" lang="ja-JP" altLang="en-US" sz="1100" dirty="0"/>
          </a:p>
        </p:txBody>
      </p:sp>
      <p:sp>
        <p:nvSpPr>
          <p:cNvPr id="11" name="テキスト ボックス 10">
            <a:extLst>
              <a:ext uri="{FF2B5EF4-FFF2-40B4-BE49-F238E27FC236}">
                <a16:creationId xmlns:a16="http://schemas.microsoft.com/office/drawing/2014/main" id="{811986D9-F26D-44A6-A00F-F7057071092F}"/>
              </a:ext>
            </a:extLst>
          </p:cNvPr>
          <p:cNvSpPr txBox="1"/>
          <p:nvPr/>
        </p:nvSpPr>
        <p:spPr>
          <a:xfrm>
            <a:off x="485370" y="387659"/>
            <a:ext cx="5886145" cy="523220"/>
          </a:xfrm>
          <a:prstGeom prst="rect">
            <a:avLst/>
          </a:prstGeom>
          <a:noFill/>
        </p:spPr>
        <p:txBody>
          <a:bodyPr wrap="square" rtlCol="0">
            <a:spAutoFit/>
          </a:bodyPr>
          <a:lstStyle/>
          <a:p>
            <a:r>
              <a:rPr kumimoji="1" lang="ja-JP" altLang="en-US" sz="2800" dirty="0"/>
              <a:t>寒冷渦付近の上昇流に伴う潜熱加熱</a:t>
            </a:r>
          </a:p>
        </p:txBody>
      </p:sp>
      <p:sp>
        <p:nvSpPr>
          <p:cNvPr id="12" name="テキスト ボックス 11">
            <a:extLst>
              <a:ext uri="{FF2B5EF4-FFF2-40B4-BE49-F238E27FC236}">
                <a16:creationId xmlns:a16="http://schemas.microsoft.com/office/drawing/2014/main" id="{A770FA03-3881-42B6-BE3D-3805FD77453F}"/>
              </a:ext>
            </a:extLst>
          </p:cNvPr>
          <p:cNvSpPr txBox="1"/>
          <p:nvPr/>
        </p:nvSpPr>
        <p:spPr>
          <a:xfrm>
            <a:off x="3058193" y="801533"/>
            <a:ext cx="939567" cy="369332"/>
          </a:xfrm>
          <a:prstGeom prst="rect">
            <a:avLst/>
          </a:prstGeom>
          <a:noFill/>
        </p:spPr>
        <p:txBody>
          <a:bodyPr wrap="square" rtlCol="0">
            <a:spAutoFit/>
          </a:bodyPr>
          <a:lstStyle/>
          <a:p>
            <a:r>
              <a:rPr kumimoji="1" lang="en-US" altLang="ja-JP" dirty="0"/>
              <a:t>Normal</a:t>
            </a:r>
            <a:endParaRPr kumimoji="1" lang="ja-JP" altLang="en-US" dirty="0"/>
          </a:p>
        </p:txBody>
      </p:sp>
      <p:sp>
        <p:nvSpPr>
          <p:cNvPr id="13" name="テキスト ボックス 12">
            <a:extLst>
              <a:ext uri="{FF2B5EF4-FFF2-40B4-BE49-F238E27FC236}">
                <a16:creationId xmlns:a16="http://schemas.microsoft.com/office/drawing/2014/main" id="{8EDDEA79-9E2B-406A-B860-CAF6621DE3C3}"/>
              </a:ext>
            </a:extLst>
          </p:cNvPr>
          <p:cNvSpPr txBox="1"/>
          <p:nvPr/>
        </p:nvSpPr>
        <p:spPr>
          <a:xfrm>
            <a:off x="6406106" y="787769"/>
            <a:ext cx="1047226" cy="369332"/>
          </a:xfrm>
          <a:prstGeom prst="rect">
            <a:avLst/>
          </a:prstGeom>
          <a:noFill/>
        </p:spPr>
        <p:txBody>
          <a:bodyPr wrap="square" rtlCol="0">
            <a:spAutoFit/>
          </a:bodyPr>
          <a:lstStyle/>
          <a:p>
            <a:r>
              <a:rPr kumimoji="1" lang="en-US" altLang="ja-JP" dirty="0"/>
              <a:t>Two</a:t>
            </a:r>
            <a:r>
              <a:rPr kumimoji="1" lang="ja-JP" altLang="en-US" dirty="0"/>
              <a:t> </a:t>
            </a:r>
            <a:r>
              <a:rPr kumimoji="1" lang="en-US" altLang="ja-JP" dirty="0"/>
              <a:t>way</a:t>
            </a:r>
            <a:endParaRPr kumimoji="1" lang="ja-JP" altLang="en-US" dirty="0"/>
          </a:p>
        </p:txBody>
      </p:sp>
      <p:cxnSp>
        <p:nvCxnSpPr>
          <p:cNvPr id="15" name="直線コネクタ 14">
            <a:extLst>
              <a:ext uri="{FF2B5EF4-FFF2-40B4-BE49-F238E27FC236}">
                <a16:creationId xmlns:a16="http://schemas.microsoft.com/office/drawing/2014/main" id="{4AA0E54B-30FF-420D-BA24-A272FF45549C}"/>
              </a:ext>
            </a:extLst>
          </p:cNvPr>
          <p:cNvCxnSpPr>
            <a:cxnSpLocks/>
          </p:cNvCxnSpPr>
          <p:nvPr/>
        </p:nvCxnSpPr>
        <p:spPr>
          <a:xfrm>
            <a:off x="5767966" y="2224892"/>
            <a:ext cx="160189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3875E8FD-62AA-4CAD-938D-A08718B676C5}"/>
              </a:ext>
            </a:extLst>
          </p:cNvPr>
          <p:cNvCxnSpPr>
            <a:cxnSpLocks/>
          </p:cNvCxnSpPr>
          <p:nvPr/>
        </p:nvCxnSpPr>
        <p:spPr>
          <a:xfrm>
            <a:off x="2114020" y="2239576"/>
            <a:ext cx="160189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4CA7A011-0B97-4319-B276-02F8A8158385}"/>
              </a:ext>
            </a:extLst>
          </p:cNvPr>
          <p:cNvSpPr txBox="1"/>
          <p:nvPr/>
        </p:nvSpPr>
        <p:spPr>
          <a:xfrm>
            <a:off x="394024" y="1374917"/>
            <a:ext cx="1719994" cy="646331"/>
          </a:xfrm>
          <a:prstGeom prst="rect">
            <a:avLst/>
          </a:prstGeom>
          <a:noFill/>
        </p:spPr>
        <p:txBody>
          <a:bodyPr wrap="square" rtlCol="0">
            <a:spAutoFit/>
          </a:bodyPr>
          <a:lstStyle/>
          <a:p>
            <a:r>
              <a:rPr kumimoji="1" lang="ja-JP" altLang="en-US" dirty="0"/>
              <a:t>鉛直流</a:t>
            </a:r>
            <a:endParaRPr kumimoji="1" lang="en-US" altLang="ja-JP" dirty="0"/>
          </a:p>
          <a:p>
            <a:r>
              <a:rPr kumimoji="1" lang="ja-JP" altLang="en-US" dirty="0"/>
              <a:t>（</a:t>
            </a:r>
            <a:r>
              <a:rPr kumimoji="1" lang="en-US" altLang="ja-JP" dirty="0"/>
              <a:t>300hPa</a:t>
            </a:r>
            <a:r>
              <a:rPr kumimoji="1" lang="ja-JP" altLang="en-US" dirty="0"/>
              <a:t>面）</a:t>
            </a:r>
          </a:p>
        </p:txBody>
      </p:sp>
      <p:sp>
        <p:nvSpPr>
          <p:cNvPr id="33" name="テキスト ボックス 32">
            <a:extLst>
              <a:ext uri="{FF2B5EF4-FFF2-40B4-BE49-F238E27FC236}">
                <a16:creationId xmlns:a16="http://schemas.microsoft.com/office/drawing/2014/main" id="{21E13B54-2C17-4A66-B03B-D6C55B12D01B}"/>
              </a:ext>
            </a:extLst>
          </p:cNvPr>
          <p:cNvSpPr txBox="1"/>
          <p:nvPr/>
        </p:nvSpPr>
        <p:spPr>
          <a:xfrm>
            <a:off x="250658" y="4607311"/>
            <a:ext cx="1719994" cy="369332"/>
          </a:xfrm>
          <a:prstGeom prst="rect">
            <a:avLst/>
          </a:prstGeom>
          <a:noFill/>
        </p:spPr>
        <p:txBody>
          <a:bodyPr wrap="square" rtlCol="0">
            <a:spAutoFit/>
          </a:bodyPr>
          <a:lstStyle/>
          <a:p>
            <a:r>
              <a:rPr kumimoji="1" lang="ja-JP" altLang="en-US" dirty="0"/>
              <a:t>潜熱加熱</a:t>
            </a:r>
          </a:p>
        </p:txBody>
      </p:sp>
      <p:sp>
        <p:nvSpPr>
          <p:cNvPr id="34" name="テキスト ボックス 33">
            <a:extLst>
              <a:ext uri="{FF2B5EF4-FFF2-40B4-BE49-F238E27FC236}">
                <a16:creationId xmlns:a16="http://schemas.microsoft.com/office/drawing/2014/main" id="{E1B12B93-5D1B-44C8-965C-9287A4647B51}"/>
              </a:ext>
            </a:extLst>
          </p:cNvPr>
          <p:cNvSpPr txBox="1"/>
          <p:nvPr/>
        </p:nvSpPr>
        <p:spPr>
          <a:xfrm>
            <a:off x="1082838" y="6362902"/>
            <a:ext cx="5288678" cy="400110"/>
          </a:xfrm>
          <a:prstGeom prst="rect">
            <a:avLst/>
          </a:prstGeom>
          <a:noFill/>
        </p:spPr>
        <p:txBody>
          <a:bodyPr wrap="square" rtlCol="0">
            <a:spAutoFit/>
          </a:bodyPr>
          <a:lstStyle/>
          <a:p>
            <a:r>
              <a:rPr kumimoji="1" lang="en-US" altLang="ja-JP" sz="2000" b="1" u="sng" dirty="0">
                <a:solidFill>
                  <a:srgbClr val="FF0000"/>
                </a:solidFill>
              </a:rPr>
              <a:t>Normal</a:t>
            </a:r>
            <a:r>
              <a:rPr kumimoji="1" lang="ja-JP" altLang="en-US" sz="2000" b="1" u="sng" dirty="0">
                <a:solidFill>
                  <a:srgbClr val="FF0000"/>
                </a:solidFill>
              </a:rPr>
              <a:t>実験で寒冷渦中心の東</a:t>
            </a:r>
            <a:r>
              <a:rPr kumimoji="1" lang="ja-JP" altLang="en-US" sz="2000" b="1" u="sng">
                <a:solidFill>
                  <a:srgbClr val="FF0000"/>
                </a:solidFill>
              </a:rPr>
              <a:t>に潜熱加熱</a:t>
            </a:r>
            <a:endParaRPr kumimoji="1" lang="ja-JP" altLang="en-US" sz="2000" b="1" u="sng" dirty="0">
              <a:solidFill>
                <a:srgbClr val="FF0000"/>
              </a:solidFill>
            </a:endParaRPr>
          </a:p>
        </p:txBody>
      </p:sp>
      <p:sp>
        <p:nvSpPr>
          <p:cNvPr id="37" name="テキスト ボックス 36">
            <a:extLst>
              <a:ext uri="{FF2B5EF4-FFF2-40B4-BE49-F238E27FC236}">
                <a16:creationId xmlns:a16="http://schemas.microsoft.com/office/drawing/2014/main" id="{FAB3AE57-EE72-4631-9876-240FEEC667F4}"/>
              </a:ext>
            </a:extLst>
          </p:cNvPr>
          <p:cNvSpPr txBox="1"/>
          <p:nvPr/>
        </p:nvSpPr>
        <p:spPr>
          <a:xfrm>
            <a:off x="6292473" y="500462"/>
            <a:ext cx="1596704" cy="276999"/>
          </a:xfrm>
          <a:prstGeom prst="rect">
            <a:avLst/>
          </a:prstGeom>
          <a:noFill/>
        </p:spPr>
        <p:txBody>
          <a:bodyPr wrap="square" rtlCol="0">
            <a:spAutoFit/>
          </a:bodyPr>
          <a:lstStyle/>
          <a:p>
            <a:r>
              <a:rPr kumimoji="1" lang="en-US" altLang="ja-JP" sz="1200" dirty="0"/>
              <a:t>GSM</a:t>
            </a:r>
            <a:r>
              <a:rPr kumimoji="1" lang="ja-JP" altLang="en-US" sz="1200" dirty="0"/>
              <a:t>再解析</a:t>
            </a:r>
          </a:p>
        </p:txBody>
      </p:sp>
      <p:pic>
        <p:nvPicPr>
          <p:cNvPr id="7" name="図 6">
            <a:extLst>
              <a:ext uri="{FF2B5EF4-FFF2-40B4-BE49-F238E27FC236}">
                <a16:creationId xmlns:a16="http://schemas.microsoft.com/office/drawing/2014/main" id="{06E0718E-3B41-4900-BF72-9F11614775BE}"/>
              </a:ext>
            </a:extLst>
          </p:cNvPr>
          <p:cNvPicPr>
            <a:picLocks noChangeAspect="1"/>
          </p:cNvPicPr>
          <p:nvPr/>
        </p:nvPicPr>
        <p:blipFill rotWithShape="1">
          <a:blip r:embed="rId3">
            <a:extLst>
              <a:ext uri="{28A0092B-C50C-407E-A947-70E740481C1C}">
                <a14:useLocalDpi xmlns:a14="http://schemas.microsoft.com/office/drawing/2010/main" val="0"/>
              </a:ext>
            </a:extLst>
          </a:blip>
          <a:srcRect t="13759" r="1596" b="10242"/>
          <a:stretch/>
        </p:blipFill>
        <p:spPr>
          <a:xfrm>
            <a:off x="1991496" y="1126671"/>
            <a:ext cx="3072962" cy="2116150"/>
          </a:xfrm>
          <a:prstGeom prst="rect">
            <a:avLst/>
          </a:prstGeom>
        </p:spPr>
      </p:pic>
      <p:pic>
        <p:nvPicPr>
          <p:cNvPr id="14" name="図 13">
            <a:extLst>
              <a:ext uri="{FF2B5EF4-FFF2-40B4-BE49-F238E27FC236}">
                <a16:creationId xmlns:a16="http://schemas.microsoft.com/office/drawing/2014/main" id="{992452E4-1F42-4CC5-B93C-CC3BF83019E1}"/>
              </a:ext>
            </a:extLst>
          </p:cNvPr>
          <p:cNvPicPr>
            <a:picLocks noChangeAspect="1"/>
          </p:cNvPicPr>
          <p:nvPr/>
        </p:nvPicPr>
        <p:blipFill rotWithShape="1">
          <a:blip r:embed="rId4">
            <a:extLst>
              <a:ext uri="{28A0092B-C50C-407E-A947-70E740481C1C}">
                <a14:useLocalDpi xmlns:a14="http://schemas.microsoft.com/office/drawing/2010/main" val="0"/>
              </a:ext>
            </a:extLst>
          </a:blip>
          <a:srcRect t="13755" r="1850" b="10706"/>
          <a:stretch/>
        </p:blipFill>
        <p:spPr>
          <a:xfrm>
            <a:off x="5423617" y="1136180"/>
            <a:ext cx="3072962" cy="2106641"/>
          </a:xfrm>
          <a:prstGeom prst="rect">
            <a:avLst/>
          </a:prstGeom>
        </p:spPr>
      </p:pic>
      <p:pic>
        <p:nvPicPr>
          <p:cNvPr id="18" name="図 17">
            <a:extLst>
              <a:ext uri="{FF2B5EF4-FFF2-40B4-BE49-F238E27FC236}">
                <a16:creationId xmlns:a16="http://schemas.microsoft.com/office/drawing/2014/main" id="{EC40FFB4-31F1-47A0-92BF-130C6C2FCBBF}"/>
              </a:ext>
            </a:extLst>
          </p:cNvPr>
          <p:cNvPicPr>
            <a:picLocks noChangeAspect="1"/>
          </p:cNvPicPr>
          <p:nvPr/>
        </p:nvPicPr>
        <p:blipFill rotWithShape="1">
          <a:blip r:embed="rId3">
            <a:extLst>
              <a:ext uri="{28A0092B-C50C-407E-A947-70E740481C1C}">
                <a14:useLocalDpi xmlns:a14="http://schemas.microsoft.com/office/drawing/2010/main" val="0"/>
              </a:ext>
            </a:extLst>
          </a:blip>
          <a:srcRect l="24099" t="89814" r="23862" b="4552"/>
          <a:stretch/>
        </p:blipFill>
        <p:spPr>
          <a:xfrm>
            <a:off x="3326077" y="3276473"/>
            <a:ext cx="3965418" cy="331655"/>
          </a:xfrm>
          <a:prstGeom prst="rect">
            <a:avLst/>
          </a:prstGeom>
        </p:spPr>
      </p:pic>
      <p:cxnSp>
        <p:nvCxnSpPr>
          <p:cNvPr id="40" name="直線コネクタ 39">
            <a:extLst>
              <a:ext uri="{FF2B5EF4-FFF2-40B4-BE49-F238E27FC236}">
                <a16:creationId xmlns:a16="http://schemas.microsoft.com/office/drawing/2014/main" id="{A14BFCDB-7567-41AD-A9C3-476F8899660F}"/>
              </a:ext>
            </a:extLst>
          </p:cNvPr>
          <p:cNvCxnSpPr>
            <a:cxnSpLocks/>
          </p:cNvCxnSpPr>
          <p:nvPr/>
        </p:nvCxnSpPr>
        <p:spPr>
          <a:xfrm>
            <a:off x="3058193" y="1668544"/>
            <a:ext cx="0" cy="948905"/>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44" name="直線コネクタ 43">
            <a:extLst>
              <a:ext uri="{FF2B5EF4-FFF2-40B4-BE49-F238E27FC236}">
                <a16:creationId xmlns:a16="http://schemas.microsoft.com/office/drawing/2014/main" id="{E3362B5C-B9D0-4501-80C4-8B2E9D4C0092}"/>
              </a:ext>
            </a:extLst>
          </p:cNvPr>
          <p:cNvCxnSpPr>
            <a:cxnSpLocks/>
          </p:cNvCxnSpPr>
          <p:nvPr/>
        </p:nvCxnSpPr>
        <p:spPr>
          <a:xfrm>
            <a:off x="6546111" y="1678533"/>
            <a:ext cx="0" cy="948905"/>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50" name="テキスト ボックス 49">
            <a:extLst>
              <a:ext uri="{FF2B5EF4-FFF2-40B4-BE49-F238E27FC236}">
                <a16:creationId xmlns:a16="http://schemas.microsoft.com/office/drawing/2014/main" id="{24804E63-7E1B-443E-BE16-EAD442484CB3}"/>
              </a:ext>
            </a:extLst>
          </p:cNvPr>
          <p:cNvSpPr txBox="1"/>
          <p:nvPr/>
        </p:nvSpPr>
        <p:spPr>
          <a:xfrm>
            <a:off x="373181" y="5695434"/>
            <a:ext cx="1597471" cy="600164"/>
          </a:xfrm>
          <a:prstGeom prst="rect">
            <a:avLst/>
          </a:prstGeom>
          <a:noFill/>
        </p:spPr>
        <p:txBody>
          <a:bodyPr wrap="square" rtlCol="0">
            <a:spAutoFit/>
          </a:bodyPr>
          <a:lstStyle/>
          <a:p>
            <a:r>
              <a:rPr kumimoji="1" lang="ja-JP" altLang="en-US" sz="1100" dirty="0"/>
              <a:t>色：潜熱加熱</a:t>
            </a:r>
            <a:endParaRPr kumimoji="1" lang="en-US" altLang="ja-JP" sz="1100" dirty="0"/>
          </a:p>
          <a:p>
            <a:r>
              <a:rPr kumimoji="1" lang="ja-JP" altLang="en-US" sz="1100" dirty="0"/>
              <a:t>黒線：鉛直流</a:t>
            </a:r>
            <a:r>
              <a:rPr kumimoji="1" lang="en-US" altLang="ja-JP" sz="1100" dirty="0"/>
              <a:t>(m/s)</a:t>
            </a:r>
          </a:p>
          <a:p>
            <a:r>
              <a:rPr kumimoji="1" lang="ja-JP" altLang="en-US" sz="1100" dirty="0"/>
              <a:t>緑線：雲比率</a:t>
            </a:r>
          </a:p>
        </p:txBody>
      </p:sp>
      <p:pic>
        <p:nvPicPr>
          <p:cNvPr id="29" name="図 28">
            <a:extLst>
              <a:ext uri="{FF2B5EF4-FFF2-40B4-BE49-F238E27FC236}">
                <a16:creationId xmlns:a16="http://schemas.microsoft.com/office/drawing/2014/main" id="{5400AB94-9F45-46FE-A4F7-4BDF89A3E354}"/>
              </a:ext>
            </a:extLst>
          </p:cNvPr>
          <p:cNvPicPr>
            <a:picLocks noChangeAspect="1"/>
          </p:cNvPicPr>
          <p:nvPr/>
        </p:nvPicPr>
        <p:blipFill rotWithShape="1">
          <a:blip r:embed="rId5">
            <a:extLst>
              <a:ext uri="{28A0092B-C50C-407E-A947-70E740481C1C}">
                <a14:useLocalDpi xmlns:a14="http://schemas.microsoft.com/office/drawing/2010/main" val="0"/>
              </a:ext>
            </a:extLst>
          </a:blip>
          <a:srcRect l="13885" t="91972" r="13769" b="3568"/>
          <a:stretch/>
        </p:blipFill>
        <p:spPr>
          <a:xfrm>
            <a:off x="3326077" y="6056467"/>
            <a:ext cx="3965418" cy="276306"/>
          </a:xfrm>
          <a:prstGeom prst="rect">
            <a:avLst/>
          </a:prstGeom>
        </p:spPr>
      </p:pic>
      <p:pic>
        <p:nvPicPr>
          <p:cNvPr id="35" name="図 34">
            <a:extLst>
              <a:ext uri="{FF2B5EF4-FFF2-40B4-BE49-F238E27FC236}">
                <a16:creationId xmlns:a16="http://schemas.microsoft.com/office/drawing/2014/main" id="{3EC7A949-AD0F-4DCC-9A32-BDC92B1FACA2}"/>
              </a:ext>
            </a:extLst>
          </p:cNvPr>
          <p:cNvPicPr>
            <a:picLocks noChangeAspect="1"/>
          </p:cNvPicPr>
          <p:nvPr/>
        </p:nvPicPr>
        <p:blipFill rotWithShape="1">
          <a:blip r:embed="rId6">
            <a:extLst>
              <a:ext uri="{28A0092B-C50C-407E-A947-70E740481C1C}">
                <a14:useLocalDpi xmlns:a14="http://schemas.microsoft.com/office/drawing/2010/main" val="0"/>
              </a:ext>
            </a:extLst>
          </a:blip>
          <a:srcRect l="7423" t="4474" r="2522" b="6535"/>
          <a:stretch/>
        </p:blipFill>
        <p:spPr>
          <a:xfrm>
            <a:off x="5357185" y="3781436"/>
            <a:ext cx="3205826" cy="2246425"/>
          </a:xfrm>
          <a:prstGeom prst="rect">
            <a:avLst/>
          </a:prstGeom>
        </p:spPr>
      </p:pic>
      <p:pic>
        <p:nvPicPr>
          <p:cNvPr id="36" name="図 35">
            <a:extLst>
              <a:ext uri="{FF2B5EF4-FFF2-40B4-BE49-F238E27FC236}">
                <a16:creationId xmlns:a16="http://schemas.microsoft.com/office/drawing/2014/main" id="{AD66DADF-3E9A-46EA-8A97-5B974F78E0D0}"/>
              </a:ext>
            </a:extLst>
          </p:cNvPr>
          <p:cNvPicPr>
            <a:picLocks noChangeAspect="1"/>
          </p:cNvPicPr>
          <p:nvPr/>
        </p:nvPicPr>
        <p:blipFill rotWithShape="1">
          <a:blip r:embed="rId7">
            <a:extLst>
              <a:ext uri="{28A0092B-C50C-407E-A947-70E740481C1C}">
                <a14:useLocalDpi xmlns:a14="http://schemas.microsoft.com/office/drawing/2010/main" val="0"/>
              </a:ext>
            </a:extLst>
          </a:blip>
          <a:srcRect l="7423" t="4475" r="2522" b="6834"/>
          <a:stretch/>
        </p:blipFill>
        <p:spPr>
          <a:xfrm>
            <a:off x="1858632" y="3738148"/>
            <a:ext cx="3205826" cy="2263550"/>
          </a:xfrm>
          <a:prstGeom prst="rect">
            <a:avLst/>
          </a:prstGeom>
        </p:spPr>
      </p:pic>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F890D5E4-19DD-4D59-A5A5-385681B7543B}"/>
                  </a:ext>
                </a:extLst>
              </p:cNvPr>
              <p:cNvSpPr txBox="1"/>
              <p:nvPr/>
            </p:nvSpPr>
            <p:spPr>
              <a:xfrm>
                <a:off x="7194546" y="6110511"/>
                <a:ext cx="1330818" cy="276999"/>
              </a:xfrm>
              <a:prstGeom prst="rect">
                <a:avLst/>
              </a:prstGeom>
              <a:noFill/>
            </p:spPr>
            <p:txBody>
              <a:bodyPr wrap="square" rtlCol="0">
                <a:spAutoFit/>
              </a:bodyPr>
              <a:lstStyle/>
              <a:p>
                <a:r>
                  <a:rPr kumimoji="1" lang="en-US" altLang="ja-JP" sz="1200" dirty="0"/>
                  <a:t>×</a:t>
                </a:r>
                <a14:m>
                  <m:oMath xmlns:m="http://schemas.openxmlformats.org/officeDocument/2006/math">
                    <m:sSup>
                      <m:sSupPr>
                        <m:ctrlPr>
                          <a:rPr kumimoji="1" lang="en-US" altLang="ja-JP" sz="1200" i="1" smtClean="0">
                            <a:latin typeface="Cambria Math" panose="02040503050406030204" pitchFamily="18" charset="0"/>
                          </a:rPr>
                        </m:ctrlPr>
                      </m:sSupPr>
                      <m:e>
                        <m:r>
                          <a:rPr kumimoji="1" lang="en-US" altLang="ja-JP" sz="1200" i="1">
                            <a:latin typeface="Cambria Math" panose="02040503050406030204" pitchFamily="18" charset="0"/>
                          </a:rPr>
                          <m:t>10</m:t>
                        </m:r>
                      </m:e>
                      <m:sup>
                        <m:r>
                          <a:rPr kumimoji="1" lang="en-US" altLang="ja-JP" sz="1200" i="1">
                            <a:latin typeface="Cambria Math" panose="02040503050406030204" pitchFamily="18" charset="0"/>
                          </a:rPr>
                          <m:t>−4</m:t>
                        </m:r>
                      </m:sup>
                    </m:sSup>
                    <m:sSup>
                      <m:sSupPr>
                        <m:ctrlPr>
                          <a:rPr kumimoji="1" lang="en-US" altLang="ja-JP" sz="1200" i="1" smtClean="0">
                            <a:latin typeface="Cambria Math" panose="02040503050406030204" pitchFamily="18" charset="0"/>
                          </a:rPr>
                        </m:ctrlPr>
                      </m:sSupPr>
                      <m:e>
                        <m:r>
                          <a:rPr kumimoji="1" lang="ja-JP" altLang="en-US" sz="1200" i="1">
                            <a:latin typeface="Cambria Math" panose="02040503050406030204" pitchFamily="18" charset="0"/>
                          </a:rPr>
                          <m:t>ｓ</m:t>
                        </m:r>
                      </m:e>
                      <m:sup>
                        <m:r>
                          <a:rPr kumimoji="1" lang="en-US" altLang="ja-JP" sz="1200" i="1">
                            <a:latin typeface="Cambria Math" panose="02040503050406030204" pitchFamily="18" charset="0"/>
                          </a:rPr>
                          <m:t>−1</m:t>
                        </m:r>
                      </m:sup>
                    </m:sSup>
                  </m:oMath>
                </a14:m>
                <a:endParaRPr kumimoji="1" lang="ja-JP" altLang="en-US" sz="1200" dirty="0"/>
              </a:p>
            </p:txBody>
          </p:sp>
        </mc:Choice>
        <mc:Fallback xmlns="">
          <p:sp>
            <p:nvSpPr>
              <p:cNvPr id="39" name="テキスト ボックス 38">
                <a:extLst>
                  <a:ext uri="{FF2B5EF4-FFF2-40B4-BE49-F238E27FC236}">
                    <a16:creationId xmlns:a16="http://schemas.microsoft.com/office/drawing/2014/main" id="{F890D5E4-19DD-4D59-A5A5-385681B7543B}"/>
                  </a:ext>
                </a:extLst>
              </p:cNvPr>
              <p:cNvSpPr txBox="1">
                <a:spLocks noRot="1" noChangeAspect="1" noMove="1" noResize="1" noEditPoints="1" noAdjustHandles="1" noChangeArrowheads="1" noChangeShapeType="1" noTextEdit="1"/>
              </p:cNvSpPr>
              <p:nvPr/>
            </p:nvSpPr>
            <p:spPr>
              <a:xfrm>
                <a:off x="7194546" y="6110511"/>
                <a:ext cx="1330818" cy="276999"/>
              </a:xfrm>
              <a:prstGeom prst="rect">
                <a:avLst/>
              </a:prstGeom>
              <a:blipFill>
                <a:blip r:embed="rId8"/>
                <a:stretch>
                  <a:fillRect b="-15217"/>
                </a:stretch>
              </a:blipFill>
            </p:spPr>
            <p:txBody>
              <a:bodyPr/>
              <a:lstStyle/>
              <a:p>
                <a:r>
                  <a:rPr lang="ja-JP" altLang="en-US">
                    <a:noFill/>
                  </a:rPr>
                  <a:t> </a:t>
                </a:r>
              </a:p>
            </p:txBody>
          </p:sp>
        </mc:Fallback>
      </mc:AlternateContent>
      <p:cxnSp>
        <p:nvCxnSpPr>
          <p:cNvPr id="23" name="直線コネクタ 22">
            <a:extLst>
              <a:ext uri="{FF2B5EF4-FFF2-40B4-BE49-F238E27FC236}">
                <a16:creationId xmlns:a16="http://schemas.microsoft.com/office/drawing/2014/main" id="{8970530F-8C1B-42D3-813A-1FA70A1D52DD}"/>
              </a:ext>
            </a:extLst>
          </p:cNvPr>
          <p:cNvCxnSpPr>
            <a:cxnSpLocks/>
          </p:cNvCxnSpPr>
          <p:nvPr/>
        </p:nvCxnSpPr>
        <p:spPr>
          <a:xfrm flipH="1">
            <a:off x="5574323" y="2611666"/>
            <a:ext cx="945455" cy="1198944"/>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52CEE50D-19B5-4C0F-A632-6400C21B91C1}"/>
              </a:ext>
            </a:extLst>
          </p:cNvPr>
          <p:cNvCxnSpPr>
            <a:cxnSpLocks/>
          </p:cNvCxnSpPr>
          <p:nvPr/>
        </p:nvCxnSpPr>
        <p:spPr>
          <a:xfrm>
            <a:off x="6537500" y="1712441"/>
            <a:ext cx="1959079" cy="2098169"/>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60B7AB71-79DB-41D2-A4CA-BBC3F7587757}"/>
              </a:ext>
            </a:extLst>
          </p:cNvPr>
          <p:cNvCxnSpPr>
            <a:cxnSpLocks/>
          </p:cNvCxnSpPr>
          <p:nvPr/>
        </p:nvCxnSpPr>
        <p:spPr>
          <a:xfrm flipH="1">
            <a:off x="2114018" y="2654968"/>
            <a:ext cx="943003" cy="1155642"/>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09BA3162-DA9C-4FD9-9395-58E7B3FF622F}"/>
              </a:ext>
            </a:extLst>
          </p:cNvPr>
          <p:cNvCxnSpPr>
            <a:cxnSpLocks/>
          </p:cNvCxnSpPr>
          <p:nvPr/>
        </p:nvCxnSpPr>
        <p:spPr>
          <a:xfrm>
            <a:off x="3057017" y="1698913"/>
            <a:ext cx="1945806" cy="2111697"/>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97F880E8-180F-4FB1-9480-619340B1F712}"/>
              </a:ext>
            </a:extLst>
          </p:cNvPr>
          <p:cNvSpPr txBox="1"/>
          <p:nvPr/>
        </p:nvSpPr>
        <p:spPr>
          <a:xfrm>
            <a:off x="962644" y="15389"/>
            <a:ext cx="1710267" cy="369332"/>
          </a:xfrm>
          <a:prstGeom prst="rect">
            <a:avLst/>
          </a:prstGeom>
          <a:noFill/>
        </p:spPr>
        <p:txBody>
          <a:bodyPr wrap="square" rtlCol="0">
            <a:spAutoFit/>
          </a:bodyPr>
          <a:lstStyle/>
          <a:p>
            <a:r>
              <a:rPr kumimoji="1" lang="ja-JP" altLang="en-US" b="1" dirty="0"/>
              <a:t>台風→寒冷渦</a:t>
            </a:r>
          </a:p>
        </p:txBody>
      </p:sp>
    </p:spTree>
    <p:extLst>
      <p:ext uri="{BB962C8B-B14F-4D97-AF65-F5344CB8AC3E}">
        <p14:creationId xmlns:p14="http://schemas.microsoft.com/office/powerpoint/2010/main" val="832643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図 38">
            <a:extLst>
              <a:ext uri="{FF2B5EF4-FFF2-40B4-BE49-F238E27FC236}">
                <a16:creationId xmlns:a16="http://schemas.microsoft.com/office/drawing/2014/main" id="{9C825224-AAF0-43BF-9455-8296CC91DFA4}"/>
              </a:ext>
            </a:extLst>
          </p:cNvPr>
          <p:cNvPicPr>
            <a:picLocks noChangeAspect="1"/>
          </p:cNvPicPr>
          <p:nvPr/>
        </p:nvPicPr>
        <p:blipFill rotWithShape="1">
          <a:blip r:embed="rId2">
            <a:extLst>
              <a:ext uri="{28A0092B-C50C-407E-A947-70E740481C1C}">
                <a14:useLocalDpi xmlns:a14="http://schemas.microsoft.com/office/drawing/2010/main" val="0"/>
              </a:ext>
            </a:extLst>
          </a:blip>
          <a:srcRect l="-77" t="9471" r="4192" b="2282"/>
          <a:stretch/>
        </p:blipFill>
        <p:spPr>
          <a:xfrm>
            <a:off x="5773889" y="1128093"/>
            <a:ext cx="2975102" cy="2115189"/>
          </a:xfrm>
          <a:prstGeom prst="rect">
            <a:avLst/>
          </a:prstGeom>
        </p:spPr>
      </p:pic>
      <p:pic>
        <p:nvPicPr>
          <p:cNvPr id="16" name="図 15">
            <a:extLst>
              <a:ext uri="{FF2B5EF4-FFF2-40B4-BE49-F238E27FC236}">
                <a16:creationId xmlns:a16="http://schemas.microsoft.com/office/drawing/2014/main" id="{8A32F001-E23F-4BF5-9A94-F2257F14FE90}"/>
              </a:ext>
            </a:extLst>
          </p:cNvPr>
          <p:cNvPicPr>
            <a:picLocks noChangeAspect="1"/>
          </p:cNvPicPr>
          <p:nvPr/>
        </p:nvPicPr>
        <p:blipFill rotWithShape="1">
          <a:blip r:embed="rId3">
            <a:extLst>
              <a:ext uri="{28A0092B-C50C-407E-A947-70E740481C1C}">
                <a14:useLocalDpi xmlns:a14="http://schemas.microsoft.com/office/drawing/2010/main" val="0"/>
              </a:ext>
            </a:extLst>
          </a:blip>
          <a:srcRect l="13623" t="92157" r="14000" b="3137"/>
          <a:stretch/>
        </p:blipFill>
        <p:spPr>
          <a:xfrm>
            <a:off x="31936" y="5345533"/>
            <a:ext cx="4779558" cy="276999"/>
          </a:xfrm>
          <a:prstGeom prst="rect">
            <a:avLst/>
          </a:prstGeom>
        </p:spPr>
      </p:pic>
      <p:pic>
        <p:nvPicPr>
          <p:cNvPr id="8" name="図 7">
            <a:extLst>
              <a:ext uri="{FF2B5EF4-FFF2-40B4-BE49-F238E27FC236}">
                <a16:creationId xmlns:a16="http://schemas.microsoft.com/office/drawing/2014/main" id="{7103D922-7C3F-4164-ACC3-550F7B0C4E17}"/>
              </a:ext>
            </a:extLst>
          </p:cNvPr>
          <p:cNvPicPr>
            <a:picLocks noChangeAspect="1"/>
          </p:cNvPicPr>
          <p:nvPr/>
        </p:nvPicPr>
        <p:blipFill rotWithShape="1">
          <a:blip r:embed="rId4">
            <a:extLst>
              <a:ext uri="{28A0092B-C50C-407E-A947-70E740481C1C}">
                <a14:useLocalDpi xmlns:a14="http://schemas.microsoft.com/office/drawing/2010/main" val="0"/>
              </a:ext>
            </a:extLst>
          </a:blip>
          <a:srcRect l="7763" t="4943" r="4267" b="6960"/>
          <a:stretch/>
        </p:blipFill>
        <p:spPr>
          <a:xfrm>
            <a:off x="2456466" y="3480401"/>
            <a:ext cx="2255473" cy="1797921"/>
          </a:xfrm>
          <a:prstGeom prst="rect">
            <a:avLst/>
          </a:prstGeom>
        </p:spPr>
      </p:pic>
      <p:pic>
        <p:nvPicPr>
          <p:cNvPr id="4" name="図 3">
            <a:extLst>
              <a:ext uri="{FF2B5EF4-FFF2-40B4-BE49-F238E27FC236}">
                <a16:creationId xmlns:a16="http://schemas.microsoft.com/office/drawing/2014/main" id="{3F7F65C4-41EA-4AAC-BF8E-9FB15C1DC011}"/>
              </a:ext>
            </a:extLst>
          </p:cNvPr>
          <p:cNvPicPr>
            <a:picLocks noChangeAspect="1"/>
          </p:cNvPicPr>
          <p:nvPr/>
        </p:nvPicPr>
        <p:blipFill rotWithShape="1">
          <a:blip r:embed="rId5">
            <a:extLst>
              <a:ext uri="{28A0092B-C50C-407E-A947-70E740481C1C}">
                <a14:useLocalDpi xmlns:a14="http://schemas.microsoft.com/office/drawing/2010/main" val="0"/>
              </a:ext>
            </a:extLst>
          </a:blip>
          <a:srcRect l="7540" t="5489" r="4216" b="6414"/>
          <a:stretch/>
        </p:blipFill>
        <p:spPr>
          <a:xfrm>
            <a:off x="131046" y="3480401"/>
            <a:ext cx="2259177" cy="1811428"/>
          </a:xfrm>
          <a:prstGeom prst="rect">
            <a:avLst/>
          </a:prstGeom>
        </p:spPr>
      </p:pic>
      <p:sp>
        <p:nvSpPr>
          <p:cNvPr id="5" name="テキスト ボックス 4">
            <a:extLst>
              <a:ext uri="{FF2B5EF4-FFF2-40B4-BE49-F238E27FC236}">
                <a16:creationId xmlns:a16="http://schemas.microsoft.com/office/drawing/2014/main" id="{3043A7C7-088A-42F8-8D6C-E501CF913A1A}"/>
              </a:ext>
            </a:extLst>
          </p:cNvPr>
          <p:cNvSpPr txBox="1"/>
          <p:nvPr/>
        </p:nvSpPr>
        <p:spPr>
          <a:xfrm>
            <a:off x="0" y="0"/>
            <a:ext cx="9143998" cy="400110"/>
          </a:xfrm>
          <a:prstGeom prst="rect">
            <a:avLst/>
          </a:prstGeom>
          <a:solidFill>
            <a:schemeClr val="bg2"/>
          </a:solidFill>
        </p:spPr>
        <p:txBody>
          <a:bodyPr wrap="square" rtlCol="0">
            <a:spAutoFit/>
          </a:bodyPr>
          <a:lstStyle/>
          <a:p>
            <a:r>
              <a:rPr kumimoji="1" lang="ja-JP" altLang="en-US" sz="2000" dirty="0"/>
              <a:t>結果　　　　　　　　　　　　　　　　　　　　　　　　　　　　　　</a:t>
            </a:r>
            <a:r>
              <a:rPr kumimoji="1" lang="en-US" altLang="ja-JP" sz="2000" dirty="0"/>
              <a:t>12/13</a:t>
            </a:r>
            <a:endParaRPr kumimoji="1" lang="ja-JP" altLang="en-US" sz="2000" dirty="0"/>
          </a:p>
        </p:txBody>
      </p:sp>
      <p:pic>
        <p:nvPicPr>
          <p:cNvPr id="10" name="図 9" descr="テキスト, 地図 が含まれている画像&#10;&#10;自動的に生成された説明">
            <a:extLst>
              <a:ext uri="{FF2B5EF4-FFF2-40B4-BE49-F238E27FC236}">
                <a16:creationId xmlns:a16="http://schemas.microsoft.com/office/drawing/2014/main" id="{1173D502-9D57-48ED-A92C-7F24900F6483}"/>
              </a:ext>
            </a:extLst>
          </p:cNvPr>
          <p:cNvPicPr>
            <a:picLocks noChangeAspect="1"/>
          </p:cNvPicPr>
          <p:nvPr/>
        </p:nvPicPr>
        <p:blipFill rotWithShape="1">
          <a:blip r:embed="rId6">
            <a:extLst>
              <a:ext uri="{28A0092B-C50C-407E-A947-70E740481C1C}">
                <a14:useLocalDpi xmlns:a14="http://schemas.microsoft.com/office/drawing/2010/main" val="0"/>
              </a:ext>
            </a:extLst>
          </a:blip>
          <a:srcRect l="12316" t="7951" r="5237" b="4893"/>
          <a:stretch/>
        </p:blipFill>
        <p:spPr>
          <a:xfrm>
            <a:off x="2421715" y="1318552"/>
            <a:ext cx="2642646" cy="1973922"/>
          </a:xfrm>
          <a:prstGeom prst="rect">
            <a:avLst/>
          </a:prstGeom>
        </p:spPr>
      </p:pic>
      <p:pic>
        <p:nvPicPr>
          <p:cNvPr id="12" name="図 11" descr="テキスト, 地図 が含まれている画像&#10;&#10;自動的に生成された説明">
            <a:extLst>
              <a:ext uri="{FF2B5EF4-FFF2-40B4-BE49-F238E27FC236}">
                <a16:creationId xmlns:a16="http://schemas.microsoft.com/office/drawing/2014/main" id="{7D1611BE-8A7E-4C55-ABA9-277D8F82925B}"/>
              </a:ext>
            </a:extLst>
          </p:cNvPr>
          <p:cNvPicPr>
            <a:picLocks noChangeAspect="1"/>
          </p:cNvPicPr>
          <p:nvPr/>
        </p:nvPicPr>
        <p:blipFill rotWithShape="1">
          <a:blip r:embed="rId7">
            <a:extLst>
              <a:ext uri="{28A0092B-C50C-407E-A947-70E740481C1C}">
                <a14:useLocalDpi xmlns:a14="http://schemas.microsoft.com/office/drawing/2010/main" val="0"/>
              </a:ext>
            </a:extLst>
          </a:blip>
          <a:srcRect l="13086" t="8305" r="16303" b="3968"/>
          <a:stretch/>
        </p:blipFill>
        <p:spPr>
          <a:xfrm>
            <a:off x="117792" y="1311990"/>
            <a:ext cx="2273824" cy="2004792"/>
          </a:xfrm>
          <a:prstGeom prst="rect">
            <a:avLst/>
          </a:prstGeom>
        </p:spPr>
      </p:pic>
      <p:sp>
        <p:nvSpPr>
          <p:cNvPr id="13" name="テキスト ボックス 12">
            <a:extLst>
              <a:ext uri="{FF2B5EF4-FFF2-40B4-BE49-F238E27FC236}">
                <a16:creationId xmlns:a16="http://schemas.microsoft.com/office/drawing/2014/main" id="{8B093FA6-736D-4508-A140-9FBBDE57087F}"/>
              </a:ext>
            </a:extLst>
          </p:cNvPr>
          <p:cNvSpPr txBox="1"/>
          <p:nvPr/>
        </p:nvSpPr>
        <p:spPr>
          <a:xfrm>
            <a:off x="186907" y="681205"/>
            <a:ext cx="5320073" cy="400110"/>
          </a:xfrm>
          <a:prstGeom prst="rect">
            <a:avLst/>
          </a:prstGeom>
          <a:noFill/>
        </p:spPr>
        <p:txBody>
          <a:bodyPr wrap="square" rtlCol="0">
            <a:spAutoFit/>
          </a:bodyPr>
          <a:lstStyle/>
          <a:p>
            <a:r>
              <a:rPr kumimoji="1" lang="ja-JP" altLang="en-US" sz="2000" dirty="0"/>
              <a:t>台風</a:t>
            </a:r>
            <a:r>
              <a:rPr kumimoji="1" lang="en-US" altLang="ja-JP" sz="2000" dirty="0"/>
              <a:t>-</a:t>
            </a:r>
            <a:r>
              <a:rPr kumimoji="1" lang="ja-JP" altLang="en-US" sz="2000" dirty="0"/>
              <a:t>寒冷渦の水平収束・発散の断面</a:t>
            </a:r>
          </a:p>
        </p:txBody>
      </p:sp>
      <p:sp>
        <p:nvSpPr>
          <p:cNvPr id="14" name="テキスト ボックス 13">
            <a:extLst>
              <a:ext uri="{FF2B5EF4-FFF2-40B4-BE49-F238E27FC236}">
                <a16:creationId xmlns:a16="http://schemas.microsoft.com/office/drawing/2014/main" id="{8D982868-F738-470C-83E5-D195F07260EA}"/>
              </a:ext>
            </a:extLst>
          </p:cNvPr>
          <p:cNvSpPr txBox="1"/>
          <p:nvPr/>
        </p:nvSpPr>
        <p:spPr>
          <a:xfrm>
            <a:off x="886606" y="1001416"/>
            <a:ext cx="939567" cy="369332"/>
          </a:xfrm>
          <a:prstGeom prst="rect">
            <a:avLst/>
          </a:prstGeom>
          <a:noFill/>
        </p:spPr>
        <p:txBody>
          <a:bodyPr wrap="square" rtlCol="0">
            <a:spAutoFit/>
          </a:bodyPr>
          <a:lstStyle/>
          <a:p>
            <a:r>
              <a:rPr kumimoji="1" lang="en-US" altLang="ja-JP" dirty="0"/>
              <a:t>Normal</a:t>
            </a:r>
            <a:endParaRPr kumimoji="1" lang="ja-JP" altLang="en-US" dirty="0"/>
          </a:p>
        </p:txBody>
      </p:sp>
      <p:sp>
        <p:nvSpPr>
          <p:cNvPr id="15" name="テキスト ボックス 14">
            <a:extLst>
              <a:ext uri="{FF2B5EF4-FFF2-40B4-BE49-F238E27FC236}">
                <a16:creationId xmlns:a16="http://schemas.microsoft.com/office/drawing/2014/main" id="{A2BC6AF9-466C-476A-BDC8-ED89AE66FE5E}"/>
              </a:ext>
            </a:extLst>
          </p:cNvPr>
          <p:cNvSpPr txBox="1"/>
          <p:nvPr/>
        </p:nvSpPr>
        <p:spPr>
          <a:xfrm>
            <a:off x="3134705" y="1019560"/>
            <a:ext cx="1047226" cy="369332"/>
          </a:xfrm>
          <a:prstGeom prst="rect">
            <a:avLst/>
          </a:prstGeom>
          <a:noFill/>
        </p:spPr>
        <p:txBody>
          <a:bodyPr wrap="square" rtlCol="0">
            <a:spAutoFit/>
          </a:bodyPr>
          <a:lstStyle/>
          <a:p>
            <a:r>
              <a:rPr kumimoji="1" lang="en-US" altLang="ja-JP" dirty="0"/>
              <a:t>Two</a:t>
            </a:r>
            <a:r>
              <a:rPr kumimoji="1" lang="ja-JP" altLang="en-US" dirty="0"/>
              <a:t> </a:t>
            </a:r>
            <a:r>
              <a:rPr kumimoji="1" lang="en-US" altLang="ja-JP" dirty="0"/>
              <a:t>way</a:t>
            </a:r>
            <a:endParaRPr kumimoji="1" lang="ja-JP" altLang="en-US" dirty="0"/>
          </a:p>
        </p:txBody>
      </p:sp>
      <p:cxnSp>
        <p:nvCxnSpPr>
          <p:cNvPr id="17" name="直線コネクタ 16">
            <a:extLst>
              <a:ext uri="{FF2B5EF4-FFF2-40B4-BE49-F238E27FC236}">
                <a16:creationId xmlns:a16="http://schemas.microsoft.com/office/drawing/2014/main" id="{88103CAC-4D74-4E23-90F7-EF18397322C7}"/>
              </a:ext>
            </a:extLst>
          </p:cNvPr>
          <p:cNvCxnSpPr>
            <a:cxnSpLocks/>
          </p:cNvCxnSpPr>
          <p:nvPr/>
        </p:nvCxnSpPr>
        <p:spPr>
          <a:xfrm flipH="1">
            <a:off x="305579" y="2590201"/>
            <a:ext cx="598750" cy="89020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F8AABBBA-D946-4B89-9650-041ACADD1B84}"/>
              </a:ext>
            </a:extLst>
          </p:cNvPr>
          <p:cNvCxnSpPr>
            <a:cxnSpLocks/>
          </p:cNvCxnSpPr>
          <p:nvPr/>
        </p:nvCxnSpPr>
        <p:spPr>
          <a:xfrm>
            <a:off x="4476516" y="2232779"/>
            <a:ext cx="235423" cy="1299757"/>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AFCE83EB-661D-42B5-A327-9EB42395F62A}"/>
              </a:ext>
            </a:extLst>
          </p:cNvPr>
          <p:cNvCxnSpPr>
            <a:cxnSpLocks/>
          </p:cNvCxnSpPr>
          <p:nvPr/>
        </p:nvCxnSpPr>
        <p:spPr>
          <a:xfrm flipH="1">
            <a:off x="2590465" y="2598617"/>
            <a:ext cx="638748" cy="881784"/>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0397497D-AA07-4A7B-BF04-5930C81F6FA7}"/>
              </a:ext>
            </a:extLst>
          </p:cNvPr>
          <p:cNvCxnSpPr>
            <a:cxnSpLocks/>
          </p:cNvCxnSpPr>
          <p:nvPr/>
        </p:nvCxnSpPr>
        <p:spPr>
          <a:xfrm>
            <a:off x="2146607" y="2227745"/>
            <a:ext cx="225581" cy="1313474"/>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0DBDEC9B-091C-4B34-A20E-7411733C8645}"/>
              </a:ext>
            </a:extLst>
          </p:cNvPr>
          <p:cNvSpPr txBox="1"/>
          <p:nvPr/>
        </p:nvSpPr>
        <p:spPr>
          <a:xfrm>
            <a:off x="328602" y="5615174"/>
            <a:ext cx="2394408" cy="276999"/>
          </a:xfrm>
          <a:prstGeom prst="rect">
            <a:avLst/>
          </a:prstGeom>
          <a:noFill/>
        </p:spPr>
        <p:txBody>
          <a:bodyPr wrap="square" rtlCol="0">
            <a:spAutoFit/>
          </a:bodyPr>
          <a:lstStyle/>
          <a:p>
            <a:r>
              <a:rPr kumimoji="1" lang="ja-JP" altLang="en-US" sz="1200" dirty="0"/>
              <a:t>茶：発散　青：収束</a:t>
            </a:r>
          </a:p>
        </p:txBody>
      </p:sp>
      <p:sp>
        <p:nvSpPr>
          <p:cNvPr id="26" name="テキスト ボックス 25">
            <a:extLst>
              <a:ext uri="{FF2B5EF4-FFF2-40B4-BE49-F238E27FC236}">
                <a16:creationId xmlns:a16="http://schemas.microsoft.com/office/drawing/2014/main" id="{ADD7CAE1-2CC3-4595-82B8-B8D40970B2B3}"/>
              </a:ext>
            </a:extLst>
          </p:cNvPr>
          <p:cNvSpPr txBox="1"/>
          <p:nvPr/>
        </p:nvSpPr>
        <p:spPr>
          <a:xfrm>
            <a:off x="284607" y="6110835"/>
            <a:ext cx="4309620" cy="646331"/>
          </a:xfrm>
          <a:prstGeom prst="rect">
            <a:avLst/>
          </a:prstGeom>
          <a:noFill/>
        </p:spPr>
        <p:txBody>
          <a:bodyPr wrap="square" rtlCol="0">
            <a:spAutoFit/>
          </a:bodyPr>
          <a:lstStyle/>
          <a:p>
            <a:r>
              <a:rPr kumimoji="1" lang="en-US" altLang="ja-JP" b="1" u="sng" dirty="0"/>
              <a:t>Two</a:t>
            </a:r>
            <a:r>
              <a:rPr kumimoji="1" lang="ja-JP" altLang="en-US" b="1" u="sng" dirty="0"/>
              <a:t> </a:t>
            </a:r>
            <a:r>
              <a:rPr kumimoji="1" lang="en-US" altLang="ja-JP" b="1" u="sng" dirty="0"/>
              <a:t>way</a:t>
            </a:r>
            <a:r>
              <a:rPr kumimoji="1" lang="ja-JP" altLang="en-US" b="1" u="sng" dirty="0"/>
              <a:t>は台風が発達することで，寒冷渦付近の上昇流の発生を抑制した可能性</a:t>
            </a:r>
          </a:p>
        </p:txBody>
      </p:sp>
      <p:sp>
        <p:nvSpPr>
          <p:cNvPr id="27" name="矢印: 下 26">
            <a:extLst>
              <a:ext uri="{FF2B5EF4-FFF2-40B4-BE49-F238E27FC236}">
                <a16:creationId xmlns:a16="http://schemas.microsoft.com/office/drawing/2014/main" id="{5BF23EC6-4FA2-4FD2-910B-4BD0F641A6F9}"/>
              </a:ext>
            </a:extLst>
          </p:cNvPr>
          <p:cNvSpPr/>
          <p:nvPr/>
        </p:nvSpPr>
        <p:spPr>
          <a:xfrm rot="16200000">
            <a:off x="3796666" y="4823748"/>
            <a:ext cx="283751" cy="36685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矢印: 下 27">
            <a:extLst>
              <a:ext uri="{FF2B5EF4-FFF2-40B4-BE49-F238E27FC236}">
                <a16:creationId xmlns:a16="http://schemas.microsoft.com/office/drawing/2014/main" id="{3A5F4398-7777-4965-9124-1FD222052501}"/>
              </a:ext>
            </a:extLst>
          </p:cNvPr>
          <p:cNvSpPr/>
          <p:nvPr/>
        </p:nvSpPr>
        <p:spPr>
          <a:xfrm rot="5400000">
            <a:off x="3703644" y="3526023"/>
            <a:ext cx="283751" cy="36685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1" name="テキスト ボックス 30">
                <a:extLst>
                  <a:ext uri="{FF2B5EF4-FFF2-40B4-BE49-F238E27FC236}">
                    <a16:creationId xmlns:a16="http://schemas.microsoft.com/office/drawing/2014/main" id="{C5A4133A-7988-4A51-9615-7C58E0BDAC34}"/>
                  </a:ext>
                </a:extLst>
              </p:cNvPr>
              <p:cNvSpPr txBox="1"/>
              <p:nvPr/>
            </p:nvSpPr>
            <p:spPr>
              <a:xfrm>
                <a:off x="4359890" y="5443826"/>
                <a:ext cx="1330818" cy="276999"/>
              </a:xfrm>
              <a:prstGeom prst="rect">
                <a:avLst/>
              </a:prstGeom>
              <a:noFill/>
            </p:spPr>
            <p:txBody>
              <a:bodyPr wrap="square" rtlCol="0">
                <a:spAutoFit/>
              </a:bodyPr>
              <a:lstStyle/>
              <a:p>
                <a:r>
                  <a:rPr kumimoji="1" lang="en-US" altLang="ja-JP" sz="1200" dirty="0"/>
                  <a:t>×</a:t>
                </a:r>
                <a14:m>
                  <m:oMath xmlns:m="http://schemas.openxmlformats.org/officeDocument/2006/math">
                    <m:sSup>
                      <m:sSupPr>
                        <m:ctrlPr>
                          <a:rPr kumimoji="1" lang="en-US" altLang="ja-JP" sz="1200" i="1" smtClean="0">
                            <a:latin typeface="Cambria Math" panose="02040503050406030204" pitchFamily="18" charset="0"/>
                          </a:rPr>
                        </m:ctrlPr>
                      </m:sSupPr>
                      <m:e>
                        <m:r>
                          <a:rPr kumimoji="1" lang="en-US" altLang="ja-JP" sz="1200" i="1">
                            <a:latin typeface="Cambria Math" panose="02040503050406030204" pitchFamily="18" charset="0"/>
                          </a:rPr>
                          <m:t>10</m:t>
                        </m:r>
                      </m:e>
                      <m:sup>
                        <m:r>
                          <a:rPr kumimoji="1" lang="en-US" altLang="ja-JP" sz="1200" i="1">
                            <a:latin typeface="Cambria Math" panose="02040503050406030204" pitchFamily="18" charset="0"/>
                          </a:rPr>
                          <m:t>−4</m:t>
                        </m:r>
                      </m:sup>
                    </m:sSup>
                    <m:sSup>
                      <m:sSupPr>
                        <m:ctrlPr>
                          <a:rPr kumimoji="1" lang="en-US" altLang="ja-JP" sz="1200" i="1" smtClean="0">
                            <a:latin typeface="Cambria Math" panose="02040503050406030204" pitchFamily="18" charset="0"/>
                          </a:rPr>
                        </m:ctrlPr>
                      </m:sSupPr>
                      <m:e>
                        <m:r>
                          <a:rPr kumimoji="1" lang="ja-JP" altLang="en-US" sz="1200" i="1">
                            <a:latin typeface="Cambria Math" panose="02040503050406030204" pitchFamily="18" charset="0"/>
                          </a:rPr>
                          <m:t>ｓ</m:t>
                        </m:r>
                      </m:e>
                      <m:sup>
                        <m:r>
                          <a:rPr kumimoji="1" lang="en-US" altLang="ja-JP" sz="1200" i="1">
                            <a:latin typeface="Cambria Math" panose="02040503050406030204" pitchFamily="18" charset="0"/>
                          </a:rPr>
                          <m:t>−1</m:t>
                        </m:r>
                      </m:sup>
                    </m:sSup>
                  </m:oMath>
                </a14:m>
                <a:endParaRPr kumimoji="1" lang="ja-JP" altLang="en-US" sz="1200" dirty="0"/>
              </a:p>
            </p:txBody>
          </p:sp>
        </mc:Choice>
        <mc:Fallback xmlns="">
          <p:sp>
            <p:nvSpPr>
              <p:cNvPr id="31" name="テキスト ボックス 30">
                <a:extLst>
                  <a:ext uri="{FF2B5EF4-FFF2-40B4-BE49-F238E27FC236}">
                    <a16:creationId xmlns:a16="http://schemas.microsoft.com/office/drawing/2014/main" id="{C5A4133A-7988-4A51-9615-7C58E0BDAC34}"/>
                  </a:ext>
                </a:extLst>
              </p:cNvPr>
              <p:cNvSpPr txBox="1">
                <a:spLocks noRot="1" noChangeAspect="1" noMove="1" noResize="1" noEditPoints="1" noAdjustHandles="1" noChangeArrowheads="1" noChangeShapeType="1" noTextEdit="1"/>
              </p:cNvSpPr>
              <p:nvPr/>
            </p:nvSpPr>
            <p:spPr>
              <a:xfrm>
                <a:off x="4359890" y="5443826"/>
                <a:ext cx="1330818" cy="276999"/>
              </a:xfrm>
              <a:prstGeom prst="rect">
                <a:avLst/>
              </a:prstGeom>
              <a:blipFill>
                <a:blip r:embed="rId8"/>
                <a:stretch>
                  <a:fillRect b="-17778"/>
                </a:stretch>
              </a:blipFill>
            </p:spPr>
            <p:txBody>
              <a:bodyPr/>
              <a:lstStyle/>
              <a:p>
                <a:r>
                  <a:rPr lang="ja-JP" altLang="en-US">
                    <a:noFill/>
                  </a:rPr>
                  <a:t> </a:t>
                </a:r>
              </a:p>
            </p:txBody>
          </p:sp>
        </mc:Fallback>
      </mc:AlternateContent>
      <p:sp>
        <p:nvSpPr>
          <p:cNvPr id="32" name="矢印: 右 31">
            <a:extLst>
              <a:ext uri="{FF2B5EF4-FFF2-40B4-BE49-F238E27FC236}">
                <a16:creationId xmlns:a16="http://schemas.microsoft.com/office/drawing/2014/main" id="{591176F5-5C60-4E23-8148-35CF3DC6F4EC}"/>
              </a:ext>
            </a:extLst>
          </p:cNvPr>
          <p:cNvSpPr/>
          <p:nvPr/>
        </p:nvSpPr>
        <p:spPr>
          <a:xfrm>
            <a:off x="4811494" y="6319505"/>
            <a:ext cx="821716" cy="34309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68E6AA59-1680-41A6-A439-3D59A0B18606}"/>
              </a:ext>
            </a:extLst>
          </p:cNvPr>
          <p:cNvSpPr/>
          <p:nvPr/>
        </p:nvSpPr>
        <p:spPr>
          <a:xfrm flipH="1">
            <a:off x="904329" y="3547612"/>
            <a:ext cx="303230" cy="28375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5746B8F7-C418-45F9-B435-F2FA7FBE6A31}"/>
              </a:ext>
            </a:extLst>
          </p:cNvPr>
          <p:cNvSpPr/>
          <p:nvPr/>
        </p:nvSpPr>
        <p:spPr>
          <a:xfrm flipH="1">
            <a:off x="3217377" y="3547612"/>
            <a:ext cx="303230" cy="28375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383793EE-F62D-43FF-A3C0-B3B0FF5DA16F}"/>
              </a:ext>
            </a:extLst>
          </p:cNvPr>
          <p:cNvSpPr/>
          <p:nvPr/>
        </p:nvSpPr>
        <p:spPr>
          <a:xfrm flipH="1">
            <a:off x="1800669" y="4963489"/>
            <a:ext cx="303230" cy="2837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77D87A88-7D20-4BCD-9649-23B47E88CAE9}"/>
              </a:ext>
            </a:extLst>
          </p:cNvPr>
          <p:cNvSpPr/>
          <p:nvPr/>
        </p:nvSpPr>
        <p:spPr>
          <a:xfrm flipH="1">
            <a:off x="4181931" y="4959245"/>
            <a:ext cx="303230" cy="2837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 name="図 40">
            <a:extLst>
              <a:ext uri="{FF2B5EF4-FFF2-40B4-BE49-F238E27FC236}">
                <a16:creationId xmlns:a16="http://schemas.microsoft.com/office/drawing/2014/main" id="{AD953CAC-539D-445C-AC40-E982AF68491E}"/>
              </a:ext>
            </a:extLst>
          </p:cNvPr>
          <p:cNvPicPr>
            <a:picLocks noChangeAspect="1"/>
          </p:cNvPicPr>
          <p:nvPr/>
        </p:nvPicPr>
        <p:blipFill rotWithShape="1">
          <a:blip r:embed="rId9">
            <a:extLst>
              <a:ext uri="{28A0092B-C50C-407E-A947-70E740481C1C}">
                <a14:useLocalDpi xmlns:a14="http://schemas.microsoft.com/office/drawing/2010/main" val="0"/>
              </a:ext>
            </a:extLst>
          </a:blip>
          <a:srcRect t="9993" r="3836" b="2548"/>
          <a:stretch/>
        </p:blipFill>
        <p:spPr>
          <a:xfrm>
            <a:off x="5754415" y="3399717"/>
            <a:ext cx="2995631" cy="2104653"/>
          </a:xfrm>
          <a:prstGeom prst="rect">
            <a:avLst/>
          </a:prstGeom>
        </p:spPr>
      </p:pic>
      <p:sp>
        <p:nvSpPr>
          <p:cNvPr id="42" name="テキスト ボックス 41">
            <a:extLst>
              <a:ext uri="{FF2B5EF4-FFF2-40B4-BE49-F238E27FC236}">
                <a16:creationId xmlns:a16="http://schemas.microsoft.com/office/drawing/2014/main" id="{EF9F4282-BEE8-40CF-A49C-610B8B622F3D}"/>
              </a:ext>
            </a:extLst>
          </p:cNvPr>
          <p:cNvSpPr txBox="1"/>
          <p:nvPr/>
        </p:nvSpPr>
        <p:spPr>
          <a:xfrm>
            <a:off x="5345725" y="594668"/>
            <a:ext cx="4158762" cy="338554"/>
          </a:xfrm>
          <a:prstGeom prst="rect">
            <a:avLst/>
          </a:prstGeom>
          <a:noFill/>
        </p:spPr>
        <p:txBody>
          <a:bodyPr wrap="square" rtlCol="0">
            <a:spAutoFit/>
          </a:bodyPr>
          <a:lstStyle/>
          <a:p>
            <a:r>
              <a:rPr kumimoji="1" lang="ja-JP" altLang="en-US" sz="1600" dirty="0"/>
              <a:t>台風</a:t>
            </a:r>
            <a:r>
              <a:rPr kumimoji="1" lang="en-US" altLang="ja-JP" sz="1600" dirty="0"/>
              <a:t>-</a:t>
            </a:r>
            <a:r>
              <a:rPr kumimoji="1" lang="ja-JP" altLang="en-US" sz="1600" dirty="0"/>
              <a:t>寒冷渦の風の差（</a:t>
            </a:r>
            <a:r>
              <a:rPr kumimoji="1" lang="en-US" altLang="ja-JP" sz="1600" dirty="0"/>
              <a:t>Two</a:t>
            </a:r>
            <a:r>
              <a:rPr kumimoji="1" lang="ja-JP" altLang="en-US" sz="1600" dirty="0"/>
              <a:t> </a:t>
            </a:r>
            <a:r>
              <a:rPr kumimoji="1" lang="en-US" altLang="ja-JP" sz="1600" dirty="0"/>
              <a:t>way</a:t>
            </a:r>
            <a:r>
              <a:rPr kumimoji="1" lang="ja-JP" altLang="en-US" sz="1600" dirty="0"/>
              <a:t>－</a:t>
            </a:r>
            <a:r>
              <a:rPr kumimoji="1" lang="en-US" altLang="ja-JP" sz="1600" dirty="0"/>
              <a:t>Normal</a:t>
            </a:r>
            <a:r>
              <a:rPr kumimoji="1" lang="ja-JP" altLang="en-US" sz="1600" dirty="0"/>
              <a:t>）</a:t>
            </a:r>
          </a:p>
        </p:txBody>
      </p:sp>
      <p:sp>
        <p:nvSpPr>
          <p:cNvPr id="43" name="テキスト ボックス 42">
            <a:extLst>
              <a:ext uri="{FF2B5EF4-FFF2-40B4-BE49-F238E27FC236}">
                <a16:creationId xmlns:a16="http://schemas.microsoft.com/office/drawing/2014/main" id="{3A589F92-4465-44FF-B690-5C1B5371C8B9}"/>
              </a:ext>
            </a:extLst>
          </p:cNvPr>
          <p:cNvSpPr txBox="1"/>
          <p:nvPr/>
        </p:nvSpPr>
        <p:spPr>
          <a:xfrm>
            <a:off x="5773889" y="5445361"/>
            <a:ext cx="2866291" cy="430887"/>
          </a:xfrm>
          <a:prstGeom prst="rect">
            <a:avLst/>
          </a:prstGeom>
          <a:noFill/>
        </p:spPr>
        <p:txBody>
          <a:bodyPr wrap="square" rtlCol="0">
            <a:spAutoFit/>
          </a:bodyPr>
          <a:lstStyle/>
          <a:p>
            <a:r>
              <a:rPr kumimoji="1" lang="ja-JP" altLang="en-US" sz="1100" dirty="0"/>
              <a:t>色：</a:t>
            </a:r>
            <a:r>
              <a:rPr kumimoji="1" lang="en-US" altLang="ja-JP" sz="1100" dirty="0"/>
              <a:t>300hPa</a:t>
            </a:r>
            <a:r>
              <a:rPr kumimoji="1" lang="ja-JP" altLang="en-US" sz="1100" dirty="0"/>
              <a:t>面のジオポテンシャル高度</a:t>
            </a:r>
            <a:r>
              <a:rPr kumimoji="1" lang="en-US" altLang="ja-JP" sz="1100" dirty="0"/>
              <a:t>(m)</a:t>
            </a:r>
            <a:r>
              <a:rPr kumimoji="1" lang="ja-JP" altLang="en-US" sz="1100" dirty="0" err="1"/>
              <a:t>、</a:t>
            </a:r>
            <a:r>
              <a:rPr kumimoji="1" lang="ja-JP" altLang="en-US" sz="1100" dirty="0"/>
              <a:t>矢印：風の差</a:t>
            </a:r>
          </a:p>
        </p:txBody>
      </p:sp>
      <p:sp>
        <p:nvSpPr>
          <p:cNvPr id="44" name="テキスト ボックス 43">
            <a:extLst>
              <a:ext uri="{FF2B5EF4-FFF2-40B4-BE49-F238E27FC236}">
                <a16:creationId xmlns:a16="http://schemas.microsoft.com/office/drawing/2014/main" id="{C968842F-879A-49EB-B809-31CADDE2B9AC}"/>
              </a:ext>
            </a:extLst>
          </p:cNvPr>
          <p:cNvSpPr txBox="1"/>
          <p:nvPr/>
        </p:nvSpPr>
        <p:spPr>
          <a:xfrm>
            <a:off x="6075558" y="886190"/>
            <a:ext cx="2353343" cy="307777"/>
          </a:xfrm>
          <a:prstGeom prst="rect">
            <a:avLst/>
          </a:prstGeom>
          <a:noFill/>
        </p:spPr>
        <p:txBody>
          <a:bodyPr wrap="square" rtlCol="0">
            <a:spAutoFit/>
          </a:bodyPr>
          <a:lstStyle/>
          <a:p>
            <a:r>
              <a:rPr kumimoji="1" lang="en-US" altLang="ja-JP" sz="1400" dirty="0"/>
              <a:t>300</a:t>
            </a:r>
            <a:r>
              <a:rPr kumimoji="1" lang="ja-JP" altLang="en-US" sz="1400" dirty="0" err="1"/>
              <a:t>，</a:t>
            </a:r>
            <a:r>
              <a:rPr kumimoji="1" lang="en-US" altLang="ja-JP" sz="1400" dirty="0"/>
              <a:t>250</a:t>
            </a:r>
            <a:r>
              <a:rPr kumimoji="1" lang="ja-JP" altLang="en-US" sz="1400" dirty="0" err="1"/>
              <a:t>，</a:t>
            </a:r>
            <a:r>
              <a:rPr kumimoji="1" lang="en-US" altLang="ja-JP" sz="1400" dirty="0"/>
              <a:t>200hPa</a:t>
            </a:r>
            <a:r>
              <a:rPr kumimoji="1" lang="ja-JP" altLang="en-US" sz="1400" dirty="0"/>
              <a:t>面の平均</a:t>
            </a:r>
          </a:p>
        </p:txBody>
      </p:sp>
      <p:sp>
        <p:nvSpPr>
          <p:cNvPr id="45" name="テキスト ボックス 44">
            <a:extLst>
              <a:ext uri="{FF2B5EF4-FFF2-40B4-BE49-F238E27FC236}">
                <a16:creationId xmlns:a16="http://schemas.microsoft.com/office/drawing/2014/main" id="{59392131-9C32-42F3-B472-6560BBCD7BD1}"/>
              </a:ext>
            </a:extLst>
          </p:cNvPr>
          <p:cNvSpPr txBox="1"/>
          <p:nvPr/>
        </p:nvSpPr>
        <p:spPr>
          <a:xfrm>
            <a:off x="6019467" y="3162343"/>
            <a:ext cx="2562296" cy="307777"/>
          </a:xfrm>
          <a:prstGeom prst="rect">
            <a:avLst/>
          </a:prstGeom>
          <a:noFill/>
        </p:spPr>
        <p:txBody>
          <a:bodyPr wrap="square" rtlCol="0">
            <a:spAutoFit/>
          </a:bodyPr>
          <a:lstStyle/>
          <a:p>
            <a:r>
              <a:rPr kumimoji="1" lang="en-US" altLang="ja-JP" sz="1400" dirty="0"/>
              <a:t>10m</a:t>
            </a:r>
            <a:r>
              <a:rPr kumimoji="1" lang="ja-JP" altLang="en-US" sz="1400" dirty="0"/>
              <a:t>，</a:t>
            </a:r>
            <a:r>
              <a:rPr kumimoji="1" lang="en-US" altLang="ja-JP" sz="1400" dirty="0"/>
              <a:t>950</a:t>
            </a:r>
            <a:r>
              <a:rPr kumimoji="1" lang="ja-JP" altLang="en-US" sz="1400" dirty="0" err="1"/>
              <a:t>，</a:t>
            </a:r>
            <a:r>
              <a:rPr kumimoji="1" lang="en-US" altLang="ja-JP" sz="1400" dirty="0"/>
              <a:t>900hPa</a:t>
            </a:r>
            <a:r>
              <a:rPr kumimoji="1" lang="ja-JP" altLang="en-US" sz="1400" dirty="0"/>
              <a:t>面の平均</a:t>
            </a:r>
          </a:p>
        </p:txBody>
      </p:sp>
      <p:sp>
        <p:nvSpPr>
          <p:cNvPr id="46" name="楕円 45">
            <a:extLst>
              <a:ext uri="{FF2B5EF4-FFF2-40B4-BE49-F238E27FC236}">
                <a16:creationId xmlns:a16="http://schemas.microsoft.com/office/drawing/2014/main" id="{33067C30-348C-4AF5-B031-46F43E146785}"/>
              </a:ext>
            </a:extLst>
          </p:cNvPr>
          <p:cNvSpPr/>
          <p:nvPr/>
        </p:nvSpPr>
        <p:spPr>
          <a:xfrm rot="20668025" flipH="1">
            <a:off x="6826264" y="1612413"/>
            <a:ext cx="1385581" cy="633522"/>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928E71D4-2190-4537-9B48-C61CA1A8676C}"/>
              </a:ext>
            </a:extLst>
          </p:cNvPr>
          <p:cNvSpPr/>
          <p:nvPr/>
        </p:nvSpPr>
        <p:spPr>
          <a:xfrm rot="20668025" flipH="1">
            <a:off x="6826265" y="3895430"/>
            <a:ext cx="1385581" cy="633522"/>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42468785-5004-49F1-86C7-4E6428AA29B7}"/>
              </a:ext>
            </a:extLst>
          </p:cNvPr>
          <p:cNvSpPr txBox="1"/>
          <p:nvPr/>
        </p:nvSpPr>
        <p:spPr>
          <a:xfrm>
            <a:off x="5872292" y="6110835"/>
            <a:ext cx="3293523" cy="646331"/>
          </a:xfrm>
          <a:prstGeom prst="rect">
            <a:avLst/>
          </a:prstGeom>
          <a:noFill/>
        </p:spPr>
        <p:txBody>
          <a:bodyPr wrap="square" rtlCol="0">
            <a:spAutoFit/>
          </a:bodyPr>
          <a:lstStyle/>
          <a:p>
            <a:r>
              <a:rPr kumimoji="1" lang="ja-JP" altLang="en-US" b="1" dirty="0">
                <a:solidFill>
                  <a:srgbClr val="FF0000"/>
                </a:solidFill>
              </a:rPr>
              <a:t>台風の発達が寒冷渦の強度を維持したことを示唆</a:t>
            </a:r>
          </a:p>
        </p:txBody>
      </p:sp>
      <p:sp>
        <p:nvSpPr>
          <p:cNvPr id="37" name="テキスト ボックス 36">
            <a:extLst>
              <a:ext uri="{FF2B5EF4-FFF2-40B4-BE49-F238E27FC236}">
                <a16:creationId xmlns:a16="http://schemas.microsoft.com/office/drawing/2014/main" id="{23E739CF-97FF-42F8-A4FB-60AD7FFC6EED}"/>
              </a:ext>
            </a:extLst>
          </p:cNvPr>
          <p:cNvSpPr txBox="1"/>
          <p:nvPr/>
        </p:nvSpPr>
        <p:spPr>
          <a:xfrm>
            <a:off x="962644" y="15389"/>
            <a:ext cx="1710267" cy="369332"/>
          </a:xfrm>
          <a:prstGeom prst="rect">
            <a:avLst/>
          </a:prstGeom>
          <a:noFill/>
        </p:spPr>
        <p:txBody>
          <a:bodyPr wrap="square" rtlCol="0">
            <a:spAutoFit/>
          </a:bodyPr>
          <a:lstStyle/>
          <a:p>
            <a:r>
              <a:rPr kumimoji="1" lang="ja-JP" altLang="en-US" b="1" dirty="0"/>
              <a:t>台風→寒冷渦</a:t>
            </a:r>
          </a:p>
        </p:txBody>
      </p:sp>
    </p:spTree>
    <p:extLst>
      <p:ext uri="{BB962C8B-B14F-4D97-AF65-F5344CB8AC3E}">
        <p14:creationId xmlns:p14="http://schemas.microsoft.com/office/powerpoint/2010/main" val="4034433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65A4F649-95B0-4520-8448-573705B67B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9321" y="1225406"/>
            <a:ext cx="3836869" cy="3913301"/>
          </a:xfrm>
          <a:prstGeom prst="rect">
            <a:avLst/>
          </a:prstGeom>
        </p:spPr>
      </p:pic>
      <p:sp>
        <p:nvSpPr>
          <p:cNvPr id="5" name="テキスト ボックス 4">
            <a:extLst>
              <a:ext uri="{FF2B5EF4-FFF2-40B4-BE49-F238E27FC236}">
                <a16:creationId xmlns:a16="http://schemas.microsoft.com/office/drawing/2014/main" id="{3043A7C7-088A-42F8-8D6C-E501CF913A1A}"/>
              </a:ext>
            </a:extLst>
          </p:cNvPr>
          <p:cNvSpPr txBox="1"/>
          <p:nvPr/>
        </p:nvSpPr>
        <p:spPr>
          <a:xfrm>
            <a:off x="0" y="0"/>
            <a:ext cx="9144000" cy="400110"/>
          </a:xfrm>
          <a:prstGeom prst="rect">
            <a:avLst/>
          </a:prstGeom>
          <a:solidFill>
            <a:schemeClr val="bg2"/>
          </a:solidFill>
        </p:spPr>
        <p:txBody>
          <a:bodyPr wrap="square" rtlCol="0">
            <a:spAutoFit/>
          </a:bodyPr>
          <a:lstStyle/>
          <a:p>
            <a:r>
              <a:rPr kumimoji="1" lang="ja-JP" altLang="en-US" sz="2000" dirty="0"/>
              <a:t>まとめ　　　　　　　　　　　　　　　　　　　　　　　　　　　　　</a:t>
            </a:r>
            <a:r>
              <a:rPr kumimoji="1" lang="en-US" altLang="ja-JP" sz="2000" dirty="0"/>
              <a:t>13/13</a:t>
            </a:r>
            <a:endParaRPr kumimoji="1" lang="ja-JP" altLang="en-US" sz="2000" dirty="0"/>
          </a:p>
        </p:txBody>
      </p:sp>
      <p:sp>
        <p:nvSpPr>
          <p:cNvPr id="6" name="テキスト ボックス 5">
            <a:extLst>
              <a:ext uri="{FF2B5EF4-FFF2-40B4-BE49-F238E27FC236}">
                <a16:creationId xmlns:a16="http://schemas.microsoft.com/office/drawing/2014/main" id="{C7A0E1A0-1D59-4C3A-8BC0-83876C2D993E}"/>
              </a:ext>
            </a:extLst>
          </p:cNvPr>
          <p:cNvSpPr txBox="1"/>
          <p:nvPr/>
        </p:nvSpPr>
        <p:spPr>
          <a:xfrm>
            <a:off x="752295" y="1546530"/>
            <a:ext cx="1337023" cy="369332"/>
          </a:xfrm>
          <a:prstGeom prst="rect">
            <a:avLst/>
          </a:prstGeom>
          <a:noFill/>
        </p:spPr>
        <p:txBody>
          <a:bodyPr wrap="square" rtlCol="0">
            <a:spAutoFit/>
          </a:bodyPr>
          <a:lstStyle/>
          <a:p>
            <a:r>
              <a:rPr kumimoji="1" lang="ja-JP" altLang="en-US" b="1" dirty="0"/>
              <a:t>台風が発達</a:t>
            </a:r>
          </a:p>
        </p:txBody>
      </p:sp>
      <p:sp>
        <p:nvSpPr>
          <p:cNvPr id="16" name="テキスト ボックス 15">
            <a:extLst>
              <a:ext uri="{FF2B5EF4-FFF2-40B4-BE49-F238E27FC236}">
                <a16:creationId xmlns:a16="http://schemas.microsoft.com/office/drawing/2014/main" id="{85BD37EC-113E-4A85-BCC8-6656F506ECAE}"/>
              </a:ext>
            </a:extLst>
          </p:cNvPr>
          <p:cNvSpPr txBox="1"/>
          <p:nvPr/>
        </p:nvSpPr>
        <p:spPr>
          <a:xfrm>
            <a:off x="119013" y="3055450"/>
            <a:ext cx="2986489" cy="646331"/>
          </a:xfrm>
          <a:prstGeom prst="rect">
            <a:avLst/>
          </a:prstGeom>
          <a:noFill/>
        </p:spPr>
        <p:txBody>
          <a:bodyPr wrap="square" rtlCol="0">
            <a:spAutoFit/>
          </a:bodyPr>
          <a:lstStyle/>
          <a:p>
            <a:pPr algn="ctr"/>
            <a:r>
              <a:rPr kumimoji="1" lang="ja-JP" altLang="en-US" b="1" dirty="0"/>
              <a:t>強い寒冷渦が台風を</a:t>
            </a:r>
            <a:endParaRPr kumimoji="1" lang="en-US" altLang="ja-JP" b="1" dirty="0"/>
          </a:p>
          <a:p>
            <a:pPr algn="ctr"/>
            <a:r>
              <a:rPr kumimoji="1" lang="ja-JP" altLang="en-US" b="1" dirty="0"/>
              <a:t>大きく反時計回りに動かす</a:t>
            </a:r>
          </a:p>
        </p:txBody>
      </p:sp>
      <p:sp>
        <p:nvSpPr>
          <p:cNvPr id="17" name="テキスト ボックス 16">
            <a:extLst>
              <a:ext uri="{FF2B5EF4-FFF2-40B4-BE49-F238E27FC236}">
                <a16:creationId xmlns:a16="http://schemas.microsoft.com/office/drawing/2014/main" id="{7C196C50-0618-45E3-8EA4-E8705FF02315}"/>
              </a:ext>
            </a:extLst>
          </p:cNvPr>
          <p:cNvSpPr txBox="1"/>
          <p:nvPr/>
        </p:nvSpPr>
        <p:spPr>
          <a:xfrm>
            <a:off x="295093" y="2298956"/>
            <a:ext cx="2251423" cy="369332"/>
          </a:xfrm>
          <a:prstGeom prst="rect">
            <a:avLst/>
          </a:prstGeom>
          <a:noFill/>
        </p:spPr>
        <p:txBody>
          <a:bodyPr wrap="square" rtlCol="0">
            <a:spAutoFit/>
          </a:bodyPr>
          <a:lstStyle/>
          <a:p>
            <a:r>
              <a:rPr kumimoji="1" lang="ja-JP" altLang="en-US" b="1" dirty="0"/>
              <a:t>寒冷渦が強度を維持</a:t>
            </a:r>
          </a:p>
        </p:txBody>
      </p:sp>
      <p:sp>
        <p:nvSpPr>
          <p:cNvPr id="26" name="矢印: 下 25">
            <a:extLst>
              <a:ext uri="{FF2B5EF4-FFF2-40B4-BE49-F238E27FC236}">
                <a16:creationId xmlns:a16="http://schemas.microsoft.com/office/drawing/2014/main" id="{2C8E82B1-4691-4C9E-961B-A0F89A8EBBD0}"/>
              </a:ext>
            </a:extLst>
          </p:cNvPr>
          <p:cNvSpPr/>
          <p:nvPr/>
        </p:nvSpPr>
        <p:spPr>
          <a:xfrm>
            <a:off x="1149338" y="2667865"/>
            <a:ext cx="550415" cy="34184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7" name="矢印: 下 26">
            <a:extLst>
              <a:ext uri="{FF2B5EF4-FFF2-40B4-BE49-F238E27FC236}">
                <a16:creationId xmlns:a16="http://schemas.microsoft.com/office/drawing/2014/main" id="{B2C1B431-3503-4EA4-A965-E6E1EEF3C2A1}"/>
              </a:ext>
            </a:extLst>
          </p:cNvPr>
          <p:cNvSpPr/>
          <p:nvPr/>
        </p:nvSpPr>
        <p:spPr>
          <a:xfrm>
            <a:off x="1145598" y="1932607"/>
            <a:ext cx="550415" cy="34184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8" name="右中かっこ 27">
            <a:extLst>
              <a:ext uri="{FF2B5EF4-FFF2-40B4-BE49-F238E27FC236}">
                <a16:creationId xmlns:a16="http://schemas.microsoft.com/office/drawing/2014/main" id="{6585E68A-8224-46A7-8A36-2F7894796CD2}"/>
              </a:ext>
            </a:extLst>
          </p:cNvPr>
          <p:cNvSpPr/>
          <p:nvPr/>
        </p:nvSpPr>
        <p:spPr>
          <a:xfrm>
            <a:off x="2902894" y="1309297"/>
            <a:ext cx="304147" cy="1362487"/>
          </a:xfrm>
          <a:prstGeom prst="rightBrace">
            <a:avLst>
              <a:gd name="adj1" fmla="val 8333"/>
              <a:gd name="adj2" fmla="val 49379"/>
            </a:avLst>
          </a:prstGeom>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9" name="右中かっこ 28">
            <a:extLst>
              <a:ext uri="{FF2B5EF4-FFF2-40B4-BE49-F238E27FC236}">
                <a16:creationId xmlns:a16="http://schemas.microsoft.com/office/drawing/2014/main" id="{11917913-997B-4D4B-A142-077F5D0327C3}"/>
              </a:ext>
            </a:extLst>
          </p:cNvPr>
          <p:cNvSpPr/>
          <p:nvPr/>
        </p:nvSpPr>
        <p:spPr>
          <a:xfrm>
            <a:off x="2928487" y="2253542"/>
            <a:ext cx="255537" cy="2968477"/>
          </a:xfrm>
          <a:prstGeom prst="rightBrace">
            <a:avLst>
              <a:gd name="adj1" fmla="val 8333"/>
              <a:gd name="adj2" fmla="val 49379"/>
            </a:avLst>
          </a:prstGeom>
          <a:ln w="38100">
            <a:solidFill>
              <a:schemeClr val="accent5">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1285AA87-361C-45EA-8B53-A91586D30113}"/>
              </a:ext>
            </a:extLst>
          </p:cNvPr>
          <p:cNvSpPr txBox="1"/>
          <p:nvPr/>
        </p:nvSpPr>
        <p:spPr>
          <a:xfrm>
            <a:off x="3405162" y="1681501"/>
            <a:ext cx="1863724" cy="646331"/>
          </a:xfrm>
          <a:prstGeom prst="rect">
            <a:avLst/>
          </a:prstGeom>
          <a:noFill/>
        </p:spPr>
        <p:txBody>
          <a:bodyPr wrap="square" rtlCol="0">
            <a:spAutoFit/>
          </a:bodyPr>
          <a:lstStyle/>
          <a:p>
            <a:r>
              <a:rPr kumimoji="1" lang="ja-JP" altLang="en-US" dirty="0"/>
              <a:t>台風が寒冷渦に及ぼす影響</a:t>
            </a:r>
          </a:p>
        </p:txBody>
      </p:sp>
      <p:sp>
        <p:nvSpPr>
          <p:cNvPr id="31" name="テキスト ボックス 30">
            <a:extLst>
              <a:ext uri="{FF2B5EF4-FFF2-40B4-BE49-F238E27FC236}">
                <a16:creationId xmlns:a16="http://schemas.microsoft.com/office/drawing/2014/main" id="{1A0C9ADE-9E5A-4647-95B9-2D1752BF445B}"/>
              </a:ext>
            </a:extLst>
          </p:cNvPr>
          <p:cNvSpPr txBox="1"/>
          <p:nvPr/>
        </p:nvSpPr>
        <p:spPr>
          <a:xfrm>
            <a:off x="3415597" y="3389615"/>
            <a:ext cx="1863724" cy="646331"/>
          </a:xfrm>
          <a:prstGeom prst="rect">
            <a:avLst/>
          </a:prstGeom>
          <a:noFill/>
        </p:spPr>
        <p:txBody>
          <a:bodyPr wrap="square" rtlCol="0">
            <a:spAutoFit/>
          </a:bodyPr>
          <a:lstStyle/>
          <a:p>
            <a:r>
              <a:rPr kumimoji="1" lang="ja-JP" altLang="en-US" dirty="0"/>
              <a:t>寒冷渦が台風に及ぼす影響</a:t>
            </a:r>
          </a:p>
        </p:txBody>
      </p:sp>
      <p:sp>
        <p:nvSpPr>
          <p:cNvPr id="18" name="フローチャート: 結合子 17">
            <a:extLst>
              <a:ext uri="{FF2B5EF4-FFF2-40B4-BE49-F238E27FC236}">
                <a16:creationId xmlns:a16="http://schemas.microsoft.com/office/drawing/2014/main" id="{067B48A3-F423-484B-97CA-84A23834F68C}"/>
              </a:ext>
            </a:extLst>
          </p:cNvPr>
          <p:cNvSpPr/>
          <p:nvPr/>
        </p:nvSpPr>
        <p:spPr>
          <a:xfrm>
            <a:off x="7349754" y="4212335"/>
            <a:ext cx="504429" cy="508073"/>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t>台</a:t>
            </a:r>
          </a:p>
        </p:txBody>
      </p:sp>
      <p:sp>
        <p:nvSpPr>
          <p:cNvPr id="19" name="フローチャート: 結合子 18">
            <a:extLst>
              <a:ext uri="{FF2B5EF4-FFF2-40B4-BE49-F238E27FC236}">
                <a16:creationId xmlns:a16="http://schemas.microsoft.com/office/drawing/2014/main" id="{FAB0F874-1BEB-4E7B-97E1-5D5721988531}"/>
              </a:ext>
            </a:extLst>
          </p:cNvPr>
          <p:cNvSpPr/>
          <p:nvPr/>
        </p:nvSpPr>
        <p:spPr>
          <a:xfrm>
            <a:off x="6991551" y="2788901"/>
            <a:ext cx="817696" cy="802054"/>
          </a:xfrm>
          <a:prstGeom prst="flowChartConnector">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t>寒</a:t>
            </a:r>
          </a:p>
        </p:txBody>
      </p:sp>
      <p:sp>
        <p:nvSpPr>
          <p:cNvPr id="7" name="矢印: V 字型 6">
            <a:extLst>
              <a:ext uri="{FF2B5EF4-FFF2-40B4-BE49-F238E27FC236}">
                <a16:creationId xmlns:a16="http://schemas.microsoft.com/office/drawing/2014/main" id="{A20360ED-4BA1-4420-A47D-EA017407864E}"/>
              </a:ext>
            </a:extLst>
          </p:cNvPr>
          <p:cNvSpPr/>
          <p:nvPr/>
        </p:nvSpPr>
        <p:spPr>
          <a:xfrm rot="15712042">
            <a:off x="7242350" y="3726874"/>
            <a:ext cx="526640" cy="338811"/>
          </a:xfrm>
          <a:prstGeom prst="notched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BA3D5C4B-506E-4F91-BB7F-3856955597B9}"/>
              </a:ext>
            </a:extLst>
          </p:cNvPr>
          <p:cNvSpPr/>
          <p:nvPr/>
        </p:nvSpPr>
        <p:spPr>
          <a:xfrm>
            <a:off x="6109453" y="3677207"/>
            <a:ext cx="1161779" cy="646331"/>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維持</a:t>
            </a:r>
          </a:p>
        </p:txBody>
      </p:sp>
      <p:sp>
        <p:nvSpPr>
          <p:cNvPr id="12" name="矢印: 上カーブ 11">
            <a:extLst>
              <a:ext uri="{FF2B5EF4-FFF2-40B4-BE49-F238E27FC236}">
                <a16:creationId xmlns:a16="http://schemas.microsoft.com/office/drawing/2014/main" id="{705ACD13-D30E-4902-BEAA-14EB4B7CA630}"/>
              </a:ext>
            </a:extLst>
          </p:cNvPr>
          <p:cNvSpPr/>
          <p:nvPr/>
        </p:nvSpPr>
        <p:spPr>
          <a:xfrm rot="13912764">
            <a:off x="5981998" y="2489409"/>
            <a:ext cx="2807390" cy="922621"/>
          </a:xfrm>
          <a:prstGeom prst="curvedUpArrow">
            <a:avLst>
              <a:gd name="adj1" fmla="val 25000"/>
              <a:gd name="adj2" fmla="val 51916"/>
              <a:gd name="adj3" fmla="val 25000"/>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5" name="矢印: 上カーブ 24">
            <a:extLst>
              <a:ext uri="{FF2B5EF4-FFF2-40B4-BE49-F238E27FC236}">
                <a16:creationId xmlns:a16="http://schemas.microsoft.com/office/drawing/2014/main" id="{20419367-C414-4331-B24F-B844888DB69E}"/>
              </a:ext>
            </a:extLst>
          </p:cNvPr>
          <p:cNvSpPr/>
          <p:nvPr/>
        </p:nvSpPr>
        <p:spPr>
          <a:xfrm rot="13912764">
            <a:off x="6525308" y="2198307"/>
            <a:ext cx="2562184" cy="1496908"/>
          </a:xfrm>
          <a:prstGeom prst="curvedUpArrow">
            <a:avLst>
              <a:gd name="adj1" fmla="val 25000"/>
              <a:gd name="adj2" fmla="val 51916"/>
              <a:gd name="adj3" fmla="val 25000"/>
            </a:avLst>
          </a:prstGeom>
          <a:solidFill>
            <a:schemeClr val="accent6">
              <a:lumMod val="7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2" name="左大かっこ 31">
            <a:extLst>
              <a:ext uri="{FF2B5EF4-FFF2-40B4-BE49-F238E27FC236}">
                <a16:creationId xmlns:a16="http://schemas.microsoft.com/office/drawing/2014/main" id="{1CC7F6CF-A6BF-40C4-B3DA-4D00779C0624}"/>
              </a:ext>
            </a:extLst>
          </p:cNvPr>
          <p:cNvSpPr/>
          <p:nvPr/>
        </p:nvSpPr>
        <p:spPr>
          <a:xfrm>
            <a:off x="60819" y="1190506"/>
            <a:ext cx="238016" cy="4220048"/>
          </a:xfrm>
          <a:prstGeom prst="lef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4" name="左大かっこ 33">
            <a:extLst>
              <a:ext uri="{FF2B5EF4-FFF2-40B4-BE49-F238E27FC236}">
                <a16:creationId xmlns:a16="http://schemas.microsoft.com/office/drawing/2014/main" id="{5B4FBA43-4C0C-42FA-8793-4A68E583F094}"/>
              </a:ext>
            </a:extLst>
          </p:cNvPr>
          <p:cNvSpPr/>
          <p:nvPr/>
        </p:nvSpPr>
        <p:spPr>
          <a:xfrm rot="10800000">
            <a:off x="4947280" y="1190506"/>
            <a:ext cx="221137" cy="4106926"/>
          </a:xfrm>
          <a:prstGeom prst="lef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EE966698-00F1-4B94-A240-02F305AFB389}"/>
              </a:ext>
            </a:extLst>
          </p:cNvPr>
          <p:cNvSpPr txBox="1"/>
          <p:nvPr/>
        </p:nvSpPr>
        <p:spPr>
          <a:xfrm>
            <a:off x="39849" y="4196048"/>
            <a:ext cx="2986489" cy="923330"/>
          </a:xfrm>
          <a:prstGeom prst="rect">
            <a:avLst/>
          </a:prstGeom>
          <a:noFill/>
        </p:spPr>
        <p:txBody>
          <a:bodyPr wrap="square" rtlCol="0">
            <a:spAutoFit/>
          </a:bodyPr>
          <a:lstStyle/>
          <a:p>
            <a:pPr algn="ctr"/>
            <a:r>
              <a:rPr kumimoji="1" lang="ja-JP" altLang="en-US" b="1" dirty="0">
                <a:solidFill>
                  <a:schemeClr val="accent3">
                    <a:lumMod val="60000"/>
                    <a:lumOff val="40000"/>
                  </a:schemeClr>
                </a:solidFill>
              </a:rPr>
              <a:t>日本上陸後も台風は寒冷渦の影響を受け続け，九州付近で南下</a:t>
            </a:r>
            <a:endParaRPr kumimoji="1" lang="en-US" altLang="ja-JP" b="1" dirty="0">
              <a:solidFill>
                <a:schemeClr val="accent3">
                  <a:lumMod val="60000"/>
                  <a:lumOff val="40000"/>
                </a:schemeClr>
              </a:solidFill>
            </a:endParaRPr>
          </a:p>
        </p:txBody>
      </p:sp>
      <p:sp>
        <p:nvSpPr>
          <p:cNvPr id="36" name="矢印: 下 35">
            <a:extLst>
              <a:ext uri="{FF2B5EF4-FFF2-40B4-BE49-F238E27FC236}">
                <a16:creationId xmlns:a16="http://schemas.microsoft.com/office/drawing/2014/main" id="{5A910300-2BE1-4A3F-8BBD-E74739FEDD1E}"/>
              </a:ext>
            </a:extLst>
          </p:cNvPr>
          <p:cNvSpPr/>
          <p:nvPr/>
        </p:nvSpPr>
        <p:spPr>
          <a:xfrm>
            <a:off x="1157254" y="3805308"/>
            <a:ext cx="550415" cy="341840"/>
          </a:xfrm>
          <a:prstGeom prst="downArrow">
            <a:avLst/>
          </a:prstGeom>
          <a:solidFill>
            <a:schemeClr val="bg2"/>
          </a:solidFill>
          <a:ln>
            <a:solidFill>
              <a:schemeClr val="bg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915FC693-40C2-424B-9F54-9E191E212AAB}"/>
              </a:ext>
            </a:extLst>
          </p:cNvPr>
          <p:cNvSpPr txBox="1"/>
          <p:nvPr/>
        </p:nvSpPr>
        <p:spPr>
          <a:xfrm>
            <a:off x="54596" y="475453"/>
            <a:ext cx="1067785" cy="523220"/>
          </a:xfrm>
          <a:prstGeom prst="rect">
            <a:avLst/>
          </a:prstGeom>
          <a:noFill/>
        </p:spPr>
        <p:txBody>
          <a:bodyPr wrap="square" rtlCol="0">
            <a:spAutoFit/>
          </a:bodyPr>
          <a:lstStyle/>
          <a:p>
            <a:r>
              <a:rPr kumimoji="1" lang="ja-JP" altLang="en-US" sz="2800" b="1" u="sng" dirty="0"/>
              <a:t>結論</a:t>
            </a:r>
          </a:p>
        </p:txBody>
      </p:sp>
    </p:spTree>
    <p:extLst>
      <p:ext uri="{BB962C8B-B14F-4D97-AF65-F5344CB8AC3E}">
        <p14:creationId xmlns:p14="http://schemas.microsoft.com/office/powerpoint/2010/main" val="3052448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3043A7C7-088A-42F8-8D6C-E501CF913A1A}"/>
              </a:ext>
            </a:extLst>
          </p:cNvPr>
          <p:cNvSpPr txBox="1"/>
          <p:nvPr/>
        </p:nvSpPr>
        <p:spPr>
          <a:xfrm>
            <a:off x="0" y="0"/>
            <a:ext cx="9143998" cy="400110"/>
          </a:xfrm>
          <a:prstGeom prst="rect">
            <a:avLst/>
          </a:prstGeom>
          <a:solidFill>
            <a:schemeClr val="bg2"/>
          </a:solidFill>
        </p:spPr>
        <p:txBody>
          <a:bodyPr wrap="square" rtlCol="0">
            <a:spAutoFit/>
          </a:bodyPr>
          <a:lstStyle/>
          <a:p>
            <a:r>
              <a:rPr kumimoji="1" lang="ja-JP" altLang="en-US" sz="2000" dirty="0"/>
              <a:t>参考文献　　　　　　　　　　　　　　　　　　　　　　　　　　　　　　　</a:t>
            </a:r>
          </a:p>
        </p:txBody>
      </p:sp>
      <p:sp>
        <p:nvSpPr>
          <p:cNvPr id="2" name="テキスト ボックス 1">
            <a:extLst>
              <a:ext uri="{FF2B5EF4-FFF2-40B4-BE49-F238E27FC236}">
                <a16:creationId xmlns:a16="http://schemas.microsoft.com/office/drawing/2014/main" id="{C1E4E765-B28F-45E6-AB8E-5A7F8734BC25}"/>
              </a:ext>
            </a:extLst>
          </p:cNvPr>
          <p:cNvSpPr txBox="1"/>
          <p:nvPr/>
        </p:nvSpPr>
        <p:spPr>
          <a:xfrm>
            <a:off x="479197" y="897379"/>
            <a:ext cx="8343070" cy="3970318"/>
          </a:xfrm>
          <a:prstGeom prst="rect">
            <a:avLst/>
          </a:prstGeom>
          <a:noFill/>
        </p:spPr>
        <p:txBody>
          <a:bodyPr wrap="square" rtlCol="0">
            <a:spAutoFit/>
          </a:bodyPr>
          <a:lstStyle/>
          <a:p>
            <a:r>
              <a:rPr lang="en-US" altLang="ja-JP" dirty="0"/>
              <a:t>Chan, C. L., and R. T. Williams, 1987: Analytical and numerical studies of the beta-effect in tropical cyclone motion. Part </a:t>
            </a:r>
            <a:r>
              <a:rPr lang="ja-JP" altLang="ja-JP" dirty="0"/>
              <a:t>Ⅰ</a:t>
            </a:r>
            <a:r>
              <a:rPr lang="en-US" altLang="ja-JP" dirty="0"/>
              <a:t>:Zero mean flow. </a:t>
            </a:r>
            <a:r>
              <a:rPr lang="en-US" altLang="ja-JP" i="1" dirty="0"/>
              <a:t>J. Atmos. Sci.</a:t>
            </a:r>
            <a:r>
              <a:rPr lang="en-US" altLang="ja-JP" dirty="0"/>
              <a:t>, </a:t>
            </a:r>
            <a:r>
              <a:rPr lang="en-US" altLang="ja-JP" b="1" dirty="0"/>
              <a:t>44</a:t>
            </a:r>
            <a:r>
              <a:rPr lang="en-US" altLang="ja-JP" dirty="0"/>
              <a:t>, 1257-1265.</a:t>
            </a:r>
          </a:p>
          <a:p>
            <a:endParaRPr kumimoji="1" lang="en-US" altLang="ja-JP" dirty="0"/>
          </a:p>
          <a:p>
            <a:r>
              <a:rPr lang="en-US" altLang="ja-JP" dirty="0"/>
              <a:t> Lei L, Ge Y, Tan Z, Bao X. 2020. An evaluation and improvement of tropical cyclone prediction in the western North Pacific basin from global ensemble forecasts. </a:t>
            </a:r>
            <a:r>
              <a:rPr lang="en-US" altLang="ja-JP" i="1" dirty="0"/>
              <a:t>Science China Earth Sciences, </a:t>
            </a:r>
            <a:r>
              <a:rPr lang="en-US" altLang="ja-JP" b="1" dirty="0"/>
              <a:t>63</a:t>
            </a:r>
            <a:r>
              <a:rPr lang="en-US" altLang="ja-JP" dirty="0"/>
              <a:t>: 12–26</a:t>
            </a:r>
          </a:p>
          <a:p>
            <a:endParaRPr kumimoji="1" lang="en-US" altLang="ja-JP" dirty="0"/>
          </a:p>
          <a:p>
            <a:r>
              <a:rPr lang="ja-JP" altLang="ja-JP" dirty="0"/>
              <a:t>気象庁報道発表資料</a:t>
            </a:r>
            <a:r>
              <a:rPr lang="en-US" altLang="ja-JP" dirty="0"/>
              <a:t>(2018</a:t>
            </a:r>
            <a:r>
              <a:rPr lang="ja-JP" altLang="ja-JP" dirty="0"/>
              <a:t>年</a:t>
            </a:r>
            <a:r>
              <a:rPr lang="en-US" altLang="ja-JP" dirty="0"/>
              <a:t>7</a:t>
            </a:r>
            <a:r>
              <a:rPr lang="ja-JP" altLang="ja-JP" dirty="0"/>
              <a:t>月</a:t>
            </a:r>
            <a:r>
              <a:rPr lang="en-US" altLang="ja-JP" dirty="0"/>
              <a:t>27</a:t>
            </a:r>
            <a:r>
              <a:rPr lang="ja-JP" altLang="ja-JP" dirty="0"/>
              <a:t>日</a:t>
            </a:r>
            <a:r>
              <a:rPr lang="en-US" altLang="ja-JP" dirty="0"/>
              <a:t>)</a:t>
            </a:r>
            <a:endParaRPr lang="ja-JP" altLang="ja-JP" dirty="0"/>
          </a:p>
          <a:p>
            <a:r>
              <a:rPr lang="en-US" altLang="ja-JP" dirty="0"/>
              <a:t>https://www.jma.go.jp/jma/press/1807/27d/kaisetsu2018072714.pdf</a:t>
            </a:r>
          </a:p>
          <a:p>
            <a:endParaRPr kumimoji="1" lang="en-US" altLang="ja-JP" dirty="0"/>
          </a:p>
          <a:p>
            <a:r>
              <a:rPr lang="ja-JP" altLang="ja-JP" dirty="0"/>
              <a:t>気象庁台風経路図</a:t>
            </a:r>
          </a:p>
          <a:p>
            <a:r>
              <a:rPr lang="en-US" altLang="ja-JP" dirty="0"/>
              <a:t>https://www.data.jma.go.jp/fcd/yoho/typhoon/route_map/bstv2018.html</a:t>
            </a:r>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2927202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a:extLst>
              <a:ext uri="{FF2B5EF4-FFF2-40B4-BE49-F238E27FC236}">
                <a16:creationId xmlns:a16="http://schemas.microsoft.com/office/drawing/2014/main" id="{D8D222D7-657E-4745-A69A-0C73B6CE0EE7}"/>
              </a:ext>
            </a:extLst>
          </p:cNvPr>
          <p:cNvSpPr/>
          <p:nvPr/>
        </p:nvSpPr>
        <p:spPr>
          <a:xfrm>
            <a:off x="3793067" y="3760815"/>
            <a:ext cx="5249333" cy="299558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3043A7C7-088A-42F8-8D6C-E501CF913A1A}"/>
              </a:ext>
            </a:extLst>
          </p:cNvPr>
          <p:cNvSpPr txBox="1"/>
          <p:nvPr/>
        </p:nvSpPr>
        <p:spPr>
          <a:xfrm>
            <a:off x="0" y="0"/>
            <a:ext cx="9143998" cy="400110"/>
          </a:xfrm>
          <a:prstGeom prst="rect">
            <a:avLst/>
          </a:prstGeom>
          <a:solidFill>
            <a:schemeClr val="bg2"/>
          </a:solidFill>
        </p:spPr>
        <p:txBody>
          <a:bodyPr wrap="square" rtlCol="0">
            <a:spAutoFit/>
          </a:bodyPr>
          <a:lstStyle/>
          <a:p>
            <a:r>
              <a:rPr kumimoji="1" lang="ja-JP" altLang="en-US" sz="2000" dirty="0"/>
              <a:t>結果　　　　　　　　　　　　　　　　　　　　　　　　　　　　　　</a:t>
            </a:r>
            <a:r>
              <a:rPr kumimoji="1" lang="en-US" altLang="ja-JP" sz="2000" dirty="0"/>
              <a:t>10/12</a:t>
            </a:r>
            <a:endParaRPr kumimoji="1" lang="ja-JP" altLang="en-US" sz="2000" dirty="0"/>
          </a:p>
        </p:txBody>
      </p:sp>
      <p:pic>
        <p:nvPicPr>
          <p:cNvPr id="7" name="図 6">
            <a:extLst>
              <a:ext uri="{FF2B5EF4-FFF2-40B4-BE49-F238E27FC236}">
                <a16:creationId xmlns:a16="http://schemas.microsoft.com/office/drawing/2014/main" id="{02843F2A-B9E9-4C43-AA0E-209CE15C77A4}"/>
              </a:ext>
            </a:extLst>
          </p:cNvPr>
          <p:cNvPicPr>
            <a:picLocks noChangeAspect="1"/>
          </p:cNvPicPr>
          <p:nvPr/>
        </p:nvPicPr>
        <p:blipFill rotWithShape="1">
          <a:blip r:embed="rId2">
            <a:extLst>
              <a:ext uri="{28A0092B-C50C-407E-A947-70E740481C1C}">
                <a14:useLocalDpi xmlns:a14="http://schemas.microsoft.com/office/drawing/2010/main" val="0"/>
              </a:ext>
            </a:extLst>
          </a:blip>
          <a:srcRect l="13222" t="7857" r="15889" b="-485"/>
          <a:stretch/>
        </p:blipFill>
        <p:spPr>
          <a:xfrm>
            <a:off x="226518" y="1225630"/>
            <a:ext cx="2511566" cy="2535185"/>
          </a:xfrm>
          <a:prstGeom prst="rect">
            <a:avLst/>
          </a:prstGeom>
        </p:spPr>
      </p:pic>
      <p:pic>
        <p:nvPicPr>
          <p:cNvPr id="13" name="図 12">
            <a:extLst>
              <a:ext uri="{FF2B5EF4-FFF2-40B4-BE49-F238E27FC236}">
                <a16:creationId xmlns:a16="http://schemas.microsoft.com/office/drawing/2014/main" id="{1439009D-10A1-4BE2-B206-3E575BCCA23D}"/>
              </a:ext>
            </a:extLst>
          </p:cNvPr>
          <p:cNvPicPr>
            <a:picLocks noChangeAspect="1"/>
          </p:cNvPicPr>
          <p:nvPr/>
        </p:nvPicPr>
        <p:blipFill rotWithShape="1">
          <a:blip r:embed="rId3">
            <a:extLst>
              <a:ext uri="{28A0092B-C50C-407E-A947-70E740481C1C}">
                <a14:useLocalDpi xmlns:a14="http://schemas.microsoft.com/office/drawing/2010/main" val="0"/>
              </a:ext>
            </a:extLst>
          </a:blip>
          <a:srcRect l="86445" t="18933" r="3667" b="14041"/>
          <a:stretch/>
        </p:blipFill>
        <p:spPr>
          <a:xfrm>
            <a:off x="5331538" y="678183"/>
            <a:ext cx="753534" cy="2930019"/>
          </a:xfrm>
          <a:prstGeom prst="rect">
            <a:avLst/>
          </a:prstGeom>
        </p:spPr>
      </p:pic>
      <p:sp>
        <p:nvSpPr>
          <p:cNvPr id="14" name="楕円 13">
            <a:extLst>
              <a:ext uri="{FF2B5EF4-FFF2-40B4-BE49-F238E27FC236}">
                <a16:creationId xmlns:a16="http://schemas.microsoft.com/office/drawing/2014/main" id="{06EB202B-732D-4552-A7ED-5F265E327F7B}"/>
              </a:ext>
            </a:extLst>
          </p:cNvPr>
          <p:cNvSpPr/>
          <p:nvPr/>
        </p:nvSpPr>
        <p:spPr>
          <a:xfrm>
            <a:off x="4876972" y="5361906"/>
            <a:ext cx="310101" cy="310101"/>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E8CD472D-5972-4020-BF9E-C4715F924D14}"/>
              </a:ext>
            </a:extLst>
          </p:cNvPr>
          <p:cNvSpPr/>
          <p:nvPr/>
        </p:nvSpPr>
        <p:spPr>
          <a:xfrm>
            <a:off x="4084493" y="6118604"/>
            <a:ext cx="310101" cy="3101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4AC7BD6E-FB5D-48C1-95C8-41D2C585DAAB}"/>
              </a:ext>
            </a:extLst>
          </p:cNvPr>
          <p:cNvSpPr/>
          <p:nvPr/>
        </p:nvSpPr>
        <p:spPr>
          <a:xfrm>
            <a:off x="4084493" y="5361904"/>
            <a:ext cx="310101" cy="3101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C5233F9D-C3B5-4E75-B337-2CDBD8EC234B}"/>
              </a:ext>
            </a:extLst>
          </p:cNvPr>
          <p:cNvSpPr/>
          <p:nvPr/>
        </p:nvSpPr>
        <p:spPr>
          <a:xfrm>
            <a:off x="4084494" y="4605204"/>
            <a:ext cx="310101" cy="3101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46FCC571-D20B-4E81-85C4-261183ED33FF}"/>
              </a:ext>
            </a:extLst>
          </p:cNvPr>
          <p:cNvSpPr/>
          <p:nvPr/>
        </p:nvSpPr>
        <p:spPr>
          <a:xfrm>
            <a:off x="5669449" y="6118606"/>
            <a:ext cx="310101" cy="3101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61328317-F97C-4DFC-972A-754D07BCE45E}"/>
              </a:ext>
            </a:extLst>
          </p:cNvPr>
          <p:cNvSpPr/>
          <p:nvPr/>
        </p:nvSpPr>
        <p:spPr>
          <a:xfrm>
            <a:off x="5669450" y="4605205"/>
            <a:ext cx="310101" cy="3101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73AB8107-AE41-453A-800F-AFFCD588D114}"/>
              </a:ext>
            </a:extLst>
          </p:cNvPr>
          <p:cNvSpPr/>
          <p:nvPr/>
        </p:nvSpPr>
        <p:spPr>
          <a:xfrm>
            <a:off x="5669451" y="5361905"/>
            <a:ext cx="310101" cy="3101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8EACD609-07D3-4EA9-9119-3E48CB685974}"/>
              </a:ext>
            </a:extLst>
          </p:cNvPr>
          <p:cNvSpPr/>
          <p:nvPr/>
        </p:nvSpPr>
        <p:spPr>
          <a:xfrm>
            <a:off x="4876972" y="4605206"/>
            <a:ext cx="310101" cy="3101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9F5E9C0A-8694-46D6-86C8-0C6623E6649D}"/>
              </a:ext>
            </a:extLst>
          </p:cNvPr>
          <p:cNvSpPr/>
          <p:nvPr/>
        </p:nvSpPr>
        <p:spPr>
          <a:xfrm>
            <a:off x="4876972" y="6118606"/>
            <a:ext cx="310101" cy="3101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80FD416F-8890-4BA9-ADF2-8F296AC2810B}"/>
              </a:ext>
            </a:extLst>
          </p:cNvPr>
          <p:cNvSpPr txBox="1"/>
          <p:nvPr/>
        </p:nvSpPr>
        <p:spPr>
          <a:xfrm>
            <a:off x="614040" y="896981"/>
            <a:ext cx="1913467" cy="369332"/>
          </a:xfrm>
          <a:prstGeom prst="rect">
            <a:avLst/>
          </a:prstGeom>
          <a:noFill/>
        </p:spPr>
        <p:txBody>
          <a:bodyPr wrap="square" rtlCol="0">
            <a:spAutoFit/>
          </a:bodyPr>
          <a:lstStyle/>
          <a:p>
            <a:r>
              <a:rPr kumimoji="1" lang="ja-JP" altLang="en-US" b="1" dirty="0"/>
              <a:t>スムージング前</a:t>
            </a:r>
          </a:p>
        </p:txBody>
      </p:sp>
      <p:sp>
        <p:nvSpPr>
          <p:cNvPr id="24" name="テキスト ボックス 23">
            <a:extLst>
              <a:ext uri="{FF2B5EF4-FFF2-40B4-BE49-F238E27FC236}">
                <a16:creationId xmlns:a16="http://schemas.microsoft.com/office/drawing/2014/main" id="{1C9D1B21-7BAE-49CC-9818-D3C8D128B2C0}"/>
              </a:ext>
            </a:extLst>
          </p:cNvPr>
          <p:cNvSpPr txBox="1"/>
          <p:nvPr/>
        </p:nvSpPr>
        <p:spPr>
          <a:xfrm>
            <a:off x="3118556" y="905443"/>
            <a:ext cx="1913467" cy="369332"/>
          </a:xfrm>
          <a:prstGeom prst="rect">
            <a:avLst/>
          </a:prstGeom>
          <a:noFill/>
        </p:spPr>
        <p:txBody>
          <a:bodyPr wrap="square" rtlCol="0">
            <a:spAutoFit/>
          </a:bodyPr>
          <a:lstStyle/>
          <a:p>
            <a:r>
              <a:rPr kumimoji="1" lang="ja-JP" altLang="en-US" b="1" dirty="0"/>
              <a:t>スムージング後</a:t>
            </a:r>
          </a:p>
        </p:txBody>
      </p:sp>
      <p:sp>
        <p:nvSpPr>
          <p:cNvPr id="25" name="テキスト ボックス 24">
            <a:extLst>
              <a:ext uri="{FF2B5EF4-FFF2-40B4-BE49-F238E27FC236}">
                <a16:creationId xmlns:a16="http://schemas.microsoft.com/office/drawing/2014/main" id="{2DD0383F-E665-4187-A95C-A3AAE88AA0C9}"/>
              </a:ext>
            </a:extLst>
          </p:cNvPr>
          <p:cNvSpPr txBox="1"/>
          <p:nvPr/>
        </p:nvSpPr>
        <p:spPr>
          <a:xfrm>
            <a:off x="364057" y="4049079"/>
            <a:ext cx="2754499" cy="369332"/>
          </a:xfrm>
          <a:prstGeom prst="rect">
            <a:avLst/>
          </a:prstGeom>
          <a:noFill/>
        </p:spPr>
        <p:txBody>
          <a:bodyPr wrap="square" rtlCol="0">
            <a:spAutoFit/>
          </a:bodyPr>
          <a:lstStyle/>
          <a:p>
            <a:r>
              <a:rPr kumimoji="1" lang="ja-JP" altLang="en-US" b="1" dirty="0"/>
              <a:t>台風を動かす風を見たい</a:t>
            </a:r>
          </a:p>
        </p:txBody>
      </p:sp>
      <p:sp>
        <p:nvSpPr>
          <p:cNvPr id="26" name="テキスト ボックス 25">
            <a:extLst>
              <a:ext uri="{FF2B5EF4-FFF2-40B4-BE49-F238E27FC236}">
                <a16:creationId xmlns:a16="http://schemas.microsoft.com/office/drawing/2014/main" id="{9D103586-E7FD-482D-AF2B-0150D25A0D14}"/>
              </a:ext>
            </a:extLst>
          </p:cNvPr>
          <p:cNvSpPr txBox="1"/>
          <p:nvPr/>
        </p:nvSpPr>
        <p:spPr>
          <a:xfrm>
            <a:off x="112834" y="386936"/>
            <a:ext cx="2413069" cy="523220"/>
          </a:xfrm>
          <a:prstGeom prst="rect">
            <a:avLst/>
          </a:prstGeom>
          <a:noFill/>
        </p:spPr>
        <p:txBody>
          <a:bodyPr wrap="square" rtlCol="0">
            <a:spAutoFit/>
          </a:bodyPr>
          <a:lstStyle/>
          <a:p>
            <a:r>
              <a:rPr kumimoji="1" lang="en-US" altLang="ja-JP" sz="2800" b="1" dirty="0"/>
              <a:t>300hPa</a:t>
            </a:r>
            <a:r>
              <a:rPr kumimoji="1" lang="ja-JP" altLang="en-US" sz="2800" b="1" dirty="0"/>
              <a:t>面の風</a:t>
            </a:r>
          </a:p>
        </p:txBody>
      </p:sp>
      <p:sp>
        <p:nvSpPr>
          <p:cNvPr id="27" name="楕円 26">
            <a:extLst>
              <a:ext uri="{FF2B5EF4-FFF2-40B4-BE49-F238E27FC236}">
                <a16:creationId xmlns:a16="http://schemas.microsoft.com/office/drawing/2014/main" id="{6C4025E0-AEF9-4154-B624-5A618C28B4FA}"/>
              </a:ext>
            </a:extLst>
          </p:cNvPr>
          <p:cNvSpPr/>
          <p:nvPr/>
        </p:nvSpPr>
        <p:spPr>
          <a:xfrm>
            <a:off x="1862667" y="2171489"/>
            <a:ext cx="663236" cy="6434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図 28">
            <a:extLst>
              <a:ext uri="{FF2B5EF4-FFF2-40B4-BE49-F238E27FC236}">
                <a16:creationId xmlns:a16="http://schemas.microsoft.com/office/drawing/2014/main" id="{ADBEC43D-8887-429E-B406-6D79C7649469}"/>
              </a:ext>
            </a:extLst>
          </p:cNvPr>
          <p:cNvPicPr>
            <a:picLocks noChangeAspect="1"/>
          </p:cNvPicPr>
          <p:nvPr/>
        </p:nvPicPr>
        <p:blipFill rotWithShape="1">
          <a:blip r:embed="rId4">
            <a:extLst>
              <a:ext uri="{28A0092B-C50C-407E-A947-70E740481C1C}">
                <a14:useLocalDpi xmlns:a14="http://schemas.microsoft.com/office/drawing/2010/main" val="0"/>
              </a:ext>
            </a:extLst>
          </a:blip>
          <a:srcRect l="13068" t="7774" r="15191" b="-643"/>
          <a:stretch/>
        </p:blipFill>
        <p:spPr>
          <a:xfrm>
            <a:off x="2754782" y="1244501"/>
            <a:ext cx="2516313" cy="2516314"/>
          </a:xfrm>
          <a:prstGeom prst="rect">
            <a:avLst/>
          </a:prstGeom>
        </p:spPr>
      </p:pic>
      <p:sp>
        <p:nvSpPr>
          <p:cNvPr id="30" name="テキスト ボックス 29">
            <a:extLst>
              <a:ext uri="{FF2B5EF4-FFF2-40B4-BE49-F238E27FC236}">
                <a16:creationId xmlns:a16="http://schemas.microsoft.com/office/drawing/2014/main" id="{56D0FBEC-D664-4A07-9B31-16EEDF2058DF}"/>
              </a:ext>
            </a:extLst>
          </p:cNvPr>
          <p:cNvSpPr txBox="1"/>
          <p:nvPr/>
        </p:nvSpPr>
        <p:spPr>
          <a:xfrm>
            <a:off x="542039" y="5107296"/>
            <a:ext cx="2404533" cy="369332"/>
          </a:xfrm>
          <a:prstGeom prst="rect">
            <a:avLst/>
          </a:prstGeom>
          <a:noFill/>
        </p:spPr>
        <p:txBody>
          <a:bodyPr wrap="square" rtlCol="0">
            <a:spAutoFit/>
          </a:bodyPr>
          <a:lstStyle/>
          <a:p>
            <a:r>
              <a:rPr kumimoji="1" lang="ja-JP" altLang="en-US" b="1" dirty="0"/>
              <a:t>台風の渦成分を消す</a:t>
            </a:r>
          </a:p>
        </p:txBody>
      </p:sp>
      <p:sp>
        <p:nvSpPr>
          <p:cNvPr id="31" name="矢印: 下 30">
            <a:extLst>
              <a:ext uri="{FF2B5EF4-FFF2-40B4-BE49-F238E27FC236}">
                <a16:creationId xmlns:a16="http://schemas.microsoft.com/office/drawing/2014/main" id="{4D5274D5-3E04-4879-AE3A-030BE5497B75}"/>
              </a:ext>
            </a:extLst>
          </p:cNvPr>
          <p:cNvSpPr/>
          <p:nvPr/>
        </p:nvSpPr>
        <p:spPr>
          <a:xfrm>
            <a:off x="1447800" y="4605206"/>
            <a:ext cx="414867" cy="2423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61E926E9-3356-497C-A113-EC9A818E8927}"/>
              </a:ext>
            </a:extLst>
          </p:cNvPr>
          <p:cNvSpPr txBox="1"/>
          <p:nvPr/>
        </p:nvSpPr>
        <p:spPr>
          <a:xfrm>
            <a:off x="3942473" y="3814635"/>
            <a:ext cx="1244600" cy="646331"/>
          </a:xfrm>
          <a:prstGeom prst="rect">
            <a:avLst/>
          </a:prstGeom>
          <a:noFill/>
        </p:spPr>
        <p:txBody>
          <a:bodyPr wrap="square" rtlCol="0">
            <a:spAutoFit/>
          </a:bodyPr>
          <a:lstStyle/>
          <a:p>
            <a:r>
              <a:rPr kumimoji="1" lang="ja-JP" altLang="en-US" sz="3600" b="1" dirty="0"/>
              <a:t>手法</a:t>
            </a:r>
          </a:p>
        </p:txBody>
      </p:sp>
      <p:sp>
        <p:nvSpPr>
          <p:cNvPr id="34" name="テキスト ボックス 33">
            <a:extLst>
              <a:ext uri="{FF2B5EF4-FFF2-40B4-BE49-F238E27FC236}">
                <a16:creationId xmlns:a16="http://schemas.microsoft.com/office/drawing/2014/main" id="{C5B32A5B-D7C1-4BB0-8EDF-5F05AA029827}"/>
              </a:ext>
            </a:extLst>
          </p:cNvPr>
          <p:cNvSpPr txBox="1"/>
          <p:nvPr/>
        </p:nvSpPr>
        <p:spPr>
          <a:xfrm>
            <a:off x="6324994" y="4460966"/>
            <a:ext cx="2353733" cy="2031325"/>
          </a:xfrm>
          <a:prstGeom prst="rect">
            <a:avLst/>
          </a:prstGeom>
          <a:solidFill>
            <a:schemeClr val="accent1">
              <a:lumMod val="20000"/>
              <a:lumOff val="80000"/>
            </a:schemeClr>
          </a:solidFill>
        </p:spPr>
        <p:txBody>
          <a:bodyPr wrap="square" rtlCol="0">
            <a:spAutoFit/>
          </a:bodyPr>
          <a:lstStyle/>
          <a:p>
            <a:r>
              <a:rPr kumimoji="1" lang="ja-JP" altLang="en-US" dirty="0"/>
              <a:t>中心点に</a:t>
            </a:r>
            <a:r>
              <a:rPr kumimoji="1" lang="en-US" altLang="ja-JP" dirty="0"/>
              <a:t>1</a:t>
            </a:r>
          </a:p>
          <a:p>
            <a:r>
              <a:rPr kumimoji="1" lang="ja-JP" altLang="en-US" dirty="0"/>
              <a:t>上下左右の点に</a:t>
            </a:r>
            <a:r>
              <a:rPr kumimoji="1" lang="en-US" altLang="ja-JP" dirty="0"/>
              <a:t>0.5</a:t>
            </a:r>
          </a:p>
          <a:p>
            <a:r>
              <a:rPr kumimoji="1" lang="ja-JP" altLang="en-US" dirty="0"/>
              <a:t>角の点に</a:t>
            </a:r>
            <a:r>
              <a:rPr kumimoji="1" lang="en-US" altLang="ja-JP" dirty="0"/>
              <a:t>0.3</a:t>
            </a:r>
          </a:p>
          <a:p>
            <a:r>
              <a:rPr kumimoji="1" lang="ja-JP" altLang="en-US" dirty="0"/>
              <a:t>をそれぞれ掛ける</a:t>
            </a:r>
            <a:endParaRPr kumimoji="1" lang="en-US" altLang="ja-JP" dirty="0"/>
          </a:p>
          <a:p>
            <a:endParaRPr kumimoji="1" lang="en-US" altLang="ja-JP" dirty="0"/>
          </a:p>
          <a:p>
            <a:r>
              <a:rPr kumimoji="1" lang="ja-JP" altLang="en-US" dirty="0"/>
              <a:t>重みの和</a:t>
            </a:r>
            <a:r>
              <a:rPr kumimoji="1" lang="en-US" altLang="ja-JP" dirty="0"/>
              <a:t>(4.2)</a:t>
            </a:r>
            <a:r>
              <a:rPr kumimoji="1" lang="ja-JP" altLang="en-US" dirty="0"/>
              <a:t>で割る</a:t>
            </a:r>
            <a:endParaRPr kumimoji="1" lang="en-US" altLang="ja-JP" dirty="0"/>
          </a:p>
          <a:p>
            <a:endParaRPr kumimoji="1" lang="ja-JP" altLang="en-US" dirty="0"/>
          </a:p>
        </p:txBody>
      </p:sp>
    </p:spTree>
    <p:extLst>
      <p:ext uri="{BB962C8B-B14F-4D97-AF65-F5344CB8AC3E}">
        <p14:creationId xmlns:p14="http://schemas.microsoft.com/office/powerpoint/2010/main" val="3966255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C49D85-40E2-4C52-B6E2-081F1B9E6409}"/>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4379CD1B-3C3A-4A44-9AED-D30EAB9416BF}"/>
              </a:ext>
            </a:extLst>
          </p:cNvPr>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4114605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descr="地図, テキスト が含まれている画像&#10;&#10;自動的に生成された説明">
            <a:extLst>
              <a:ext uri="{FF2B5EF4-FFF2-40B4-BE49-F238E27FC236}">
                <a16:creationId xmlns:a16="http://schemas.microsoft.com/office/drawing/2014/main" id="{8E3E3C02-F56F-496E-8DB6-0E0DC6045771}"/>
              </a:ext>
            </a:extLst>
          </p:cNvPr>
          <p:cNvPicPr>
            <a:picLocks noChangeAspect="1"/>
          </p:cNvPicPr>
          <p:nvPr/>
        </p:nvPicPr>
        <p:blipFill rotWithShape="1">
          <a:blip r:embed="rId2">
            <a:extLst>
              <a:ext uri="{28A0092B-C50C-407E-A947-70E740481C1C}">
                <a14:useLocalDpi xmlns:a14="http://schemas.microsoft.com/office/drawing/2010/main" val="0"/>
              </a:ext>
            </a:extLst>
          </a:blip>
          <a:srcRect l="13619" t="3335" r="17164" b="5097"/>
          <a:stretch/>
        </p:blipFill>
        <p:spPr>
          <a:xfrm>
            <a:off x="0" y="47526"/>
            <a:ext cx="3087750" cy="3155523"/>
          </a:xfrm>
          <a:prstGeom prst="rect">
            <a:avLst/>
          </a:prstGeom>
        </p:spPr>
      </p:pic>
      <p:pic>
        <p:nvPicPr>
          <p:cNvPr id="30" name="図 29" descr="テキスト, 地図 が含まれている画像&#10;&#10;自動的に生成された説明">
            <a:extLst>
              <a:ext uri="{FF2B5EF4-FFF2-40B4-BE49-F238E27FC236}">
                <a16:creationId xmlns:a16="http://schemas.microsoft.com/office/drawing/2014/main" id="{3E585C70-6FEF-4015-8888-AABB2C9489BA}"/>
              </a:ext>
            </a:extLst>
          </p:cNvPr>
          <p:cNvPicPr>
            <a:picLocks noChangeAspect="1"/>
          </p:cNvPicPr>
          <p:nvPr/>
        </p:nvPicPr>
        <p:blipFill rotWithShape="1">
          <a:blip r:embed="rId3">
            <a:extLst>
              <a:ext uri="{28A0092B-C50C-407E-A947-70E740481C1C}">
                <a14:useLocalDpi xmlns:a14="http://schemas.microsoft.com/office/drawing/2010/main" val="0"/>
              </a:ext>
            </a:extLst>
          </a:blip>
          <a:srcRect l="13540" t="3664" r="17683" b="5097"/>
          <a:stretch/>
        </p:blipFill>
        <p:spPr>
          <a:xfrm>
            <a:off x="3070662" y="47525"/>
            <a:ext cx="2985590" cy="3155523"/>
          </a:xfrm>
          <a:prstGeom prst="rect">
            <a:avLst/>
          </a:prstGeom>
        </p:spPr>
      </p:pic>
      <p:pic>
        <p:nvPicPr>
          <p:cNvPr id="32" name="図 31" descr="地図, テキスト が含まれている画像&#10;&#10;自動的に生成された説明">
            <a:extLst>
              <a:ext uri="{FF2B5EF4-FFF2-40B4-BE49-F238E27FC236}">
                <a16:creationId xmlns:a16="http://schemas.microsoft.com/office/drawing/2014/main" id="{DB08CCBE-A116-4656-92CC-F127C7503D32}"/>
              </a:ext>
            </a:extLst>
          </p:cNvPr>
          <p:cNvPicPr>
            <a:picLocks noChangeAspect="1"/>
          </p:cNvPicPr>
          <p:nvPr/>
        </p:nvPicPr>
        <p:blipFill rotWithShape="1">
          <a:blip r:embed="rId4">
            <a:extLst>
              <a:ext uri="{28A0092B-C50C-407E-A947-70E740481C1C}">
                <a14:useLocalDpi xmlns:a14="http://schemas.microsoft.com/office/drawing/2010/main" val="0"/>
              </a:ext>
            </a:extLst>
          </a:blip>
          <a:srcRect l="13236" t="2986" r="16652" b="5096"/>
          <a:stretch/>
        </p:blipFill>
        <p:spPr>
          <a:xfrm>
            <a:off x="6039968" y="47524"/>
            <a:ext cx="3086945" cy="3155523"/>
          </a:xfrm>
          <a:prstGeom prst="rect">
            <a:avLst/>
          </a:prstGeom>
        </p:spPr>
      </p:pic>
      <p:pic>
        <p:nvPicPr>
          <p:cNvPr id="3" name="図 2" descr="テキスト, 地図 が含まれている画像&#10;&#10;自動的に生成された説明">
            <a:extLst>
              <a:ext uri="{FF2B5EF4-FFF2-40B4-BE49-F238E27FC236}">
                <a16:creationId xmlns:a16="http://schemas.microsoft.com/office/drawing/2014/main" id="{A77BE810-F90B-440A-AC96-0643F8F3025E}"/>
              </a:ext>
            </a:extLst>
          </p:cNvPr>
          <p:cNvPicPr>
            <a:picLocks noChangeAspect="1"/>
          </p:cNvPicPr>
          <p:nvPr/>
        </p:nvPicPr>
        <p:blipFill rotWithShape="1">
          <a:blip r:embed="rId5">
            <a:extLst>
              <a:ext uri="{28A0092B-C50C-407E-A947-70E740481C1C}">
                <a14:useLocalDpi xmlns:a14="http://schemas.microsoft.com/office/drawing/2010/main" val="0"/>
              </a:ext>
            </a:extLst>
          </a:blip>
          <a:srcRect l="13629" t="7923" r="17340" b="5440"/>
          <a:stretch/>
        </p:blipFill>
        <p:spPr>
          <a:xfrm>
            <a:off x="84842" y="3303703"/>
            <a:ext cx="3616965" cy="3506771"/>
          </a:xfrm>
          <a:prstGeom prst="rect">
            <a:avLst/>
          </a:prstGeom>
        </p:spPr>
      </p:pic>
      <p:sp>
        <p:nvSpPr>
          <p:cNvPr id="4" name="テキスト ボックス 3">
            <a:extLst>
              <a:ext uri="{FF2B5EF4-FFF2-40B4-BE49-F238E27FC236}">
                <a16:creationId xmlns:a16="http://schemas.microsoft.com/office/drawing/2014/main" id="{A025606B-A06C-4153-88C3-5C01D6CA802E}"/>
              </a:ext>
            </a:extLst>
          </p:cNvPr>
          <p:cNvSpPr txBox="1"/>
          <p:nvPr/>
        </p:nvSpPr>
        <p:spPr>
          <a:xfrm>
            <a:off x="4355183" y="4133758"/>
            <a:ext cx="3733014" cy="923330"/>
          </a:xfrm>
          <a:prstGeom prst="rect">
            <a:avLst/>
          </a:prstGeom>
          <a:noFill/>
        </p:spPr>
        <p:txBody>
          <a:bodyPr wrap="square" rtlCol="0">
            <a:spAutoFit/>
          </a:bodyPr>
          <a:lstStyle/>
          <a:p>
            <a:r>
              <a:rPr kumimoji="1" lang="en-US" altLang="ja-JP" dirty="0"/>
              <a:t>SST</a:t>
            </a:r>
            <a:r>
              <a:rPr kumimoji="1" lang="ja-JP" altLang="en-US" dirty="0"/>
              <a:t>や雲物理スキームを変えた組合せでやってみる？</a:t>
            </a:r>
            <a:endParaRPr kumimoji="1" lang="en-US" altLang="ja-JP" dirty="0"/>
          </a:p>
          <a:p>
            <a:endParaRPr kumimoji="1" lang="ja-JP" altLang="en-US" dirty="0"/>
          </a:p>
        </p:txBody>
      </p:sp>
    </p:spTree>
    <p:extLst>
      <p:ext uri="{BB962C8B-B14F-4D97-AF65-F5344CB8AC3E}">
        <p14:creationId xmlns:p14="http://schemas.microsoft.com/office/powerpoint/2010/main" val="154157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3043A7C7-088A-42F8-8D6C-E501CF913A1A}"/>
              </a:ext>
            </a:extLst>
          </p:cNvPr>
          <p:cNvSpPr txBox="1"/>
          <p:nvPr/>
        </p:nvSpPr>
        <p:spPr>
          <a:xfrm>
            <a:off x="2" y="0"/>
            <a:ext cx="9143999" cy="400110"/>
          </a:xfrm>
          <a:prstGeom prst="rect">
            <a:avLst/>
          </a:prstGeom>
          <a:solidFill>
            <a:schemeClr val="bg2"/>
          </a:solidFill>
        </p:spPr>
        <p:txBody>
          <a:bodyPr wrap="square" rtlCol="0">
            <a:spAutoFit/>
          </a:bodyPr>
          <a:lstStyle/>
          <a:p>
            <a:r>
              <a:rPr kumimoji="1" lang="ja-JP" altLang="en-US" sz="2000" dirty="0"/>
              <a:t>背景　　　　　　　　　　　　　　　　　　　　　　　　　　　　　　　</a:t>
            </a:r>
            <a:r>
              <a:rPr kumimoji="1" lang="en-US" altLang="ja-JP" sz="2000" dirty="0"/>
              <a:t>1/13</a:t>
            </a:r>
            <a:endParaRPr kumimoji="1" lang="ja-JP" altLang="en-US" sz="2000" dirty="0"/>
          </a:p>
        </p:txBody>
      </p:sp>
      <p:pic>
        <p:nvPicPr>
          <p:cNvPr id="3" name="図 2">
            <a:extLst>
              <a:ext uri="{FF2B5EF4-FFF2-40B4-BE49-F238E27FC236}">
                <a16:creationId xmlns:a16="http://schemas.microsoft.com/office/drawing/2014/main" id="{3E1B61F0-1E90-4D23-AE34-51AC1CB33B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1221" y="628126"/>
            <a:ext cx="5471031" cy="3936167"/>
          </a:xfrm>
          <a:prstGeom prst="rect">
            <a:avLst/>
          </a:prstGeom>
        </p:spPr>
      </p:pic>
      <p:sp>
        <p:nvSpPr>
          <p:cNvPr id="4" name="テキスト ボックス 3">
            <a:extLst>
              <a:ext uri="{FF2B5EF4-FFF2-40B4-BE49-F238E27FC236}">
                <a16:creationId xmlns:a16="http://schemas.microsoft.com/office/drawing/2014/main" id="{BAE5D646-880D-4C90-967F-364520D017E0}"/>
              </a:ext>
            </a:extLst>
          </p:cNvPr>
          <p:cNvSpPr txBox="1"/>
          <p:nvPr/>
        </p:nvSpPr>
        <p:spPr>
          <a:xfrm>
            <a:off x="219302" y="490043"/>
            <a:ext cx="3027535" cy="4401205"/>
          </a:xfrm>
          <a:prstGeom prst="rect">
            <a:avLst/>
          </a:prstGeom>
          <a:noFill/>
        </p:spPr>
        <p:txBody>
          <a:bodyPr wrap="square" rtlCol="0">
            <a:spAutoFit/>
          </a:bodyPr>
          <a:lstStyle/>
          <a:p>
            <a:r>
              <a:rPr kumimoji="1" lang="en-US" altLang="ja-JP" sz="2800" dirty="0"/>
              <a:t>2018</a:t>
            </a:r>
            <a:r>
              <a:rPr kumimoji="1" lang="ja-JP" altLang="en-US" sz="2800" dirty="0"/>
              <a:t>年台風</a:t>
            </a:r>
            <a:r>
              <a:rPr kumimoji="1" lang="en-US" altLang="ja-JP" sz="2800" dirty="0"/>
              <a:t>12</a:t>
            </a:r>
            <a:r>
              <a:rPr kumimoji="1" lang="ja-JP" altLang="en-US" sz="2800" dirty="0"/>
              <a:t>号</a:t>
            </a:r>
            <a:endParaRPr kumimoji="1" lang="en-US" altLang="ja-JP" sz="2800" dirty="0"/>
          </a:p>
          <a:p>
            <a:endParaRPr kumimoji="1" lang="en-US" altLang="ja-JP" dirty="0"/>
          </a:p>
          <a:p>
            <a:r>
              <a:rPr kumimoji="1" lang="en-US" altLang="ja-JP" dirty="0"/>
              <a:t>2018/7/24 12:00UTC</a:t>
            </a:r>
            <a:r>
              <a:rPr kumimoji="1" lang="ja-JP" altLang="en-US" dirty="0"/>
              <a:t>に発生</a:t>
            </a:r>
            <a:endParaRPr kumimoji="1" lang="en-US" altLang="ja-JP" dirty="0"/>
          </a:p>
          <a:p>
            <a:r>
              <a:rPr kumimoji="1" lang="ja-JP" altLang="en-US" dirty="0"/>
              <a:t>最低気圧</a:t>
            </a:r>
            <a:r>
              <a:rPr kumimoji="1" lang="en-US" altLang="ja-JP" dirty="0"/>
              <a:t>960hPa</a:t>
            </a:r>
          </a:p>
          <a:p>
            <a:endParaRPr kumimoji="1" lang="en-US" altLang="ja-JP" dirty="0"/>
          </a:p>
          <a:p>
            <a:r>
              <a:rPr kumimoji="1" lang="ja-JP" altLang="en-US" dirty="0"/>
              <a:t>発生後，進路を北東から徐々に西向きにかえる</a:t>
            </a:r>
            <a:endParaRPr kumimoji="1" lang="en-US" altLang="ja-JP" dirty="0"/>
          </a:p>
          <a:p>
            <a:endParaRPr kumimoji="1" lang="en-US" altLang="ja-JP" dirty="0"/>
          </a:p>
          <a:p>
            <a:r>
              <a:rPr kumimoji="1" lang="en-US" altLang="ja-JP" dirty="0"/>
              <a:t>2018/7/28 16:00UTC</a:t>
            </a:r>
            <a:r>
              <a:rPr kumimoji="1" lang="ja-JP" altLang="en-US" dirty="0"/>
              <a:t>頃</a:t>
            </a:r>
            <a:endParaRPr kumimoji="1" lang="en-US" altLang="ja-JP" dirty="0"/>
          </a:p>
          <a:p>
            <a:r>
              <a:rPr kumimoji="1" lang="ja-JP" altLang="en-US" dirty="0"/>
              <a:t>三重県伊勢市付近に上陸</a:t>
            </a:r>
            <a:endParaRPr kumimoji="1" lang="en-US" altLang="ja-JP" dirty="0"/>
          </a:p>
          <a:p>
            <a:endParaRPr kumimoji="1" lang="en-US" altLang="ja-JP" dirty="0"/>
          </a:p>
          <a:p>
            <a:r>
              <a:rPr kumimoji="1" lang="ja-JP" altLang="en-US" dirty="0"/>
              <a:t>その後九州あたりで円を描くような進路を取りながら西進</a:t>
            </a:r>
            <a:endParaRPr kumimoji="1" lang="en-US" altLang="ja-JP" dirty="0"/>
          </a:p>
          <a:p>
            <a:endParaRPr kumimoji="1" lang="en-US" altLang="ja-JP" dirty="0"/>
          </a:p>
        </p:txBody>
      </p:sp>
      <p:sp>
        <p:nvSpPr>
          <p:cNvPr id="7" name="テキスト ボックス 6">
            <a:extLst>
              <a:ext uri="{FF2B5EF4-FFF2-40B4-BE49-F238E27FC236}">
                <a16:creationId xmlns:a16="http://schemas.microsoft.com/office/drawing/2014/main" id="{F3CE0C48-EC28-4A2C-982B-0AFBA58182A4}"/>
              </a:ext>
            </a:extLst>
          </p:cNvPr>
          <p:cNvSpPr txBox="1"/>
          <p:nvPr/>
        </p:nvSpPr>
        <p:spPr>
          <a:xfrm>
            <a:off x="3479616" y="4642794"/>
            <a:ext cx="4689446" cy="415498"/>
          </a:xfrm>
          <a:prstGeom prst="rect">
            <a:avLst/>
          </a:prstGeom>
          <a:noFill/>
        </p:spPr>
        <p:txBody>
          <a:bodyPr wrap="square" rtlCol="0">
            <a:spAutoFit/>
          </a:bodyPr>
          <a:lstStyle/>
          <a:p>
            <a:r>
              <a:rPr lang="ja-JP" altLang="en-US" sz="1050" dirty="0"/>
              <a:t>引用：デジタル台風</a:t>
            </a:r>
            <a:endParaRPr lang="en-US" altLang="ja-JP" sz="1050" dirty="0"/>
          </a:p>
          <a:p>
            <a:r>
              <a:rPr lang="en-US" altLang="ja-JP" sz="1050" dirty="0"/>
              <a:t>http://agora.ex.nii.ac.jp/digital-typhoon/summary/wnp/k/201812.html.ja</a:t>
            </a:r>
            <a:endParaRPr kumimoji="1" lang="ja-JP" altLang="en-US" sz="1050" dirty="0"/>
          </a:p>
        </p:txBody>
      </p:sp>
      <p:pic>
        <p:nvPicPr>
          <p:cNvPr id="9" name="図 8">
            <a:extLst>
              <a:ext uri="{FF2B5EF4-FFF2-40B4-BE49-F238E27FC236}">
                <a16:creationId xmlns:a16="http://schemas.microsoft.com/office/drawing/2014/main" id="{0D72B354-B41D-41F3-87D7-2E9ABB65C3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129" y="4981179"/>
            <a:ext cx="1973642" cy="1846719"/>
          </a:xfrm>
          <a:prstGeom prst="rect">
            <a:avLst/>
          </a:prstGeom>
        </p:spPr>
      </p:pic>
      <p:sp>
        <p:nvSpPr>
          <p:cNvPr id="10" name="テキスト ボックス 9">
            <a:extLst>
              <a:ext uri="{FF2B5EF4-FFF2-40B4-BE49-F238E27FC236}">
                <a16:creationId xmlns:a16="http://schemas.microsoft.com/office/drawing/2014/main" id="{4055F03B-2DB7-4A13-AAC4-55D6FB443FCB}"/>
              </a:ext>
            </a:extLst>
          </p:cNvPr>
          <p:cNvSpPr txBox="1"/>
          <p:nvPr/>
        </p:nvSpPr>
        <p:spPr>
          <a:xfrm>
            <a:off x="2335669" y="6266010"/>
            <a:ext cx="2833901" cy="577081"/>
          </a:xfrm>
          <a:prstGeom prst="rect">
            <a:avLst/>
          </a:prstGeom>
          <a:noFill/>
        </p:spPr>
        <p:txBody>
          <a:bodyPr wrap="square" rtlCol="0">
            <a:spAutoFit/>
          </a:bodyPr>
          <a:lstStyle/>
          <a:p>
            <a:r>
              <a:rPr lang="ja-JP" altLang="en-US" sz="1050" dirty="0"/>
              <a:t>引用：気象庁</a:t>
            </a:r>
            <a:r>
              <a:rPr lang="en-US" altLang="ja-JP" sz="1050" dirty="0"/>
              <a:t>HP</a:t>
            </a:r>
          </a:p>
          <a:p>
            <a:r>
              <a:rPr lang="en-US" altLang="ja-JP" sz="1050" dirty="0"/>
              <a:t>https://www.jma.go.jp/jma/kishou/know/typhoon/1-4.html</a:t>
            </a:r>
            <a:endParaRPr kumimoji="1" lang="ja-JP" altLang="en-US" sz="1050" dirty="0"/>
          </a:p>
        </p:txBody>
      </p:sp>
      <p:sp>
        <p:nvSpPr>
          <p:cNvPr id="2" name="テキスト ボックス 1">
            <a:extLst>
              <a:ext uri="{FF2B5EF4-FFF2-40B4-BE49-F238E27FC236}">
                <a16:creationId xmlns:a16="http://schemas.microsoft.com/office/drawing/2014/main" id="{5B587C0F-37DA-4F1F-9C8F-E44BF441E451}"/>
              </a:ext>
            </a:extLst>
          </p:cNvPr>
          <p:cNvSpPr txBox="1"/>
          <p:nvPr/>
        </p:nvSpPr>
        <p:spPr>
          <a:xfrm>
            <a:off x="4349861" y="5202622"/>
            <a:ext cx="3483230" cy="1138773"/>
          </a:xfrm>
          <a:prstGeom prst="rect">
            <a:avLst/>
          </a:prstGeom>
          <a:noFill/>
        </p:spPr>
        <p:txBody>
          <a:bodyPr wrap="square" rtlCol="0">
            <a:spAutoFit/>
          </a:bodyPr>
          <a:lstStyle/>
          <a:p>
            <a:pPr algn="just"/>
            <a:r>
              <a:rPr kumimoji="1" lang="ja-JP" altLang="en-US" dirty="0"/>
              <a:t>西日本を西向きに縦断・・・</a:t>
            </a:r>
            <a:endParaRPr kumimoji="1" lang="en-US" altLang="ja-JP" dirty="0"/>
          </a:p>
          <a:p>
            <a:pPr algn="just"/>
            <a:r>
              <a:rPr kumimoji="1" lang="ja-JP" altLang="en-US" sz="3200" b="1" u="sng" dirty="0">
                <a:solidFill>
                  <a:srgbClr val="FF0000"/>
                </a:solidFill>
              </a:rPr>
              <a:t>初の進路</a:t>
            </a:r>
          </a:p>
          <a:p>
            <a:endParaRPr kumimoji="1" lang="ja-JP" altLang="en-US" dirty="0"/>
          </a:p>
        </p:txBody>
      </p:sp>
      <p:sp>
        <p:nvSpPr>
          <p:cNvPr id="11" name="フローチャート: 結合子 10">
            <a:extLst>
              <a:ext uri="{FF2B5EF4-FFF2-40B4-BE49-F238E27FC236}">
                <a16:creationId xmlns:a16="http://schemas.microsoft.com/office/drawing/2014/main" id="{F891EC10-23EE-47B3-9472-B9B7738A506A}"/>
              </a:ext>
            </a:extLst>
          </p:cNvPr>
          <p:cNvSpPr/>
          <p:nvPr/>
        </p:nvSpPr>
        <p:spPr>
          <a:xfrm>
            <a:off x="6290431" y="1586927"/>
            <a:ext cx="1040268" cy="954797"/>
          </a:xfrm>
          <a:prstGeom prst="flowChartConnector">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t>寒</a:t>
            </a:r>
          </a:p>
        </p:txBody>
      </p:sp>
    </p:spTree>
    <p:extLst>
      <p:ext uri="{BB962C8B-B14F-4D97-AF65-F5344CB8AC3E}">
        <p14:creationId xmlns:p14="http://schemas.microsoft.com/office/powerpoint/2010/main" val="314519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 地図 が含まれている画像&#10;&#10;自動的に生成された説明">
            <a:extLst>
              <a:ext uri="{FF2B5EF4-FFF2-40B4-BE49-F238E27FC236}">
                <a16:creationId xmlns:a16="http://schemas.microsoft.com/office/drawing/2014/main" id="{47D1BB78-FC33-4461-B8B0-788991CA229F}"/>
              </a:ext>
            </a:extLst>
          </p:cNvPr>
          <p:cNvPicPr>
            <a:picLocks noChangeAspect="1"/>
          </p:cNvPicPr>
          <p:nvPr/>
        </p:nvPicPr>
        <p:blipFill rotWithShape="1">
          <a:blip r:embed="rId2">
            <a:extLst>
              <a:ext uri="{28A0092B-C50C-407E-A947-70E740481C1C}">
                <a14:useLocalDpi xmlns:a14="http://schemas.microsoft.com/office/drawing/2010/main" val="0"/>
              </a:ext>
            </a:extLst>
          </a:blip>
          <a:srcRect l="18825" t="3603" r="9423" b="5275"/>
          <a:stretch/>
        </p:blipFill>
        <p:spPr>
          <a:xfrm>
            <a:off x="5052764" y="1847234"/>
            <a:ext cx="3468005" cy="3750600"/>
          </a:xfrm>
          <a:prstGeom prst="rect">
            <a:avLst/>
          </a:prstGeom>
        </p:spPr>
      </p:pic>
      <p:pic>
        <p:nvPicPr>
          <p:cNvPr id="7" name="図 6" descr="テキスト, 地図 が含まれている画像&#10;&#10;自動的に生成された説明">
            <a:extLst>
              <a:ext uri="{FF2B5EF4-FFF2-40B4-BE49-F238E27FC236}">
                <a16:creationId xmlns:a16="http://schemas.microsoft.com/office/drawing/2014/main" id="{28288C9A-3DF2-40DA-A86E-5DC82518D3AC}"/>
              </a:ext>
            </a:extLst>
          </p:cNvPr>
          <p:cNvPicPr>
            <a:picLocks noChangeAspect="1"/>
          </p:cNvPicPr>
          <p:nvPr/>
        </p:nvPicPr>
        <p:blipFill rotWithShape="1">
          <a:blip r:embed="rId3">
            <a:extLst>
              <a:ext uri="{28A0092B-C50C-407E-A947-70E740481C1C}">
                <a14:useLocalDpi xmlns:a14="http://schemas.microsoft.com/office/drawing/2010/main" val="0"/>
              </a:ext>
            </a:extLst>
          </a:blip>
          <a:srcRect l="18712" t="1691" r="9535" b="5106"/>
          <a:stretch/>
        </p:blipFill>
        <p:spPr>
          <a:xfrm>
            <a:off x="716437" y="1730242"/>
            <a:ext cx="3855563" cy="3868857"/>
          </a:xfrm>
          <a:prstGeom prst="rect">
            <a:avLst/>
          </a:prstGeom>
        </p:spPr>
      </p:pic>
      <p:sp>
        <p:nvSpPr>
          <p:cNvPr id="8" name="テキスト ボックス 7">
            <a:extLst>
              <a:ext uri="{FF2B5EF4-FFF2-40B4-BE49-F238E27FC236}">
                <a16:creationId xmlns:a16="http://schemas.microsoft.com/office/drawing/2014/main" id="{DE50205E-8F40-4EA9-AAF5-9778CEF33B2D}"/>
              </a:ext>
            </a:extLst>
          </p:cNvPr>
          <p:cNvSpPr txBox="1"/>
          <p:nvPr/>
        </p:nvSpPr>
        <p:spPr>
          <a:xfrm>
            <a:off x="716437" y="197963"/>
            <a:ext cx="5967167" cy="1200329"/>
          </a:xfrm>
          <a:prstGeom prst="rect">
            <a:avLst/>
          </a:prstGeom>
          <a:noFill/>
        </p:spPr>
        <p:txBody>
          <a:bodyPr wrap="square" rtlCol="0">
            <a:spAutoFit/>
          </a:bodyPr>
          <a:lstStyle/>
          <a:p>
            <a:r>
              <a:rPr kumimoji="1" lang="ja-JP" altLang="en-US" dirty="0"/>
              <a:t>台風の強度を変えるために</a:t>
            </a:r>
            <a:r>
              <a:rPr kumimoji="1" lang="en-US" altLang="ja-JP" dirty="0"/>
              <a:t>SST</a:t>
            </a:r>
            <a:r>
              <a:rPr kumimoji="1" lang="ja-JP" altLang="en-US" dirty="0"/>
              <a:t>を変える</a:t>
            </a:r>
            <a:endParaRPr kumimoji="1" lang="en-US" altLang="ja-JP" dirty="0"/>
          </a:p>
          <a:p>
            <a:endParaRPr kumimoji="1" lang="en-US" altLang="ja-JP" dirty="0"/>
          </a:p>
          <a:p>
            <a:r>
              <a:rPr kumimoji="1" lang="en-US" altLang="ja-JP" dirty="0"/>
              <a:t>SST</a:t>
            </a:r>
            <a:r>
              <a:rPr kumimoji="1" lang="ja-JP" altLang="en-US" dirty="0"/>
              <a:t>によって台風の強度が変わると</a:t>
            </a:r>
            <a:endParaRPr kumimoji="1" lang="en-US" altLang="ja-JP" dirty="0"/>
          </a:p>
          <a:p>
            <a:r>
              <a:rPr kumimoji="1" lang="ja-JP" altLang="en-US" dirty="0"/>
              <a:t>台風の進路や寒冷渦の強度が変わるか？</a:t>
            </a:r>
          </a:p>
        </p:txBody>
      </p:sp>
      <p:sp>
        <p:nvSpPr>
          <p:cNvPr id="9" name="テキスト ボックス 8">
            <a:extLst>
              <a:ext uri="{FF2B5EF4-FFF2-40B4-BE49-F238E27FC236}">
                <a16:creationId xmlns:a16="http://schemas.microsoft.com/office/drawing/2014/main" id="{2EC4D4BE-2B1C-47CE-B010-98CED2E8C4B5}"/>
              </a:ext>
            </a:extLst>
          </p:cNvPr>
          <p:cNvSpPr txBox="1"/>
          <p:nvPr/>
        </p:nvSpPr>
        <p:spPr>
          <a:xfrm>
            <a:off x="4213782" y="1662568"/>
            <a:ext cx="1140643" cy="369332"/>
          </a:xfrm>
          <a:prstGeom prst="rect">
            <a:avLst/>
          </a:prstGeom>
          <a:noFill/>
        </p:spPr>
        <p:txBody>
          <a:bodyPr wrap="square" rtlCol="0">
            <a:spAutoFit/>
          </a:bodyPr>
          <a:lstStyle/>
          <a:p>
            <a:r>
              <a:rPr kumimoji="1" lang="en-US" altLang="ja-JP" dirty="0"/>
              <a:t>OISST</a:t>
            </a:r>
            <a:endParaRPr kumimoji="1" lang="ja-JP" altLang="en-US" dirty="0"/>
          </a:p>
        </p:txBody>
      </p:sp>
      <p:sp>
        <p:nvSpPr>
          <p:cNvPr id="10" name="テキスト ボックス 9">
            <a:extLst>
              <a:ext uri="{FF2B5EF4-FFF2-40B4-BE49-F238E27FC236}">
                <a16:creationId xmlns:a16="http://schemas.microsoft.com/office/drawing/2014/main" id="{0B19C7D3-D10B-4322-BB8F-F360771E86EA}"/>
              </a:ext>
            </a:extLst>
          </p:cNvPr>
          <p:cNvSpPr txBox="1"/>
          <p:nvPr/>
        </p:nvSpPr>
        <p:spPr>
          <a:xfrm>
            <a:off x="1786378" y="6013706"/>
            <a:ext cx="5995449" cy="646331"/>
          </a:xfrm>
          <a:prstGeom prst="rect">
            <a:avLst/>
          </a:prstGeom>
          <a:noFill/>
        </p:spPr>
        <p:txBody>
          <a:bodyPr wrap="square" rtlCol="0">
            <a:spAutoFit/>
          </a:bodyPr>
          <a:lstStyle/>
          <a:p>
            <a:r>
              <a:rPr kumimoji="1" lang="en-US" altLang="ja-JP" dirty="0"/>
              <a:t>2008</a:t>
            </a:r>
            <a:r>
              <a:rPr kumimoji="1" lang="ja-JP" altLang="en-US" dirty="0"/>
              <a:t>年の</a:t>
            </a:r>
            <a:r>
              <a:rPr kumimoji="1" lang="en-US" altLang="ja-JP" dirty="0"/>
              <a:t>SST</a:t>
            </a:r>
            <a:r>
              <a:rPr kumimoji="1" lang="ja-JP" altLang="en-US" dirty="0"/>
              <a:t>は</a:t>
            </a:r>
            <a:r>
              <a:rPr kumimoji="1" lang="en-US" altLang="ja-JP" dirty="0"/>
              <a:t>2018</a:t>
            </a:r>
            <a:r>
              <a:rPr kumimoji="1" lang="ja-JP" altLang="en-US" dirty="0"/>
              <a:t>年より高かった</a:t>
            </a:r>
            <a:endParaRPr kumimoji="1" lang="en-US" altLang="ja-JP" dirty="0"/>
          </a:p>
          <a:p>
            <a:r>
              <a:rPr kumimoji="1" lang="ja-JP" altLang="en-US" dirty="0"/>
              <a:t>→台風が発達して</a:t>
            </a:r>
            <a:r>
              <a:rPr kumimoji="1" lang="en-US" altLang="ja-JP" dirty="0"/>
              <a:t>Two</a:t>
            </a:r>
            <a:r>
              <a:rPr kumimoji="1" lang="ja-JP" altLang="en-US" dirty="0"/>
              <a:t> </a:t>
            </a:r>
            <a:r>
              <a:rPr kumimoji="1" lang="en-US" altLang="ja-JP" dirty="0"/>
              <a:t>way</a:t>
            </a:r>
            <a:r>
              <a:rPr kumimoji="1" lang="ja-JP" altLang="en-US" dirty="0"/>
              <a:t>のような結果となるか？</a:t>
            </a:r>
          </a:p>
        </p:txBody>
      </p:sp>
    </p:spTree>
    <p:extLst>
      <p:ext uri="{BB962C8B-B14F-4D97-AF65-F5344CB8AC3E}">
        <p14:creationId xmlns:p14="http://schemas.microsoft.com/office/powerpoint/2010/main" val="3819976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a:extLst>
              <a:ext uri="{FF2B5EF4-FFF2-40B4-BE49-F238E27FC236}">
                <a16:creationId xmlns:a16="http://schemas.microsoft.com/office/drawing/2014/main" id="{EFC32408-C600-463B-B5AB-A0F460750E2F}"/>
              </a:ext>
            </a:extLst>
          </p:cNvPr>
          <p:cNvGraphicFramePr>
            <a:graphicFrameLocks/>
          </p:cNvGraphicFramePr>
          <p:nvPr>
            <p:extLst>
              <p:ext uri="{D42A27DB-BD31-4B8C-83A1-F6EECF244321}">
                <p14:modId xmlns:p14="http://schemas.microsoft.com/office/powerpoint/2010/main" val="1224612754"/>
              </p:ext>
            </p:extLst>
          </p:nvPr>
        </p:nvGraphicFramePr>
        <p:xfrm>
          <a:off x="-146116" y="620060"/>
          <a:ext cx="4934933"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a:extLst>
              <a:ext uri="{FF2B5EF4-FFF2-40B4-BE49-F238E27FC236}">
                <a16:creationId xmlns:a16="http://schemas.microsoft.com/office/drawing/2014/main" id="{062EC01B-479C-4103-BB8C-D9FC26950B91}"/>
              </a:ext>
            </a:extLst>
          </p:cNvPr>
          <p:cNvGraphicFramePr>
            <a:graphicFrameLocks/>
          </p:cNvGraphicFramePr>
          <p:nvPr>
            <p:extLst>
              <p:ext uri="{D42A27DB-BD31-4B8C-83A1-F6EECF244321}">
                <p14:modId xmlns:p14="http://schemas.microsoft.com/office/powerpoint/2010/main" val="3809926246"/>
              </p:ext>
            </p:extLst>
          </p:nvPr>
        </p:nvGraphicFramePr>
        <p:xfrm>
          <a:off x="4572000" y="62006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a:extLst>
              <a:ext uri="{FF2B5EF4-FFF2-40B4-BE49-F238E27FC236}">
                <a16:creationId xmlns:a16="http://schemas.microsoft.com/office/drawing/2014/main" id="{BF22545C-D2B9-4CEA-A747-7A57601976A6}"/>
              </a:ext>
            </a:extLst>
          </p:cNvPr>
          <p:cNvSpPr txBox="1"/>
          <p:nvPr/>
        </p:nvSpPr>
        <p:spPr>
          <a:xfrm>
            <a:off x="1753386" y="53610"/>
            <a:ext cx="1781666" cy="646331"/>
          </a:xfrm>
          <a:prstGeom prst="rect">
            <a:avLst/>
          </a:prstGeom>
          <a:noFill/>
        </p:spPr>
        <p:txBody>
          <a:bodyPr wrap="square" rtlCol="0">
            <a:spAutoFit/>
          </a:bodyPr>
          <a:lstStyle/>
          <a:p>
            <a:r>
              <a:rPr kumimoji="1" lang="ja-JP" altLang="en-US" sz="3600" dirty="0"/>
              <a:t>台風</a:t>
            </a:r>
          </a:p>
        </p:txBody>
      </p:sp>
      <p:sp>
        <p:nvSpPr>
          <p:cNvPr id="7" name="テキスト ボックス 6">
            <a:extLst>
              <a:ext uri="{FF2B5EF4-FFF2-40B4-BE49-F238E27FC236}">
                <a16:creationId xmlns:a16="http://schemas.microsoft.com/office/drawing/2014/main" id="{329FB32B-F305-4C4B-B819-77F942A496E1}"/>
              </a:ext>
            </a:extLst>
          </p:cNvPr>
          <p:cNvSpPr txBox="1"/>
          <p:nvPr/>
        </p:nvSpPr>
        <p:spPr>
          <a:xfrm>
            <a:off x="6042581" y="72712"/>
            <a:ext cx="1781666" cy="646331"/>
          </a:xfrm>
          <a:prstGeom prst="rect">
            <a:avLst/>
          </a:prstGeom>
          <a:noFill/>
        </p:spPr>
        <p:txBody>
          <a:bodyPr wrap="square" rtlCol="0">
            <a:spAutoFit/>
          </a:bodyPr>
          <a:lstStyle/>
          <a:p>
            <a:r>
              <a:rPr kumimoji="1" lang="ja-JP" altLang="en-US" sz="3600" dirty="0"/>
              <a:t>寒冷渦</a:t>
            </a:r>
          </a:p>
        </p:txBody>
      </p:sp>
      <p:sp>
        <p:nvSpPr>
          <p:cNvPr id="8" name="テキスト ボックス 7">
            <a:extLst>
              <a:ext uri="{FF2B5EF4-FFF2-40B4-BE49-F238E27FC236}">
                <a16:creationId xmlns:a16="http://schemas.microsoft.com/office/drawing/2014/main" id="{253DBA9E-844D-42A6-BD7F-FEB98F013158}"/>
              </a:ext>
            </a:extLst>
          </p:cNvPr>
          <p:cNvSpPr txBox="1"/>
          <p:nvPr/>
        </p:nvSpPr>
        <p:spPr>
          <a:xfrm>
            <a:off x="4399961" y="3929710"/>
            <a:ext cx="4678052" cy="1754326"/>
          </a:xfrm>
          <a:prstGeom prst="rect">
            <a:avLst/>
          </a:prstGeom>
          <a:noFill/>
        </p:spPr>
        <p:txBody>
          <a:bodyPr wrap="square" rtlCol="0">
            <a:spAutoFit/>
          </a:bodyPr>
          <a:lstStyle/>
          <a:p>
            <a:r>
              <a:rPr kumimoji="1" lang="en-US" altLang="ja-JP" dirty="0"/>
              <a:t>2008</a:t>
            </a:r>
            <a:r>
              <a:rPr kumimoji="1" lang="ja-JP" altLang="en-US" dirty="0"/>
              <a:t>年の</a:t>
            </a:r>
            <a:r>
              <a:rPr kumimoji="1" lang="en-US" altLang="ja-JP" dirty="0"/>
              <a:t>SST</a:t>
            </a:r>
            <a:r>
              <a:rPr kumimoji="1" lang="ja-JP" altLang="en-US" dirty="0"/>
              <a:t>を入れると台風は発達</a:t>
            </a:r>
            <a:endParaRPr kumimoji="1" lang="en-US" altLang="ja-JP" dirty="0"/>
          </a:p>
          <a:p>
            <a:endParaRPr kumimoji="1" lang="en-US" altLang="ja-JP" dirty="0"/>
          </a:p>
          <a:p>
            <a:r>
              <a:rPr kumimoji="1" lang="ja-JP" altLang="en-US" dirty="0"/>
              <a:t>寒冷渦は</a:t>
            </a:r>
            <a:r>
              <a:rPr kumimoji="1" lang="en-US" altLang="ja-JP" dirty="0"/>
              <a:t>2018</a:t>
            </a:r>
            <a:r>
              <a:rPr kumimoji="1" lang="ja-JP" altLang="en-US" dirty="0"/>
              <a:t>より弱くなってしまった</a:t>
            </a:r>
            <a:endParaRPr kumimoji="1" lang="en-US" altLang="ja-JP" dirty="0"/>
          </a:p>
          <a:p>
            <a:endParaRPr kumimoji="1" lang="en-US" altLang="ja-JP" dirty="0"/>
          </a:p>
          <a:p>
            <a:r>
              <a:rPr kumimoji="1" lang="ja-JP" altLang="en-US" dirty="0"/>
              <a:t>台風の進路の差は小さく、ベストトラックよりかなり内側</a:t>
            </a:r>
          </a:p>
        </p:txBody>
      </p:sp>
      <p:pic>
        <p:nvPicPr>
          <p:cNvPr id="10" name="図 9" descr="地図, テキスト が含まれている画像&#10;&#10;自動的に生成された説明">
            <a:extLst>
              <a:ext uri="{FF2B5EF4-FFF2-40B4-BE49-F238E27FC236}">
                <a16:creationId xmlns:a16="http://schemas.microsoft.com/office/drawing/2014/main" id="{FB8E5804-E701-4E06-9375-95222ADD3943}"/>
              </a:ext>
            </a:extLst>
          </p:cNvPr>
          <p:cNvPicPr>
            <a:picLocks noChangeAspect="1"/>
          </p:cNvPicPr>
          <p:nvPr/>
        </p:nvPicPr>
        <p:blipFill rotWithShape="1">
          <a:blip r:embed="rId4">
            <a:extLst>
              <a:ext uri="{28A0092B-C50C-407E-A947-70E740481C1C}">
                <a14:useLocalDpi xmlns:a14="http://schemas.microsoft.com/office/drawing/2010/main" val="0"/>
              </a:ext>
            </a:extLst>
          </a:blip>
          <a:srcRect l="13010" t="3963" r="15980" b="5600"/>
          <a:stretch/>
        </p:blipFill>
        <p:spPr>
          <a:xfrm>
            <a:off x="144949" y="3347359"/>
            <a:ext cx="4135987" cy="3457031"/>
          </a:xfrm>
          <a:prstGeom prst="rect">
            <a:avLst/>
          </a:prstGeom>
        </p:spPr>
      </p:pic>
    </p:spTree>
    <p:extLst>
      <p:ext uri="{BB962C8B-B14F-4D97-AF65-F5344CB8AC3E}">
        <p14:creationId xmlns:p14="http://schemas.microsoft.com/office/powerpoint/2010/main" val="2922516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 地図 が含まれている画像&#10;&#10;自動的に生成された説明">
            <a:extLst>
              <a:ext uri="{FF2B5EF4-FFF2-40B4-BE49-F238E27FC236}">
                <a16:creationId xmlns:a16="http://schemas.microsoft.com/office/drawing/2014/main" id="{EF13881A-61B6-41E1-B165-29E70E21C081}"/>
              </a:ext>
            </a:extLst>
          </p:cNvPr>
          <p:cNvPicPr>
            <a:picLocks noChangeAspect="1"/>
          </p:cNvPicPr>
          <p:nvPr/>
        </p:nvPicPr>
        <p:blipFill rotWithShape="1">
          <a:blip r:embed="rId2">
            <a:extLst>
              <a:ext uri="{28A0092B-C50C-407E-A947-70E740481C1C}">
                <a14:useLocalDpi xmlns:a14="http://schemas.microsoft.com/office/drawing/2010/main" val="0"/>
              </a:ext>
            </a:extLst>
          </a:blip>
          <a:srcRect l="222" t="5097" r="4001" b="5097"/>
          <a:stretch/>
        </p:blipFill>
        <p:spPr>
          <a:xfrm>
            <a:off x="4736955" y="659957"/>
            <a:ext cx="3900843" cy="2825549"/>
          </a:xfrm>
          <a:prstGeom prst="rect">
            <a:avLst/>
          </a:prstGeom>
        </p:spPr>
      </p:pic>
      <p:pic>
        <p:nvPicPr>
          <p:cNvPr id="7" name="図 6" descr="テキスト, 地図 が含まれている画像&#10;&#10;自動的に生成された説明">
            <a:extLst>
              <a:ext uri="{FF2B5EF4-FFF2-40B4-BE49-F238E27FC236}">
                <a16:creationId xmlns:a16="http://schemas.microsoft.com/office/drawing/2014/main" id="{965E1117-8A27-4971-A20B-47DB0985116A}"/>
              </a:ext>
            </a:extLst>
          </p:cNvPr>
          <p:cNvPicPr>
            <a:picLocks noChangeAspect="1"/>
          </p:cNvPicPr>
          <p:nvPr/>
        </p:nvPicPr>
        <p:blipFill rotWithShape="1">
          <a:blip r:embed="rId3">
            <a:extLst>
              <a:ext uri="{28A0092B-C50C-407E-A947-70E740481C1C}">
                <a14:useLocalDpi xmlns:a14="http://schemas.microsoft.com/office/drawing/2010/main" val="0"/>
              </a:ext>
            </a:extLst>
          </a:blip>
          <a:srcRect t="4877" r="3857" b="2548"/>
          <a:stretch/>
        </p:blipFill>
        <p:spPr>
          <a:xfrm>
            <a:off x="4736955" y="3666066"/>
            <a:ext cx="3911601" cy="3024716"/>
          </a:xfrm>
          <a:prstGeom prst="rect">
            <a:avLst/>
          </a:prstGeom>
        </p:spPr>
      </p:pic>
      <p:pic>
        <p:nvPicPr>
          <p:cNvPr id="9" name="図 8" descr="テキスト, 地図 が含まれている画像&#10;&#10;自動的に生成された説明">
            <a:extLst>
              <a:ext uri="{FF2B5EF4-FFF2-40B4-BE49-F238E27FC236}">
                <a16:creationId xmlns:a16="http://schemas.microsoft.com/office/drawing/2014/main" id="{6779E993-2D2A-492F-BAD2-CB3A8D57EDCA}"/>
              </a:ext>
            </a:extLst>
          </p:cNvPr>
          <p:cNvPicPr>
            <a:picLocks noChangeAspect="1"/>
          </p:cNvPicPr>
          <p:nvPr/>
        </p:nvPicPr>
        <p:blipFill rotWithShape="1">
          <a:blip r:embed="rId4">
            <a:extLst>
              <a:ext uri="{28A0092B-C50C-407E-A947-70E740481C1C}">
                <a14:useLocalDpi xmlns:a14="http://schemas.microsoft.com/office/drawing/2010/main" val="0"/>
              </a:ext>
            </a:extLst>
          </a:blip>
          <a:srcRect t="5096" r="3937" b="6625"/>
          <a:stretch/>
        </p:blipFill>
        <p:spPr>
          <a:xfrm>
            <a:off x="474225" y="635718"/>
            <a:ext cx="4014332" cy="2849788"/>
          </a:xfrm>
          <a:prstGeom prst="rect">
            <a:avLst/>
          </a:prstGeom>
        </p:spPr>
      </p:pic>
      <p:pic>
        <p:nvPicPr>
          <p:cNvPr id="11" name="図 10" descr="テキスト, 地図 が含まれている画像&#10;&#10;自動的に生成された説明">
            <a:extLst>
              <a:ext uri="{FF2B5EF4-FFF2-40B4-BE49-F238E27FC236}">
                <a16:creationId xmlns:a16="http://schemas.microsoft.com/office/drawing/2014/main" id="{B7A35826-6A0D-4DA4-A789-1262D2A3052E}"/>
              </a:ext>
            </a:extLst>
          </p:cNvPr>
          <p:cNvPicPr>
            <a:picLocks noChangeAspect="1"/>
          </p:cNvPicPr>
          <p:nvPr/>
        </p:nvPicPr>
        <p:blipFill rotWithShape="1">
          <a:blip r:embed="rId5">
            <a:extLst>
              <a:ext uri="{28A0092B-C50C-407E-A947-70E740481C1C}">
                <a14:useLocalDpi xmlns:a14="http://schemas.microsoft.com/office/drawing/2010/main" val="0"/>
              </a:ext>
            </a:extLst>
          </a:blip>
          <a:srcRect t="5391" r="3937" b="2548"/>
          <a:stretch/>
        </p:blipFill>
        <p:spPr>
          <a:xfrm>
            <a:off x="462441" y="3666067"/>
            <a:ext cx="4085674" cy="3024715"/>
          </a:xfrm>
          <a:prstGeom prst="rect">
            <a:avLst/>
          </a:prstGeom>
        </p:spPr>
      </p:pic>
      <p:sp>
        <p:nvSpPr>
          <p:cNvPr id="16" name="テキスト ボックス 15">
            <a:extLst>
              <a:ext uri="{FF2B5EF4-FFF2-40B4-BE49-F238E27FC236}">
                <a16:creationId xmlns:a16="http://schemas.microsoft.com/office/drawing/2014/main" id="{0DFA6C6E-D006-40AB-B9CC-38EEDEB846F4}"/>
              </a:ext>
            </a:extLst>
          </p:cNvPr>
          <p:cNvSpPr txBox="1"/>
          <p:nvPr/>
        </p:nvSpPr>
        <p:spPr>
          <a:xfrm>
            <a:off x="4013200" y="38963"/>
            <a:ext cx="2032000" cy="369332"/>
          </a:xfrm>
          <a:prstGeom prst="rect">
            <a:avLst/>
          </a:prstGeom>
          <a:noFill/>
        </p:spPr>
        <p:txBody>
          <a:bodyPr wrap="square" rtlCol="0">
            <a:spAutoFit/>
          </a:bodyPr>
          <a:lstStyle/>
          <a:p>
            <a:r>
              <a:rPr kumimoji="1" lang="ja-JP" altLang="en-US" dirty="0"/>
              <a:t>水平発散</a:t>
            </a:r>
          </a:p>
        </p:txBody>
      </p:sp>
      <p:cxnSp>
        <p:nvCxnSpPr>
          <p:cNvPr id="18" name="直線コネクタ 17">
            <a:extLst>
              <a:ext uri="{FF2B5EF4-FFF2-40B4-BE49-F238E27FC236}">
                <a16:creationId xmlns:a16="http://schemas.microsoft.com/office/drawing/2014/main" id="{E2CA0D47-7DD8-4B88-AE18-9E8E0ADA015D}"/>
              </a:ext>
            </a:extLst>
          </p:cNvPr>
          <p:cNvCxnSpPr>
            <a:cxnSpLocks/>
          </p:cNvCxnSpPr>
          <p:nvPr/>
        </p:nvCxnSpPr>
        <p:spPr>
          <a:xfrm>
            <a:off x="4607672" y="499533"/>
            <a:ext cx="57941" cy="6358467"/>
          </a:xfrm>
          <a:prstGeom prst="line">
            <a:avLst/>
          </a:prstGeom>
          <a:ln w="57150"/>
        </p:spPr>
        <p:style>
          <a:lnRef idx="1">
            <a:schemeClr val="dk1"/>
          </a:lnRef>
          <a:fillRef idx="0">
            <a:schemeClr val="dk1"/>
          </a:fillRef>
          <a:effectRef idx="0">
            <a:schemeClr val="dk1"/>
          </a:effectRef>
          <a:fontRef idx="minor">
            <a:schemeClr val="tx1"/>
          </a:fontRef>
        </p:style>
      </p:cxnSp>
      <p:sp>
        <p:nvSpPr>
          <p:cNvPr id="27" name="楕円 26">
            <a:extLst>
              <a:ext uri="{FF2B5EF4-FFF2-40B4-BE49-F238E27FC236}">
                <a16:creationId xmlns:a16="http://schemas.microsoft.com/office/drawing/2014/main" id="{9DA1188A-07E6-4B10-80FC-0DDCABE15B31}"/>
              </a:ext>
            </a:extLst>
          </p:cNvPr>
          <p:cNvSpPr/>
          <p:nvPr/>
        </p:nvSpPr>
        <p:spPr>
          <a:xfrm>
            <a:off x="1455609" y="4750636"/>
            <a:ext cx="1405467" cy="855576"/>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FA7D6B65-6AF5-4B6C-B1EB-F13A8472A4F6}"/>
              </a:ext>
            </a:extLst>
          </p:cNvPr>
          <p:cNvSpPr/>
          <p:nvPr/>
        </p:nvSpPr>
        <p:spPr>
          <a:xfrm>
            <a:off x="1455609" y="1809751"/>
            <a:ext cx="1405467" cy="855576"/>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7B0D326F-CC6F-470A-AFCE-3D83CB3E1DC7}"/>
              </a:ext>
            </a:extLst>
          </p:cNvPr>
          <p:cNvSpPr/>
          <p:nvPr/>
        </p:nvSpPr>
        <p:spPr>
          <a:xfrm>
            <a:off x="5580189" y="4893733"/>
            <a:ext cx="1405467" cy="855576"/>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楕円 29">
            <a:extLst>
              <a:ext uri="{FF2B5EF4-FFF2-40B4-BE49-F238E27FC236}">
                <a16:creationId xmlns:a16="http://schemas.microsoft.com/office/drawing/2014/main" id="{422EC111-2800-428D-9A93-50B5B92597AF}"/>
              </a:ext>
            </a:extLst>
          </p:cNvPr>
          <p:cNvSpPr/>
          <p:nvPr/>
        </p:nvSpPr>
        <p:spPr>
          <a:xfrm>
            <a:off x="5580190" y="1718732"/>
            <a:ext cx="1405467" cy="855576"/>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63111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 地図 が含まれている画像&#10;&#10;自動的に生成された説明">
            <a:extLst>
              <a:ext uri="{FF2B5EF4-FFF2-40B4-BE49-F238E27FC236}">
                <a16:creationId xmlns:a16="http://schemas.microsoft.com/office/drawing/2014/main" id="{49650AF3-99BB-4CAC-A7B2-39117EA1AD2A}"/>
              </a:ext>
            </a:extLst>
          </p:cNvPr>
          <p:cNvPicPr>
            <a:picLocks noChangeAspect="1"/>
          </p:cNvPicPr>
          <p:nvPr/>
        </p:nvPicPr>
        <p:blipFill rotWithShape="1">
          <a:blip r:embed="rId2">
            <a:extLst>
              <a:ext uri="{28A0092B-C50C-407E-A947-70E740481C1C}">
                <a14:useLocalDpi xmlns:a14="http://schemas.microsoft.com/office/drawing/2010/main" val="0"/>
              </a:ext>
            </a:extLst>
          </a:blip>
          <a:srcRect l="-111" t="11165" r="3746" b="5412"/>
          <a:stretch/>
        </p:blipFill>
        <p:spPr>
          <a:xfrm>
            <a:off x="0" y="33867"/>
            <a:ext cx="4275667" cy="3395133"/>
          </a:xfrm>
          <a:prstGeom prst="rect">
            <a:avLst/>
          </a:prstGeom>
        </p:spPr>
      </p:pic>
      <p:pic>
        <p:nvPicPr>
          <p:cNvPr id="7" name="図 6" descr="テキスト, 地図 が含まれている画像&#10;&#10;自動的に生成された説明">
            <a:extLst>
              <a:ext uri="{FF2B5EF4-FFF2-40B4-BE49-F238E27FC236}">
                <a16:creationId xmlns:a16="http://schemas.microsoft.com/office/drawing/2014/main" id="{B5B65E80-5C81-4557-80D2-CC61E72713DA}"/>
              </a:ext>
            </a:extLst>
          </p:cNvPr>
          <p:cNvPicPr>
            <a:picLocks noChangeAspect="1"/>
          </p:cNvPicPr>
          <p:nvPr/>
        </p:nvPicPr>
        <p:blipFill rotWithShape="1">
          <a:blip r:embed="rId3">
            <a:extLst>
              <a:ext uri="{28A0092B-C50C-407E-A947-70E740481C1C}">
                <a14:useLocalDpi xmlns:a14="http://schemas.microsoft.com/office/drawing/2010/main" val="0"/>
              </a:ext>
            </a:extLst>
          </a:blip>
          <a:srcRect t="10918" r="3635" b="4507"/>
          <a:stretch/>
        </p:blipFill>
        <p:spPr>
          <a:xfrm>
            <a:off x="4665133" y="33867"/>
            <a:ext cx="4275667" cy="3441962"/>
          </a:xfrm>
          <a:prstGeom prst="rect">
            <a:avLst/>
          </a:prstGeom>
        </p:spPr>
      </p:pic>
      <mc:AlternateContent xmlns:mc="http://schemas.openxmlformats.org/markup-compatibility/2006" xmlns:a14="http://schemas.microsoft.com/office/drawing/2010/main">
        <mc:Choice Requires="a14">
          <p:sp>
            <p:nvSpPr>
              <p:cNvPr id="8" name="フローチャート: 処理 7">
                <a:extLst>
                  <a:ext uri="{FF2B5EF4-FFF2-40B4-BE49-F238E27FC236}">
                    <a16:creationId xmlns:a16="http://schemas.microsoft.com/office/drawing/2014/main" id="{B7C83DA3-54FD-4364-B17C-8CFF0413C442}"/>
                  </a:ext>
                </a:extLst>
              </p:cNvPr>
              <p:cNvSpPr/>
              <p:nvPr/>
            </p:nvSpPr>
            <p:spPr>
              <a:xfrm>
                <a:off x="836808" y="4499136"/>
                <a:ext cx="1557657" cy="605850"/>
              </a:xfrm>
              <a:prstGeom prst="flowChartProcess">
                <a:avLst/>
              </a:prstGeom>
              <a:solidFill>
                <a:schemeClr val="accent5">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ja-JP" b="1" i="1" dirty="0">
                          <a:latin typeface="Cambria Math" panose="02040503050406030204" pitchFamily="18" charset="0"/>
                          <a:ea typeface="Cambria Math" panose="02040503050406030204" pitchFamily="18" charset="0"/>
                        </a:rPr>
                        <m:t>−</m:t>
                      </m:r>
                      <m:r>
                        <a:rPr lang="en-US" altLang="ja-JP" b="1" i="1" dirty="0">
                          <a:latin typeface="Cambria Math" panose="02040503050406030204" pitchFamily="18" charset="0"/>
                          <a:ea typeface="Cambria Math" panose="02040503050406030204" pitchFamily="18" charset="0"/>
                        </a:rPr>
                        <m:t>𝒖</m:t>
                      </m:r>
                      <m:f>
                        <m:fPr>
                          <m:ctrlPr>
                            <a:rPr lang="en-US" altLang="ja-JP" b="1" i="1" dirty="0">
                              <a:latin typeface="Cambria Math" panose="02040503050406030204" pitchFamily="18" charset="0"/>
                              <a:ea typeface="Cambria Math" panose="02040503050406030204" pitchFamily="18" charset="0"/>
                            </a:rPr>
                          </m:ctrlPr>
                        </m:fPr>
                        <m:num>
                          <m:r>
                            <a:rPr lang="ja-JP" altLang="en-US" b="1" i="1" dirty="0">
                              <a:latin typeface="Cambria Math" panose="02040503050406030204" pitchFamily="18" charset="0"/>
                              <a:ea typeface="Cambria Math" panose="02040503050406030204" pitchFamily="18" charset="0"/>
                            </a:rPr>
                            <m:t>𝝏</m:t>
                          </m:r>
                          <m:r>
                            <a:rPr lang="en-US" altLang="ja-JP" b="1" i="1" dirty="0">
                              <a:latin typeface="Cambria Math" panose="02040503050406030204" pitchFamily="18" charset="0"/>
                              <a:ea typeface="Cambria Math" panose="02040503050406030204" pitchFamily="18" charset="0"/>
                            </a:rPr>
                            <m:t>𝜻</m:t>
                          </m:r>
                        </m:num>
                        <m:den>
                          <m:r>
                            <a:rPr lang="ja-JP" altLang="en-US" b="1" i="1" dirty="0">
                              <a:latin typeface="Cambria Math" panose="02040503050406030204" pitchFamily="18" charset="0"/>
                              <a:ea typeface="Cambria Math" panose="02040503050406030204" pitchFamily="18" charset="0"/>
                            </a:rPr>
                            <m:t>𝝏</m:t>
                          </m:r>
                          <m:r>
                            <a:rPr lang="en-US" altLang="ja-JP" b="1" i="1" dirty="0">
                              <a:latin typeface="Cambria Math" panose="02040503050406030204" pitchFamily="18" charset="0"/>
                              <a:ea typeface="Cambria Math" panose="02040503050406030204" pitchFamily="18" charset="0"/>
                            </a:rPr>
                            <m:t>𝒙</m:t>
                          </m:r>
                        </m:den>
                      </m:f>
                      <m:r>
                        <a:rPr lang="en-US" altLang="ja-JP" b="1" i="1" dirty="0">
                          <a:latin typeface="Cambria Math" panose="02040503050406030204" pitchFamily="18" charset="0"/>
                          <a:ea typeface="Cambria Math" panose="02040503050406030204" pitchFamily="18" charset="0"/>
                        </a:rPr>
                        <m:t>−</m:t>
                      </m:r>
                      <m:r>
                        <a:rPr lang="en-US" altLang="ja-JP" b="1" i="1" dirty="0">
                          <a:latin typeface="Cambria Math" panose="02040503050406030204" pitchFamily="18" charset="0"/>
                          <a:ea typeface="Cambria Math" panose="02040503050406030204" pitchFamily="18" charset="0"/>
                        </a:rPr>
                        <m:t>𝒗</m:t>
                      </m:r>
                      <m:f>
                        <m:fPr>
                          <m:ctrlPr>
                            <a:rPr lang="en-US" altLang="ja-JP" b="1" i="1" dirty="0">
                              <a:latin typeface="Cambria Math" panose="02040503050406030204" pitchFamily="18" charset="0"/>
                              <a:ea typeface="Cambria Math" panose="02040503050406030204" pitchFamily="18" charset="0"/>
                            </a:rPr>
                          </m:ctrlPr>
                        </m:fPr>
                        <m:num>
                          <m:r>
                            <a:rPr lang="ja-JP" altLang="en-US" b="1" i="1" dirty="0">
                              <a:latin typeface="Cambria Math" panose="02040503050406030204" pitchFamily="18" charset="0"/>
                              <a:ea typeface="Cambria Math" panose="02040503050406030204" pitchFamily="18" charset="0"/>
                            </a:rPr>
                            <m:t>𝝏</m:t>
                          </m:r>
                          <m:r>
                            <a:rPr lang="en-US" altLang="ja-JP" b="1" i="1" dirty="0">
                              <a:latin typeface="Cambria Math" panose="02040503050406030204" pitchFamily="18" charset="0"/>
                              <a:ea typeface="Cambria Math" panose="02040503050406030204" pitchFamily="18" charset="0"/>
                            </a:rPr>
                            <m:t>𝜻</m:t>
                          </m:r>
                        </m:num>
                        <m:den>
                          <m:r>
                            <a:rPr lang="ja-JP" altLang="en-US" b="1" i="1" dirty="0">
                              <a:latin typeface="Cambria Math" panose="02040503050406030204" pitchFamily="18" charset="0"/>
                              <a:ea typeface="Cambria Math" panose="02040503050406030204" pitchFamily="18" charset="0"/>
                            </a:rPr>
                            <m:t>𝝏</m:t>
                          </m:r>
                          <m:r>
                            <a:rPr lang="en-US" altLang="ja-JP" b="1" i="1" dirty="0">
                              <a:latin typeface="Cambria Math" panose="02040503050406030204" pitchFamily="18" charset="0"/>
                              <a:ea typeface="Cambria Math" panose="02040503050406030204" pitchFamily="18" charset="0"/>
                            </a:rPr>
                            <m:t>𝒚</m:t>
                          </m:r>
                        </m:den>
                      </m:f>
                    </m:oMath>
                  </m:oMathPara>
                </a14:m>
                <a:endParaRPr kumimoji="1" lang="ja-JP" altLang="en-US" dirty="0"/>
              </a:p>
            </p:txBody>
          </p:sp>
        </mc:Choice>
        <mc:Fallback xmlns="">
          <p:sp>
            <p:nvSpPr>
              <p:cNvPr id="8" name="フローチャート: 処理 7">
                <a:extLst>
                  <a:ext uri="{FF2B5EF4-FFF2-40B4-BE49-F238E27FC236}">
                    <a16:creationId xmlns:a16="http://schemas.microsoft.com/office/drawing/2014/main" id="{B7C83DA3-54FD-4364-B17C-8CFF0413C442}"/>
                  </a:ext>
                </a:extLst>
              </p:cNvPr>
              <p:cNvSpPr>
                <a:spLocks noRot="1" noChangeAspect="1" noMove="1" noResize="1" noEditPoints="1" noAdjustHandles="1" noChangeArrowheads="1" noChangeShapeType="1" noTextEdit="1"/>
              </p:cNvSpPr>
              <p:nvPr/>
            </p:nvSpPr>
            <p:spPr>
              <a:xfrm>
                <a:off x="836808" y="4499136"/>
                <a:ext cx="1557657" cy="605850"/>
              </a:xfrm>
              <a:prstGeom prst="flowChartProcess">
                <a:avLst/>
              </a:prstGeom>
              <a:blipFill>
                <a:blip r:embed="rId4"/>
                <a:stretch>
                  <a:fillRect/>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フローチャート: 処理 8">
                <a:extLst>
                  <a:ext uri="{FF2B5EF4-FFF2-40B4-BE49-F238E27FC236}">
                    <a16:creationId xmlns:a16="http://schemas.microsoft.com/office/drawing/2014/main" id="{2A0B9096-C715-4012-A90E-B52BC7642DFF}"/>
                  </a:ext>
                </a:extLst>
              </p:cNvPr>
              <p:cNvSpPr/>
              <p:nvPr/>
            </p:nvSpPr>
            <p:spPr>
              <a:xfrm>
                <a:off x="2394465" y="4499050"/>
                <a:ext cx="644739" cy="605850"/>
              </a:xfrm>
              <a:prstGeom prst="flowChartProcess">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ja-JP" b="1" i="1" dirty="0">
                          <a:latin typeface="Cambria Math" panose="02040503050406030204" pitchFamily="18" charset="0"/>
                          <a:ea typeface="Cambria Math" panose="02040503050406030204" pitchFamily="18" charset="0"/>
                        </a:rPr>
                        <m:t>−</m:t>
                      </m:r>
                      <m:r>
                        <a:rPr lang="en-US" altLang="ja-JP" b="1" i="1" dirty="0">
                          <a:latin typeface="Cambria Math" panose="02040503050406030204" pitchFamily="18" charset="0"/>
                          <a:ea typeface="Cambria Math" panose="02040503050406030204" pitchFamily="18" charset="0"/>
                        </a:rPr>
                        <m:t>𝒗</m:t>
                      </m:r>
                      <m:f>
                        <m:fPr>
                          <m:ctrlPr>
                            <a:rPr lang="en-US" altLang="ja-JP" b="1" i="1" dirty="0">
                              <a:latin typeface="Cambria Math" panose="02040503050406030204" pitchFamily="18" charset="0"/>
                              <a:ea typeface="Cambria Math" panose="02040503050406030204" pitchFamily="18" charset="0"/>
                            </a:rPr>
                          </m:ctrlPr>
                        </m:fPr>
                        <m:num>
                          <m:r>
                            <a:rPr lang="ja-JP" altLang="en-US" b="1" i="1" dirty="0">
                              <a:latin typeface="Cambria Math" panose="02040503050406030204" pitchFamily="18" charset="0"/>
                              <a:ea typeface="Cambria Math" panose="02040503050406030204" pitchFamily="18" charset="0"/>
                            </a:rPr>
                            <m:t>𝝏</m:t>
                          </m:r>
                          <m:r>
                            <a:rPr lang="en-US" altLang="ja-JP" b="1" i="1" dirty="0">
                              <a:latin typeface="Cambria Math" panose="02040503050406030204" pitchFamily="18" charset="0"/>
                              <a:ea typeface="Cambria Math" panose="02040503050406030204" pitchFamily="18" charset="0"/>
                            </a:rPr>
                            <m:t>𝒇</m:t>
                          </m:r>
                        </m:num>
                        <m:den>
                          <m:r>
                            <a:rPr lang="ja-JP" altLang="en-US" b="1" i="1" dirty="0">
                              <a:latin typeface="Cambria Math" panose="02040503050406030204" pitchFamily="18" charset="0"/>
                              <a:ea typeface="Cambria Math" panose="02040503050406030204" pitchFamily="18" charset="0"/>
                            </a:rPr>
                            <m:t>𝝏</m:t>
                          </m:r>
                          <m:r>
                            <a:rPr lang="en-US" altLang="ja-JP" b="1" i="1" dirty="0">
                              <a:latin typeface="Cambria Math" panose="02040503050406030204" pitchFamily="18" charset="0"/>
                              <a:ea typeface="Cambria Math" panose="02040503050406030204" pitchFamily="18" charset="0"/>
                            </a:rPr>
                            <m:t>𝒚</m:t>
                          </m:r>
                        </m:den>
                      </m:f>
                    </m:oMath>
                  </m:oMathPara>
                </a14:m>
                <a:endParaRPr kumimoji="1" lang="ja-JP" altLang="en-US" dirty="0"/>
              </a:p>
            </p:txBody>
          </p:sp>
        </mc:Choice>
        <mc:Fallback xmlns="">
          <p:sp>
            <p:nvSpPr>
              <p:cNvPr id="9" name="フローチャート: 処理 8">
                <a:extLst>
                  <a:ext uri="{FF2B5EF4-FFF2-40B4-BE49-F238E27FC236}">
                    <a16:creationId xmlns:a16="http://schemas.microsoft.com/office/drawing/2014/main" id="{2A0B9096-C715-4012-A90E-B52BC7642DFF}"/>
                  </a:ext>
                </a:extLst>
              </p:cNvPr>
              <p:cNvSpPr>
                <a:spLocks noRot="1" noChangeAspect="1" noMove="1" noResize="1" noEditPoints="1" noAdjustHandles="1" noChangeArrowheads="1" noChangeShapeType="1" noTextEdit="1"/>
              </p:cNvSpPr>
              <p:nvPr/>
            </p:nvSpPr>
            <p:spPr>
              <a:xfrm>
                <a:off x="2394465" y="4499050"/>
                <a:ext cx="644739" cy="605850"/>
              </a:xfrm>
              <a:prstGeom prst="flowChartProcess">
                <a:avLst/>
              </a:prstGeom>
              <a:blipFill>
                <a:blip r:embed="rId5"/>
                <a:stretch>
                  <a:fillRect/>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フローチャート: 処理 9">
                <a:extLst>
                  <a:ext uri="{FF2B5EF4-FFF2-40B4-BE49-F238E27FC236}">
                    <a16:creationId xmlns:a16="http://schemas.microsoft.com/office/drawing/2014/main" id="{8917EEAA-3AF6-4CE9-A1F9-810733C5AAFB}"/>
                  </a:ext>
                </a:extLst>
              </p:cNvPr>
              <p:cNvSpPr/>
              <p:nvPr/>
            </p:nvSpPr>
            <p:spPr>
              <a:xfrm>
                <a:off x="3039202" y="4494456"/>
                <a:ext cx="2251494" cy="610445"/>
              </a:xfrm>
              <a:prstGeom prst="flowChartProcess">
                <a:avLst/>
              </a:prstGeom>
              <a:solidFill>
                <a:schemeClr val="accent6">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ja-JP" b="1" i="1" dirty="0">
                          <a:latin typeface="Cambria Math" panose="02040503050406030204" pitchFamily="18" charset="0"/>
                          <a:ea typeface="Cambria Math" panose="02040503050406030204" pitchFamily="18" charset="0"/>
                        </a:rPr>
                        <m:t>−</m:t>
                      </m:r>
                      <m:d>
                        <m:dPr>
                          <m:ctrlPr>
                            <a:rPr lang="en-US" altLang="ja-JP" b="1" i="1" dirty="0">
                              <a:latin typeface="Cambria Math" panose="02040503050406030204" pitchFamily="18" charset="0"/>
                              <a:ea typeface="Cambria Math" panose="02040503050406030204" pitchFamily="18" charset="0"/>
                            </a:rPr>
                          </m:ctrlPr>
                        </m:dPr>
                        <m:e>
                          <m:r>
                            <a:rPr lang="en-US" altLang="ja-JP" b="1" i="1">
                              <a:latin typeface="Cambria Math" panose="02040503050406030204" pitchFamily="18" charset="0"/>
                            </a:rPr>
                            <m:t>𝜻</m:t>
                          </m:r>
                          <m:r>
                            <a:rPr lang="en-US" altLang="ja-JP" b="1" i="1">
                              <a:latin typeface="Cambria Math" panose="02040503050406030204" pitchFamily="18" charset="0"/>
                            </a:rPr>
                            <m:t>+</m:t>
                          </m:r>
                          <m:r>
                            <a:rPr lang="en-US" altLang="ja-JP" b="1" i="1">
                              <a:latin typeface="Cambria Math" panose="02040503050406030204" pitchFamily="18" charset="0"/>
                            </a:rPr>
                            <m:t>𝒇</m:t>
                          </m:r>
                        </m:e>
                      </m:d>
                      <m:d>
                        <m:dPr>
                          <m:ctrlPr>
                            <a:rPr lang="en-US" altLang="ja-JP" b="1" i="1" dirty="0">
                              <a:latin typeface="Cambria Math" panose="02040503050406030204" pitchFamily="18" charset="0"/>
                              <a:ea typeface="Cambria Math" panose="02040503050406030204" pitchFamily="18" charset="0"/>
                            </a:rPr>
                          </m:ctrlPr>
                        </m:dPr>
                        <m:e>
                          <m:f>
                            <m:fPr>
                              <m:ctrlPr>
                                <a:rPr lang="en-US" altLang="ja-JP" b="1" i="1" dirty="0">
                                  <a:latin typeface="Cambria Math" panose="02040503050406030204" pitchFamily="18" charset="0"/>
                                  <a:ea typeface="Cambria Math" panose="02040503050406030204" pitchFamily="18" charset="0"/>
                                </a:rPr>
                              </m:ctrlPr>
                            </m:fPr>
                            <m:num>
                              <m:r>
                                <a:rPr lang="ja-JP" altLang="en-US" b="1" i="1" dirty="0">
                                  <a:latin typeface="Cambria Math" panose="02040503050406030204" pitchFamily="18" charset="0"/>
                                  <a:ea typeface="Cambria Math" panose="02040503050406030204" pitchFamily="18" charset="0"/>
                                </a:rPr>
                                <m:t>𝝏</m:t>
                              </m:r>
                              <m:r>
                                <a:rPr lang="en-US" altLang="ja-JP" b="1" i="1" dirty="0">
                                  <a:latin typeface="Cambria Math" panose="02040503050406030204" pitchFamily="18" charset="0"/>
                                  <a:ea typeface="Cambria Math" panose="02040503050406030204" pitchFamily="18" charset="0"/>
                                </a:rPr>
                                <m:t>𝒖</m:t>
                              </m:r>
                            </m:num>
                            <m:den>
                              <m:r>
                                <a:rPr lang="ja-JP" altLang="en-US" b="1" i="1" dirty="0">
                                  <a:latin typeface="Cambria Math" panose="02040503050406030204" pitchFamily="18" charset="0"/>
                                  <a:ea typeface="Cambria Math" panose="02040503050406030204" pitchFamily="18" charset="0"/>
                                </a:rPr>
                                <m:t>𝝏</m:t>
                              </m:r>
                              <m:r>
                                <a:rPr lang="en-US" altLang="ja-JP" b="1" i="1" dirty="0">
                                  <a:latin typeface="Cambria Math" panose="02040503050406030204" pitchFamily="18" charset="0"/>
                                  <a:ea typeface="Cambria Math" panose="02040503050406030204" pitchFamily="18" charset="0"/>
                                </a:rPr>
                                <m:t>𝒙</m:t>
                              </m:r>
                            </m:den>
                          </m:f>
                          <m:r>
                            <a:rPr lang="en-US" altLang="ja-JP" b="1" i="1" dirty="0">
                              <a:latin typeface="Cambria Math" panose="02040503050406030204" pitchFamily="18" charset="0"/>
                              <a:ea typeface="Cambria Math" panose="02040503050406030204" pitchFamily="18" charset="0"/>
                            </a:rPr>
                            <m:t>+</m:t>
                          </m:r>
                          <m:f>
                            <m:fPr>
                              <m:ctrlPr>
                                <a:rPr lang="en-US" altLang="ja-JP" b="1" i="1" dirty="0">
                                  <a:latin typeface="Cambria Math" panose="02040503050406030204" pitchFamily="18" charset="0"/>
                                  <a:ea typeface="Cambria Math" panose="02040503050406030204" pitchFamily="18" charset="0"/>
                                </a:rPr>
                              </m:ctrlPr>
                            </m:fPr>
                            <m:num>
                              <m:r>
                                <a:rPr lang="ja-JP" altLang="en-US" b="1" i="1" dirty="0">
                                  <a:latin typeface="Cambria Math" panose="02040503050406030204" pitchFamily="18" charset="0"/>
                                  <a:ea typeface="Cambria Math" panose="02040503050406030204" pitchFamily="18" charset="0"/>
                                </a:rPr>
                                <m:t>𝝏</m:t>
                              </m:r>
                              <m:r>
                                <a:rPr lang="en-US" altLang="ja-JP" b="1" i="1" dirty="0">
                                  <a:latin typeface="Cambria Math" panose="02040503050406030204" pitchFamily="18" charset="0"/>
                                  <a:ea typeface="Cambria Math" panose="02040503050406030204" pitchFamily="18" charset="0"/>
                                </a:rPr>
                                <m:t>𝒗</m:t>
                              </m:r>
                            </m:num>
                            <m:den>
                              <m:r>
                                <a:rPr lang="ja-JP" altLang="en-US" b="1" i="1" dirty="0">
                                  <a:latin typeface="Cambria Math" panose="02040503050406030204" pitchFamily="18" charset="0"/>
                                  <a:ea typeface="Cambria Math" panose="02040503050406030204" pitchFamily="18" charset="0"/>
                                </a:rPr>
                                <m:t>𝝏</m:t>
                              </m:r>
                              <m:r>
                                <a:rPr lang="en-US" altLang="ja-JP" b="1" i="1" dirty="0">
                                  <a:latin typeface="Cambria Math" panose="02040503050406030204" pitchFamily="18" charset="0"/>
                                  <a:ea typeface="Cambria Math" panose="02040503050406030204" pitchFamily="18" charset="0"/>
                                </a:rPr>
                                <m:t>𝒚</m:t>
                              </m:r>
                            </m:den>
                          </m:f>
                        </m:e>
                      </m:d>
                    </m:oMath>
                  </m:oMathPara>
                </a14:m>
                <a:endParaRPr kumimoji="1" lang="ja-JP" altLang="en-US" dirty="0"/>
              </a:p>
            </p:txBody>
          </p:sp>
        </mc:Choice>
        <mc:Fallback xmlns="">
          <p:sp>
            <p:nvSpPr>
              <p:cNvPr id="10" name="フローチャート: 処理 9">
                <a:extLst>
                  <a:ext uri="{FF2B5EF4-FFF2-40B4-BE49-F238E27FC236}">
                    <a16:creationId xmlns:a16="http://schemas.microsoft.com/office/drawing/2014/main" id="{8917EEAA-3AF6-4CE9-A1F9-810733C5AAFB}"/>
                  </a:ext>
                </a:extLst>
              </p:cNvPr>
              <p:cNvSpPr>
                <a:spLocks noRot="1" noChangeAspect="1" noMove="1" noResize="1" noEditPoints="1" noAdjustHandles="1" noChangeArrowheads="1" noChangeShapeType="1" noTextEdit="1"/>
              </p:cNvSpPr>
              <p:nvPr/>
            </p:nvSpPr>
            <p:spPr>
              <a:xfrm>
                <a:off x="3039202" y="4494456"/>
                <a:ext cx="2251494" cy="610445"/>
              </a:xfrm>
              <a:prstGeom prst="flowChartProcess">
                <a:avLst/>
              </a:prstGeom>
              <a:blipFill>
                <a:blip r:embed="rId6"/>
                <a:stretch>
                  <a:fillRect b="-980"/>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8B3F1D9F-5127-4E7E-BD71-F9B6DACB4E3F}"/>
                  </a:ext>
                </a:extLst>
              </p:cNvPr>
              <p:cNvSpPr txBox="1"/>
              <p:nvPr/>
            </p:nvSpPr>
            <p:spPr>
              <a:xfrm>
                <a:off x="377424" y="4617309"/>
                <a:ext cx="70736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b="1" i="1" dirty="0">
                          <a:latin typeface="Cambria Math" panose="02040503050406030204" pitchFamily="18" charset="0"/>
                          <a:ea typeface="Cambria Math" panose="02040503050406030204" pitchFamily="18" charset="0"/>
                        </a:rPr>
                        <m:t>=</m:t>
                      </m:r>
                    </m:oMath>
                  </m:oMathPara>
                </a14:m>
                <a:endParaRPr kumimoji="1" lang="ja-JP" altLang="en-US" dirty="0"/>
              </a:p>
            </p:txBody>
          </p:sp>
        </mc:Choice>
        <mc:Fallback xmlns="">
          <p:sp>
            <p:nvSpPr>
              <p:cNvPr id="11" name="テキスト ボックス 10">
                <a:extLst>
                  <a:ext uri="{FF2B5EF4-FFF2-40B4-BE49-F238E27FC236}">
                    <a16:creationId xmlns:a16="http://schemas.microsoft.com/office/drawing/2014/main" id="{8B3F1D9F-5127-4E7E-BD71-F9B6DACB4E3F}"/>
                  </a:ext>
                </a:extLst>
              </p:cNvPr>
              <p:cNvSpPr txBox="1">
                <a:spLocks noRot="1" noChangeAspect="1" noMove="1" noResize="1" noEditPoints="1" noAdjustHandles="1" noChangeArrowheads="1" noChangeShapeType="1" noTextEdit="1"/>
              </p:cNvSpPr>
              <p:nvPr/>
            </p:nvSpPr>
            <p:spPr>
              <a:xfrm>
                <a:off x="377424" y="4617309"/>
                <a:ext cx="707366" cy="369332"/>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フローチャート: 処理 11">
                <a:extLst>
                  <a:ext uri="{FF2B5EF4-FFF2-40B4-BE49-F238E27FC236}">
                    <a16:creationId xmlns:a16="http://schemas.microsoft.com/office/drawing/2014/main" id="{7D19FE49-EB74-4D74-A9E9-FDAC6F760AEE}"/>
                  </a:ext>
                </a:extLst>
              </p:cNvPr>
              <p:cNvSpPr/>
              <p:nvPr/>
            </p:nvSpPr>
            <p:spPr>
              <a:xfrm>
                <a:off x="250412" y="4499050"/>
                <a:ext cx="391541" cy="605850"/>
              </a:xfrm>
              <a:prstGeom prst="flowChartProcess">
                <a:avLst/>
              </a:prstGeom>
              <a:solidFill>
                <a:schemeClr val="bg1">
                  <a:lumMod val="8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altLang="ja-JP" b="1" i="1" dirty="0">
                              <a:latin typeface="Cambria Math" panose="02040503050406030204" pitchFamily="18" charset="0"/>
                              <a:ea typeface="Cambria Math" panose="02040503050406030204" pitchFamily="18" charset="0"/>
                            </a:rPr>
                          </m:ctrlPr>
                        </m:fPr>
                        <m:num>
                          <m:r>
                            <a:rPr lang="ja-JP" altLang="en-US" b="1" i="1" dirty="0">
                              <a:latin typeface="Cambria Math" panose="02040503050406030204" pitchFamily="18" charset="0"/>
                              <a:ea typeface="Cambria Math" panose="02040503050406030204" pitchFamily="18" charset="0"/>
                            </a:rPr>
                            <m:t>𝝏</m:t>
                          </m:r>
                          <m:r>
                            <a:rPr lang="en-US" altLang="ja-JP" b="1" i="1" dirty="0">
                              <a:latin typeface="Cambria Math" panose="02040503050406030204" pitchFamily="18" charset="0"/>
                              <a:ea typeface="Cambria Math" panose="02040503050406030204" pitchFamily="18" charset="0"/>
                            </a:rPr>
                            <m:t>𝜻</m:t>
                          </m:r>
                        </m:num>
                        <m:den>
                          <m:r>
                            <a:rPr lang="ja-JP" altLang="en-US" b="1" i="1" dirty="0">
                              <a:latin typeface="Cambria Math" panose="02040503050406030204" pitchFamily="18" charset="0"/>
                              <a:ea typeface="Cambria Math" panose="02040503050406030204" pitchFamily="18" charset="0"/>
                            </a:rPr>
                            <m:t>𝝏</m:t>
                          </m:r>
                          <m:r>
                            <a:rPr lang="en-US" altLang="ja-JP" b="1" i="1" dirty="0">
                              <a:latin typeface="Cambria Math" panose="02040503050406030204" pitchFamily="18" charset="0"/>
                              <a:ea typeface="Cambria Math" panose="02040503050406030204" pitchFamily="18" charset="0"/>
                            </a:rPr>
                            <m:t>𝒕</m:t>
                          </m:r>
                        </m:den>
                      </m:f>
                    </m:oMath>
                  </m:oMathPara>
                </a14:m>
                <a:endParaRPr kumimoji="1" lang="ja-JP" altLang="en-US" dirty="0"/>
              </a:p>
            </p:txBody>
          </p:sp>
        </mc:Choice>
        <mc:Fallback xmlns="">
          <p:sp>
            <p:nvSpPr>
              <p:cNvPr id="12" name="フローチャート: 処理 11">
                <a:extLst>
                  <a:ext uri="{FF2B5EF4-FFF2-40B4-BE49-F238E27FC236}">
                    <a16:creationId xmlns:a16="http://schemas.microsoft.com/office/drawing/2014/main" id="{7D19FE49-EB74-4D74-A9E9-FDAC6F760AEE}"/>
                  </a:ext>
                </a:extLst>
              </p:cNvPr>
              <p:cNvSpPr>
                <a:spLocks noRot="1" noChangeAspect="1" noMove="1" noResize="1" noEditPoints="1" noAdjustHandles="1" noChangeArrowheads="1" noChangeShapeType="1" noTextEdit="1"/>
              </p:cNvSpPr>
              <p:nvPr/>
            </p:nvSpPr>
            <p:spPr>
              <a:xfrm>
                <a:off x="250412" y="4499050"/>
                <a:ext cx="391541" cy="605850"/>
              </a:xfrm>
              <a:prstGeom prst="flowChartProcess">
                <a:avLst/>
              </a:prstGeom>
              <a:blipFill>
                <a:blip r:embed="rId8"/>
                <a:stretch>
                  <a:fillRect/>
                </a:stretch>
              </a:blipFill>
              <a:ln>
                <a:solidFill>
                  <a:schemeClr val="tx1"/>
                </a:solidFill>
              </a:ln>
            </p:spPr>
            <p:txBody>
              <a:bodyPr/>
              <a:lstStyle/>
              <a:p>
                <a:r>
                  <a:rPr lang="ja-JP" altLang="en-US">
                    <a:noFill/>
                  </a:rPr>
                  <a:t> </a:t>
                </a:r>
              </a:p>
            </p:txBody>
          </p:sp>
        </mc:Fallback>
      </mc:AlternateContent>
      <p:sp>
        <p:nvSpPr>
          <p:cNvPr id="13" name="フローチャート: 処理 12">
            <a:extLst>
              <a:ext uri="{FF2B5EF4-FFF2-40B4-BE49-F238E27FC236}">
                <a16:creationId xmlns:a16="http://schemas.microsoft.com/office/drawing/2014/main" id="{63C7F811-22B0-407D-9CF7-32E8A2A5B89B}"/>
              </a:ext>
            </a:extLst>
          </p:cNvPr>
          <p:cNvSpPr/>
          <p:nvPr/>
        </p:nvSpPr>
        <p:spPr>
          <a:xfrm>
            <a:off x="1314007" y="5460293"/>
            <a:ext cx="644739" cy="369332"/>
          </a:xfrm>
          <a:prstGeom prst="flowChartProcess">
            <a:avLst/>
          </a:prstGeom>
          <a:solidFill>
            <a:schemeClr val="accent5">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移流</a:t>
            </a:r>
          </a:p>
        </p:txBody>
      </p:sp>
      <p:sp>
        <p:nvSpPr>
          <p:cNvPr id="14" name="フローチャート: 処理 13">
            <a:extLst>
              <a:ext uri="{FF2B5EF4-FFF2-40B4-BE49-F238E27FC236}">
                <a16:creationId xmlns:a16="http://schemas.microsoft.com/office/drawing/2014/main" id="{08AF8830-944A-4DC6-AC9D-C786FF97AB24}"/>
              </a:ext>
            </a:extLst>
          </p:cNvPr>
          <p:cNvSpPr/>
          <p:nvPr/>
        </p:nvSpPr>
        <p:spPr>
          <a:xfrm>
            <a:off x="3621896" y="5460208"/>
            <a:ext cx="1115878" cy="369332"/>
          </a:xfrm>
          <a:prstGeom prst="flowChartProcess">
            <a:avLst/>
          </a:prstGeom>
          <a:solidFill>
            <a:schemeClr val="accent6">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水平発散</a:t>
            </a:r>
          </a:p>
        </p:txBody>
      </p:sp>
      <p:sp>
        <p:nvSpPr>
          <p:cNvPr id="15" name="フローチャート: 処理 14">
            <a:extLst>
              <a:ext uri="{FF2B5EF4-FFF2-40B4-BE49-F238E27FC236}">
                <a16:creationId xmlns:a16="http://schemas.microsoft.com/office/drawing/2014/main" id="{5FCEB795-7E61-47BA-89D6-C1AD54505AAB}"/>
              </a:ext>
            </a:extLst>
          </p:cNvPr>
          <p:cNvSpPr/>
          <p:nvPr/>
        </p:nvSpPr>
        <p:spPr>
          <a:xfrm>
            <a:off x="2263572" y="5460208"/>
            <a:ext cx="921176" cy="369332"/>
          </a:xfrm>
          <a:prstGeom prst="flowChartProcess">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ベータ</a:t>
            </a:r>
          </a:p>
        </p:txBody>
      </p:sp>
      <p:sp>
        <p:nvSpPr>
          <p:cNvPr id="16" name="矢印: 下 15">
            <a:extLst>
              <a:ext uri="{FF2B5EF4-FFF2-40B4-BE49-F238E27FC236}">
                <a16:creationId xmlns:a16="http://schemas.microsoft.com/office/drawing/2014/main" id="{841C3BBE-44F9-4B4F-A63E-89252C485D4F}"/>
              </a:ext>
            </a:extLst>
          </p:cNvPr>
          <p:cNvSpPr/>
          <p:nvPr/>
        </p:nvSpPr>
        <p:spPr>
          <a:xfrm>
            <a:off x="3868615" y="3767667"/>
            <a:ext cx="592667" cy="50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65325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696F0D6-A856-4193-A7C5-DD193A414738}"/>
              </a:ext>
            </a:extLst>
          </p:cNvPr>
          <p:cNvSpPr txBox="1"/>
          <p:nvPr/>
        </p:nvSpPr>
        <p:spPr>
          <a:xfrm>
            <a:off x="254000" y="1225689"/>
            <a:ext cx="4529666" cy="3970318"/>
          </a:xfrm>
          <a:prstGeom prst="rect">
            <a:avLst/>
          </a:prstGeom>
          <a:noFill/>
        </p:spPr>
        <p:txBody>
          <a:bodyPr wrap="square" rtlCol="0">
            <a:spAutoFit/>
          </a:bodyPr>
          <a:lstStyle/>
          <a:p>
            <a:r>
              <a:rPr kumimoji="1" lang="en-US" altLang="ja-JP" dirty="0"/>
              <a:t> 1.000, 0.9952, 0.9903, 0.9855, 0.9807,</a:t>
            </a:r>
          </a:p>
          <a:p>
            <a:r>
              <a:rPr kumimoji="1" lang="en-US" altLang="ja-JP" dirty="0"/>
              <a:t> 0.976, 0.9711, 0.966, 0.9608, 0.9554,</a:t>
            </a:r>
          </a:p>
          <a:p>
            <a:r>
              <a:rPr kumimoji="1" lang="en-US" altLang="ja-JP" dirty="0"/>
              <a:t> 0.9499, 0.9441, 0.938, 0.9317, 0.9251,</a:t>
            </a:r>
          </a:p>
          <a:p>
            <a:r>
              <a:rPr kumimoji="1" lang="en-US" altLang="ja-JP" dirty="0"/>
              <a:t> 0.9182, 0.911, 0.9033, 0.8952, 0.8867,</a:t>
            </a:r>
          </a:p>
          <a:p>
            <a:r>
              <a:rPr kumimoji="1" lang="en-US" altLang="ja-JP" dirty="0"/>
              <a:t> 0.8777, 0.8682, 0.8581, 0.8474, 0.836,</a:t>
            </a:r>
          </a:p>
          <a:p>
            <a:r>
              <a:rPr kumimoji="1" lang="en-US" altLang="ja-JP" dirty="0"/>
              <a:t> 0.8239, 0.8112, 0.7976, 0.7833, 0.7681,</a:t>
            </a:r>
          </a:p>
          <a:p>
            <a:r>
              <a:rPr kumimoji="1" lang="en-US" altLang="ja-JP" dirty="0"/>
              <a:t> 0.752, 0.7351, 0.7174, 0.6987, 0.6792,</a:t>
            </a:r>
          </a:p>
          <a:p>
            <a:r>
              <a:rPr kumimoji="1" lang="en-US" altLang="ja-JP" dirty="0"/>
              <a:t> 0.6589, 0.6378, 0.6159, 0.5933, 0.5701,</a:t>
            </a:r>
          </a:p>
          <a:p>
            <a:r>
              <a:rPr kumimoji="1" lang="en-US" altLang="ja-JP" dirty="0"/>
              <a:t> 0.5464, 0.5222, 0.4978, </a:t>
            </a:r>
          </a:p>
          <a:p>
            <a:r>
              <a:rPr kumimoji="1" lang="en-US" altLang="ja-JP" dirty="0"/>
              <a:t> </a:t>
            </a:r>
          </a:p>
          <a:p>
            <a:r>
              <a:rPr kumimoji="1" lang="en-US" altLang="ja-JP" dirty="0"/>
              <a:t> 0.096, 0.0854, 0.0757,</a:t>
            </a:r>
          </a:p>
          <a:p>
            <a:r>
              <a:rPr kumimoji="1" lang="en-US" altLang="ja-JP" dirty="0"/>
              <a:t> 0.0668, 0.0587, 0.0512, 0.0444, 0.0382,</a:t>
            </a:r>
          </a:p>
          <a:p>
            <a:r>
              <a:rPr kumimoji="1" lang="en-US" altLang="ja-JP" dirty="0"/>
              <a:t> 0.0325, 0.0274, 0.0227, 0.0184, 0.0145,</a:t>
            </a:r>
          </a:p>
          <a:p>
            <a:r>
              <a:rPr kumimoji="1" lang="en-US" altLang="ja-JP" dirty="0"/>
              <a:t> 0.011, 0.0079, 0.005, 0.0024, 0.000,</a:t>
            </a:r>
            <a:endParaRPr kumimoji="1" lang="ja-JP" altLang="en-US" dirty="0"/>
          </a:p>
        </p:txBody>
      </p:sp>
      <p:sp>
        <p:nvSpPr>
          <p:cNvPr id="5" name="テキスト ボックス 4">
            <a:extLst>
              <a:ext uri="{FF2B5EF4-FFF2-40B4-BE49-F238E27FC236}">
                <a16:creationId xmlns:a16="http://schemas.microsoft.com/office/drawing/2014/main" id="{00A9C159-AB1F-4845-AB6D-661CF096917C}"/>
              </a:ext>
            </a:extLst>
          </p:cNvPr>
          <p:cNvSpPr txBox="1"/>
          <p:nvPr/>
        </p:nvSpPr>
        <p:spPr>
          <a:xfrm>
            <a:off x="4783666" y="1225689"/>
            <a:ext cx="3945467" cy="5632311"/>
          </a:xfrm>
          <a:prstGeom prst="rect">
            <a:avLst/>
          </a:prstGeom>
          <a:noFill/>
        </p:spPr>
        <p:txBody>
          <a:bodyPr wrap="square" rtlCol="0">
            <a:spAutoFit/>
          </a:bodyPr>
          <a:lstStyle/>
          <a:p>
            <a:r>
              <a:rPr kumimoji="1" lang="en-US" altLang="ja-JP" dirty="0"/>
              <a:t>1.000, 0.9952, 0.9903, 0.9855, 0.9807,</a:t>
            </a:r>
          </a:p>
          <a:p>
            <a:r>
              <a:rPr kumimoji="1" lang="en-US" altLang="ja-JP" dirty="0"/>
              <a:t>0.976, 0.9711, 0.966, 0.9608, 0.9554,</a:t>
            </a:r>
          </a:p>
          <a:p>
            <a:r>
              <a:rPr kumimoji="1" lang="en-US" altLang="ja-JP" dirty="0"/>
              <a:t>0.9499, 0.9441, 0.938, 0.9317, 0.9251,</a:t>
            </a:r>
          </a:p>
          <a:p>
            <a:r>
              <a:rPr kumimoji="1" lang="en-US" altLang="ja-JP" dirty="0"/>
              <a:t>0.9182, 0.911, 0.9033, 0.8952, 0.8867,</a:t>
            </a:r>
          </a:p>
          <a:p>
            <a:r>
              <a:rPr kumimoji="1" lang="en-US" altLang="ja-JP" dirty="0"/>
              <a:t>0.8777, 0.8682, 0.8581, 0.8474, 0.836,</a:t>
            </a:r>
          </a:p>
          <a:p>
            <a:r>
              <a:rPr kumimoji="1" lang="en-US" altLang="ja-JP" dirty="0"/>
              <a:t>0.8239, 0.8112, 0.7976, 0.7833, 0.7681,</a:t>
            </a:r>
          </a:p>
          <a:p>
            <a:r>
              <a:rPr kumimoji="1" lang="en-US" altLang="ja-JP" dirty="0"/>
              <a:t>0.752, 0.7351, 0.7174, 0.6987, 0.6792,</a:t>
            </a:r>
          </a:p>
          <a:p>
            <a:r>
              <a:rPr kumimoji="1" lang="en-US" altLang="ja-JP" dirty="0"/>
              <a:t>0.6589, 0.6378, 0.6159, 0.5933, 0.5701,</a:t>
            </a:r>
          </a:p>
          <a:p>
            <a:r>
              <a:rPr kumimoji="1" lang="en-US" altLang="ja-JP" dirty="0"/>
              <a:t>0.5464, 0.5222, 0.4978, </a:t>
            </a:r>
          </a:p>
          <a:p>
            <a:endParaRPr kumimoji="1" lang="en-US" altLang="ja-JP" dirty="0"/>
          </a:p>
          <a:p>
            <a:r>
              <a:rPr kumimoji="1" lang="en-US" altLang="ja-JP" dirty="0"/>
              <a:t>0.4731, 0.4483,</a:t>
            </a:r>
          </a:p>
          <a:p>
            <a:r>
              <a:rPr kumimoji="1" lang="en-US" altLang="ja-JP" dirty="0"/>
              <a:t>0.4235, 0.3989, 0.3745, 0.3505, 0.327,</a:t>
            </a:r>
          </a:p>
          <a:p>
            <a:r>
              <a:rPr kumimoji="1" lang="en-US" altLang="ja-JP" dirty="0"/>
              <a:t>0.3041, 0.2818, 0.2602, 0.2395, 0.2196,</a:t>
            </a:r>
          </a:p>
          <a:p>
            <a:r>
              <a:rPr kumimoji="1" lang="en-US" altLang="ja-JP" dirty="0"/>
              <a:t>0.1983, 0.1803, 0.1635, 0.1479, 0.1333,</a:t>
            </a:r>
          </a:p>
          <a:p>
            <a:r>
              <a:rPr kumimoji="1" lang="en-US" altLang="ja-JP" dirty="0"/>
              <a:t>0.1199, 0.1075,</a:t>
            </a:r>
          </a:p>
          <a:p>
            <a:endParaRPr kumimoji="1" lang="en-US" altLang="ja-JP" dirty="0"/>
          </a:p>
          <a:p>
            <a:r>
              <a:rPr kumimoji="1" lang="en-US" altLang="ja-JP" dirty="0"/>
              <a:t> 0.096, 0.0854, 0.0757,</a:t>
            </a:r>
          </a:p>
          <a:p>
            <a:r>
              <a:rPr kumimoji="1" lang="en-US" altLang="ja-JP" dirty="0"/>
              <a:t>0.0668, 0.0587, 0.0512, 0.0444, 0.0382,</a:t>
            </a:r>
          </a:p>
          <a:p>
            <a:r>
              <a:rPr kumimoji="1" lang="en-US" altLang="ja-JP" dirty="0"/>
              <a:t>0.0325, 0.0274, 0.0227, 0.0184, 0.0145,</a:t>
            </a:r>
          </a:p>
          <a:p>
            <a:r>
              <a:rPr kumimoji="1" lang="en-US" altLang="ja-JP" dirty="0"/>
              <a:t>0.011, 0.0079, 0.005, 0.0024, 0.000,</a:t>
            </a:r>
            <a:endParaRPr kumimoji="1" lang="ja-JP" altLang="en-US" dirty="0"/>
          </a:p>
        </p:txBody>
      </p:sp>
      <p:sp>
        <p:nvSpPr>
          <p:cNvPr id="6" name="テキスト ボックス 5">
            <a:extLst>
              <a:ext uri="{FF2B5EF4-FFF2-40B4-BE49-F238E27FC236}">
                <a16:creationId xmlns:a16="http://schemas.microsoft.com/office/drawing/2014/main" id="{97218DD4-2800-4940-996C-E5C8BD306C6F}"/>
              </a:ext>
            </a:extLst>
          </p:cNvPr>
          <p:cNvSpPr txBox="1"/>
          <p:nvPr/>
        </p:nvSpPr>
        <p:spPr>
          <a:xfrm>
            <a:off x="1820333" y="304800"/>
            <a:ext cx="872066" cy="369332"/>
          </a:xfrm>
          <a:prstGeom prst="rect">
            <a:avLst/>
          </a:prstGeom>
          <a:noFill/>
        </p:spPr>
        <p:txBody>
          <a:bodyPr wrap="square" rtlCol="0">
            <a:spAutoFit/>
          </a:bodyPr>
          <a:lstStyle/>
          <a:p>
            <a:r>
              <a:rPr kumimoji="1" lang="en-US" altLang="ja-JP" dirty="0"/>
              <a:t>Rough</a:t>
            </a:r>
            <a:endParaRPr kumimoji="1" lang="ja-JP" altLang="en-US" dirty="0"/>
          </a:p>
        </p:txBody>
      </p:sp>
      <p:sp>
        <p:nvSpPr>
          <p:cNvPr id="7" name="テキスト ボックス 6">
            <a:extLst>
              <a:ext uri="{FF2B5EF4-FFF2-40B4-BE49-F238E27FC236}">
                <a16:creationId xmlns:a16="http://schemas.microsoft.com/office/drawing/2014/main" id="{D3DF10BD-6D50-4EC9-9F4E-47C7B0EDFBC6}"/>
              </a:ext>
            </a:extLst>
          </p:cNvPr>
          <p:cNvSpPr txBox="1"/>
          <p:nvPr/>
        </p:nvSpPr>
        <p:spPr>
          <a:xfrm>
            <a:off x="6222999" y="304800"/>
            <a:ext cx="872066" cy="369332"/>
          </a:xfrm>
          <a:prstGeom prst="rect">
            <a:avLst/>
          </a:prstGeom>
          <a:noFill/>
        </p:spPr>
        <p:txBody>
          <a:bodyPr wrap="square" rtlCol="0">
            <a:spAutoFit/>
          </a:bodyPr>
          <a:lstStyle/>
          <a:p>
            <a:r>
              <a:rPr kumimoji="1" lang="en-US" altLang="ja-JP" dirty="0"/>
              <a:t>CTL</a:t>
            </a:r>
            <a:endParaRPr kumimoji="1" lang="ja-JP" altLang="en-US" dirty="0"/>
          </a:p>
        </p:txBody>
      </p:sp>
    </p:spTree>
    <p:extLst>
      <p:ext uri="{BB962C8B-B14F-4D97-AF65-F5344CB8AC3E}">
        <p14:creationId xmlns:p14="http://schemas.microsoft.com/office/powerpoint/2010/main" val="378970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3043A7C7-088A-42F8-8D6C-E501CF913A1A}"/>
              </a:ext>
            </a:extLst>
          </p:cNvPr>
          <p:cNvSpPr txBox="1"/>
          <p:nvPr/>
        </p:nvSpPr>
        <p:spPr>
          <a:xfrm>
            <a:off x="0" y="0"/>
            <a:ext cx="9143998" cy="400110"/>
          </a:xfrm>
          <a:prstGeom prst="rect">
            <a:avLst/>
          </a:prstGeom>
          <a:solidFill>
            <a:schemeClr val="bg2"/>
          </a:solidFill>
        </p:spPr>
        <p:txBody>
          <a:bodyPr wrap="square" rtlCol="0">
            <a:spAutoFit/>
          </a:bodyPr>
          <a:lstStyle/>
          <a:p>
            <a:r>
              <a:rPr kumimoji="1" lang="ja-JP" altLang="en-US" sz="2000" dirty="0"/>
              <a:t>結果　　　　　　　　　　　　　　　　　　　　　　　　　　　　　</a:t>
            </a:r>
            <a:r>
              <a:rPr kumimoji="1" lang="ja-JP" altLang="en-US" sz="2000"/>
              <a:t>　</a:t>
            </a:r>
            <a:endParaRPr kumimoji="1" lang="ja-JP" altLang="en-US" sz="2000" dirty="0"/>
          </a:p>
        </p:txBody>
      </p:sp>
      <p:pic>
        <p:nvPicPr>
          <p:cNvPr id="10" name="図 9" descr="テキスト, 地図 が含まれている画像&#10;&#10;自動的に生成された説明">
            <a:extLst>
              <a:ext uri="{FF2B5EF4-FFF2-40B4-BE49-F238E27FC236}">
                <a16:creationId xmlns:a16="http://schemas.microsoft.com/office/drawing/2014/main" id="{FB09ED50-E7D2-42C4-8E3C-FBE3A2F2AAB3}"/>
              </a:ext>
            </a:extLst>
          </p:cNvPr>
          <p:cNvPicPr>
            <a:picLocks noChangeAspect="1"/>
          </p:cNvPicPr>
          <p:nvPr/>
        </p:nvPicPr>
        <p:blipFill rotWithShape="1">
          <a:blip r:embed="rId2">
            <a:extLst>
              <a:ext uri="{28A0092B-C50C-407E-A947-70E740481C1C}">
                <a14:useLocalDpi xmlns:a14="http://schemas.microsoft.com/office/drawing/2010/main" val="0"/>
              </a:ext>
            </a:extLst>
          </a:blip>
          <a:srcRect l="8186" t="4559" r="2123" b="3038"/>
          <a:stretch/>
        </p:blipFill>
        <p:spPr>
          <a:xfrm>
            <a:off x="0" y="1552702"/>
            <a:ext cx="3991690" cy="3393649"/>
          </a:xfrm>
          <a:prstGeom prst="rect">
            <a:avLst/>
          </a:prstGeom>
        </p:spPr>
      </p:pic>
      <p:sp>
        <p:nvSpPr>
          <p:cNvPr id="12" name="テキスト ボックス 11">
            <a:extLst>
              <a:ext uri="{FF2B5EF4-FFF2-40B4-BE49-F238E27FC236}">
                <a16:creationId xmlns:a16="http://schemas.microsoft.com/office/drawing/2014/main" id="{C7FF6495-E18C-482D-A503-B0C3BB22DE06}"/>
              </a:ext>
            </a:extLst>
          </p:cNvPr>
          <p:cNvSpPr txBox="1"/>
          <p:nvPr/>
        </p:nvSpPr>
        <p:spPr>
          <a:xfrm>
            <a:off x="113123" y="514010"/>
            <a:ext cx="3991689" cy="461665"/>
          </a:xfrm>
          <a:prstGeom prst="rect">
            <a:avLst/>
          </a:prstGeom>
          <a:noFill/>
        </p:spPr>
        <p:txBody>
          <a:bodyPr wrap="square" rtlCol="0">
            <a:spAutoFit/>
          </a:bodyPr>
          <a:lstStyle/>
          <a:p>
            <a:r>
              <a:rPr kumimoji="1" lang="ja-JP" altLang="en-US" sz="2400" b="1" dirty="0"/>
              <a:t>日本上陸直前からの進路</a:t>
            </a:r>
          </a:p>
        </p:txBody>
      </p:sp>
      <p:sp>
        <p:nvSpPr>
          <p:cNvPr id="13" name="テキスト ボックス 12">
            <a:extLst>
              <a:ext uri="{FF2B5EF4-FFF2-40B4-BE49-F238E27FC236}">
                <a16:creationId xmlns:a16="http://schemas.microsoft.com/office/drawing/2014/main" id="{80746C4A-F1B9-4529-86A7-3A43160B85C2}"/>
              </a:ext>
            </a:extLst>
          </p:cNvPr>
          <p:cNvSpPr txBox="1"/>
          <p:nvPr/>
        </p:nvSpPr>
        <p:spPr>
          <a:xfrm>
            <a:off x="3439401" y="4696901"/>
            <a:ext cx="1330818" cy="276999"/>
          </a:xfrm>
          <a:prstGeom prst="rect">
            <a:avLst/>
          </a:prstGeom>
          <a:noFill/>
        </p:spPr>
        <p:txBody>
          <a:bodyPr wrap="square" rtlCol="0">
            <a:spAutoFit/>
          </a:bodyPr>
          <a:lstStyle/>
          <a:p>
            <a:r>
              <a:rPr kumimoji="1" lang="en-US" altLang="ja-JP" sz="1200" dirty="0"/>
              <a:t>×10000(/s)</a:t>
            </a:r>
            <a:endParaRPr kumimoji="1" lang="ja-JP" altLang="en-US" sz="1200" dirty="0"/>
          </a:p>
        </p:txBody>
      </p:sp>
      <p:sp>
        <p:nvSpPr>
          <p:cNvPr id="14" name="テキスト ボックス 13">
            <a:extLst>
              <a:ext uri="{FF2B5EF4-FFF2-40B4-BE49-F238E27FC236}">
                <a16:creationId xmlns:a16="http://schemas.microsoft.com/office/drawing/2014/main" id="{6D2FA9E1-2D0F-46B5-9C48-01F46541D050}"/>
              </a:ext>
            </a:extLst>
          </p:cNvPr>
          <p:cNvSpPr txBox="1"/>
          <p:nvPr/>
        </p:nvSpPr>
        <p:spPr>
          <a:xfrm>
            <a:off x="349758" y="1183368"/>
            <a:ext cx="3518417" cy="369332"/>
          </a:xfrm>
          <a:prstGeom prst="rect">
            <a:avLst/>
          </a:prstGeom>
          <a:noFill/>
        </p:spPr>
        <p:txBody>
          <a:bodyPr wrap="square" rtlCol="0">
            <a:spAutoFit/>
          </a:bodyPr>
          <a:lstStyle/>
          <a:p>
            <a:r>
              <a:rPr kumimoji="1" lang="ja-JP" altLang="en-US" dirty="0"/>
              <a:t>寒冷渦の付近の渦度鉛直断面図</a:t>
            </a:r>
          </a:p>
        </p:txBody>
      </p:sp>
      <p:sp>
        <p:nvSpPr>
          <p:cNvPr id="15" name="テキスト ボックス 14">
            <a:extLst>
              <a:ext uri="{FF2B5EF4-FFF2-40B4-BE49-F238E27FC236}">
                <a16:creationId xmlns:a16="http://schemas.microsoft.com/office/drawing/2014/main" id="{23C6490D-96C4-4945-BA57-7F84128454BE}"/>
              </a:ext>
            </a:extLst>
          </p:cNvPr>
          <p:cNvSpPr txBox="1"/>
          <p:nvPr/>
        </p:nvSpPr>
        <p:spPr>
          <a:xfrm>
            <a:off x="176954" y="5031722"/>
            <a:ext cx="3637782" cy="646331"/>
          </a:xfrm>
          <a:prstGeom prst="rect">
            <a:avLst/>
          </a:prstGeom>
          <a:noFill/>
        </p:spPr>
        <p:txBody>
          <a:bodyPr wrap="square" rtlCol="0">
            <a:spAutoFit/>
          </a:bodyPr>
          <a:lstStyle/>
          <a:p>
            <a:r>
              <a:rPr kumimoji="1" lang="ja-JP" altLang="en-US" dirty="0"/>
              <a:t>計算時に，上層</a:t>
            </a:r>
            <a:r>
              <a:rPr kumimoji="1" lang="en-US" altLang="ja-JP" dirty="0"/>
              <a:t>(100~500hPa</a:t>
            </a:r>
            <a:r>
              <a:rPr kumimoji="1" lang="ja-JP" altLang="en-US" dirty="0"/>
              <a:t>付近</a:t>
            </a:r>
            <a:r>
              <a:rPr kumimoji="1" lang="en-US" altLang="ja-JP" dirty="0"/>
              <a:t>)</a:t>
            </a:r>
            <a:r>
              <a:rPr kumimoji="1" lang="ja-JP" altLang="en-US" dirty="0"/>
              <a:t>の解像度を粗くして計算</a:t>
            </a:r>
          </a:p>
        </p:txBody>
      </p:sp>
      <p:pic>
        <p:nvPicPr>
          <p:cNvPr id="17" name="図 16" descr="地図, テキスト が含まれている画像&#10;&#10;自動的に生成された説明">
            <a:extLst>
              <a:ext uri="{FF2B5EF4-FFF2-40B4-BE49-F238E27FC236}">
                <a16:creationId xmlns:a16="http://schemas.microsoft.com/office/drawing/2014/main" id="{A55A3FC6-A925-40A6-8664-036B2D80B03E}"/>
              </a:ext>
            </a:extLst>
          </p:cNvPr>
          <p:cNvPicPr>
            <a:picLocks noChangeAspect="1"/>
          </p:cNvPicPr>
          <p:nvPr/>
        </p:nvPicPr>
        <p:blipFill rotWithShape="1">
          <a:blip r:embed="rId3">
            <a:extLst>
              <a:ext uri="{28A0092B-C50C-407E-A947-70E740481C1C}">
                <a14:useLocalDpi xmlns:a14="http://schemas.microsoft.com/office/drawing/2010/main" val="0"/>
              </a:ext>
            </a:extLst>
          </a:blip>
          <a:srcRect l="13505" t="8322" r="17216" b="4319"/>
          <a:stretch/>
        </p:blipFill>
        <p:spPr>
          <a:xfrm>
            <a:off x="4572002" y="1593309"/>
            <a:ext cx="3442167" cy="3353040"/>
          </a:xfrm>
          <a:prstGeom prst="rect">
            <a:avLst/>
          </a:prstGeom>
        </p:spPr>
      </p:pic>
      <p:sp>
        <p:nvSpPr>
          <p:cNvPr id="18" name="テキスト ボックス 17">
            <a:extLst>
              <a:ext uri="{FF2B5EF4-FFF2-40B4-BE49-F238E27FC236}">
                <a16:creationId xmlns:a16="http://schemas.microsoft.com/office/drawing/2014/main" id="{53C477CF-6E73-48BC-BB45-A8C388734BD1}"/>
              </a:ext>
            </a:extLst>
          </p:cNvPr>
          <p:cNvSpPr txBox="1"/>
          <p:nvPr/>
        </p:nvSpPr>
        <p:spPr>
          <a:xfrm>
            <a:off x="4770221" y="4895361"/>
            <a:ext cx="3439401" cy="954107"/>
          </a:xfrm>
          <a:prstGeom prst="rect">
            <a:avLst/>
          </a:prstGeom>
          <a:noFill/>
        </p:spPr>
        <p:txBody>
          <a:bodyPr wrap="square" rtlCol="0">
            <a:spAutoFit/>
          </a:bodyPr>
          <a:lstStyle/>
          <a:p>
            <a:r>
              <a:rPr kumimoji="1" lang="ja-JP" altLang="en-US" sz="1400" dirty="0"/>
              <a:t>黒線：ベストトラック</a:t>
            </a:r>
            <a:endParaRPr kumimoji="1" lang="en-US" altLang="ja-JP" sz="1400" dirty="0"/>
          </a:p>
          <a:p>
            <a:r>
              <a:rPr kumimoji="1" lang="ja-JP" altLang="en-US" sz="1400" dirty="0">
                <a:solidFill>
                  <a:srgbClr val="FF0000"/>
                </a:solidFill>
              </a:rPr>
              <a:t>赤線：</a:t>
            </a:r>
            <a:r>
              <a:rPr kumimoji="1" lang="en-US" altLang="ja-JP" sz="1400" dirty="0">
                <a:solidFill>
                  <a:srgbClr val="FF0000"/>
                </a:solidFill>
              </a:rPr>
              <a:t>Normal</a:t>
            </a:r>
          </a:p>
          <a:p>
            <a:r>
              <a:rPr kumimoji="1" lang="ja-JP" altLang="en-US" sz="1400" dirty="0">
                <a:solidFill>
                  <a:srgbClr val="0070C0"/>
                </a:solidFill>
              </a:rPr>
              <a:t>青線：上粗い</a:t>
            </a:r>
            <a:r>
              <a:rPr kumimoji="1" lang="en-US" altLang="ja-JP" sz="1400" dirty="0">
                <a:solidFill>
                  <a:srgbClr val="0070C0"/>
                </a:solidFill>
              </a:rPr>
              <a:t>Run</a:t>
            </a:r>
          </a:p>
          <a:p>
            <a:r>
              <a:rPr kumimoji="1" lang="ja-JP" altLang="en-US" sz="1400" dirty="0">
                <a:solidFill>
                  <a:srgbClr val="00B050"/>
                </a:solidFill>
              </a:rPr>
              <a:t>緑線：</a:t>
            </a:r>
            <a:r>
              <a:rPr kumimoji="1" lang="en-US" altLang="ja-JP" sz="1400" dirty="0">
                <a:solidFill>
                  <a:srgbClr val="00B050"/>
                </a:solidFill>
              </a:rPr>
              <a:t>7/27  12UTC</a:t>
            </a:r>
            <a:r>
              <a:rPr kumimoji="1" lang="ja-JP" altLang="en-US" sz="1400" dirty="0">
                <a:solidFill>
                  <a:srgbClr val="00B050"/>
                </a:solidFill>
              </a:rPr>
              <a:t>時点の</a:t>
            </a:r>
            <a:r>
              <a:rPr kumimoji="1" lang="en-US" altLang="ja-JP" sz="1400" dirty="0">
                <a:solidFill>
                  <a:srgbClr val="00B050"/>
                </a:solidFill>
              </a:rPr>
              <a:t>GSM</a:t>
            </a:r>
            <a:r>
              <a:rPr kumimoji="1" lang="ja-JP" altLang="en-US" sz="1400" dirty="0">
                <a:solidFill>
                  <a:srgbClr val="00B050"/>
                </a:solidFill>
              </a:rPr>
              <a:t>予報値</a:t>
            </a:r>
          </a:p>
        </p:txBody>
      </p:sp>
    </p:spTree>
    <p:extLst>
      <p:ext uri="{BB962C8B-B14F-4D97-AF65-F5344CB8AC3E}">
        <p14:creationId xmlns:p14="http://schemas.microsoft.com/office/powerpoint/2010/main" val="2975912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FCF1B531-139E-413D-B896-55E4869C0AAC}"/>
              </a:ext>
            </a:extLst>
          </p:cNvPr>
          <p:cNvPicPr>
            <a:picLocks noChangeAspect="1"/>
          </p:cNvPicPr>
          <p:nvPr/>
        </p:nvPicPr>
        <p:blipFill rotWithShape="1">
          <a:blip r:embed="rId2">
            <a:extLst>
              <a:ext uri="{28A0092B-C50C-407E-A947-70E740481C1C}">
                <a14:useLocalDpi xmlns:a14="http://schemas.microsoft.com/office/drawing/2010/main" val="0"/>
              </a:ext>
            </a:extLst>
          </a:blip>
          <a:srcRect l="13505" t="3437" r="17093" b="-485"/>
          <a:stretch/>
        </p:blipFill>
        <p:spPr>
          <a:xfrm>
            <a:off x="75415" y="692872"/>
            <a:ext cx="5288438" cy="5712643"/>
          </a:xfrm>
          <a:prstGeom prst="rect">
            <a:avLst/>
          </a:prstGeom>
        </p:spPr>
      </p:pic>
      <p:sp>
        <p:nvSpPr>
          <p:cNvPr id="10" name="テキスト ボックス 9">
            <a:extLst>
              <a:ext uri="{FF2B5EF4-FFF2-40B4-BE49-F238E27FC236}">
                <a16:creationId xmlns:a16="http://schemas.microsoft.com/office/drawing/2014/main" id="{57DC81D3-4006-48B8-B32A-7CD519346D4C}"/>
              </a:ext>
            </a:extLst>
          </p:cNvPr>
          <p:cNvSpPr txBox="1"/>
          <p:nvPr/>
        </p:nvSpPr>
        <p:spPr>
          <a:xfrm>
            <a:off x="1574275" y="108097"/>
            <a:ext cx="2837469" cy="584775"/>
          </a:xfrm>
          <a:prstGeom prst="rect">
            <a:avLst/>
          </a:prstGeom>
          <a:noFill/>
        </p:spPr>
        <p:txBody>
          <a:bodyPr wrap="square" rtlCol="0">
            <a:spAutoFit/>
          </a:bodyPr>
          <a:lstStyle/>
          <a:p>
            <a:r>
              <a:rPr kumimoji="1" lang="en-US" altLang="ja-JP" sz="3200" dirty="0"/>
              <a:t>600hPa</a:t>
            </a:r>
            <a:r>
              <a:rPr kumimoji="1" lang="ja-JP" altLang="en-US" sz="3200" dirty="0"/>
              <a:t>面の風</a:t>
            </a:r>
          </a:p>
        </p:txBody>
      </p:sp>
    </p:spTree>
    <p:extLst>
      <p:ext uri="{BB962C8B-B14F-4D97-AF65-F5344CB8AC3E}">
        <p14:creationId xmlns:p14="http://schemas.microsoft.com/office/powerpoint/2010/main" val="2000028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37CF0C-53C5-475E-83DA-4DFD5EBC7814}"/>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0E79C753-6DD2-4F19-A14B-A6887B5B3979}"/>
              </a:ext>
            </a:extLst>
          </p:cNvPr>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556660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2FA8D5-80CB-45C1-9FC5-13DEEAAF2B2E}"/>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587372DF-8A07-4E59-9F15-F8115EE7F950}"/>
              </a:ext>
            </a:extLst>
          </p:cNvPr>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2529210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DB4CFAF-337A-41E7-A2F9-CD20075F0841}"/>
              </a:ext>
            </a:extLst>
          </p:cNvPr>
          <p:cNvSpPr txBox="1"/>
          <p:nvPr/>
        </p:nvSpPr>
        <p:spPr>
          <a:xfrm>
            <a:off x="347134" y="3657600"/>
            <a:ext cx="2878667" cy="369332"/>
          </a:xfrm>
          <a:prstGeom prst="rect">
            <a:avLst/>
          </a:prstGeom>
          <a:noFill/>
        </p:spPr>
        <p:txBody>
          <a:bodyPr wrap="square" rtlCol="0">
            <a:spAutoFit/>
          </a:bodyPr>
          <a:lstStyle/>
          <a:p>
            <a:r>
              <a:rPr kumimoji="1" lang="en-US" altLang="ja-JP" dirty="0"/>
              <a:t>300</a:t>
            </a:r>
            <a:endParaRPr kumimoji="1" lang="ja-JP" altLang="en-US" dirty="0"/>
          </a:p>
        </p:txBody>
      </p:sp>
      <p:sp>
        <p:nvSpPr>
          <p:cNvPr id="3" name="テキスト ボックス 2">
            <a:extLst>
              <a:ext uri="{FF2B5EF4-FFF2-40B4-BE49-F238E27FC236}">
                <a16:creationId xmlns:a16="http://schemas.microsoft.com/office/drawing/2014/main" id="{BD237936-8274-4DE2-AAC5-879AF5E2AB41}"/>
              </a:ext>
            </a:extLst>
          </p:cNvPr>
          <p:cNvSpPr txBox="1"/>
          <p:nvPr/>
        </p:nvSpPr>
        <p:spPr>
          <a:xfrm>
            <a:off x="347135" y="194733"/>
            <a:ext cx="2878667" cy="369332"/>
          </a:xfrm>
          <a:prstGeom prst="rect">
            <a:avLst/>
          </a:prstGeom>
          <a:noFill/>
        </p:spPr>
        <p:txBody>
          <a:bodyPr wrap="square" rtlCol="0">
            <a:spAutoFit/>
          </a:bodyPr>
          <a:lstStyle/>
          <a:p>
            <a:r>
              <a:rPr kumimoji="1" lang="en-US" altLang="ja-JP" dirty="0"/>
              <a:t>500</a:t>
            </a:r>
            <a:endParaRPr kumimoji="1" lang="ja-JP" altLang="en-US" dirty="0"/>
          </a:p>
        </p:txBody>
      </p:sp>
      <p:pic>
        <p:nvPicPr>
          <p:cNvPr id="5" name="図 4" descr="テキスト, 地図 が含まれている画像&#10;&#10;自動的に生成された説明">
            <a:extLst>
              <a:ext uri="{FF2B5EF4-FFF2-40B4-BE49-F238E27FC236}">
                <a16:creationId xmlns:a16="http://schemas.microsoft.com/office/drawing/2014/main" id="{3F8FC1F0-E1E8-48D5-A6A9-6977B3209BF7}"/>
              </a:ext>
            </a:extLst>
          </p:cNvPr>
          <p:cNvPicPr>
            <a:picLocks noChangeAspect="1"/>
          </p:cNvPicPr>
          <p:nvPr/>
        </p:nvPicPr>
        <p:blipFill rotWithShape="1">
          <a:blip r:embed="rId2">
            <a:extLst>
              <a:ext uri="{28A0092B-C50C-407E-A947-70E740481C1C}">
                <a14:useLocalDpi xmlns:a14="http://schemas.microsoft.com/office/drawing/2010/main" val="0"/>
              </a:ext>
            </a:extLst>
          </a:blip>
          <a:srcRect l="13222" t="2967" r="1222" b="4837"/>
          <a:stretch/>
        </p:blipFill>
        <p:spPr>
          <a:xfrm>
            <a:off x="1075268" y="468747"/>
            <a:ext cx="3556001" cy="2960255"/>
          </a:xfrm>
          <a:prstGeom prst="rect">
            <a:avLst/>
          </a:prstGeom>
        </p:spPr>
      </p:pic>
      <p:pic>
        <p:nvPicPr>
          <p:cNvPr id="7" name="図 6" descr="テキスト, 地図 が含まれている画像&#10;&#10;自動的に生成された説明">
            <a:extLst>
              <a:ext uri="{FF2B5EF4-FFF2-40B4-BE49-F238E27FC236}">
                <a16:creationId xmlns:a16="http://schemas.microsoft.com/office/drawing/2014/main" id="{51A20D91-A525-420E-8E63-FE0DD2B8123D}"/>
              </a:ext>
            </a:extLst>
          </p:cNvPr>
          <p:cNvPicPr>
            <a:picLocks noChangeAspect="1"/>
          </p:cNvPicPr>
          <p:nvPr/>
        </p:nvPicPr>
        <p:blipFill rotWithShape="1">
          <a:blip r:embed="rId3">
            <a:extLst>
              <a:ext uri="{28A0092B-C50C-407E-A947-70E740481C1C}">
                <a14:useLocalDpi xmlns:a14="http://schemas.microsoft.com/office/drawing/2010/main" val="0"/>
              </a:ext>
            </a:extLst>
          </a:blip>
          <a:srcRect l="13333" t="3542" r="1778" b="4980"/>
          <a:stretch/>
        </p:blipFill>
        <p:spPr>
          <a:xfrm>
            <a:off x="1016001" y="3842268"/>
            <a:ext cx="3556001" cy="2960231"/>
          </a:xfrm>
          <a:prstGeom prst="rect">
            <a:avLst/>
          </a:prstGeom>
        </p:spPr>
      </p:pic>
      <p:pic>
        <p:nvPicPr>
          <p:cNvPr id="9" name="図 8" descr="テキスト, 地図 が含まれている画像&#10;&#10;自動的に生成された説明">
            <a:extLst>
              <a:ext uri="{FF2B5EF4-FFF2-40B4-BE49-F238E27FC236}">
                <a16:creationId xmlns:a16="http://schemas.microsoft.com/office/drawing/2014/main" id="{D6D78ED1-79DD-4387-9E30-1D07AB7932CA}"/>
              </a:ext>
            </a:extLst>
          </p:cNvPr>
          <p:cNvPicPr>
            <a:picLocks noChangeAspect="1"/>
          </p:cNvPicPr>
          <p:nvPr/>
        </p:nvPicPr>
        <p:blipFill rotWithShape="1">
          <a:blip r:embed="rId4">
            <a:extLst>
              <a:ext uri="{28A0092B-C50C-407E-A947-70E740481C1C}">
                <a14:useLocalDpi xmlns:a14="http://schemas.microsoft.com/office/drawing/2010/main" val="0"/>
              </a:ext>
            </a:extLst>
          </a:blip>
          <a:srcRect l="13556" t="3110" r="1111" b="4837"/>
          <a:stretch/>
        </p:blipFill>
        <p:spPr>
          <a:xfrm>
            <a:off x="4995333" y="3832110"/>
            <a:ext cx="3564468" cy="2970389"/>
          </a:xfrm>
          <a:prstGeom prst="rect">
            <a:avLst/>
          </a:prstGeom>
        </p:spPr>
      </p:pic>
      <p:pic>
        <p:nvPicPr>
          <p:cNvPr id="11" name="図 10" descr="テキスト, 地図 が含まれている画像&#10;&#10;自動的に生成された説明">
            <a:extLst>
              <a:ext uri="{FF2B5EF4-FFF2-40B4-BE49-F238E27FC236}">
                <a16:creationId xmlns:a16="http://schemas.microsoft.com/office/drawing/2014/main" id="{1C225FCB-1685-4AAC-AF8D-F1BFFE15D350}"/>
              </a:ext>
            </a:extLst>
          </p:cNvPr>
          <p:cNvPicPr>
            <a:picLocks noChangeAspect="1"/>
          </p:cNvPicPr>
          <p:nvPr/>
        </p:nvPicPr>
        <p:blipFill rotWithShape="1">
          <a:blip r:embed="rId5">
            <a:extLst>
              <a:ext uri="{28A0092B-C50C-407E-A947-70E740481C1C}">
                <a14:useLocalDpi xmlns:a14="http://schemas.microsoft.com/office/drawing/2010/main" val="0"/>
              </a:ext>
            </a:extLst>
          </a:blip>
          <a:srcRect l="13222" t="2822" r="1333" b="4837"/>
          <a:stretch/>
        </p:blipFill>
        <p:spPr>
          <a:xfrm>
            <a:off x="5054600" y="468747"/>
            <a:ext cx="3445934" cy="2876839"/>
          </a:xfrm>
          <a:prstGeom prst="rect">
            <a:avLst/>
          </a:prstGeom>
        </p:spPr>
      </p:pic>
    </p:spTree>
    <p:extLst>
      <p:ext uri="{BB962C8B-B14F-4D97-AF65-F5344CB8AC3E}">
        <p14:creationId xmlns:p14="http://schemas.microsoft.com/office/powerpoint/2010/main" val="1918639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0C5EB848-1E19-43E8-A219-1BA95249319E}"/>
              </a:ext>
            </a:extLst>
          </p:cNvPr>
          <p:cNvSpPr/>
          <p:nvPr/>
        </p:nvSpPr>
        <p:spPr>
          <a:xfrm>
            <a:off x="48554" y="2180505"/>
            <a:ext cx="9030767" cy="40422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3043A7C7-088A-42F8-8D6C-E501CF913A1A}"/>
              </a:ext>
            </a:extLst>
          </p:cNvPr>
          <p:cNvSpPr txBox="1"/>
          <p:nvPr/>
        </p:nvSpPr>
        <p:spPr>
          <a:xfrm>
            <a:off x="2" y="0"/>
            <a:ext cx="9143999" cy="400110"/>
          </a:xfrm>
          <a:prstGeom prst="rect">
            <a:avLst/>
          </a:prstGeom>
          <a:solidFill>
            <a:schemeClr val="bg2"/>
          </a:solidFill>
        </p:spPr>
        <p:txBody>
          <a:bodyPr wrap="square" rtlCol="0">
            <a:spAutoFit/>
          </a:bodyPr>
          <a:lstStyle/>
          <a:p>
            <a:r>
              <a:rPr kumimoji="1" lang="ja-JP" altLang="en-US" sz="2000" dirty="0"/>
              <a:t>背景　　　　　　　　　　　　　　　　　　　　　　　　　　　　　　　</a:t>
            </a:r>
            <a:r>
              <a:rPr kumimoji="1" lang="en-US" altLang="ja-JP" sz="2000" dirty="0"/>
              <a:t>2/13</a:t>
            </a:r>
            <a:endParaRPr kumimoji="1" lang="ja-JP" altLang="en-US" sz="2000" dirty="0"/>
          </a:p>
        </p:txBody>
      </p:sp>
      <p:pic>
        <p:nvPicPr>
          <p:cNvPr id="12" name="図 11">
            <a:extLst>
              <a:ext uri="{FF2B5EF4-FFF2-40B4-BE49-F238E27FC236}">
                <a16:creationId xmlns:a16="http://schemas.microsoft.com/office/drawing/2014/main" id="{7D775211-722F-4E72-8289-A98BD2EB3D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35" y="2940044"/>
            <a:ext cx="2848397" cy="2329708"/>
          </a:xfrm>
          <a:prstGeom prst="rect">
            <a:avLst/>
          </a:prstGeom>
        </p:spPr>
      </p:pic>
      <p:pic>
        <p:nvPicPr>
          <p:cNvPr id="14" name="図 13">
            <a:extLst>
              <a:ext uri="{FF2B5EF4-FFF2-40B4-BE49-F238E27FC236}">
                <a16:creationId xmlns:a16="http://schemas.microsoft.com/office/drawing/2014/main" id="{49C619B8-B039-400B-96FC-6B2D4B0EF3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8964" y="2940044"/>
            <a:ext cx="2843033" cy="2329708"/>
          </a:xfrm>
          <a:prstGeom prst="rect">
            <a:avLst/>
          </a:prstGeom>
        </p:spPr>
      </p:pic>
      <p:pic>
        <p:nvPicPr>
          <p:cNvPr id="16" name="図 15">
            <a:extLst>
              <a:ext uri="{FF2B5EF4-FFF2-40B4-BE49-F238E27FC236}">
                <a16:creationId xmlns:a16="http://schemas.microsoft.com/office/drawing/2014/main" id="{0101E21A-3F7D-431C-8324-56220AB2A7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7103" y="2940046"/>
            <a:ext cx="2791296" cy="2329709"/>
          </a:xfrm>
          <a:prstGeom prst="rect">
            <a:avLst/>
          </a:prstGeom>
        </p:spPr>
      </p:pic>
      <p:sp>
        <p:nvSpPr>
          <p:cNvPr id="17" name="テキスト ボックス 16">
            <a:extLst>
              <a:ext uri="{FF2B5EF4-FFF2-40B4-BE49-F238E27FC236}">
                <a16:creationId xmlns:a16="http://schemas.microsoft.com/office/drawing/2014/main" id="{8CD1FE8D-9E8F-4659-BD39-835105995DAF}"/>
              </a:ext>
            </a:extLst>
          </p:cNvPr>
          <p:cNvSpPr txBox="1"/>
          <p:nvPr/>
        </p:nvSpPr>
        <p:spPr>
          <a:xfrm>
            <a:off x="271169" y="649572"/>
            <a:ext cx="1990471" cy="523220"/>
          </a:xfrm>
          <a:prstGeom prst="rect">
            <a:avLst/>
          </a:prstGeom>
          <a:noFill/>
        </p:spPr>
        <p:txBody>
          <a:bodyPr wrap="square" rtlCol="0">
            <a:spAutoFit/>
          </a:bodyPr>
          <a:lstStyle/>
          <a:p>
            <a:r>
              <a:rPr kumimoji="1" lang="ja-JP" altLang="en-US" sz="2800" dirty="0"/>
              <a:t>寒冷渦とは</a:t>
            </a:r>
          </a:p>
        </p:txBody>
      </p:sp>
      <p:sp>
        <p:nvSpPr>
          <p:cNvPr id="18" name="テキスト ボックス 17">
            <a:extLst>
              <a:ext uri="{FF2B5EF4-FFF2-40B4-BE49-F238E27FC236}">
                <a16:creationId xmlns:a16="http://schemas.microsoft.com/office/drawing/2014/main" id="{47ED296C-C67C-41CD-8C18-F5738AB2390D}"/>
              </a:ext>
            </a:extLst>
          </p:cNvPr>
          <p:cNvSpPr txBox="1"/>
          <p:nvPr/>
        </p:nvSpPr>
        <p:spPr>
          <a:xfrm>
            <a:off x="639330" y="1172794"/>
            <a:ext cx="5470158" cy="646331"/>
          </a:xfrm>
          <a:prstGeom prst="rect">
            <a:avLst/>
          </a:prstGeom>
          <a:solidFill>
            <a:schemeClr val="accent1">
              <a:lumMod val="20000"/>
              <a:lumOff val="80000"/>
            </a:schemeClr>
          </a:solidFill>
          <a:ln>
            <a:solidFill>
              <a:schemeClr val="bg1"/>
            </a:solidFill>
          </a:ln>
        </p:spPr>
        <p:txBody>
          <a:bodyPr wrap="square" rtlCol="0">
            <a:spAutoFit/>
          </a:bodyPr>
          <a:lstStyle/>
          <a:p>
            <a:r>
              <a:rPr kumimoji="1" lang="ja-JP" altLang="en-US" dirty="0"/>
              <a:t>上空に寒気を伴った低気圧</a:t>
            </a:r>
            <a:endParaRPr kumimoji="1" lang="en-US" altLang="ja-JP" dirty="0"/>
          </a:p>
          <a:p>
            <a:r>
              <a:rPr kumimoji="1" lang="ja-JP" altLang="en-US" dirty="0"/>
              <a:t>地上の気圧を書いた天気図には表れないことが多い</a:t>
            </a:r>
            <a:endParaRPr kumimoji="1" lang="en-US" altLang="ja-JP" dirty="0"/>
          </a:p>
        </p:txBody>
      </p:sp>
      <p:sp>
        <p:nvSpPr>
          <p:cNvPr id="19" name="テキスト ボックス 18">
            <a:extLst>
              <a:ext uri="{FF2B5EF4-FFF2-40B4-BE49-F238E27FC236}">
                <a16:creationId xmlns:a16="http://schemas.microsoft.com/office/drawing/2014/main" id="{EF6886DE-44F2-4211-B8A6-83EA09856415}"/>
              </a:ext>
            </a:extLst>
          </p:cNvPr>
          <p:cNvSpPr txBox="1"/>
          <p:nvPr/>
        </p:nvSpPr>
        <p:spPr>
          <a:xfrm>
            <a:off x="623145" y="5327331"/>
            <a:ext cx="1828572" cy="369332"/>
          </a:xfrm>
          <a:prstGeom prst="rect">
            <a:avLst/>
          </a:prstGeom>
          <a:noFill/>
        </p:spPr>
        <p:txBody>
          <a:bodyPr wrap="square" rtlCol="0">
            <a:spAutoFit/>
          </a:bodyPr>
          <a:lstStyle/>
          <a:p>
            <a:r>
              <a:rPr kumimoji="1" lang="ja-JP" altLang="en-US" dirty="0"/>
              <a:t>地上気圧</a:t>
            </a:r>
            <a:r>
              <a:rPr kumimoji="1" lang="en-US" altLang="ja-JP" dirty="0"/>
              <a:t>(</a:t>
            </a:r>
            <a:r>
              <a:rPr kumimoji="1" lang="en-US" altLang="ja-JP" dirty="0" err="1"/>
              <a:t>hPa</a:t>
            </a:r>
            <a:r>
              <a:rPr kumimoji="1" lang="en-US" altLang="ja-JP" dirty="0"/>
              <a:t>)</a:t>
            </a:r>
            <a:endParaRPr kumimoji="1" lang="ja-JP" altLang="en-US" dirty="0"/>
          </a:p>
        </p:txBody>
      </p:sp>
      <p:sp>
        <p:nvSpPr>
          <p:cNvPr id="20" name="テキスト ボックス 19">
            <a:extLst>
              <a:ext uri="{FF2B5EF4-FFF2-40B4-BE49-F238E27FC236}">
                <a16:creationId xmlns:a16="http://schemas.microsoft.com/office/drawing/2014/main" id="{C2E9FF33-2860-47A6-9336-3A01D1F1664A}"/>
              </a:ext>
            </a:extLst>
          </p:cNvPr>
          <p:cNvSpPr txBox="1"/>
          <p:nvPr/>
        </p:nvSpPr>
        <p:spPr>
          <a:xfrm>
            <a:off x="3088852" y="5269754"/>
            <a:ext cx="2743255" cy="646331"/>
          </a:xfrm>
          <a:prstGeom prst="rect">
            <a:avLst/>
          </a:prstGeom>
          <a:noFill/>
        </p:spPr>
        <p:txBody>
          <a:bodyPr wrap="square" rtlCol="0">
            <a:spAutoFit/>
          </a:bodyPr>
          <a:lstStyle/>
          <a:p>
            <a:r>
              <a:rPr kumimoji="1" lang="en-US" altLang="ja-JP" dirty="0"/>
              <a:t>300hPa</a:t>
            </a:r>
            <a:r>
              <a:rPr kumimoji="1" lang="ja-JP" altLang="en-US" dirty="0"/>
              <a:t>面のジオポテンシャル高度</a:t>
            </a:r>
            <a:r>
              <a:rPr kumimoji="1" lang="en-US" altLang="ja-JP" dirty="0"/>
              <a:t>(m)</a:t>
            </a:r>
            <a:endParaRPr kumimoji="1" lang="ja-JP" altLang="en-US" dirty="0"/>
          </a:p>
        </p:txBody>
      </p:sp>
      <p:sp>
        <p:nvSpPr>
          <p:cNvPr id="22" name="テキスト ボックス 21">
            <a:extLst>
              <a:ext uri="{FF2B5EF4-FFF2-40B4-BE49-F238E27FC236}">
                <a16:creationId xmlns:a16="http://schemas.microsoft.com/office/drawing/2014/main" id="{BE2D3646-4E05-4015-955C-A32F31351EE5}"/>
              </a:ext>
            </a:extLst>
          </p:cNvPr>
          <p:cNvSpPr txBox="1"/>
          <p:nvPr/>
        </p:nvSpPr>
        <p:spPr>
          <a:xfrm>
            <a:off x="6263749" y="5327331"/>
            <a:ext cx="2556571" cy="369332"/>
          </a:xfrm>
          <a:prstGeom prst="rect">
            <a:avLst/>
          </a:prstGeom>
          <a:noFill/>
        </p:spPr>
        <p:txBody>
          <a:bodyPr wrap="square" rtlCol="0">
            <a:spAutoFit/>
          </a:bodyPr>
          <a:lstStyle/>
          <a:p>
            <a:r>
              <a:rPr kumimoji="1" lang="en-US" altLang="ja-JP" dirty="0"/>
              <a:t>300hPa</a:t>
            </a:r>
            <a:r>
              <a:rPr kumimoji="1" lang="ja-JP" altLang="en-US" dirty="0"/>
              <a:t>面の絶対温度</a:t>
            </a:r>
            <a:r>
              <a:rPr kumimoji="1" lang="en-US" altLang="ja-JP" dirty="0"/>
              <a:t>(K)</a:t>
            </a:r>
            <a:endParaRPr kumimoji="1" lang="ja-JP" altLang="en-US" dirty="0"/>
          </a:p>
        </p:txBody>
      </p:sp>
      <p:sp>
        <p:nvSpPr>
          <p:cNvPr id="23" name="テキスト ボックス 22">
            <a:extLst>
              <a:ext uri="{FF2B5EF4-FFF2-40B4-BE49-F238E27FC236}">
                <a16:creationId xmlns:a16="http://schemas.microsoft.com/office/drawing/2014/main" id="{A34344FF-2C6D-42E1-AD72-FE9803835C57}"/>
              </a:ext>
            </a:extLst>
          </p:cNvPr>
          <p:cNvSpPr txBox="1"/>
          <p:nvPr/>
        </p:nvSpPr>
        <p:spPr>
          <a:xfrm>
            <a:off x="2538620" y="2342343"/>
            <a:ext cx="3843717" cy="369332"/>
          </a:xfrm>
          <a:prstGeom prst="rect">
            <a:avLst/>
          </a:prstGeom>
          <a:noFill/>
        </p:spPr>
        <p:txBody>
          <a:bodyPr wrap="square" rtlCol="0">
            <a:spAutoFit/>
          </a:bodyPr>
          <a:lstStyle/>
          <a:p>
            <a:r>
              <a:rPr kumimoji="1" lang="en-US" altLang="ja-JP" dirty="0"/>
              <a:t>2018</a:t>
            </a:r>
            <a:r>
              <a:rPr kumimoji="1" lang="ja-JP" altLang="en-US" dirty="0"/>
              <a:t>年</a:t>
            </a:r>
            <a:r>
              <a:rPr kumimoji="1" lang="en-US" altLang="ja-JP" dirty="0"/>
              <a:t>7</a:t>
            </a:r>
            <a:r>
              <a:rPr kumimoji="1" lang="ja-JP" altLang="en-US" dirty="0"/>
              <a:t>月</a:t>
            </a:r>
            <a:r>
              <a:rPr kumimoji="1" lang="en-US" altLang="ja-JP" dirty="0"/>
              <a:t>28</a:t>
            </a:r>
            <a:r>
              <a:rPr kumimoji="1" lang="ja-JP" altLang="en-US" dirty="0"/>
              <a:t>日</a:t>
            </a:r>
            <a:r>
              <a:rPr kumimoji="1" lang="en-US" altLang="ja-JP" dirty="0"/>
              <a:t>0:00UTC</a:t>
            </a:r>
            <a:r>
              <a:rPr kumimoji="1" lang="ja-JP" altLang="en-US" dirty="0"/>
              <a:t>の天気図</a:t>
            </a:r>
          </a:p>
        </p:txBody>
      </p:sp>
      <p:sp>
        <p:nvSpPr>
          <p:cNvPr id="26" name="吹き出し: 四角形 25">
            <a:extLst>
              <a:ext uri="{FF2B5EF4-FFF2-40B4-BE49-F238E27FC236}">
                <a16:creationId xmlns:a16="http://schemas.microsoft.com/office/drawing/2014/main" id="{55BF3033-F043-4626-A732-5C649F01A967}"/>
              </a:ext>
            </a:extLst>
          </p:cNvPr>
          <p:cNvSpPr/>
          <p:nvPr/>
        </p:nvSpPr>
        <p:spPr>
          <a:xfrm>
            <a:off x="1796207" y="4380433"/>
            <a:ext cx="655510" cy="337225"/>
          </a:xfrm>
          <a:prstGeom prst="wedgeRectCallout">
            <a:avLst>
              <a:gd name="adj1" fmla="val -35745"/>
              <a:gd name="adj2" fmla="val -17329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台風</a:t>
            </a:r>
          </a:p>
        </p:txBody>
      </p:sp>
      <p:sp>
        <p:nvSpPr>
          <p:cNvPr id="27" name="吹き出し: 四角形 26">
            <a:extLst>
              <a:ext uri="{FF2B5EF4-FFF2-40B4-BE49-F238E27FC236}">
                <a16:creationId xmlns:a16="http://schemas.microsoft.com/office/drawing/2014/main" id="{C6D93547-C16A-43E6-B4A4-EDABF3FE6F23}"/>
              </a:ext>
            </a:extLst>
          </p:cNvPr>
          <p:cNvSpPr/>
          <p:nvPr/>
        </p:nvSpPr>
        <p:spPr>
          <a:xfrm>
            <a:off x="7542033" y="4436250"/>
            <a:ext cx="873685" cy="344490"/>
          </a:xfrm>
          <a:prstGeom prst="wedgeRectCallout">
            <a:avLst>
              <a:gd name="adj1" fmla="val -35745"/>
              <a:gd name="adj2" fmla="val -17329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寒冷渦</a:t>
            </a:r>
          </a:p>
        </p:txBody>
      </p:sp>
      <p:sp>
        <p:nvSpPr>
          <p:cNvPr id="28" name="吹き出し: 四角形 27">
            <a:extLst>
              <a:ext uri="{FF2B5EF4-FFF2-40B4-BE49-F238E27FC236}">
                <a16:creationId xmlns:a16="http://schemas.microsoft.com/office/drawing/2014/main" id="{80A7BA1C-5CB7-4E3A-8CC9-6F32EA3CA84A}"/>
              </a:ext>
            </a:extLst>
          </p:cNvPr>
          <p:cNvSpPr/>
          <p:nvPr/>
        </p:nvSpPr>
        <p:spPr>
          <a:xfrm>
            <a:off x="4546233" y="3139711"/>
            <a:ext cx="655510" cy="349649"/>
          </a:xfrm>
          <a:prstGeom prst="wedgeRectCallout">
            <a:avLst>
              <a:gd name="adj1" fmla="val -9821"/>
              <a:gd name="adj2" fmla="val 13198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台風</a:t>
            </a:r>
          </a:p>
        </p:txBody>
      </p:sp>
      <p:sp>
        <p:nvSpPr>
          <p:cNvPr id="29" name="吹き出し: 四角形 28">
            <a:extLst>
              <a:ext uri="{FF2B5EF4-FFF2-40B4-BE49-F238E27FC236}">
                <a16:creationId xmlns:a16="http://schemas.microsoft.com/office/drawing/2014/main" id="{3A022852-3ECC-47BF-8539-F82635D50B58}"/>
              </a:ext>
            </a:extLst>
          </p:cNvPr>
          <p:cNvSpPr/>
          <p:nvPr/>
        </p:nvSpPr>
        <p:spPr>
          <a:xfrm>
            <a:off x="3560498" y="4380432"/>
            <a:ext cx="905205" cy="400308"/>
          </a:xfrm>
          <a:prstGeom prst="wedgeRectCallout">
            <a:avLst>
              <a:gd name="adj1" fmla="val 41473"/>
              <a:gd name="adj2" fmla="val -1232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寒冷渦</a:t>
            </a:r>
          </a:p>
        </p:txBody>
      </p:sp>
      <p:sp>
        <p:nvSpPr>
          <p:cNvPr id="30" name="吹き出し: 四角形 29">
            <a:extLst>
              <a:ext uri="{FF2B5EF4-FFF2-40B4-BE49-F238E27FC236}">
                <a16:creationId xmlns:a16="http://schemas.microsoft.com/office/drawing/2014/main" id="{A67BAEFF-9B5F-4417-87D8-C12220AEF143}"/>
              </a:ext>
            </a:extLst>
          </p:cNvPr>
          <p:cNvSpPr/>
          <p:nvPr/>
        </p:nvSpPr>
        <p:spPr>
          <a:xfrm>
            <a:off x="7886812" y="3010326"/>
            <a:ext cx="655510" cy="344490"/>
          </a:xfrm>
          <a:prstGeom prst="wedgeRectCallout">
            <a:avLst>
              <a:gd name="adj1" fmla="val -29573"/>
              <a:gd name="adj2" fmla="val 14346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台風</a:t>
            </a:r>
          </a:p>
        </p:txBody>
      </p:sp>
    </p:spTree>
    <p:extLst>
      <p:ext uri="{BB962C8B-B14F-4D97-AF65-F5344CB8AC3E}">
        <p14:creationId xmlns:p14="http://schemas.microsoft.com/office/powerpoint/2010/main" val="2353318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3043A7C7-088A-42F8-8D6C-E501CF913A1A}"/>
              </a:ext>
            </a:extLst>
          </p:cNvPr>
          <p:cNvSpPr txBox="1"/>
          <p:nvPr/>
        </p:nvSpPr>
        <p:spPr>
          <a:xfrm>
            <a:off x="0" y="0"/>
            <a:ext cx="9143998" cy="400110"/>
          </a:xfrm>
          <a:prstGeom prst="rect">
            <a:avLst/>
          </a:prstGeom>
          <a:solidFill>
            <a:schemeClr val="bg2"/>
          </a:solidFill>
        </p:spPr>
        <p:txBody>
          <a:bodyPr wrap="square" rtlCol="0">
            <a:spAutoFit/>
          </a:bodyPr>
          <a:lstStyle/>
          <a:p>
            <a:r>
              <a:rPr kumimoji="1" lang="ja-JP" altLang="en-US" sz="2000" dirty="0"/>
              <a:t>結果　　　　　　　　　　　　　　　　　　　　　　　　　　　　　　　</a:t>
            </a:r>
            <a:r>
              <a:rPr kumimoji="1" lang="en-US" altLang="ja-JP" sz="2000" dirty="0"/>
              <a:t>9/10</a:t>
            </a:r>
            <a:endParaRPr kumimoji="1" lang="ja-JP" altLang="en-US" sz="2000" dirty="0"/>
          </a:p>
        </p:txBody>
      </p:sp>
      <p:pic>
        <p:nvPicPr>
          <p:cNvPr id="3" name="図 2">
            <a:extLst>
              <a:ext uri="{FF2B5EF4-FFF2-40B4-BE49-F238E27FC236}">
                <a16:creationId xmlns:a16="http://schemas.microsoft.com/office/drawing/2014/main" id="{1CD9A80D-2330-4E00-8E6D-56BC19A5548D}"/>
              </a:ext>
            </a:extLst>
          </p:cNvPr>
          <p:cNvPicPr>
            <a:picLocks noChangeAspect="1"/>
          </p:cNvPicPr>
          <p:nvPr/>
        </p:nvPicPr>
        <p:blipFill rotWithShape="1">
          <a:blip r:embed="rId2">
            <a:extLst>
              <a:ext uri="{28A0092B-C50C-407E-A947-70E740481C1C}">
                <a14:useLocalDpi xmlns:a14="http://schemas.microsoft.com/office/drawing/2010/main" val="0"/>
              </a:ext>
            </a:extLst>
          </a:blip>
          <a:srcRect l="13132" t="2779" r="16782" b="-935"/>
          <a:stretch/>
        </p:blipFill>
        <p:spPr>
          <a:xfrm>
            <a:off x="921884" y="958050"/>
            <a:ext cx="3716104" cy="4020400"/>
          </a:xfrm>
          <a:prstGeom prst="rect">
            <a:avLst/>
          </a:prstGeom>
        </p:spPr>
      </p:pic>
    </p:spTree>
    <p:extLst>
      <p:ext uri="{BB962C8B-B14F-4D97-AF65-F5344CB8AC3E}">
        <p14:creationId xmlns:p14="http://schemas.microsoft.com/office/powerpoint/2010/main" val="3472881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3043A7C7-088A-42F8-8D6C-E501CF913A1A}"/>
              </a:ext>
            </a:extLst>
          </p:cNvPr>
          <p:cNvSpPr txBox="1"/>
          <p:nvPr/>
        </p:nvSpPr>
        <p:spPr>
          <a:xfrm>
            <a:off x="0" y="0"/>
            <a:ext cx="9143998" cy="400110"/>
          </a:xfrm>
          <a:prstGeom prst="rect">
            <a:avLst/>
          </a:prstGeom>
          <a:solidFill>
            <a:schemeClr val="bg2"/>
          </a:solidFill>
        </p:spPr>
        <p:txBody>
          <a:bodyPr wrap="square" rtlCol="0">
            <a:spAutoFit/>
          </a:bodyPr>
          <a:lstStyle/>
          <a:p>
            <a:r>
              <a:rPr kumimoji="1" lang="ja-JP" altLang="en-US" sz="2000" dirty="0"/>
              <a:t>結果　　　　　　　　　　　　　　　　　　　　　　　　　　　　　　　</a:t>
            </a:r>
            <a:r>
              <a:rPr kumimoji="1" lang="en-US" altLang="ja-JP" sz="2000" dirty="0"/>
              <a:t>9/10</a:t>
            </a:r>
            <a:endParaRPr kumimoji="1" lang="ja-JP" altLang="en-US" sz="2000" dirty="0"/>
          </a:p>
        </p:txBody>
      </p:sp>
      <p:pic>
        <p:nvPicPr>
          <p:cNvPr id="29" name="図 28">
            <a:extLst>
              <a:ext uri="{FF2B5EF4-FFF2-40B4-BE49-F238E27FC236}">
                <a16:creationId xmlns:a16="http://schemas.microsoft.com/office/drawing/2014/main" id="{7089CC09-10AB-4DC9-A91D-501A5C549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3127" y="1541226"/>
            <a:ext cx="752475" cy="2893210"/>
          </a:xfrm>
          <a:prstGeom prst="rect">
            <a:avLst/>
          </a:prstGeom>
        </p:spPr>
      </p:pic>
      <p:sp>
        <p:nvSpPr>
          <p:cNvPr id="30" name="テキスト ボックス 29">
            <a:extLst>
              <a:ext uri="{FF2B5EF4-FFF2-40B4-BE49-F238E27FC236}">
                <a16:creationId xmlns:a16="http://schemas.microsoft.com/office/drawing/2014/main" id="{B3EE1221-84F3-4FE1-A02A-AE10D9100921}"/>
              </a:ext>
            </a:extLst>
          </p:cNvPr>
          <p:cNvSpPr txBox="1"/>
          <p:nvPr/>
        </p:nvSpPr>
        <p:spPr>
          <a:xfrm>
            <a:off x="2" y="418182"/>
            <a:ext cx="8537097" cy="584775"/>
          </a:xfrm>
          <a:prstGeom prst="rect">
            <a:avLst/>
          </a:prstGeom>
          <a:noFill/>
        </p:spPr>
        <p:txBody>
          <a:bodyPr wrap="square" rtlCol="0">
            <a:spAutoFit/>
          </a:bodyPr>
          <a:lstStyle/>
          <a:p>
            <a:r>
              <a:rPr kumimoji="1" lang="en-US" altLang="ja-JP" sz="3200" dirty="0"/>
              <a:t>2</a:t>
            </a:r>
            <a:r>
              <a:rPr kumimoji="1" lang="ja-JP" altLang="en-US" sz="3200" dirty="0"/>
              <a:t>モデル間の風の差</a:t>
            </a:r>
            <a:r>
              <a:rPr kumimoji="1" lang="ja-JP" altLang="en-US" dirty="0"/>
              <a:t>（</a:t>
            </a:r>
            <a:r>
              <a:rPr kumimoji="1" lang="en-US" altLang="ja-JP" dirty="0"/>
              <a:t>2018</a:t>
            </a:r>
            <a:r>
              <a:rPr kumimoji="1" lang="ja-JP" altLang="en-US" dirty="0"/>
              <a:t>年</a:t>
            </a:r>
            <a:r>
              <a:rPr kumimoji="1" lang="en-US" altLang="ja-JP" dirty="0"/>
              <a:t>7</a:t>
            </a:r>
            <a:r>
              <a:rPr kumimoji="1" lang="ja-JP" altLang="en-US" dirty="0"/>
              <a:t>月</a:t>
            </a:r>
            <a:r>
              <a:rPr kumimoji="1" lang="en-US" altLang="ja-JP" dirty="0"/>
              <a:t>27</a:t>
            </a:r>
            <a:r>
              <a:rPr kumimoji="1" lang="ja-JP" altLang="en-US" dirty="0"/>
              <a:t>日</a:t>
            </a:r>
            <a:r>
              <a:rPr kumimoji="1" lang="en-US" altLang="ja-JP" dirty="0"/>
              <a:t>12:00UTC</a:t>
            </a:r>
            <a:r>
              <a:rPr kumimoji="1" lang="ja-JP" altLang="en-US" dirty="0"/>
              <a:t>）</a:t>
            </a:r>
          </a:p>
        </p:txBody>
      </p:sp>
      <p:sp>
        <p:nvSpPr>
          <p:cNvPr id="31" name="テキスト ボックス 30">
            <a:extLst>
              <a:ext uri="{FF2B5EF4-FFF2-40B4-BE49-F238E27FC236}">
                <a16:creationId xmlns:a16="http://schemas.microsoft.com/office/drawing/2014/main" id="{D210A2D7-2D86-4A76-AF1F-B2204F62512A}"/>
              </a:ext>
            </a:extLst>
          </p:cNvPr>
          <p:cNvSpPr txBox="1"/>
          <p:nvPr/>
        </p:nvSpPr>
        <p:spPr>
          <a:xfrm>
            <a:off x="841573" y="1185037"/>
            <a:ext cx="695915" cy="369332"/>
          </a:xfrm>
          <a:prstGeom prst="rect">
            <a:avLst/>
          </a:prstGeom>
          <a:noFill/>
        </p:spPr>
        <p:txBody>
          <a:bodyPr wrap="square" rtlCol="0">
            <a:spAutoFit/>
          </a:bodyPr>
          <a:lstStyle/>
          <a:p>
            <a:r>
              <a:rPr kumimoji="1" lang="en-US" altLang="ja-JP" dirty="0"/>
              <a:t>Run1</a:t>
            </a:r>
            <a:endParaRPr kumimoji="1" lang="ja-JP" altLang="en-US" dirty="0"/>
          </a:p>
        </p:txBody>
      </p:sp>
      <p:sp>
        <p:nvSpPr>
          <p:cNvPr id="32" name="テキスト ボックス 31">
            <a:extLst>
              <a:ext uri="{FF2B5EF4-FFF2-40B4-BE49-F238E27FC236}">
                <a16:creationId xmlns:a16="http://schemas.microsoft.com/office/drawing/2014/main" id="{B83C0849-452D-456A-A5EE-071F93689F24}"/>
              </a:ext>
            </a:extLst>
          </p:cNvPr>
          <p:cNvSpPr txBox="1"/>
          <p:nvPr/>
        </p:nvSpPr>
        <p:spPr>
          <a:xfrm>
            <a:off x="5885694" y="1171894"/>
            <a:ext cx="1223246" cy="369332"/>
          </a:xfrm>
          <a:prstGeom prst="rect">
            <a:avLst/>
          </a:prstGeom>
          <a:noFill/>
        </p:spPr>
        <p:txBody>
          <a:bodyPr wrap="square" rtlCol="0">
            <a:spAutoFit/>
          </a:bodyPr>
          <a:lstStyle/>
          <a:p>
            <a:r>
              <a:rPr kumimoji="1" lang="en-US" altLang="ja-JP" dirty="0"/>
              <a:t>Run2-Run1</a:t>
            </a:r>
            <a:endParaRPr kumimoji="1" lang="ja-JP" altLang="en-US" dirty="0"/>
          </a:p>
        </p:txBody>
      </p:sp>
      <p:sp>
        <p:nvSpPr>
          <p:cNvPr id="33" name="テキスト ボックス 32">
            <a:extLst>
              <a:ext uri="{FF2B5EF4-FFF2-40B4-BE49-F238E27FC236}">
                <a16:creationId xmlns:a16="http://schemas.microsoft.com/office/drawing/2014/main" id="{834D4D9F-877A-46F5-9706-5AE76F34F532}"/>
              </a:ext>
            </a:extLst>
          </p:cNvPr>
          <p:cNvSpPr txBox="1"/>
          <p:nvPr/>
        </p:nvSpPr>
        <p:spPr>
          <a:xfrm>
            <a:off x="3151849" y="1185037"/>
            <a:ext cx="695915" cy="369332"/>
          </a:xfrm>
          <a:prstGeom prst="rect">
            <a:avLst/>
          </a:prstGeom>
          <a:noFill/>
        </p:spPr>
        <p:txBody>
          <a:bodyPr wrap="square" rtlCol="0">
            <a:spAutoFit/>
          </a:bodyPr>
          <a:lstStyle/>
          <a:p>
            <a:r>
              <a:rPr kumimoji="1" lang="en-US" altLang="ja-JP" dirty="0"/>
              <a:t>Run2</a:t>
            </a:r>
            <a:endParaRPr kumimoji="1" lang="ja-JP" altLang="en-US" dirty="0"/>
          </a:p>
        </p:txBody>
      </p:sp>
      <p:sp>
        <p:nvSpPr>
          <p:cNvPr id="34" name="テキスト ボックス 33">
            <a:extLst>
              <a:ext uri="{FF2B5EF4-FFF2-40B4-BE49-F238E27FC236}">
                <a16:creationId xmlns:a16="http://schemas.microsoft.com/office/drawing/2014/main" id="{CFB37A62-553F-4460-B30B-7F1660540F31}"/>
              </a:ext>
            </a:extLst>
          </p:cNvPr>
          <p:cNvSpPr txBox="1"/>
          <p:nvPr/>
        </p:nvSpPr>
        <p:spPr>
          <a:xfrm>
            <a:off x="2" y="899666"/>
            <a:ext cx="4931509" cy="369332"/>
          </a:xfrm>
          <a:prstGeom prst="rect">
            <a:avLst/>
          </a:prstGeom>
          <a:noFill/>
        </p:spPr>
        <p:txBody>
          <a:bodyPr wrap="square" rtlCol="0">
            <a:spAutoFit/>
          </a:bodyPr>
          <a:lstStyle/>
          <a:p>
            <a:r>
              <a:rPr kumimoji="1" lang="en-US" altLang="ja-JP" dirty="0"/>
              <a:t>300hPa</a:t>
            </a:r>
            <a:r>
              <a:rPr kumimoji="1" lang="ja-JP" altLang="en-US" dirty="0"/>
              <a:t>面のジオポテンシャル高度</a:t>
            </a:r>
            <a:r>
              <a:rPr kumimoji="1" lang="en-US" altLang="ja-JP" dirty="0"/>
              <a:t>(m)</a:t>
            </a:r>
            <a:r>
              <a:rPr kumimoji="1" lang="ja-JP" altLang="en-US" dirty="0"/>
              <a:t>と風</a:t>
            </a:r>
            <a:r>
              <a:rPr kumimoji="1" lang="en-US" altLang="ja-JP" dirty="0"/>
              <a:t>(m/s)</a:t>
            </a:r>
            <a:endParaRPr kumimoji="1" lang="ja-JP" altLang="en-US" dirty="0"/>
          </a:p>
        </p:txBody>
      </p:sp>
      <p:sp>
        <p:nvSpPr>
          <p:cNvPr id="36" name="テキスト ボックス 35">
            <a:extLst>
              <a:ext uri="{FF2B5EF4-FFF2-40B4-BE49-F238E27FC236}">
                <a16:creationId xmlns:a16="http://schemas.microsoft.com/office/drawing/2014/main" id="{BBC9B53B-6501-48DE-AC71-31F63478BC12}"/>
              </a:ext>
            </a:extLst>
          </p:cNvPr>
          <p:cNvSpPr txBox="1"/>
          <p:nvPr/>
        </p:nvSpPr>
        <p:spPr>
          <a:xfrm>
            <a:off x="1584877" y="5378587"/>
            <a:ext cx="6056771" cy="954107"/>
          </a:xfrm>
          <a:prstGeom prst="rect">
            <a:avLst/>
          </a:prstGeom>
          <a:solidFill>
            <a:schemeClr val="accent1">
              <a:lumMod val="20000"/>
              <a:lumOff val="80000"/>
            </a:schemeClr>
          </a:solidFill>
        </p:spPr>
        <p:txBody>
          <a:bodyPr wrap="square" rtlCol="0">
            <a:spAutoFit/>
          </a:bodyPr>
          <a:lstStyle/>
          <a:p>
            <a:r>
              <a:rPr kumimoji="1" lang="en-US" altLang="ja-JP" sz="2800" dirty="0"/>
              <a:t>Run2</a:t>
            </a:r>
            <a:r>
              <a:rPr kumimoji="1" lang="ja-JP" altLang="en-US" sz="2800" dirty="0"/>
              <a:t>の台風上空では</a:t>
            </a:r>
            <a:r>
              <a:rPr kumimoji="1" lang="en-US" altLang="ja-JP" sz="2800" dirty="0"/>
              <a:t>Run1</a:t>
            </a:r>
            <a:r>
              <a:rPr kumimoji="1" lang="ja-JP" altLang="en-US" sz="2800" dirty="0"/>
              <a:t>より寒冷渦の外側に向かう成分を持つ風</a:t>
            </a:r>
          </a:p>
        </p:txBody>
      </p:sp>
      <p:sp>
        <p:nvSpPr>
          <p:cNvPr id="41" name="テキスト ボックス 40">
            <a:extLst>
              <a:ext uri="{FF2B5EF4-FFF2-40B4-BE49-F238E27FC236}">
                <a16:creationId xmlns:a16="http://schemas.microsoft.com/office/drawing/2014/main" id="{FFF0C30F-A609-49AE-A97D-0D0081595324}"/>
              </a:ext>
            </a:extLst>
          </p:cNvPr>
          <p:cNvSpPr txBox="1"/>
          <p:nvPr/>
        </p:nvSpPr>
        <p:spPr>
          <a:xfrm>
            <a:off x="589031" y="2382281"/>
            <a:ext cx="4482987" cy="523220"/>
          </a:xfrm>
          <a:prstGeom prst="rect">
            <a:avLst/>
          </a:prstGeom>
          <a:noFill/>
        </p:spPr>
        <p:txBody>
          <a:bodyPr wrap="square" rtlCol="0">
            <a:spAutoFit/>
          </a:bodyPr>
          <a:lstStyle/>
          <a:p>
            <a:r>
              <a:rPr kumimoji="1" lang="ja-JP" altLang="en-US" sz="1400" dirty="0"/>
              <a:t>風の場は、緯度経度方向に</a:t>
            </a:r>
            <a:r>
              <a:rPr kumimoji="1" lang="en-US" altLang="ja-JP" sz="1400" dirty="0"/>
              <a:t>1.5°</a:t>
            </a:r>
            <a:r>
              <a:rPr kumimoji="1" lang="ja-JP" altLang="en-US" sz="1400" dirty="0"/>
              <a:t>間隔</a:t>
            </a:r>
            <a:endParaRPr kumimoji="1" lang="en-US" altLang="ja-JP" sz="1400" dirty="0"/>
          </a:p>
          <a:p>
            <a:r>
              <a:rPr kumimoji="1" lang="ja-JP" altLang="en-US" sz="1400" dirty="0"/>
              <a:t>各点でその周りの</a:t>
            </a:r>
            <a:r>
              <a:rPr kumimoji="1" lang="en-US" altLang="ja-JP" sz="1400" dirty="0"/>
              <a:t>8</a:t>
            </a:r>
            <a:r>
              <a:rPr kumimoji="1" lang="ja-JP" altLang="en-US" sz="1400" dirty="0"/>
              <a:t>地点と平均している</a:t>
            </a:r>
          </a:p>
        </p:txBody>
      </p:sp>
      <p:sp>
        <p:nvSpPr>
          <p:cNvPr id="39" name="矢印: 右 38">
            <a:extLst>
              <a:ext uri="{FF2B5EF4-FFF2-40B4-BE49-F238E27FC236}">
                <a16:creationId xmlns:a16="http://schemas.microsoft.com/office/drawing/2014/main" id="{E2FC8DDB-DD53-48E1-BF57-86900190882A}"/>
              </a:ext>
            </a:extLst>
          </p:cNvPr>
          <p:cNvSpPr/>
          <p:nvPr/>
        </p:nvSpPr>
        <p:spPr>
          <a:xfrm>
            <a:off x="6901812" y="3001422"/>
            <a:ext cx="739834" cy="45314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22D19CA5-C4A6-48B8-952C-494275EEB499}"/>
              </a:ext>
            </a:extLst>
          </p:cNvPr>
          <p:cNvPicPr>
            <a:picLocks noChangeAspect="1"/>
          </p:cNvPicPr>
          <p:nvPr/>
        </p:nvPicPr>
        <p:blipFill rotWithShape="1">
          <a:blip r:embed="rId3">
            <a:extLst>
              <a:ext uri="{28A0092B-C50C-407E-A947-70E740481C1C}">
                <a14:useLocalDpi xmlns:a14="http://schemas.microsoft.com/office/drawing/2010/main" val="0"/>
              </a:ext>
            </a:extLst>
          </a:blip>
          <a:srcRect l="11565" t="3228" r="5130" b="-1385"/>
          <a:stretch/>
        </p:blipFill>
        <p:spPr>
          <a:xfrm>
            <a:off x="5697101" y="525306"/>
            <a:ext cx="3790145" cy="3987284"/>
          </a:xfrm>
          <a:prstGeom prst="rect">
            <a:avLst/>
          </a:prstGeom>
        </p:spPr>
      </p:pic>
      <p:pic>
        <p:nvPicPr>
          <p:cNvPr id="17" name="図 16">
            <a:extLst>
              <a:ext uri="{FF2B5EF4-FFF2-40B4-BE49-F238E27FC236}">
                <a16:creationId xmlns:a16="http://schemas.microsoft.com/office/drawing/2014/main" id="{A0DDA1AB-1F98-4917-A801-DE958D496D1A}"/>
              </a:ext>
            </a:extLst>
          </p:cNvPr>
          <p:cNvPicPr>
            <a:picLocks noChangeAspect="1"/>
          </p:cNvPicPr>
          <p:nvPr/>
        </p:nvPicPr>
        <p:blipFill rotWithShape="1">
          <a:blip r:embed="rId4">
            <a:extLst>
              <a:ext uri="{28A0092B-C50C-407E-A947-70E740481C1C}">
                <a14:useLocalDpi xmlns:a14="http://schemas.microsoft.com/office/drawing/2010/main" val="0"/>
              </a:ext>
            </a:extLst>
          </a:blip>
          <a:srcRect l="13652" t="3229" r="17304" b="190"/>
          <a:stretch/>
        </p:blipFill>
        <p:spPr>
          <a:xfrm>
            <a:off x="-10559" y="429365"/>
            <a:ext cx="2902226" cy="3136158"/>
          </a:xfrm>
          <a:prstGeom prst="rect">
            <a:avLst/>
          </a:prstGeom>
        </p:spPr>
      </p:pic>
      <p:pic>
        <p:nvPicPr>
          <p:cNvPr id="18" name="図 17">
            <a:extLst>
              <a:ext uri="{FF2B5EF4-FFF2-40B4-BE49-F238E27FC236}">
                <a16:creationId xmlns:a16="http://schemas.microsoft.com/office/drawing/2014/main" id="{FD7A72DE-857B-4637-8C14-3E37778692AC}"/>
              </a:ext>
            </a:extLst>
          </p:cNvPr>
          <p:cNvPicPr>
            <a:picLocks noChangeAspect="1"/>
          </p:cNvPicPr>
          <p:nvPr/>
        </p:nvPicPr>
        <p:blipFill rotWithShape="1">
          <a:blip r:embed="rId5">
            <a:extLst>
              <a:ext uri="{28A0092B-C50C-407E-A947-70E740481C1C}">
                <a14:useLocalDpi xmlns:a14="http://schemas.microsoft.com/office/drawing/2010/main" val="0"/>
              </a:ext>
            </a:extLst>
          </a:blip>
          <a:srcRect l="13652" t="3455" r="17131" b="-36"/>
          <a:stretch/>
        </p:blipFill>
        <p:spPr>
          <a:xfrm>
            <a:off x="2871311" y="483576"/>
            <a:ext cx="2909536" cy="3136159"/>
          </a:xfrm>
          <a:prstGeom prst="rect">
            <a:avLst/>
          </a:prstGeom>
        </p:spPr>
      </p:pic>
      <p:pic>
        <p:nvPicPr>
          <p:cNvPr id="19" name="図 18">
            <a:extLst>
              <a:ext uri="{FF2B5EF4-FFF2-40B4-BE49-F238E27FC236}">
                <a16:creationId xmlns:a16="http://schemas.microsoft.com/office/drawing/2014/main" id="{D2D10DF4-1404-4826-AE49-42ACC58CB324}"/>
              </a:ext>
            </a:extLst>
          </p:cNvPr>
          <p:cNvPicPr>
            <a:picLocks noChangeAspect="1"/>
          </p:cNvPicPr>
          <p:nvPr/>
        </p:nvPicPr>
        <p:blipFill rotWithShape="1">
          <a:blip r:embed="rId6">
            <a:extLst>
              <a:ext uri="{28A0092B-C50C-407E-A947-70E740481C1C}">
                <a14:useLocalDpi xmlns:a14="http://schemas.microsoft.com/office/drawing/2010/main" val="0"/>
              </a:ext>
            </a:extLst>
          </a:blip>
          <a:srcRect l="13132" t="2779" r="16782" b="-935"/>
          <a:stretch/>
        </p:blipFill>
        <p:spPr>
          <a:xfrm>
            <a:off x="1148529" y="3334703"/>
            <a:ext cx="3445563" cy="3727705"/>
          </a:xfrm>
          <a:prstGeom prst="rect">
            <a:avLst/>
          </a:prstGeom>
        </p:spPr>
      </p:pic>
    </p:spTree>
    <p:extLst>
      <p:ext uri="{BB962C8B-B14F-4D97-AF65-F5344CB8AC3E}">
        <p14:creationId xmlns:p14="http://schemas.microsoft.com/office/powerpoint/2010/main" val="322584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3043A7C7-088A-42F8-8D6C-E501CF913A1A}"/>
              </a:ext>
            </a:extLst>
          </p:cNvPr>
          <p:cNvSpPr txBox="1"/>
          <p:nvPr/>
        </p:nvSpPr>
        <p:spPr>
          <a:xfrm>
            <a:off x="0" y="0"/>
            <a:ext cx="9144000" cy="400110"/>
          </a:xfrm>
          <a:prstGeom prst="rect">
            <a:avLst/>
          </a:prstGeom>
          <a:solidFill>
            <a:schemeClr val="bg2"/>
          </a:solidFill>
        </p:spPr>
        <p:txBody>
          <a:bodyPr wrap="square" rtlCol="0">
            <a:spAutoFit/>
          </a:bodyPr>
          <a:lstStyle/>
          <a:p>
            <a:r>
              <a:rPr kumimoji="1" lang="ja-JP" altLang="en-US" sz="2000" dirty="0"/>
              <a:t>背景　　　　　　　　　　　　　　　　　　　　　　　　　　　　　　　</a:t>
            </a:r>
            <a:r>
              <a:rPr kumimoji="1" lang="en-US" altLang="ja-JP" sz="2000" dirty="0"/>
              <a:t>3/10</a:t>
            </a:r>
            <a:endParaRPr kumimoji="1" lang="ja-JP" altLang="en-US" sz="2000" dirty="0"/>
          </a:p>
        </p:txBody>
      </p:sp>
      <p:sp>
        <p:nvSpPr>
          <p:cNvPr id="4" name="テキスト ボックス 3">
            <a:extLst>
              <a:ext uri="{FF2B5EF4-FFF2-40B4-BE49-F238E27FC236}">
                <a16:creationId xmlns:a16="http://schemas.microsoft.com/office/drawing/2014/main" id="{BAE5D646-880D-4C90-967F-364520D017E0}"/>
              </a:ext>
            </a:extLst>
          </p:cNvPr>
          <p:cNvSpPr txBox="1"/>
          <p:nvPr/>
        </p:nvSpPr>
        <p:spPr>
          <a:xfrm>
            <a:off x="227394" y="528956"/>
            <a:ext cx="3027535" cy="800219"/>
          </a:xfrm>
          <a:prstGeom prst="rect">
            <a:avLst/>
          </a:prstGeom>
          <a:noFill/>
        </p:spPr>
        <p:txBody>
          <a:bodyPr wrap="square" rtlCol="0">
            <a:spAutoFit/>
          </a:bodyPr>
          <a:lstStyle/>
          <a:p>
            <a:r>
              <a:rPr kumimoji="1" lang="en-US" altLang="ja-JP" sz="2800" dirty="0"/>
              <a:t>2018</a:t>
            </a:r>
            <a:r>
              <a:rPr kumimoji="1" lang="ja-JP" altLang="en-US" sz="2800" dirty="0"/>
              <a:t>年台風</a:t>
            </a:r>
            <a:r>
              <a:rPr kumimoji="1" lang="en-US" altLang="ja-JP" sz="2800" dirty="0"/>
              <a:t>12</a:t>
            </a:r>
            <a:r>
              <a:rPr kumimoji="1" lang="ja-JP" altLang="en-US" sz="2800" dirty="0"/>
              <a:t>号</a:t>
            </a:r>
            <a:endParaRPr kumimoji="1" lang="en-US" altLang="ja-JP" sz="2800" dirty="0"/>
          </a:p>
          <a:p>
            <a:endParaRPr kumimoji="1" lang="en-US" altLang="ja-JP" dirty="0"/>
          </a:p>
        </p:txBody>
      </p:sp>
      <p:sp>
        <p:nvSpPr>
          <p:cNvPr id="14" name="テキスト ボックス 13">
            <a:extLst>
              <a:ext uri="{FF2B5EF4-FFF2-40B4-BE49-F238E27FC236}">
                <a16:creationId xmlns:a16="http://schemas.microsoft.com/office/drawing/2014/main" id="{E4A7543A-E914-4390-93B4-EC1CE21A759E}"/>
              </a:ext>
            </a:extLst>
          </p:cNvPr>
          <p:cNvSpPr txBox="1"/>
          <p:nvPr/>
        </p:nvSpPr>
        <p:spPr>
          <a:xfrm>
            <a:off x="363154" y="1588662"/>
            <a:ext cx="3027535" cy="923330"/>
          </a:xfrm>
          <a:prstGeom prst="rect">
            <a:avLst/>
          </a:prstGeom>
          <a:noFill/>
        </p:spPr>
        <p:txBody>
          <a:bodyPr wrap="square" rtlCol="0">
            <a:spAutoFit/>
          </a:bodyPr>
          <a:lstStyle/>
          <a:p>
            <a:r>
              <a:rPr kumimoji="1" lang="ja-JP" altLang="en-US" dirty="0"/>
              <a:t>上空に寒冷渦があり，台風がその周りを反時計回りに動いた</a:t>
            </a:r>
          </a:p>
        </p:txBody>
      </p:sp>
      <p:sp>
        <p:nvSpPr>
          <p:cNvPr id="30" name="テキスト ボックス 29">
            <a:extLst>
              <a:ext uri="{FF2B5EF4-FFF2-40B4-BE49-F238E27FC236}">
                <a16:creationId xmlns:a16="http://schemas.microsoft.com/office/drawing/2014/main" id="{96299BCD-7262-4087-816B-827CA601E8E4}"/>
              </a:ext>
            </a:extLst>
          </p:cNvPr>
          <p:cNvSpPr txBox="1"/>
          <p:nvPr/>
        </p:nvSpPr>
        <p:spPr>
          <a:xfrm>
            <a:off x="142867" y="1119463"/>
            <a:ext cx="2686378" cy="677108"/>
          </a:xfrm>
          <a:prstGeom prst="rect">
            <a:avLst/>
          </a:prstGeom>
          <a:noFill/>
        </p:spPr>
        <p:txBody>
          <a:bodyPr wrap="square" rtlCol="0">
            <a:spAutoFit/>
          </a:bodyPr>
          <a:lstStyle/>
          <a:p>
            <a:r>
              <a:rPr kumimoji="1" lang="ja-JP" altLang="en-US" sz="2000" b="1" dirty="0"/>
              <a:t>台風が西進した理由</a:t>
            </a:r>
            <a:endParaRPr kumimoji="1" lang="en-US" altLang="ja-JP" sz="2000" b="1" dirty="0"/>
          </a:p>
          <a:p>
            <a:endParaRPr kumimoji="1" lang="ja-JP" altLang="en-US" dirty="0"/>
          </a:p>
        </p:txBody>
      </p:sp>
      <p:sp>
        <p:nvSpPr>
          <p:cNvPr id="34" name="正方形/長方形 33">
            <a:extLst>
              <a:ext uri="{FF2B5EF4-FFF2-40B4-BE49-F238E27FC236}">
                <a16:creationId xmlns:a16="http://schemas.microsoft.com/office/drawing/2014/main" id="{4E380C09-7D4A-4755-BCFA-23CB638A7F33}"/>
              </a:ext>
            </a:extLst>
          </p:cNvPr>
          <p:cNvSpPr/>
          <p:nvPr/>
        </p:nvSpPr>
        <p:spPr>
          <a:xfrm>
            <a:off x="226577" y="3799732"/>
            <a:ext cx="8690846" cy="30259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7D0D8381-91A0-4446-964A-1364B0A52DCD}"/>
              </a:ext>
            </a:extLst>
          </p:cNvPr>
          <p:cNvSpPr txBox="1"/>
          <p:nvPr/>
        </p:nvSpPr>
        <p:spPr>
          <a:xfrm>
            <a:off x="363154" y="2458105"/>
            <a:ext cx="2620197" cy="1200329"/>
          </a:xfrm>
          <a:prstGeom prst="rect">
            <a:avLst/>
          </a:prstGeom>
          <a:solidFill>
            <a:schemeClr val="accent1">
              <a:lumMod val="20000"/>
              <a:lumOff val="80000"/>
            </a:schemeClr>
          </a:solidFill>
        </p:spPr>
        <p:txBody>
          <a:bodyPr wrap="square" rtlCol="0">
            <a:spAutoFit/>
          </a:bodyPr>
          <a:lstStyle/>
          <a:p>
            <a:r>
              <a:rPr kumimoji="1" lang="ja-JP" altLang="en-US" b="1" dirty="0"/>
              <a:t>藤原の効果</a:t>
            </a:r>
            <a:endParaRPr kumimoji="1" lang="en-US" altLang="ja-JP" b="1" dirty="0"/>
          </a:p>
          <a:p>
            <a:r>
              <a:rPr kumimoji="1" lang="en-US" altLang="ja-JP" dirty="0"/>
              <a:t>2</a:t>
            </a:r>
            <a:r>
              <a:rPr kumimoji="1" lang="ja-JP" altLang="en-US" dirty="0"/>
              <a:t>つ以上の台風が</a:t>
            </a:r>
            <a:r>
              <a:rPr kumimoji="1" lang="ja-JP" altLang="en-US" u="sng" dirty="0"/>
              <a:t>互いの進路に影響</a:t>
            </a:r>
            <a:r>
              <a:rPr kumimoji="1" lang="ja-JP" altLang="en-US" dirty="0"/>
              <a:t>を及ぼす</a:t>
            </a:r>
            <a:endParaRPr kumimoji="1" lang="en-US" altLang="ja-JP" dirty="0"/>
          </a:p>
          <a:p>
            <a:r>
              <a:rPr kumimoji="1" lang="en-US" altLang="ja-JP" dirty="0"/>
              <a:t>(</a:t>
            </a:r>
            <a:r>
              <a:rPr kumimoji="1" lang="ja-JP" altLang="en-US" dirty="0"/>
              <a:t>指向型</a:t>
            </a:r>
            <a:r>
              <a:rPr kumimoji="1" lang="en-US" altLang="ja-JP" dirty="0"/>
              <a:t>)</a:t>
            </a:r>
            <a:endParaRPr kumimoji="1" lang="ja-JP" altLang="en-US" dirty="0"/>
          </a:p>
        </p:txBody>
      </p:sp>
      <p:pic>
        <p:nvPicPr>
          <p:cNvPr id="25" name="図 24">
            <a:extLst>
              <a:ext uri="{FF2B5EF4-FFF2-40B4-BE49-F238E27FC236}">
                <a16:creationId xmlns:a16="http://schemas.microsoft.com/office/drawing/2014/main" id="{7E1BA0F9-5CD8-4746-A045-3E50DEEBDA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903" y="4506360"/>
            <a:ext cx="2728512" cy="1963045"/>
          </a:xfrm>
          <a:prstGeom prst="rect">
            <a:avLst/>
          </a:prstGeom>
        </p:spPr>
      </p:pic>
      <p:pic>
        <p:nvPicPr>
          <p:cNvPr id="26" name="図 25">
            <a:extLst>
              <a:ext uri="{FF2B5EF4-FFF2-40B4-BE49-F238E27FC236}">
                <a16:creationId xmlns:a16="http://schemas.microsoft.com/office/drawing/2014/main" id="{CBB8EF1C-B58A-4EC6-9F9A-1F387E756F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5924" y="4506360"/>
            <a:ext cx="2620197" cy="1963045"/>
          </a:xfrm>
          <a:prstGeom prst="rect">
            <a:avLst/>
          </a:prstGeom>
        </p:spPr>
      </p:pic>
      <p:pic>
        <p:nvPicPr>
          <p:cNvPr id="28" name="図 27">
            <a:extLst>
              <a:ext uri="{FF2B5EF4-FFF2-40B4-BE49-F238E27FC236}">
                <a16:creationId xmlns:a16="http://schemas.microsoft.com/office/drawing/2014/main" id="{501DDD24-24EF-46F5-B683-75D98E0B27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8806" y="4574743"/>
            <a:ext cx="2620197" cy="1939241"/>
          </a:xfrm>
          <a:prstGeom prst="rect">
            <a:avLst/>
          </a:prstGeom>
        </p:spPr>
      </p:pic>
      <p:sp>
        <p:nvSpPr>
          <p:cNvPr id="29" name="テキスト ボックス 28">
            <a:extLst>
              <a:ext uri="{FF2B5EF4-FFF2-40B4-BE49-F238E27FC236}">
                <a16:creationId xmlns:a16="http://schemas.microsoft.com/office/drawing/2014/main" id="{E82ADE3E-CFC4-405D-8891-C10ED73D4E53}"/>
              </a:ext>
            </a:extLst>
          </p:cNvPr>
          <p:cNvSpPr txBox="1"/>
          <p:nvPr/>
        </p:nvSpPr>
        <p:spPr>
          <a:xfrm>
            <a:off x="910133" y="4140486"/>
            <a:ext cx="1885444" cy="369332"/>
          </a:xfrm>
          <a:prstGeom prst="rect">
            <a:avLst/>
          </a:prstGeom>
          <a:noFill/>
        </p:spPr>
        <p:txBody>
          <a:bodyPr wrap="square" rtlCol="0">
            <a:spAutoFit/>
          </a:bodyPr>
          <a:lstStyle/>
          <a:p>
            <a:r>
              <a:rPr kumimoji="1" lang="en-US" altLang="ja-JP" dirty="0"/>
              <a:t>2018</a:t>
            </a:r>
            <a:r>
              <a:rPr kumimoji="1" lang="ja-JP" altLang="en-US" dirty="0"/>
              <a:t>年台風</a:t>
            </a:r>
            <a:r>
              <a:rPr kumimoji="1" lang="en-US" altLang="ja-JP" dirty="0"/>
              <a:t>12</a:t>
            </a:r>
            <a:r>
              <a:rPr kumimoji="1" lang="ja-JP" altLang="en-US" dirty="0"/>
              <a:t>号</a:t>
            </a:r>
          </a:p>
        </p:txBody>
      </p:sp>
      <p:sp>
        <p:nvSpPr>
          <p:cNvPr id="31" name="テキスト ボックス 30">
            <a:extLst>
              <a:ext uri="{FF2B5EF4-FFF2-40B4-BE49-F238E27FC236}">
                <a16:creationId xmlns:a16="http://schemas.microsoft.com/office/drawing/2014/main" id="{52A2254E-1260-4E32-B56A-B3A677C16503}"/>
              </a:ext>
            </a:extLst>
          </p:cNvPr>
          <p:cNvSpPr txBox="1"/>
          <p:nvPr/>
        </p:nvSpPr>
        <p:spPr>
          <a:xfrm>
            <a:off x="3855962" y="4137026"/>
            <a:ext cx="1885444" cy="369332"/>
          </a:xfrm>
          <a:prstGeom prst="rect">
            <a:avLst/>
          </a:prstGeom>
          <a:noFill/>
        </p:spPr>
        <p:txBody>
          <a:bodyPr wrap="square" rtlCol="0">
            <a:spAutoFit/>
          </a:bodyPr>
          <a:lstStyle/>
          <a:p>
            <a:r>
              <a:rPr kumimoji="1" lang="en-US" altLang="ja-JP" dirty="0"/>
              <a:t>2016</a:t>
            </a:r>
            <a:r>
              <a:rPr kumimoji="1" lang="ja-JP" altLang="en-US" dirty="0"/>
              <a:t>年台風</a:t>
            </a:r>
            <a:r>
              <a:rPr kumimoji="1" lang="en-US" altLang="ja-JP" dirty="0"/>
              <a:t>10</a:t>
            </a:r>
            <a:r>
              <a:rPr kumimoji="1" lang="ja-JP" altLang="en-US" dirty="0"/>
              <a:t>号</a:t>
            </a:r>
          </a:p>
        </p:txBody>
      </p:sp>
      <p:sp>
        <p:nvSpPr>
          <p:cNvPr id="32" name="テキスト ボックス 31">
            <a:extLst>
              <a:ext uri="{FF2B5EF4-FFF2-40B4-BE49-F238E27FC236}">
                <a16:creationId xmlns:a16="http://schemas.microsoft.com/office/drawing/2014/main" id="{8D874305-A48D-4690-8261-06FAAADC2F7E}"/>
              </a:ext>
            </a:extLst>
          </p:cNvPr>
          <p:cNvSpPr txBox="1"/>
          <p:nvPr/>
        </p:nvSpPr>
        <p:spPr>
          <a:xfrm>
            <a:off x="6694031" y="4140486"/>
            <a:ext cx="1885444" cy="369332"/>
          </a:xfrm>
          <a:prstGeom prst="rect">
            <a:avLst/>
          </a:prstGeom>
          <a:noFill/>
        </p:spPr>
        <p:txBody>
          <a:bodyPr wrap="square" rtlCol="0">
            <a:spAutoFit/>
          </a:bodyPr>
          <a:lstStyle/>
          <a:p>
            <a:r>
              <a:rPr kumimoji="1" lang="en-US" altLang="ja-JP" dirty="0"/>
              <a:t>1977</a:t>
            </a:r>
            <a:r>
              <a:rPr kumimoji="1" lang="ja-JP" altLang="en-US" dirty="0"/>
              <a:t>年台風</a:t>
            </a:r>
            <a:r>
              <a:rPr kumimoji="1" lang="en-US" altLang="ja-JP" dirty="0"/>
              <a:t>9</a:t>
            </a:r>
            <a:r>
              <a:rPr kumimoji="1" lang="ja-JP" altLang="en-US" dirty="0"/>
              <a:t>号</a:t>
            </a:r>
          </a:p>
        </p:txBody>
      </p:sp>
      <p:sp>
        <p:nvSpPr>
          <p:cNvPr id="33" name="テキスト ボックス 32">
            <a:extLst>
              <a:ext uri="{FF2B5EF4-FFF2-40B4-BE49-F238E27FC236}">
                <a16:creationId xmlns:a16="http://schemas.microsoft.com/office/drawing/2014/main" id="{394161D1-705E-4226-ADE4-3E1FB213E7A0}"/>
              </a:ext>
            </a:extLst>
          </p:cNvPr>
          <p:cNvSpPr txBox="1"/>
          <p:nvPr/>
        </p:nvSpPr>
        <p:spPr>
          <a:xfrm>
            <a:off x="3066566" y="3832100"/>
            <a:ext cx="3289519" cy="369332"/>
          </a:xfrm>
          <a:prstGeom prst="rect">
            <a:avLst/>
          </a:prstGeom>
          <a:noFill/>
        </p:spPr>
        <p:txBody>
          <a:bodyPr wrap="square" rtlCol="0">
            <a:spAutoFit/>
          </a:bodyPr>
          <a:lstStyle/>
          <a:p>
            <a:r>
              <a:rPr kumimoji="1" lang="ja-JP" altLang="en-US" dirty="0"/>
              <a:t>寒冷渦の影響を受けた台風</a:t>
            </a:r>
          </a:p>
        </p:txBody>
      </p:sp>
      <p:sp>
        <p:nvSpPr>
          <p:cNvPr id="35" name="テキスト ボックス 34">
            <a:extLst>
              <a:ext uri="{FF2B5EF4-FFF2-40B4-BE49-F238E27FC236}">
                <a16:creationId xmlns:a16="http://schemas.microsoft.com/office/drawing/2014/main" id="{E9AA6D0A-D4D6-42BA-89CC-9314F1DB7D75}"/>
              </a:ext>
            </a:extLst>
          </p:cNvPr>
          <p:cNvSpPr txBox="1"/>
          <p:nvPr/>
        </p:nvSpPr>
        <p:spPr>
          <a:xfrm>
            <a:off x="7878280" y="6578905"/>
            <a:ext cx="1039145" cy="253916"/>
          </a:xfrm>
          <a:prstGeom prst="rect">
            <a:avLst/>
          </a:prstGeom>
          <a:noFill/>
        </p:spPr>
        <p:txBody>
          <a:bodyPr wrap="square" rtlCol="0">
            <a:spAutoFit/>
          </a:bodyPr>
          <a:lstStyle/>
          <a:p>
            <a:r>
              <a:rPr kumimoji="1" lang="ja-JP" altLang="en-US" sz="1050" dirty="0"/>
              <a:t>デジタル台風</a:t>
            </a:r>
          </a:p>
        </p:txBody>
      </p:sp>
      <p:sp>
        <p:nvSpPr>
          <p:cNvPr id="27" name="テキスト ボックス 26">
            <a:extLst>
              <a:ext uri="{FF2B5EF4-FFF2-40B4-BE49-F238E27FC236}">
                <a16:creationId xmlns:a16="http://schemas.microsoft.com/office/drawing/2014/main" id="{306A4237-7F78-4877-B34E-2FD0F461E1BD}"/>
              </a:ext>
            </a:extLst>
          </p:cNvPr>
          <p:cNvSpPr txBox="1"/>
          <p:nvPr/>
        </p:nvSpPr>
        <p:spPr>
          <a:xfrm>
            <a:off x="7201144" y="2750843"/>
            <a:ext cx="1973446" cy="738664"/>
          </a:xfrm>
          <a:prstGeom prst="rect">
            <a:avLst/>
          </a:prstGeom>
          <a:noFill/>
        </p:spPr>
        <p:txBody>
          <a:bodyPr wrap="square" rtlCol="0">
            <a:spAutoFit/>
          </a:bodyPr>
          <a:lstStyle/>
          <a:p>
            <a:r>
              <a:rPr kumimoji="1" lang="en-US" altLang="ja-JP" sz="1400" dirty="0"/>
              <a:t>300hPa</a:t>
            </a:r>
            <a:r>
              <a:rPr kumimoji="1" lang="ja-JP" altLang="en-US" sz="1400" dirty="0"/>
              <a:t>面のジオポテンシャル高度</a:t>
            </a:r>
            <a:r>
              <a:rPr kumimoji="1" lang="en-US" altLang="ja-JP" sz="1400" dirty="0"/>
              <a:t>(m)</a:t>
            </a:r>
            <a:r>
              <a:rPr kumimoji="1" lang="ja-JP" altLang="en-US" sz="1400" dirty="0"/>
              <a:t>と</a:t>
            </a:r>
            <a:endParaRPr kumimoji="1" lang="en-US" altLang="ja-JP" sz="1400" dirty="0"/>
          </a:p>
          <a:p>
            <a:r>
              <a:rPr kumimoji="1" lang="ja-JP" altLang="en-US" sz="1400" dirty="0"/>
              <a:t>海面更生気圧</a:t>
            </a:r>
            <a:r>
              <a:rPr kumimoji="1" lang="en-US" altLang="ja-JP" sz="1400" dirty="0"/>
              <a:t>(</a:t>
            </a:r>
            <a:r>
              <a:rPr kumimoji="1" lang="en-US" altLang="ja-JP" sz="1400" dirty="0" err="1"/>
              <a:t>hPa</a:t>
            </a:r>
            <a:r>
              <a:rPr kumimoji="1" lang="en-US" altLang="ja-JP" sz="1400" dirty="0"/>
              <a:t>)</a:t>
            </a:r>
            <a:endParaRPr kumimoji="1" lang="ja-JP" altLang="en-US" sz="1400" dirty="0"/>
          </a:p>
        </p:txBody>
      </p:sp>
      <p:pic>
        <p:nvPicPr>
          <p:cNvPr id="9" name="図 8">
            <a:extLst>
              <a:ext uri="{FF2B5EF4-FFF2-40B4-BE49-F238E27FC236}">
                <a16:creationId xmlns:a16="http://schemas.microsoft.com/office/drawing/2014/main" id="{4BF8D7EB-26E9-4816-B606-337F9EB55C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3349" y="430808"/>
            <a:ext cx="4296070" cy="3318714"/>
          </a:xfrm>
          <a:prstGeom prst="rect">
            <a:avLst/>
          </a:prstGeom>
        </p:spPr>
      </p:pic>
      <p:sp>
        <p:nvSpPr>
          <p:cNvPr id="12" name="フローチャート: 結合子 11">
            <a:extLst>
              <a:ext uri="{FF2B5EF4-FFF2-40B4-BE49-F238E27FC236}">
                <a16:creationId xmlns:a16="http://schemas.microsoft.com/office/drawing/2014/main" id="{AA7D7721-74C6-479D-B38C-D8F657EE4D69}"/>
              </a:ext>
            </a:extLst>
          </p:cNvPr>
          <p:cNvSpPr/>
          <p:nvPr/>
        </p:nvSpPr>
        <p:spPr>
          <a:xfrm>
            <a:off x="1950907" y="4919062"/>
            <a:ext cx="573811" cy="544005"/>
          </a:xfrm>
          <a:prstGeom prst="flowChartConnector">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t>寒</a:t>
            </a:r>
          </a:p>
        </p:txBody>
      </p:sp>
      <p:sp>
        <p:nvSpPr>
          <p:cNvPr id="36" name="フローチャート: 結合子 35">
            <a:extLst>
              <a:ext uri="{FF2B5EF4-FFF2-40B4-BE49-F238E27FC236}">
                <a16:creationId xmlns:a16="http://schemas.microsoft.com/office/drawing/2014/main" id="{E2547135-C9DF-4FF7-A808-FB9909662EB2}"/>
              </a:ext>
            </a:extLst>
          </p:cNvPr>
          <p:cNvSpPr/>
          <p:nvPr/>
        </p:nvSpPr>
        <p:spPr>
          <a:xfrm>
            <a:off x="6746838" y="5568017"/>
            <a:ext cx="387309" cy="369332"/>
          </a:xfrm>
          <a:prstGeom prst="flowChartConnector">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寒</a:t>
            </a:r>
          </a:p>
        </p:txBody>
      </p:sp>
      <p:sp>
        <p:nvSpPr>
          <p:cNvPr id="37" name="フローチャート: 結合子 36">
            <a:extLst>
              <a:ext uri="{FF2B5EF4-FFF2-40B4-BE49-F238E27FC236}">
                <a16:creationId xmlns:a16="http://schemas.microsoft.com/office/drawing/2014/main" id="{FFC14123-D4BC-451A-AEB6-5665333DA58D}"/>
              </a:ext>
            </a:extLst>
          </p:cNvPr>
          <p:cNvSpPr/>
          <p:nvPr/>
        </p:nvSpPr>
        <p:spPr>
          <a:xfrm>
            <a:off x="3807973" y="4898837"/>
            <a:ext cx="573811" cy="544005"/>
          </a:xfrm>
          <a:prstGeom prst="flowChartConnector">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t>寒</a:t>
            </a:r>
          </a:p>
        </p:txBody>
      </p:sp>
    </p:spTree>
    <p:extLst>
      <p:ext uri="{BB962C8B-B14F-4D97-AF65-F5344CB8AC3E}">
        <p14:creationId xmlns:p14="http://schemas.microsoft.com/office/powerpoint/2010/main" val="1735908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4D9A1231-EB12-4F16-8709-D1A557F0A77E}"/>
              </a:ext>
            </a:extLst>
          </p:cNvPr>
          <p:cNvSpPr/>
          <p:nvPr/>
        </p:nvSpPr>
        <p:spPr>
          <a:xfrm>
            <a:off x="4572000" y="2121145"/>
            <a:ext cx="4563093" cy="20553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3043A7C7-088A-42F8-8D6C-E501CF913A1A}"/>
              </a:ext>
            </a:extLst>
          </p:cNvPr>
          <p:cNvSpPr txBox="1"/>
          <p:nvPr/>
        </p:nvSpPr>
        <p:spPr>
          <a:xfrm>
            <a:off x="0" y="0"/>
            <a:ext cx="9144000" cy="400110"/>
          </a:xfrm>
          <a:prstGeom prst="rect">
            <a:avLst/>
          </a:prstGeom>
          <a:solidFill>
            <a:schemeClr val="bg2"/>
          </a:solidFill>
        </p:spPr>
        <p:txBody>
          <a:bodyPr wrap="square" rtlCol="0">
            <a:spAutoFit/>
          </a:bodyPr>
          <a:lstStyle/>
          <a:p>
            <a:r>
              <a:rPr kumimoji="1" lang="ja-JP" altLang="en-US" sz="2000" dirty="0"/>
              <a:t>背景　　　　　　　　　　　　　　　　　　　　　　　　　　　　　　　</a:t>
            </a:r>
            <a:r>
              <a:rPr kumimoji="1" lang="en-US" altLang="ja-JP" sz="2000" dirty="0"/>
              <a:t>4/10</a:t>
            </a:r>
            <a:endParaRPr kumimoji="1" lang="ja-JP" altLang="en-US" sz="2000" dirty="0"/>
          </a:p>
        </p:txBody>
      </p:sp>
      <p:sp>
        <p:nvSpPr>
          <p:cNvPr id="4" name="テキスト ボックス 3">
            <a:extLst>
              <a:ext uri="{FF2B5EF4-FFF2-40B4-BE49-F238E27FC236}">
                <a16:creationId xmlns:a16="http://schemas.microsoft.com/office/drawing/2014/main" id="{BAE5D646-880D-4C90-967F-364520D017E0}"/>
              </a:ext>
            </a:extLst>
          </p:cNvPr>
          <p:cNvSpPr txBox="1"/>
          <p:nvPr/>
        </p:nvSpPr>
        <p:spPr>
          <a:xfrm>
            <a:off x="227394" y="528956"/>
            <a:ext cx="4563093" cy="800219"/>
          </a:xfrm>
          <a:prstGeom prst="rect">
            <a:avLst/>
          </a:prstGeom>
          <a:noFill/>
        </p:spPr>
        <p:txBody>
          <a:bodyPr wrap="square" rtlCol="0">
            <a:spAutoFit/>
          </a:bodyPr>
          <a:lstStyle/>
          <a:p>
            <a:r>
              <a:rPr kumimoji="1" lang="ja-JP" altLang="en-US" sz="2800" dirty="0"/>
              <a:t>台風</a:t>
            </a:r>
            <a:r>
              <a:rPr kumimoji="1" lang="en-US" altLang="ja-JP" sz="2800" dirty="0"/>
              <a:t>12</a:t>
            </a:r>
            <a:r>
              <a:rPr kumimoji="1" lang="ja-JP" altLang="en-US" sz="2800" dirty="0"/>
              <a:t>号の進路予想</a:t>
            </a:r>
            <a:endParaRPr kumimoji="1" lang="en-US" altLang="ja-JP" sz="2800" dirty="0"/>
          </a:p>
          <a:p>
            <a:endParaRPr kumimoji="1" lang="en-US" altLang="ja-JP" dirty="0"/>
          </a:p>
        </p:txBody>
      </p:sp>
      <p:pic>
        <p:nvPicPr>
          <p:cNvPr id="6" name="図 5">
            <a:extLst>
              <a:ext uri="{FF2B5EF4-FFF2-40B4-BE49-F238E27FC236}">
                <a16:creationId xmlns:a16="http://schemas.microsoft.com/office/drawing/2014/main" id="{DD899AEB-94B2-49F0-869A-E11484D1F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985" y="1096262"/>
            <a:ext cx="3341789" cy="2404271"/>
          </a:xfrm>
          <a:prstGeom prst="rect">
            <a:avLst/>
          </a:prstGeom>
        </p:spPr>
      </p:pic>
      <p:pic>
        <p:nvPicPr>
          <p:cNvPr id="7" name="図 6">
            <a:extLst>
              <a:ext uri="{FF2B5EF4-FFF2-40B4-BE49-F238E27FC236}">
                <a16:creationId xmlns:a16="http://schemas.microsoft.com/office/drawing/2014/main" id="{9987F456-5954-43E4-BF33-77C4D02433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108" y="3857445"/>
            <a:ext cx="2905541" cy="2163031"/>
          </a:xfrm>
          <a:prstGeom prst="rect">
            <a:avLst/>
          </a:prstGeom>
        </p:spPr>
      </p:pic>
      <p:sp>
        <p:nvSpPr>
          <p:cNvPr id="9" name="テキスト ボックス 8">
            <a:extLst>
              <a:ext uri="{FF2B5EF4-FFF2-40B4-BE49-F238E27FC236}">
                <a16:creationId xmlns:a16="http://schemas.microsoft.com/office/drawing/2014/main" id="{5B372135-A116-4A5A-9347-B0CCDAF3B085}"/>
              </a:ext>
            </a:extLst>
          </p:cNvPr>
          <p:cNvSpPr txBox="1"/>
          <p:nvPr/>
        </p:nvSpPr>
        <p:spPr>
          <a:xfrm>
            <a:off x="401237" y="6123470"/>
            <a:ext cx="2966410" cy="253916"/>
          </a:xfrm>
          <a:prstGeom prst="rect">
            <a:avLst/>
          </a:prstGeom>
          <a:noFill/>
        </p:spPr>
        <p:txBody>
          <a:bodyPr wrap="square" rtlCol="0">
            <a:spAutoFit/>
          </a:bodyPr>
          <a:lstStyle/>
          <a:p>
            <a:r>
              <a:rPr kumimoji="1" lang="ja-JP" altLang="en-US" sz="1050" dirty="0"/>
              <a:t>ウェザーニューズ</a:t>
            </a:r>
            <a:r>
              <a:rPr lang="en-US" altLang="ja-JP" sz="1050" dirty="0"/>
              <a:t>https://weathernews.jp/map/</a:t>
            </a:r>
            <a:endParaRPr kumimoji="1" lang="ja-JP" altLang="en-US" sz="1050" dirty="0"/>
          </a:p>
        </p:txBody>
      </p:sp>
      <p:sp>
        <p:nvSpPr>
          <p:cNvPr id="10" name="テキスト ボックス 9">
            <a:extLst>
              <a:ext uri="{FF2B5EF4-FFF2-40B4-BE49-F238E27FC236}">
                <a16:creationId xmlns:a16="http://schemas.microsoft.com/office/drawing/2014/main" id="{0D8C28AB-DE18-4430-B849-2CC0502647E4}"/>
              </a:ext>
            </a:extLst>
          </p:cNvPr>
          <p:cNvSpPr txBox="1"/>
          <p:nvPr/>
        </p:nvSpPr>
        <p:spPr>
          <a:xfrm>
            <a:off x="401238" y="3525881"/>
            <a:ext cx="1675051" cy="253916"/>
          </a:xfrm>
          <a:prstGeom prst="rect">
            <a:avLst/>
          </a:prstGeom>
          <a:noFill/>
        </p:spPr>
        <p:txBody>
          <a:bodyPr wrap="square" rtlCol="0">
            <a:spAutoFit/>
          </a:bodyPr>
          <a:lstStyle/>
          <a:p>
            <a:r>
              <a:rPr kumimoji="1" lang="ja-JP" altLang="en-US" sz="1050" dirty="0"/>
              <a:t>デジタル台風</a:t>
            </a:r>
          </a:p>
        </p:txBody>
      </p:sp>
      <p:sp>
        <p:nvSpPr>
          <p:cNvPr id="2" name="矢印: 下 1">
            <a:extLst>
              <a:ext uri="{FF2B5EF4-FFF2-40B4-BE49-F238E27FC236}">
                <a16:creationId xmlns:a16="http://schemas.microsoft.com/office/drawing/2014/main" id="{F1E5E633-5829-4685-BA6F-882F2553B3A2}"/>
              </a:ext>
            </a:extLst>
          </p:cNvPr>
          <p:cNvSpPr/>
          <p:nvPr/>
        </p:nvSpPr>
        <p:spPr>
          <a:xfrm>
            <a:off x="6189999" y="5631619"/>
            <a:ext cx="663547" cy="36414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563D66D6-7FB0-45AA-8296-42CF499BB031}"/>
              </a:ext>
            </a:extLst>
          </p:cNvPr>
          <p:cNvSpPr txBox="1"/>
          <p:nvPr/>
        </p:nvSpPr>
        <p:spPr>
          <a:xfrm>
            <a:off x="5472170" y="6192720"/>
            <a:ext cx="2099203" cy="369332"/>
          </a:xfrm>
          <a:prstGeom prst="rect">
            <a:avLst/>
          </a:prstGeom>
          <a:noFill/>
          <a:ln>
            <a:solidFill>
              <a:schemeClr val="tx1"/>
            </a:solidFill>
          </a:ln>
        </p:spPr>
        <p:txBody>
          <a:bodyPr wrap="square" rtlCol="0">
            <a:spAutoFit/>
          </a:bodyPr>
          <a:lstStyle/>
          <a:p>
            <a:r>
              <a:rPr kumimoji="1" lang="ja-JP" altLang="en-US" dirty="0"/>
              <a:t>モデルによる実験</a:t>
            </a:r>
          </a:p>
        </p:txBody>
      </p:sp>
      <p:sp>
        <p:nvSpPr>
          <p:cNvPr id="11" name="テキスト ボックス 10">
            <a:extLst>
              <a:ext uri="{FF2B5EF4-FFF2-40B4-BE49-F238E27FC236}">
                <a16:creationId xmlns:a16="http://schemas.microsoft.com/office/drawing/2014/main" id="{5E4B6D37-36B5-47BF-B106-28ECC8363132}"/>
              </a:ext>
            </a:extLst>
          </p:cNvPr>
          <p:cNvSpPr txBox="1"/>
          <p:nvPr/>
        </p:nvSpPr>
        <p:spPr>
          <a:xfrm>
            <a:off x="4572002" y="571143"/>
            <a:ext cx="4353515" cy="646331"/>
          </a:xfrm>
          <a:prstGeom prst="rect">
            <a:avLst/>
          </a:prstGeom>
          <a:noFill/>
        </p:spPr>
        <p:txBody>
          <a:bodyPr wrap="square" rtlCol="0">
            <a:spAutoFit/>
          </a:bodyPr>
          <a:lstStyle/>
          <a:p>
            <a:r>
              <a:rPr kumimoji="1" lang="ja-JP" altLang="en-US" dirty="0"/>
              <a:t>日本付近を西進する予想はされていたが</a:t>
            </a:r>
            <a:endParaRPr kumimoji="1" lang="en-US" altLang="ja-JP" dirty="0"/>
          </a:p>
          <a:p>
            <a:r>
              <a:rPr kumimoji="1" lang="ja-JP" altLang="en-US" dirty="0"/>
              <a:t>実際はより進路を南へ</a:t>
            </a:r>
            <a:endParaRPr kumimoji="1" lang="en-US" altLang="ja-JP" dirty="0"/>
          </a:p>
        </p:txBody>
      </p:sp>
      <p:sp>
        <p:nvSpPr>
          <p:cNvPr id="12" name="テキスト ボックス 11">
            <a:extLst>
              <a:ext uri="{FF2B5EF4-FFF2-40B4-BE49-F238E27FC236}">
                <a16:creationId xmlns:a16="http://schemas.microsoft.com/office/drawing/2014/main" id="{602A63F3-A946-4529-AB5C-A674558F33D9}"/>
              </a:ext>
            </a:extLst>
          </p:cNvPr>
          <p:cNvSpPr txBox="1"/>
          <p:nvPr/>
        </p:nvSpPr>
        <p:spPr>
          <a:xfrm>
            <a:off x="4572000" y="1226381"/>
            <a:ext cx="4563093" cy="369332"/>
          </a:xfrm>
          <a:prstGeom prst="rect">
            <a:avLst/>
          </a:prstGeom>
          <a:noFill/>
        </p:spPr>
        <p:txBody>
          <a:bodyPr wrap="square" rtlCol="0">
            <a:spAutoFit/>
          </a:bodyPr>
          <a:lstStyle/>
          <a:p>
            <a:r>
              <a:rPr kumimoji="1" lang="ja-JP" altLang="en-US" b="1" dirty="0"/>
              <a:t>→予想よりも寒冷渦の影響を強く受けたか</a:t>
            </a:r>
          </a:p>
        </p:txBody>
      </p:sp>
      <p:sp>
        <p:nvSpPr>
          <p:cNvPr id="13" name="テキスト ボックス 12">
            <a:extLst>
              <a:ext uri="{FF2B5EF4-FFF2-40B4-BE49-F238E27FC236}">
                <a16:creationId xmlns:a16="http://schemas.microsoft.com/office/drawing/2014/main" id="{CACC6EC6-21F1-41BC-8F08-4AF9B5D9614B}"/>
              </a:ext>
            </a:extLst>
          </p:cNvPr>
          <p:cNvSpPr txBox="1"/>
          <p:nvPr/>
        </p:nvSpPr>
        <p:spPr>
          <a:xfrm>
            <a:off x="4572000" y="1673762"/>
            <a:ext cx="4563093" cy="369332"/>
          </a:xfrm>
          <a:prstGeom prst="rect">
            <a:avLst/>
          </a:prstGeom>
          <a:noFill/>
        </p:spPr>
        <p:txBody>
          <a:bodyPr wrap="square" rtlCol="0">
            <a:spAutoFit/>
          </a:bodyPr>
          <a:lstStyle/>
          <a:p>
            <a:r>
              <a:rPr kumimoji="1" lang="ja-JP" altLang="en-US" dirty="0"/>
              <a:t>台風も寒冷渦に影響を及ぼしている可能性</a:t>
            </a:r>
          </a:p>
        </p:txBody>
      </p:sp>
      <p:sp>
        <p:nvSpPr>
          <p:cNvPr id="14" name="テキスト ボックス 13">
            <a:extLst>
              <a:ext uri="{FF2B5EF4-FFF2-40B4-BE49-F238E27FC236}">
                <a16:creationId xmlns:a16="http://schemas.microsoft.com/office/drawing/2014/main" id="{FD59B041-FC3A-4791-A822-AE03944B48FD}"/>
              </a:ext>
            </a:extLst>
          </p:cNvPr>
          <p:cNvSpPr txBox="1"/>
          <p:nvPr/>
        </p:nvSpPr>
        <p:spPr>
          <a:xfrm>
            <a:off x="4697062" y="2212003"/>
            <a:ext cx="4366019" cy="646331"/>
          </a:xfrm>
          <a:prstGeom prst="rect">
            <a:avLst/>
          </a:prstGeom>
          <a:solidFill>
            <a:schemeClr val="accent1">
              <a:lumMod val="20000"/>
              <a:lumOff val="80000"/>
            </a:schemeClr>
          </a:solidFill>
        </p:spPr>
        <p:txBody>
          <a:bodyPr wrap="square" rtlCol="0">
            <a:spAutoFit/>
          </a:bodyPr>
          <a:lstStyle/>
          <a:p>
            <a:r>
              <a:rPr kumimoji="1" lang="ja-JP" altLang="en-US" dirty="0"/>
              <a:t>台風の進路と，台風が周囲の環境場に与える影響に着目した研究</a:t>
            </a:r>
          </a:p>
        </p:txBody>
      </p:sp>
      <p:sp>
        <p:nvSpPr>
          <p:cNvPr id="15" name="テキスト ボックス 14">
            <a:extLst>
              <a:ext uri="{FF2B5EF4-FFF2-40B4-BE49-F238E27FC236}">
                <a16:creationId xmlns:a16="http://schemas.microsoft.com/office/drawing/2014/main" id="{BCA4EBAB-D59B-4817-B4FF-B1281B019B82}"/>
              </a:ext>
            </a:extLst>
          </p:cNvPr>
          <p:cNvSpPr txBox="1"/>
          <p:nvPr/>
        </p:nvSpPr>
        <p:spPr>
          <a:xfrm>
            <a:off x="4697061" y="2867243"/>
            <a:ext cx="4240226" cy="1200329"/>
          </a:xfrm>
          <a:prstGeom prst="rect">
            <a:avLst/>
          </a:prstGeom>
          <a:noFill/>
        </p:spPr>
        <p:txBody>
          <a:bodyPr wrap="square" rtlCol="0">
            <a:spAutoFit/>
          </a:bodyPr>
          <a:lstStyle/>
          <a:p>
            <a:r>
              <a:rPr kumimoji="1" lang="ja-JP" altLang="en-US" u="sng" dirty="0"/>
              <a:t>中田</a:t>
            </a:r>
            <a:r>
              <a:rPr kumimoji="1" lang="en-US" altLang="ja-JP" u="sng" dirty="0"/>
              <a:t>2014</a:t>
            </a:r>
            <a:r>
              <a:rPr kumimoji="1" lang="ja-JP" altLang="en-US" u="sng" dirty="0"/>
              <a:t>卒論</a:t>
            </a:r>
            <a:endParaRPr kumimoji="1" lang="en-US" altLang="ja-JP" u="sng" dirty="0"/>
          </a:p>
          <a:p>
            <a:r>
              <a:rPr kumimoji="1" lang="ja-JP" altLang="en-US" dirty="0"/>
              <a:t>　台風の発達が北東の高気圧を強化</a:t>
            </a:r>
            <a:endParaRPr kumimoji="1" lang="en-US" altLang="ja-JP" dirty="0"/>
          </a:p>
          <a:p>
            <a:r>
              <a:rPr kumimoji="1" lang="ja-JP" altLang="en-US" dirty="0"/>
              <a:t>　　　　　　　　↓</a:t>
            </a:r>
            <a:endParaRPr kumimoji="1" lang="en-US" altLang="ja-JP" dirty="0"/>
          </a:p>
          <a:p>
            <a:r>
              <a:rPr kumimoji="1" lang="ja-JP" altLang="en-US" dirty="0"/>
              <a:t>　　　　台風の進路をふさぐ</a:t>
            </a:r>
          </a:p>
        </p:txBody>
      </p:sp>
      <p:sp>
        <p:nvSpPr>
          <p:cNvPr id="17" name="テキスト ボックス 16">
            <a:extLst>
              <a:ext uri="{FF2B5EF4-FFF2-40B4-BE49-F238E27FC236}">
                <a16:creationId xmlns:a16="http://schemas.microsoft.com/office/drawing/2014/main" id="{D0E7F243-F226-4382-A478-CB5F089E7C4E}"/>
              </a:ext>
            </a:extLst>
          </p:cNvPr>
          <p:cNvSpPr txBox="1"/>
          <p:nvPr/>
        </p:nvSpPr>
        <p:spPr>
          <a:xfrm>
            <a:off x="4374196" y="4814909"/>
            <a:ext cx="4563093" cy="646331"/>
          </a:xfrm>
          <a:prstGeom prst="rect">
            <a:avLst/>
          </a:prstGeom>
          <a:noFill/>
        </p:spPr>
        <p:txBody>
          <a:bodyPr wrap="square" rtlCol="0">
            <a:spAutoFit/>
          </a:bodyPr>
          <a:lstStyle/>
          <a:p>
            <a:r>
              <a:rPr kumimoji="1" lang="ja-JP" altLang="en-US" u="sng" dirty="0"/>
              <a:t>台風と寒冷渦が互いにどう影響して今回のような進路になったのかを明らかにする</a:t>
            </a:r>
          </a:p>
        </p:txBody>
      </p:sp>
    </p:spTree>
    <p:extLst>
      <p:ext uri="{BB962C8B-B14F-4D97-AF65-F5344CB8AC3E}">
        <p14:creationId xmlns:p14="http://schemas.microsoft.com/office/powerpoint/2010/main" val="3308066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36D48E8-734C-4F90-ADFC-CDF5AA6995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0810" y="1812000"/>
            <a:ext cx="4008523" cy="3650546"/>
          </a:xfrm>
          <a:prstGeom prst="rect">
            <a:avLst/>
          </a:prstGeom>
        </p:spPr>
      </p:pic>
      <p:pic>
        <p:nvPicPr>
          <p:cNvPr id="5" name="図 4">
            <a:extLst>
              <a:ext uri="{FF2B5EF4-FFF2-40B4-BE49-F238E27FC236}">
                <a16:creationId xmlns:a16="http://schemas.microsoft.com/office/drawing/2014/main" id="{EFEAB90A-40AD-47A2-AD99-C3DE897371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182" y="1812000"/>
            <a:ext cx="4008523" cy="3650546"/>
          </a:xfrm>
          <a:prstGeom prst="rect">
            <a:avLst/>
          </a:prstGeom>
        </p:spPr>
      </p:pic>
      <p:pic>
        <p:nvPicPr>
          <p:cNvPr id="6" name="図 5">
            <a:extLst>
              <a:ext uri="{FF2B5EF4-FFF2-40B4-BE49-F238E27FC236}">
                <a16:creationId xmlns:a16="http://schemas.microsoft.com/office/drawing/2014/main" id="{A28E603E-CDEE-4253-B88A-419EC915A9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1436" y="1395456"/>
            <a:ext cx="846504" cy="4291681"/>
          </a:xfrm>
          <a:prstGeom prst="rect">
            <a:avLst/>
          </a:prstGeom>
        </p:spPr>
      </p:pic>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012E8202-1BDB-4BEE-BD25-71C1F236D077}"/>
                  </a:ext>
                </a:extLst>
              </p:cNvPr>
              <p:cNvSpPr txBox="1"/>
              <p:nvPr/>
            </p:nvSpPr>
            <p:spPr>
              <a:xfrm>
                <a:off x="439104" y="884523"/>
                <a:ext cx="4928026" cy="830997"/>
              </a:xfrm>
              <a:prstGeom prst="rect">
                <a:avLst/>
              </a:prstGeom>
              <a:noFill/>
            </p:spPr>
            <p:txBody>
              <a:bodyPr wrap="square" rtlCol="0">
                <a:spAutoFit/>
              </a:bodyPr>
              <a:lstStyle/>
              <a:p>
                <a:r>
                  <a:rPr kumimoji="1" lang="en-US" altLang="ja-JP" sz="2400" dirty="0"/>
                  <a:t>300hPa</a:t>
                </a:r>
                <a:r>
                  <a:rPr kumimoji="1" lang="ja-JP" altLang="en-US" sz="2400" dirty="0"/>
                  <a:t>面の渦度</a:t>
                </a:r>
                <a:r>
                  <a:rPr kumimoji="1" lang="en-US" altLang="ja-JP" sz="2400" dirty="0"/>
                  <a:t>(×</a:t>
                </a:r>
                <a14:m>
                  <m:oMath xmlns:m="http://schemas.openxmlformats.org/officeDocument/2006/math">
                    <m:sSup>
                      <m:sSupPr>
                        <m:ctrlPr>
                          <a:rPr kumimoji="1" lang="en-US" altLang="ja-JP" sz="2400" i="1">
                            <a:latin typeface="Cambria Math" panose="02040503050406030204" pitchFamily="18" charset="0"/>
                          </a:rPr>
                        </m:ctrlPr>
                      </m:sSupPr>
                      <m:e>
                        <m:r>
                          <a:rPr kumimoji="1" lang="en-US" altLang="ja-JP" sz="2400" i="1">
                            <a:latin typeface="Cambria Math" panose="02040503050406030204" pitchFamily="18" charset="0"/>
                          </a:rPr>
                          <m:t>10</m:t>
                        </m:r>
                      </m:e>
                      <m:sup>
                        <m:r>
                          <a:rPr kumimoji="1" lang="en-US" altLang="ja-JP" sz="2400" i="1">
                            <a:latin typeface="Cambria Math" panose="02040503050406030204" pitchFamily="18" charset="0"/>
                          </a:rPr>
                          <m:t>−4</m:t>
                        </m:r>
                      </m:sup>
                    </m:sSup>
                    <m:r>
                      <a:rPr kumimoji="1" lang="en-US" altLang="ja-JP" sz="2400" i="1">
                        <a:latin typeface="Cambria Math" panose="02040503050406030204" pitchFamily="18" charset="0"/>
                      </a:rPr>
                      <m:t> </m:t>
                    </m:r>
                    <m:sSup>
                      <m:sSupPr>
                        <m:ctrlPr>
                          <a:rPr kumimoji="1" lang="en-US" altLang="ja-JP" sz="2400" i="1">
                            <a:latin typeface="Cambria Math" panose="02040503050406030204" pitchFamily="18" charset="0"/>
                          </a:rPr>
                        </m:ctrlPr>
                      </m:sSupPr>
                      <m:e>
                        <m:r>
                          <m:rPr>
                            <m:sty m:val="p"/>
                          </m:rPr>
                          <a:rPr kumimoji="1" lang="en-US" altLang="ja-JP" sz="2400" i="1">
                            <a:latin typeface="Cambria Math" panose="02040503050406030204" pitchFamily="18" charset="0"/>
                          </a:rPr>
                          <m:t>s</m:t>
                        </m:r>
                      </m:e>
                      <m:sup>
                        <m:r>
                          <a:rPr kumimoji="1" lang="en-US" altLang="ja-JP" sz="2400" i="1">
                            <a:latin typeface="Cambria Math" panose="02040503050406030204" pitchFamily="18" charset="0"/>
                          </a:rPr>
                          <m:t>−1</m:t>
                        </m:r>
                      </m:sup>
                    </m:sSup>
                  </m:oMath>
                </a14:m>
                <a:r>
                  <a:rPr kumimoji="1" lang="en-US" altLang="ja-JP" sz="2400" dirty="0"/>
                  <a:t>)</a:t>
                </a:r>
              </a:p>
              <a:p>
                <a:r>
                  <a:rPr kumimoji="1" lang="en-US" altLang="ja-JP" sz="2400" dirty="0"/>
                  <a:t>2018/7/27 12:00UTC</a:t>
                </a:r>
                <a:endParaRPr kumimoji="1" lang="ja-JP" altLang="en-US" sz="2400" dirty="0"/>
              </a:p>
            </p:txBody>
          </p:sp>
        </mc:Choice>
        <mc:Fallback xmlns="">
          <p:sp>
            <p:nvSpPr>
              <p:cNvPr id="7" name="テキスト ボックス 6">
                <a:extLst>
                  <a:ext uri="{FF2B5EF4-FFF2-40B4-BE49-F238E27FC236}">
                    <a16:creationId xmlns:a16="http://schemas.microsoft.com/office/drawing/2014/main" id="{012E8202-1BDB-4BEE-BD25-71C1F236D077}"/>
                  </a:ext>
                </a:extLst>
              </p:cNvPr>
              <p:cNvSpPr txBox="1">
                <a:spLocks noRot="1" noChangeAspect="1" noMove="1" noResize="1" noEditPoints="1" noAdjustHandles="1" noChangeArrowheads="1" noChangeShapeType="1" noTextEdit="1"/>
              </p:cNvSpPr>
              <p:nvPr/>
            </p:nvSpPr>
            <p:spPr>
              <a:xfrm>
                <a:off x="439104" y="884523"/>
                <a:ext cx="4928026" cy="830997"/>
              </a:xfrm>
              <a:prstGeom prst="rect">
                <a:avLst/>
              </a:prstGeom>
              <a:blipFill>
                <a:blip r:embed="rId5"/>
                <a:stretch>
                  <a:fillRect l="-1856" t="-5882" b="-1617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904372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3043A7C7-088A-42F8-8D6C-E501CF913A1A}"/>
              </a:ext>
            </a:extLst>
          </p:cNvPr>
          <p:cNvSpPr txBox="1"/>
          <p:nvPr/>
        </p:nvSpPr>
        <p:spPr>
          <a:xfrm>
            <a:off x="9734" y="0"/>
            <a:ext cx="9134266" cy="400110"/>
          </a:xfrm>
          <a:prstGeom prst="rect">
            <a:avLst/>
          </a:prstGeom>
          <a:solidFill>
            <a:schemeClr val="bg2"/>
          </a:solidFill>
        </p:spPr>
        <p:txBody>
          <a:bodyPr wrap="square" rtlCol="0">
            <a:spAutoFit/>
          </a:bodyPr>
          <a:lstStyle/>
          <a:p>
            <a:r>
              <a:rPr kumimoji="1" lang="ja-JP" altLang="en-US" sz="2000" dirty="0"/>
              <a:t>結果　　　　　　　　　　　　　　　　　　　　　　　　　　　　　　　</a:t>
            </a:r>
            <a:r>
              <a:rPr kumimoji="1" lang="en-US" altLang="ja-JP" sz="2000" dirty="0"/>
              <a:t>8/10</a:t>
            </a:r>
            <a:endParaRPr kumimoji="1" lang="ja-JP" altLang="en-US" sz="2000" dirty="0"/>
          </a:p>
        </p:txBody>
      </p:sp>
      <p:pic>
        <p:nvPicPr>
          <p:cNvPr id="3" name="図 2">
            <a:extLst>
              <a:ext uri="{FF2B5EF4-FFF2-40B4-BE49-F238E27FC236}">
                <a16:creationId xmlns:a16="http://schemas.microsoft.com/office/drawing/2014/main" id="{57776C87-9F74-4AD2-8A81-7D8AED38D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022" y="3534324"/>
            <a:ext cx="2662363" cy="2181335"/>
          </a:xfrm>
          <a:prstGeom prst="rect">
            <a:avLst/>
          </a:prstGeom>
        </p:spPr>
      </p:pic>
      <p:pic>
        <p:nvPicPr>
          <p:cNvPr id="6" name="図 5">
            <a:extLst>
              <a:ext uri="{FF2B5EF4-FFF2-40B4-BE49-F238E27FC236}">
                <a16:creationId xmlns:a16="http://schemas.microsoft.com/office/drawing/2014/main" id="{899554AF-C17B-4AB8-B00F-5F3F9AE5A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183" y="1191798"/>
            <a:ext cx="2662363" cy="2197518"/>
          </a:xfrm>
          <a:prstGeom prst="rect">
            <a:avLst/>
          </a:prstGeom>
        </p:spPr>
      </p:pic>
      <p:pic>
        <p:nvPicPr>
          <p:cNvPr id="8" name="図 7">
            <a:extLst>
              <a:ext uri="{FF2B5EF4-FFF2-40B4-BE49-F238E27FC236}">
                <a16:creationId xmlns:a16="http://schemas.microsoft.com/office/drawing/2014/main" id="{B422055A-D223-4399-8CF8-46CAE96E52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3120" y="1293527"/>
            <a:ext cx="846504" cy="4291681"/>
          </a:xfrm>
          <a:prstGeom prst="rect">
            <a:avLst/>
          </a:prstGeom>
        </p:spPr>
      </p:pic>
      <p:sp>
        <p:nvSpPr>
          <p:cNvPr id="4" name="テキスト ボックス 3">
            <a:extLst>
              <a:ext uri="{FF2B5EF4-FFF2-40B4-BE49-F238E27FC236}">
                <a16:creationId xmlns:a16="http://schemas.microsoft.com/office/drawing/2014/main" id="{C3257D91-C9D5-4C2B-AB18-95F61A71B19C}"/>
              </a:ext>
            </a:extLst>
          </p:cNvPr>
          <p:cNvSpPr txBox="1"/>
          <p:nvPr/>
        </p:nvSpPr>
        <p:spPr>
          <a:xfrm>
            <a:off x="256048" y="1187725"/>
            <a:ext cx="715684" cy="369332"/>
          </a:xfrm>
          <a:prstGeom prst="rect">
            <a:avLst/>
          </a:prstGeom>
          <a:noFill/>
        </p:spPr>
        <p:txBody>
          <a:bodyPr wrap="square" rtlCol="0">
            <a:spAutoFit/>
          </a:bodyPr>
          <a:lstStyle/>
          <a:p>
            <a:r>
              <a:rPr kumimoji="1" lang="en-US" altLang="ja-JP" dirty="0"/>
              <a:t>Run1</a:t>
            </a:r>
            <a:endParaRPr kumimoji="1" lang="ja-JP" altLang="en-US" dirty="0"/>
          </a:p>
        </p:txBody>
      </p:sp>
      <p:sp>
        <p:nvSpPr>
          <p:cNvPr id="9" name="テキスト ボックス 8">
            <a:extLst>
              <a:ext uri="{FF2B5EF4-FFF2-40B4-BE49-F238E27FC236}">
                <a16:creationId xmlns:a16="http://schemas.microsoft.com/office/drawing/2014/main" id="{271AF9D8-CF37-45DF-98C1-E10AA4FCD238}"/>
              </a:ext>
            </a:extLst>
          </p:cNvPr>
          <p:cNvSpPr txBox="1"/>
          <p:nvPr/>
        </p:nvSpPr>
        <p:spPr>
          <a:xfrm>
            <a:off x="256048" y="3529370"/>
            <a:ext cx="715684" cy="369332"/>
          </a:xfrm>
          <a:prstGeom prst="rect">
            <a:avLst/>
          </a:prstGeom>
          <a:noFill/>
        </p:spPr>
        <p:txBody>
          <a:bodyPr wrap="square" rtlCol="0">
            <a:spAutoFit/>
          </a:bodyPr>
          <a:lstStyle/>
          <a:p>
            <a:r>
              <a:rPr kumimoji="1" lang="en-US" altLang="ja-JP" dirty="0"/>
              <a:t>Run2</a:t>
            </a:r>
            <a:endParaRPr kumimoji="1" lang="ja-JP" altLang="en-US" dirty="0"/>
          </a:p>
        </p:txBody>
      </p: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AE4CE641-4715-4F55-85FD-2695BC189F65}"/>
                  </a:ext>
                </a:extLst>
              </p:cNvPr>
              <p:cNvSpPr txBox="1"/>
              <p:nvPr/>
            </p:nvSpPr>
            <p:spPr>
              <a:xfrm>
                <a:off x="9733" y="431298"/>
                <a:ext cx="3596110" cy="646331"/>
              </a:xfrm>
              <a:prstGeom prst="rect">
                <a:avLst/>
              </a:prstGeom>
              <a:noFill/>
            </p:spPr>
            <p:txBody>
              <a:bodyPr wrap="square" rtlCol="0">
                <a:spAutoFit/>
              </a:bodyPr>
              <a:lstStyle/>
              <a:p>
                <a:r>
                  <a:rPr kumimoji="1" lang="en-US" altLang="ja-JP" dirty="0"/>
                  <a:t>300hPa</a:t>
                </a:r>
                <a:r>
                  <a:rPr kumimoji="1" lang="ja-JP" altLang="en-US" dirty="0"/>
                  <a:t>面の渦度</a:t>
                </a:r>
                <a:r>
                  <a:rPr kumimoji="1" lang="en-US" altLang="ja-JP" dirty="0"/>
                  <a:t>(×</a:t>
                </a:r>
                <a14:m>
                  <m:oMath xmlns:m="http://schemas.openxmlformats.org/officeDocument/2006/math">
                    <m:sSup>
                      <m:sSupPr>
                        <m:ctrlPr>
                          <a:rPr kumimoji="1" lang="en-US" altLang="ja-JP" i="1">
                            <a:latin typeface="Cambria Math" panose="02040503050406030204" pitchFamily="18" charset="0"/>
                          </a:rPr>
                        </m:ctrlPr>
                      </m:sSupPr>
                      <m:e>
                        <m:r>
                          <a:rPr kumimoji="1" lang="en-US" altLang="ja-JP" i="1">
                            <a:latin typeface="Cambria Math" panose="02040503050406030204" pitchFamily="18" charset="0"/>
                          </a:rPr>
                          <m:t>10</m:t>
                        </m:r>
                      </m:e>
                      <m:sup>
                        <m:r>
                          <a:rPr kumimoji="1" lang="en-US" altLang="ja-JP" i="1">
                            <a:latin typeface="Cambria Math" panose="02040503050406030204" pitchFamily="18" charset="0"/>
                          </a:rPr>
                          <m:t>−4</m:t>
                        </m:r>
                      </m:sup>
                    </m:sSup>
                    <m:r>
                      <a:rPr kumimoji="1" lang="en-US" altLang="ja-JP" i="1">
                        <a:latin typeface="Cambria Math" panose="02040503050406030204" pitchFamily="18" charset="0"/>
                      </a:rPr>
                      <m:t> </m:t>
                    </m:r>
                    <m:sSup>
                      <m:sSupPr>
                        <m:ctrlPr>
                          <a:rPr kumimoji="1" lang="en-US" altLang="ja-JP" i="1">
                            <a:latin typeface="Cambria Math" panose="02040503050406030204" pitchFamily="18" charset="0"/>
                          </a:rPr>
                        </m:ctrlPr>
                      </m:sSupPr>
                      <m:e>
                        <m:r>
                          <m:rPr>
                            <m:sty m:val="p"/>
                          </m:rPr>
                          <a:rPr kumimoji="1" lang="en-US" altLang="ja-JP" i="1">
                            <a:latin typeface="Cambria Math" panose="02040503050406030204" pitchFamily="18" charset="0"/>
                          </a:rPr>
                          <m:t>s</m:t>
                        </m:r>
                      </m:e>
                      <m:sup>
                        <m:r>
                          <a:rPr kumimoji="1" lang="en-US" altLang="ja-JP" i="1">
                            <a:latin typeface="Cambria Math" panose="02040503050406030204" pitchFamily="18" charset="0"/>
                          </a:rPr>
                          <m:t>−1</m:t>
                        </m:r>
                      </m:sup>
                    </m:sSup>
                  </m:oMath>
                </a14:m>
                <a:r>
                  <a:rPr kumimoji="1" lang="en-US" altLang="ja-JP" dirty="0"/>
                  <a:t>)</a:t>
                </a:r>
              </a:p>
              <a:p>
                <a:r>
                  <a:rPr kumimoji="1" lang="en-US" altLang="ja-JP" dirty="0"/>
                  <a:t>2018/7/27 12:00UTC</a:t>
                </a:r>
                <a:endParaRPr kumimoji="1" lang="ja-JP" altLang="en-US" dirty="0"/>
              </a:p>
            </p:txBody>
          </p:sp>
        </mc:Choice>
        <mc:Fallback xmlns="">
          <p:sp>
            <p:nvSpPr>
              <p:cNvPr id="7" name="テキスト ボックス 6">
                <a:extLst>
                  <a:ext uri="{FF2B5EF4-FFF2-40B4-BE49-F238E27FC236}">
                    <a16:creationId xmlns:a16="http://schemas.microsoft.com/office/drawing/2014/main" id="{AE4CE641-4715-4F55-85FD-2695BC189F65}"/>
                  </a:ext>
                </a:extLst>
              </p:cNvPr>
              <p:cNvSpPr txBox="1">
                <a:spLocks noRot="1" noChangeAspect="1" noMove="1" noResize="1" noEditPoints="1" noAdjustHandles="1" noChangeArrowheads="1" noChangeShapeType="1" noTextEdit="1"/>
              </p:cNvSpPr>
              <p:nvPr/>
            </p:nvSpPr>
            <p:spPr>
              <a:xfrm>
                <a:off x="9733" y="431298"/>
                <a:ext cx="3596110" cy="646331"/>
              </a:xfrm>
              <a:prstGeom prst="rect">
                <a:avLst/>
              </a:prstGeom>
              <a:blipFill>
                <a:blip r:embed="rId5"/>
                <a:stretch>
                  <a:fillRect l="-1525" t="-5660" b="-14151"/>
                </a:stretch>
              </a:blipFill>
            </p:spPr>
            <p:txBody>
              <a:bodyPr/>
              <a:lstStyle/>
              <a:p>
                <a:r>
                  <a:rPr lang="ja-JP" altLang="en-US">
                    <a:noFill/>
                  </a:rPr>
                  <a:t> </a:t>
                </a:r>
              </a:p>
            </p:txBody>
          </p:sp>
        </mc:Fallback>
      </mc:AlternateContent>
      <p:cxnSp>
        <p:nvCxnSpPr>
          <p:cNvPr id="11" name="直線コネクタ 10">
            <a:extLst>
              <a:ext uri="{FF2B5EF4-FFF2-40B4-BE49-F238E27FC236}">
                <a16:creationId xmlns:a16="http://schemas.microsoft.com/office/drawing/2014/main" id="{A8320A61-6A7E-4149-9BC1-1BD2155FFB1C}"/>
              </a:ext>
            </a:extLst>
          </p:cNvPr>
          <p:cNvCxnSpPr>
            <a:cxnSpLocks/>
          </p:cNvCxnSpPr>
          <p:nvPr/>
        </p:nvCxnSpPr>
        <p:spPr>
          <a:xfrm>
            <a:off x="3401029" y="431296"/>
            <a:ext cx="0" cy="6392708"/>
          </a:xfrm>
          <a:prstGeom prst="line">
            <a:avLst/>
          </a:prstGeom>
        </p:spPr>
        <p:style>
          <a:lnRef idx="1">
            <a:schemeClr val="dk1"/>
          </a:lnRef>
          <a:fillRef idx="0">
            <a:schemeClr val="dk1"/>
          </a:fillRef>
          <a:effectRef idx="0">
            <a:schemeClr val="dk1"/>
          </a:effectRef>
          <a:fontRef idx="minor">
            <a:schemeClr val="tx1"/>
          </a:fontRef>
        </p:style>
      </p:cxnSp>
      <p:sp>
        <p:nvSpPr>
          <p:cNvPr id="14" name="フローチャート: 代替処理 13">
            <a:extLst>
              <a:ext uri="{FF2B5EF4-FFF2-40B4-BE49-F238E27FC236}">
                <a16:creationId xmlns:a16="http://schemas.microsoft.com/office/drawing/2014/main" id="{E6FFECC5-08CC-4054-BA8F-82F1DD1C60D0}"/>
              </a:ext>
            </a:extLst>
          </p:cNvPr>
          <p:cNvSpPr/>
          <p:nvPr/>
        </p:nvSpPr>
        <p:spPr>
          <a:xfrm>
            <a:off x="219931" y="5841061"/>
            <a:ext cx="2589452" cy="924473"/>
          </a:xfrm>
          <a:prstGeom prst="flowChartAlternateProcess">
            <a:avLst/>
          </a:prstGeom>
          <a:solidFill>
            <a:schemeClr val="accent1">
              <a:lumMod val="20000"/>
              <a:lumOff val="80000"/>
            </a:schemeClr>
          </a:solidFill>
          <a:ln>
            <a:solidFill>
              <a:schemeClr val="accent1">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Run1</a:t>
            </a:r>
            <a:r>
              <a:rPr kumimoji="1" lang="ja-JP" altLang="en-US" dirty="0"/>
              <a:t>では渦が南北に延びている</a:t>
            </a:r>
            <a:endParaRPr kumimoji="1" lang="en-US" altLang="ja-JP" dirty="0"/>
          </a:p>
          <a:p>
            <a:pPr algn="ctr"/>
            <a:r>
              <a:rPr kumimoji="1" lang="en-US" altLang="ja-JP" dirty="0"/>
              <a:t>Run2</a:t>
            </a:r>
            <a:r>
              <a:rPr kumimoji="1" lang="ja-JP" altLang="en-US" dirty="0"/>
              <a:t>では構造を維持？</a:t>
            </a:r>
          </a:p>
        </p:txBody>
      </p:sp>
      <mc:AlternateContent xmlns:mc="http://schemas.openxmlformats.org/markup-compatibility/2006" xmlns:a14="http://schemas.microsoft.com/office/drawing/2010/main">
        <mc:Choice Requires="a14">
          <p:sp>
            <p:nvSpPr>
              <p:cNvPr id="39" name="フローチャート: 処理 38">
                <a:extLst>
                  <a:ext uri="{FF2B5EF4-FFF2-40B4-BE49-F238E27FC236}">
                    <a16:creationId xmlns:a16="http://schemas.microsoft.com/office/drawing/2014/main" id="{D79A317B-F849-4A4B-AECD-FF6D6DD855F7}"/>
                  </a:ext>
                </a:extLst>
              </p:cNvPr>
              <p:cNvSpPr/>
              <p:nvPr/>
            </p:nvSpPr>
            <p:spPr>
              <a:xfrm>
                <a:off x="4579074" y="1053203"/>
                <a:ext cx="1557657" cy="605850"/>
              </a:xfrm>
              <a:prstGeom prst="flowChartProcess">
                <a:avLst/>
              </a:prstGeom>
              <a:solidFill>
                <a:schemeClr val="accent5">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ja-JP" b="1" i="1" dirty="0">
                          <a:latin typeface="Cambria Math" panose="02040503050406030204" pitchFamily="18" charset="0"/>
                          <a:ea typeface="Cambria Math" panose="02040503050406030204" pitchFamily="18" charset="0"/>
                        </a:rPr>
                        <m:t>−</m:t>
                      </m:r>
                      <m:r>
                        <a:rPr lang="en-US" altLang="ja-JP" b="1" i="1" dirty="0">
                          <a:latin typeface="Cambria Math" panose="02040503050406030204" pitchFamily="18" charset="0"/>
                          <a:ea typeface="Cambria Math" panose="02040503050406030204" pitchFamily="18" charset="0"/>
                        </a:rPr>
                        <m:t>𝒖</m:t>
                      </m:r>
                      <m:f>
                        <m:fPr>
                          <m:ctrlPr>
                            <a:rPr lang="en-US" altLang="ja-JP" b="1" i="1" dirty="0">
                              <a:latin typeface="Cambria Math" panose="02040503050406030204" pitchFamily="18" charset="0"/>
                              <a:ea typeface="Cambria Math" panose="02040503050406030204" pitchFamily="18" charset="0"/>
                            </a:rPr>
                          </m:ctrlPr>
                        </m:fPr>
                        <m:num>
                          <m:r>
                            <a:rPr lang="ja-JP" altLang="en-US" b="1" i="1" dirty="0">
                              <a:latin typeface="Cambria Math" panose="02040503050406030204" pitchFamily="18" charset="0"/>
                              <a:ea typeface="Cambria Math" panose="02040503050406030204" pitchFamily="18" charset="0"/>
                            </a:rPr>
                            <m:t>𝝏</m:t>
                          </m:r>
                          <m:r>
                            <a:rPr lang="en-US" altLang="ja-JP" b="1" i="1" dirty="0">
                              <a:latin typeface="Cambria Math" panose="02040503050406030204" pitchFamily="18" charset="0"/>
                              <a:ea typeface="Cambria Math" panose="02040503050406030204" pitchFamily="18" charset="0"/>
                            </a:rPr>
                            <m:t>𝜻</m:t>
                          </m:r>
                        </m:num>
                        <m:den>
                          <m:r>
                            <a:rPr lang="ja-JP" altLang="en-US" b="1" i="1" dirty="0">
                              <a:latin typeface="Cambria Math" panose="02040503050406030204" pitchFamily="18" charset="0"/>
                              <a:ea typeface="Cambria Math" panose="02040503050406030204" pitchFamily="18" charset="0"/>
                            </a:rPr>
                            <m:t>𝝏</m:t>
                          </m:r>
                          <m:r>
                            <a:rPr lang="en-US" altLang="ja-JP" b="1" i="1" dirty="0">
                              <a:latin typeface="Cambria Math" panose="02040503050406030204" pitchFamily="18" charset="0"/>
                              <a:ea typeface="Cambria Math" panose="02040503050406030204" pitchFamily="18" charset="0"/>
                            </a:rPr>
                            <m:t>𝒙</m:t>
                          </m:r>
                        </m:den>
                      </m:f>
                      <m:r>
                        <a:rPr lang="en-US" altLang="ja-JP" b="1" i="1" dirty="0">
                          <a:latin typeface="Cambria Math" panose="02040503050406030204" pitchFamily="18" charset="0"/>
                          <a:ea typeface="Cambria Math" panose="02040503050406030204" pitchFamily="18" charset="0"/>
                        </a:rPr>
                        <m:t>−</m:t>
                      </m:r>
                      <m:r>
                        <a:rPr lang="en-US" altLang="ja-JP" b="1" i="1" dirty="0">
                          <a:latin typeface="Cambria Math" panose="02040503050406030204" pitchFamily="18" charset="0"/>
                          <a:ea typeface="Cambria Math" panose="02040503050406030204" pitchFamily="18" charset="0"/>
                        </a:rPr>
                        <m:t>𝒗</m:t>
                      </m:r>
                      <m:f>
                        <m:fPr>
                          <m:ctrlPr>
                            <a:rPr lang="en-US" altLang="ja-JP" b="1" i="1" dirty="0">
                              <a:latin typeface="Cambria Math" panose="02040503050406030204" pitchFamily="18" charset="0"/>
                              <a:ea typeface="Cambria Math" panose="02040503050406030204" pitchFamily="18" charset="0"/>
                            </a:rPr>
                          </m:ctrlPr>
                        </m:fPr>
                        <m:num>
                          <m:r>
                            <a:rPr lang="ja-JP" altLang="en-US" b="1" i="1" dirty="0">
                              <a:latin typeface="Cambria Math" panose="02040503050406030204" pitchFamily="18" charset="0"/>
                              <a:ea typeface="Cambria Math" panose="02040503050406030204" pitchFamily="18" charset="0"/>
                            </a:rPr>
                            <m:t>𝝏</m:t>
                          </m:r>
                          <m:r>
                            <a:rPr lang="en-US" altLang="ja-JP" b="1" i="1" dirty="0">
                              <a:latin typeface="Cambria Math" panose="02040503050406030204" pitchFamily="18" charset="0"/>
                              <a:ea typeface="Cambria Math" panose="02040503050406030204" pitchFamily="18" charset="0"/>
                            </a:rPr>
                            <m:t>𝜻</m:t>
                          </m:r>
                        </m:num>
                        <m:den>
                          <m:r>
                            <a:rPr lang="ja-JP" altLang="en-US" b="1" i="1" dirty="0">
                              <a:latin typeface="Cambria Math" panose="02040503050406030204" pitchFamily="18" charset="0"/>
                              <a:ea typeface="Cambria Math" panose="02040503050406030204" pitchFamily="18" charset="0"/>
                            </a:rPr>
                            <m:t>𝝏</m:t>
                          </m:r>
                          <m:r>
                            <a:rPr lang="en-US" altLang="ja-JP" b="1" i="1" dirty="0">
                              <a:latin typeface="Cambria Math" panose="02040503050406030204" pitchFamily="18" charset="0"/>
                              <a:ea typeface="Cambria Math" panose="02040503050406030204" pitchFamily="18" charset="0"/>
                            </a:rPr>
                            <m:t>𝒚</m:t>
                          </m:r>
                        </m:den>
                      </m:f>
                    </m:oMath>
                  </m:oMathPara>
                </a14:m>
                <a:endParaRPr kumimoji="1" lang="ja-JP" altLang="en-US" dirty="0"/>
              </a:p>
            </p:txBody>
          </p:sp>
        </mc:Choice>
        <mc:Fallback xmlns="">
          <p:sp>
            <p:nvSpPr>
              <p:cNvPr id="39" name="フローチャート: 処理 38">
                <a:extLst>
                  <a:ext uri="{FF2B5EF4-FFF2-40B4-BE49-F238E27FC236}">
                    <a16:creationId xmlns:a16="http://schemas.microsoft.com/office/drawing/2014/main" id="{D79A317B-F849-4A4B-AECD-FF6D6DD855F7}"/>
                  </a:ext>
                </a:extLst>
              </p:cNvPr>
              <p:cNvSpPr>
                <a:spLocks noRot="1" noChangeAspect="1" noMove="1" noResize="1" noEditPoints="1" noAdjustHandles="1" noChangeArrowheads="1" noChangeShapeType="1" noTextEdit="1"/>
              </p:cNvSpPr>
              <p:nvPr/>
            </p:nvSpPr>
            <p:spPr>
              <a:xfrm>
                <a:off x="4579074" y="1053203"/>
                <a:ext cx="1557657" cy="605850"/>
              </a:xfrm>
              <a:prstGeom prst="flowChartProcess">
                <a:avLst/>
              </a:prstGeom>
              <a:blipFill>
                <a:blip r:embed="rId6"/>
                <a:stretch>
                  <a:fillRect/>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フローチャート: 処理 39">
                <a:extLst>
                  <a:ext uri="{FF2B5EF4-FFF2-40B4-BE49-F238E27FC236}">
                    <a16:creationId xmlns:a16="http://schemas.microsoft.com/office/drawing/2014/main" id="{1435849D-DA63-429C-9DF0-96205CDE06FF}"/>
                  </a:ext>
                </a:extLst>
              </p:cNvPr>
              <p:cNvSpPr/>
              <p:nvPr/>
            </p:nvSpPr>
            <p:spPr>
              <a:xfrm>
                <a:off x="6136731" y="1053117"/>
                <a:ext cx="644739" cy="605850"/>
              </a:xfrm>
              <a:prstGeom prst="flowChartProcess">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ja-JP" b="1" i="1" dirty="0">
                          <a:latin typeface="Cambria Math" panose="02040503050406030204" pitchFamily="18" charset="0"/>
                          <a:ea typeface="Cambria Math" panose="02040503050406030204" pitchFamily="18" charset="0"/>
                        </a:rPr>
                        <m:t>−</m:t>
                      </m:r>
                      <m:r>
                        <a:rPr lang="en-US" altLang="ja-JP" b="1" i="1" dirty="0">
                          <a:latin typeface="Cambria Math" panose="02040503050406030204" pitchFamily="18" charset="0"/>
                          <a:ea typeface="Cambria Math" panose="02040503050406030204" pitchFamily="18" charset="0"/>
                        </a:rPr>
                        <m:t>𝒗</m:t>
                      </m:r>
                      <m:f>
                        <m:fPr>
                          <m:ctrlPr>
                            <a:rPr lang="en-US" altLang="ja-JP" b="1" i="1" dirty="0">
                              <a:latin typeface="Cambria Math" panose="02040503050406030204" pitchFamily="18" charset="0"/>
                              <a:ea typeface="Cambria Math" panose="02040503050406030204" pitchFamily="18" charset="0"/>
                            </a:rPr>
                          </m:ctrlPr>
                        </m:fPr>
                        <m:num>
                          <m:r>
                            <a:rPr lang="ja-JP" altLang="en-US" b="1" i="1" dirty="0">
                              <a:latin typeface="Cambria Math" panose="02040503050406030204" pitchFamily="18" charset="0"/>
                              <a:ea typeface="Cambria Math" panose="02040503050406030204" pitchFamily="18" charset="0"/>
                            </a:rPr>
                            <m:t>𝝏</m:t>
                          </m:r>
                          <m:r>
                            <a:rPr lang="en-US" altLang="ja-JP" b="1" i="1" dirty="0">
                              <a:latin typeface="Cambria Math" panose="02040503050406030204" pitchFamily="18" charset="0"/>
                              <a:ea typeface="Cambria Math" panose="02040503050406030204" pitchFamily="18" charset="0"/>
                            </a:rPr>
                            <m:t>𝒇</m:t>
                          </m:r>
                        </m:num>
                        <m:den>
                          <m:r>
                            <a:rPr lang="ja-JP" altLang="en-US" b="1" i="1" dirty="0">
                              <a:latin typeface="Cambria Math" panose="02040503050406030204" pitchFamily="18" charset="0"/>
                              <a:ea typeface="Cambria Math" panose="02040503050406030204" pitchFamily="18" charset="0"/>
                            </a:rPr>
                            <m:t>𝝏</m:t>
                          </m:r>
                          <m:r>
                            <a:rPr lang="en-US" altLang="ja-JP" b="1" i="1" dirty="0">
                              <a:latin typeface="Cambria Math" panose="02040503050406030204" pitchFamily="18" charset="0"/>
                              <a:ea typeface="Cambria Math" panose="02040503050406030204" pitchFamily="18" charset="0"/>
                            </a:rPr>
                            <m:t>𝒚</m:t>
                          </m:r>
                        </m:den>
                      </m:f>
                    </m:oMath>
                  </m:oMathPara>
                </a14:m>
                <a:endParaRPr kumimoji="1" lang="ja-JP" altLang="en-US" dirty="0"/>
              </a:p>
            </p:txBody>
          </p:sp>
        </mc:Choice>
        <mc:Fallback xmlns="">
          <p:sp>
            <p:nvSpPr>
              <p:cNvPr id="40" name="フローチャート: 処理 39">
                <a:extLst>
                  <a:ext uri="{FF2B5EF4-FFF2-40B4-BE49-F238E27FC236}">
                    <a16:creationId xmlns:a16="http://schemas.microsoft.com/office/drawing/2014/main" id="{1435849D-DA63-429C-9DF0-96205CDE06FF}"/>
                  </a:ext>
                </a:extLst>
              </p:cNvPr>
              <p:cNvSpPr>
                <a:spLocks noRot="1" noChangeAspect="1" noMove="1" noResize="1" noEditPoints="1" noAdjustHandles="1" noChangeArrowheads="1" noChangeShapeType="1" noTextEdit="1"/>
              </p:cNvSpPr>
              <p:nvPr/>
            </p:nvSpPr>
            <p:spPr>
              <a:xfrm>
                <a:off x="6136731" y="1053117"/>
                <a:ext cx="644739" cy="605850"/>
              </a:xfrm>
              <a:prstGeom prst="flowChartProcess">
                <a:avLst/>
              </a:prstGeom>
              <a:blipFill>
                <a:blip r:embed="rId7"/>
                <a:stretch>
                  <a:fillRect/>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フローチャート: 処理 40">
                <a:extLst>
                  <a:ext uri="{FF2B5EF4-FFF2-40B4-BE49-F238E27FC236}">
                    <a16:creationId xmlns:a16="http://schemas.microsoft.com/office/drawing/2014/main" id="{415DAC9E-0D6F-424C-86F6-C16408E5FF58}"/>
                  </a:ext>
                </a:extLst>
              </p:cNvPr>
              <p:cNvSpPr/>
              <p:nvPr/>
            </p:nvSpPr>
            <p:spPr>
              <a:xfrm>
                <a:off x="6781468" y="1048523"/>
                <a:ext cx="2251494" cy="610445"/>
              </a:xfrm>
              <a:prstGeom prst="flowChartProcess">
                <a:avLst/>
              </a:prstGeom>
              <a:solidFill>
                <a:schemeClr val="accent6">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ja-JP" b="1" i="1" dirty="0">
                          <a:latin typeface="Cambria Math" panose="02040503050406030204" pitchFamily="18" charset="0"/>
                          <a:ea typeface="Cambria Math" panose="02040503050406030204" pitchFamily="18" charset="0"/>
                        </a:rPr>
                        <m:t>−</m:t>
                      </m:r>
                      <m:d>
                        <m:dPr>
                          <m:ctrlPr>
                            <a:rPr lang="en-US" altLang="ja-JP" b="1" i="1" dirty="0">
                              <a:latin typeface="Cambria Math" panose="02040503050406030204" pitchFamily="18" charset="0"/>
                              <a:ea typeface="Cambria Math" panose="02040503050406030204" pitchFamily="18" charset="0"/>
                            </a:rPr>
                          </m:ctrlPr>
                        </m:dPr>
                        <m:e>
                          <m:r>
                            <a:rPr lang="en-US" altLang="ja-JP" b="1" i="1">
                              <a:latin typeface="Cambria Math" panose="02040503050406030204" pitchFamily="18" charset="0"/>
                            </a:rPr>
                            <m:t>𝜻</m:t>
                          </m:r>
                          <m:r>
                            <a:rPr lang="en-US" altLang="ja-JP" b="1" i="1">
                              <a:latin typeface="Cambria Math" panose="02040503050406030204" pitchFamily="18" charset="0"/>
                            </a:rPr>
                            <m:t>+</m:t>
                          </m:r>
                          <m:r>
                            <a:rPr lang="en-US" altLang="ja-JP" b="1" i="1">
                              <a:latin typeface="Cambria Math" panose="02040503050406030204" pitchFamily="18" charset="0"/>
                            </a:rPr>
                            <m:t>𝒇</m:t>
                          </m:r>
                        </m:e>
                      </m:d>
                      <m:d>
                        <m:dPr>
                          <m:ctrlPr>
                            <a:rPr lang="en-US" altLang="ja-JP" b="1" i="1" dirty="0">
                              <a:latin typeface="Cambria Math" panose="02040503050406030204" pitchFamily="18" charset="0"/>
                              <a:ea typeface="Cambria Math" panose="02040503050406030204" pitchFamily="18" charset="0"/>
                            </a:rPr>
                          </m:ctrlPr>
                        </m:dPr>
                        <m:e>
                          <m:f>
                            <m:fPr>
                              <m:ctrlPr>
                                <a:rPr lang="en-US" altLang="ja-JP" b="1" i="1" dirty="0">
                                  <a:latin typeface="Cambria Math" panose="02040503050406030204" pitchFamily="18" charset="0"/>
                                  <a:ea typeface="Cambria Math" panose="02040503050406030204" pitchFamily="18" charset="0"/>
                                </a:rPr>
                              </m:ctrlPr>
                            </m:fPr>
                            <m:num>
                              <m:r>
                                <a:rPr lang="ja-JP" altLang="en-US" b="1" i="1" dirty="0">
                                  <a:latin typeface="Cambria Math" panose="02040503050406030204" pitchFamily="18" charset="0"/>
                                  <a:ea typeface="Cambria Math" panose="02040503050406030204" pitchFamily="18" charset="0"/>
                                </a:rPr>
                                <m:t>𝝏</m:t>
                              </m:r>
                              <m:r>
                                <a:rPr lang="en-US" altLang="ja-JP" b="1" i="1" dirty="0">
                                  <a:latin typeface="Cambria Math" panose="02040503050406030204" pitchFamily="18" charset="0"/>
                                  <a:ea typeface="Cambria Math" panose="02040503050406030204" pitchFamily="18" charset="0"/>
                                </a:rPr>
                                <m:t>𝒖</m:t>
                              </m:r>
                            </m:num>
                            <m:den>
                              <m:r>
                                <a:rPr lang="ja-JP" altLang="en-US" b="1" i="1" dirty="0">
                                  <a:latin typeface="Cambria Math" panose="02040503050406030204" pitchFamily="18" charset="0"/>
                                  <a:ea typeface="Cambria Math" panose="02040503050406030204" pitchFamily="18" charset="0"/>
                                </a:rPr>
                                <m:t>𝝏</m:t>
                              </m:r>
                              <m:r>
                                <a:rPr lang="en-US" altLang="ja-JP" b="1" i="1" dirty="0">
                                  <a:latin typeface="Cambria Math" panose="02040503050406030204" pitchFamily="18" charset="0"/>
                                  <a:ea typeface="Cambria Math" panose="02040503050406030204" pitchFamily="18" charset="0"/>
                                </a:rPr>
                                <m:t>𝒙</m:t>
                              </m:r>
                            </m:den>
                          </m:f>
                          <m:r>
                            <a:rPr lang="en-US" altLang="ja-JP" b="1" i="1" dirty="0">
                              <a:latin typeface="Cambria Math" panose="02040503050406030204" pitchFamily="18" charset="0"/>
                              <a:ea typeface="Cambria Math" panose="02040503050406030204" pitchFamily="18" charset="0"/>
                            </a:rPr>
                            <m:t>+</m:t>
                          </m:r>
                          <m:f>
                            <m:fPr>
                              <m:ctrlPr>
                                <a:rPr lang="en-US" altLang="ja-JP" b="1" i="1" dirty="0">
                                  <a:latin typeface="Cambria Math" panose="02040503050406030204" pitchFamily="18" charset="0"/>
                                  <a:ea typeface="Cambria Math" panose="02040503050406030204" pitchFamily="18" charset="0"/>
                                </a:rPr>
                              </m:ctrlPr>
                            </m:fPr>
                            <m:num>
                              <m:r>
                                <a:rPr lang="ja-JP" altLang="en-US" b="1" i="1" dirty="0">
                                  <a:latin typeface="Cambria Math" panose="02040503050406030204" pitchFamily="18" charset="0"/>
                                  <a:ea typeface="Cambria Math" panose="02040503050406030204" pitchFamily="18" charset="0"/>
                                </a:rPr>
                                <m:t>𝝏</m:t>
                              </m:r>
                              <m:r>
                                <a:rPr lang="en-US" altLang="ja-JP" b="1" i="1" dirty="0">
                                  <a:latin typeface="Cambria Math" panose="02040503050406030204" pitchFamily="18" charset="0"/>
                                  <a:ea typeface="Cambria Math" panose="02040503050406030204" pitchFamily="18" charset="0"/>
                                </a:rPr>
                                <m:t>𝒗</m:t>
                              </m:r>
                            </m:num>
                            <m:den>
                              <m:r>
                                <a:rPr lang="ja-JP" altLang="en-US" b="1" i="1" dirty="0">
                                  <a:latin typeface="Cambria Math" panose="02040503050406030204" pitchFamily="18" charset="0"/>
                                  <a:ea typeface="Cambria Math" panose="02040503050406030204" pitchFamily="18" charset="0"/>
                                </a:rPr>
                                <m:t>𝝏</m:t>
                              </m:r>
                              <m:r>
                                <a:rPr lang="en-US" altLang="ja-JP" b="1" i="1" dirty="0">
                                  <a:latin typeface="Cambria Math" panose="02040503050406030204" pitchFamily="18" charset="0"/>
                                  <a:ea typeface="Cambria Math" panose="02040503050406030204" pitchFamily="18" charset="0"/>
                                </a:rPr>
                                <m:t>𝒚</m:t>
                              </m:r>
                            </m:den>
                          </m:f>
                        </m:e>
                      </m:d>
                    </m:oMath>
                  </m:oMathPara>
                </a14:m>
                <a:endParaRPr kumimoji="1" lang="ja-JP" altLang="en-US" dirty="0"/>
              </a:p>
            </p:txBody>
          </p:sp>
        </mc:Choice>
        <mc:Fallback xmlns="">
          <p:sp>
            <p:nvSpPr>
              <p:cNvPr id="41" name="フローチャート: 処理 40">
                <a:extLst>
                  <a:ext uri="{FF2B5EF4-FFF2-40B4-BE49-F238E27FC236}">
                    <a16:creationId xmlns:a16="http://schemas.microsoft.com/office/drawing/2014/main" id="{415DAC9E-0D6F-424C-86F6-C16408E5FF58}"/>
                  </a:ext>
                </a:extLst>
              </p:cNvPr>
              <p:cNvSpPr>
                <a:spLocks noRot="1" noChangeAspect="1" noMove="1" noResize="1" noEditPoints="1" noAdjustHandles="1" noChangeArrowheads="1" noChangeShapeType="1" noTextEdit="1"/>
              </p:cNvSpPr>
              <p:nvPr/>
            </p:nvSpPr>
            <p:spPr>
              <a:xfrm>
                <a:off x="6781468" y="1048523"/>
                <a:ext cx="2251494" cy="610445"/>
              </a:xfrm>
              <a:prstGeom prst="flowChartProcess">
                <a:avLst/>
              </a:prstGeom>
              <a:blipFill>
                <a:blip r:embed="rId8"/>
                <a:stretch>
                  <a:fillRect b="-980"/>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4" name="テキスト ボックス 43">
                <a:extLst>
                  <a:ext uri="{FF2B5EF4-FFF2-40B4-BE49-F238E27FC236}">
                    <a16:creationId xmlns:a16="http://schemas.microsoft.com/office/drawing/2014/main" id="{FB1AD161-FBDA-4FE4-93E8-869BC296A42D}"/>
                  </a:ext>
                </a:extLst>
              </p:cNvPr>
              <p:cNvSpPr txBox="1"/>
              <p:nvPr/>
            </p:nvSpPr>
            <p:spPr>
              <a:xfrm>
                <a:off x="4119690" y="1171376"/>
                <a:ext cx="70736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b="1" i="1" dirty="0">
                          <a:latin typeface="Cambria Math" panose="02040503050406030204" pitchFamily="18" charset="0"/>
                          <a:ea typeface="Cambria Math" panose="02040503050406030204" pitchFamily="18" charset="0"/>
                        </a:rPr>
                        <m:t>=</m:t>
                      </m:r>
                    </m:oMath>
                  </m:oMathPara>
                </a14:m>
                <a:endParaRPr kumimoji="1" lang="ja-JP" altLang="en-US" dirty="0"/>
              </a:p>
            </p:txBody>
          </p:sp>
        </mc:Choice>
        <mc:Fallback xmlns="">
          <p:sp>
            <p:nvSpPr>
              <p:cNvPr id="44" name="テキスト ボックス 43">
                <a:extLst>
                  <a:ext uri="{FF2B5EF4-FFF2-40B4-BE49-F238E27FC236}">
                    <a16:creationId xmlns:a16="http://schemas.microsoft.com/office/drawing/2014/main" id="{FB1AD161-FBDA-4FE4-93E8-869BC296A42D}"/>
                  </a:ext>
                </a:extLst>
              </p:cNvPr>
              <p:cNvSpPr txBox="1">
                <a:spLocks noRot="1" noChangeAspect="1" noMove="1" noResize="1" noEditPoints="1" noAdjustHandles="1" noChangeArrowheads="1" noChangeShapeType="1" noTextEdit="1"/>
              </p:cNvSpPr>
              <p:nvPr/>
            </p:nvSpPr>
            <p:spPr>
              <a:xfrm>
                <a:off x="4119690" y="1171376"/>
                <a:ext cx="707366" cy="369332"/>
              </a:xfrm>
              <a:prstGeom prst="rect">
                <a:avLst/>
              </a:prstGeom>
              <a:blipFill>
                <a:blip r:embed="rId9"/>
                <a:stretch>
                  <a:fillRect/>
                </a:stretch>
              </a:blipFill>
            </p:spPr>
            <p:txBody>
              <a:bodyPr/>
              <a:lstStyle/>
              <a:p>
                <a:r>
                  <a:rPr lang="ja-JP" altLang="en-US">
                    <a:noFill/>
                  </a:rPr>
                  <a:t> </a:t>
                </a:r>
              </a:p>
            </p:txBody>
          </p:sp>
        </mc:Fallback>
      </mc:AlternateContent>
      <p:sp>
        <p:nvSpPr>
          <p:cNvPr id="45" name="テキスト ボックス 44">
            <a:extLst>
              <a:ext uri="{FF2B5EF4-FFF2-40B4-BE49-F238E27FC236}">
                <a16:creationId xmlns:a16="http://schemas.microsoft.com/office/drawing/2014/main" id="{140FAE7A-7B42-4276-8D3D-B7545672A212}"/>
              </a:ext>
            </a:extLst>
          </p:cNvPr>
          <p:cNvSpPr txBox="1"/>
          <p:nvPr/>
        </p:nvSpPr>
        <p:spPr>
          <a:xfrm>
            <a:off x="5261512" y="431296"/>
            <a:ext cx="1622368" cy="523220"/>
          </a:xfrm>
          <a:prstGeom prst="rect">
            <a:avLst/>
          </a:prstGeom>
          <a:noFill/>
        </p:spPr>
        <p:txBody>
          <a:bodyPr wrap="square" rtlCol="0">
            <a:spAutoFit/>
          </a:bodyPr>
          <a:lstStyle/>
          <a:p>
            <a:r>
              <a:rPr kumimoji="1" lang="ja-JP" altLang="en-US" sz="2800" dirty="0"/>
              <a:t>渦度解析</a:t>
            </a:r>
          </a:p>
        </p:txBody>
      </p:sp>
      <mc:AlternateContent xmlns:mc="http://schemas.openxmlformats.org/markup-compatibility/2006" xmlns:a14="http://schemas.microsoft.com/office/drawing/2010/main">
        <mc:Choice Requires="a14">
          <p:sp>
            <p:nvSpPr>
              <p:cNvPr id="47" name="フローチャート: 処理 46">
                <a:extLst>
                  <a:ext uri="{FF2B5EF4-FFF2-40B4-BE49-F238E27FC236}">
                    <a16:creationId xmlns:a16="http://schemas.microsoft.com/office/drawing/2014/main" id="{54B62396-67F4-44C1-B483-68CE59836B74}"/>
                  </a:ext>
                </a:extLst>
              </p:cNvPr>
              <p:cNvSpPr/>
              <p:nvPr/>
            </p:nvSpPr>
            <p:spPr>
              <a:xfrm>
                <a:off x="3992678" y="1053117"/>
                <a:ext cx="391541" cy="605850"/>
              </a:xfrm>
              <a:prstGeom prst="flowChartProcess">
                <a:avLst/>
              </a:prstGeom>
              <a:solidFill>
                <a:schemeClr val="bg1">
                  <a:lumMod val="8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altLang="ja-JP" b="1" i="1" dirty="0">
                              <a:latin typeface="Cambria Math" panose="02040503050406030204" pitchFamily="18" charset="0"/>
                              <a:ea typeface="Cambria Math" panose="02040503050406030204" pitchFamily="18" charset="0"/>
                            </a:rPr>
                          </m:ctrlPr>
                        </m:fPr>
                        <m:num>
                          <m:r>
                            <a:rPr lang="ja-JP" altLang="en-US" b="1" i="1" dirty="0">
                              <a:latin typeface="Cambria Math" panose="02040503050406030204" pitchFamily="18" charset="0"/>
                              <a:ea typeface="Cambria Math" panose="02040503050406030204" pitchFamily="18" charset="0"/>
                            </a:rPr>
                            <m:t>𝝏</m:t>
                          </m:r>
                          <m:r>
                            <a:rPr lang="en-US" altLang="ja-JP" b="1" i="1" dirty="0">
                              <a:latin typeface="Cambria Math" panose="02040503050406030204" pitchFamily="18" charset="0"/>
                              <a:ea typeface="Cambria Math" panose="02040503050406030204" pitchFamily="18" charset="0"/>
                            </a:rPr>
                            <m:t>𝜻</m:t>
                          </m:r>
                        </m:num>
                        <m:den>
                          <m:r>
                            <a:rPr lang="ja-JP" altLang="en-US" b="1" i="1" dirty="0">
                              <a:latin typeface="Cambria Math" panose="02040503050406030204" pitchFamily="18" charset="0"/>
                              <a:ea typeface="Cambria Math" panose="02040503050406030204" pitchFamily="18" charset="0"/>
                            </a:rPr>
                            <m:t>𝝏</m:t>
                          </m:r>
                          <m:r>
                            <a:rPr lang="en-US" altLang="ja-JP" b="1" i="1" dirty="0">
                              <a:latin typeface="Cambria Math" panose="02040503050406030204" pitchFamily="18" charset="0"/>
                              <a:ea typeface="Cambria Math" panose="02040503050406030204" pitchFamily="18" charset="0"/>
                            </a:rPr>
                            <m:t>𝒕</m:t>
                          </m:r>
                        </m:den>
                      </m:f>
                    </m:oMath>
                  </m:oMathPara>
                </a14:m>
                <a:endParaRPr kumimoji="1" lang="ja-JP" altLang="en-US" dirty="0"/>
              </a:p>
            </p:txBody>
          </p:sp>
        </mc:Choice>
        <mc:Fallback xmlns="">
          <p:sp>
            <p:nvSpPr>
              <p:cNvPr id="47" name="フローチャート: 処理 46">
                <a:extLst>
                  <a:ext uri="{FF2B5EF4-FFF2-40B4-BE49-F238E27FC236}">
                    <a16:creationId xmlns:a16="http://schemas.microsoft.com/office/drawing/2014/main" id="{54B62396-67F4-44C1-B483-68CE59836B74}"/>
                  </a:ext>
                </a:extLst>
              </p:cNvPr>
              <p:cNvSpPr>
                <a:spLocks noRot="1" noChangeAspect="1" noMove="1" noResize="1" noEditPoints="1" noAdjustHandles="1" noChangeArrowheads="1" noChangeShapeType="1" noTextEdit="1"/>
              </p:cNvSpPr>
              <p:nvPr/>
            </p:nvSpPr>
            <p:spPr>
              <a:xfrm>
                <a:off x="3992678" y="1053117"/>
                <a:ext cx="391541" cy="605850"/>
              </a:xfrm>
              <a:prstGeom prst="flowChartProcess">
                <a:avLst/>
              </a:prstGeom>
              <a:blipFill>
                <a:blip r:embed="rId10"/>
                <a:stretch>
                  <a:fillRect/>
                </a:stretch>
              </a:blipFill>
              <a:ln>
                <a:solidFill>
                  <a:schemeClr val="tx1"/>
                </a:solidFill>
              </a:ln>
            </p:spPr>
            <p:txBody>
              <a:bodyPr/>
              <a:lstStyle/>
              <a:p>
                <a:r>
                  <a:rPr lang="ja-JP" altLang="en-US">
                    <a:noFill/>
                  </a:rPr>
                  <a:t> </a:t>
                </a:r>
              </a:p>
            </p:txBody>
          </p:sp>
        </mc:Fallback>
      </mc:AlternateContent>
      <p:sp>
        <p:nvSpPr>
          <p:cNvPr id="48" name="フローチャート: 処理 47">
            <a:extLst>
              <a:ext uri="{FF2B5EF4-FFF2-40B4-BE49-F238E27FC236}">
                <a16:creationId xmlns:a16="http://schemas.microsoft.com/office/drawing/2014/main" id="{2D717804-1A52-4B15-BD14-D3623D5CF78F}"/>
              </a:ext>
            </a:extLst>
          </p:cNvPr>
          <p:cNvSpPr/>
          <p:nvPr/>
        </p:nvSpPr>
        <p:spPr>
          <a:xfrm>
            <a:off x="3592318" y="1900334"/>
            <a:ext cx="1205847" cy="605849"/>
          </a:xfrm>
          <a:prstGeom prst="flowChartProcess">
            <a:avLst/>
          </a:prstGeom>
          <a:solidFill>
            <a:schemeClr val="bg1">
              <a:lumMod val="8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相対渦度</a:t>
            </a:r>
            <a:endParaRPr kumimoji="1" lang="en-US" altLang="ja-JP" dirty="0"/>
          </a:p>
          <a:p>
            <a:pPr algn="ctr"/>
            <a:r>
              <a:rPr kumimoji="1" lang="ja-JP" altLang="en-US" dirty="0"/>
              <a:t>時間変化</a:t>
            </a:r>
          </a:p>
        </p:txBody>
      </p:sp>
      <p:sp>
        <p:nvSpPr>
          <p:cNvPr id="49" name="フローチャート: 処理 48">
            <a:extLst>
              <a:ext uri="{FF2B5EF4-FFF2-40B4-BE49-F238E27FC236}">
                <a16:creationId xmlns:a16="http://schemas.microsoft.com/office/drawing/2014/main" id="{A56C2DAD-272B-4B5B-8933-6EC3712896B1}"/>
              </a:ext>
            </a:extLst>
          </p:cNvPr>
          <p:cNvSpPr/>
          <p:nvPr/>
        </p:nvSpPr>
        <p:spPr>
          <a:xfrm>
            <a:off x="5056273" y="2014360"/>
            <a:ext cx="644739" cy="369332"/>
          </a:xfrm>
          <a:prstGeom prst="flowChartProcess">
            <a:avLst/>
          </a:prstGeom>
          <a:solidFill>
            <a:schemeClr val="accent5">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移流</a:t>
            </a:r>
          </a:p>
        </p:txBody>
      </p:sp>
      <p:sp>
        <p:nvSpPr>
          <p:cNvPr id="50" name="フローチャート: 処理 49">
            <a:extLst>
              <a:ext uri="{FF2B5EF4-FFF2-40B4-BE49-F238E27FC236}">
                <a16:creationId xmlns:a16="http://schemas.microsoft.com/office/drawing/2014/main" id="{E598CC8C-F777-45B6-B3C5-5F6E6A5FA91B}"/>
              </a:ext>
            </a:extLst>
          </p:cNvPr>
          <p:cNvSpPr/>
          <p:nvPr/>
        </p:nvSpPr>
        <p:spPr>
          <a:xfrm>
            <a:off x="7364162" y="2014275"/>
            <a:ext cx="1115878" cy="369332"/>
          </a:xfrm>
          <a:prstGeom prst="flowChartProcess">
            <a:avLst/>
          </a:prstGeom>
          <a:solidFill>
            <a:schemeClr val="accent6">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水平発散</a:t>
            </a:r>
          </a:p>
        </p:txBody>
      </p:sp>
      <p:sp>
        <p:nvSpPr>
          <p:cNvPr id="51" name="フローチャート: 処理 50">
            <a:extLst>
              <a:ext uri="{FF2B5EF4-FFF2-40B4-BE49-F238E27FC236}">
                <a16:creationId xmlns:a16="http://schemas.microsoft.com/office/drawing/2014/main" id="{A02A7406-EF1A-40CD-B04B-A7450E8F2052}"/>
              </a:ext>
            </a:extLst>
          </p:cNvPr>
          <p:cNvSpPr/>
          <p:nvPr/>
        </p:nvSpPr>
        <p:spPr>
          <a:xfrm>
            <a:off x="6005838" y="2014275"/>
            <a:ext cx="921176" cy="369332"/>
          </a:xfrm>
          <a:prstGeom prst="flowChartProcess">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ベータ</a:t>
            </a:r>
          </a:p>
        </p:txBody>
      </p:sp>
      <p:graphicFrame>
        <p:nvGraphicFramePr>
          <p:cNvPr id="52" name="表 51">
            <a:extLst>
              <a:ext uri="{FF2B5EF4-FFF2-40B4-BE49-F238E27FC236}">
                <a16:creationId xmlns:a16="http://schemas.microsoft.com/office/drawing/2014/main" id="{FD022475-F20E-4A14-ACD3-833B8C759F3C}"/>
              </a:ext>
            </a:extLst>
          </p:cNvPr>
          <p:cNvGraphicFramePr>
            <a:graphicFrameLocks noGrp="1"/>
          </p:cNvGraphicFramePr>
          <p:nvPr>
            <p:extLst>
              <p:ext uri="{D42A27DB-BD31-4B8C-83A1-F6EECF244321}">
                <p14:modId xmlns:p14="http://schemas.microsoft.com/office/powerpoint/2010/main" val="2022490471"/>
              </p:ext>
            </p:extLst>
          </p:nvPr>
        </p:nvGraphicFramePr>
        <p:xfrm>
          <a:off x="3605845" y="2996029"/>
          <a:ext cx="5353153" cy="1478280"/>
        </p:xfrm>
        <a:graphic>
          <a:graphicData uri="http://schemas.openxmlformats.org/drawingml/2006/table">
            <a:tbl>
              <a:tblPr firstRow="1" bandRow="1">
                <a:tableStyleId>{5940675A-B579-460E-94D1-54222C63F5DA}</a:tableStyleId>
              </a:tblPr>
              <a:tblGrid>
                <a:gridCol w="994189">
                  <a:extLst>
                    <a:ext uri="{9D8B030D-6E8A-4147-A177-3AD203B41FA5}">
                      <a16:colId xmlns:a16="http://schemas.microsoft.com/office/drawing/2014/main" val="3541700421"/>
                    </a:ext>
                  </a:extLst>
                </a:gridCol>
                <a:gridCol w="1443240">
                  <a:extLst>
                    <a:ext uri="{9D8B030D-6E8A-4147-A177-3AD203B41FA5}">
                      <a16:colId xmlns:a16="http://schemas.microsoft.com/office/drawing/2014/main" val="4043393055"/>
                    </a:ext>
                  </a:extLst>
                </a:gridCol>
                <a:gridCol w="1440612">
                  <a:extLst>
                    <a:ext uri="{9D8B030D-6E8A-4147-A177-3AD203B41FA5}">
                      <a16:colId xmlns:a16="http://schemas.microsoft.com/office/drawing/2014/main" val="3552125151"/>
                    </a:ext>
                  </a:extLst>
                </a:gridCol>
                <a:gridCol w="1475112">
                  <a:extLst>
                    <a:ext uri="{9D8B030D-6E8A-4147-A177-3AD203B41FA5}">
                      <a16:colId xmlns:a16="http://schemas.microsoft.com/office/drawing/2014/main" val="1717364733"/>
                    </a:ext>
                  </a:extLst>
                </a:gridCol>
              </a:tblGrid>
              <a:tr h="154700">
                <a:tc>
                  <a:txBody>
                    <a:bodyPr/>
                    <a:lstStyle/>
                    <a:p>
                      <a:endParaRPr kumimoji="1" lang="ja-JP" altLang="en-US" dirty="0"/>
                    </a:p>
                  </a:txBody>
                  <a:tcPr/>
                </a:tc>
                <a:tc>
                  <a:txBody>
                    <a:bodyPr/>
                    <a:lstStyle/>
                    <a:p>
                      <a:pPr algn="ctr"/>
                      <a:r>
                        <a:rPr kumimoji="1" lang="ja-JP" altLang="en-US" dirty="0"/>
                        <a:t>移流</a:t>
                      </a:r>
                    </a:p>
                  </a:txBody>
                  <a:tcPr>
                    <a:solidFill>
                      <a:schemeClr val="accent5">
                        <a:lumMod val="20000"/>
                        <a:lumOff val="80000"/>
                      </a:schemeClr>
                    </a:solidFill>
                  </a:tcPr>
                </a:tc>
                <a:tc>
                  <a:txBody>
                    <a:bodyPr/>
                    <a:lstStyle/>
                    <a:p>
                      <a:pPr algn="ctr"/>
                      <a:r>
                        <a:rPr kumimoji="1" lang="ja-JP" altLang="en-US" dirty="0">
                          <a:solidFill>
                            <a:schemeClr val="tx1"/>
                          </a:solidFill>
                        </a:rPr>
                        <a:t>ベータ</a:t>
                      </a:r>
                    </a:p>
                  </a:txBody>
                  <a:tcPr>
                    <a:solidFill>
                      <a:schemeClr val="accent4">
                        <a:lumMod val="20000"/>
                        <a:lumOff val="80000"/>
                      </a:schemeClr>
                    </a:solidFill>
                  </a:tcPr>
                </a:tc>
                <a:tc>
                  <a:txBody>
                    <a:bodyPr/>
                    <a:lstStyle/>
                    <a:p>
                      <a:pPr algn="ctr"/>
                      <a:r>
                        <a:rPr kumimoji="1" lang="ja-JP" altLang="en-US" dirty="0"/>
                        <a:t>水平発散</a:t>
                      </a:r>
                    </a:p>
                  </a:txBody>
                  <a:tcPr>
                    <a:solidFill>
                      <a:schemeClr val="accent6">
                        <a:lumMod val="20000"/>
                        <a:lumOff val="80000"/>
                      </a:schemeClr>
                    </a:solidFill>
                  </a:tcPr>
                </a:tc>
                <a:extLst>
                  <a:ext uri="{0D108BD9-81ED-4DB2-BD59-A6C34878D82A}">
                    <a16:rowId xmlns:a16="http://schemas.microsoft.com/office/drawing/2014/main" val="761998363"/>
                  </a:ext>
                </a:extLst>
              </a:tr>
              <a:tr h="370840">
                <a:tc>
                  <a:txBody>
                    <a:bodyPr/>
                    <a:lstStyle/>
                    <a:p>
                      <a:r>
                        <a:rPr kumimoji="1" lang="en-US" altLang="ja-JP" sz="1600" dirty="0"/>
                        <a:t>Run1</a:t>
                      </a:r>
                      <a:endParaRPr kumimoji="1" lang="ja-JP" altLang="en-US" sz="1600" dirty="0"/>
                    </a:p>
                  </a:txBody>
                  <a:tcPr/>
                </a:tc>
                <a:tc>
                  <a:txBody>
                    <a:bodyPr/>
                    <a:lstStyle/>
                    <a:p>
                      <a:r>
                        <a:rPr kumimoji="1" lang="en-US" altLang="ja-JP" dirty="0"/>
                        <a:t>0.4549</a:t>
                      </a:r>
                      <a:endParaRPr kumimoji="1" lang="ja-JP" altLang="en-US" dirty="0"/>
                    </a:p>
                  </a:txBody>
                  <a:tcPr/>
                </a:tc>
                <a:tc>
                  <a:txBody>
                    <a:bodyPr/>
                    <a:lstStyle/>
                    <a:p>
                      <a:r>
                        <a:rPr kumimoji="1" lang="en-US" altLang="ja-JP" dirty="0"/>
                        <a:t>0.5100</a:t>
                      </a:r>
                      <a:endParaRPr kumimoji="1" lang="ja-JP" altLang="en-US" dirty="0"/>
                    </a:p>
                  </a:txBody>
                  <a:tcPr/>
                </a:tc>
                <a:tc>
                  <a:txBody>
                    <a:bodyPr/>
                    <a:lstStyle/>
                    <a:p>
                      <a:r>
                        <a:rPr kumimoji="1" lang="en-US" altLang="ja-JP" dirty="0"/>
                        <a:t>0.4020</a:t>
                      </a:r>
                      <a:endParaRPr kumimoji="1" lang="ja-JP" altLang="en-US" dirty="0"/>
                    </a:p>
                  </a:txBody>
                  <a:tcPr/>
                </a:tc>
                <a:extLst>
                  <a:ext uri="{0D108BD9-81ED-4DB2-BD59-A6C34878D82A}">
                    <a16:rowId xmlns:a16="http://schemas.microsoft.com/office/drawing/2014/main" val="718981142"/>
                  </a:ext>
                </a:extLst>
              </a:tr>
              <a:tr h="370840">
                <a:tc>
                  <a:txBody>
                    <a:bodyPr/>
                    <a:lstStyle/>
                    <a:p>
                      <a:r>
                        <a:rPr kumimoji="1" lang="en-US" altLang="ja-JP" sz="1600" dirty="0"/>
                        <a:t>Run2</a:t>
                      </a:r>
                      <a:endParaRPr kumimoji="1" lang="ja-JP" altLang="en-US" sz="1600" dirty="0"/>
                    </a:p>
                  </a:txBody>
                  <a:tcPr/>
                </a:tc>
                <a:tc>
                  <a:txBody>
                    <a:bodyPr/>
                    <a:lstStyle/>
                    <a:p>
                      <a:r>
                        <a:rPr kumimoji="1" lang="en-US" altLang="ja-JP" dirty="0"/>
                        <a:t>1.6383</a:t>
                      </a:r>
                      <a:endParaRPr kumimoji="1" lang="ja-JP" altLang="en-US" dirty="0"/>
                    </a:p>
                  </a:txBody>
                  <a:tcPr/>
                </a:tc>
                <a:tc>
                  <a:txBody>
                    <a:bodyPr/>
                    <a:lstStyle/>
                    <a:p>
                      <a:r>
                        <a:rPr kumimoji="1" lang="en-US" altLang="ja-JP" dirty="0"/>
                        <a:t>0.5240</a:t>
                      </a:r>
                      <a:endParaRPr kumimoji="1" lang="ja-JP" altLang="en-US" dirty="0"/>
                    </a:p>
                  </a:txBody>
                  <a:tcPr/>
                </a:tc>
                <a:tc>
                  <a:txBody>
                    <a:bodyPr/>
                    <a:lstStyle/>
                    <a:p>
                      <a:r>
                        <a:rPr kumimoji="1" lang="en-US" altLang="ja-JP" dirty="0"/>
                        <a:t>0.3727</a:t>
                      </a:r>
                      <a:endParaRPr kumimoji="1" lang="ja-JP" altLang="en-US" dirty="0"/>
                    </a:p>
                  </a:txBody>
                  <a:tcPr/>
                </a:tc>
                <a:extLst>
                  <a:ext uri="{0D108BD9-81ED-4DB2-BD59-A6C34878D82A}">
                    <a16:rowId xmlns:a16="http://schemas.microsoft.com/office/drawing/2014/main" val="983423501"/>
                  </a:ext>
                </a:extLst>
              </a:tr>
              <a:tr h="370840">
                <a:tc>
                  <a:txBody>
                    <a:bodyPr/>
                    <a:lstStyle/>
                    <a:p>
                      <a:r>
                        <a:rPr kumimoji="1" lang="en-US" altLang="ja-JP" sz="1400" dirty="0"/>
                        <a:t>Run2-Run1</a:t>
                      </a:r>
                      <a:endParaRPr kumimoji="1" lang="ja-JP" altLang="en-US" sz="1400" dirty="0"/>
                    </a:p>
                  </a:txBody>
                  <a:tcPr/>
                </a:tc>
                <a:tc>
                  <a:txBody>
                    <a:bodyPr/>
                    <a:lstStyle/>
                    <a:p>
                      <a:r>
                        <a:rPr kumimoji="1" lang="en-US" altLang="ja-JP" b="1" dirty="0"/>
                        <a:t>1.1834</a:t>
                      </a:r>
                      <a:endParaRPr kumimoji="1" lang="ja-JP" altLang="en-US" b="1" dirty="0"/>
                    </a:p>
                  </a:txBody>
                  <a:tcPr>
                    <a:solidFill>
                      <a:schemeClr val="accent2">
                        <a:lumMod val="20000"/>
                        <a:lumOff val="80000"/>
                      </a:schemeClr>
                    </a:solidFill>
                  </a:tcPr>
                </a:tc>
                <a:tc>
                  <a:txBody>
                    <a:bodyPr/>
                    <a:lstStyle/>
                    <a:p>
                      <a:r>
                        <a:rPr kumimoji="1" lang="en-US" altLang="ja-JP" dirty="0"/>
                        <a:t>0.0140</a:t>
                      </a:r>
                      <a:endParaRPr kumimoji="1" lang="ja-JP" altLang="en-US" dirty="0"/>
                    </a:p>
                  </a:txBody>
                  <a:tcPr>
                    <a:solidFill>
                      <a:schemeClr val="accent2">
                        <a:lumMod val="20000"/>
                        <a:lumOff val="80000"/>
                      </a:schemeClr>
                    </a:solidFill>
                  </a:tcPr>
                </a:tc>
                <a:tc>
                  <a:txBody>
                    <a:bodyPr/>
                    <a:lstStyle/>
                    <a:p>
                      <a:r>
                        <a:rPr kumimoji="1" lang="en-US" altLang="ja-JP" dirty="0"/>
                        <a:t>-0.0293</a:t>
                      </a:r>
                      <a:endParaRPr kumimoji="1" lang="ja-JP" altLang="en-US" dirty="0"/>
                    </a:p>
                  </a:txBody>
                  <a:tcPr>
                    <a:solidFill>
                      <a:schemeClr val="accent2">
                        <a:lumMod val="20000"/>
                        <a:lumOff val="80000"/>
                      </a:schemeClr>
                    </a:solidFill>
                  </a:tcPr>
                </a:tc>
                <a:extLst>
                  <a:ext uri="{0D108BD9-81ED-4DB2-BD59-A6C34878D82A}">
                    <a16:rowId xmlns:a16="http://schemas.microsoft.com/office/drawing/2014/main" val="1553163281"/>
                  </a:ext>
                </a:extLst>
              </a:tr>
            </a:tbl>
          </a:graphicData>
        </a:graphic>
      </p:graphicFrame>
      <p:sp>
        <p:nvSpPr>
          <p:cNvPr id="54" name="フローチャート: 代替処理 53">
            <a:extLst>
              <a:ext uri="{FF2B5EF4-FFF2-40B4-BE49-F238E27FC236}">
                <a16:creationId xmlns:a16="http://schemas.microsoft.com/office/drawing/2014/main" id="{F90EB4AE-5B3E-47AE-9D95-ABF36463DAB9}"/>
              </a:ext>
            </a:extLst>
          </p:cNvPr>
          <p:cNvSpPr/>
          <p:nvPr/>
        </p:nvSpPr>
        <p:spPr>
          <a:xfrm>
            <a:off x="3503853" y="5182259"/>
            <a:ext cx="5519007" cy="1587259"/>
          </a:xfrm>
          <a:prstGeom prst="flowChartAlternate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Run1</a:t>
            </a:r>
            <a:r>
              <a:rPr kumimoji="1" lang="ja-JP" altLang="en-US" dirty="0">
                <a:solidFill>
                  <a:schemeClr val="tx1"/>
                </a:solidFill>
              </a:rPr>
              <a:t>と</a:t>
            </a:r>
            <a:r>
              <a:rPr kumimoji="1" lang="en-US" altLang="ja-JP" dirty="0">
                <a:solidFill>
                  <a:schemeClr val="tx1"/>
                </a:solidFill>
              </a:rPr>
              <a:t>Run2</a:t>
            </a:r>
            <a:r>
              <a:rPr kumimoji="1" lang="ja-JP" altLang="en-US" dirty="0">
                <a:solidFill>
                  <a:schemeClr val="tx1"/>
                </a:solidFill>
              </a:rPr>
              <a:t>の大きな違いは移流項</a:t>
            </a:r>
            <a:endParaRPr kumimoji="1" lang="en-US" altLang="ja-JP" dirty="0">
              <a:solidFill>
                <a:schemeClr val="tx1"/>
              </a:solidFill>
            </a:endParaRPr>
          </a:p>
          <a:p>
            <a:pPr algn="ctr"/>
            <a:endParaRPr kumimoji="1" lang="en-US" altLang="ja-JP" dirty="0">
              <a:solidFill>
                <a:schemeClr val="tx1"/>
              </a:solidFill>
            </a:endParaRPr>
          </a:p>
          <a:p>
            <a:pPr algn="ctr"/>
            <a:r>
              <a:rPr kumimoji="1" lang="en-US" altLang="ja-JP" dirty="0">
                <a:solidFill>
                  <a:schemeClr val="tx1"/>
                </a:solidFill>
              </a:rPr>
              <a:t>Run2</a:t>
            </a:r>
            <a:r>
              <a:rPr kumimoji="1" lang="ja-JP" altLang="en-US" dirty="0">
                <a:solidFill>
                  <a:schemeClr val="tx1"/>
                </a:solidFill>
              </a:rPr>
              <a:t>では寒冷渦が構造を維持して移動したことを示唆</a:t>
            </a:r>
          </a:p>
        </p:txBody>
      </p:sp>
      <p:cxnSp>
        <p:nvCxnSpPr>
          <p:cNvPr id="81" name="コネクタ: カギ線 80">
            <a:extLst>
              <a:ext uri="{FF2B5EF4-FFF2-40B4-BE49-F238E27FC236}">
                <a16:creationId xmlns:a16="http://schemas.microsoft.com/office/drawing/2014/main" id="{033E2D3D-D515-44A4-8008-F747CD1B0530}"/>
              </a:ext>
            </a:extLst>
          </p:cNvPr>
          <p:cNvCxnSpPr>
            <a:cxnSpLocks/>
          </p:cNvCxnSpPr>
          <p:nvPr/>
        </p:nvCxnSpPr>
        <p:spPr>
          <a:xfrm>
            <a:off x="1358508" y="4221163"/>
            <a:ext cx="309930" cy="266700"/>
          </a:xfrm>
          <a:prstGeom prst="bentConnector3">
            <a:avLst>
              <a:gd name="adj1" fmla="val 9405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コネクタ: カギ線 91">
            <a:extLst>
              <a:ext uri="{FF2B5EF4-FFF2-40B4-BE49-F238E27FC236}">
                <a16:creationId xmlns:a16="http://schemas.microsoft.com/office/drawing/2014/main" id="{4DF0E91B-3E56-4965-B2A0-751A156C5921}"/>
              </a:ext>
            </a:extLst>
          </p:cNvPr>
          <p:cNvCxnSpPr>
            <a:cxnSpLocks/>
          </p:cNvCxnSpPr>
          <p:nvPr/>
        </p:nvCxnSpPr>
        <p:spPr>
          <a:xfrm>
            <a:off x="1372366" y="4221163"/>
            <a:ext cx="268057" cy="266700"/>
          </a:xfrm>
          <a:prstGeom prst="bentConnector3">
            <a:avLst>
              <a:gd name="adj1" fmla="val 2622"/>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コネクタ: カギ線 101">
            <a:extLst>
              <a:ext uri="{FF2B5EF4-FFF2-40B4-BE49-F238E27FC236}">
                <a16:creationId xmlns:a16="http://schemas.microsoft.com/office/drawing/2014/main" id="{D31D1EAF-8167-4491-9D18-003720151F28}"/>
              </a:ext>
            </a:extLst>
          </p:cNvPr>
          <p:cNvCxnSpPr>
            <a:cxnSpLocks/>
          </p:cNvCxnSpPr>
          <p:nvPr/>
        </p:nvCxnSpPr>
        <p:spPr>
          <a:xfrm>
            <a:off x="1355488" y="1884670"/>
            <a:ext cx="309930" cy="266700"/>
          </a:xfrm>
          <a:prstGeom prst="bentConnector3">
            <a:avLst>
              <a:gd name="adj1" fmla="val 9405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コネクタ: カギ線 102">
            <a:extLst>
              <a:ext uri="{FF2B5EF4-FFF2-40B4-BE49-F238E27FC236}">
                <a16:creationId xmlns:a16="http://schemas.microsoft.com/office/drawing/2014/main" id="{0DF5E741-9C49-4B22-A6CA-5C44D533C937}"/>
              </a:ext>
            </a:extLst>
          </p:cNvPr>
          <p:cNvCxnSpPr>
            <a:cxnSpLocks/>
          </p:cNvCxnSpPr>
          <p:nvPr/>
        </p:nvCxnSpPr>
        <p:spPr>
          <a:xfrm>
            <a:off x="1369346" y="1884670"/>
            <a:ext cx="268057" cy="266700"/>
          </a:xfrm>
          <a:prstGeom prst="bentConnector3">
            <a:avLst>
              <a:gd name="adj1" fmla="val 2622"/>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4" name="テキスト ボックス 103">
                <a:extLst>
                  <a:ext uri="{FF2B5EF4-FFF2-40B4-BE49-F238E27FC236}">
                    <a16:creationId xmlns:a16="http://schemas.microsoft.com/office/drawing/2014/main" id="{E1933368-7148-4CEE-8E4D-7568DB89D94C}"/>
                  </a:ext>
                </a:extLst>
              </p:cNvPr>
              <p:cNvSpPr txBox="1"/>
              <p:nvPr/>
            </p:nvSpPr>
            <p:spPr>
              <a:xfrm>
                <a:off x="5509182" y="4495396"/>
                <a:ext cx="3634818" cy="646331"/>
              </a:xfrm>
              <a:prstGeom prst="rect">
                <a:avLst/>
              </a:prstGeom>
              <a:noFill/>
            </p:spPr>
            <p:txBody>
              <a:bodyPr wrap="square" rtlCol="0">
                <a:spAutoFit/>
              </a:bodyPr>
              <a:lstStyle/>
              <a:p>
                <a:r>
                  <a:rPr kumimoji="1" lang="en-US" altLang="ja-JP" dirty="0"/>
                  <a:t>30-35°N</a:t>
                </a:r>
                <a:r>
                  <a:rPr kumimoji="1" lang="ja-JP" altLang="en-US" dirty="0" err="1"/>
                  <a:t>，</a:t>
                </a:r>
                <a:r>
                  <a:rPr kumimoji="1" lang="en-US" altLang="ja-JP" dirty="0"/>
                  <a:t>130-135°E</a:t>
                </a:r>
                <a:r>
                  <a:rPr kumimoji="1" lang="ja-JP" altLang="en-US" dirty="0"/>
                  <a:t>で領域平均</a:t>
                </a:r>
                <a:endParaRPr kumimoji="1" lang="en-US" altLang="ja-JP" dirty="0"/>
              </a:p>
              <a:p>
                <a:r>
                  <a:rPr kumimoji="1" lang="ja-JP" altLang="en-US" dirty="0"/>
                  <a:t>すべて</a:t>
                </a:r>
                <a14:m>
                  <m:oMath xmlns:m="http://schemas.openxmlformats.org/officeDocument/2006/math">
                    <m:sSup>
                      <m:sSupPr>
                        <m:ctrlPr>
                          <a:rPr kumimoji="1" lang="en-US" altLang="ja-JP" i="1">
                            <a:latin typeface="Cambria Math" panose="02040503050406030204" pitchFamily="18" charset="0"/>
                          </a:rPr>
                        </m:ctrlPr>
                      </m:sSupPr>
                      <m:e>
                        <m:r>
                          <a:rPr kumimoji="1" lang="en-US" altLang="ja-JP" i="1">
                            <a:latin typeface="Cambria Math" panose="02040503050406030204" pitchFamily="18" charset="0"/>
                          </a:rPr>
                          <m:t>×10</m:t>
                        </m:r>
                      </m:e>
                      <m:sup>
                        <m:r>
                          <a:rPr kumimoji="1" lang="en-US" altLang="ja-JP" i="1">
                            <a:latin typeface="Cambria Math" panose="02040503050406030204" pitchFamily="18" charset="0"/>
                          </a:rPr>
                          <m:t>9</m:t>
                        </m:r>
                      </m:sup>
                    </m:sSup>
                    <m:r>
                      <a:rPr kumimoji="1" lang="ja-JP" altLang="en-US" i="1">
                        <a:latin typeface="Cambria Math" panose="02040503050406030204" pitchFamily="18" charset="0"/>
                      </a:rPr>
                      <m:t>した</m:t>
                    </m:r>
                  </m:oMath>
                </a14:m>
                <a:r>
                  <a:rPr kumimoji="1" lang="ja-JP" altLang="en-US" dirty="0"/>
                  <a:t>値</a:t>
                </a:r>
              </a:p>
            </p:txBody>
          </p:sp>
        </mc:Choice>
        <mc:Fallback xmlns="">
          <p:sp>
            <p:nvSpPr>
              <p:cNvPr id="104" name="テキスト ボックス 103">
                <a:extLst>
                  <a:ext uri="{FF2B5EF4-FFF2-40B4-BE49-F238E27FC236}">
                    <a16:creationId xmlns:a16="http://schemas.microsoft.com/office/drawing/2014/main" id="{E1933368-7148-4CEE-8E4D-7568DB89D94C}"/>
                  </a:ext>
                </a:extLst>
              </p:cNvPr>
              <p:cNvSpPr txBox="1">
                <a:spLocks noRot="1" noChangeAspect="1" noMove="1" noResize="1" noEditPoints="1" noAdjustHandles="1" noChangeArrowheads="1" noChangeShapeType="1" noTextEdit="1"/>
              </p:cNvSpPr>
              <p:nvPr/>
            </p:nvSpPr>
            <p:spPr>
              <a:xfrm>
                <a:off x="5509182" y="4495396"/>
                <a:ext cx="3634818" cy="646331"/>
              </a:xfrm>
              <a:prstGeom prst="rect">
                <a:avLst/>
              </a:prstGeom>
              <a:blipFill>
                <a:blip r:embed="rId11"/>
                <a:stretch>
                  <a:fillRect l="-1510" t="-4717" b="-1509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207578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88C8BD9-F181-4829-8E50-BD0D7A146BBA}"/>
              </a:ext>
            </a:extLst>
          </p:cNvPr>
          <p:cNvSpPr txBox="1"/>
          <p:nvPr/>
        </p:nvSpPr>
        <p:spPr>
          <a:xfrm>
            <a:off x="641295" y="1090404"/>
            <a:ext cx="7861413" cy="4524315"/>
          </a:xfrm>
          <a:prstGeom prst="rect">
            <a:avLst/>
          </a:prstGeom>
          <a:noFill/>
        </p:spPr>
        <p:txBody>
          <a:bodyPr wrap="square" rtlCol="0">
            <a:spAutoFit/>
          </a:bodyPr>
          <a:lstStyle/>
          <a:p>
            <a:r>
              <a:rPr lang="ja-JP" altLang="en-US" dirty="0"/>
              <a:t>相 寄 り 型 ：一方の台風が極めて弱い場合，弱い台風 が強い台風にまきこ　　　</a:t>
            </a:r>
            <a:r>
              <a:rPr lang="en-US" altLang="ja-JP" dirty="0"/>
              <a:t>			</a:t>
            </a:r>
            <a:r>
              <a:rPr lang="ja-JP" altLang="en-US" dirty="0"/>
              <a:t>まれ急速に衰弱し， 一つに融合する． </a:t>
            </a:r>
            <a:endParaRPr lang="en-US" altLang="ja-JP" dirty="0"/>
          </a:p>
          <a:p>
            <a:endParaRPr lang="en-US" altLang="ja-JP" dirty="0"/>
          </a:p>
          <a:p>
            <a:r>
              <a:rPr lang="ja-JP" altLang="en-US" dirty="0"/>
              <a:t>指　向　型 ：一方の台風の循環流が（環境場の）指向流 と重なって，他方</a:t>
            </a:r>
            <a:r>
              <a:rPr lang="en-US" altLang="ja-JP" dirty="0"/>
              <a:t>			</a:t>
            </a:r>
            <a:r>
              <a:rPr lang="ja-JP" altLang="en-US" dirty="0"/>
              <a:t>の台風の動きを支配し， 自らは衰弱する．</a:t>
            </a:r>
            <a:endParaRPr lang="en-US" altLang="ja-JP" dirty="0"/>
          </a:p>
          <a:p>
            <a:endParaRPr lang="en-US" altLang="ja-JP" dirty="0"/>
          </a:p>
          <a:p>
            <a:r>
              <a:rPr lang="ja-JP" altLang="en-US" dirty="0"/>
              <a:t> 追　従　型 ：東西二つの台風のうち，まず一方の台風 が先行し，その後</a:t>
            </a:r>
            <a:r>
              <a:rPr lang="en-US" altLang="ja-JP" dirty="0"/>
              <a:t>			</a:t>
            </a:r>
            <a:r>
              <a:rPr lang="ja-JP" altLang="en-US" dirty="0"/>
              <a:t>を同じような経路を通</a:t>
            </a:r>
            <a:r>
              <a:rPr lang="ja-JP" altLang="en-US" dirty="0" err="1"/>
              <a:t>っ</a:t>
            </a:r>
            <a:r>
              <a:rPr lang="ja-JP" altLang="en-US" dirty="0"/>
              <a:t> て，他方の台風が追従する．</a:t>
            </a:r>
            <a:endParaRPr lang="en-US" altLang="ja-JP" dirty="0"/>
          </a:p>
          <a:p>
            <a:r>
              <a:rPr lang="ja-JP" altLang="en-US" dirty="0"/>
              <a:t> </a:t>
            </a:r>
            <a:endParaRPr lang="en-US" altLang="ja-JP" dirty="0"/>
          </a:p>
          <a:p>
            <a:r>
              <a:rPr lang="ja-JP" altLang="en-US" dirty="0"/>
              <a:t>時間待ち型 ：東西二つの台風のうち，発達しながら北 西進している東側の</a:t>
            </a:r>
            <a:r>
              <a:rPr lang="en-US" altLang="ja-JP" dirty="0"/>
              <a:t>			</a:t>
            </a:r>
            <a:r>
              <a:rPr lang="ja-JP" altLang="en-US" dirty="0"/>
              <a:t>台風が，北に</a:t>
            </a:r>
            <a:r>
              <a:rPr lang="ja-JP" altLang="en-US" dirty="0" err="1"/>
              <a:t>位置す</a:t>
            </a:r>
            <a:r>
              <a:rPr lang="ja-JP" altLang="en-US" dirty="0"/>
              <a:t> </a:t>
            </a:r>
            <a:r>
              <a:rPr lang="ja-JP" altLang="en-US" dirty="0" err="1"/>
              <a:t>るのを</a:t>
            </a:r>
            <a:r>
              <a:rPr lang="ja-JP" altLang="en-US" dirty="0"/>
              <a:t>待って，西側の台風も北上する．</a:t>
            </a:r>
            <a:endParaRPr lang="en-US" altLang="ja-JP" dirty="0"/>
          </a:p>
          <a:p>
            <a:r>
              <a:rPr lang="ja-JP" altLang="en-US" dirty="0"/>
              <a:t> </a:t>
            </a:r>
            <a:endParaRPr lang="en-US" altLang="ja-JP" dirty="0"/>
          </a:p>
          <a:p>
            <a:r>
              <a:rPr lang="ja-JP" altLang="en-US" dirty="0"/>
              <a:t>同　行　型 ：二つの台風が並列して同じ方向に進む． </a:t>
            </a:r>
            <a:endParaRPr lang="en-US" altLang="ja-JP" dirty="0"/>
          </a:p>
          <a:p>
            <a:endParaRPr lang="en-US" altLang="ja-JP" dirty="0"/>
          </a:p>
          <a:p>
            <a:r>
              <a:rPr lang="ja-JP" altLang="en-US" dirty="0"/>
              <a:t>離　反　型 ：二つの台風が同じくらいの強さの場合に 起き，一方は加速し</a:t>
            </a:r>
            <a:r>
              <a:rPr lang="en-US" altLang="ja-JP" dirty="0"/>
              <a:t>			</a:t>
            </a:r>
            <a:r>
              <a:rPr lang="ja-JP" altLang="en-US" dirty="0"/>
              <a:t>北東へ，一方は減速 し西へ進む．</a:t>
            </a:r>
            <a:endParaRPr kumimoji="1" lang="ja-JP" altLang="en-US" dirty="0"/>
          </a:p>
        </p:txBody>
      </p:sp>
    </p:spTree>
    <p:extLst>
      <p:ext uri="{BB962C8B-B14F-4D97-AF65-F5344CB8AC3E}">
        <p14:creationId xmlns:p14="http://schemas.microsoft.com/office/powerpoint/2010/main" val="3102226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3043A7C7-088A-42F8-8D6C-E501CF913A1A}"/>
              </a:ext>
            </a:extLst>
          </p:cNvPr>
          <p:cNvSpPr txBox="1"/>
          <p:nvPr/>
        </p:nvSpPr>
        <p:spPr>
          <a:xfrm>
            <a:off x="0" y="0"/>
            <a:ext cx="9144000" cy="400110"/>
          </a:xfrm>
          <a:prstGeom prst="rect">
            <a:avLst/>
          </a:prstGeom>
          <a:solidFill>
            <a:schemeClr val="bg2"/>
          </a:solidFill>
        </p:spPr>
        <p:txBody>
          <a:bodyPr wrap="square" rtlCol="0">
            <a:spAutoFit/>
          </a:bodyPr>
          <a:lstStyle/>
          <a:p>
            <a:r>
              <a:rPr kumimoji="1" lang="ja-JP" altLang="en-US" sz="2000" dirty="0"/>
              <a:t>背景　　　　　　　　　　　　　　　　　　　　　　　　　　　　　　　</a:t>
            </a:r>
            <a:r>
              <a:rPr kumimoji="1" lang="en-US" altLang="ja-JP" sz="2000" dirty="0"/>
              <a:t>3/13</a:t>
            </a:r>
            <a:endParaRPr kumimoji="1" lang="ja-JP" altLang="en-US" sz="2000" dirty="0"/>
          </a:p>
        </p:txBody>
      </p:sp>
      <p:sp>
        <p:nvSpPr>
          <p:cNvPr id="4" name="テキスト ボックス 3">
            <a:extLst>
              <a:ext uri="{FF2B5EF4-FFF2-40B4-BE49-F238E27FC236}">
                <a16:creationId xmlns:a16="http://schemas.microsoft.com/office/drawing/2014/main" id="{BAE5D646-880D-4C90-967F-364520D017E0}"/>
              </a:ext>
            </a:extLst>
          </p:cNvPr>
          <p:cNvSpPr txBox="1"/>
          <p:nvPr/>
        </p:nvSpPr>
        <p:spPr>
          <a:xfrm>
            <a:off x="227393" y="399997"/>
            <a:ext cx="3027535" cy="800219"/>
          </a:xfrm>
          <a:prstGeom prst="rect">
            <a:avLst/>
          </a:prstGeom>
          <a:noFill/>
        </p:spPr>
        <p:txBody>
          <a:bodyPr wrap="square" rtlCol="0">
            <a:spAutoFit/>
          </a:bodyPr>
          <a:lstStyle/>
          <a:p>
            <a:r>
              <a:rPr kumimoji="1" lang="en-US" altLang="ja-JP" sz="2800" dirty="0"/>
              <a:t>2018</a:t>
            </a:r>
            <a:r>
              <a:rPr kumimoji="1" lang="ja-JP" altLang="en-US" sz="2800" dirty="0"/>
              <a:t>年台風</a:t>
            </a:r>
            <a:r>
              <a:rPr kumimoji="1" lang="en-US" altLang="ja-JP" sz="2800" dirty="0"/>
              <a:t>12</a:t>
            </a:r>
            <a:r>
              <a:rPr kumimoji="1" lang="ja-JP" altLang="en-US" sz="2800" dirty="0"/>
              <a:t>号</a:t>
            </a:r>
            <a:endParaRPr kumimoji="1" lang="en-US" altLang="ja-JP" sz="2800" dirty="0"/>
          </a:p>
          <a:p>
            <a:endParaRPr kumimoji="1" lang="en-US" altLang="ja-JP" dirty="0"/>
          </a:p>
        </p:txBody>
      </p:sp>
      <p:sp>
        <p:nvSpPr>
          <p:cNvPr id="27" name="テキスト ボックス 26">
            <a:extLst>
              <a:ext uri="{FF2B5EF4-FFF2-40B4-BE49-F238E27FC236}">
                <a16:creationId xmlns:a16="http://schemas.microsoft.com/office/drawing/2014/main" id="{306A4237-7F78-4877-B34E-2FD0F461E1BD}"/>
              </a:ext>
            </a:extLst>
          </p:cNvPr>
          <p:cNvSpPr txBox="1"/>
          <p:nvPr/>
        </p:nvSpPr>
        <p:spPr>
          <a:xfrm>
            <a:off x="96999" y="4045994"/>
            <a:ext cx="3288318" cy="523220"/>
          </a:xfrm>
          <a:prstGeom prst="rect">
            <a:avLst/>
          </a:prstGeom>
          <a:noFill/>
        </p:spPr>
        <p:txBody>
          <a:bodyPr wrap="square" rtlCol="0">
            <a:spAutoFit/>
          </a:bodyPr>
          <a:lstStyle/>
          <a:p>
            <a:r>
              <a:rPr kumimoji="1" lang="en-US" altLang="ja-JP" sz="1400" dirty="0"/>
              <a:t>300hPa</a:t>
            </a:r>
            <a:r>
              <a:rPr kumimoji="1" lang="ja-JP" altLang="en-US" sz="1400" dirty="0"/>
              <a:t>面のジオポテンシャル高度</a:t>
            </a:r>
            <a:r>
              <a:rPr kumimoji="1" lang="en-US" altLang="ja-JP" sz="1400" dirty="0"/>
              <a:t>(m)</a:t>
            </a:r>
            <a:r>
              <a:rPr kumimoji="1" lang="ja-JP" altLang="en-US" sz="1400" dirty="0"/>
              <a:t>と</a:t>
            </a:r>
            <a:endParaRPr kumimoji="1" lang="en-US" altLang="ja-JP" sz="1400" dirty="0"/>
          </a:p>
          <a:p>
            <a:r>
              <a:rPr kumimoji="1" lang="ja-JP" altLang="en-US" sz="1400" dirty="0"/>
              <a:t>海面更生気圧</a:t>
            </a:r>
            <a:r>
              <a:rPr kumimoji="1" lang="en-US" altLang="ja-JP" sz="1400" dirty="0"/>
              <a:t>(</a:t>
            </a:r>
            <a:r>
              <a:rPr kumimoji="1" lang="en-US" altLang="ja-JP" sz="1400" dirty="0" err="1"/>
              <a:t>hPa</a:t>
            </a:r>
            <a:r>
              <a:rPr kumimoji="1" lang="en-US" altLang="ja-JP" sz="1400" dirty="0"/>
              <a:t>)</a:t>
            </a:r>
            <a:endParaRPr kumimoji="1" lang="ja-JP" altLang="en-US" sz="1400" dirty="0"/>
          </a:p>
        </p:txBody>
      </p:sp>
      <p:sp>
        <p:nvSpPr>
          <p:cNvPr id="2" name="テキスト ボックス 1">
            <a:extLst>
              <a:ext uri="{FF2B5EF4-FFF2-40B4-BE49-F238E27FC236}">
                <a16:creationId xmlns:a16="http://schemas.microsoft.com/office/drawing/2014/main" id="{46FE0FD9-F5FC-403E-9036-ACD52BD9761F}"/>
              </a:ext>
            </a:extLst>
          </p:cNvPr>
          <p:cNvSpPr txBox="1"/>
          <p:nvPr/>
        </p:nvSpPr>
        <p:spPr>
          <a:xfrm>
            <a:off x="4051429" y="1082463"/>
            <a:ext cx="4296071" cy="2585323"/>
          </a:xfrm>
          <a:prstGeom prst="rect">
            <a:avLst/>
          </a:prstGeom>
          <a:noFill/>
        </p:spPr>
        <p:txBody>
          <a:bodyPr wrap="square" rtlCol="0">
            <a:spAutoFit/>
          </a:bodyPr>
          <a:lstStyle/>
          <a:p>
            <a:r>
              <a:rPr kumimoji="1" lang="ja-JP" altLang="en-US" dirty="0"/>
              <a:t>台風</a:t>
            </a:r>
            <a:r>
              <a:rPr kumimoji="1" lang="en-US" altLang="ja-JP" dirty="0"/>
              <a:t>12</a:t>
            </a:r>
            <a:r>
              <a:rPr kumimoji="1" lang="ja-JP" altLang="en-US" dirty="0"/>
              <a:t>号の予測精度に関する研究はある（</a:t>
            </a:r>
            <a:r>
              <a:rPr kumimoji="1" lang="en-US" altLang="ja-JP" dirty="0"/>
              <a:t>LEI et al. 2019</a:t>
            </a:r>
            <a:r>
              <a:rPr kumimoji="1" lang="ja-JP" altLang="en-US" dirty="0"/>
              <a:t>）が，寒冷渦については触れられていない</a:t>
            </a:r>
            <a:endParaRPr kumimoji="1" lang="en-US" altLang="ja-JP" dirty="0"/>
          </a:p>
          <a:p>
            <a:endParaRPr kumimoji="1" lang="en-US" altLang="ja-JP" dirty="0"/>
          </a:p>
          <a:p>
            <a:endParaRPr kumimoji="1" lang="en-US" altLang="ja-JP" dirty="0"/>
          </a:p>
          <a:p>
            <a:r>
              <a:rPr kumimoji="1" lang="en-US" altLang="ja-JP" dirty="0"/>
              <a:t>2</a:t>
            </a:r>
            <a:r>
              <a:rPr kumimoji="1" lang="ja-JP" altLang="en-US" dirty="0"/>
              <a:t>つ以上の台風が影響しあって複雑な進路をとることがある（藤原の効果）</a:t>
            </a:r>
            <a:endParaRPr kumimoji="1" lang="en-US" altLang="ja-JP" dirty="0"/>
          </a:p>
          <a:p>
            <a:r>
              <a:rPr kumimoji="1" lang="ja-JP" altLang="en-US" dirty="0"/>
              <a:t>　→寒冷渦と台風の間でも影響しあう可能性</a:t>
            </a:r>
            <a:endParaRPr kumimoji="1" lang="en-US" altLang="ja-JP" dirty="0"/>
          </a:p>
        </p:txBody>
      </p:sp>
      <p:sp>
        <p:nvSpPr>
          <p:cNvPr id="6" name="テキスト ボックス 5">
            <a:extLst>
              <a:ext uri="{FF2B5EF4-FFF2-40B4-BE49-F238E27FC236}">
                <a16:creationId xmlns:a16="http://schemas.microsoft.com/office/drawing/2014/main" id="{6729DB93-4541-4137-9FB8-F8ED87D9E3A9}"/>
              </a:ext>
            </a:extLst>
          </p:cNvPr>
          <p:cNvSpPr txBox="1"/>
          <p:nvPr/>
        </p:nvSpPr>
        <p:spPr>
          <a:xfrm>
            <a:off x="1541355" y="4919117"/>
            <a:ext cx="6061290" cy="707886"/>
          </a:xfrm>
          <a:prstGeom prst="rect">
            <a:avLst/>
          </a:prstGeom>
          <a:noFill/>
        </p:spPr>
        <p:txBody>
          <a:bodyPr wrap="square" rtlCol="0">
            <a:spAutoFit/>
          </a:bodyPr>
          <a:lstStyle/>
          <a:p>
            <a:pPr algn="ctr"/>
            <a:r>
              <a:rPr kumimoji="1" lang="ja-JP" altLang="en-US" sz="2000" u="sng" dirty="0">
                <a:solidFill>
                  <a:srgbClr val="C00000"/>
                </a:solidFill>
              </a:rPr>
              <a:t>台風</a:t>
            </a:r>
            <a:r>
              <a:rPr kumimoji="1" lang="en-US" altLang="ja-JP" sz="2000" u="sng" dirty="0">
                <a:solidFill>
                  <a:srgbClr val="C00000"/>
                </a:solidFill>
              </a:rPr>
              <a:t>12</a:t>
            </a:r>
            <a:r>
              <a:rPr kumimoji="1" lang="ja-JP" altLang="en-US" sz="2000" u="sng" dirty="0">
                <a:solidFill>
                  <a:srgbClr val="C00000"/>
                </a:solidFill>
              </a:rPr>
              <a:t>号が複雑な進路をとった要因を，寒冷渦との</a:t>
            </a:r>
            <a:r>
              <a:rPr kumimoji="1" lang="ja-JP" altLang="en-US" sz="2000" b="1" u="sng" dirty="0">
                <a:solidFill>
                  <a:srgbClr val="C00000"/>
                </a:solidFill>
              </a:rPr>
              <a:t>相互作用</a:t>
            </a:r>
            <a:r>
              <a:rPr kumimoji="1" lang="ja-JP" altLang="en-US" sz="2000" u="sng" dirty="0">
                <a:solidFill>
                  <a:srgbClr val="C00000"/>
                </a:solidFill>
              </a:rPr>
              <a:t>に着目して考察する</a:t>
            </a:r>
          </a:p>
        </p:txBody>
      </p:sp>
      <p:sp>
        <p:nvSpPr>
          <p:cNvPr id="23" name="楕円 22">
            <a:extLst>
              <a:ext uri="{FF2B5EF4-FFF2-40B4-BE49-F238E27FC236}">
                <a16:creationId xmlns:a16="http://schemas.microsoft.com/office/drawing/2014/main" id="{6C369D06-0A18-472F-B30D-582F2C934BEE}"/>
              </a:ext>
            </a:extLst>
          </p:cNvPr>
          <p:cNvSpPr/>
          <p:nvPr/>
        </p:nvSpPr>
        <p:spPr>
          <a:xfrm>
            <a:off x="1969111" y="5924361"/>
            <a:ext cx="1349148" cy="65269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883802FC-C8C3-4807-A67B-F55D9141B6A4}"/>
              </a:ext>
            </a:extLst>
          </p:cNvPr>
          <p:cNvSpPr/>
          <p:nvPr/>
        </p:nvSpPr>
        <p:spPr>
          <a:xfrm>
            <a:off x="5717674" y="5941864"/>
            <a:ext cx="1643635" cy="652694"/>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2BC90C71-FE1B-4838-AE21-066318D239A4}"/>
              </a:ext>
            </a:extLst>
          </p:cNvPr>
          <p:cNvSpPr txBox="1"/>
          <p:nvPr/>
        </p:nvSpPr>
        <p:spPr>
          <a:xfrm>
            <a:off x="2126789" y="5975825"/>
            <a:ext cx="1015384" cy="584775"/>
          </a:xfrm>
          <a:prstGeom prst="rect">
            <a:avLst/>
          </a:prstGeom>
          <a:noFill/>
        </p:spPr>
        <p:txBody>
          <a:bodyPr wrap="square" rtlCol="0">
            <a:spAutoFit/>
          </a:bodyPr>
          <a:lstStyle/>
          <a:p>
            <a:r>
              <a:rPr kumimoji="1" lang="ja-JP" altLang="en-US" sz="3200" b="1" dirty="0"/>
              <a:t>台風</a:t>
            </a:r>
            <a:endParaRPr kumimoji="1" lang="en-US" altLang="ja-JP" sz="3200" b="1" dirty="0"/>
          </a:p>
        </p:txBody>
      </p:sp>
      <p:sp>
        <p:nvSpPr>
          <p:cNvPr id="40" name="テキスト ボックス 39">
            <a:extLst>
              <a:ext uri="{FF2B5EF4-FFF2-40B4-BE49-F238E27FC236}">
                <a16:creationId xmlns:a16="http://schemas.microsoft.com/office/drawing/2014/main" id="{A084D544-87C6-4AFA-82C2-FDB1884C3995}"/>
              </a:ext>
            </a:extLst>
          </p:cNvPr>
          <p:cNvSpPr txBox="1"/>
          <p:nvPr/>
        </p:nvSpPr>
        <p:spPr>
          <a:xfrm>
            <a:off x="5833969" y="6009784"/>
            <a:ext cx="1527338" cy="584774"/>
          </a:xfrm>
          <a:prstGeom prst="rect">
            <a:avLst/>
          </a:prstGeom>
          <a:noFill/>
        </p:spPr>
        <p:txBody>
          <a:bodyPr wrap="square" rtlCol="0">
            <a:spAutoFit/>
          </a:bodyPr>
          <a:lstStyle/>
          <a:p>
            <a:r>
              <a:rPr kumimoji="1" lang="ja-JP" altLang="en-US" sz="3200" b="1" dirty="0"/>
              <a:t>寒冷渦</a:t>
            </a:r>
          </a:p>
        </p:txBody>
      </p:sp>
      <p:sp>
        <p:nvSpPr>
          <p:cNvPr id="41" name="矢印: 右 40">
            <a:extLst>
              <a:ext uri="{FF2B5EF4-FFF2-40B4-BE49-F238E27FC236}">
                <a16:creationId xmlns:a16="http://schemas.microsoft.com/office/drawing/2014/main" id="{6A2CBA94-0F90-4FF8-9E6C-BB79662F93C4}"/>
              </a:ext>
            </a:extLst>
          </p:cNvPr>
          <p:cNvSpPr/>
          <p:nvPr/>
        </p:nvSpPr>
        <p:spPr>
          <a:xfrm>
            <a:off x="4205026" y="5874307"/>
            <a:ext cx="733948" cy="287244"/>
          </a:xfrm>
          <a:prstGeom prst="rightArrow">
            <a:avLst>
              <a:gd name="adj1" fmla="val 50000"/>
              <a:gd name="adj2" fmla="val 63333"/>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3" name="矢印: 右 42">
            <a:extLst>
              <a:ext uri="{FF2B5EF4-FFF2-40B4-BE49-F238E27FC236}">
                <a16:creationId xmlns:a16="http://schemas.microsoft.com/office/drawing/2014/main" id="{BA06FD18-A873-4922-8BC4-D2C21D6FA48C}"/>
              </a:ext>
            </a:extLst>
          </p:cNvPr>
          <p:cNvSpPr/>
          <p:nvPr/>
        </p:nvSpPr>
        <p:spPr>
          <a:xfrm rot="10800000">
            <a:off x="4200685" y="6314096"/>
            <a:ext cx="733947" cy="287243"/>
          </a:xfrm>
          <a:prstGeom prst="rightArrow">
            <a:avLst>
              <a:gd name="adj1" fmla="val 50000"/>
              <a:gd name="adj2" fmla="val 63333"/>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4" name="正方形/長方形 43">
            <a:extLst>
              <a:ext uri="{FF2B5EF4-FFF2-40B4-BE49-F238E27FC236}">
                <a16:creationId xmlns:a16="http://schemas.microsoft.com/office/drawing/2014/main" id="{E2035DB7-B6A9-46BC-8E74-67BF77CF3FE3}"/>
              </a:ext>
            </a:extLst>
          </p:cNvPr>
          <p:cNvSpPr/>
          <p:nvPr/>
        </p:nvSpPr>
        <p:spPr>
          <a:xfrm>
            <a:off x="862558" y="5644475"/>
            <a:ext cx="7418884" cy="11308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7" name="テキスト ボックス 6">
            <a:extLst>
              <a:ext uri="{FF2B5EF4-FFF2-40B4-BE49-F238E27FC236}">
                <a16:creationId xmlns:a16="http://schemas.microsoft.com/office/drawing/2014/main" id="{9EA73BB5-D43E-402C-8F9D-861A01398EDD}"/>
              </a:ext>
            </a:extLst>
          </p:cNvPr>
          <p:cNvSpPr txBox="1"/>
          <p:nvPr/>
        </p:nvSpPr>
        <p:spPr>
          <a:xfrm>
            <a:off x="3696633" y="4425297"/>
            <a:ext cx="1379864" cy="369332"/>
          </a:xfrm>
          <a:prstGeom prst="rect">
            <a:avLst/>
          </a:prstGeom>
          <a:solidFill>
            <a:schemeClr val="bg2"/>
          </a:solidFill>
        </p:spPr>
        <p:txBody>
          <a:bodyPr wrap="square" rtlCol="0">
            <a:spAutoFit/>
          </a:bodyPr>
          <a:lstStyle/>
          <a:p>
            <a:r>
              <a:rPr kumimoji="1" lang="ja-JP" altLang="en-US" dirty="0"/>
              <a:t>研究の目的</a:t>
            </a:r>
            <a:endParaRPr kumimoji="1" lang="en-US" altLang="ja-JP" dirty="0"/>
          </a:p>
        </p:txBody>
      </p:sp>
      <p:pic>
        <p:nvPicPr>
          <p:cNvPr id="8" name="図 7">
            <a:extLst>
              <a:ext uri="{FF2B5EF4-FFF2-40B4-BE49-F238E27FC236}">
                <a16:creationId xmlns:a16="http://schemas.microsoft.com/office/drawing/2014/main" id="{BC39FCC9-BB16-4081-BC10-BB7EFB824B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147" y="871879"/>
            <a:ext cx="4843575" cy="3111873"/>
          </a:xfrm>
          <a:prstGeom prst="rect">
            <a:avLst/>
          </a:prstGeom>
        </p:spPr>
      </p:pic>
    </p:spTree>
    <p:extLst>
      <p:ext uri="{BB962C8B-B14F-4D97-AF65-F5344CB8AC3E}">
        <p14:creationId xmlns:p14="http://schemas.microsoft.com/office/powerpoint/2010/main" val="82955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 fill="hold"/>
                                        <p:tgtEl>
                                          <p:spTgt spid="41"/>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500" fill="hold"/>
                                        <p:tgtEl>
                                          <p:spTgt spid="43"/>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41"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3043A7C7-088A-42F8-8D6C-E501CF913A1A}"/>
              </a:ext>
            </a:extLst>
          </p:cNvPr>
          <p:cNvSpPr txBox="1"/>
          <p:nvPr/>
        </p:nvSpPr>
        <p:spPr>
          <a:xfrm>
            <a:off x="0" y="0"/>
            <a:ext cx="9144000" cy="400110"/>
          </a:xfrm>
          <a:prstGeom prst="rect">
            <a:avLst/>
          </a:prstGeom>
          <a:solidFill>
            <a:schemeClr val="bg2"/>
          </a:solidFill>
        </p:spPr>
        <p:txBody>
          <a:bodyPr wrap="square" rtlCol="0">
            <a:spAutoFit/>
          </a:bodyPr>
          <a:lstStyle/>
          <a:p>
            <a:r>
              <a:rPr kumimoji="1" lang="ja-JP" altLang="en-US" sz="2000" dirty="0"/>
              <a:t>使用データ・解析手法　　　　　　　　　　　　　　　　　　　　　　　</a:t>
            </a:r>
            <a:r>
              <a:rPr kumimoji="1" lang="en-US" altLang="ja-JP" sz="2000" dirty="0"/>
              <a:t>4/13</a:t>
            </a:r>
            <a:endParaRPr kumimoji="1" lang="ja-JP" altLang="en-US" sz="2000" dirty="0"/>
          </a:p>
        </p:txBody>
      </p:sp>
      <p:graphicFrame>
        <p:nvGraphicFramePr>
          <p:cNvPr id="2" name="表 1">
            <a:extLst>
              <a:ext uri="{FF2B5EF4-FFF2-40B4-BE49-F238E27FC236}">
                <a16:creationId xmlns:a16="http://schemas.microsoft.com/office/drawing/2014/main" id="{8090CD14-3DE3-44C7-A3AE-AA03EFF40D7D}"/>
              </a:ext>
            </a:extLst>
          </p:cNvPr>
          <p:cNvGraphicFramePr>
            <a:graphicFrameLocks noGrp="1"/>
          </p:cNvGraphicFramePr>
          <p:nvPr>
            <p:extLst>
              <p:ext uri="{D42A27DB-BD31-4B8C-83A1-F6EECF244321}">
                <p14:modId xmlns:p14="http://schemas.microsoft.com/office/powerpoint/2010/main" val="691010218"/>
              </p:ext>
            </p:extLst>
          </p:nvPr>
        </p:nvGraphicFramePr>
        <p:xfrm>
          <a:off x="483535" y="5045916"/>
          <a:ext cx="3965097" cy="1112520"/>
        </p:xfrm>
        <a:graphic>
          <a:graphicData uri="http://schemas.openxmlformats.org/drawingml/2006/table">
            <a:tbl>
              <a:tblPr>
                <a:tableStyleId>{5C22544A-7EE6-4342-B048-85BDC9FD1C3A}</a:tableStyleId>
              </a:tblPr>
              <a:tblGrid>
                <a:gridCol w="1321699">
                  <a:extLst>
                    <a:ext uri="{9D8B030D-6E8A-4147-A177-3AD203B41FA5}">
                      <a16:colId xmlns:a16="http://schemas.microsoft.com/office/drawing/2014/main" val="351816614"/>
                    </a:ext>
                  </a:extLst>
                </a:gridCol>
                <a:gridCol w="1321699">
                  <a:extLst>
                    <a:ext uri="{9D8B030D-6E8A-4147-A177-3AD203B41FA5}">
                      <a16:colId xmlns:a16="http://schemas.microsoft.com/office/drawing/2014/main" val="1910501094"/>
                    </a:ext>
                  </a:extLst>
                </a:gridCol>
                <a:gridCol w="1321699">
                  <a:extLst>
                    <a:ext uri="{9D8B030D-6E8A-4147-A177-3AD203B41FA5}">
                      <a16:colId xmlns:a16="http://schemas.microsoft.com/office/drawing/2014/main" val="1386508003"/>
                    </a:ext>
                  </a:extLst>
                </a:gridCol>
              </a:tblGrid>
              <a:tr h="370840">
                <a:tc>
                  <a:txBody>
                    <a:bodyPr/>
                    <a:lstStyle/>
                    <a:p>
                      <a:endParaRPr kumimoji="1" lang="ja-JP" altLang="en-US" dirty="0"/>
                    </a:p>
                  </a:txBody>
                  <a:tcPr>
                    <a:solidFill>
                      <a:schemeClr val="accent1">
                        <a:lumMod val="20000"/>
                        <a:lumOff val="80000"/>
                      </a:schemeClr>
                    </a:solidFill>
                  </a:tcPr>
                </a:tc>
                <a:tc>
                  <a:txBody>
                    <a:bodyPr/>
                    <a:lstStyle/>
                    <a:p>
                      <a:r>
                        <a:rPr kumimoji="1" lang="en-US" altLang="ja-JP" dirty="0"/>
                        <a:t>D01</a:t>
                      </a:r>
                      <a:endParaRPr kumimoji="1" lang="ja-JP" altLang="en-US" dirty="0"/>
                    </a:p>
                  </a:txBody>
                  <a:tcPr>
                    <a:solidFill>
                      <a:schemeClr val="accent1">
                        <a:lumMod val="20000"/>
                        <a:lumOff val="80000"/>
                      </a:schemeClr>
                    </a:solidFill>
                  </a:tcPr>
                </a:tc>
                <a:tc>
                  <a:txBody>
                    <a:bodyPr/>
                    <a:lstStyle/>
                    <a:p>
                      <a:r>
                        <a:rPr kumimoji="1" lang="en-US" altLang="ja-JP" dirty="0"/>
                        <a:t>D02</a:t>
                      </a:r>
                      <a:endParaRPr kumimoji="1" lang="ja-JP" altLang="en-US" dirty="0"/>
                    </a:p>
                  </a:txBody>
                  <a:tcPr>
                    <a:solidFill>
                      <a:schemeClr val="accent1">
                        <a:lumMod val="20000"/>
                        <a:lumOff val="80000"/>
                      </a:schemeClr>
                    </a:solidFill>
                  </a:tcPr>
                </a:tc>
                <a:extLst>
                  <a:ext uri="{0D108BD9-81ED-4DB2-BD59-A6C34878D82A}">
                    <a16:rowId xmlns:a16="http://schemas.microsoft.com/office/drawing/2014/main" val="3420718698"/>
                  </a:ext>
                </a:extLst>
              </a:tr>
              <a:tr h="370840">
                <a:tc>
                  <a:txBody>
                    <a:bodyPr/>
                    <a:lstStyle/>
                    <a:p>
                      <a:r>
                        <a:rPr kumimoji="1" lang="ja-JP" altLang="en-US" dirty="0"/>
                        <a:t>中心緯度</a:t>
                      </a:r>
                    </a:p>
                  </a:txBody>
                  <a:tcPr>
                    <a:solidFill>
                      <a:schemeClr val="accent1">
                        <a:lumMod val="20000"/>
                        <a:lumOff val="80000"/>
                      </a:schemeClr>
                    </a:solidFill>
                  </a:tcPr>
                </a:tc>
                <a:tc>
                  <a:txBody>
                    <a:bodyPr/>
                    <a:lstStyle/>
                    <a:p>
                      <a:r>
                        <a:rPr kumimoji="1" lang="en-US" altLang="ja-JP" dirty="0"/>
                        <a:t>32.63°N</a:t>
                      </a:r>
                      <a:endParaRPr kumimoji="1" lang="ja-JP" altLang="en-US" dirty="0"/>
                    </a:p>
                  </a:txBody>
                  <a:tcPr>
                    <a:solidFill>
                      <a:schemeClr val="accent1">
                        <a:lumMod val="20000"/>
                        <a:lumOff val="80000"/>
                      </a:schemeClr>
                    </a:solidFill>
                  </a:tcPr>
                </a:tc>
                <a:tc>
                  <a:txBody>
                    <a:bodyPr/>
                    <a:lstStyle/>
                    <a:p>
                      <a:r>
                        <a:rPr kumimoji="1" lang="en-US" altLang="ja-JP" dirty="0"/>
                        <a:t>24.38°N</a:t>
                      </a:r>
                      <a:endParaRPr kumimoji="1" lang="ja-JP" altLang="en-US" dirty="0"/>
                    </a:p>
                  </a:txBody>
                  <a:tcPr>
                    <a:solidFill>
                      <a:schemeClr val="accent1">
                        <a:lumMod val="20000"/>
                        <a:lumOff val="80000"/>
                      </a:schemeClr>
                    </a:solidFill>
                  </a:tcPr>
                </a:tc>
                <a:extLst>
                  <a:ext uri="{0D108BD9-81ED-4DB2-BD59-A6C34878D82A}">
                    <a16:rowId xmlns:a16="http://schemas.microsoft.com/office/drawing/2014/main" val="2072459521"/>
                  </a:ext>
                </a:extLst>
              </a:tr>
              <a:tr h="370840">
                <a:tc>
                  <a:txBody>
                    <a:bodyPr/>
                    <a:lstStyle/>
                    <a:p>
                      <a:r>
                        <a:rPr kumimoji="1" lang="ja-JP" altLang="en-US" dirty="0"/>
                        <a:t>中心経度</a:t>
                      </a:r>
                    </a:p>
                  </a:txBody>
                  <a:tcPr>
                    <a:solidFill>
                      <a:schemeClr val="accent1">
                        <a:lumMod val="20000"/>
                        <a:lumOff val="80000"/>
                      </a:schemeClr>
                    </a:solidFill>
                  </a:tcPr>
                </a:tc>
                <a:tc>
                  <a:txBody>
                    <a:bodyPr/>
                    <a:lstStyle/>
                    <a:p>
                      <a:r>
                        <a:rPr kumimoji="1" lang="en-US" altLang="ja-JP" dirty="0"/>
                        <a:t>135.00°E</a:t>
                      </a:r>
                      <a:endParaRPr kumimoji="1" lang="ja-JP" altLang="en-US" dirty="0"/>
                    </a:p>
                  </a:txBody>
                  <a:tcPr>
                    <a:solidFill>
                      <a:schemeClr val="accent1">
                        <a:lumMod val="20000"/>
                        <a:lumOff val="80000"/>
                      </a:schemeClr>
                    </a:solidFill>
                  </a:tcPr>
                </a:tc>
                <a:tc>
                  <a:txBody>
                    <a:bodyPr/>
                    <a:lstStyle/>
                    <a:p>
                      <a:r>
                        <a:rPr kumimoji="1" lang="en-US" altLang="ja-JP" dirty="0"/>
                        <a:t>137.29°E</a:t>
                      </a:r>
                      <a:endParaRPr kumimoji="1" lang="ja-JP" altLang="en-US" dirty="0"/>
                    </a:p>
                  </a:txBody>
                  <a:tcPr>
                    <a:solidFill>
                      <a:schemeClr val="accent1">
                        <a:lumMod val="20000"/>
                        <a:lumOff val="80000"/>
                      </a:schemeClr>
                    </a:solidFill>
                  </a:tcPr>
                </a:tc>
                <a:extLst>
                  <a:ext uri="{0D108BD9-81ED-4DB2-BD59-A6C34878D82A}">
                    <a16:rowId xmlns:a16="http://schemas.microsoft.com/office/drawing/2014/main" val="1920062708"/>
                  </a:ext>
                </a:extLst>
              </a:tr>
            </a:tbl>
          </a:graphicData>
        </a:graphic>
      </p:graphicFrame>
      <p:sp>
        <p:nvSpPr>
          <p:cNvPr id="4" name="テキスト ボックス 3">
            <a:extLst>
              <a:ext uri="{FF2B5EF4-FFF2-40B4-BE49-F238E27FC236}">
                <a16:creationId xmlns:a16="http://schemas.microsoft.com/office/drawing/2014/main" id="{EC4AA559-2572-41CC-BCAD-7B25D2D6A951}"/>
              </a:ext>
            </a:extLst>
          </p:cNvPr>
          <p:cNvSpPr txBox="1"/>
          <p:nvPr/>
        </p:nvSpPr>
        <p:spPr>
          <a:xfrm>
            <a:off x="194210" y="2210574"/>
            <a:ext cx="5478309" cy="523220"/>
          </a:xfrm>
          <a:prstGeom prst="rect">
            <a:avLst/>
          </a:prstGeom>
          <a:noFill/>
        </p:spPr>
        <p:txBody>
          <a:bodyPr wrap="square" rtlCol="0">
            <a:spAutoFit/>
          </a:bodyPr>
          <a:lstStyle/>
          <a:p>
            <a:r>
              <a:rPr kumimoji="1" lang="en-US" altLang="ja-JP" sz="2800" b="1" dirty="0"/>
              <a:t>WRFv3.4.1</a:t>
            </a:r>
            <a:r>
              <a:rPr kumimoji="1" lang="ja-JP" altLang="en-US" sz="2800" b="1" dirty="0"/>
              <a:t>（領域気象モデル）</a:t>
            </a:r>
          </a:p>
        </p:txBody>
      </p:sp>
      <p:sp>
        <p:nvSpPr>
          <p:cNvPr id="7" name="テキスト ボックス 6">
            <a:extLst>
              <a:ext uri="{FF2B5EF4-FFF2-40B4-BE49-F238E27FC236}">
                <a16:creationId xmlns:a16="http://schemas.microsoft.com/office/drawing/2014/main" id="{7B831380-ED7E-4051-9C78-7B924ACA403C}"/>
              </a:ext>
            </a:extLst>
          </p:cNvPr>
          <p:cNvSpPr txBox="1"/>
          <p:nvPr/>
        </p:nvSpPr>
        <p:spPr>
          <a:xfrm>
            <a:off x="5105003" y="2509170"/>
            <a:ext cx="2103929" cy="400110"/>
          </a:xfrm>
          <a:prstGeom prst="rect">
            <a:avLst/>
          </a:prstGeom>
          <a:noFill/>
        </p:spPr>
        <p:txBody>
          <a:bodyPr wrap="square" rtlCol="0">
            <a:spAutoFit/>
          </a:bodyPr>
          <a:lstStyle/>
          <a:p>
            <a:r>
              <a:rPr kumimoji="1" lang="en-US" altLang="ja-JP" sz="2000" dirty="0"/>
              <a:t>D01(25km)</a:t>
            </a:r>
            <a:endParaRPr kumimoji="1" lang="ja-JP" altLang="en-US" sz="2000" dirty="0"/>
          </a:p>
        </p:txBody>
      </p:sp>
      <p:sp>
        <p:nvSpPr>
          <p:cNvPr id="9" name="テキスト ボックス 8">
            <a:extLst>
              <a:ext uri="{FF2B5EF4-FFF2-40B4-BE49-F238E27FC236}">
                <a16:creationId xmlns:a16="http://schemas.microsoft.com/office/drawing/2014/main" id="{23DEA9D3-856F-45A3-B070-C5E8612740C8}"/>
              </a:ext>
            </a:extLst>
          </p:cNvPr>
          <p:cNvSpPr txBox="1"/>
          <p:nvPr/>
        </p:nvSpPr>
        <p:spPr>
          <a:xfrm>
            <a:off x="478975" y="2851799"/>
            <a:ext cx="2616725" cy="2031325"/>
          </a:xfrm>
          <a:prstGeom prst="rect">
            <a:avLst/>
          </a:prstGeom>
          <a:noFill/>
        </p:spPr>
        <p:txBody>
          <a:bodyPr wrap="square" rtlCol="0">
            <a:spAutoFit/>
          </a:bodyPr>
          <a:lstStyle/>
          <a:p>
            <a:r>
              <a:rPr kumimoji="1" lang="ja-JP" altLang="en-US" dirty="0"/>
              <a:t>・水平格子間隔</a:t>
            </a:r>
            <a:endParaRPr kumimoji="1" lang="en-US" altLang="ja-JP" dirty="0"/>
          </a:p>
          <a:p>
            <a:r>
              <a:rPr kumimoji="1" lang="ja-JP" altLang="en-US" dirty="0"/>
              <a:t>　　</a:t>
            </a:r>
            <a:r>
              <a:rPr kumimoji="1" lang="en-US" altLang="ja-JP" dirty="0"/>
              <a:t>D01</a:t>
            </a:r>
            <a:r>
              <a:rPr kumimoji="1" lang="ja-JP" altLang="en-US" dirty="0"/>
              <a:t>：</a:t>
            </a:r>
            <a:r>
              <a:rPr kumimoji="1" lang="en-US" altLang="ja-JP" dirty="0"/>
              <a:t>25km</a:t>
            </a:r>
          </a:p>
          <a:p>
            <a:r>
              <a:rPr kumimoji="1" lang="ja-JP" altLang="en-US" dirty="0"/>
              <a:t>　　</a:t>
            </a:r>
            <a:r>
              <a:rPr kumimoji="1" lang="en-US" altLang="ja-JP"/>
              <a:t>D02</a:t>
            </a:r>
            <a:r>
              <a:rPr kumimoji="1" lang="ja-JP" altLang="en-US" dirty="0"/>
              <a:t>：</a:t>
            </a:r>
            <a:r>
              <a:rPr kumimoji="1" lang="en-US" altLang="ja-JP" dirty="0"/>
              <a:t>5km</a:t>
            </a:r>
          </a:p>
          <a:p>
            <a:r>
              <a:rPr kumimoji="1" lang="ja-JP" altLang="en-US" dirty="0"/>
              <a:t>・計算間隔</a:t>
            </a:r>
            <a:endParaRPr kumimoji="1" lang="en-US" altLang="ja-JP" dirty="0"/>
          </a:p>
          <a:p>
            <a:r>
              <a:rPr kumimoji="1" lang="ja-JP" altLang="en-US" dirty="0"/>
              <a:t>　　</a:t>
            </a:r>
            <a:r>
              <a:rPr kumimoji="1" lang="en-US" altLang="ja-JP" dirty="0"/>
              <a:t>90</a:t>
            </a:r>
            <a:r>
              <a:rPr kumimoji="1" lang="ja-JP" altLang="en-US" dirty="0"/>
              <a:t>秒</a:t>
            </a:r>
            <a:endParaRPr kumimoji="1" lang="en-US" altLang="ja-JP" dirty="0"/>
          </a:p>
          <a:p>
            <a:r>
              <a:rPr kumimoji="1" lang="ja-JP" altLang="en-US" dirty="0"/>
              <a:t>・計算開始時刻</a:t>
            </a:r>
            <a:endParaRPr kumimoji="1" lang="en-US" altLang="ja-JP" dirty="0"/>
          </a:p>
          <a:p>
            <a:r>
              <a:rPr kumimoji="1" lang="ja-JP" altLang="en-US" dirty="0"/>
              <a:t>　　</a:t>
            </a:r>
            <a:r>
              <a:rPr kumimoji="1" lang="en-US" altLang="ja-JP" dirty="0"/>
              <a:t>2018/7/25 00UTC</a:t>
            </a:r>
          </a:p>
        </p:txBody>
      </p:sp>
      <p:sp>
        <p:nvSpPr>
          <p:cNvPr id="12" name="テキスト ボックス 11">
            <a:extLst>
              <a:ext uri="{FF2B5EF4-FFF2-40B4-BE49-F238E27FC236}">
                <a16:creationId xmlns:a16="http://schemas.microsoft.com/office/drawing/2014/main" id="{3EB70E5A-9FAD-44DC-A708-D74828B6D934}"/>
              </a:ext>
            </a:extLst>
          </p:cNvPr>
          <p:cNvSpPr txBox="1"/>
          <p:nvPr/>
        </p:nvSpPr>
        <p:spPr>
          <a:xfrm>
            <a:off x="194208" y="579326"/>
            <a:ext cx="2061028" cy="523220"/>
          </a:xfrm>
          <a:prstGeom prst="rect">
            <a:avLst/>
          </a:prstGeom>
          <a:noFill/>
          <a:ln>
            <a:noFill/>
          </a:ln>
        </p:spPr>
        <p:txBody>
          <a:bodyPr wrap="square" rtlCol="0">
            <a:spAutoFit/>
          </a:bodyPr>
          <a:lstStyle/>
          <a:p>
            <a:r>
              <a:rPr kumimoji="1" lang="ja-JP" altLang="en-US" sz="2800" b="1" dirty="0"/>
              <a:t>使用データ</a:t>
            </a:r>
          </a:p>
        </p:txBody>
      </p:sp>
      <p:sp>
        <p:nvSpPr>
          <p:cNvPr id="13" name="テキスト ボックス 12">
            <a:extLst>
              <a:ext uri="{FF2B5EF4-FFF2-40B4-BE49-F238E27FC236}">
                <a16:creationId xmlns:a16="http://schemas.microsoft.com/office/drawing/2014/main" id="{66997297-FF14-45A9-AB67-4CAD55052FA5}"/>
              </a:ext>
            </a:extLst>
          </p:cNvPr>
          <p:cNvSpPr txBox="1"/>
          <p:nvPr/>
        </p:nvSpPr>
        <p:spPr>
          <a:xfrm>
            <a:off x="478974" y="1102548"/>
            <a:ext cx="8470819" cy="646331"/>
          </a:xfrm>
          <a:prstGeom prst="rect">
            <a:avLst/>
          </a:prstGeom>
          <a:solidFill>
            <a:schemeClr val="accent1">
              <a:lumMod val="20000"/>
              <a:lumOff val="80000"/>
            </a:schemeClr>
          </a:solidFill>
          <a:ln>
            <a:noFill/>
          </a:ln>
        </p:spPr>
        <p:txBody>
          <a:bodyPr wrap="square" rtlCol="0">
            <a:spAutoFit/>
          </a:bodyPr>
          <a:lstStyle/>
          <a:p>
            <a:r>
              <a:rPr kumimoji="1" lang="ja-JP" altLang="en-US" dirty="0"/>
              <a:t>・大気場　</a:t>
            </a:r>
            <a:r>
              <a:rPr kumimoji="1" lang="ja-JP" altLang="en-US" sz="1400" dirty="0"/>
              <a:t>気象庁</a:t>
            </a:r>
            <a:r>
              <a:rPr kumimoji="1" lang="en-US" altLang="ja-JP" sz="1400" dirty="0"/>
              <a:t>GSM</a:t>
            </a:r>
            <a:r>
              <a:rPr kumimoji="1" lang="ja-JP" altLang="en-US" sz="1400" dirty="0"/>
              <a:t>（</a:t>
            </a:r>
            <a:r>
              <a:rPr kumimoji="1" lang="en-US" altLang="ja-JP" sz="1400" dirty="0"/>
              <a:t>Global</a:t>
            </a:r>
            <a:r>
              <a:rPr kumimoji="1" lang="ja-JP" altLang="en-US" sz="1400" dirty="0"/>
              <a:t> </a:t>
            </a:r>
            <a:r>
              <a:rPr kumimoji="1" lang="en-US" altLang="ja-JP" sz="1400" dirty="0"/>
              <a:t>Spectral</a:t>
            </a:r>
            <a:r>
              <a:rPr kumimoji="1" lang="ja-JP" altLang="en-US" sz="1400" dirty="0"/>
              <a:t> </a:t>
            </a:r>
            <a:r>
              <a:rPr kumimoji="1" lang="en-US" altLang="ja-JP" sz="1400" dirty="0"/>
              <a:t>Model)</a:t>
            </a:r>
            <a:r>
              <a:rPr kumimoji="1" lang="ja-JP" altLang="en-US" sz="1400" dirty="0"/>
              <a:t>日本域</a:t>
            </a:r>
            <a:r>
              <a:rPr kumimoji="1" lang="ja-JP" altLang="en-US" dirty="0"/>
              <a:t>　　・海面水温　</a:t>
            </a:r>
            <a:r>
              <a:rPr kumimoji="1" lang="en-US" altLang="ja-JP" dirty="0"/>
              <a:t>RTGSST</a:t>
            </a:r>
          </a:p>
          <a:p>
            <a:r>
              <a:rPr kumimoji="1" lang="ja-JP" altLang="en-US" dirty="0"/>
              <a:t>　　　　　</a:t>
            </a:r>
            <a:r>
              <a:rPr kumimoji="1" lang="en-US" altLang="ja-JP" sz="1600" dirty="0"/>
              <a:t>0.2°×0.25°</a:t>
            </a:r>
            <a:r>
              <a:rPr kumimoji="1" lang="ja-JP" altLang="en-US" sz="1600" dirty="0"/>
              <a:t>（緯度</a:t>
            </a:r>
            <a:r>
              <a:rPr kumimoji="1" lang="en-US" altLang="ja-JP" sz="1600" dirty="0"/>
              <a:t>×</a:t>
            </a:r>
            <a:r>
              <a:rPr kumimoji="1" lang="ja-JP" altLang="en-US" sz="1600" dirty="0"/>
              <a:t>経度）</a:t>
            </a:r>
            <a:r>
              <a:rPr kumimoji="1" lang="ja-JP" altLang="en-US" dirty="0"/>
              <a:t>　　　　　 　　</a:t>
            </a:r>
            <a:r>
              <a:rPr kumimoji="1" lang="en-US" altLang="ja-JP" dirty="0"/>
              <a:t>  </a:t>
            </a:r>
            <a:r>
              <a:rPr kumimoji="1" lang="ja-JP" altLang="en-US" dirty="0"/>
              <a:t>　　　</a:t>
            </a:r>
            <a:r>
              <a:rPr kumimoji="1" lang="en-US" altLang="ja-JP" dirty="0"/>
              <a:t>0.083°×0.083°</a:t>
            </a:r>
            <a:r>
              <a:rPr kumimoji="1" lang="ja-JP" altLang="en-US" dirty="0"/>
              <a:t>　　　　　　　</a:t>
            </a:r>
            <a:endParaRPr kumimoji="1" lang="en-US" altLang="ja-JP" dirty="0"/>
          </a:p>
        </p:txBody>
      </p:sp>
      <p:pic>
        <p:nvPicPr>
          <p:cNvPr id="15" name="図 14" descr="テキスト が含まれている画像&#10;&#10;自動的に生成された説明">
            <a:extLst>
              <a:ext uri="{FF2B5EF4-FFF2-40B4-BE49-F238E27FC236}">
                <a16:creationId xmlns:a16="http://schemas.microsoft.com/office/drawing/2014/main" id="{82D586C9-1896-489A-A2E2-409CE54F4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3079" y="2829967"/>
            <a:ext cx="3584388" cy="3513809"/>
          </a:xfrm>
          <a:prstGeom prst="rect">
            <a:avLst/>
          </a:prstGeom>
        </p:spPr>
      </p:pic>
      <p:sp>
        <p:nvSpPr>
          <p:cNvPr id="16" name="正方形/長方形 15">
            <a:extLst>
              <a:ext uri="{FF2B5EF4-FFF2-40B4-BE49-F238E27FC236}">
                <a16:creationId xmlns:a16="http://schemas.microsoft.com/office/drawing/2014/main" id="{589D5AAB-0413-4C8C-9686-6478DE51CB13}"/>
              </a:ext>
            </a:extLst>
          </p:cNvPr>
          <p:cNvSpPr/>
          <p:nvPr/>
        </p:nvSpPr>
        <p:spPr>
          <a:xfrm>
            <a:off x="5213638" y="6123643"/>
            <a:ext cx="3404796" cy="220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82B12068-CD23-415E-9CD9-2F7C69229688}"/>
              </a:ext>
            </a:extLst>
          </p:cNvPr>
          <p:cNvSpPr/>
          <p:nvPr/>
        </p:nvSpPr>
        <p:spPr>
          <a:xfrm>
            <a:off x="4950015" y="2859475"/>
            <a:ext cx="280559" cy="3247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443C90A0-520B-4FD2-9734-84549E84151E}"/>
              </a:ext>
            </a:extLst>
          </p:cNvPr>
          <p:cNvSpPr/>
          <p:nvPr/>
        </p:nvSpPr>
        <p:spPr>
          <a:xfrm>
            <a:off x="6643346" y="5167622"/>
            <a:ext cx="883522" cy="869113"/>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AA3CDDF8-18D7-45A2-9535-BF4F05ABA329}"/>
              </a:ext>
            </a:extLst>
          </p:cNvPr>
          <p:cNvSpPr txBox="1"/>
          <p:nvPr/>
        </p:nvSpPr>
        <p:spPr>
          <a:xfrm>
            <a:off x="6514507" y="4767510"/>
            <a:ext cx="2103929" cy="400110"/>
          </a:xfrm>
          <a:prstGeom prst="rect">
            <a:avLst/>
          </a:prstGeom>
          <a:noFill/>
        </p:spPr>
        <p:txBody>
          <a:bodyPr wrap="square" rtlCol="0">
            <a:spAutoFit/>
          </a:bodyPr>
          <a:lstStyle/>
          <a:p>
            <a:r>
              <a:rPr kumimoji="1" lang="en-US" altLang="ja-JP" sz="2000" dirty="0"/>
              <a:t>D02(5km)</a:t>
            </a:r>
            <a:endParaRPr kumimoji="1" lang="ja-JP" altLang="en-US" sz="2000" dirty="0"/>
          </a:p>
        </p:txBody>
      </p:sp>
    </p:spTree>
    <p:extLst>
      <p:ext uri="{BB962C8B-B14F-4D97-AF65-F5344CB8AC3E}">
        <p14:creationId xmlns:p14="http://schemas.microsoft.com/office/powerpoint/2010/main" val="3146835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F3877E09-4AE3-44B0-9A71-275EC0E1BA44}"/>
              </a:ext>
            </a:extLst>
          </p:cNvPr>
          <p:cNvPicPr>
            <a:picLocks noChangeAspect="1"/>
          </p:cNvPicPr>
          <p:nvPr/>
        </p:nvPicPr>
        <p:blipFill rotWithShape="1">
          <a:blip r:embed="rId3">
            <a:extLst>
              <a:ext uri="{28A0092B-C50C-407E-A947-70E740481C1C}">
                <a14:useLocalDpi xmlns:a14="http://schemas.microsoft.com/office/drawing/2010/main" val="0"/>
              </a:ext>
            </a:extLst>
          </a:blip>
          <a:srcRect l="13644" t="7898" r="17668" b="5052"/>
          <a:stretch/>
        </p:blipFill>
        <p:spPr>
          <a:xfrm>
            <a:off x="4369709" y="1549023"/>
            <a:ext cx="4655836" cy="4558010"/>
          </a:xfrm>
          <a:prstGeom prst="rect">
            <a:avLst/>
          </a:prstGeom>
        </p:spPr>
      </p:pic>
      <p:sp>
        <p:nvSpPr>
          <p:cNvPr id="5" name="テキスト ボックス 4">
            <a:extLst>
              <a:ext uri="{FF2B5EF4-FFF2-40B4-BE49-F238E27FC236}">
                <a16:creationId xmlns:a16="http://schemas.microsoft.com/office/drawing/2014/main" id="{3043A7C7-088A-42F8-8D6C-E501CF913A1A}"/>
              </a:ext>
            </a:extLst>
          </p:cNvPr>
          <p:cNvSpPr txBox="1"/>
          <p:nvPr/>
        </p:nvSpPr>
        <p:spPr>
          <a:xfrm>
            <a:off x="0" y="0"/>
            <a:ext cx="9144000" cy="400110"/>
          </a:xfrm>
          <a:prstGeom prst="rect">
            <a:avLst/>
          </a:prstGeom>
          <a:solidFill>
            <a:schemeClr val="bg2"/>
          </a:solidFill>
        </p:spPr>
        <p:txBody>
          <a:bodyPr wrap="square" rtlCol="0">
            <a:spAutoFit/>
          </a:bodyPr>
          <a:lstStyle/>
          <a:p>
            <a:r>
              <a:rPr kumimoji="1" lang="ja-JP" altLang="en-US" sz="2000" dirty="0"/>
              <a:t>使用データ・解析手法　　　　　　　　　　　　　　　　　　　　　　　</a:t>
            </a:r>
            <a:r>
              <a:rPr kumimoji="1" lang="en-US" altLang="ja-JP" sz="2000" dirty="0"/>
              <a:t>5/13</a:t>
            </a:r>
            <a:endParaRPr kumimoji="1" lang="ja-JP" altLang="en-US" sz="2000" dirty="0"/>
          </a:p>
        </p:txBody>
      </p:sp>
      <p:sp>
        <p:nvSpPr>
          <p:cNvPr id="6" name="四角形: 角を丸くする 5">
            <a:extLst>
              <a:ext uri="{FF2B5EF4-FFF2-40B4-BE49-F238E27FC236}">
                <a16:creationId xmlns:a16="http://schemas.microsoft.com/office/drawing/2014/main" id="{D28266BC-68A0-4274-8E87-B5441F069925}"/>
              </a:ext>
            </a:extLst>
          </p:cNvPr>
          <p:cNvSpPr/>
          <p:nvPr/>
        </p:nvSpPr>
        <p:spPr>
          <a:xfrm>
            <a:off x="194209" y="527873"/>
            <a:ext cx="4644829" cy="756733"/>
          </a:xfrm>
          <a:prstGeom prst="roundRect">
            <a:avLst/>
          </a:prstGeom>
          <a:solidFill>
            <a:schemeClr val="bg1"/>
          </a:solid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EC4AA559-2572-41CC-BCAD-7B25D2D6A951}"/>
              </a:ext>
            </a:extLst>
          </p:cNvPr>
          <p:cNvSpPr txBox="1"/>
          <p:nvPr/>
        </p:nvSpPr>
        <p:spPr>
          <a:xfrm>
            <a:off x="194210" y="664527"/>
            <a:ext cx="5429757" cy="523220"/>
          </a:xfrm>
          <a:prstGeom prst="rect">
            <a:avLst/>
          </a:prstGeom>
          <a:noFill/>
        </p:spPr>
        <p:txBody>
          <a:bodyPr wrap="square" rtlCol="0">
            <a:spAutoFit/>
          </a:bodyPr>
          <a:lstStyle/>
          <a:p>
            <a:r>
              <a:rPr kumimoji="1" lang="en-US" altLang="ja-JP" sz="2800" dirty="0"/>
              <a:t>WRFv3.4.1</a:t>
            </a:r>
            <a:r>
              <a:rPr kumimoji="1" lang="ja-JP" altLang="en-US" sz="2800" dirty="0"/>
              <a:t>（数値予報モデル）</a:t>
            </a:r>
          </a:p>
        </p:txBody>
      </p:sp>
      <p:sp>
        <p:nvSpPr>
          <p:cNvPr id="7" name="テキスト ボックス 6">
            <a:extLst>
              <a:ext uri="{FF2B5EF4-FFF2-40B4-BE49-F238E27FC236}">
                <a16:creationId xmlns:a16="http://schemas.microsoft.com/office/drawing/2014/main" id="{7B831380-ED7E-4051-9C78-7B924ACA403C}"/>
              </a:ext>
            </a:extLst>
          </p:cNvPr>
          <p:cNvSpPr txBox="1"/>
          <p:nvPr/>
        </p:nvSpPr>
        <p:spPr>
          <a:xfrm>
            <a:off x="4482990" y="1199581"/>
            <a:ext cx="2103929" cy="400110"/>
          </a:xfrm>
          <a:prstGeom prst="rect">
            <a:avLst/>
          </a:prstGeom>
          <a:noFill/>
        </p:spPr>
        <p:txBody>
          <a:bodyPr wrap="square" rtlCol="0">
            <a:spAutoFit/>
          </a:bodyPr>
          <a:lstStyle/>
          <a:p>
            <a:r>
              <a:rPr kumimoji="1" lang="en-US" altLang="ja-JP" sz="2000" dirty="0"/>
              <a:t>D01(25km)</a:t>
            </a:r>
            <a:endParaRPr kumimoji="1" lang="ja-JP" altLang="en-US" sz="2000" dirty="0"/>
          </a:p>
        </p:txBody>
      </p:sp>
      <p:sp>
        <p:nvSpPr>
          <p:cNvPr id="11" name="矢印: 右 10">
            <a:extLst>
              <a:ext uri="{FF2B5EF4-FFF2-40B4-BE49-F238E27FC236}">
                <a16:creationId xmlns:a16="http://schemas.microsoft.com/office/drawing/2014/main" id="{88717BEF-003A-4459-81CB-AE00CB3223C8}"/>
              </a:ext>
            </a:extLst>
          </p:cNvPr>
          <p:cNvSpPr/>
          <p:nvPr/>
        </p:nvSpPr>
        <p:spPr>
          <a:xfrm rot="16200000">
            <a:off x="6679977" y="5718044"/>
            <a:ext cx="315589" cy="70400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右 11">
            <a:extLst>
              <a:ext uri="{FF2B5EF4-FFF2-40B4-BE49-F238E27FC236}">
                <a16:creationId xmlns:a16="http://schemas.microsoft.com/office/drawing/2014/main" id="{A2A7C5EF-BA13-4EE2-9369-C6D62A514026}"/>
              </a:ext>
            </a:extLst>
          </p:cNvPr>
          <p:cNvSpPr/>
          <p:nvPr/>
        </p:nvSpPr>
        <p:spPr>
          <a:xfrm rot="5400000">
            <a:off x="6679977" y="1255221"/>
            <a:ext cx="315589" cy="70400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右 12">
            <a:extLst>
              <a:ext uri="{FF2B5EF4-FFF2-40B4-BE49-F238E27FC236}">
                <a16:creationId xmlns:a16="http://schemas.microsoft.com/office/drawing/2014/main" id="{1454C0BE-30C7-4F9C-BF98-DC522942CE27}"/>
              </a:ext>
            </a:extLst>
          </p:cNvPr>
          <p:cNvSpPr/>
          <p:nvPr/>
        </p:nvSpPr>
        <p:spPr>
          <a:xfrm rot="10800000">
            <a:off x="8828413" y="3421226"/>
            <a:ext cx="315589" cy="70400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右 13">
            <a:extLst>
              <a:ext uri="{FF2B5EF4-FFF2-40B4-BE49-F238E27FC236}">
                <a16:creationId xmlns:a16="http://schemas.microsoft.com/office/drawing/2014/main" id="{3B0AFA50-4E48-463B-BFAF-3AE0527988D0}"/>
              </a:ext>
            </a:extLst>
          </p:cNvPr>
          <p:cNvSpPr/>
          <p:nvPr/>
        </p:nvSpPr>
        <p:spPr>
          <a:xfrm>
            <a:off x="4430535" y="3387930"/>
            <a:ext cx="315589" cy="70400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 name="表 1">
            <a:extLst>
              <a:ext uri="{FF2B5EF4-FFF2-40B4-BE49-F238E27FC236}">
                <a16:creationId xmlns:a16="http://schemas.microsoft.com/office/drawing/2014/main" id="{28B13A62-3729-4C95-9C2E-B3164970DB91}"/>
              </a:ext>
            </a:extLst>
          </p:cNvPr>
          <p:cNvGraphicFramePr>
            <a:graphicFrameLocks noGrp="1"/>
          </p:cNvGraphicFramePr>
          <p:nvPr/>
        </p:nvGraphicFramePr>
        <p:xfrm>
          <a:off x="55017" y="1553916"/>
          <a:ext cx="4140444" cy="2661920"/>
        </p:xfrm>
        <a:graphic>
          <a:graphicData uri="http://schemas.openxmlformats.org/drawingml/2006/table">
            <a:tbl>
              <a:tblPr firstRow="1" bandRow="1">
                <a:tableStyleId>{5940675A-B579-460E-94D1-54222C63F5DA}</a:tableStyleId>
              </a:tblPr>
              <a:tblGrid>
                <a:gridCol w="2070222">
                  <a:extLst>
                    <a:ext uri="{9D8B030D-6E8A-4147-A177-3AD203B41FA5}">
                      <a16:colId xmlns:a16="http://schemas.microsoft.com/office/drawing/2014/main" val="895353808"/>
                    </a:ext>
                  </a:extLst>
                </a:gridCol>
                <a:gridCol w="2070222">
                  <a:extLst>
                    <a:ext uri="{9D8B030D-6E8A-4147-A177-3AD203B41FA5}">
                      <a16:colId xmlns:a16="http://schemas.microsoft.com/office/drawing/2014/main" val="3582829545"/>
                    </a:ext>
                  </a:extLst>
                </a:gridCol>
              </a:tblGrid>
              <a:tr h="370840">
                <a:tc>
                  <a:txBody>
                    <a:bodyPr/>
                    <a:lstStyle/>
                    <a:p>
                      <a:r>
                        <a:rPr kumimoji="1" lang="en-US" altLang="ja-JP" dirty="0"/>
                        <a:t>Normal</a:t>
                      </a:r>
                      <a:endParaRPr kumimoji="1" lang="ja-JP" altLang="en-US" dirty="0"/>
                    </a:p>
                  </a:txBody>
                  <a:tcPr>
                    <a:solidFill>
                      <a:schemeClr val="bg1">
                        <a:lumMod val="85000"/>
                      </a:schemeClr>
                    </a:solidFill>
                  </a:tcPr>
                </a:tc>
                <a:tc>
                  <a:txBody>
                    <a:bodyPr/>
                    <a:lstStyle/>
                    <a:p>
                      <a:r>
                        <a:rPr kumimoji="1" lang="en-US" altLang="ja-JP" dirty="0"/>
                        <a:t>Two</a:t>
                      </a:r>
                      <a:r>
                        <a:rPr kumimoji="1" lang="ja-JP" altLang="en-US" dirty="0"/>
                        <a:t> </a:t>
                      </a:r>
                      <a:r>
                        <a:rPr kumimoji="1" lang="en-US" altLang="ja-JP" dirty="0"/>
                        <a:t>way</a:t>
                      </a:r>
                      <a:endParaRPr kumimoji="1" lang="ja-JP" altLang="en-US" dirty="0"/>
                    </a:p>
                  </a:txBody>
                  <a:tcPr>
                    <a:solidFill>
                      <a:schemeClr val="bg1">
                        <a:lumMod val="85000"/>
                      </a:schemeClr>
                    </a:solidFill>
                  </a:tcPr>
                </a:tc>
                <a:extLst>
                  <a:ext uri="{0D108BD9-81ED-4DB2-BD59-A6C34878D82A}">
                    <a16:rowId xmlns:a16="http://schemas.microsoft.com/office/drawing/2014/main" val="96553047"/>
                  </a:ext>
                </a:extLst>
              </a:tr>
              <a:tr h="370840">
                <a:tc>
                  <a:txBody>
                    <a:bodyPr/>
                    <a:lstStyle/>
                    <a:p>
                      <a:r>
                        <a:rPr kumimoji="1" lang="en-US" altLang="ja-JP" dirty="0"/>
                        <a:t>D01</a:t>
                      </a:r>
                      <a:r>
                        <a:rPr kumimoji="1" lang="ja-JP" altLang="en-US" dirty="0"/>
                        <a:t>のみ</a:t>
                      </a:r>
                    </a:p>
                  </a:txBody>
                  <a:tcPr/>
                </a:tc>
                <a:tc>
                  <a:txBody>
                    <a:bodyPr/>
                    <a:lstStyle/>
                    <a:p>
                      <a:r>
                        <a:rPr kumimoji="1" lang="en-US" altLang="ja-JP" dirty="0"/>
                        <a:t>D01</a:t>
                      </a:r>
                      <a:r>
                        <a:rPr kumimoji="1" lang="ja-JP" altLang="en-US" dirty="0"/>
                        <a:t>と</a:t>
                      </a:r>
                      <a:r>
                        <a:rPr kumimoji="1" lang="en-US" altLang="ja-JP" dirty="0"/>
                        <a:t>D02</a:t>
                      </a:r>
                      <a:endParaRPr kumimoji="1" lang="ja-JP" altLang="en-US" dirty="0"/>
                    </a:p>
                  </a:txBody>
                  <a:tcPr/>
                </a:tc>
                <a:extLst>
                  <a:ext uri="{0D108BD9-81ED-4DB2-BD59-A6C34878D82A}">
                    <a16:rowId xmlns:a16="http://schemas.microsoft.com/office/drawing/2014/main" val="3656328670"/>
                  </a:ext>
                </a:extLst>
              </a:tr>
              <a:tr h="370840">
                <a:tc>
                  <a:txBody>
                    <a:bodyPr/>
                    <a:lstStyle/>
                    <a:p>
                      <a:r>
                        <a:rPr kumimoji="1" lang="ja-JP" altLang="en-US" dirty="0"/>
                        <a:t>再解析データが境界値</a:t>
                      </a:r>
                    </a:p>
                  </a:txBody>
                  <a:tcPr/>
                </a:tc>
                <a:tc>
                  <a:txBody>
                    <a:bodyPr/>
                    <a:lstStyle/>
                    <a:p>
                      <a:r>
                        <a:rPr kumimoji="1" lang="en-US" altLang="ja-JP" dirty="0"/>
                        <a:t>D01</a:t>
                      </a:r>
                      <a:r>
                        <a:rPr kumimoji="1" lang="ja-JP" altLang="en-US" dirty="0"/>
                        <a:t>の計算結果が</a:t>
                      </a:r>
                      <a:r>
                        <a:rPr kumimoji="1" lang="en-US" altLang="ja-JP" dirty="0"/>
                        <a:t>D02</a:t>
                      </a:r>
                      <a:r>
                        <a:rPr kumimoji="1" lang="ja-JP" altLang="en-US" dirty="0"/>
                        <a:t>の境界値</a:t>
                      </a:r>
                    </a:p>
                  </a:txBody>
                  <a:tcPr/>
                </a:tc>
                <a:extLst>
                  <a:ext uri="{0D108BD9-81ED-4DB2-BD59-A6C34878D82A}">
                    <a16:rowId xmlns:a16="http://schemas.microsoft.com/office/drawing/2014/main" val="504927427"/>
                  </a:ext>
                </a:extLst>
              </a:tr>
              <a:tr h="370840">
                <a:tc>
                  <a:txBody>
                    <a:bodyPr/>
                    <a:lstStyle/>
                    <a:p>
                      <a:endParaRPr kumimoji="1" lang="ja-JP" altLang="en-US" dirty="0"/>
                    </a:p>
                  </a:txBody>
                  <a:tcPr/>
                </a:tc>
                <a:tc>
                  <a:txBody>
                    <a:bodyPr/>
                    <a:lstStyle/>
                    <a:p>
                      <a:r>
                        <a:rPr kumimoji="1" lang="en-US" altLang="ja-JP" dirty="0"/>
                        <a:t>D02</a:t>
                      </a:r>
                      <a:r>
                        <a:rPr kumimoji="1" lang="ja-JP" altLang="en-US" dirty="0"/>
                        <a:t>で台風を精度よく計算</a:t>
                      </a:r>
                    </a:p>
                  </a:txBody>
                  <a:tcPr/>
                </a:tc>
                <a:extLst>
                  <a:ext uri="{0D108BD9-81ED-4DB2-BD59-A6C34878D82A}">
                    <a16:rowId xmlns:a16="http://schemas.microsoft.com/office/drawing/2014/main" val="1985673051"/>
                  </a:ext>
                </a:extLst>
              </a:tr>
              <a:tr h="370840">
                <a:tc>
                  <a:txBody>
                    <a:bodyPr/>
                    <a:lstStyle/>
                    <a:p>
                      <a:endParaRPr kumimoji="1" lang="ja-JP" altLang="en-US" dirty="0"/>
                    </a:p>
                  </a:txBody>
                  <a:tcPr/>
                </a:tc>
                <a:tc>
                  <a:txBody>
                    <a:bodyPr/>
                    <a:lstStyle/>
                    <a:p>
                      <a:r>
                        <a:rPr kumimoji="1" lang="en-US" altLang="ja-JP" dirty="0"/>
                        <a:t>D02</a:t>
                      </a:r>
                      <a:r>
                        <a:rPr kumimoji="1" lang="ja-JP" altLang="en-US" dirty="0"/>
                        <a:t>の結果を</a:t>
                      </a:r>
                      <a:r>
                        <a:rPr kumimoji="1" lang="en-US" altLang="ja-JP" dirty="0"/>
                        <a:t>D01</a:t>
                      </a:r>
                      <a:r>
                        <a:rPr kumimoji="1" lang="ja-JP" altLang="en-US" dirty="0"/>
                        <a:t>に反映</a:t>
                      </a:r>
                    </a:p>
                  </a:txBody>
                  <a:tcPr/>
                </a:tc>
                <a:extLst>
                  <a:ext uri="{0D108BD9-81ED-4DB2-BD59-A6C34878D82A}">
                    <a16:rowId xmlns:a16="http://schemas.microsoft.com/office/drawing/2014/main" val="594066420"/>
                  </a:ext>
                </a:extLst>
              </a:tr>
            </a:tbl>
          </a:graphicData>
        </a:graphic>
      </p:graphicFrame>
      <p:sp>
        <p:nvSpPr>
          <p:cNvPr id="16" name="テキスト ボックス 15">
            <a:extLst>
              <a:ext uri="{FF2B5EF4-FFF2-40B4-BE49-F238E27FC236}">
                <a16:creationId xmlns:a16="http://schemas.microsoft.com/office/drawing/2014/main" id="{06250690-E281-4D14-B858-BD4CBBE37308}"/>
              </a:ext>
            </a:extLst>
          </p:cNvPr>
          <p:cNvSpPr txBox="1"/>
          <p:nvPr/>
        </p:nvSpPr>
        <p:spPr>
          <a:xfrm>
            <a:off x="598182" y="5166596"/>
            <a:ext cx="3424780" cy="646331"/>
          </a:xfrm>
          <a:prstGeom prst="rect">
            <a:avLst/>
          </a:prstGeom>
          <a:noFill/>
        </p:spPr>
        <p:txBody>
          <a:bodyPr wrap="square" rtlCol="0">
            <a:spAutoFit/>
          </a:bodyPr>
          <a:lstStyle/>
          <a:p>
            <a:pPr algn="just"/>
            <a:r>
              <a:rPr kumimoji="1" lang="en-US" altLang="ja-JP" b="1" u="sng" dirty="0"/>
              <a:t>2</a:t>
            </a:r>
            <a:r>
              <a:rPr kumimoji="1" lang="ja-JP" altLang="en-US" b="1" u="sng" dirty="0"/>
              <a:t>つの</a:t>
            </a:r>
            <a:r>
              <a:rPr kumimoji="1" lang="en-US" altLang="ja-JP" b="1" u="sng" dirty="0"/>
              <a:t>Run</a:t>
            </a:r>
            <a:r>
              <a:rPr kumimoji="1" lang="ja-JP" altLang="en-US" b="1" u="sng" dirty="0"/>
              <a:t>を比較することで台風が周囲に与える影響が分かる</a:t>
            </a:r>
          </a:p>
        </p:txBody>
      </p:sp>
      <p:sp>
        <p:nvSpPr>
          <p:cNvPr id="3" name="四角形: 角を丸くする 2">
            <a:extLst>
              <a:ext uri="{FF2B5EF4-FFF2-40B4-BE49-F238E27FC236}">
                <a16:creationId xmlns:a16="http://schemas.microsoft.com/office/drawing/2014/main" id="{1405411E-8847-4939-95FB-03A75D3435D2}"/>
              </a:ext>
            </a:extLst>
          </p:cNvPr>
          <p:cNvSpPr/>
          <p:nvPr/>
        </p:nvSpPr>
        <p:spPr>
          <a:xfrm>
            <a:off x="36429" y="1549023"/>
            <a:ext cx="2103928" cy="266192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グラフィックス 14" descr="ノコ刃">
            <a:extLst>
              <a:ext uri="{FF2B5EF4-FFF2-40B4-BE49-F238E27FC236}">
                <a16:creationId xmlns:a16="http://schemas.microsoft.com/office/drawing/2014/main" id="{84C0A6D3-2331-452E-8687-DAF608A62E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97627" y="4877043"/>
            <a:ext cx="914400" cy="914400"/>
          </a:xfrm>
          <a:prstGeom prst="rect">
            <a:avLst/>
          </a:prstGeom>
        </p:spPr>
      </p:pic>
      <p:sp>
        <p:nvSpPr>
          <p:cNvPr id="17" name="テキスト ボックス 16">
            <a:extLst>
              <a:ext uri="{FF2B5EF4-FFF2-40B4-BE49-F238E27FC236}">
                <a16:creationId xmlns:a16="http://schemas.microsoft.com/office/drawing/2014/main" id="{6587360E-ABE8-47FB-8368-AE320F743595}"/>
              </a:ext>
            </a:extLst>
          </p:cNvPr>
          <p:cNvSpPr txBox="1"/>
          <p:nvPr/>
        </p:nvSpPr>
        <p:spPr>
          <a:xfrm>
            <a:off x="5593048" y="308842"/>
            <a:ext cx="3177246" cy="1015663"/>
          </a:xfrm>
          <a:prstGeom prst="rect">
            <a:avLst/>
          </a:prstGeom>
          <a:noFill/>
        </p:spPr>
        <p:txBody>
          <a:bodyPr wrap="square" rtlCol="0">
            <a:spAutoFit/>
          </a:bodyPr>
          <a:lstStyle/>
          <a:p>
            <a:r>
              <a:rPr kumimoji="1" lang="en-US" altLang="ja-JP" sz="6000" b="1" dirty="0"/>
              <a:t>Normal</a:t>
            </a:r>
            <a:endParaRPr kumimoji="1" lang="ja-JP" altLang="en-US" sz="6000" b="1" dirty="0"/>
          </a:p>
        </p:txBody>
      </p:sp>
    </p:spTree>
    <p:extLst>
      <p:ext uri="{BB962C8B-B14F-4D97-AF65-F5344CB8AC3E}">
        <p14:creationId xmlns:p14="http://schemas.microsoft.com/office/powerpoint/2010/main" val="30231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209 0.00023 L -0.00209 0.00023 C 0.00052 -0.00209 0.00312 -0.00486 0.00607 -0.00672 C 0.00798 -0.0081 0.01024 -0.00857 0.01232 -0.00949 L 0.01527 -0.01088 C 0.01562 -0.01227 0.01562 -0.01412 0.01631 -0.01505 C 0.01753 -0.01621 0.01909 -0.01597 0.02048 -0.01644 C 0.02152 -0.0169 0.02256 -0.01713 0.02361 -0.01783 C 0.025 -0.01852 0.02638 -0.01945 0.02777 -0.0206 C 0.02881 -0.0213 0.02968 -0.02269 0.0309 -0.02315 C 0.03246 -0.02408 0.0342 -0.02408 0.03593 -0.02454 C 0.03697 -0.02547 0.03802 -0.02662 0.03906 -0.02732 C 0.0401 -0.02801 0.04114 -0.02801 0.04218 -0.02871 C 0.04427 -0.03033 0.046 -0.0331 0.04826 -0.03426 C 0.0559 -0.0375 0.05243 -0.03634 0.05868 -0.03843 C 0.06927 -0.04792 0.05329 -0.03264 0.06388 -0.04653 C 0.06458 -0.04769 0.06579 -0.04746 0.06684 -0.04792 C 0.06788 -0.04884 0.06909 -0.04954 0.06996 -0.0507 C 0.07482 -0.05718 0.06979 -0.05232 0.07309 -0.05903 C 0.07395 -0.06065 0.07517 -0.06181 0.07621 -0.0632 C 0.07691 -0.06505 0.07743 -0.0669 0.07829 -0.06875 C 0.07881 -0.07014 0.07968 -0.0713 0.08038 -0.07269 C 0.08072 -0.07408 0.08072 -0.0757 0.08125 -0.07685 C 0.08211 -0.07847 0.08333 -0.07963 0.08437 -0.08102 C 0.08628 -0.09121 0.0842 -0.08195 0.0875 -0.09213 C 0.08802 -0.09329 0.08802 -0.09491 0.08854 -0.09607 C 0.08906 -0.09769 0.08993 -0.09884 0.09062 -0.10023 C 0.09444 -0.10949 0.09114 -0.10209 0.09375 -0.10996 C 0.09687 -0.11991 0.09496 -0.11065 0.09687 -0.12084 C 0.09722 -0.12639 0.09791 -0.13195 0.09791 -0.1375 C 0.09791 -0.17477 0.09409 -0.15834 0.09791 -0.17315 C 0.09756 -0.17593 0.09704 -0.17871 0.09687 -0.18148 C 0.09635 -0.18542 0.09618 -0.18959 0.09583 -0.19375 C 0.09548 -0.19607 0.09566 -0.19861 0.09479 -0.2007 C 0.09409 -0.20185 0.0927 -0.20162 0.09166 -0.20209 C 0.08854 -0.21042 0.08836 -0.21227 0.08437 -0.21852 C 0.0835 -0.21991 0.08229 -0.22107 0.08125 -0.22269 C 0.07708 -0.22963 0.08177 -0.22454 0.07621 -0.22963 C 0.07552 -0.23079 0.075 -0.23264 0.07413 -0.23357 C 0.06736 -0.24167 0.0684 -0.24074 0.06284 -0.24329 C 0.0618 -0.24422 0.06076 -0.24537 0.05972 -0.24607 C 0.05798 -0.24676 0.05607 -0.2463 0.05451 -0.24746 C 0.05347 -0.24815 0.05329 -0.25047 0.05243 -0.25162 C 0.04913 -0.25579 0.04739 -0.25625 0.04322 -0.25834 C 0.04253 -0.25972 0.04218 -0.26158 0.04114 -0.2625 C 0.03993 -0.26366 0.03836 -0.2632 0.03697 -0.26389 C 0.03593 -0.26459 0.03506 -0.26597 0.03385 -0.26667 C 0.03298 -0.26736 0.03177 -0.26736 0.0309 -0.26806 C 0.02968 -0.26875 0.02881 -0.27014 0.02777 -0.27084 C 0.02604 -0.27199 0.0243 -0.27269 0.02256 -0.27361 C 0.02048 -0.27454 0.0184 -0.27547 0.01631 -0.27639 C 0.01527 -0.27685 0.01441 -0.27732 0.01336 -0.27755 L 0.0092 -0.27894 C 0.00312 -0.28449 0.00468 -0.28403 -0.0073 -0.2831 C -0.00921 -0.2831 -0.01077 -0.28125 -0.0125 -0.28033 C -0.03264 -0.28148 -0.04497 -0.2831 -0.06511 -0.28033 C -0.06719 -0.28009 -0.0691 -0.27847 -0.07119 -0.27755 C -0.08178 -0.27408 -0.07674 -0.27547 -0.08664 -0.27361 C -0.08768 -0.27315 -0.08889 -0.27315 -0.08976 -0.27222 C -0.0908 -0.27107 -0.09098 -0.26922 -0.09184 -0.26806 C -0.09271 -0.2669 -0.09393 -0.26621 -0.09497 -0.26528 C -0.09862 -0.25787 -0.09879 -0.25926 -0.10018 -0.25301 C -0.10053 -0.25116 -0.10105 -0.24746 -0.10105 -0.24746 L -0.10105 -0.24746 " pathEditMode="relative" ptsTypes="AAAAAAAAAAAAAAAAAAAAAAAAAAAAAAAAAAAAAAAAAAAAAAAAAAAAAAAAAAAAAAAA">
                                      <p:cBhvr>
                                        <p:cTn id="6" dur="2000" fill="hold"/>
                                        <p:tgtEl>
                                          <p:spTgt spid="1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F3877E09-4AE3-44B0-9A71-275EC0E1BA44}"/>
              </a:ext>
            </a:extLst>
          </p:cNvPr>
          <p:cNvPicPr>
            <a:picLocks noChangeAspect="1"/>
          </p:cNvPicPr>
          <p:nvPr/>
        </p:nvPicPr>
        <p:blipFill rotWithShape="1">
          <a:blip r:embed="rId3">
            <a:extLst>
              <a:ext uri="{28A0092B-C50C-407E-A947-70E740481C1C}">
                <a14:useLocalDpi xmlns:a14="http://schemas.microsoft.com/office/drawing/2010/main" val="0"/>
              </a:ext>
            </a:extLst>
          </a:blip>
          <a:srcRect l="13644" t="7898" r="17668" b="5052"/>
          <a:stretch/>
        </p:blipFill>
        <p:spPr>
          <a:xfrm>
            <a:off x="4369709" y="1549023"/>
            <a:ext cx="4655836" cy="4558010"/>
          </a:xfrm>
          <a:prstGeom prst="rect">
            <a:avLst/>
          </a:prstGeom>
        </p:spPr>
      </p:pic>
      <p:sp>
        <p:nvSpPr>
          <p:cNvPr id="5" name="テキスト ボックス 4">
            <a:extLst>
              <a:ext uri="{FF2B5EF4-FFF2-40B4-BE49-F238E27FC236}">
                <a16:creationId xmlns:a16="http://schemas.microsoft.com/office/drawing/2014/main" id="{3043A7C7-088A-42F8-8D6C-E501CF913A1A}"/>
              </a:ext>
            </a:extLst>
          </p:cNvPr>
          <p:cNvSpPr txBox="1"/>
          <p:nvPr/>
        </p:nvSpPr>
        <p:spPr>
          <a:xfrm>
            <a:off x="0" y="0"/>
            <a:ext cx="9144000" cy="400110"/>
          </a:xfrm>
          <a:prstGeom prst="rect">
            <a:avLst/>
          </a:prstGeom>
          <a:solidFill>
            <a:schemeClr val="bg2"/>
          </a:solidFill>
        </p:spPr>
        <p:txBody>
          <a:bodyPr wrap="square" rtlCol="0">
            <a:spAutoFit/>
          </a:bodyPr>
          <a:lstStyle/>
          <a:p>
            <a:r>
              <a:rPr kumimoji="1" lang="ja-JP" altLang="en-US" sz="2000" dirty="0"/>
              <a:t>使用データ・解析手法　　　　　　　　　　　　　　　　　　　　　　　</a:t>
            </a:r>
            <a:r>
              <a:rPr kumimoji="1" lang="en-US" altLang="ja-JP" sz="2000" dirty="0"/>
              <a:t>5/13</a:t>
            </a:r>
            <a:endParaRPr kumimoji="1" lang="ja-JP" altLang="en-US" sz="2000" dirty="0"/>
          </a:p>
        </p:txBody>
      </p:sp>
      <p:sp>
        <p:nvSpPr>
          <p:cNvPr id="6" name="四角形: 角を丸くする 5">
            <a:extLst>
              <a:ext uri="{FF2B5EF4-FFF2-40B4-BE49-F238E27FC236}">
                <a16:creationId xmlns:a16="http://schemas.microsoft.com/office/drawing/2014/main" id="{D28266BC-68A0-4274-8E87-B5441F069925}"/>
              </a:ext>
            </a:extLst>
          </p:cNvPr>
          <p:cNvSpPr/>
          <p:nvPr/>
        </p:nvSpPr>
        <p:spPr>
          <a:xfrm>
            <a:off x="194209" y="527873"/>
            <a:ext cx="4644829" cy="756733"/>
          </a:xfrm>
          <a:prstGeom prst="roundRect">
            <a:avLst/>
          </a:prstGeom>
          <a:solidFill>
            <a:schemeClr val="bg1"/>
          </a:solid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EC4AA559-2572-41CC-BCAD-7B25D2D6A951}"/>
              </a:ext>
            </a:extLst>
          </p:cNvPr>
          <p:cNvSpPr txBox="1"/>
          <p:nvPr/>
        </p:nvSpPr>
        <p:spPr>
          <a:xfrm>
            <a:off x="194210" y="664527"/>
            <a:ext cx="5429757" cy="523220"/>
          </a:xfrm>
          <a:prstGeom prst="rect">
            <a:avLst/>
          </a:prstGeom>
          <a:noFill/>
        </p:spPr>
        <p:txBody>
          <a:bodyPr wrap="square" rtlCol="0">
            <a:spAutoFit/>
          </a:bodyPr>
          <a:lstStyle/>
          <a:p>
            <a:r>
              <a:rPr kumimoji="1" lang="en-US" altLang="ja-JP" sz="2800" dirty="0"/>
              <a:t>WRFv3.4.1</a:t>
            </a:r>
            <a:r>
              <a:rPr kumimoji="1" lang="ja-JP" altLang="en-US" sz="2800" dirty="0"/>
              <a:t>（数値予報モデル）</a:t>
            </a:r>
          </a:p>
        </p:txBody>
      </p:sp>
      <p:sp>
        <p:nvSpPr>
          <p:cNvPr id="7" name="テキスト ボックス 6">
            <a:extLst>
              <a:ext uri="{FF2B5EF4-FFF2-40B4-BE49-F238E27FC236}">
                <a16:creationId xmlns:a16="http://schemas.microsoft.com/office/drawing/2014/main" id="{7B831380-ED7E-4051-9C78-7B924ACA403C}"/>
              </a:ext>
            </a:extLst>
          </p:cNvPr>
          <p:cNvSpPr txBox="1"/>
          <p:nvPr/>
        </p:nvSpPr>
        <p:spPr>
          <a:xfrm>
            <a:off x="4482990" y="1199581"/>
            <a:ext cx="2103929" cy="400110"/>
          </a:xfrm>
          <a:prstGeom prst="rect">
            <a:avLst/>
          </a:prstGeom>
          <a:noFill/>
        </p:spPr>
        <p:txBody>
          <a:bodyPr wrap="square" rtlCol="0">
            <a:spAutoFit/>
          </a:bodyPr>
          <a:lstStyle/>
          <a:p>
            <a:r>
              <a:rPr kumimoji="1" lang="en-US" altLang="ja-JP" sz="2000" dirty="0"/>
              <a:t>D01(25km)</a:t>
            </a:r>
            <a:endParaRPr kumimoji="1" lang="ja-JP" altLang="en-US" sz="2000" dirty="0"/>
          </a:p>
        </p:txBody>
      </p:sp>
      <p:sp>
        <p:nvSpPr>
          <p:cNvPr id="11" name="矢印: 右 10">
            <a:extLst>
              <a:ext uri="{FF2B5EF4-FFF2-40B4-BE49-F238E27FC236}">
                <a16:creationId xmlns:a16="http://schemas.microsoft.com/office/drawing/2014/main" id="{88717BEF-003A-4459-81CB-AE00CB3223C8}"/>
              </a:ext>
            </a:extLst>
          </p:cNvPr>
          <p:cNvSpPr/>
          <p:nvPr/>
        </p:nvSpPr>
        <p:spPr>
          <a:xfrm rot="16200000">
            <a:off x="6679977" y="5718044"/>
            <a:ext cx="315589" cy="70400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右 11">
            <a:extLst>
              <a:ext uri="{FF2B5EF4-FFF2-40B4-BE49-F238E27FC236}">
                <a16:creationId xmlns:a16="http://schemas.microsoft.com/office/drawing/2014/main" id="{A2A7C5EF-BA13-4EE2-9369-C6D62A514026}"/>
              </a:ext>
            </a:extLst>
          </p:cNvPr>
          <p:cNvSpPr/>
          <p:nvPr/>
        </p:nvSpPr>
        <p:spPr>
          <a:xfrm rot="5400000">
            <a:off x="6679977" y="1255221"/>
            <a:ext cx="315589" cy="70400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右 12">
            <a:extLst>
              <a:ext uri="{FF2B5EF4-FFF2-40B4-BE49-F238E27FC236}">
                <a16:creationId xmlns:a16="http://schemas.microsoft.com/office/drawing/2014/main" id="{1454C0BE-30C7-4F9C-BF98-DC522942CE27}"/>
              </a:ext>
            </a:extLst>
          </p:cNvPr>
          <p:cNvSpPr/>
          <p:nvPr/>
        </p:nvSpPr>
        <p:spPr>
          <a:xfrm rot="10800000">
            <a:off x="8828413" y="3421226"/>
            <a:ext cx="315589" cy="70400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右 13">
            <a:extLst>
              <a:ext uri="{FF2B5EF4-FFF2-40B4-BE49-F238E27FC236}">
                <a16:creationId xmlns:a16="http://schemas.microsoft.com/office/drawing/2014/main" id="{3B0AFA50-4E48-463B-BFAF-3AE0527988D0}"/>
              </a:ext>
            </a:extLst>
          </p:cNvPr>
          <p:cNvSpPr/>
          <p:nvPr/>
        </p:nvSpPr>
        <p:spPr>
          <a:xfrm>
            <a:off x="4430535" y="3387930"/>
            <a:ext cx="315589" cy="70400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 name="表 1">
            <a:extLst>
              <a:ext uri="{FF2B5EF4-FFF2-40B4-BE49-F238E27FC236}">
                <a16:creationId xmlns:a16="http://schemas.microsoft.com/office/drawing/2014/main" id="{28B13A62-3729-4C95-9C2E-B3164970DB91}"/>
              </a:ext>
            </a:extLst>
          </p:cNvPr>
          <p:cNvGraphicFramePr>
            <a:graphicFrameLocks noGrp="1"/>
          </p:cNvGraphicFramePr>
          <p:nvPr/>
        </p:nvGraphicFramePr>
        <p:xfrm>
          <a:off x="55017" y="1553916"/>
          <a:ext cx="4140444" cy="2661920"/>
        </p:xfrm>
        <a:graphic>
          <a:graphicData uri="http://schemas.openxmlformats.org/drawingml/2006/table">
            <a:tbl>
              <a:tblPr firstRow="1" bandRow="1">
                <a:tableStyleId>{5940675A-B579-460E-94D1-54222C63F5DA}</a:tableStyleId>
              </a:tblPr>
              <a:tblGrid>
                <a:gridCol w="2070222">
                  <a:extLst>
                    <a:ext uri="{9D8B030D-6E8A-4147-A177-3AD203B41FA5}">
                      <a16:colId xmlns:a16="http://schemas.microsoft.com/office/drawing/2014/main" val="895353808"/>
                    </a:ext>
                  </a:extLst>
                </a:gridCol>
                <a:gridCol w="2070222">
                  <a:extLst>
                    <a:ext uri="{9D8B030D-6E8A-4147-A177-3AD203B41FA5}">
                      <a16:colId xmlns:a16="http://schemas.microsoft.com/office/drawing/2014/main" val="3582829545"/>
                    </a:ext>
                  </a:extLst>
                </a:gridCol>
              </a:tblGrid>
              <a:tr h="370840">
                <a:tc>
                  <a:txBody>
                    <a:bodyPr/>
                    <a:lstStyle/>
                    <a:p>
                      <a:r>
                        <a:rPr kumimoji="1" lang="en-US" altLang="ja-JP" dirty="0"/>
                        <a:t>Normal</a:t>
                      </a:r>
                      <a:endParaRPr kumimoji="1" lang="ja-JP" altLang="en-US" dirty="0"/>
                    </a:p>
                  </a:txBody>
                  <a:tcPr>
                    <a:solidFill>
                      <a:schemeClr val="bg1">
                        <a:lumMod val="85000"/>
                      </a:schemeClr>
                    </a:solidFill>
                  </a:tcPr>
                </a:tc>
                <a:tc>
                  <a:txBody>
                    <a:bodyPr/>
                    <a:lstStyle/>
                    <a:p>
                      <a:r>
                        <a:rPr kumimoji="1" lang="en-US" altLang="ja-JP" dirty="0"/>
                        <a:t>Two</a:t>
                      </a:r>
                      <a:r>
                        <a:rPr kumimoji="1" lang="ja-JP" altLang="en-US" dirty="0"/>
                        <a:t> </a:t>
                      </a:r>
                      <a:r>
                        <a:rPr kumimoji="1" lang="en-US" altLang="ja-JP" dirty="0"/>
                        <a:t>way</a:t>
                      </a:r>
                      <a:endParaRPr kumimoji="1" lang="ja-JP" altLang="en-US" dirty="0"/>
                    </a:p>
                  </a:txBody>
                  <a:tcPr>
                    <a:solidFill>
                      <a:schemeClr val="bg1">
                        <a:lumMod val="85000"/>
                      </a:schemeClr>
                    </a:solidFill>
                  </a:tcPr>
                </a:tc>
                <a:extLst>
                  <a:ext uri="{0D108BD9-81ED-4DB2-BD59-A6C34878D82A}">
                    <a16:rowId xmlns:a16="http://schemas.microsoft.com/office/drawing/2014/main" val="96553047"/>
                  </a:ext>
                </a:extLst>
              </a:tr>
              <a:tr h="370840">
                <a:tc>
                  <a:txBody>
                    <a:bodyPr/>
                    <a:lstStyle/>
                    <a:p>
                      <a:r>
                        <a:rPr kumimoji="1" lang="en-US" altLang="ja-JP" dirty="0"/>
                        <a:t>D01</a:t>
                      </a:r>
                      <a:r>
                        <a:rPr kumimoji="1" lang="ja-JP" altLang="en-US" dirty="0"/>
                        <a:t>のみ</a:t>
                      </a:r>
                    </a:p>
                  </a:txBody>
                  <a:tcPr/>
                </a:tc>
                <a:tc>
                  <a:txBody>
                    <a:bodyPr/>
                    <a:lstStyle/>
                    <a:p>
                      <a:r>
                        <a:rPr kumimoji="1" lang="en-US" altLang="ja-JP" dirty="0"/>
                        <a:t>D01</a:t>
                      </a:r>
                      <a:r>
                        <a:rPr kumimoji="1" lang="ja-JP" altLang="en-US" dirty="0"/>
                        <a:t>と</a:t>
                      </a:r>
                      <a:r>
                        <a:rPr kumimoji="1" lang="en-US" altLang="ja-JP" dirty="0"/>
                        <a:t>D02</a:t>
                      </a:r>
                      <a:endParaRPr kumimoji="1" lang="ja-JP" altLang="en-US" dirty="0"/>
                    </a:p>
                  </a:txBody>
                  <a:tcPr/>
                </a:tc>
                <a:extLst>
                  <a:ext uri="{0D108BD9-81ED-4DB2-BD59-A6C34878D82A}">
                    <a16:rowId xmlns:a16="http://schemas.microsoft.com/office/drawing/2014/main" val="3656328670"/>
                  </a:ext>
                </a:extLst>
              </a:tr>
              <a:tr h="370840">
                <a:tc>
                  <a:txBody>
                    <a:bodyPr/>
                    <a:lstStyle/>
                    <a:p>
                      <a:r>
                        <a:rPr kumimoji="1" lang="ja-JP" altLang="en-US" dirty="0"/>
                        <a:t>再解析データが境界値</a:t>
                      </a:r>
                    </a:p>
                  </a:txBody>
                  <a:tcPr/>
                </a:tc>
                <a:tc>
                  <a:txBody>
                    <a:bodyPr/>
                    <a:lstStyle/>
                    <a:p>
                      <a:r>
                        <a:rPr kumimoji="1" lang="en-US" altLang="ja-JP" dirty="0"/>
                        <a:t>D01</a:t>
                      </a:r>
                      <a:r>
                        <a:rPr kumimoji="1" lang="ja-JP" altLang="en-US" dirty="0"/>
                        <a:t>の計算結果が</a:t>
                      </a:r>
                      <a:r>
                        <a:rPr kumimoji="1" lang="en-US" altLang="ja-JP" dirty="0"/>
                        <a:t>D02</a:t>
                      </a:r>
                      <a:r>
                        <a:rPr kumimoji="1" lang="ja-JP" altLang="en-US" dirty="0"/>
                        <a:t>の境界値</a:t>
                      </a:r>
                    </a:p>
                  </a:txBody>
                  <a:tcPr/>
                </a:tc>
                <a:extLst>
                  <a:ext uri="{0D108BD9-81ED-4DB2-BD59-A6C34878D82A}">
                    <a16:rowId xmlns:a16="http://schemas.microsoft.com/office/drawing/2014/main" val="504927427"/>
                  </a:ext>
                </a:extLst>
              </a:tr>
              <a:tr h="370840">
                <a:tc>
                  <a:txBody>
                    <a:bodyPr/>
                    <a:lstStyle/>
                    <a:p>
                      <a:endParaRPr kumimoji="1" lang="ja-JP" altLang="en-US" dirty="0"/>
                    </a:p>
                  </a:txBody>
                  <a:tcPr/>
                </a:tc>
                <a:tc>
                  <a:txBody>
                    <a:bodyPr/>
                    <a:lstStyle/>
                    <a:p>
                      <a:r>
                        <a:rPr kumimoji="1" lang="en-US" altLang="ja-JP" dirty="0"/>
                        <a:t>D02</a:t>
                      </a:r>
                      <a:r>
                        <a:rPr kumimoji="1" lang="ja-JP" altLang="en-US" dirty="0"/>
                        <a:t>で台風を精度よく計算</a:t>
                      </a:r>
                    </a:p>
                  </a:txBody>
                  <a:tcPr/>
                </a:tc>
                <a:extLst>
                  <a:ext uri="{0D108BD9-81ED-4DB2-BD59-A6C34878D82A}">
                    <a16:rowId xmlns:a16="http://schemas.microsoft.com/office/drawing/2014/main" val="1985673051"/>
                  </a:ext>
                </a:extLst>
              </a:tr>
              <a:tr h="370840">
                <a:tc>
                  <a:txBody>
                    <a:bodyPr/>
                    <a:lstStyle/>
                    <a:p>
                      <a:endParaRPr kumimoji="1" lang="ja-JP" altLang="en-US" dirty="0"/>
                    </a:p>
                  </a:txBody>
                  <a:tcPr/>
                </a:tc>
                <a:tc>
                  <a:txBody>
                    <a:bodyPr/>
                    <a:lstStyle/>
                    <a:p>
                      <a:r>
                        <a:rPr kumimoji="1" lang="en-US" altLang="ja-JP" dirty="0"/>
                        <a:t>D02</a:t>
                      </a:r>
                      <a:r>
                        <a:rPr kumimoji="1" lang="ja-JP" altLang="en-US" dirty="0"/>
                        <a:t>の結果を</a:t>
                      </a:r>
                      <a:r>
                        <a:rPr kumimoji="1" lang="en-US" altLang="ja-JP" dirty="0"/>
                        <a:t>D01</a:t>
                      </a:r>
                      <a:r>
                        <a:rPr kumimoji="1" lang="ja-JP" altLang="en-US" dirty="0"/>
                        <a:t>に反映</a:t>
                      </a:r>
                    </a:p>
                  </a:txBody>
                  <a:tcPr/>
                </a:tc>
                <a:extLst>
                  <a:ext uri="{0D108BD9-81ED-4DB2-BD59-A6C34878D82A}">
                    <a16:rowId xmlns:a16="http://schemas.microsoft.com/office/drawing/2014/main" val="594066420"/>
                  </a:ext>
                </a:extLst>
              </a:tr>
            </a:tbl>
          </a:graphicData>
        </a:graphic>
      </p:graphicFrame>
      <p:sp>
        <p:nvSpPr>
          <p:cNvPr id="16" name="テキスト ボックス 15">
            <a:extLst>
              <a:ext uri="{FF2B5EF4-FFF2-40B4-BE49-F238E27FC236}">
                <a16:creationId xmlns:a16="http://schemas.microsoft.com/office/drawing/2014/main" id="{06250690-E281-4D14-B858-BD4CBBE37308}"/>
              </a:ext>
            </a:extLst>
          </p:cNvPr>
          <p:cNvSpPr txBox="1"/>
          <p:nvPr/>
        </p:nvSpPr>
        <p:spPr>
          <a:xfrm>
            <a:off x="598182" y="5166596"/>
            <a:ext cx="3424780" cy="646331"/>
          </a:xfrm>
          <a:prstGeom prst="rect">
            <a:avLst/>
          </a:prstGeom>
          <a:noFill/>
        </p:spPr>
        <p:txBody>
          <a:bodyPr wrap="square" rtlCol="0">
            <a:spAutoFit/>
          </a:bodyPr>
          <a:lstStyle/>
          <a:p>
            <a:pPr algn="just"/>
            <a:r>
              <a:rPr kumimoji="1" lang="en-US" altLang="ja-JP" b="1" u="sng" dirty="0"/>
              <a:t>2</a:t>
            </a:r>
            <a:r>
              <a:rPr kumimoji="1" lang="ja-JP" altLang="en-US" b="1" u="sng" dirty="0"/>
              <a:t>つの</a:t>
            </a:r>
            <a:r>
              <a:rPr kumimoji="1" lang="en-US" altLang="ja-JP" b="1" u="sng" dirty="0"/>
              <a:t>Run</a:t>
            </a:r>
            <a:r>
              <a:rPr kumimoji="1" lang="ja-JP" altLang="en-US" b="1" u="sng" dirty="0"/>
              <a:t>を比較することで台風が周囲に与える影響が分かる</a:t>
            </a:r>
          </a:p>
        </p:txBody>
      </p:sp>
      <p:sp>
        <p:nvSpPr>
          <p:cNvPr id="17" name="正方形/長方形 16">
            <a:extLst>
              <a:ext uri="{FF2B5EF4-FFF2-40B4-BE49-F238E27FC236}">
                <a16:creationId xmlns:a16="http://schemas.microsoft.com/office/drawing/2014/main" id="{158F53C0-E2A4-487B-BFCD-04ECBD258DCA}"/>
              </a:ext>
            </a:extLst>
          </p:cNvPr>
          <p:cNvSpPr/>
          <p:nvPr/>
        </p:nvSpPr>
        <p:spPr>
          <a:xfrm>
            <a:off x="6586918" y="4547343"/>
            <a:ext cx="1154627" cy="126558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ln>
              <a:noFill/>
            </a:endParaRPr>
          </a:p>
        </p:txBody>
      </p:sp>
      <p:sp>
        <p:nvSpPr>
          <p:cNvPr id="39" name="矢印: 右 38">
            <a:extLst>
              <a:ext uri="{FF2B5EF4-FFF2-40B4-BE49-F238E27FC236}">
                <a16:creationId xmlns:a16="http://schemas.microsoft.com/office/drawing/2014/main" id="{EDFA6D6F-F1BD-4884-8467-4F197FFD3154}"/>
              </a:ext>
            </a:extLst>
          </p:cNvPr>
          <p:cNvSpPr/>
          <p:nvPr/>
        </p:nvSpPr>
        <p:spPr>
          <a:xfrm>
            <a:off x="6381976" y="4945462"/>
            <a:ext cx="386498" cy="40011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矢印: 右 39">
            <a:extLst>
              <a:ext uri="{FF2B5EF4-FFF2-40B4-BE49-F238E27FC236}">
                <a16:creationId xmlns:a16="http://schemas.microsoft.com/office/drawing/2014/main" id="{5E4F5BF5-E718-48C5-81BA-E8128DF91285}"/>
              </a:ext>
            </a:extLst>
          </p:cNvPr>
          <p:cNvSpPr/>
          <p:nvPr/>
        </p:nvSpPr>
        <p:spPr>
          <a:xfrm rot="16200000">
            <a:off x="6968811" y="5579313"/>
            <a:ext cx="386498" cy="40011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矢印: 右 40">
            <a:extLst>
              <a:ext uri="{FF2B5EF4-FFF2-40B4-BE49-F238E27FC236}">
                <a16:creationId xmlns:a16="http://schemas.microsoft.com/office/drawing/2014/main" id="{D80D3E0C-7259-4611-8680-F2EEE216AA2B}"/>
              </a:ext>
            </a:extLst>
          </p:cNvPr>
          <p:cNvSpPr/>
          <p:nvPr/>
        </p:nvSpPr>
        <p:spPr>
          <a:xfrm rot="5400000">
            <a:off x="6972503" y="4392469"/>
            <a:ext cx="386498" cy="40011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矢印: 右 41">
            <a:extLst>
              <a:ext uri="{FF2B5EF4-FFF2-40B4-BE49-F238E27FC236}">
                <a16:creationId xmlns:a16="http://schemas.microsoft.com/office/drawing/2014/main" id="{0C7EFFDA-1771-4533-B725-328CC8DD0E61}"/>
              </a:ext>
            </a:extLst>
          </p:cNvPr>
          <p:cNvSpPr/>
          <p:nvPr/>
        </p:nvSpPr>
        <p:spPr>
          <a:xfrm rot="10800000">
            <a:off x="7529295" y="4980080"/>
            <a:ext cx="386498" cy="40011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矢印: 右 42">
            <a:extLst>
              <a:ext uri="{FF2B5EF4-FFF2-40B4-BE49-F238E27FC236}">
                <a16:creationId xmlns:a16="http://schemas.microsoft.com/office/drawing/2014/main" id="{0DBA8850-79DE-479C-BC2D-165CDE9DC3D6}"/>
              </a:ext>
            </a:extLst>
          </p:cNvPr>
          <p:cNvSpPr/>
          <p:nvPr/>
        </p:nvSpPr>
        <p:spPr>
          <a:xfrm rot="5400000">
            <a:off x="6968811" y="5621552"/>
            <a:ext cx="386498" cy="40011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矢印: 右 43">
            <a:extLst>
              <a:ext uri="{FF2B5EF4-FFF2-40B4-BE49-F238E27FC236}">
                <a16:creationId xmlns:a16="http://schemas.microsoft.com/office/drawing/2014/main" id="{50AC2A9D-80C1-4393-A4F0-731439C1DB39}"/>
              </a:ext>
            </a:extLst>
          </p:cNvPr>
          <p:cNvSpPr/>
          <p:nvPr/>
        </p:nvSpPr>
        <p:spPr>
          <a:xfrm rot="16200000">
            <a:off x="6968811" y="4371546"/>
            <a:ext cx="386498" cy="40011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矢印: 右 44">
            <a:extLst>
              <a:ext uri="{FF2B5EF4-FFF2-40B4-BE49-F238E27FC236}">
                <a16:creationId xmlns:a16="http://schemas.microsoft.com/office/drawing/2014/main" id="{92988F0B-66E9-4CA9-B899-07BCD21DA57F}"/>
              </a:ext>
            </a:extLst>
          </p:cNvPr>
          <p:cNvSpPr/>
          <p:nvPr/>
        </p:nvSpPr>
        <p:spPr>
          <a:xfrm rot="10800000">
            <a:off x="6340905" y="4959109"/>
            <a:ext cx="386498" cy="40011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矢印: 右 45">
            <a:extLst>
              <a:ext uri="{FF2B5EF4-FFF2-40B4-BE49-F238E27FC236}">
                <a16:creationId xmlns:a16="http://schemas.microsoft.com/office/drawing/2014/main" id="{D3F93560-7515-450E-870F-C37630E1EA03}"/>
              </a:ext>
            </a:extLst>
          </p:cNvPr>
          <p:cNvSpPr/>
          <p:nvPr/>
        </p:nvSpPr>
        <p:spPr>
          <a:xfrm>
            <a:off x="7605567" y="4980081"/>
            <a:ext cx="386498" cy="40011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四角形: 角を丸くする 46">
            <a:extLst>
              <a:ext uri="{FF2B5EF4-FFF2-40B4-BE49-F238E27FC236}">
                <a16:creationId xmlns:a16="http://schemas.microsoft.com/office/drawing/2014/main" id="{162E5888-735B-4B22-A928-84A6E5BAB284}"/>
              </a:ext>
            </a:extLst>
          </p:cNvPr>
          <p:cNvSpPr/>
          <p:nvPr/>
        </p:nvSpPr>
        <p:spPr>
          <a:xfrm>
            <a:off x="2127738" y="1549023"/>
            <a:ext cx="2068598" cy="266192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8" name="グラフィックス 47" descr="ノコ刃">
            <a:extLst>
              <a:ext uri="{FF2B5EF4-FFF2-40B4-BE49-F238E27FC236}">
                <a16:creationId xmlns:a16="http://schemas.microsoft.com/office/drawing/2014/main" id="{0B4F95D5-0FC5-4EA3-9FE0-1AE7CE1B670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04860" y="4728746"/>
            <a:ext cx="914400" cy="914400"/>
          </a:xfrm>
          <a:prstGeom prst="rect">
            <a:avLst/>
          </a:prstGeom>
        </p:spPr>
      </p:pic>
      <p:sp>
        <p:nvSpPr>
          <p:cNvPr id="24" name="テキスト ボックス 23">
            <a:extLst>
              <a:ext uri="{FF2B5EF4-FFF2-40B4-BE49-F238E27FC236}">
                <a16:creationId xmlns:a16="http://schemas.microsoft.com/office/drawing/2014/main" id="{5571445E-E271-4A6F-B38F-8967130957AC}"/>
              </a:ext>
            </a:extLst>
          </p:cNvPr>
          <p:cNvSpPr txBox="1"/>
          <p:nvPr/>
        </p:nvSpPr>
        <p:spPr>
          <a:xfrm>
            <a:off x="5593048" y="308842"/>
            <a:ext cx="3177246" cy="1015663"/>
          </a:xfrm>
          <a:prstGeom prst="rect">
            <a:avLst/>
          </a:prstGeom>
          <a:noFill/>
        </p:spPr>
        <p:txBody>
          <a:bodyPr wrap="square" rtlCol="0">
            <a:spAutoFit/>
          </a:bodyPr>
          <a:lstStyle/>
          <a:p>
            <a:r>
              <a:rPr kumimoji="1" lang="en-US" altLang="ja-JP" sz="6000" b="1" dirty="0"/>
              <a:t>Two</a:t>
            </a:r>
            <a:r>
              <a:rPr kumimoji="1" lang="ja-JP" altLang="en-US" sz="6000" b="1" dirty="0"/>
              <a:t> </a:t>
            </a:r>
            <a:r>
              <a:rPr kumimoji="1" lang="en-US" altLang="ja-JP" sz="6000" b="1" dirty="0"/>
              <a:t>way</a:t>
            </a:r>
            <a:endParaRPr kumimoji="1" lang="ja-JP" altLang="en-US" sz="6000" b="1" dirty="0"/>
          </a:p>
        </p:txBody>
      </p:sp>
    </p:spTree>
    <p:extLst>
      <p:ext uri="{BB962C8B-B14F-4D97-AF65-F5344CB8AC3E}">
        <p14:creationId xmlns:p14="http://schemas.microsoft.com/office/powerpoint/2010/main" val="54835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39"/>
                                        </p:tgtEl>
                                      </p:cBhvr>
                                    </p:animEffect>
                                    <p:set>
                                      <p:cBhvr>
                                        <p:cTn id="21" dur="1" fill="hold">
                                          <p:stCondLst>
                                            <p:cond delay="499"/>
                                          </p:stCondLst>
                                        </p:cTn>
                                        <p:tgtEl>
                                          <p:spTgt spid="39"/>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40"/>
                                        </p:tgtEl>
                                      </p:cBhvr>
                                    </p:animEffect>
                                    <p:set>
                                      <p:cBhvr>
                                        <p:cTn id="24" dur="1" fill="hold">
                                          <p:stCondLst>
                                            <p:cond delay="499"/>
                                          </p:stCondLst>
                                        </p:cTn>
                                        <p:tgtEl>
                                          <p:spTgt spid="40"/>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42"/>
                                        </p:tgtEl>
                                      </p:cBhvr>
                                    </p:animEffect>
                                    <p:set>
                                      <p:cBhvr>
                                        <p:cTn id="27" dur="1" fill="hold">
                                          <p:stCondLst>
                                            <p:cond delay="499"/>
                                          </p:stCondLst>
                                        </p:cTn>
                                        <p:tgtEl>
                                          <p:spTgt spid="42"/>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41"/>
                                        </p:tgtEl>
                                      </p:cBhvr>
                                    </p:animEffect>
                                    <p:set>
                                      <p:cBhvr>
                                        <p:cTn id="30" dur="1" fill="hold">
                                          <p:stCondLst>
                                            <p:cond delay="499"/>
                                          </p:stCondLst>
                                        </p:cTn>
                                        <p:tgtEl>
                                          <p:spTgt spid="4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500"/>
                                        <p:tgtEl>
                                          <p:spTgt spid="4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43"/>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46"/>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44"/>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4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0" presetClass="path" presetSubtype="0" accel="50000" decel="50000" fill="hold" nodeType="clickEffect">
                                  <p:stCondLst>
                                    <p:cond delay="0"/>
                                  </p:stCondLst>
                                  <p:childTnLst>
                                    <p:animMotion origin="layout" path="M 0 0 L 0 0 L 0.01337 -0.00278 C 0.01511 -0.00324 0.01684 -0.00347 0.01841 -0.00417 C 0.01962 -0.00486 0.02032 -0.00648 0.02153 -0.00694 C 0.02535 -0.00833 0.02917 -0.0088 0.03299 -0.00972 C 0.03629 -0.01343 0.03959 -0.01759 0.04323 -0.02083 C 0.04427 -0.02176 0.04514 -0.02292 0.04636 -0.02338 C 0.04757 -0.0243 0.04914 -0.0243 0.05052 -0.02477 C 0.05243 -0.02708 0.05434 -0.02986 0.0566 -0.03171 C 0.05955 -0.03403 0.06302 -0.03472 0.06598 -0.03727 C 0.06806 -0.03912 0.07223 -0.05116 0.07309 -0.05231 C 0.0757 -0.05579 0.07986 -0.05718 0.08247 -0.06065 C 0.08455 -0.06343 0.08664 -0.06597 0.08855 -0.06898 C 0.08976 -0.0706 0.09063 -0.07268 0.09167 -0.0743 C 0.09653 -0.08194 0.09445 -0.07523 0.09896 -0.08819 C 0.09983 -0.09074 0.10035 -0.09352 0.10105 -0.0963 L 0.10209 -0.10046 C 0.10174 -0.1125 0.10139 -0.1243 0.10105 -0.13634 C 0.1007 -0.14653 0.10157 -0.15926 0.09792 -0.16921 C 0.09671 -0.17245 0.08855 -0.18727 0.0875 -0.18843 C 0.08577 -0.19074 0.08143 -0.19398 0.08143 -0.19398 C 0.08073 -0.19583 0.08021 -0.19792 0.07934 -0.19954 C 0.07674 -0.2037 0.06684 -0.21574 0.06389 -0.21875 C 0.06268 -0.21991 0.06094 -0.22037 0.05973 -0.22153 C 0.05643 -0.22454 0.05434 -0.23009 0.05052 -0.23102 C 0.03907 -0.23426 0.04341 -0.23241 0.03698 -0.23518 C 0.03594 -0.23657 0.03525 -0.23843 0.03403 -0.23935 C 0.02934 -0.24282 0.02466 -0.24236 0.01945 -0.24352 C 0.01806 -0.24375 0.01684 -0.24468 0.01546 -0.24491 C 0.00938 -0.24583 -0.00642 -0.24722 -0.01145 -0.24768 C -0.0125 -0.24861 -0.01336 -0.25 -0.01458 -0.25046 C -0.01718 -0.25139 -0.01996 -0.25116 -0.02274 -0.25185 C -0.02482 -0.25208 -0.02691 -0.25278 -0.02899 -0.25301 C -0.0375 -0.25185 -0.04618 -0.25116 -0.05468 -0.24907 C -0.05729 -0.24838 -0.05954 -0.24606 -0.06198 -0.24491 C -0.06302 -0.24444 -0.06406 -0.24398 -0.0651 -0.24352 C -0.07222 -0.23634 -0.06788 -0.24097 -0.07743 -0.22847 L -0.08368 -0.22014 C -0.08454 -0.21875 -0.08576 -0.21759 -0.08663 -0.21597 C -0.09375 -0.20347 -0.08975 -0.20694 -0.09704 -0.20231 L -0.10104 -0.18981 L -0.10104 -0.18981 " pathEditMode="relative" ptsTypes="AAAAAAAAAAAAAAAAAAAAAAAAAAAAAAAAAAAAAAAAAAA">
                                      <p:cBhvr>
                                        <p:cTn id="58" dur="2000" fill="hold"/>
                                        <p:tgtEl>
                                          <p:spTgt spid="48"/>
                                        </p:tgtEl>
                                        <p:attrNameLst>
                                          <p:attrName>ppt_x</p:attrName>
                                          <p:attrName>ppt_y</p:attrName>
                                        </p:attrNameLst>
                                      </p:cBhvr>
                                    </p:animMotion>
                                  </p:childTnLst>
                                </p:cTn>
                              </p:par>
                              <p:par>
                                <p:cTn id="59" presetID="0" presetClass="path" presetSubtype="0" accel="50000" decel="50000" fill="hold" grpId="0" nodeType="withEffect">
                                  <p:stCondLst>
                                    <p:cond delay="0"/>
                                  </p:stCondLst>
                                  <p:childTnLst>
                                    <p:animMotion origin="layout" path="M 0 0 L 0 0 L 0.01337 -0.00278 C 0.01511 -0.00324 0.01684 -0.00347 0.01841 -0.00417 C 0.01962 -0.00486 0.02032 -0.00648 0.02153 -0.00694 C 0.02535 -0.00833 0.02917 -0.0088 0.03299 -0.00972 C 0.03629 -0.01343 0.03959 -0.01759 0.04323 -0.02083 C 0.04427 -0.02176 0.04514 -0.02292 0.04636 -0.02338 C 0.04757 -0.0243 0.04914 -0.0243 0.05052 -0.02477 C 0.05243 -0.02708 0.05434 -0.02986 0.0566 -0.03171 C 0.05955 -0.03403 0.06302 -0.03472 0.06598 -0.03727 C 0.06806 -0.03912 0.07223 -0.05116 0.07309 -0.05231 C 0.0757 -0.05579 0.07986 -0.05718 0.08247 -0.06065 C 0.08455 -0.06343 0.08664 -0.06597 0.08855 -0.06898 C 0.08976 -0.0706 0.09063 -0.07268 0.09167 -0.0743 C 0.09653 -0.08194 0.09445 -0.07523 0.09896 -0.08819 C 0.09983 -0.09074 0.10035 -0.09352 0.10105 -0.0963 L 0.10209 -0.10046 C 0.10174 -0.1125 0.10139 -0.1243 0.10105 -0.13634 C 0.1007 -0.14653 0.10157 -0.15926 0.09792 -0.16921 C 0.09671 -0.17245 0.08855 -0.18727 0.0875 -0.18843 C 0.08577 -0.19074 0.08143 -0.19398 0.08143 -0.19398 C 0.08073 -0.19583 0.08021 -0.19792 0.07934 -0.19954 C 0.07674 -0.2037 0.06684 -0.21574 0.06389 -0.21875 C 0.06268 -0.21991 0.06094 -0.22037 0.05973 -0.22153 C 0.05643 -0.22454 0.05434 -0.23009 0.05052 -0.23102 C 0.03907 -0.23426 0.04341 -0.23241 0.03698 -0.23518 C 0.03594 -0.23657 0.03525 -0.23843 0.03403 -0.23935 C 0.02934 -0.24282 0.02466 -0.24236 0.01945 -0.24352 C 0.01806 -0.24375 0.01684 -0.24468 0.01546 -0.24491 C 0.00938 -0.24583 -0.00642 -0.24722 -0.01145 -0.24768 C -0.0125 -0.24861 -0.01336 -0.25 -0.01458 -0.25046 C -0.01718 -0.25139 -0.01996 -0.25116 -0.02274 -0.25185 C -0.02482 -0.25208 -0.02691 -0.25278 -0.02899 -0.25301 C -0.0375 -0.25185 -0.04618 -0.25116 -0.05468 -0.24907 C -0.05729 -0.24838 -0.05954 -0.24606 -0.06198 -0.24491 C -0.06302 -0.24444 -0.06406 -0.24398 -0.0651 -0.24352 C -0.07222 -0.23634 -0.06788 -0.24097 -0.07743 -0.22847 L -0.08368 -0.22014 C -0.08454 -0.21875 -0.08576 -0.21759 -0.08663 -0.21597 C -0.09375 -0.20347 -0.08975 -0.20694 -0.09704 -0.20231 L -0.10104 -0.18981 L -0.10104 -0.18981 " pathEditMode="relative" ptsTypes="AAAAAAAAAAAAAAAAAAAAAAAAAAAAAAAAAAAAAAAAAAA">
                                      <p:cBhvr>
                                        <p:cTn id="60" dur="2000" fill="hold"/>
                                        <p:tgtEl>
                                          <p:spTgt spid="1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descr="テキスト, 地図 が含まれている画像&#10;&#10;自動的に生成された説明">
            <a:extLst>
              <a:ext uri="{FF2B5EF4-FFF2-40B4-BE49-F238E27FC236}">
                <a16:creationId xmlns:a16="http://schemas.microsoft.com/office/drawing/2014/main" id="{EEB45D51-70EE-4C01-A91B-5773DCEC180D}"/>
              </a:ext>
            </a:extLst>
          </p:cNvPr>
          <p:cNvPicPr>
            <a:picLocks noChangeAspect="1"/>
          </p:cNvPicPr>
          <p:nvPr/>
        </p:nvPicPr>
        <p:blipFill rotWithShape="1">
          <a:blip r:embed="rId2">
            <a:extLst>
              <a:ext uri="{28A0092B-C50C-407E-A947-70E740481C1C}">
                <a14:useLocalDpi xmlns:a14="http://schemas.microsoft.com/office/drawing/2010/main" val="0"/>
              </a:ext>
            </a:extLst>
          </a:blip>
          <a:srcRect l="13417" t="7726" r="16796" b="5059"/>
          <a:stretch/>
        </p:blipFill>
        <p:spPr>
          <a:xfrm>
            <a:off x="4714863" y="772853"/>
            <a:ext cx="2582763" cy="2493487"/>
          </a:xfrm>
          <a:prstGeom prst="rect">
            <a:avLst/>
          </a:prstGeom>
        </p:spPr>
      </p:pic>
      <p:sp>
        <p:nvSpPr>
          <p:cNvPr id="5" name="テキスト ボックス 4">
            <a:extLst>
              <a:ext uri="{FF2B5EF4-FFF2-40B4-BE49-F238E27FC236}">
                <a16:creationId xmlns:a16="http://schemas.microsoft.com/office/drawing/2014/main" id="{3043A7C7-088A-42F8-8D6C-E501CF913A1A}"/>
              </a:ext>
            </a:extLst>
          </p:cNvPr>
          <p:cNvSpPr txBox="1"/>
          <p:nvPr/>
        </p:nvSpPr>
        <p:spPr>
          <a:xfrm>
            <a:off x="0" y="0"/>
            <a:ext cx="9143998" cy="400110"/>
          </a:xfrm>
          <a:prstGeom prst="rect">
            <a:avLst/>
          </a:prstGeom>
          <a:solidFill>
            <a:schemeClr val="bg2"/>
          </a:solidFill>
        </p:spPr>
        <p:txBody>
          <a:bodyPr wrap="square" rtlCol="0">
            <a:spAutoFit/>
          </a:bodyPr>
          <a:lstStyle/>
          <a:p>
            <a:r>
              <a:rPr kumimoji="1" lang="ja-JP" altLang="en-US" sz="2000" dirty="0"/>
              <a:t>結果　再現性の確認　　　　　　　　　　　　　　　　　　　　　　　　</a:t>
            </a:r>
            <a:r>
              <a:rPr kumimoji="1" lang="en-US" altLang="ja-JP" sz="2000" dirty="0"/>
              <a:t>6/13</a:t>
            </a:r>
            <a:endParaRPr kumimoji="1" lang="ja-JP" altLang="en-US" sz="2000" dirty="0"/>
          </a:p>
        </p:txBody>
      </p:sp>
      <p:sp>
        <p:nvSpPr>
          <p:cNvPr id="2" name="テキスト ボックス 1">
            <a:extLst>
              <a:ext uri="{FF2B5EF4-FFF2-40B4-BE49-F238E27FC236}">
                <a16:creationId xmlns:a16="http://schemas.microsoft.com/office/drawing/2014/main" id="{13470238-6B8E-4A3F-82D3-62FED944309C}"/>
              </a:ext>
            </a:extLst>
          </p:cNvPr>
          <p:cNvSpPr txBox="1"/>
          <p:nvPr/>
        </p:nvSpPr>
        <p:spPr>
          <a:xfrm>
            <a:off x="1462394" y="400112"/>
            <a:ext cx="1747879" cy="461665"/>
          </a:xfrm>
          <a:prstGeom prst="rect">
            <a:avLst/>
          </a:prstGeom>
          <a:noFill/>
        </p:spPr>
        <p:txBody>
          <a:bodyPr wrap="square" rtlCol="0">
            <a:spAutoFit/>
          </a:bodyPr>
          <a:lstStyle/>
          <a:p>
            <a:r>
              <a:rPr kumimoji="1" lang="ja-JP" altLang="en-US" sz="2400" dirty="0"/>
              <a:t>台風の進路</a:t>
            </a:r>
          </a:p>
        </p:txBody>
      </p:sp>
      <p:sp>
        <p:nvSpPr>
          <p:cNvPr id="7" name="テキスト ボックス 6">
            <a:extLst>
              <a:ext uri="{FF2B5EF4-FFF2-40B4-BE49-F238E27FC236}">
                <a16:creationId xmlns:a16="http://schemas.microsoft.com/office/drawing/2014/main" id="{DD3FBCAE-68C9-45F3-991E-806A83762612}"/>
              </a:ext>
            </a:extLst>
          </p:cNvPr>
          <p:cNvSpPr txBox="1"/>
          <p:nvPr/>
        </p:nvSpPr>
        <p:spPr>
          <a:xfrm>
            <a:off x="5897128" y="400112"/>
            <a:ext cx="2039193" cy="461665"/>
          </a:xfrm>
          <a:prstGeom prst="rect">
            <a:avLst/>
          </a:prstGeom>
          <a:noFill/>
        </p:spPr>
        <p:txBody>
          <a:bodyPr wrap="square" rtlCol="0">
            <a:spAutoFit/>
          </a:bodyPr>
          <a:lstStyle/>
          <a:p>
            <a:r>
              <a:rPr kumimoji="1" lang="ja-JP" altLang="en-US" sz="2400" dirty="0"/>
              <a:t>寒冷渦の進路</a:t>
            </a:r>
          </a:p>
        </p:txBody>
      </p:sp>
      <p:sp>
        <p:nvSpPr>
          <p:cNvPr id="3" name="テキスト ボックス 2">
            <a:extLst>
              <a:ext uri="{FF2B5EF4-FFF2-40B4-BE49-F238E27FC236}">
                <a16:creationId xmlns:a16="http://schemas.microsoft.com/office/drawing/2014/main" id="{C9373CBB-AD2D-43AA-B054-EA35ACEBE782}"/>
              </a:ext>
            </a:extLst>
          </p:cNvPr>
          <p:cNvSpPr txBox="1"/>
          <p:nvPr/>
        </p:nvSpPr>
        <p:spPr>
          <a:xfrm>
            <a:off x="2659935" y="2500766"/>
            <a:ext cx="2614823" cy="738664"/>
          </a:xfrm>
          <a:prstGeom prst="rect">
            <a:avLst/>
          </a:prstGeom>
          <a:noFill/>
        </p:spPr>
        <p:txBody>
          <a:bodyPr wrap="square" rtlCol="0">
            <a:spAutoFit/>
          </a:bodyPr>
          <a:lstStyle/>
          <a:p>
            <a:r>
              <a:rPr kumimoji="1" lang="ja-JP" altLang="en-US" sz="1400" dirty="0"/>
              <a:t>黒線：ベストトラック</a:t>
            </a:r>
            <a:endParaRPr kumimoji="1" lang="en-US" altLang="ja-JP" sz="1400" dirty="0"/>
          </a:p>
          <a:p>
            <a:r>
              <a:rPr kumimoji="1" lang="ja-JP" altLang="en-US" sz="1400" dirty="0">
                <a:solidFill>
                  <a:srgbClr val="FF0000"/>
                </a:solidFill>
              </a:rPr>
              <a:t>赤線：</a:t>
            </a:r>
            <a:r>
              <a:rPr kumimoji="1" lang="en-US" altLang="ja-JP" sz="1400" dirty="0">
                <a:solidFill>
                  <a:srgbClr val="FF0000"/>
                </a:solidFill>
              </a:rPr>
              <a:t>Normal</a:t>
            </a:r>
          </a:p>
          <a:p>
            <a:r>
              <a:rPr kumimoji="1" lang="ja-JP" altLang="en-US" sz="1400" dirty="0">
                <a:solidFill>
                  <a:srgbClr val="0070C0"/>
                </a:solidFill>
              </a:rPr>
              <a:t>青線：</a:t>
            </a:r>
            <a:r>
              <a:rPr kumimoji="1" lang="en-US" altLang="ja-JP" sz="1400" dirty="0">
                <a:solidFill>
                  <a:srgbClr val="0070C0"/>
                </a:solidFill>
              </a:rPr>
              <a:t>Two</a:t>
            </a:r>
            <a:r>
              <a:rPr kumimoji="1" lang="ja-JP" altLang="en-US" sz="1400" dirty="0">
                <a:solidFill>
                  <a:srgbClr val="0070C0"/>
                </a:solidFill>
              </a:rPr>
              <a:t> </a:t>
            </a:r>
            <a:r>
              <a:rPr kumimoji="1" lang="en-US" altLang="ja-JP" sz="1400" dirty="0">
                <a:solidFill>
                  <a:srgbClr val="0070C0"/>
                </a:solidFill>
              </a:rPr>
              <a:t>way</a:t>
            </a:r>
            <a:endParaRPr kumimoji="1" lang="ja-JP" altLang="en-US" sz="1400" dirty="0">
              <a:solidFill>
                <a:srgbClr val="0070C0"/>
              </a:solidFill>
            </a:endParaRPr>
          </a:p>
        </p:txBody>
      </p:sp>
      <p:sp>
        <p:nvSpPr>
          <p:cNvPr id="9" name="テキスト ボックス 8">
            <a:extLst>
              <a:ext uri="{FF2B5EF4-FFF2-40B4-BE49-F238E27FC236}">
                <a16:creationId xmlns:a16="http://schemas.microsoft.com/office/drawing/2014/main" id="{D5812A51-BF69-4863-BCCA-2E91BB30FA85}"/>
              </a:ext>
            </a:extLst>
          </p:cNvPr>
          <p:cNvSpPr txBox="1"/>
          <p:nvPr/>
        </p:nvSpPr>
        <p:spPr>
          <a:xfrm>
            <a:off x="7323040" y="2428726"/>
            <a:ext cx="1793417" cy="738664"/>
          </a:xfrm>
          <a:prstGeom prst="rect">
            <a:avLst/>
          </a:prstGeom>
          <a:noFill/>
        </p:spPr>
        <p:txBody>
          <a:bodyPr wrap="square" rtlCol="0">
            <a:spAutoFit/>
          </a:bodyPr>
          <a:lstStyle/>
          <a:p>
            <a:r>
              <a:rPr kumimoji="1" lang="ja-JP" altLang="en-US" sz="1400" dirty="0"/>
              <a:t>黒線：</a:t>
            </a:r>
            <a:r>
              <a:rPr kumimoji="1" lang="en-US" altLang="ja-JP" sz="1400" dirty="0"/>
              <a:t>GSM</a:t>
            </a:r>
          </a:p>
          <a:p>
            <a:r>
              <a:rPr kumimoji="1" lang="ja-JP" altLang="en-US" sz="1400" dirty="0">
                <a:solidFill>
                  <a:srgbClr val="FF0000"/>
                </a:solidFill>
              </a:rPr>
              <a:t>赤線：</a:t>
            </a:r>
            <a:r>
              <a:rPr kumimoji="1" lang="en-US" altLang="ja-JP" sz="1400" dirty="0">
                <a:solidFill>
                  <a:srgbClr val="FF0000"/>
                </a:solidFill>
              </a:rPr>
              <a:t>Normal</a:t>
            </a:r>
          </a:p>
          <a:p>
            <a:r>
              <a:rPr kumimoji="1" lang="ja-JP" altLang="en-US" sz="1400" dirty="0">
                <a:solidFill>
                  <a:srgbClr val="0070C0"/>
                </a:solidFill>
              </a:rPr>
              <a:t>青線：</a:t>
            </a:r>
            <a:r>
              <a:rPr kumimoji="1" lang="en-US" altLang="ja-JP" sz="1400" dirty="0">
                <a:solidFill>
                  <a:srgbClr val="0070C0"/>
                </a:solidFill>
              </a:rPr>
              <a:t>Two</a:t>
            </a:r>
            <a:r>
              <a:rPr kumimoji="1" lang="ja-JP" altLang="en-US" sz="1400" dirty="0">
                <a:solidFill>
                  <a:srgbClr val="0070C0"/>
                </a:solidFill>
              </a:rPr>
              <a:t> </a:t>
            </a:r>
            <a:r>
              <a:rPr kumimoji="1" lang="en-US" altLang="ja-JP" sz="1400" dirty="0">
                <a:solidFill>
                  <a:srgbClr val="0070C0"/>
                </a:solidFill>
              </a:rPr>
              <a:t>way</a:t>
            </a:r>
            <a:endParaRPr kumimoji="1" lang="ja-JP" altLang="en-US" sz="1400" dirty="0">
              <a:solidFill>
                <a:srgbClr val="0070C0"/>
              </a:solidFill>
            </a:endParaRPr>
          </a:p>
        </p:txBody>
      </p:sp>
      <p:cxnSp>
        <p:nvCxnSpPr>
          <p:cNvPr id="23" name="直線コネクタ 22">
            <a:extLst>
              <a:ext uri="{FF2B5EF4-FFF2-40B4-BE49-F238E27FC236}">
                <a16:creationId xmlns:a16="http://schemas.microsoft.com/office/drawing/2014/main" id="{C96AE262-E513-46A7-B8C5-2E553305B762}"/>
              </a:ext>
            </a:extLst>
          </p:cNvPr>
          <p:cNvCxnSpPr>
            <a:cxnSpLocks/>
          </p:cNvCxnSpPr>
          <p:nvPr/>
        </p:nvCxnSpPr>
        <p:spPr>
          <a:xfrm>
            <a:off x="4689446" y="400110"/>
            <a:ext cx="0" cy="2767280"/>
          </a:xfrm>
          <a:prstGeom prst="line">
            <a:avLst/>
          </a:prstGeom>
          <a:ln w="12700"/>
        </p:spPr>
        <p:style>
          <a:lnRef idx="1">
            <a:schemeClr val="dk1"/>
          </a:lnRef>
          <a:fillRef idx="0">
            <a:schemeClr val="dk1"/>
          </a:fillRef>
          <a:effectRef idx="0">
            <a:schemeClr val="dk1"/>
          </a:effectRef>
          <a:fontRef idx="minor">
            <a:schemeClr val="tx1"/>
          </a:fontRef>
        </p:style>
      </p:cxnSp>
      <p:sp>
        <p:nvSpPr>
          <p:cNvPr id="26" name="吹き出し: 四角形 25">
            <a:extLst>
              <a:ext uri="{FF2B5EF4-FFF2-40B4-BE49-F238E27FC236}">
                <a16:creationId xmlns:a16="http://schemas.microsoft.com/office/drawing/2014/main" id="{A787CA2E-26B5-4174-8593-6AFB44172953}"/>
              </a:ext>
            </a:extLst>
          </p:cNvPr>
          <p:cNvSpPr/>
          <p:nvPr/>
        </p:nvSpPr>
        <p:spPr>
          <a:xfrm>
            <a:off x="5949820" y="2806181"/>
            <a:ext cx="1327094" cy="436970"/>
          </a:xfrm>
          <a:prstGeom prst="wedgeRectCallout">
            <a:avLst>
              <a:gd name="adj1" fmla="val -35557"/>
              <a:gd name="adj2" fmla="val -153674"/>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7/28</a:t>
            </a:r>
            <a:r>
              <a:rPr kumimoji="1" lang="ja-JP" altLang="en-US" dirty="0"/>
              <a:t> </a:t>
            </a:r>
            <a:r>
              <a:rPr kumimoji="1" lang="en-US" altLang="ja-JP" dirty="0"/>
              <a:t>00UTC</a:t>
            </a:r>
          </a:p>
        </p:txBody>
      </p:sp>
      <p:sp>
        <p:nvSpPr>
          <p:cNvPr id="4" name="テキスト ボックス 3">
            <a:extLst>
              <a:ext uri="{FF2B5EF4-FFF2-40B4-BE49-F238E27FC236}">
                <a16:creationId xmlns:a16="http://schemas.microsoft.com/office/drawing/2014/main" id="{E429BA58-B7A7-455A-9579-DC2C8A4D7966}"/>
              </a:ext>
            </a:extLst>
          </p:cNvPr>
          <p:cNvSpPr txBox="1"/>
          <p:nvPr/>
        </p:nvSpPr>
        <p:spPr>
          <a:xfrm>
            <a:off x="3258008" y="3224459"/>
            <a:ext cx="3294175" cy="307777"/>
          </a:xfrm>
          <a:prstGeom prst="rect">
            <a:avLst/>
          </a:prstGeom>
          <a:noFill/>
        </p:spPr>
        <p:txBody>
          <a:bodyPr wrap="square" rtlCol="0">
            <a:spAutoFit/>
          </a:bodyPr>
          <a:lstStyle/>
          <a:p>
            <a:r>
              <a:rPr kumimoji="1" lang="en-US" altLang="ja-JP" sz="1400" dirty="0"/>
              <a:t>7/26 0:00</a:t>
            </a:r>
            <a:r>
              <a:rPr kumimoji="1" lang="ja-JP" altLang="en-US" sz="1400" dirty="0"/>
              <a:t>以降</a:t>
            </a:r>
            <a:r>
              <a:rPr kumimoji="1" lang="en-US" altLang="ja-JP" sz="1400" dirty="0"/>
              <a:t>24</a:t>
            </a:r>
            <a:r>
              <a:rPr kumimoji="1" lang="ja-JP" altLang="en-US" sz="1400" dirty="0"/>
              <a:t>時間ごとに印</a:t>
            </a:r>
          </a:p>
        </p:txBody>
      </p:sp>
      <p:pic>
        <p:nvPicPr>
          <p:cNvPr id="15" name="図 14" descr="地図, テキスト が含まれている画像&#10;&#10;自動的に生成された説明">
            <a:extLst>
              <a:ext uri="{FF2B5EF4-FFF2-40B4-BE49-F238E27FC236}">
                <a16:creationId xmlns:a16="http://schemas.microsoft.com/office/drawing/2014/main" id="{A04C5B15-1953-40A0-81CC-1B035798ACC6}"/>
              </a:ext>
            </a:extLst>
          </p:cNvPr>
          <p:cNvPicPr>
            <a:picLocks noChangeAspect="1"/>
          </p:cNvPicPr>
          <p:nvPr/>
        </p:nvPicPr>
        <p:blipFill rotWithShape="1">
          <a:blip r:embed="rId3">
            <a:extLst>
              <a:ext uri="{28A0092B-C50C-407E-A947-70E740481C1C}">
                <a14:useLocalDpi xmlns:a14="http://schemas.microsoft.com/office/drawing/2010/main" val="0"/>
              </a:ext>
            </a:extLst>
          </a:blip>
          <a:srcRect l="13417" t="7726" r="17146" b="5059"/>
          <a:stretch/>
        </p:blipFill>
        <p:spPr>
          <a:xfrm>
            <a:off x="112656" y="813003"/>
            <a:ext cx="2579334" cy="2502712"/>
          </a:xfrm>
          <a:prstGeom prst="rect">
            <a:avLst/>
          </a:prstGeom>
        </p:spPr>
      </p:pic>
      <p:sp>
        <p:nvSpPr>
          <p:cNvPr id="12" name="吹き出し: 四角形 11">
            <a:extLst>
              <a:ext uri="{FF2B5EF4-FFF2-40B4-BE49-F238E27FC236}">
                <a16:creationId xmlns:a16="http://schemas.microsoft.com/office/drawing/2014/main" id="{B326BC1B-0F4D-4B82-B228-ACDEEA3DA3EA}"/>
              </a:ext>
            </a:extLst>
          </p:cNvPr>
          <p:cNvSpPr/>
          <p:nvPr/>
        </p:nvSpPr>
        <p:spPr>
          <a:xfrm>
            <a:off x="2021800" y="1181858"/>
            <a:ext cx="1327094" cy="436970"/>
          </a:xfrm>
          <a:prstGeom prst="wedgeRectCallout">
            <a:avLst>
              <a:gd name="adj1" fmla="val -41026"/>
              <a:gd name="adj2" fmla="val 135303"/>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7/28</a:t>
            </a:r>
            <a:r>
              <a:rPr kumimoji="1" lang="ja-JP" altLang="en-US" dirty="0"/>
              <a:t> </a:t>
            </a:r>
            <a:r>
              <a:rPr kumimoji="1" lang="en-US" altLang="ja-JP" dirty="0"/>
              <a:t>00UTC</a:t>
            </a:r>
          </a:p>
        </p:txBody>
      </p:sp>
      <p:graphicFrame>
        <p:nvGraphicFramePr>
          <p:cNvPr id="14" name="グラフ 13">
            <a:extLst>
              <a:ext uri="{FF2B5EF4-FFF2-40B4-BE49-F238E27FC236}">
                <a16:creationId xmlns:a16="http://schemas.microsoft.com/office/drawing/2014/main" id="{802817DC-D4CC-4206-9875-14D72F5F0322}"/>
              </a:ext>
            </a:extLst>
          </p:cNvPr>
          <p:cNvGraphicFramePr>
            <a:graphicFrameLocks/>
          </p:cNvGraphicFramePr>
          <p:nvPr>
            <p:extLst>
              <p:ext uri="{D42A27DB-BD31-4B8C-83A1-F6EECF244321}">
                <p14:modId xmlns:p14="http://schemas.microsoft.com/office/powerpoint/2010/main" val="1728540422"/>
              </p:ext>
            </p:extLst>
          </p:nvPr>
        </p:nvGraphicFramePr>
        <p:xfrm>
          <a:off x="151559" y="4166548"/>
          <a:ext cx="4369544" cy="24716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グラフ 15">
            <a:extLst>
              <a:ext uri="{FF2B5EF4-FFF2-40B4-BE49-F238E27FC236}">
                <a16:creationId xmlns:a16="http://schemas.microsoft.com/office/drawing/2014/main" id="{E9D03598-6129-4360-B016-53108C044850}"/>
              </a:ext>
            </a:extLst>
          </p:cNvPr>
          <p:cNvGraphicFramePr>
            <a:graphicFrameLocks/>
          </p:cNvGraphicFramePr>
          <p:nvPr>
            <p:extLst>
              <p:ext uri="{D42A27DB-BD31-4B8C-83A1-F6EECF244321}">
                <p14:modId xmlns:p14="http://schemas.microsoft.com/office/powerpoint/2010/main" val="3205334801"/>
              </p:ext>
            </p:extLst>
          </p:nvPr>
        </p:nvGraphicFramePr>
        <p:xfrm>
          <a:off x="4875052" y="4165249"/>
          <a:ext cx="3963602" cy="2511759"/>
        </p:xfrm>
        <a:graphic>
          <a:graphicData uri="http://schemas.openxmlformats.org/drawingml/2006/chart">
            <c:chart xmlns:c="http://schemas.openxmlformats.org/drawingml/2006/chart" xmlns:r="http://schemas.openxmlformats.org/officeDocument/2006/relationships" r:id="rId5"/>
          </a:graphicData>
        </a:graphic>
      </p:graphicFrame>
      <p:sp>
        <p:nvSpPr>
          <p:cNvPr id="10" name="正方形/長方形 9">
            <a:extLst>
              <a:ext uri="{FF2B5EF4-FFF2-40B4-BE49-F238E27FC236}">
                <a16:creationId xmlns:a16="http://schemas.microsoft.com/office/drawing/2014/main" id="{066CAD4A-6C81-4AC8-B733-B299A55A4F10}"/>
              </a:ext>
            </a:extLst>
          </p:cNvPr>
          <p:cNvSpPr/>
          <p:nvPr/>
        </p:nvSpPr>
        <p:spPr>
          <a:xfrm>
            <a:off x="1846377" y="1788893"/>
            <a:ext cx="706145" cy="139138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234802AF-257D-4920-8FCC-2ADA33365339}"/>
              </a:ext>
            </a:extLst>
          </p:cNvPr>
          <p:cNvSpPr/>
          <p:nvPr/>
        </p:nvSpPr>
        <p:spPr>
          <a:xfrm>
            <a:off x="5348278" y="4262456"/>
            <a:ext cx="1265091" cy="2159327"/>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B1EBB75D-76A6-4803-9DBA-03F61FAB5E57}"/>
              </a:ext>
            </a:extLst>
          </p:cNvPr>
          <p:cNvSpPr/>
          <p:nvPr/>
        </p:nvSpPr>
        <p:spPr>
          <a:xfrm>
            <a:off x="567908" y="4156924"/>
            <a:ext cx="1362492" cy="2226802"/>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83BB3127-2FC0-4131-B87A-8C125FFAA0AA}"/>
              </a:ext>
            </a:extLst>
          </p:cNvPr>
          <p:cNvSpPr/>
          <p:nvPr/>
        </p:nvSpPr>
        <p:spPr>
          <a:xfrm>
            <a:off x="5870292" y="1721832"/>
            <a:ext cx="1021577" cy="91908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7F38A122-D40B-4EA5-A317-BFD4BD6B6118}"/>
              </a:ext>
            </a:extLst>
          </p:cNvPr>
          <p:cNvSpPr txBox="1"/>
          <p:nvPr/>
        </p:nvSpPr>
        <p:spPr>
          <a:xfrm>
            <a:off x="744753" y="3697506"/>
            <a:ext cx="3183159" cy="461665"/>
          </a:xfrm>
          <a:prstGeom prst="rect">
            <a:avLst/>
          </a:prstGeom>
          <a:noFill/>
        </p:spPr>
        <p:txBody>
          <a:bodyPr wrap="square" rtlCol="0">
            <a:spAutoFit/>
          </a:bodyPr>
          <a:lstStyle/>
          <a:p>
            <a:r>
              <a:rPr kumimoji="1" lang="ja-JP" altLang="en-US" sz="2400" dirty="0"/>
              <a:t>台風の中心気圧</a:t>
            </a:r>
            <a:r>
              <a:rPr kumimoji="1" lang="en-US" altLang="ja-JP" sz="2400" dirty="0"/>
              <a:t>(</a:t>
            </a:r>
            <a:r>
              <a:rPr kumimoji="1" lang="en-US" altLang="ja-JP" sz="2400" dirty="0" err="1"/>
              <a:t>hPa</a:t>
            </a:r>
            <a:r>
              <a:rPr kumimoji="1" lang="en-US" altLang="ja-JP" sz="2400" dirty="0"/>
              <a:t>)</a:t>
            </a:r>
            <a:endParaRPr kumimoji="1" lang="ja-JP" altLang="en-US" sz="2400" dirty="0"/>
          </a:p>
        </p:txBody>
      </p:sp>
      <p:sp>
        <p:nvSpPr>
          <p:cNvPr id="24" name="テキスト ボックス 23">
            <a:extLst>
              <a:ext uri="{FF2B5EF4-FFF2-40B4-BE49-F238E27FC236}">
                <a16:creationId xmlns:a16="http://schemas.microsoft.com/office/drawing/2014/main" id="{4F2BDF51-D395-4A09-884F-E2767AB9735F}"/>
              </a:ext>
            </a:extLst>
          </p:cNvPr>
          <p:cNvSpPr txBox="1"/>
          <p:nvPr/>
        </p:nvSpPr>
        <p:spPr>
          <a:xfrm>
            <a:off x="4905095" y="3743670"/>
            <a:ext cx="3933561" cy="369332"/>
          </a:xfrm>
          <a:prstGeom prst="rect">
            <a:avLst/>
          </a:prstGeom>
          <a:noFill/>
        </p:spPr>
        <p:txBody>
          <a:bodyPr wrap="square" rtlCol="0">
            <a:spAutoFit/>
          </a:bodyPr>
          <a:lstStyle/>
          <a:p>
            <a:r>
              <a:rPr kumimoji="1" lang="ja-JP" altLang="en-US" dirty="0"/>
              <a:t>寒冷渦中心のジオポテンシャル高度</a:t>
            </a:r>
          </a:p>
        </p:txBody>
      </p:sp>
      <p:cxnSp>
        <p:nvCxnSpPr>
          <p:cNvPr id="27" name="直線コネクタ 26">
            <a:extLst>
              <a:ext uri="{FF2B5EF4-FFF2-40B4-BE49-F238E27FC236}">
                <a16:creationId xmlns:a16="http://schemas.microsoft.com/office/drawing/2014/main" id="{4C8716EC-CF35-4F77-AA68-FE91740E02E0}"/>
              </a:ext>
            </a:extLst>
          </p:cNvPr>
          <p:cNvCxnSpPr>
            <a:cxnSpLocks/>
          </p:cNvCxnSpPr>
          <p:nvPr/>
        </p:nvCxnSpPr>
        <p:spPr>
          <a:xfrm flipH="1">
            <a:off x="1249157" y="6570990"/>
            <a:ext cx="772645" cy="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29" name="直線コネクタ 28">
            <a:extLst>
              <a:ext uri="{FF2B5EF4-FFF2-40B4-BE49-F238E27FC236}">
                <a16:creationId xmlns:a16="http://schemas.microsoft.com/office/drawing/2014/main" id="{E4A8DB2A-DC45-434D-9376-2B2D4C1E0A4A}"/>
              </a:ext>
            </a:extLst>
          </p:cNvPr>
          <p:cNvCxnSpPr>
            <a:cxnSpLocks/>
          </p:cNvCxnSpPr>
          <p:nvPr/>
        </p:nvCxnSpPr>
        <p:spPr>
          <a:xfrm flipH="1">
            <a:off x="5840724" y="6672877"/>
            <a:ext cx="772645" cy="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76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3043A7C7-088A-42F8-8D6C-E501CF913A1A}"/>
              </a:ext>
            </a:extLst>
          </p:cNvPr>
          <p:cNvSpPr txBox="1"/>
          <p:nvPr/>
        </p:nvSpPr>
        <p:spPr>
          <a:xfrm>
            <a:off x="0" y="0"/>
            <a:ext cx="9143998" cy="400110"/>
          </a:xfrm>
          <a:prstGeom prst="rect">
            <a:avLst/>
          </a:prstGeom>
          <a:solidFill>
            <a:schemeClr val="bg2"/>
          </a:solidFill>
        </p:spPr>
        <p:txBody>
          <a:bodyPr wrap="square" rtlCol="0">
            <a:spAutoFit/>
          </a:bodyPr>
          <a:lstStyle/>
          <a:p>
            <a:r>
              <a:rPr kumimoji="1" lang="ja-JP" altLang="en-US" sz="2000" dirty="0"/>
              <a:t>結果　　　　　　　　　　　　　　　　　　　　　　　　　　　　　　　</a:t>
            </a:r>
            <a:r>
              <a:rPr kumimoji="1" lang="en-US" altLang="ja-JP" sz="2000" dirty="0"/>
              <a:t>7/13</a:t>
            </a:r>
            <a:endParaRPr kumimoji="1" lang="ja-JP" altLang="en-US" sz="2000" dirty="0"/>
          </a:p>
        </p:txBody>
      </p:sp>
      <p:sp>
        <p:nvSpPr>
          <p:cNvPr id="30" name="テキスト ボックス 29">
            <a:extLst>
              <a:ext uri="{FF2B5EF4-FFF2-40B4-BE49-F238E27FC236}">
                <a16:creationId xmlns:a16="http://schemas.microsoft.com/office/drawing/2014/main" id="{B3EE1221-84F3-4FE1-A02A-AE10D9100921}"/>
              </a:ext>
            </a:extLst>
          </p:cNvPr>
          <p:cNvSpPr txBox="1"/>
          <p:nvPr/>
        </p:nvSpPr>
        <p:spPr>
          <a:xfrm>
            <a:off x="2" y="418182"/>
            <a:ext cx="8537097" cy="584775"/>
          </a:xfrm>
          <a:prstGeom prst="rect">
            <a:avLst/>
          </a:prstGeom>
          <a:noFill/>
        </p:spPr>
        <p:txBody>
          <a:bodyPr wrap="square" rtlCol="0">
            <a:spAutoFit/>
          </a:bodyPr>
          <a:lstStyle/>
          <a:p>
            <a:r>
              <a:rPr kumimoji="1" lang="ja-JP" altLang="en-US" sz="3200" dirty="0"/>
              <a:t>台風を動かす背景風を見る</a:t>
            </a:r>
            <a:endParaRPr kumimoji="1" lang="ja-JP" altLang="en-US" dirty="0"/>
          </a:p>
        </p:txBody>
      </p:sp>
      <p:sp>
        <p:nvSpPr>
          <p:cNvPr id="34" name="テキスト ボックス 33">
            <a:extLst>
              <a:ext uri="{FF2B5EF4-FFF2-40B4-BE49-F238E27FC236}">
                <a16:creationId xmlns:a16="http://schemas.microsoft.com/office/drawing/2014/main" id="{CFB37A62-553F-4460-B30B-7F1660540F31}"/>
              </a:ext>
            </a:extLst>
          </p:cNvPr>
          <p:cNvSpPr txBox="1"/>
          <p:nvPr/>
        </p:nvSpPr>
        <p:spPr>
          <a:xfrm>
            <a:off x="207157" y="1714914"/>
            <a:ext cx="4931509" cy="369332"/>
          </a:xfrm>
          <a:prstGeom prst="rect">
            <a:avLst/>
          </a:prstGeom>
          <a:noFill/>
        </p:spPr>
        <p:txBody>
          <a:bodyPr wrap="square" rtlCol="0">
            <a:spAutoFit/>
          </a:bodyPr>
          <a:lstStyle/>
          <a:p>
            <a:r>
              <a:rPr kumimoji="1" lang="en-US" altLang="ja-JP" dirty="0"/>
              <a:t>500hPa</a:t>
            </a:r>
            <a:r>
              <a:rPr kumimoji="1" lang="ja-JP" altLang="en-US" dirty="0"/>
              <a:t>面の風</a:t>
            </a:r>
            <a:r>
              <a:rPr kumimoji="1" lang="en-US" altLang="ja-JP" dirty="0"/>
              <a:t>(m/s)</a:t>
            </a:r>
            <a:r>
              <a:rPr kumimoji="1" lang="ja-JP" altLang="en-US" dirty="0"/>
              <a:t>　スムージング前</a:t>
            </a:r>
          </a:p>
        </p:txBody>
      </p:sp>
      <p:sp>
        <p:nvSpPr>
          <p:cNvPr id="41" name="テキスト ボックス 40">
            <a:extLst>
              <a:ext uri="{FF2B5EF4-FFF2-40B4-BE49-F238E27FC236}">
                <a16:creationId xmlns:a16="http://schemas.microsoft.com/office/drawing/2014/main" id="{FFF0C30F-A609-49AE-A97D-0D0081595324}"/>
              </a:ext>
            </a:extLst>
          </p:cNvPr>
          <p:cNvSpPr txBox="1"/>
          <p:nvPr/>
        </p:nvSpPr>
        <p:spPr>
          <a:xfrm>
            <a:off x="5956195" y="6334780"/>
            <a:ext cx="3172407" cy="523220"/>
          </a:xfrm>
          <a:prstGeom prst="rect">
            <a:avLst/>
          </a:prstGeom>
          <a:noFill/>
        </p:spPr>
        <p:txBody>
          <a:bodyPr wrap="square" rtlCol="0">
            <a:spAutoFit/>
          </a:bodyPr>
          <a:lstStyle/>
          <a:p>
            <a:r>
              <a:rPr kumimoji="1" lang="ja-JP" altLang="en-US" sz="1400" dirty="0"/>
              <a:t>風の場は、緯度経度方向に</a:t>
            </a:r>
            <a:r>
              <a:rPr kumimoji="1" lang="en-US" altLang="ja-JP" sz="1400" dirty="0"/>
              <a:t>1.5°</a:t>
            </a:r>
            <a:r>
              <a:rPr kumimoji="1" lang="ja-JP" altLang="en-US" sz="1400" dirty="0"/>
              <a:t>間隔</a:t>
            </a:r>
            <a:endParaRPr kumimoji="1" lang="en-US" altLang="ja-JP" sz="1400" dirty="0"/>
          </a:p>
          <a:p>
            <a:r>
              <a:rPr kumimoji="1" lang="ja-JP" altLang="en-US" sz="1400" dirty="0"/>
              <a:t>ジオポテンシャル高度は</a:t>
            </a:r>
            <a:r>
              <a:rPr kumimoji="1" lang="en-US" altLang="ja-JP" sz="1400" dirty="0"/>
              <a:t>300hPa</a:t>
            </a:r>
            <a:r>
              <a:rPr kumimoji="1" lang="ja-JP" altLang="en-US" sz="1400" dirty="0"/>
              <a:t>面</a:t>
            </a:r>
          </a:p>
        </p:txBody>
      </p:sp>
      <p:pic>
        <p:nvPicPr>
          <p:cNvPr id="15" name="図 14">
            <a:extLst>
              <a:ext uri="{FF2B5EF4-FFF2-40B4-BE49-F238E27FC236}">
                <a16:creationId xmlns:a16="http://schemas.microsoft.com/office/drawing/2014/main" id="{2BAF0DE2-6323-4E28-8F8D-A48A07AE61A6}"/>
              </a:ext>
            </a:extLst>
          </p:cNvPr>
          <p:cNvPicPr>
            <a:picLocks noChangeAspect="1"/>
          </p:cNvPicPr>
          <p:nvPr/>
        </p:nvPicPr>
        <p:blipFill rotWithShape="1">
          <a:blip r:embed="rId2">
            <a:extLst>
              <a:ext uri="{28A0092B-C50C-407E-A947-70E740481C1C}">
                <a14:useLocalDpi xmlns:a14="http://schemas.microsoft.com/office/drawing/2010/main" val="0"/>
              </a:ext>
            </a:extLst>
          </a:blip>
          <a:srcRect l="13478" t="7887" r="17303" b="191"/>
          <a:stretch/>
        </p:blipFill>
        <p:spPr>
          <a:xfrm>
            <a:off x="5119639" y="2028284"/>
            <a:ext cx="3172407" cy="3254580"/>
          </a:xfrm>
          <a:prstGeom prst="rect">
            <a:avLst/>
          </a:prstGeom>
        </p:spPr>
      </p:pic>
      <p:pic>
        <p:nvPicPr>
          <p:cNvPr id="6" name="図 5" descr="テキスト, 地図 が含まれている画像&#10;&#10;自動的に生成された説明">
            <a:extLst>
              <a:ext uri="{FF2B5EF4-FFF2-40B4-BE49-F238E27FC236}">
                <a16:creationId xmlns:a16="http://schemas.microsoft.com/office/drawing/2014/main" id="{5F275A3D-012F-4010-B277-50E1592BCB9D}"/>
              </a:ext>
            </a:extLst>
          </p:cNvPr>
          <p:cNvPicPr>
            <a:picLocks noChangeAspect="1"/>
          </p:cNvPicPr>
          <p:nvPr/>
        </p:nvPicPr>
        <p:blipFill rotWithShape="1">
          <a:blip r:embed="rId3">
            <a:extLst>
              <a:ext uri="{28A0092B-C50C-407E-A947-70E740481C1C}">
                <a14:useLocalDpi xmlns:a14="http://schemas.microsoft.com/office/drawing/2010/main" val="0"/>
              </a:ext>
            </a:extLst>
          </a:blip>
          <a:srcRect l="13444" t="8576" r="18112" b="-198"/>
          <a:stretch/>
        </p:blipFill>
        <p:spPr>
          <a:xfrm>
            <a:off x="507380" y="2065768"/>
            <a:ext cx="3003659" cy="3106083"/>
          </a:xfrm>
          <a:prstGeom prst="rect">
            <a:avLst/>
          </a:prstGeom>
        </p:spPr>
      </p:pic>
      <p:pic>
        <p:nvPicPr>
          <p:cNvPr id="20" name="図 19">
            <a:extLst>
              <a:ext uri="{FF2B5EF4-FFF2-40B4-BE49-F238E27FC236}">
                <a16:creationId xmlns:a16="http://schemas.microsoft.com/office/drawing/2014/main" id="{FF91BDDC-7E1B-4D5E-90B7-C05AEBC2EB89}"/>
              </a:ext>
            </a:extLst>
          </p:cNvPr>
          <p:cNvPicPr>
            <a:picLocks noChangeAspect="1"/>
          </p:cNvPicPr>
          <p:nvPr/>
        </p:nvPicPr>
        <p:blipFill rotWithShape="1">
          <a:blip r:embed="rId4">
            <a:extLst>
              <a:ext uri="{28A0092B-C50C-407E-A947-70E740481C1C}">
                <a14:useLocalDpi xmlns:a14="http://schemas.microsoft.com/office/drawing/2010/main" val="0"/>
              </a:ext>
            </a:extLst>
          </a:blip>
          <a:srcRect l="85718" t="34427" r="5321" b="34514"/>
          <a:stretch/>
        </p:blipFill>
        <p:spPr>
          <a:xfrm>
            <a:off x="8320143" y="2404535"/>
            <a:ext cx="698779" cy="1871133"/>
          </a:xfrm>
          <a:prstGeom prst="rect">
            <a:avLst/>
          </a:prstGeom>
        </p:spPr>
      </p:pic>
      <p:sp>
        <p:nvSpPr>
          <p:cNvPr id="21" name="矢印: 右 20">
            <a:extLst>
              <a:ext uri="{FF2B5EF4-FFF2-40B4-BE49-F238E27FC236}">
                <a16:creationId xmlns:a16="http://schemas.microsoft.com/office/drawing/2014/main" id="{66D58560-3C11-4AE6-BF9C-0A3FEB64F593}"/>
              </a:ext>
            </a:extLst>
          </p:cNvPr>
          <p:cNvSpPr/>
          <p:nvPr/>
        </p:nvSpPr>
        <p:spPr>
          <a:xfrm>
            <a:off x="4024364" y="3202427"/>
            <a:ext cx="739834" cy="45314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 name="矢印: 上カーブ 8">
            <a:extLst>
              <a:ext uri="{FF2B5EF4-FFF2-40B4-BE49-F238E27FC236}">
                <a16:creationId xmlns:a16="http://schemas.microsoft.com/office/drawing/2014/main" id="{138B7EED-66FF-49E6-8CA7-F4CCDCED0438}"/>
              </a:ext>
            </a:extLst>
          </p:cNvPr>
          <p:cNvSpPr/>
          <p:nvPr/>
        </p:nvSpPr>
        <p:spPr>
          <a:xfrm rot="15078643">
            <a:off x="2588663" y="3310186"/>
            <a:ext cx="898359" cy="466597"/>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テキスト ボックス 9">
            <a:extLst>
              <a:ext uri="{FF2B5EF4-FFF2-40B4-BE49-F238E27FC236}">
                <a16:creationId xmlns:a16="http://schemas.microsoft.com/office/drawing/2014/main" id="{73936AC9-5913-4B9A-91EE-1EDB15754ED2}"/>
              </a:ext>
            </a:extLst>
          </p:cNvPr>
          <p:cNvSpPr txBox="1"/>
          <p:nvPr/>
        </p:nvSpPr>
        <p:spPr>
          <a:xfrm>
            <a:off x="3589948" y="3761611"/>
            <a:ext cx="1608666" cy="369332"/>
          </a:xfrm>
          <a:prstGeom prst="rect">
            <a:avLst/>
          </a:prstGeom>
          <a:noFill/>
        </p:spPr>
        <p:txBody>
          <a:bodyPr wrap="square" rtlCol="0">
            <a:spAutoFit/>
          </a:bodyPr>
          <a:lstStyle/>
          <a:p>
            <a:r>
              <a:rPr kumimoji="1" lang="ja-JP" altLang="en-US" dirty="0"/>
              <a:t>スムージング</a:t>
            </a:r>
          </a:p>
        </p:txBody>
      </p:sp>
      <p:sp>
        <p:nvSpPr>
          <p:cNvPr id="26" name="テキスト ボックス 25">
            <a:extLst>
              <a:ext uri="{FF2B5EF4-FFF2-40B4-BE49-F238E27FC236}">
                <a16:creationId xmlns:a16="http://schemas.microsoft.com/office/drawing/2014/main" id="{682F4C3E-3CC7-4214-BEC3-E8081D6200CE}"/>
              </a:ext>
            </a:extLst>
          </p:cNvPr>
          <p:cNvSpPr txBox="1"/>
          <p:nvPr/>
        </p:nvSpPr>
        <p:spPr>
          <a:xfrm>
            <a:off x="4764200" y="1739516"/>
            <a:ext cx="4931509" cy="369332"/>
          </a:xfrm>
          <a:prstGeom prst="rect">
            <a:avLst/>
          </a:prstGeom>
          <a:noFill/>
        </p:spPr>
        <p:txBody>
          <a:bodyPr wrap="square" rtlCol="0">
            <a:spAutoFit/>
          </a:bodyPr>
          <a:lstStyle/>
          <a:p>
            <a:r>
              <a:rPr kumimoji="1" lang="en-US" altLang="ja-JP" dirty="0"/>
              <a:t>500hPa</a:t>
            </a:r>
            <a:r>
              <a:rPr kumimoji="1" lang="ja-JP" altLang="en-US" dirty="0"/>
              <a:t>面の風</a:t>
            </a:r>
            <a:r>
              <a:rPr kumimoji="1" lang="en-US" altLang="ja-JP" dirty="0"/>
              <a:t>(m/s)</a:t>
            </a:r>
            <a:r>
              <a:rPr kumimoji="1" lang="ja-JP" altLang="en-US" dirty="0"/>
              <a:t>　スムージング後</a:t>
            </a:r>
          </a:p>
        </p:txBody>
      </p:sp>
      <p:sp>
        <p:nvSpPr>
          <p:cNvPr id="11" name="テキスト ボックス 10">
            <a:extLst>
              <a:ext uri="{FF2B5EF4-FFF2-40B4-BE49-F238E27FC236}">
                <a16:creationId xmlns:a16="http://schemas.microsoft.com/office/drawing/2014/main" id="{B5447B89-4AE2-4EA4-8635-92A92C5FCB5D}"/>
              </a:ext>
            </a:extLst>
          </p:cNvPr>
          <p:cNvSpPr txBox="1"/>
          <p:nvPr/>
        </p:nvSpPr>
        <p:spPr>
          <a:xfrm>
            <a:off x="970489" y="5282866"/>
            <a:ext cx="2339148" cy="646331"/>
          </a:xfrm>
          <a:prstGeom prst="rect">
            <a:avLst/>
          </a:prstGeom>
          <a:noFill/>
          <a:ln>
            <a:solidFill>
              <a:schemeClr val="tx1"/>
            </a:solidFill>
          </a:ln>
        </p:spPr>
        <p:txBody>
          <a:bodyPr wrap="square" rtlCol="0">
            <a:spAutoFit/>
          </a:bodyPr>
          <a:lstStyle/>
          <a:p>
            <a:r>
              <a:rPr kumimoji="1" lang="ja-JP" altLang="en-US" dirty="0"/>
              <a:t>台風自身の風の成分が含まれている</a:t>
            </a:r>
          </a:p>
        </p:txBody>
      </p:sp>
      <p:sp>
        <p:nvSpPr>
          <p:cNvPr id="2" name="テキスト ボックス 1">
            <a:extLst>
              <a:ext uri="{FF2B5EF4-FFF2-40B4-BE49-F238E27FC236}">
                <a16:creationId xmlns:a16="http://schemas.microsoft.com/office/drawing/2014/main" id="{F729FE63-6118-42F6-99D7-626AAEA5FA7D}"/>
              </a:ext>
            </a:extLst>
          </p:cNvPr>
          <p:cNvSpPr txBox="1"/>
          <p:nvPr/>
        </p:nvSpPr>
        <p:spPr>
          <a:xfrm>
            <a:off x="962644" y="15389"/>
            <a:ext cx="1710267" cy="369332"/>
          </a:xfrm>
          <a:prstGeom prst="rect">
            <a:avLst/>
          </a:prstGeom>
          <a:noFill/>
        </p:spPr>
        <p:txBody>
          <a:bodyPr wrap="square" rtlCol="0">
            <a:spAutoFit/>
          </a:bodyPr>
          <a:lstStyle/>
          <a:p>
            <a:r>
              <a:rPr kumimoji="1" lang="ja-JP" altLang="en-US" b="1" dirty="0"/>
              <a:t>台風←寒冷渦</a:t>
            </a:r>
          </a:p>
        </p:txBody>
      </p:sp>
    </p:spTree>
    <p:extLst>
      <p:ext uri="{BB962C8B-B14F-4D97-AF65-F5344CB8AC3E}">
        <p14:creationId xmlns:p14="http://schemas.microsoft.com/office/powerpoint/2010/main" val="222891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6146</TotalTime>
  <Words>2109</Words>
  <Application>Microsoft Office PowerPoint</Application>
  <PresentationFormat>画面に合わせる (4:3)</PresentationFormat>
  <Paragraphs>385</Paragraphs>
  <Slides>36</Slides>
  <Notes>5</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36</vt:i4>
      </vt:variant>
    </vt:vector>
  </HeadingPairs>
  <TitlesOfParts>
    <vt:vector size="43" baseType="lpstr">
      <vt:lpstr>HGS創英角ｺﾞｼｯｸUB</vt:lpstr>
      <vt:lpstr>游ゴシック</vt:lpstr>
      <vt:lpstr>Arial</vt:lpstr>
      <vt:lpstr>Calibri</vt:lpstr>
      <vt:lpstr>Calibri Light</vt:lpstr>
      <vt:lpstr>Cambria Math</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峯 大誠</dc:creator>
  <cp:lastModifiedBy>峯 大誠</cp:lastModifiedBy>
  <cp:revision>173</cp:revision>
  <dcterms:created xsi:type="dcterms:W3CDTF">2019-09-21T20:25:40Z</dcterms:created>
  <dcterms:modified xsi:type="dcterms:W3CDTF">2020-03-28T15:26:05Z</dcterms:modified>
</cp:coreProperties>
</file>