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99" r:id="rId5"/>
    <p:sldId id="300" r:id="rId6"/>
    <p:sldId id="271" r:id="rId7"/>
    <p:sldId id="317" r:id="rId8"/>
    <p:sldId id="301" r:id="rId9"/>
    <p:sldId id="302" r:id="rId10"/>
    <p:sldId id="303" r:id="rId11"/>
    <p:sldId id="275" r:id="rId12"/>
    <p:sldId id="266" r:id="rId13"/>
    <p:sldId id="287" r:id="rId14"/>
    <p:sldId id="310" r:id="rId15"/>
    <p:sldId id="305" r:id="rId16"/>
    <p:sldId id="296" r:id="rId17"/>
    <p:sldId id="292" r:id="rId18"/>
    <p:sldId id="314" r:id="rId19"/>
    <p:sldId id="312" r:id="rId20"/>
    <p:sldId id="309" r:id="rId21"/>
    <p:sldId id="315" r:id="rId22"/>
    <p:sldId id="293" r:id="rId23"/>
    <p:sldId id="295" r:id="rId24"/>
    <p:sldId id="294" r:id="rId25"/>
    <p:sldId id="313"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ナカムラ ユウキ 中村 祐貴" initials="ナユ中祐" lastIdx="1" clrIdx="0">
    <p:extLst>
      <p:ext uri="{19B8F6BF-5375-455C-9EA6-DF929625EA0E}">
        <p15:presenceInfo xmlns:p15="http://schemas.microsoft.com/office/powerpoint/2012/main" userId="ナカムラ ユウキ 中村 祐貴"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05209F-FE3E-4D90-B14A-D9A1EA9CEE71}" v="574" dt="2020-02-17T05:23:17.054"/>
    <p1510:client id="{B5C8C0BB-5023-466A-91D1-8360316C4E45}" v="4550" dt="2020-02-16T22:39:58.878"/>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68" y="4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中村 祐貴" userId="5d625d55-517b-4aa8-9b91-c7ff6826639a" providerId="ADAL" clId="{A305209F-FE3E-4D90-B14A-D9A1EA9CEE71}"/>
    <pc:docChg chg="undo custSel addSld delSld modSld sldOrd">
      <pc:chgData name="中村 祐貴" userId="5d625d55-517b-4aa8-9b91-c7ff6826639a" providerId="ADAL" clId="{A305209F-FE3E-4D90-B14A-D9A1EA9CEE71}" dt="2020-02-17T05:23:22.401" v="593" actId="1076"/>
      <pc:docMkLst>
        <pc:docMk/>
      </pc:docMkLst>
      <pc:sldChg chg="modSp">
        <pc:chgData name="中村 祐貴" userId="5d625d55-517b-4aa8-9b91-c7ff6826639a" providerId="ADAL" clId="{A305209F-FE3E-4D90-B14A-D9A1EA9CEE71}" dt="2020-02-16T06:27:00.758" v="142" actId="166"/>
        <pc:sldMkLst>
          <pc:docMk/>
          <pc:sldMk cId="3893751516" sldId="266"/>
        </pc:sldMkLst>
        <pc:spChg chg="mod">
          <ac:chgData name="中村 祐貴" userId="5d625d55-517b-4aa8-9b91-c7ff6826639a" providerId="ADAL" clId="{A305209F-FE3E-4D90-B14A-D9A1EA9CEE71}" dt="2020-02-16T06:26:32.377" v="114" actId="207"/>
          <ac:spMkLst>
            <pc:docMk/>
            <pc:sldMk cId="3893751516" sldId="266"/>
            <ac:spMk id="17" creationId="{33F4D8C5-9821-41CB-98B7-7C53CD1D8B4D}"/>
          </ac:spMkLst>
        </pc:spChg>
        <pc:spChg chg="mod">
          <ac:chgData name="中村 祐貴" userId="5d625d55-517b-4aa8-9b91-c7ff6826639a" providerId="ADAL" clId="{A305209F-FE3E-4D90-B14A-D9A1EA9CEE71}" dt="2020-02-16T06:26:46.507" v="140" actId="1035"/>
          <ac:spMkLst>
            <pc:docMk/>
            <pc:sldMk cId="3893751516" sldId="266"/>
            <ac:spMk id="23" creationId="{03EE794E-AE57-4462-85B9-96071ABA86D1}"/>
          </ac:spMkLst>
        </pc:spChg>
        <pc:graphicFrameChg chg="mod">
          <ac:chgData name="中村 祐貴" userId="5d625d55-517b-4aa8-9b91-c7ff6826639a" providerId="ADAL" clId="{A305209F-FE3E-4D90-B14A-D9A1EA9CEE71}" dt="2020-02-16T06:27:00.758" v="142" actId="166"/>
          <ac:graphicFrameMkLst>
            <pc:docMk/>
            <pc:sldMk cId="3893751516" sldId="266"/>
            <ac:graphicFrameMk id="16" creationId="{AFC3B481-12FF-4107-967F-DD490DDD294D}"/>
          </ac:graphicFrameMkLst>
        </pc:graphicFrameChg>
      </pc:sldChg>
      <pc:sldChg chg="delSp modSp modAnim">
        <pc:chgData name="中村 祐貴" userId="5d625d55-517b-4aa8-9b91-c7ff6826639a" providerId="ADAL" clId="{A305209F-FE3E-4D90-B14A-D9A1EA9CEE71}" dt="2020-02-16T22:03:46.664" v="590" actId="478"/>
        <pc:sldMkLst>
          <pc:docMk/>
          <pc:sldMk cId="7010907" sldId="271"/>
        </pc:sldMkLst>
        <pc:spChg chg="del mod">
          <ac:chgData name="中村 祐貴" userId="5d625d55-517b-4aa8-9b91-c7ff6826639a" providerId="ADAL" clId="{A305209F-FE3E-4D90-B14A-D9A1EA9CEE71}" dt="2020-02-16T22:03:33.288" v="584" actId="478"/>
          <ac:spMkLst>
            <pc:docMk/>
            <pc:sldMk cId="7010907" sldId="271"/>
            <ac:spMk id="6" creationId="{96F17E14-7008-4DFE-B989-CFA430875F3D}"/>
          </ac:spMkLst>
        </pc:spChg>
        <pc:spChg chg="del mod">
          <ac:chgData name="中村 祐貴" userId="5d625d55-517b-4aa8-9b91-c7ff6826639a" providerId="ADAL" clId="{A305209F-FE3E-4D90-B14A-D9A1EA9CEE71}" dt="2020-02-16T22:03:44.945" v="589" actId="478"/>
          <ac:spMkLst>
            <pc:docMk/>
            <pc:sldMk cId="7010907" sldId="271"/>
            <ac:spMk id="16" creationId="{A5D5EC34-A483-4D89-A5D3-A29C9968AD5B}"/>
          </ac:spMkLst>
        </pc:spChg>
        <pc:spChg chg="del mod">
          <ac:chgData name="中村 祐貴" userId="5d625d55-517b-4aa8-9b91-c7ff6826639a" providerId="ADAL" clId="{A305209F-FE3E-4D90-B14A-D9A1EA9CEE71}" dt="2020-02-16T22:03:37.007" v="586" actId="478"/>
          <ac:spMkLst>
            <pc:docMk/>
            <pc:sldMk cId="7010907" sldId="271"/>
            <ac:spMk id="29" creationId="{74C71531-C7FF-458E-A914-23073859639F}"/>
          </ac:spMkLst>
        </pc:spChg>
        <pc:spChg chg="del mod">
          <ac:chgData name="中村 祐貴" userId="5d625d55-517b-4aa8-9b91-c7ff6826639a" providerId="ADAL" clId="{A305209F-FE3E-4D90-B14A-D9A1EA9CEE71}" dt="2020-02-16T22:03:46.664" v="590" actId="478"/>
          <ac:spMkLst>
            <pc:docMk/>
            <pc:sldMk cId="7010907" sldId="271"/>
            <ac:spMk id="30" creationId="{C8B9A398-CB3C-4F54-8A3E-D6417530887E}"/>
          </ac:spMkLst>
        </pc:spChg>
        <pc:grpChg chg="del">
          <ac:chgData name="中村 祐貴" userId="5d625d55-517b-4aa8-9b91-c7ff6826639a" providerId="ADAL" clId="{A305209F-FE3E-4D90-B14A-D9A1EA9CEE71}" dt="2020-02-16T22:03:40.632" v="587" actId="478"/>
          <ac:grpSpMkLst>
            <pc:docMk/>
            <pc:sldMk cId="7010907" sldId="271"/>
            <ac:grpSpMk id="8" creationId="{ABED2595-9D32-4583-A34E-7D5F137D69FD}"/>
          </ac:grpSpMkLst>
        </pc:grpChg>
        <pc:grpChg chg="mod">
          <ac:chgData name="中村 祐貴" userId="5d625d55-517b-4aa8-9b91-c7ff6826639a" providerId="ADAL" clId="{A305209F-FE3E-4D90-B14A-D9A1EA9CEE71}" dt="2020-02-16T10:54:24.486" v="267" actId="1076"/>
          <ac:grpSpMkLst>
            <pc:docMk/>
            <pc:sldMk cId="7010907" sldId="271"/>
            <ac:grpSpMk id="17" creationId="{FA64BA86-AF7F-48E3-ACCC-D66845ACFE87}"/>
          </ac:grpSpMkLst>
        </pc:grpChg>
        <pc:graphicFrameChg chg="del">
          <ac:chgData name="中村 祐貴" userId="5d625d55-517b-4aa8-9b91-c7ff6826639a" providerId="ADAL" clId="{A305209F-FE3E-4D90-B14A-D9A1EA9CEE71}" dt="2020-02-16T22:03:25.645" v="582" actId="478"/>
          <ac:graphicFrameMkLst>
            <pc:docMk/>
            <pc:sldMk cId="7010907" sldId="271"/>
            <ac:graphicFrameMk id="20" creationId="{B5FD6F2E-6D4F-4D91-8658-B05DF5546E79}"/>
          </ac:graphicFrameMkLst>
        </pc:graphicFrameChg>
        <pc:cxnChg chg="mod">
          <ac:chgData name="中村 祐貴" userId="5d625d55-517b-4aa8-9b91-c7ff6826639a" providerId="ADAL" clId="{A305209F-FE3E-4D90-B14A-D9A1EA9CEE71}" dt="2020-02-16T10:55:16.710" v="269" actId="1582"/>
          <ac:cxnSpMkLst>
            <pc:docMk/>
            <pc:sldMk cId="7010907" sldId="271"/>
            <ac:cxnSpMk id="12" creationId="{45819FAC-8255-45B0-B484-57E51671BDA7}"/>
          </ac:cxnSpMkLst>
        </pc:cxnChg>
        <pc:cxnChg chg="del mod">
          <ac:chgData name="中村 祐貴" userId="5d625d55-517b-4aa8-9b91-c7ff6826639a" providerId="ADAL" clId="{A305209F-FE3E-4D90-B14A-D9A1EA9CEE71}" dt="2020-02-16T22:03:40.632" v="587" actId="478"/>
          <ac:cxnSpMkLst>
            <pc:docMk/>
            <pc:sldMk cId="7010907" sldId="271"/>
            <ac:cxnSpMk id="13" creationId="{1317A82C-8CCB-4EAF-91D7-04E5837FA237}"/>
          </ac:cxnSpMkLst>
        </pc:cxnChg>
      </pc:sldChg>
      <pc:sldChg chg="modSp">
        <pc:chgData name="中村 祐貴" userId="5d625d55-517b-4aa8-9b91-c7ff6826639a" providerId="ADAL" clId="{A305209F-FE3E-4D90-B14A-D9A1EA9CEE71}" dt="2020-02-16T22:02:43.060" v="581" actId="14100"/>
        <pc:sldMkLst>
          <pc:docMk/>
          <pc:sldMk cId="825854578" sldId="275"/>
        </pc:sldMkLst>
        <pc:spChg chg="mod">
          <ac:chgData name="中村 祐貴" userId="5d625d55-517b-4aa8-9b91-c7ff6826639a" providerId="ADAL" clId="{A305209F-FE3E-4D90-B14A-D9A1EA9CEE71}" dt="2020-02-16T06:25:37.683" v="73" actId="207"/>
          <ac:spMkLst>
            <pc:docMk/>
            <pc:sldMk cId="825854578" sldId="275"/>
            <ac:spMk id="4" creationId="{FC3E4E76-2DA4-4241-9C9B-C15A8B01EE83}"/>
          </ac:spMkLst>
        </pc:spChg>
        <pc:spChg chg="mod">
          <ac:chgData name="中村 祐貴" userId="5d625d55-517b-4aa8-9b91-c7ff6826639a" providerId="ADAL" clId="{A305209F-FE3E-4D90-B14A-D9A1EA9CEE71}" dt="2020-02-16T22:02:23.177" v="576" actId="1076"/>
          <ac:spMkLst>
            <pc:docMk/>
            <pc:sldMk cId="825854578" sldId="275"/>
            <ac:spMk id="10" creationId="{A77EA460-26FC-44AF-A8DC-CA0E9E59E4E8}"/>
          </ac:spMkLst>
        </pc:spChg>
        <pc:spChg chg="mod">
          <ac:chgData name="中村 祐貴" userId="5d625d55-517b-4aa8-9b91-c7ff6826639a" providerId="ADAL" clId="{A305209F-FE3E-4D90-B14A-D9A1EA9CEE71}" dt="2020-02-16T22:02:43.060" v="581" actId="14100"/>
          <ac:spMkLst>
            <pc:docMk/>
            <pc:sldMk cId="825854578" sldId="275"/>
            <ac:spMk id="36" creationId="{4FE7D404-9336-4FEE-B924-28AB0C5BA1B3}"/>
          </ac:spMkLst>
        </pc:spChg>
        <pc:spChg chg="mod">
          <ac:chgData name="中村 祐貴" userId="5d625d55-517b-4aa8-9b91-c7ff6826639a" providerId="ADAL" clId="{A305209F-FE3E-4D90-B14A-D9A1EA9CEE71}" dt="2020-02-16T22:02:27.025" v="578" actId="1076"/>
          <ac:spMkLst>
            <pc:docMk/>
            <pc:sldMk cId="825854578" sldId="275"/>
            <ac:spMk id="57" creationId="{E67A6AE3-8313-4648-BF09-20400A21B415}"/>
          </ac:spMkLst>
        </pc:spChg>
        <pc:graphicFrameChg chg="mod">
          <ac:chgData name="中村 祐貴" userId="5d625d55-517b-4aa8-9b91-c7ff6826639a" providerId="ADAL" clId="{A305209F-FE3E-4D90-B14A-D9A1EA9CEE71}" dt="2020-02-16T06:27:11.048" v="143" actId="166"/>
          <ac:graphicFrameMkLst>
            <pc:docMk/>
            <pc:sldMk cId="825854578" sldId="275"/>
            <ac:graphicFrameMk id="33" creationId="{C2B73F65-F530-4525-9BAC-C5F1B87F5747}"/>
          </ac:graphicFrameMkLst>
        </pc:graphicFrameChg>
      </pc:sldChg>
      <pc:sldChg chg="modSp">
        <pc:chgData name="中村 祐貴" userId="5d625d55-517b-4aa8-9b91-c7ff6826639a" providerId="ADAL" clId="{A305209F-FE3E-4D90-B14A-D9A1EA9CEE71}" dt="2020-02-16T10:56:26.997" v="343" actId="20577"/>
        <pc:sldMkLst>
          <pc:docMk/>
          <pc:sldMk cId="2088718363" sldId="292"/>
        </pc:sldMkLst>
        <pc:spChg chg="mod">
          <ac:chgData name="中村 祐貴" userId="5d625d55-517b-4aa8-9b91-c7ff6826639a" providerId="ADAL" clId="{A305209F-FE3E-4D90-B14A-D9A1EA9CEE71}" dt="2020-02-16T10:56:26.997" v="343" actId="20577"/>
          <ac:spMkLst>
            <pc:docMk/>
            <pc:sldMk cId="2088718363" sldId="292"/>
            <ac:spMk id="3" creationId="{D744A91B-597A-4A85-85DF-4E99BD719A0A}"/>
          </ac:spMkLst>
        </pc:spChg>
        <pc:spChg chg="mod">
          <ac:chgData name="中村 祐貴" userId="5d625d55-517b-4aa8-9b91-c7ff6826639a" providerId="ADAL" clId="{A305209F-FE3E-4D90-B14A-D9A1EA9CEE71}" dt="2020-02-16T07:41:00.817" v="195" actId="1076"/>
          <ac:spMkLst>
            <pc:docMk/>
            <pc:sldMk cId="2088718363" sldId="292"/>
            <ac:spMk id="11" creationId="{DE8A0318-1633-4E62-B2B1-E3790E5F6C16}"/>
          </ac:spMkLst>
        </pc:spChg>
        <pc:spChg chg="mod">
          <ac:chgData name="中村 祐貴" userId="5d625d55-517b-4aa8-9b91-c7ff6826639a" providerId="ADAL" clId="{A305209F-FE3E-4D90-B14A-D9A1EA9CEE71}" dt="2020-02-16T07:40:50.624" v="194"/>
          <ac:spMkLst>
            <pc:docMk/>
            <pc:sldMk cId="2088718363" sldId="292"/>
            <ac:spMk id="12" creationId="{E0836323-931C-44E2-B509-1FFDEB50029E}"/>
          </ac:spMkLst>
        </pc:spChg>
        <pc:picChg chg="mod">
          <ac:chgData name="中村 祐貴" userId="5d625d55-517b-4aa8-9b91-c7ff6826639a" providerId="ADAL" clId="{A305209F-FE3E-4D90-B14A-D9A1EA9CEE71}" dt="2020-02-16T07:41:44.553" v="204" actId="1076"/>
          <ac:picMkLst>
            <pc:docMk/>
            <pc:sldMk cId="2088718363" sldId="292"/>
            <ac:picMk id="18" creationId="{BC8490DF-31D1-46F2-8063-E2ECACCD70B9}"/>
          </ac:picMkLst>
        </pc:picChg>
      </pc:sldChg>
      <pc:sldChg chg="modSp">
        <pc:chgData name="中村 祐貴" userId="5d625d55-517b-4aa8-9b91-c7ff6826639a" providerId="ADAL" clId="{A305209F-FE3E-4D90-B14A-D9A1EA9CEE71}" dt="2020-02-16T11:01:24.974" v="455"/>
        <pc:sldMkLst>
          <pc:docMk/>
          <pc:sldMk cId="553362350" sldId="296"/>
        </pc:sldMkLst>
        <pc:spChg chg="mod">
          <ac:chgData name="中村 祐貴" userId="5d625d55-517b-4aa8-9b91-c7ff6826639a" providerId="ADAL" clId="{A305209F-FE3E-4D90-B14A-D9A1EA9CEE71}" dt="2020-02-16T11:01:13.546" v="426" actId="1076"/>
          <ac:spMkLst>
            <pc:docMk/>
            <pc:sldMk cId="553362350" sldId="296"/>
            <ac:spMk id="6" creationId="{70C48A10-9A06-4C1E-A899-D63921B70E8E}"/>
          </ac:spMkLst>
        </pc:spChg>
        <pc:spChg chg="mod">
          <ac:chgData name="中村 祐貴" userId="5d625d55-517b-4aa8-9b91-c7ff6826639a" providerId="ADAL" clId="{A305209F-FE3E-4D90-B14A-D9A1EA9CEE71}" dt="2020-02-16T07:39:42.522" v="184"/>
          <ac:spMkLst>
            <pc:docMk/>
            <pc:sldMk cId="553362350" sldId="296"/>
            <ac:spMk id="10" creationId="{95CB2EF9-1750-40F7-89F5-2C07CB0F6874}"/>
          </ac:spMkLst>
        </pc:spChg>
        <pc:spChg chg="mod">
          <ac:chgData name="中村 祐貴" userId="5d625d55-517b-4aa8-9b91-c7ff6826639a" providerId="ADAL" clId="{A305209F-FE3E-4D90-B14A-D9A1EA9CEE71}" dt="2020-02-16T11:01:24.974" v="455"/>
          <ac:spMkLst>
            <pc:docMk/>
            <pc:sldMk cId="553362350" sldId="296"/>
            <ac:spMk id="11" creationId="{DE8A0318-1633-4E62-B2B1-E3790E5F6C16}"/>
          </ac:spMkLst>
        </pc:spChg>
      </pc:sldChg>
      <pc:sldChg chg="delSp modSp">
        <pc:chgData name="中村 祐貴" userId="5d625d55-517b-4aa8-9b91-c7ff6826639a" providerId="ADAL" clId="{A305209F-FE3E-4D90-B14A-D9A1EA9CEE71}" dt="2020-02-16T10:52:24.591" v="254" actId="14100"/>
        <pc:sldMkLst>
          <pc:docMk/>
          <pc:sldMk cId="4117309804" sldId="300"/>
        </pc:sldMkLst>
        <pc:spChg chg="mod">
          <ac:chgData name="中村 祐貴" userId="5d625d55-517b-4aa8-9b91-c7ff6826639a" providerId="ADAL" clId="{A305209F-FE3E-4D90-B14A-D9A1EA9CEE71}" dt="2020-02-16T10:50:52.643" v="241" actId="20577"/>
          <ac:spMkLst>
            <pc:docMk/>
            <pc:sldMk cId="4117309804" sldId="300"/>
            <ac:spMk id="5" creationId="{3C5DB76A-D4D0-414A-8235-6EE94FB4F30F}"/>
          </ac:spMkLst>
        </pc:spChg>
        <pc:spChg chg="mod">
          <ac:chgData name="中村 祐貴" userId="5d625d55-517b-4aa8-9b91-c7ff6826639a" providerId="ADAL" clId="{A305209F-FE3E-4D90-B14A-D9A1EA9CEE71}" dt="2020-02-16T10:51:52.528" v="250" actId="1076"/>
          <ac:spMkLst>
            <pc:docMk/>
            <pc:sldMk cId="4117309804" sldId="300"/>
            <ac:spMk id="9" creationId="{F230A594-FFFE-4846-897E-692814D7EEFD}"/>
          </ac:spMkLst>
        </pc:spChg>
        <pc:spChg chg="mod">
          <ac:chgData name="中村 祐貴" userId="5d625d55-517b-4aa8-9b91-c7ff6826639a" providerId="ADAL" clId="{A305209F-FE3E-4D90-B14A-D9A1EA9CEE71}" dt="2020-02-16T10:52:15.121" v="252" actId="1076"/>
          <ac:spMkLst>
            <pc:docMk/>
            <pc:sldMk cId="4117309804" sldId="300"/>
            <ac:spMk id="18" creationId="{2BACEA0D-D797-489F-84F4-BDAABE9C58E2}"/>
          </ac:spMkLst>
        </pc:spChg>
        <pc:grpChg chg="mod">
          <ac:chgData name="中村 祐貴" userId="5d625d55-517b-4aa8-9b91-c7ff6826639a" providerId="ADAL" clId="{A305209F-FE3E-4D90-B14A-D9A1EA9CEE71}" dt="2020-02-16T10:51:26.849" v="247" actId="1076"/>
          <ac:grpSpMkLst>
            <pc:docMk/>
            <pc:sldMk cId="4117309804" sldId="300"/>
            <ac:grpSpMk id="15" creationId="{4F0691EE-7EE7-446F-8CE5-9075EBA2B032}"/>
          </ac:grpSpMkLst>
        </pc:grpChg>
        <pc:picChg chg="del">
          <ac:chgData name="中村 祐貴" userId="5d625d55-517b-4aa8-9b91-c7ff6826639a" providerId="ADAL" clId="{A305209F-FE3E-4D90-B14A-D9A1EA9CEE71}" dt="2020-02-16T10:50:48.090" v="240" actId="478"/>
          <ac:picMkLst>
            <pc:docMk/>
            <pc:sldMk cId="4117309804" sldId="300"/>
            <ac:picMk id="6" creationId="{E454666C-5E56-4658-978F-949CD6AF5C8B}"/>
          </ac:picMkLst>
        </pc:picChg>
        <pc:picChg chg="mod">
          <ac:chgData name="中村 祐貴" userId="5d625d55-517b-4aa8-9b91-c7ff6826639a" providerId="ADAL" clId="{A305209F-FE3E-4D90-B14A-D9A1EA9CEE71}" dt="2020-02-16T10:52:24.591" v="254" actId="14100"/>
          <ac:picMkLst>
            <pc:docMk/>
            <pc:sldMk cId="4117309804" sldId="300"/>
            <ac:picMk id="14" creationId="{F50B243B-3484-44A8-BF54-476744461F75}"/>
          </ac:picMkLst>
        </pc:picChg>
      </pc:sldChg>
      <pc:sldChg chg="modSp">
        <pc:chgData name="中村 祐貴" userId="5d625d55-517b-4aa8-9b91-c7ff6826639a" providerId="ADAL" clId="{A305209F-FE3E-4D90-B14A-D9A1EA9CEE71}" dt="2020-02-16T06:31:57.198" v="145" actId="207"/>
        <pc:sldMkLst>
          <pc:docMk/>
          <pc:sldMk cId="3602244170" sldId="301"/>
        </pc:sldMkLst>
        <pc:spChg chg="mod">
          <ac:chgData name="中村 祐貴" userId="5d625d55-517b-4aa8-9b91-c7ff6826639a" providerId="ADAL" clId="{A305209F-FE3E-4D90-B14A-D9A1EA9CEE71}" dt="2020-02-16T06:31:57.198" v="145" actId="207"/>
          <ac:spMkLst>
            <pc:docMk/>
            <pc:sldMk cId="3602244170" sldId="301"/>
            <ac:spMk id="3" creationId="{47B53821-3A4C-451B-AC37-551B26E7D89C}"/>
          </ac:spMkLst>
        </pc:spChg>
      </pc:sldChg>
      <pc:sldChg chg="ord">
        <pc:chgData name="中村 祐貴" userId="5d625d55-517b-4aa8-9b91-c7ff6826639a" providerId="ADAL" clId="{A305209F-FE3E-4D90-B14A-D9A1EA9CEE71}" dt="2020-02-16T11:01:31.355" v="456"/>
        <pc:sldMkLst>
          <pc:docMk/>
          <pc:sldMk cId="3650696028" sldId="304"/>
        </pc:sldMkLst>
      </pc:sldChg>
      <pc:sldChg chg="addSp delSp modSp">
        <pc:chgData name="中村 祐貴" userId="5d625d55-517b-4aa8-9b91-c7ff6826639a" providerId="ADAL" clId="{A305209F-FE3E-4D90-B14A-D9A1EA9CEE71}" dt="2020-02-16T11:45:11.717" v="562" actId="20577"/>
        <pc:sldMkLst>
          <pc:docMk/>
          <pc:sldMk cId="3308376349" sldId="305"/>
        </pc:sldMkLst>
        <pc:spChg chg="mod">
          <ac:chgData name="中村 祐貴" userId="5d625d55-517b-4aa8-9b91-c7ff6826639a" providerId="ADAL" clId="{A305209F-FE3E-4D90-B14A-D9A1EA9CEE71}" dt="2020-02-16T11:42:15.365" v="531" actId="1076"/>
          <ac:spMkLst>
            <pc:docMk/>
            <pc:sldMk cId="3308376349" sldId="305"/>
            <ac:spMk id="5" creationId="{6A670C12-11CB-47D0-8257-DF4D210C3343}"/>
          </ac:spMkLst>
        </pc:spChg>
        <pc:spChg chg="mod">
          <ac:chgData name="中村 祐貴" userId="5d625d55-517b-4aa8-9b91-c7ff6826639a" providerId="ADAL" clId="{A305209F-FE3E-4D90-B14A-D9A1EA9CEE71}" dt="2020-02-16T11:45:11.717" v="562" actId="20577"/>
          <ac:spMkLst>
            <pc:docMk/>
            <pc:sldMk cId="3308376349" sldId="305"/>
            <ac:spMk id="6" creationId="{44CEE384-7DDD-4E3D-8D4C-910EBF735923}"/>
          </ac:spMkLst>
        </pc:spChg>
        <pc:spChg chg="mod">
          <ac:chgData name="中村 祐貴" userId="5d625d55-517b-4aa8-9b91-c7ff6826639a" providerId="ADAL" clId="{A305209F-FE3E-4D90-B14A-D9A1EA9CEE71}" dt="2020-02-16T11:08:37.368" v="519" actId="1076"/>
          <ac:spMkLst>
            <pc:docMk/>
            <pc:sldMk cId="3308376349" sldId="305"/>
            <ac:spMk id="7" creationId="{C5B2F492-2E17-447A-B7C5-791558B4B103}"/>
          </ac:spMkLst>
        </pc:spChg>
        <pc:spChg chg="mod">
          <ac:chgData name="中村 祐貴" userId="5d625d55-517b-4aa8-9b91-c7ff6826639a" providerId="ADAL" clId="{A305209F-FE3E-4D90-B14A-D9A1EA9CEE71}" dt="2020-02-16T11:08:06.284" v="514" actId="1076"/>
          <ac:spMkLst>
            <pc:docMk/>
            <pc:sldMk cId="3308376349" sldId="305"/>
            <ac:spMk id="9" creationId="{9F89C50F-DA67-481E-AED0-32A4C8909E2F}"/>
          </ac:spMkLst>
        </pc:spChg>
        <pc:spChg chg="mod">
          <ac:chgData name="中村 祐貴" userId="5d625d55-517b-4aa8-9b91-c7ff6826639a" providerId="ADAL" clId="{A305209F-FE3E-4D90-B14A-D9A1EA9CEE71}" dt="2020-02-16T11:07:34.924" v="510" actId="1076"/>
          <ac:spMkLst>
            <pc:docMk/>
            <pc:sldMk cId="3308376349" sldId="305"/>
            <ac:spMk id="10" creationId="{A28E302A-D9E2-493C-BF2C-15239CEB9FA5}"/>
          </ac:spMkLst>
        </pc:spChg>
        <pc:spChg chg="mod">
          <ac:chgData name="中村 祐貴" userId="5d625d55-517b-4aa8-9b91-c7ff6826639a" providerId="ADAL" clId="{A305209F-FE3E-4D90-B14A-D9A1EA9CEE71}" dt="2020-02-16T11:42:47.648" v="537" actId="14100"/>
          <ac:spMkLst>
            <pc:docMk/>
            <pc:sldMk cId="3308376349" sldId="305"/>
            <ac:spMk id="11" creationId="{48D4D804-1799-4FAB-9E96-05A4A5EF3C4E}"/>
          </ac:spMkLst>
        </pc:spChg>
        <pc:spChg chg="mod">
          <ac:chgData name="中村 祐貴" userId="5d625d55-517b-4aa8-9b91-c7ff6826639a" providerId="ADAL" clId="{A305209F-FE3E-4D90-B14A-D9A1EA9CEE71}" dt="2020-02-16T11:05:30.658" v="489" actId="1076"/>
          <ac:spMkLst>
            <pc:docMk/>
            <pc:sldMk cId="3308376349" sldId="305"/>
            <ac:spMk id="12" creationId="{2759F9CF-B6AD-410B-874C-1D4544DF7A8B}"/>
          </ac:spMkLst>
        </pc:spChg>
        <pc:spChg chg="add mod">
          <ac:chgData name="中村 祐貴" userId="5d625d55-517b-4aa8-9b91-c7ff6826639a" providerId="ADAL" clId="{A305209F-FE3E-4D90-B14A-D9A1EA9CEE71}" dt="2020-02-16T11:42:53.470" v="538" actId="1076"/>
          <ac:spMkLst>
            <pc:docMk/>
            <pc:sldMk cId="3308376349" sldId="305"/>
            <ac:spMk id="13" creationId="{44A13E46-26E4-47A4-AD47-49DA28C8D865}"/>
          </ac:spMkLst>
        </pc:spChg>
        <pc:spChg chg="add mod">
          <ac:chgData name="中村 祐貴" userId="5d625d55-517b-4aa8-9b91-c7ff6826639a" providerId="ADAL" clId="{A305209F-FE3E-4D90-B14A-D9A1EA9CEE71}" dt="2020-02-16T11:44:29.410" v="549" actId="1076"/>
          <ac:spMkLst>
            <pc:docMk/>
            <pc:sldMk cId="3308376349" sldId="305"/>
            <ac:spMk id="14" creationId="{CCA8C01F-B32A-48C6-89B3-672E9198CB78}"/>
          </ac:spMkLst>
        </pc:spChg>
        <pc:spChg chg="mod">
          <ac:chgData name="中村 祐貴" userId="5d625d55-517b-4aa8-9b91-c7ff6826639a" providerId="ADAL" clId="{A305209F-FE3E-4D90-B14A-D9A1EA9CEE71}" dt="2020-02-16T11:43:10.502" v="541" actId="14100"/>
          <ac:spMkLst>
            <pc:docMk/>
            <pc:sldMk cId="3308376349" sldId="305"/>
            <ac:spMk id="17" creationId="{52744CE0-2C70-41AF-9B2B-6A75DBE1A858}"/>
          </ac:spMkLst>
        </pc:spChg>
        <pc:spChg chg="mod">
          <ac:chgData name="中村 祐貴" userId="5d625d55-517b-4aa8-9b91-c7ff6826639a" providerId="ADAL" clId="{A305209F-FE3E-4D90-B14A-D9A1EA9CEE71}" dt="2020-02-16T11:38:32.733" v="526" actId="208"/>
          <ac:spMkLst>
            <pc:docMk/>
            <pc:sldMk cId="3308376349" sldId="305"/>
            <ac:spMk id="19" creationId="{119632A1-B0B7-4C8A-B249-17BE76E93807}"/>
          </ac:spMkLst>
        </pc:spChg>
        <pc:spChg chg="add mod">
          <ac:chgData name="中村 祐貴" userId="5d625d55-517b-4aa8-9b91-c7ff6826639a" providerId="ADAL" clId="{A305209F-FE3E-4D90-B14A-D9A1EA9CEE71}" dt="2020-02-16T11:06:05.963" v="494" actId="208"/>
          <ac:spMkLst>
            <pc:docMk/>
            <pc:sldMk cId="3308376349" sldId="305"/>
            <ac:spMk id="20" creationId="{3869AC9A-4FFD-421D-BABD-4EBB24A44DD2}"/>
          </ac:spMkLst>
        </pc:spChg>
        <pc:spChg chg="add del">
          <ac:chgData name="中村 祐貴" userId="5d625d55-517b-4aa8-9b91-c7ff6826639a" providerId="ADAL" clId="{A305209F-FE3E-4D90-B14A-D9A1EA9CEE71}" dt="2020-02-16T11:43:59.273" v="543"/>
          <ac:spMkLst>
            <pc:docMk/>
            <pc:sldMk cId="3308376349" sldId="305"/>
            <ac:spMk id="21" creationId="{66177A55-32C4-4167-8D20-46169B8518B8}"/>
          </ac:spMkLst>
        </pc:spChg>
        <pc:grpChg chg="mod">
          <ac:chgData name="中村 祐貴" userId="5d625d55-517b-4aa8-9b91-c7ff6826639a" providerId="ADAL" clId="{A305209F-FE3E-4D90-B14A-D9A1EA9CEE71}" dt="2020-02-16T11:38:54.942" v="528" actId="1076"/>
          <ac:grpSpMkLst>
            <pc:docMk/>
            <pc:sldMk cId="3308376349" sldId="305"/>
            <ac:grpSpMk id="4" creationId="{A42FDAA5-2506-45A5-9BC8-ECC474426C5E}"/>
          </ac:grpSpMkLst>
        </pc:grpChg>
        <pc:grpChg chg="mod">
          <ac:chgData name="中村 祐貴" userId="5d625d55-517b-4aa8-9b91-c7ff6826639a" providerId="ADAL" clId="{A305209F-FE3E-4D90-B14A-D9A1EA9CEE71}" dt="2020-02-16T11:42:21.221" v="532" actId="1076"/>
          <ac:grpSpMkLst>
            <pc:docMk/>
            <pc:sldMk cId="3308376349" sldId="305"/>
            <ac:grpSpMk id="18" creationId="{B6925A8C-7906-4C50-A1FF-EC8A2577C320}"/>
          </ac:grpSpMkLst>
        </pc:grpChg>
        <pc:graphicFrameChg chg="mod">
          <ac:chgData name="中村 祐貴" userId="5d625d55-517b-4aa8-9b91-c7ff6826639a" providerId="ADAL" clId="{A305209F-FE3E-4D90-B14A-D9A1EA9CEE71}" dt="2020-02-16T11:42:40.958" v="536"/>
          <ac:graphicFrameMkLst>
            <pc:docMk/>
            <pc:sldMk cId="3308376349" sldId="305"/>
            <ac:graphicFrameMk id="2" creationId="{DF0D88A8-B1CF-4B75-A8C6-5EBB97FBA1EA}"/>
          </ac:graphicFrameMkLst>
        </pc:graphicFrameChg>
        <pc:graphicFrameChg chg="mod">
          <ac:chgData name="中村 祐貴" userId="5d625d55-517b-4aa8-9b91-c7ff6826639a" providerId="ADAL" clId="{A305209F-FE3E-4D90-B14A-D9A1EA9CEE71}" dt="2020-02-16T11:43:06.071" v="540"/>
          <ac:graphicFrameMkLst>
            <pc:docMk/>
            <pc:sldMk cId="3308376349" sldId="305"/>
            <ac:graphicFrameMk id="3" creationId="{BF6C8676-9A71-4864-8F2F-76EE0EAB8840}"/>
          </ac:graphicFrameMkLst>
        </pc:graphicFrameChg>
        <pc:graphicFrameChg chg="mod">
          <ac:chgData name="中村 祐貴" userId="5d625d55-517b-4aa8-9b91-c7ff6826639a" providerId="ADAL" clId="{A305209F-FE3E-4D90-B14A-D9A1EA9CEE71}" dt="2020-02-16T11:38:54.942" v="528" actId="1076"/>
          <ac:graphicFrameMkLst>
            <pc:docMk/>
            <pc:sldMk cId="3308376349" sldId="305"/>
            <ac:graphicFrameMk id="8" creationId="{5A4D9FF3-2E3B-4143-8F0E-F4466AB6D53E}"/>
          </ac:graphicFrameMkLst>
        </pc:graphicFrameChg>
        <pc:graphicFrameChg chg="mod">
          <ac:chgData name="中村 祐貴" userId="5d625d55-517b-4aa8-9b91-c7ff6826639a" providerId="ADAL" clId="{A305209F-FE3E-4D90-B14A-D9A1EA9CEE71}" dt="2020-02-16T11:08:44.358" v="521" actId="1076"/>
          <ac:graphicFrameMkLst>
            <pc:docMk/>
            <pc:sldMk cId="3308376349" sldId="305"/>
            <ac:graphicFrameMk id="16" creationId="{8C43D074-02B5-451E-A0B7-21D625FA7389}"/>
          </ac:graphicFrameMkLst>
        </pc:graphicFrameChg>
      </pc:sldChg>
      <pc:sldChg chg="del">
        <pc:chgData name="中村 祐貴" userId="5d625d55-517b-4aa8-9b91-c7ff6826639a" providerId="ADAL" clId="{A305209F-FE3E-4D90-B14A-D9A1EA9CEE71}" dt="2020-02-16T15:13:22.631" v="567" actId="2696"/>
        <pc:sldMkLst>
          <pc:docMk/>
          <pc:sldMk cId="1214187091" sldId="307"/>
        </pc:sldMkLst>
      </pc:sldChg>
      <pc:sldChg chg="add del">
        <pc:chgData name="中村 祐貴" userId="5d625d55-517b-4aa8-9b91-c7ff6826639a" providerId="ADAL" clId="{A305209F-FE3E-4D90-B14A-D9A1EA9CEE71}" dt="2020-02-16T22:01:59.932" v="572" actId="2696"/>
        <pc:sldMkLst>
          <pc:docMk/>
          <pc:sldMk cId="3113492833" sldId="311"/>
        </pc:sldMkLst>
      </pc:sldChg>
      <pc:sldChg chg="modSp modAnim">
        <pc:chgData name="中村 祐貴" userId="5d625d55-517b-4aa8-9b91-c7ff6826639a" providerId="ADAL" clId="{A305209F-FE3E-4D90-B14A-D9A1EA9CEE71}" dt="2020-02-16T15:12:23.191" v="566"/>
        <pc:sldMkLst>
          <pc:docMk/>
          <pc:sldMk cId="4093355863" sldId="312"/>
        </pc:sldMkLst>
        <pc:spChg chg="mod">
          <ac:chgData name="中村 祐貴" userId="5d625d55-517b-4aa8-9b91-c7ff6826639a" providerId="ADAL" clId="{A305209F-FE3E-4D90-B14A-D9A1EA9CEE71}" dt="2020-02-16T07:46:50.918" v="216" actId="114"/>
          <ac:spMkLst>
            <pc:docMk/>
            <pc:sldMk cId="4093355863" sldId="312"/>
            <ac:spMk id="4" creationId="{B4596554-3EAC-4643-A394-7F4CCFCF839C}"/>
          </ac:spMkLst>
        </pc:spChg>
        <pc:spChg chg="ord">
          <ac:chgData name="中村 祐貴" userId="5d625d55-517b-4aa8-9b91-c7ff6826639a" providerId="ADAL" clId="{A305209F-FE3E-4D90-B14A-D9A1EA9CEE71}" dt="2020-02-16T15:08:38.337" v="563" actId="166"/>
          <ac:spMkLst>
            <pc:docMk/>
            <pc:sldMk cId="4093355863" sldId="312"/>
            <ac:spMk id="11" creationId="{23849405-6DBC-405E-94FD-B1643C0C27B3}"/>
          </ac:spMkLst>
        </pc:spChg>
        <pc:spChg chg="mod">
          <ac:chgData name="中村 祐貴" userId="5d625d55-517b-4aa8-9b91-c7ff6826639a" providerId="ADAL" clId="{A305209F-FE3E-4D90-B14A-D9A1EA9CEE71}" dt="2020-02-16T07:46:09.383" v="210" actId="14100"/>
          <ac:spMkLst>
            <pc:docMk/>
            <pc:sldMk cId="4093355863" sldId="312"/>
            <ac:spMk id="23" creationId="{079BA972-185A-4064-8344-D77DF4FFC283}"/>
          </ac:spMkLst>
        </pc:spChg>
        <pc:grpChg chg="mod">
          <ac:chgData name="中村 祐貴" userId="5d625d55-517b-4aa8-9b91-c7ff6826639a" providerId="ADAL" clId="{A305209F-FE3E-4D90-B14A-D9A1EA9CEE71}" dt="2020-02-16T10:50:11.019" v="239" actId="1076"/>
          <ac:grpSpMkLst>
            <pc:docMk/>
            <pc:sldMk cId="4093355863" sldId="312"/>
            <ac:grpSpMk id="24" creationId="{EEF0C725-69D5-403B-9D69-4FB2AB14A406}"/>
          </ac:grpSpMkLst>
        </pc:grpChg>
        <pc:picChg chg="mod">
          <ac:chgData name="中村 祐貴" userId="5d625d55-517b-4aa8-9b91-c7ff6826639a" providerId="ADAL" clId="{A305209F-FE3E-4D90-B14A-D9A1EA9CEE71}" dt="2020-02-16T10:49:57.936" v="236" actId="1076"/>
          <ac:picMkLst>
            <pc:docMk/>
            <pc:sldMk cId="4093355863" sldId="312"/>
            <ac:picMk id="18" creationId="{25993CBB-416E-45D4-9899-EB126FDC6CE9}"/>
          </ac:picMkLst>
        </pc:picChg>
        <pc:picChg chg="mod">
          <ac:chgData name="中村 祐貴" userId="5d625d55-517b-4aa8-9b91-c7ff6826639a" providerId="ADAL" clId="{A305209F-FE3E-4D90-B14A-D9A1EA9CEE71}" dt="2020-02-16T10:50:00.939" v="237" actId="1076"/>
          <ac:picMkLst>
            <pc:docMk/>
            <pc:sldMk cId="4093355863" sldId="312"/>
            <ac:picMk id="27" creationId="{FE87CEC7-43A2-4D35-B7D0-D3D0D08BAE54}"/>
          </ac:picMkLst>
        </pc:picChg>
      </pc:sldChg>
      <pc:sldChg chg="addSp modSp">
        <pc:chgData name="中村 祐貴" userId="5d625d55-517b-4aa8-9b91-c7ff6826639a" providerId="ADAL" clId="{A305209F-FE3E-4D90-B14A-D9A1EA9CEE71}" dt="2020-02-17T05:23:22.401" v="593" actId="1076"/>
        <pc:sldMkLst>
          <pc:docMk/>
          <pc:sldMk cId="3906422668" sldId="313"/>
        </pc:sldMkLst>
        <pc:spChg chg="mod">
          <ac:chgData name="中村 祐貴" userId="5d625d55-517b-4aa8-9b91-c7ff6826639a" providerId="ADAL" clId="{A305209F-FE3E-4D90-B14A-D9A1EA9CEE71}" dt="2020-02-16T11:00:08.312" v="393"/>
          <ac:spMkLst>
            <pc:docMk/>
            <pc:sldMk cId="3906422668" sldId="313"/>
            <ac:spMk id="13" creationId="{AC461CD1-33A5-4CED-8203-3E444E234231}"/>
          </ac:spMkLst>
        </pc:spChg>
        <pc:picChg chg="mod">
          <ac:chgData name="中村 祐貴" userId="5d625d55-517b-4aa8-9b91-c7ff6826639a" providerId="ADAL" clId="{A305209F-FE3E-4D90-B14A-D9A1EA9CEE71}" dt="2020-02-17T05:23:14.804" v="591" actId="1076"/>
          <ac:picMkLst>
            <pc:docMk/>
            <pc:sldMk cId="3906422668" sldId="313"/>
            <ac:picMk id="12" creationId="{EE4825A3-193D-45C6-8B9B-4E0D6203B2DB}"/>
          </ac:picMkLst>
        </pc:picChg>
        <pc:picChg chg="add mod">
          <ac:chgData name="中村 祐貴" userId="5d625d55-517b-4aa8-9b91-c7ff6826639a" providerId="ADAL" clId="{A305209F-FE3E-4D90-B14A-D9A1EA9CEE71}" dt="2020-02-17T05:23:22.401" v="593" actId="1076"/>
          <ac:picMkLst>
            <pc:docMk/>
            <pc:sldMk cId="3906422668" sldId="313"/>
            <ac:picMk id="17" creationId="{F772DDB4-FDF7-4A75-9591-BD09878FC558}"/>
          </ac:picMkLst>
        </pc:picChg>
      </pc:sldChg>
      <pc:sldChg chg="addSp delSp modSp ord">
        <pc:chgData name="中村 祐貴" userId="5d625d55-517b-4aa8-9b91-c7ff6826639a" providerId="ADAL" clId="{A305209F-FE3E-4D90-B14A-D9A1EA9CEE71}" dt="2020-02-16T10:58:26.090" v="367"/>
        <pc:sldMkLst>
          <pc:docMk/>
          <pc:sldMk cId="2527398350" sldId="314"/>
        </pc:sldMkLst>
        <pc:picChg chg="del mod modCrop">
          <ac:chgData name="中村 祐貴" userId="5d625d55-517b-4aa8-9b91-c7ff6826639a" providerId="ADAL" clId="{A305209F-FE3E-4D90-B14A-D9A1EA9CEE71}" dt="2020-02-16T10:56:50.345" v="344" actId="478"/>
          <ac:picMkLst>
            <pc:docMk/>
            <pc:sldMk cId="2527398350" sldId="314"/>
            <ac:picMk id="4" creationId="{8FFD67E6-6DF1-4C20-B36F-F3DA101E4372}"/>
          </ac:picMkLst>
        </pc:picChg>
        <pc:picChg chg="add mod modCrop">
          <ac:chgData name="中村 祐貴" userId="5d625d55-517b-4aa8-9b91-c7ff6826639a" providerId="ADAL" clId="{A305209F-FE3E-4D90-B14A-D9A1EA9CEE71}" dt="2020-02-16T10:58:16.944" v="365" actId="1076"/>
          <ac:picMkLst>
            <pc:docMk/>
            <pc:sldMk cId="2527398350" sldId="314"/>
            <ac:picMk id="5" creationId="{D3F8807E-3501-4B50-B2E1-66CED5C21194}"/>
          </ac:picMkLst>
        </pc:picChg>
        <pc:picChg chg="mod modCrop">
          <ac:chgData name="中村 祐貴" userId="5d625d55-517b-4aa8-9b91-c7ff6826639a" providerId="ADAL" clId="{A305209F-FE3E-4D90-B14A-D9A1EA9CEE71}" dt="2020-02-16T10:58:19.002" v="366" actId="1076"/>
          <ac:picMkLst>
            <pc:docMk/>
            <pc:sldMk cId="2527398350" sldId="314"/>
            <ac:picMk id="6" creationId="{AD61624A-0BA4-48DB-8720-07AD7BBF78C4}"/>
          </ac:picMkLst>
        </pc:picChg>
      </pc:sldChg>
      <pc:sldChg chg="addSp modSp add">
        <pc:chgData name="中村 祐貴" userId="5d625d55-517b-4aa8-9b91-c7ff6826639a" providerId="ADAL" clId="{A305209F-FE3E-4D90-B14A-D9A1EA9CEE71}" dt="2020-02-16T07:49:32.330" v="235" actId="1076"/>
        <pc:sldMkLst>
          <pc:docMk/>
          <pc:sldMk cId="3165451488" sldId="315"/>
        </pc:sldMkLst>
        <pc:spChg chg="add mod">
          <ac:chgData name="中村 祐貴" userId="5d625d55-517b-4aa8-9b91-c7ff6826639a" providerId="ADAL" clId="{A305209F-FE3E-4D90-B14A-D9A1EA9CEE71}" dt="2020-02-16T07:49:32.330" v="235" actId="1076"/>
          <ac:spMkLst>
            <pc:docMk/>
            <pc:sldMk cId="3165451488" sldId="315"/>
            <ac:spMk id="2" creationId="{14DBDB77-35A2-4A4E-8399-D9E4A9BD6901}"/>
          </ac:spMkLst>
        </pc:spChg>
      </pc:sldChg>
    </pc:docChg>
  </pc:docChgLst>
  <pc:docChgLst>
    <pc:chgData name="ナカムラ ユウキ 中村 祐貴" userId="5d625d55-517b-4aa8-9b91-c7ff6826639a" providerId="ADAL" clId="{B5C8C0BB-5023-466A-91D1-8360316C4E45}"/>
    <pc:docChg chg="undo redo custSel addSld delSld modSld sldOrd">
      <pc:chgData name="ナカムラ ユウキ 中村 祐貴" userId="5d625d55-517b-4aa8-9b91-c7ff6826639a" providerId="ADAL" clId="{B5C8C0BB-5023-466A-91D1-8360316C4E45}" dt="2020-02-16T22:39:58.878" v="11138" actId="20577"/>
      <pc:docMkLst>
        <pc:docMk/>
      </pc:docMkLst>
      <pc:sldChg chg="delSp modSp">
        <pc:chgData name="ナカムラ ユウキ 中村 祐貴" userId="5d625d55-517b-4aa8-9b91-c7ff6826639a" providerId="ADAL" clId="{B5C8C0BB-5023-466A-91D1-8360316C4E45}" dt="2020-02-16T20:50:03.704" v="10650" actId="20577"/>
        <pc:sldMkLst>
          <pc:docMk/>
          <pc:sldMk cId="3893751516" sldId="266"/>
        </pc:sldMkLst>
        <pc:spChg chg="mod">
          <ac:chgData name="ナカムラ ユウキ 中村 祐貴" userId="5d625d55-517b-4aa8-9b91-c7ff6826639a" providerId="ADAL" clId="{B5C8C0BB-5023-466A-91D1-8360316C4E45}" dt="2020-02-15T06:47:07.757" v="5620"/>
          <ac:spMkLst>
            <pc:docMk/>
            <pc:sldMk cId="3893751516" sldId="266"/>
            <ac:spMk id="2" creationId="{56A1924F-F395-40AD-9261-C9278CDE91E8}"/>
          </ac:spMkLst>
        </pc:spChg>
        <pc:spChg chg="mod">
          <ac:chgData name="ナカムラ ユウキ 中村 祐貴" userId="5d625d55-517b-4aa8-9b91-c7ff6826639a" providerId="ADAL" clId="{B5C8C0BB-5023-466A-91D1-8360316C4E45}" dt="2020-02-16T20:50:03.704" v="10650" actId="20577"/>
          <ac:spMkLst>
            <pc:docMk/>
            <pc:sldMk cId="3893751516" sldId="266"/>
            <ac:spMk id="3" creationId="{65F645FA-9031-4ABE-97B8-2362F2AC3D9D}"/>
          </ac:spMkLst>
        </pc:spChg>
        <pc:spChg chg="mod ord">
          <ac:chgData name="ナカムラ ユウキ 中村 祐貴" userId="5d625d55-517b-4aa8-9b91-c7ff6826639a" providerId="ADAL" clId="{B5C8C0BB-5023-466A-91D1-8360316C4E45}" dt="2020-02-16T15:45:31.843" v="9512" actId="1035"/>
          <ac:spMkLst>
            <pc:docMk/>
            <pc:sldMk cId="3893751516" sldId="266"/>
            <ac:spMk id="17" creationId="{33F4D8C5-9821-41CB-98B7-7C53CD1D8B4D}"/>
          </ac:spMkLst>
        </pc:spChg>
        <pc:spChg chg="mod">
          <ac:chgData name="ナカムラ ユウキ 中村 祐貴" userId="5d625d55-517b-4aa8-9b91-c7ff6826639a" providerId="ADAL" clId="{B5C8C0BB-5023-466A-91D1-8360316C4E45}" dt="2020-02-15T06:57:43.800" v="5807"/>
          <ac:spMkLst>
            <pc:docMk/>
            <pc:sldMk cId="3893751516" sldId="266"/>
            <ac:spMk id="19" creationId="{E1D962A6-2410-4AF7-ADD9-4832F8C0554A}"/>
          </ac:spMkLst>
        </pc:spChg>
        <pc:spChg chg="mod">
          <ac:chgData name="ナカムラ ユウキ 中村 祐貴" userId="5d625d55-517b-4aa8-9b91-c7ff6826639a" providerId="ADAL" clId="{B5C8C0BB-5023-466A-91D1-8360316C4E45}" dt="2020-02-15T06:57:49.459" v="5818"/>
          <ac:spMkLst>
            <pc:docMk/>
            <pc:sldMk cId="3893751516" sldId="266"/>
            <ac:spMk id="20" creationId="{0B9AB655-8135-4997-ADDD-84E88CE200C6}"/>
          </ac:spMkLst>
        </pc:spChg>
        <pc:spChg chg="mod">
          <ac:chgData name="ナカムラ ユウキ 中村 祐貴" userId="5d625d55-517b-4aa8-9b91-c7ff6826639a" providerId="ADAL" clId="{B5C8C0BB-5023-466A-91D1-8360316C4E45}" dt="2020-02-11T16:31:58.947" v="2282" actId="14100"/>
          <ac:spMkLst>
            <pc:docMk/>
            <pc:sldMk cId="3893751516" sldId="266"/>
            <ac:spMk id="22" creationId="{70FDCF9B-239F-433A-8422-5C91092D0F45}"/>
          </ac:spMkLst>
        </pc:spChg>
        <pc:spChg chg="mod">
          <ac:chgData name="ナカムラ ユウキ 中村 祐貴" userId="5d625d55-517b-4aa8-9b91-c7ff6826639a" providerId="ADAL" clId="{B5C8C0BB-5023-466A-91D1-8360316C4E45}" dt="2020-02-16T15:45:44.896" v="9520" actId="14100"/>
          <ac:spMkLst>
            <pc:docMk/>
            <pc:sldMk cId="3893751516" sldId="266"/>
            <ac:spMk id="23" creationId="{03EE794E-AE57-4462-85B9-96071ABA86D1}"/>
          </ac:spMkLst>
        </pc:spChg>
        <pc:spChg chg="del">
          <ac:chgData name="ナカムラ ユウキ 中村 祐貴" userId="5d625d55-517b-4aa8-9b91-c7ff6826639a" providerId="ADAL" clId="{B5C8C0BB-5023-466A-91D1-8360316C4E45}" dt="2020-02-12T08:52:34.751" v="2696" actId="478"/>
          <ac:spMkLst>
            <pc:docMk/>
            <pc:sldMk cId="3893751516" sldId="266"/>
            <ac:spMk id="26" creationId="{5FF06C27-5518-452E-B812-129FAF6ED840}"/>
          </ac:spMkLst>
        </pc:spChg>
        <pc:grpChg chg="mod">
          <ac:chgData name="ナカムラ ユウキ 中村 祐貴" userId="5d625d55-517b-4aa8-9b91-c7ff6826639a" providerId="ADAL" clId="{B5C8C0BB-5023-466A-91D1-8360316C4E45}" dt="2020-02-15T07:34:29.611" v="6288" actId="14100"/>
          <ac:grpSpMkLst>
            <pc:docMk/>
            <pc:sldMk cId="3893751516" sldId="266"/>
            <ac:grpSpMk id="11" creationId="{ADE8CD6D-B876-4CD3-AA86-4C6B344BC8D9}"/>
          </ac:grpSpMkLst>
        </pc:grpChg>
        <pc:graphicFrameChg chg="del mod">
          <ac:chgData name="ナカムラ ユウキ 中村 祐貴" userId="5d625d55-517b-4aa8-9b91-c7ff6826639a" providerId="ADAL" clId="{B5C8C0BB-5023-466A-91D1-8360316C4E45}" dt="2020-02-12T08:52:51.253" v="2700" actId="478"/>
          <ac:graphicFrameMkLst>
            <pc:docMk/>
            <pc:sldMk cId="3893751516" sldId="266"/>
            <ac:graphicFrameMk id="13" creationId="{1F578C7A-A0D1-4C54-AB20-BE6F7ADF4B32}"/>
          </ac:graphicFrameMkLst>
        </pc:graphicFrameChg>
        <pc:graphicFrameChg chg="mod">
          <ac:chgData name="ナカムラ ユウキ 中村 祐貴" userId="5d625d55-517b-4aa8-9b91-c7ff6826639a" providerId="ADAL" clId="{B5C8C0BB-5023-466A-91D1-8360316C4E45}" dt="2020-02-16T15:45:17.612" v="9491" actId="167"/>
          <ac:graphicFrameMkLst>
            <pc:docMk/>
            <pc:sldMk cId="3893751516" sldId="266"/>
            <ac:graphicFrameMk id="16" creationId="{AFC3B481-12FF-4107-967F-DD490DDD294D}"/>
          </ac:graphicFrameMkLst>
        </pc:graphicFrameChg>
        <pc:cxnChg chg="mod">
          <ac:chgData name="ナカムラ ユウキ 中村 祐貴" userId="5d625d55-517b-4aa8-9b91-c7ff6826639a" providerId="ADAL" clId="{B5C8C0BB-5023-466A-91D1-8360316C4E45}" dt="2020-02-12T08:50:32.358" v="2674" actId="1076"/>
          <ac:cxnSpMkLst>
            <pc:docMk/>
            <pc:sldMk cId="3893751516" sldId="266"/>
            <ac:cxnSpMk id="24" creationId="{AF29C712-DAF6-415F-9CF2-1F5FCE079846}"/>
          </ac:cxnSpMkLst>
        </pc:cxnChg>
        <pc:cxnChg chg="mod">
          <ac:chgData name="ナカムラ ユウキ 中村 祐貴" userId="5d625d55-517b-4aa8-9b91-c7ff6826639a" providerId="ADAL" clId="{B5C8C0BB-5023-466A-91D1-8360316C4E45}" dt="2020-02-12T08:49:56.767" v="2671" actId="14100"/>
          <ac:cxnSpMkLst>
            <pc:docMk/>
            <pc:sldMk cId="3893751516" sldId="266"/>
            <ac:cxnSpMk id="25" creationId="{CA4D2711-00E3-4847-AC89-19FC3B380D5E}"/>
          </ac:cxnSpMkLst>
        </pc:cxnChg>
      </pc:sldChg>
      <pc:sldChg chg="addSp delSp modSp modAnim addCm delCm">
        <pc:chgData name="ナカムラ ユウキ 中村 祐貴" userId="5d625d55-517b-4aa8-9b91-c7ff6826639a" providerId="ADAL" clId="{B5C8C0BB-5023-466A-91D1-8360316C4E45}" dt="2020-02-16T15:46:09.654" v="9526" actId="478"/>
        <pc:sldMkLst>
          <pc:docMk/>
          <pc:sldMk cId="7010907" sldId="271"/>
        </pc:sldMkLst>
        <pc:spChg chg="del mod">
          <ac:chgData name="ナカムラ ユウキ 中村 祐貴" userId="5d625d55-517b-4aa8-9b91-c7ff6826639a" providerId="ADAL" clId="{B5C8C0BB-5023-466A-91D1-8360316C4E45}" dt="2020-02-16T15:46:08.540" v="9525" actId="478"/>
          <ac:spMkLst>
            <pc:docMk/>
            <pc:sldMk cId="7010907" sldId="271"/>
            <ac:spMk id="4" creationId="{FE75C727-9BF5-47DD-AE25-4E610BCB584C}"/>
          </ac:spMkLst>
        </pc:spChg>
        <pc:spChg chg="del mod">
          <ac:chgData name="ナカムラ ユウキ 中村 祐貴" userId="5d625d55-517b-4aa8-9b91-c7ff6826639a" providerId="ADAL" clId="{B5C8C0BB-5023-466A-91D1-8360316C4E45}" dt="2020-02-16T15:46:04.832" v="9522" actId="478"/>
          <ac:spMkLst>
            <pc:docMk/>
            <pc:sldMk cId="7010907" sldId="271"/>
            <ac:spMk id="6" creationId="{96F17E14-7008-4DFE-B989-CFA430875F3D}"/>
          </ac:spMkLst>
        </pc:spChg>
        <pc:spChg chg="del mod">
          <ac:chgData name="ナカムラ ユウキ 中村 祐貴" userId="5d625d55-517b-4aa8-9b91-c7ff6826639a" providerId="ADAL" clId="{B5C8C0BB-5023-466A-91D1-8360316C4E45}" dt="2020-02-16T15:46:07.110" v="9524" actId="478"/>
          <ac:spMkLst>
            <pc:docMk/>
            <pc:sldMk cId="7010907" sldId="271"/>
            <ac:spMk id="7" creationId="{4B196344-F8B2-442C-9F56-3C5229A77C4E}"/>
          </ac:spMkLst>
        </pc:spChg>
        <pc:spChg chg="mod topLvl">
          <ac:chgData name="ナカムラ ユウキ 中村 祐貴" userId="5d625d55-517b-4aa8-9b91-c7ff6826639a" providerId="ADAL" clId="{B5C8C0BB-5023-466A-91D1-8360316C4E45}" dt="2020-02-12T05:04:52.403" v="2514" actId="1076"/>
          <ac:spMkLst>
            <pc:docMk/>
            <pc:sldMk cId="7010907" sldId="271"/>
            <ac:spMk id="9" creationId="{84C72ACF-E5CB-4211-A93E-C585A9584098}"/>
          </ac:spMkLst>
        </pc:spChg>
        <pc:spChg chg="del mod topLvl">
          <ac:chgData name="ナカムラ ユウキ 中村 祐貴" userId="5d625d55-517b-4aa8-9b91-c7ff6826639a" providerId="ADAL" clId="{B5C8C0BB-5023-466A-91D1-8360316C4E45}" dt="2020-02-16T15:33:51.602" v="9322" actId="478"/>
          <ac:spMkLst>
            <pc:docMk/>
            <pc:sldMk cId="7010907" sldId="271"/>
            <ac:spMk id="16" creationId="{A5D5EC34-A483-4D89-A5D3-A29C9968AD5B}"/>
          </ac:spMkLst>
        </pc:spChg>
        <pc:spChg chg="add mod">
          <ac:chgData name="ナカムラ ユウキ 中村 祐貴" userId="5d625d55-517b-4aa8-9b91-c7ff6826639a" providerId="ADAL" clId="{B5C8C0BB-5023-466A-91D1-8360316C4E45}" dt="2020-02-13T11:33:23.004" v="4986"/>
          <ac:spMkLst>
            <pc:docMk/>
            <pc:sldMk cId="7010907" sldId="271"/>
            <ac:spMk id="19" creationId="{C59733A5-5B50-4468-BE52-F608CEE6F533}"/>
          </ac:spMkLst>
        </pc:spChg>
        <pc:spChg chg="del mod">
          <ac:chgData name="ナカムラ ユウキ 中村 祐貴" userId="5d625d55-517b-4aa8-9b91-c7ff6826639a" providerId="ADAL" clId="{B5C8C0BB-5023-466A-91D1-8360316C4E45}" dt="2020-02-16T15:46:09.654" v="9526" actId="478"/>
          <ac:spMkLst>
            <pc:docMk/>
            <pc:sldMk cId="7010907" sldId="271"/>
            <ac:spMk id="24" creationId="{26D743BE-3959-445E-BAF7-AC13F7BB3FCA}"/>
          </ac:spMkLst>
        </pc:spChg>
        <pc:spChg chg="del mod topLvl">
          <ac:chgData name="ナカムラ ユウキ 中村 祐貴" userId="5d625d55-517b-4aa8-9b91-c7ff6826639a" providerId="ADAL" clId="{B5C8C0BB-5023-466A-91D1-8360316C4E45}" dt="2020-02-16T15:33:44.149" v="9317" actId="478"/>
          <ac:spMkLst>
            <pc:docMk/>
            <pc:sldMk cId="7010907" sldId="271"/>
            <ac:spMk id="29" creationId="{74C71531-C7FF-458E-A914-23073859639F}"/>
          </ac:spMkLst>
        </pc:spChg>
        <pc:spChg chg="del mod topLvl">
          <ac:chgData name="ナカムラ ユウキ 中村 祐貴" userId="5d625d55-517b-4aa8-9b91-c7ff6826639a" providerId="ADAL" clId="{B5C8C0BB-5023-466A-91D1-8360316C4E45}" dt="2020-02-16T15:46:03.029" v="9521" actId="478"/>
          <ac:spMkLst>
            <pc:docMk/>
            <pc:sldMk cId="7010907" sldId="271"/>
            <ac:spMk id="30" creationId="{C8B9A398-CB3C-4F54-8A3E-D6417530887E}"/>
          </ac:spMkLst>
        </pc:spChg>
        <pc:grpChg chg="add del mod">
          <ac:chgData name="ナカムラ ユウキ 中村 祐貴" userId="5d625d55-517b-4aa8-9b91-c7ff6826639a" providerId="ADAL" clId="{B5C8C0BB-5023-466A-91D1-8360316C4E45}" dt="2020-02-11T12:29:11.376" v="1434" actId="165"/>
          <ac:grpSpMkLst>
            <pc:docMk/>
            <pc:sldMk cId="7010907" sldId="271"/>
            <ac:grpSpMk id="3" creationId="{A622F343-9624-4124-82DA-9A85F46B946D}"/>
          </ac:grpSpMkLst>
        </pc:grpChg>
        <pc:grpChg chg="del mod topLvl">
          <ac:chgData name="ナカムラ ユウキ 中村 祐貴" userId="5d625d55-517b-4aa8-9b91-c7ff6826639a" providerId="ADAL" clId="{B5C8C0BB-5023-466A-91D1-8360316C4E45}" dt="2020-02-16T15:33:40.456" v="9315" actId="478"/>
          <ac:grpSpMkLst>
            <pc:docMk/>
            <pc:sldMk cId="7010907" sldId="271"/>
            <ac:grpSpMk id="8" creationId="{ABED2595-9D32-4583-A34E-7D5F137D69FD}"/>
          </ac:grpSpMkLst>
        </pc:grpChg>
        <pc:grpChg chg="del mod">
          <ac:chgData name="ナカムラ ユウキ 中村 祐貴" userId="5d625d55-517b-4aa8-9b91-c7ff6826639a" providerId="ADAL" clId="{B5C8C0BB-5023-466A-91D1-8360316C4E45}" dt="2020-02-16T15:33:36.569" v="9312" actId="478"/>
          <ac:grpSpMkLst>
            <pc:docMk/>
            <pc:sldMk cId="7010907" sldId="271"/>
            <ac:grpSpMk id="11" creationId="{C35B8F04-5B9A-4CF0-A953-51EA52A20914}"/>
          </ac:grpSpMkLst>
        </pc:grpChg>
        <pc:grpChg chg="add del mod">
          <ac:chgData name="ナカムラ ユウキ 中村 祐貴" userId="5d625d55-517b-4aa8-9b91-c7ff6826639a" providerId="ADAL" clId="{B5C8C0BB-5023-466A-91D1-8360316C4E45}" dt="2020-02-16T15:33:38.889" v="9314" actId="478"/>
          <ac:grpSpMkLst>
            <pc:docMk/>
            <pc:sldMk cId="7010907" sldId="271"/>
            <ac:grpSpMk id="17" creationId="{FA64BA86-AF7F-48E3-ACCC-D66845ACFE87}"/>
          </ac:grpSpMkLst>
        </pc:grpChg>
        <pc:graphicFrameChg chg="mod">
          <ac:chgData name="ナカムラ ユウキ 中村 祐貴" userId="5d625d55-517b-4aa8-9b91-c7ff6826639a" providerId="ADAL" clId="{B5C8C0BB-5023-466A-91D1-8360316C4E45}" dt="2020-02-16T12:33:00.772" v="9260" actId="1076"/>
          <ac:graphicFrameMkLst>
            <pc:docMk/>
            <pc:sldMk cId="7010907" sldId="271"/>
            <ac:graphicFrameMk id="2" creationId="{F46211BE-63A1-43B8-91A9-A5D4F05A8D22}"/>
          </ac:graphicFrameMkLst>
        </pc:graphicFrameChg>
        <pc:graphicFrameChg chg="del mod">
          <ac:chgData name="ナカムラ ユウキ 中村 祐貴" userId="5d625d55-517b-4aa8-9b91-c7ff6826639a" providerId="ADAL" clId="{B5C8C0BB-5023-466A-91D1-8360316C4E45}" dt="2020-02-16T15:46:05.948" v="9523" actId="478"/>
          <ac:graphicFrameMkLst>
            <pc:docMk/>
            <pc:sldMk cId="7010907" sldId="271"/>
            <ac:graphicFrameMk id="18" creationId="{0DF85C82-A383-445D-B10C-1E26D01FDA26}"/>
          </ac:graphicFrameMkLst>
        </pc:graphicFrameChg>
        <pc:graphicFrameChg chg="add del mod">
          <ac:chgData name="ナカムラ ユウキ 中村 祐貴" userId="5d625d55-517b-4aa8-9b91-c7ff6826639a" providerId="ADAL" clId="{B5C8C0BB-5023-466A-91D1-8360316C4E45}" dt="2020-02-16T15:30:32.901" v="9286"/>
          <ac:graphicFrameMkLst>
            <pc:docMk/>
            <pc:sldMk cId="7010907" sldId="271"/>
            <ac:graphicFrameMk id="20" creationId="{B5FD6F2E-6D4F-4D91-8658-B05DF5546E79}"/>
          </ac:graphicFrameMkLst>
        </pc:graphicFrameChg>
        <pc:graphicFrameChg chg="add del">
          <ac:chgData name="ナカムラ ユウキ 中村 祐貴" userId="5d625d55-517b-4aa8-9b91-c7ff6826639a" providerId="ADAL" clId="{B5C8C0BB-5023-466A-91D1-8360316C4E45}" dt="2020-02-16T12:34:58.621" v="9282" actId="478"/>
          <ac:graphicFrameMkLst>
            <pc:docMk/>
            <pc:sldMk cId="7010907" sldId="271"/>
            <ac:graphicFrameMk id="21" creationId="{7C1408BA-3B37-46A8-BFC2-5B5EBB49711B}"/>
          </ac:graphicFrameMkLst>
        </pc:graphicFrameChg>
        <pc:graphicFrameChg chg="add del mod">
          <ac:chgData name="ナカムラ ユウキ 中村 祐貴" userId="5d625d55-517b-4aa8-9b91-c7ff6826639a" providerId="ADAL" clId="{B5C8C0BB-5023-466A-91D1-8360316C4E45}" dt="2020-02-16T15:34:01.628" v="9323" actId="478"/>
          <ac:graphicFrameMkLst>
            <pc:docMk/>
            <pc:sldMk cId="7010907" sldId="271"/>
            <ac:graphicFrameMk id="21" creationId="{C10DCFBE-77D5-4FA1-8E8C-1F649D976C03}"/>
          </ac:graphicFrameMkLst>
        </pc:graphicFrameChg>
        <pc:cxnChg chg="del mod">
          <ac:chgData name="ナカムラ ユウキ 中村 祐貴" userId="5d625d55-517b-4aa8-9b91-c7ff6826639a" providerId="ADAL" clId="{B5C8C0BB-5023-466A-91D1-8360316C4E45}" dt="2020-02-16T15:33:36.569" v="9312" actId="478"/>
          <ac:cxnSpMkLst>
            <pc:docMk/>
            <pc:sldMk cId="7010907" sldId="271"/>
            <ac:cxnSpMk id="12" creationId="{45819FAC-8255-45B0-B484-57E51671BDA7}"/>
          </ac:cxnSpMkLst>
        </pc:cxnChg>
        <pc:cxnChg chg="del mod">
          <ac:chgData name="ナカムラ ユウキ 中村 祐貴" userId="5d625d55-517b-4aa8-9b91-c7ff6826639a" providerId="ADAL" clId="{B5C8C0BB-5023-466A-91D1-8360316C4E45}" dt="2020-02-16T15:33:40.456" v="9315" actId="478"/>
          <ac:cxnSpMkLst>
            <pc:docMk/>
            <pc:sldMk cId="7010907" sldId="271"/>
            <ac:cxnSpMk id="13" creationId="{1317A82C-8CCB-4EAF-91D7-04E5837FA237}"/>
          </ac:cxnSpMkLst>
        </pc:cxnChg>
      </pc:sldChg>
      <pc:sldChg chg="addSp delSp modSp">
        <pc:chgData name="ナカムラ ユウキ 中村 祐貴" userId="5d625d55-517b-4aa8-9b91-c7ff6826639a" providerId="ADAL" clId="{B5C8C0BB-5023-466A-91D1-8360316C4E45}" dt="2020-02-16T20:49:56.047" v="10649" actId="20577"/>
        <pc:sldMkLst>
          <pc:docMk/>
          <pc:sldMk cId="825854578" sldId="275"/>
        </pc:sldMkLst>
        <pc:spChg chg="mod">
          <ac:chgData name="ナカムラ ユウキ 中村 祐貴" userId="5d625d55-517b-4aa8-9b91-c7ff6826639a" providerId="ADAL" clId="{B5C8C0BB-5023-466A-91D1-8360316C4E45}" dt="2020-02-16T15:44:53.264" v="9485" actId="1035"/>
          <ac:spMkLst>
            <pc:docMk/>
            <pc:sldMk cId="825854578" sldId="275"/>
            <ac:spMk id="4" creationId="{FC3E4E76-2DA4-4241-9C9B-C15A8B01EE83}"/>
          </ac:spMkLst>
        </pc:spChg>
        <pc:spChg chg="mod">
          <ac:chgData name="ナカムラ ユウキ 中村 祐貴" userId="5d625d55-517b-4aa8-9b91-c7ff6826639a" providerId="ADAL" clId="{B5C8C0BB-5023-466A-91D1-8360316C4E45}" dt="2020-02-16T20:49:56.047" v="10649" actId="20577"/>
          <ac:spMkLst>
            <pc:docMk/>
            <pc:sldMk cId="825854578" sldId="275"/>
            <ac:spMk id="7" creationId="{7A9DBE41-050D-4DAE-810C-B868E807CFB0}"/>
          </ac:spMkLst>
        </pc:spChg>
        <pc:spChg chg="mod">
          <ac:chgData name="ナカムラ ユウキ 中村 祐貴" userId="5d625d55-517b-4aa8-9b91-c7ff6826639a" providerId="ADAL" clId="{B5C8C0BB-5023-466A-91D1-8360316C4E45}" dt="2020-02-15T06:58:11.774" v="5830" actId="14100"/>
          <ac:spMkLst>
            <pc:docMk/>
            <pc:sldMk cId="825854578" sldId="275"/>
            <ac:spMk id="9" creationId="{A8C95EC4-815B-4592-9ABD-8673F0772ED4}"/>
          </ac:spMkLst>
        </pc:spChg>
        <pc:spChg chg="mod">
          <ac:chgData name="ナカムラ ユウキ 中村 祐貴" userId="5d625d55-517b-4aa8-9b91-c7ff6826639a" providerId="ADAL" clId="{B5C8C0BB-5023-466A-91D1-8360316C4E45}" dt="2020-02-15T06:58:17.430" v="5840" actId="14100"/>
          <ac:spMkLst>
            <pc:docMk/>
            <pc:sldMk cId="825854578" sldId="275"/>
            <ac:spMk id="10" creationId="{A77EA460-26FC-44AF-A8DC-CA0E9E59E4E8}"/>
          </ac:spMkLst>
        </pc:spChg>
        <pc:spChg chg="add mod">
          <ac:chgData name="ナカムラ ユウキ 中村 祐貴" userId="5d625d55-517b-4aa8-9b91-c7ff6826639a" providerId="ADAL" clId="{B5C8C0BB-5023-466A-91D1-8360316C4E45}" dt="2020-02-16T12:05:31.815" v="9097" actId="14100"/>
          <ac:spMkLst>
            <pc:docMk/>
            <pc:sldMk cId="825854578" sldId="275"/>
            <ac:spMk id="11" creationId="{133360C0-665B-42E0-89A7-E00698A299FE}"/>
          </ac:spMkLst>
        </pc:spChg>
        <pc:spChg chg="mod ord">
          <ac:chgData name="ナカムラ ユウキ 中村 祐貴" userId="5d625d55-517b-4aa8-9b91-c7ff6826639a" providerId="ADAL" clId="{B5C8C0BB-5023-466A-91D1-8360316C4E45}" dt="2020-02-16T15:49:41.423" v="9571" actId="14100"/>
          <ac:spMkLst>
            <pc:docMk/>
            <pc:sldMk cId="825854578" sldId="275"/>
            <ac:spMk id="36" creationId="{4FE7D404-9336-4FEE-B924-28AB0C5BA1B3}"/>
          </ac:spMkLst>
        </pc:spChg>
        <pc:spChg chg="mod">
          <ac:chgData name="ナカムラ ユウキ 中村 祐貴" userId="5d625d55-517b-4aa8-9b91-c7ff6826639a" providerId="ADAL" clId="{B5C8C0BB-5023-466A-91D1-8360316C4E45}" dt="2020-02-16T12:04:52.822" v="9042" actId="1076"/>
          <ac:spMkLst>
            <pc:docMk/>
            <pc:sldMk cId="825854578" sldId="275"/>
            <ac:spMk id="38" creationId="{59E655BD-3A18-4F3A-AA5C-A26B78A9219E}"/>
          </ac:spMkLst>
        </pc:spChg>
        <pc:grpChg chg="mod ord">
          <ac:chgData name="ナカムラ ユウキ 中村 祐貴" userId="5d625d55-517b-4aa8-9b91-c7ff6826639a" providerId="ADAL" clId="{B5C8C0BB-5023-466A-91D1-8360316C4E45}" dt="2020-02-16T15:49:36.476" v="9569" actId="1037"/>
          <ac:grpSpMkLst>
            <pc:docMk/>
            <pc:sldMk cId="825854578" sldId="275"/>
            <ac:grpSpMk id="5" creationId="{939DB77F-4D74-426F-BB57-D2FC6FD18A3E}"/>
          </ac:grpSpMkLst>
        </pc:grpChg>
        <pc:grpChg chg="mod">
          <ac:chgData name="ナカムラ ユウキ 中村 祐貴" userId="5d625d55-517b-4aa8-9b91-c7ff6826639a" providerId="ADAL" clId="{B5C8C0BB-5023-466A-91D1-8360316C4E45}" dt="2020-02-15T07:25:38.216" v="6151" actId="1076"/>
          <ac:grpSpMkLst>
            <pc:docMk/>
            <pc:sldMk cId="825854578" sldId="275"/>
            <ac:grpSpMk id="34" creationId="{7261A747-3A15-48DC-AD7B-3081F31A0446}"/>
          </ac:grpSpMkLst>
        </pc:grpChg>
        <pc:graphicFrameChg chg="mod">
          <ac:chgData name="ナカムラ ユウキ 中村 祐貴" userId="5d625d55-517b-4aa8-9b91-c7ff6826639a" providerId="ADAL" clId="{B5C8C0BB-5023-466A-91D1-8360316C4E45}" dt="2020-02-16T15:49:25.977" v="9565" actId="167"/>
          <ac:graphicFrameMkLst>
            <pc:docMk/>
            <pc:sldMk cId="825854578" sldId="275"/>
            <ac:graphicFrameMk id="33" creationId="{C2B73F65-F530-4525-9BAC-C5F1B87F5747}"/>
          </ac:graphicFrameMkLst>
        </pc:graphicFrameChg>
        <pc:picChg chg="add mod">
          <ac:chgData name="ナカムラ ユウキ 中村 祐貴" userId="5d625d55-517b-4aa8-9b91-c7ff6826639a" providerId="ADAL" clId="{B5C8C0BB-5023-466A-91D1-8360316C4E45}" dt="2020-02-16T12:04:53.927" v="9043" actId="1076"/>
          <ac:picMkLst>
            <pc:docMk/>
            <pc:sldMk cId="825854578" sldId="275"/>
            <ac:picMk id="8" creationId="{38E65551-F7F9-4B9A-A1E0-73A691DE953F}"/>
          </ac:picMkLst>
        </pc:picChg>
        <pc:picChg chg="del">
          <ac:chgData name="ナカムラ ユウキ 中村 祐貴" userId="5d625d55-517b-4aa8-9b91-c7ff6826639a" providerId="ADAL" clId="{B5C8C0BB-5023-466A-91D1-8360316C4E45}" dt="2020-02-16T12:04:19.618" v="9029" actId="478"/>
          <ac:picMkLst>
            <pc:docMk/>
            <pc:sldMk cId="825854578" sldId="275"/>
            <ac:picMk id="39" creationId="{D77210A5-BD11-4D8A-B51A-393BA019DE9F}"/>
          </ac:picMkLst>
        </pc:picChg>
        <pc:cxnChg chg="mod">
          <ac:chgData name="ナカムラ ユウキ 中村 祐貴" userId="5d625d55-517b-4aa8-9b91-c7ff6826639a" providerId="ADAL" clId="{B5C8C0BB-5023-466A-91D1-8360316C4E45}" dt="2020-02-16T15:50:08.800" v="9588" actId="1035"/>
          <ac:cxnSpMkLst>
            <pc:docMk/>
            <pc:sldMk cId="825854578" sldId="275"/>
            <ac:cxnSpMk id="55" creationId="{F8E77E8D-D73D-48E0-8BC7-F5F19883D208}"/>
          </ac:cxnSpMkLst>
        </pc:cxnChg>
        <pc:cxnChg chg="mod">
          <ac:chgData name="ナカムラ ユウキ 中村 祐貴" userId="5d625d55-517b-4aa8-9b91-c7ff6826639a" providerId="ADAL" clId="{B5C8C0BB-5023-466A-91D1-8360316C4E45}" dt="2020-02-16T15:50:15.368" v="9597" actId="1035"/>
          <ac:cxnSpMkLst>
            <pc:docMk/>
            <pc:sldMk cId="825854578" sldId="275"/>
            <ac:cxnSpMk id="56" creationId="{26A98A4D-F72C-4104-A9A4-F8ED1CA50327}"/>
          </ac:cxnSpMkLst>
        </pc:cxnChg>
      </pc:sldChg>
      <pc:sldChg chg="addSp delSp modSp">
        <pc:chgData name="ナカムラ ユウキ 中村 祐貴" userId="5d625d55-517b-4aa8-9b91-c7ff6826639a" providerId="ADAL" clId="{B5C8C0BB-5023-466A-91D1-8360316C4E45}" dt="2020-02-16T20:52:36.159" v="10693" actId="14100"/>
        <pc:sldMkLst>
          <pc:docMk/>
          <pc:sldMk cId="2708348313" sldId="287"/>
        </pc:sldMkLst>
        <pc:spChg chg="mod">
          <ac:chgData name="ナカムラ ユウキ 中村 祐貴" userId="5d625d55-517b-4aa8-9b91-c7ff6826639a" providerId="ADAL" clId="{B5C8C0BB-5023-466A-91D1-8360316C4E45}" dt="2020-02-16T20:50:10.121" v="10651" actId="20577"/>
          <ac:spMkLst>
            <pc:docMk/>
            <pc:sldMk cId="2708348313" sldId="287"/>
            <ac:spMk id="2" creationId="{981CE56C-9918-4CCD-91C4-FFC39E492264}"/>
          </ac:spMkLst>
        </pc:spChg>
        <pc:spChg chg="mod">
          <ac:chgData name="ナカムラ ユウキ 中村 祐貴" userId="5d625d55-517b-4aa8-9b91-c7ff6826639a" providerId="ADAL" clId="{B5C8C0BB-5023-466A-91D1-8360316C4E45}" dt="2020-02-15T07:19:59.459" v="5983" actId="1076"/>
          <ac:spMkLst>
            <pc:docMk/>
            <pc:sldMk cId="2708348313" sldId="287"/>
            <ac:spMk id="3" creationId="{45AD2FA0-A054-433E-92AC-855268E9D810}"/>
          </ac:spMkLst>
        </pc:spChg>
        <pc:spChg chg="add mod">
          <ac:chgData name="ナカムラ ユウキ 中村 祐貴" userId="5d625d55-517b-4aa8-9b91-c7ff6826639a" providerId="ADAL" clId="{B5C8C0BB-5023-466A-91D1-8360316C4E45}" dt="2020-02-16T15:35:52.702" v="9371"/>
          <ac:spMkLst>
            <pc:docMk/>
            <pc:sldMk cId="2708348313" sldId="287"/>
            <ac:spMk id="4" creationId="{BF9EB98E-AC02-4F3D-A11D-05B50C3AF665}"/>
          </ac:spMkLst>
        </pc:spChg>
        <pc:spChg chg="mod">
          <ac:chgData name="ナカムラ ユウキ 中村 祐貴" userId="5d625d55-517b-4aa8-9b91-c7ff6826639a" providerId="ADAL" clId="{B5C8C0BB-5023-466A-91D1-8360316C4E45}" dt="2020-02-16T15:43:44.313" v="9420" actId="20577"/>
          <ac:spMkLst>
            <pc:docMk/>
            <pc:sldMk cId="2708348313" sldId="287"/>
            <ac:spMk id="6" creationId="{CBFC4B8D-EDFE-4EEA-BF12-AE3FFBF5BC31}"/>
          </ac:spMkLst>
        </pc:spChg>
        <pc:spChg chg="add mod">
          <ac:chgData name="ナカムラ ユウキ 中村 祐貴" userId="5d625d55-517b-4aa8-9b91-c7ff6826639a" providerId="ADAL" clId="{B5C8C0BB-5023-466A-91D1-8360316C4E45}" dt="2020-02-16T20:52:36.159" v="10693" actId="14100"/>
          <ac:spMkLst>
            <pc:docMk/>
            <pc:sldMk cId="2708348313" sldId="287"/>
            <ac:spMk id="11" creationId="{64DCC912-3A70-4A89-B08D-EDFC0570D125}"/>
          </ac:spMkLst>
        </pc:spChg>
        <pc:spChg chg="mod">
          <ac:chgData name="ナカムラ ユウキ 中村 祐貴" userId="5d625d55-517b-4aa8-9b91-c7ff6826639a" providerId="ADAL" clId="{B5C8C0BB-5023-466A-91D1-8360316C4E45}" dt="2020-02-16T15:44:02.049" v="9450" actId="1076"/>
          <ac:spMkLst>
            <pc:docMk/>
            <pc:sldMk cId="2708348313" sldId="287"/>
            <ac:spMk id="13" creationId="{154DF095-6F14-4258-A8AA-88223E2D10F2}"/>
          </ac:spMkLst>
        </pc:spChg>
        <pc:spChg chg="add mod">
          <ac:chgData name="ナカムラ ユウキ 中村 祐貴" userId="5d625d55-517b-4aa8-9b91-c7ff6826639a" providerId="ADAL" clId="{B5C8C0BB-5023-466A-91D1-8360316C4E45}" dt="2020-02-16T12:10:57.787" v="9103" actId="1076"/>
          <ac:spMkLst>
            <pc:docMk/>
            <pc:sldMk cId="2708348313" sldId="287"/>
            <ac:spMk id="19" creationId="{E9BCBCC9-A56A-406A-873A-118A856BB62D}"/>
          </ac:spMkLst>
        </pc:spChg>
        <pc:spChg chg="mod">
          <ac:chgData name="ナカムラ ユウキ 中村 祐貴" userId="5d625d55-517b-4aa8-9b91-c7ff6826639a" providerId="ADAL" clId="{B5C8C0BB-5023-466A-91D1-8360316C4E45}" dt="2020-02-15T07:20:08.714" v="5985" actId="1076"/>
          <ac:spMkLst>
            <pc:docMk/>
            <pc:sldMk cId="2708348313" sldId="287"/>
            <ac:spMk id="21" creationId="{833CB6E4-6636-42AB-AFB9-35104A856D7C}"/>
          </ac:spMkLst>
        </pc:spChg>
        <pc:spChg chg="mod">
          <ac:chgData name="ナカムラ ユウキ 中村 祐貴" userId="5d625d55-517b-4aa8-9b91-c7ff6826639a" providerId="ADAL" clId="{B5C8C0BB-5023-466A-91D1-8360316C4E45}" dt="2020-02-15T07:20:03.754" v="5984" actId="1076"/>
          <ac:spMkLst>
            <pc:docMk/>
            <pc:sldMk cId="2708348313" sldId="287"/>
            <ac:spMk id="22" creationId="{ECD56625-BBE6-406E-9353-E294C17DB6CC}"/>
          </ac:spMkLst>
        </pc:spChg>
        <pc:spChg chg="add mod">
          <ac:chgData name="ナカムラ ユウキ 中村 祐貴" userId="5d625d55-517b-4aa8-9b91-c7ff6826639a" providerId="ADAL" clId="{B5C8C0BB-5023-466A-91D1-8360316C4E45}" dt="2020-02-15T07:05:46.545" v="5943" actId="14100"/>
          <ac:spMkLst>
            <pc:docMk/>
            <pc:sldMk cId="2708348313" sldId="287"/>
            <ac:spMk id="24" creationId="{6005EFCF-8D32-4B38-8D1A-37F18E54B20F}"/>
          </ac:spMkLst>
        </pc:spChg>
        <pc:spChg chg="del mod">
          <ac:chgData name="ナカムラ ユウキ 中村 祐貴" userId="5d625d55-517b-4aa8-9b91-c7ff6826639a" providerId="ADAL" clId="{B5C8C0BB-5023-466A-91D1-8360316C4E45}" dt="2020-02-13T12:45:37.053" v="5008" actId="478"/>
          <ac:spMkLst>
            <pc:docMk/>
            <pc:sldMk cId="2708348313" sldId="287"/>
            <ac:spMk id="24" creationId="{7764858B-BCD9-4194-82D9-A8BD925136B5}"/>
          </ac:spMkLst>
        </pc:spChg>
        <pc:spChg chg="del mod">
          <ac:chgData name="ナカムラ ユウキ 中村 祐貴" userId="5d625d55-517b-4aa8-9b91-c7ff6826639a" providerId="ADAL" clId="{B5C8C0BB-5023-466A-91D1-8360316C4E45}" dt="2020-02-15T07:00:23.316" v="5861"/>
          <ac:spMkLst>
            <pc:docMk/>
            <pc:sldMk cId="2708348313" sldId="287"/>
            <ac:spMk id="25" creationId="{7598D282-06BF-49B1-A556-7F95197FEFDF}"/>
          </ac:spMkLst>
        </pc:spChg>
        <pc:spChg chg="mod">
          <ac:chgData name="ナカムラ ユウキ 中村 祐貴" userId="5d625d55-517b-4aa8-9b91-c7ff6826639a" providerId="ADAL" clId="{B5C8C0BB-5023-466A-91D1-8360316C4E45}" dt="2020-02-16T15:40:44.483" v="9386" actId="1076"/>
          <ac:spMkLst>
            <pc:docMk/>
            <pc:sldMk cId="2708348313" sldId="287"/>
            <ac:spMk id="26" creationId="{01F04DD8-48DB-40A0-B197-860426720E1E}"/>
          </ac:spMkLst>
        </pc:spChg>
        <pc:spChg chg="add mod">
          <ac:chgData name="ナカムラ ユウキ 中村 祐貴" userId="5d625d55-517b-4aa8-9b91-c7ff6826639a" providerId="ADAL" clId="{B5C8C0BB-5023-466A-91D1-8360316C4E45}" dt="2020-02-15T07:19:28.098" v="5978" actId="14100"/>
          <ac:spMkLst>
            <pc:docMk/>
            <pc:sldMk cId="2708348313" sldId="287"/>
            <ac:spMk id="27" creationId="{1A5BC282-7FD4-4689-BBCF-5570F442E189}"/>
          </ac:spMkLst>
        </pc:spChg>
        <pc:spChg chg="mod">
          <ac:chgData name="ナカムラ ユウキ 中村 祐貴" userId="5d625d55-517b-4aa8-9b91-c7ff6826639a" providerId="ADAL" clId="{B5C8C0BB-5023-466A-91D1-8360316C4E45}" dt="2020-02-16T12:10:47.229" v="9099" actId="1076"/>
          <ac:spMkLst>
            <pc:docMk/>
            <pc:sldMk cId="2708348313" sldId="287"/>
            <ac:spMk id="28" creationId="{2D7A7979-BEB5-4D08-BFFE-D570D5C81BDE}"/>
          </ac:spMkLst>
        </pc:spChg>
        <pc:spChg chg="mod">
          <ac:chgData name="ナカムラ ユウキ 中村 祐貴" userId="5d625d55-517b-4aa8-9b91-c7ff6826639a" providerId="ADAL" clId="{B5C8C0BB-5023-466A-91D1-8360316C4E45}" dt="2020-02-15T07:57:41.005" v="6417"/>
          <ac:spMkLst>
            <pc:docMk/>
            <pc:sldMk cId="2708348313" sldId="287"/>
            <ac:spMk id="30" creationId="{86214A75-DA2C-489D-8A43-E79E46CC0630}"/>
          </ac:spMkLst>
        </pc:spChg>
        <pc:spChg chg="del">
          <ac:chgData name="ナカムラ ユウキ 中村 祐貴" userId="5d625d55-517b-4aa8-9b91-c7ff6826639a" providerId="ADAL" clId="{B5C8C0BB-5023-466A-91D1-8360316C4E45}" dt="2020-02-13T12:45:38.642" v="5009" actId="478"/>
          <ac:spMkLst>
            <pc:docMk/>
            <pc:sldMk cId="2708348313" sldId="287"/>
            <ac:spMk id="32" creationId="{43895956-1A94-4331-BE8E-D0389EB9251B}"/>
          </ac:spMkLst>
        </pc:spChg>
        <pc:spChg chg="del mod">
          <ac:chgData name="ナカムラ ユウキ 中村 祐貴" userId="5d625d55-517b-4aa8-9b91-c7ff6826639a" providerId="ADAL" clId="{B5C8C0BB-5023-466A-91D1-8360316C4E45}" dt="2020-02-15T07:04:18.504" v="5923"/>
          <ac:spMkLst>
            <pc:docMk/>
            <pc:sldMk cId="2708348313" sldId="287"/>
            <ac:spMk id="33" creationId="{B2A9E837-9BE7-4101-BFA8-549110E4260E}"/>
          </ac:spMkLst>
        </pc:spChg>
        <pc:grpChg chg="add mod">
          <ac:chgData name="ナカムラ ユウキ 中村 祐貴" userId="5d625d55-517b-4aa8-9b91-c7ff6826639a" providerId="ADAL" clId="{B5C8C0BB-5023-466A-91D1-8360316C4E45}" dt="2020-02-15T07:19:06.803" v="5975" actId="1076"/>
          <ac:grpSpMkLst>
            <pc:docMk/>
            <pc:sldMk cId="2708348313" sldId="287"/>
            <ac:grpSpMk id="12" creationId="{AE00345E-36D9-4449-AD19-E4D7263F3D58}"/>
          </ac:grpSpMkLst>
        </pc:grpChg>
        <pc:picChg chg="add mod modCrop">
          <ac:chgData name="ナカムラ ユウキ 中村 祐貴" userId="5d625d55-517b-4aa8-9b91-c7ff6826639a" providerId="ADAL" clId="{B5C8C0BB-5023-466A-91D1-8360316C4E45}" dt="2020-02-16T12:10:53.996" v="9102" actId="1076"/>
          <ac:picMkLst>
            <pc:docMk/>
            <pc:sldMk cId="2708348313" sldId="287"/>
            <ac:picMk id="5" creationId="{A4EA10B2-BADC-44AC-AC5D-FD85CEAB8418}"/>
          </ac:picMkLst>
        </pc:picChg>
        <pc:picChg chg="del">
          <ac:chgData name="ナカムラ ユウキ 中村 祐貴" userId="5d625d55-517b-4aa8-9b91-c7ff6826639a" providerId="ADAL" clId="{B5C8C0BB-5023-466A-91D1-8360316C4E45}" dt="2020-02-15T06:59:25.185" v="5844" actId="478"/>
          <ac:picMkLst>
            <pc:docMk/>
            <pc:sldMk cId="2708348313" sldId="287"/>
            <ac:picMk id="8" creationId="{F42066A7-975A-49B5-8AF1-9662C5486B6A}"/>
          </ac:picMkLst>
        </pc:picChg>
        <pc:picChg chg="add mod modCrop">
          <ac:chgData name="ナカムラ ユウキ 中村 祐貴" userId="5d625d55-517b-4aa8-9b91-c7ff6826639a" providerId="ADAL" clId="{B5C8C0BB-5023-466A-91D1-8360316C4E45}" dt="2020-02-15T07:18:38.668" v="5972" actId="1076"/>
          <ac:picMkLst>
            <pc:docMk/>
            <pc:sldMk cId="2708348313" sldId="287"/>
            <ac:picMk id="9" creationId="{00242D6E-C81B-49DF-A9F5-D484AF72E07F}"/>
          </ac:picMkLst>
        </pc:picChg>
        <pc:picChg chg="del mod modCrop">
          <ac:chgData name="ナカムラ ユウキ 中村 祐貴" userId="5d625d55-517b-4aa8-9b91-c7ff6826639a" providerId="ADAL" clId="{B5C8C0BB-5023-466A-91D1-8360316C4E45}" dt="2020-02-15T07:02:30.360" v="5896" actId="478"/>
          <ac:picMkLst>
            <pc:docMk/>
            <pc:sldMk cId="2708348313" sldId="287"/>
            <ac:picMk id="10" creationId="{8A0FD2C1-9533-4520-BDE4-AD5D57E0A114}"/>
          </ac:picMkLst>
        </pc:picChg>
        <pc:picChg chg="mod">
          <ac:chgData name="ナカムラ ユウキ 中村 祐貴" userId="5d625d55-517b-4aa8-9b91-c7ff6826639a" providerId="ADAL" clId="{B5C8C0BB-5023-466A-91D1-8360316C4E45}" dt="2020-02-16T12:10:49.236" v="9100" actId="1076"/>
          <ac:picMkLst>
            <pc:docMk/>
            <pc:sldMk cId="2708348313" sldId="287"/>
            <ac:picMk id="23" creationId="{B2736830-F8C2-4083-A994-7586CD33499E}"/>
          </ac:picMkLst>
        </pc:picChg>
        <pc:picChg chg="mod">
          <ac:chgData name="ナカムラ ユウキ 中村 祐貴" userId="5d625d55-517b-4aa8-9b91-c7ff6826639a" providerId="ADAL" clId="{B5C8C0BB-5023-466A-91D1-8360316C4E45}" dt="2020-02-15T07:04:55.978" v="5934" actId="1076"/>
          <ac:picMkLst>
            <pc:docMk/>
            <pc:sldMk cId="2708348313" sldId="287"/>
            <ac:picMk id="31" creationId="{0A2CAEF3-5046-40F6-B229-F42588898244}"/>
          </ac:picMkLst>
        </pc:picChg>
      </pc:sldChg>
      <pc:sldChg chg="addSp delSp modSp">
        <pc:chgData name="ナカムラ ユウキ 中村 祐貴" userId="5d625d55-517b-4aa8-9b91-c7ff6826639a" providerId="ADAL" clId="{B5C8C0BB-5023-466A-91D1-8360316C4E45}" dt="2020-02-16T22:39:47.349" v="11133" actId="20577"/>
        <pc:sldMkLst>
          <pc:docMk/>
          <pc:sldMk cId="2088718363" sldId="292"/>
        </pc:sldMkLst>
        <pc:spChg chg="add mod">
          <ac:chgData name="ナカムラ ユウキ 中村 祐貴" userId="5d625d55-517b-4aa8-9b91-c7ff6826639a" providerId="ADAL" clId="{B5C8C0BB-5023-466A-91D1-8360316C4E45}" dt="2020-02-16T15:58:37.812" v="9809" actId="1076"/>
          <ac:spMkLst>
            <pc:docMk/>
            <pc:sldMk cId="2088718363" sldId="292"/>
            <ac:spMk id="2" creationId="{49B9FE19-65B3-4F99-8A24-D6A24067D40C}"/>
          </ac:spMkLst>
        </pc:spChg>
        <pc:spChg chg="mod">
          <ac:chgData name="ナカムラ ユウキ 中村 祐貴" userId="5d625d55-517b-4aa8-9b91-c7ff6826639a" providerId="ADAL" clId="{B5C8C0BB-5023-466A-91D1-8360316C4E45}" dt="2020-02-16T20:42:33.276" v="10422"/>
          <ac:spMkLst>
            <pc:docMk/>
            <pc:sldMk cId="2088718363" sldId="292"/>
            <ac:spMk id="3" creationId="{D744A91B-597A-4A85-85DF-4E99BD719A0A}"/>
          </ac:spMkLst>
        </pc:spChg>
        <pc:spChg chg="del">
          <ac:chgData name="ナカムラ ユウキ 中村 祐貴" userId="5d625d55-517b-4aa8-9b91-c7ff6826639a" providerId="ADAL" clId="{B5C8C0BB-5023-466A-91D1-8360316C4E45}" dt="2020-02-09T12:06:36.197" v="516"/>
          <ac:spMkLst>
            <pc:docMk/>
            <pc:sldMk cId="2088718363" sldId="292"/>
            <ac:spMk id="5" creationId="{51972656-44C0-4A58-BE21-E93A92A7FBFF}"/>
          </ac:spMkLst>
        </pc:spChg>
        <pc:spChg chg="mod">
          <ac:chgData name="ナカムラ ユウキ 中村 祐貴" userId="5d625d55-517b-4aa8-9b91-c7ff6826639a" providerId="ADAL" clId="{B5C8C0BB-5023-466A-91D1-8360316C4E45}" dt="2020-02-16T22:39:47.349" v="11133" actId="20577"/>
          <ac:spMkLst>
            <pc:docMk/>
            <pc:sldMk cId="2088718363" sldId="292"/>
            <ac:spMk id="8" creationId="{2E0AD106-0DC7-4B4E-88DA-157BA7890277}"/>
          </ac:spMkLst>
        </pc:spChg>
        <pc:spChg chg="mod">
          <ac:chgData name="ナカムラ ユウキ 中村 祐貴" userId="5d625d55-517b-4aa8-9b91-c7ff6826639a" providerId="ADAL" clId="{B5C8C0BB-5023-466A-91D1-8360316C4E45}" dt="2020-02-16T20:59:10.243" v="10864" actId="20577"/>
          <ac:spMkLst>
            <pc:docMk/>
            <pc:sldMk cId="2088718363" sldId="292"/>
            <ac:spMk id="12" creationId="{E0836323-931C-44E2-B509-1FFDEB50029E}"/>
          </ac:spMkLst>
        </pc:spChg>
        <pc:spChg chg="del">
          <ac:chgData name="ナカムラ ユウキ 中村 祐貴" userId="5d625d55-517b-4aa8-9b91-c7ff6826639a" providerId="ADAL" clId="{B5C8C0BB-5023-466A-91D1-8360316C4E45}" dt="2020-02-09T12:07:29.147" v="527"/>
          <ac:spMkLst>
            <pc:docMk/>
            <pc:sldMk cId="2088718363" sldId="292"/>
            <ac:spMk id="14" creationId="{E783962B-5E8B-46EC-B752-5B1169B023D1}"/>
          </ac:spMkLst>
        </pc:spChg>
        <pc:spChg chg="add del mod">
          <ac:chgData name="ナカムラ ユウキ 中村 祐貴" userId="5d625d55-517b-4aa8-9b91-c7ff6826639a" providerId="ADAL" clId="{B5C8C0BB-5023-466A-91D1-8360316C4E45}" dt="2020-02-09T12:14:22.102" v="559"/>
          <ac:spMkLst>
            <pc:docMk/>
            <pc:sldMk cId="2088718363" sldId="292"/>
            <ac:spMk id="15" creationId="{666E8FB6-8961-4497-857A-9762C8428C7B}"/>
          </ac:spMkLst>
        </pc:spChg>
        <pc:spChg chg="add del">
          <ac:chgData name="ナカムラ ユウキ 中村 祐貴" userId="5d625d55-517b-4aa8-9b91-c7ff6826639a" providerId="ADAL" clId="{B5C8C0BB-5023-466A-91D1-8360316C4E45}" dt="2020-02-09T12:15:54.283" v="573"/>
          <ac:spMkLst>
            <pc:docMk/>
            <pc:sldMk cId="2088718363" sldId="292"/>
            <ac:spMk id="17" creationId="{E23EE72E-E5AC-4B70-A3DA-012286F4FE16}"/>
          </ac:spMkLst>
        </pc:spChg>
        <pc:spChg chg="add mod">
          <ac:chgData name="ナカムラ ユウキ 中村 祐貴" userId="5d625d55-517b-4aa8-9b91-c7ff6826639a" providerId="ADAL" clId="{B5C8C0BB-5023-466A-91D1-8360316C4E45}" dt="2020-02-09T12:19:50.259" v="642" actId="1076"/>
          <ac:spMkLst>
            <pc:docMk/>
            <pc:sldMk cId="2088718363" sldId="292"/>
            <ac:spMk id="19" creationId="{A4C4C320-2C07-40BA-B8B0-626860B8220C}"/>
          </ac:spMkLst>
        </pc:spChg>
        <pc:spChg chg="add mod">
          <ac:chgData name="ナカムラ ユウキ 中村 祐貴" userId="5d625d55-517b-4aa8-9b91-c7ff6826639a" providerId="ADAL" clId="{B5C8C0BB-5023-466A-91D1-8360316C4E45}" dt="2020-02-09T12:16:59.020" v="590" actId="1076"/>
          <ac:spMkLst>
            <pc:docMk/>
            <pc:sldMk cId="2088718363" sldId="292"/>
            <ac:spMk id="21" creationId="{9457EFD4-E659-4625-A875-9A34757D4807}"/>
          </ac:spMkLst>
        </pc:spChg>
        <pc:picChg chg="del">
          <ac:chgData name="ナカムラ ユウキ 中村 祐貴" userId="5d625d55-517b-4aa8-9b91-c7ff6826639a" providerId="ADAL" clId="{B5C8C0BB-5023-466A-91D1-8360316C4E45}" dt="2020-02-09T12:06:26.440" v="513" actId="478"/>
          <ac:picMkLst>
            <pc:docMk/>
            <pc:sldMk cId="2088718363" sldId="292"/>
            <ac:picMk id="4" creationId="{AE21BD22-3E43-4A91-AD64-725B288A8F2C}"/>
          </ac:picMkLst>
        </pc:picChg>
        <pc:picChg chg="add mod modCrop">
          <ac:chgData name="ナカムラ ユウキ 中村 祐貴" userId="5d625d55-517b-4aa8-9b91-c7ff6826639a" providerId="ADAL" clId="{B5C8C0BB-5023-466A-91D1-8360316C4E45}" dt="2020-02-16T15:58:28.217" v="9807" actId="1037"/>
          <ac:picMkLst>
            <pc:docMk/>
            <pc:sldMk cId="2088718363" sldId="292"/>
            <ac:picMk id="6" creationId="{3F069750-936D-4C5C-BEA8-47501E0603E3}"/>
          </ac:picMkLst>
        </pc:picChg>
        <pc:picChg chg="del">
          <ac:chgData name="ナカムラ ユウキ 中村 祐貴" userId="5d625d55-517b-4aa8-9b91-c7ff6826639a" providerId="ADAL" clId="{B5C8C0BB-5023-466A-91D1-8360316C4E45}" dt="2020-02-09T12:06:28.087" v="514" actId="478"/>
          <ac:picMkLst>
            <pc:docMk/>
            <pc:sldMk cId="2088718363" sldId="292"/>
            <ac:picMk id="7" creationId="{473D4CE8-5D8D-4E16-BF46-76D434863ED9}"/>
          </ac:picMkLst>
        </pc:picChg>
        <pc:picChg chg="add del mod">
          <ac:chgData name="ナカムラ ユウキ 中村 祐貴" userId="5d625d55-517b-4aa8-9b91-c7ff6826639a" providerId="ADAL" clId="{B5C8C0BB-5023-466A-91D1-8360316C4E45}" dt="2020-02-09T12:07:51.745" v="535" actId="478"/>
          <ac:picMkLst>
            <pc:docMk/>
            <pc:sldMk cId="2088718363" sldId="292"/>
            <ac:picMk id="13" creationId="{9FCEDAC7-0349-4BCB-A971-DF150A94B2C2}"/>
          </ac:picMkLst>
        </pc:picChg>
        <pc:picChg chg="add del mod">
          <ac:chgData name="ナカムラ ユウキ 中村 祐貴" userId="5d625d55-517b-4aa8-9b91-c7ff6826639a" providerId="ADAL" clId="{B5C8C0BB-5023-466A-91D1-8360316C4E45}" dt="2020-02-09T12:07:50.322" v="534" actId="478"/>
          <ac:picMkLst>
            <pc:docMk/>
            <pc:sldMk cId="2088718363" sldId="292"/>
            <ac:picMk id="16" creationId="{F01C0A59-28FB-42A7-BD15-403577A1F5A4}"/>
          </ac:picMkLst>
        </pc:picChg>
        <pc:picChg chg="add mod modCrop">
          <ac:chgData name="ナカムラ ユウキ 中村 祐貴" userId="5d625d55-517b-4aa8-9b91-c7ff6826639a" providerId="ADAL" clId="{B5C8C0BB-5023-466A-91D1-8360316C4E45}" dt="2020-02-09T12:17:59.219" v="634" actId="14100"/>
          <ac:picMkLst>
            <pc:docMk/>
            <pc:sldMk cId="2088718363" sldId="292"/>
            <ac:picMk id="18" creationId="{BC8490DF-31D1-46F2-8063-E2ECACCD70B9}"/>
          </ac:picMkLst>
        </pc:picChg>
        <pc:picChg chg="add mod modCrop">
          <ac:chgData name="ナカムラ ユウキ 中村 祐貴" userId="5d625d55-517b-4aa8-9b91-c7ff6826639a" providerId="ADAL" clId="{B5C8C0BB-5023-466A-91D1-8360316C4E45}" dt="2020-02-09T12:18:08.811" v="636" actId="14100"/>
          <ac:picMkLst>
            <pc:docMk/>
            <pc:sldMk cId="2088718363" sldId="292"/>
            <ac:picMk id="20" creationId="{1679BE29-29E6-47FA-9E8A-0A7B4EEA5416}"/>
          </ac:picMkLst>
        </pc:picChg>
      </pc:sldChg>
      <pc:sldChg chg="modTransition">
        <pc:chgData name="ナカムラ ユウキ 中村 祐貴" userId="5d625d55-517b-4aa8-9b91-c7ff6826639a" providerId="ADAL" clId="{B5C8C0BB-5023-466A-91D1-8360316C4E45}" dt="2020-02-11T12:19:38.173" v="1244"/>
        <pc:sldMkLst>
          <pc:docMk/>
          <pc:sldMk cId="3693981716" sldId="293"/>
        </pc:sldMkLst>
      </pc:sldChg>
      <pc:sldChg chg="addSp delSp modSp ord">
        <pc:chgData name="ナカムラ ユウキ 中村 祐貴" userId="5d625d55-517b-4aa8-9b91-c7ff6826639a" providerId="ADAL" clId="{B5C8C0BB-5023-466A-91D1-8360316C4E45}" dt="2020-02-16T04:53:59.897" v="8457" actId="14100"/>
        <pc:sldMkLst>
          <pc:docMk/>
          <pc:sldMk cId="478162452" sldId="294"/>
        </pc:sldMkLst>
        <pc:spChg chg="mod">
          <ac:chgData name="ナカムラ ユウキ 中村 祐貴" userId="5d625d55-517b-4aa8-9b91-c7ff6826639a" providerId="ADAL" clId="{B5C8C0BB-5023-466A-91D1-8360316C4E45}" dt="2020-02-08T09:05:20.679" v="156" actId="20577"/>
          <ac:spMkLst>
            <pc:docMk/>
            <pc:sldMk cId="478162452" sldId="294"/>
            <ac:spMk id="2" creationId="{A9FDE4D3-32F4-40FB-B5C9-D9A75154063C}"/>
          </ac:spMkLst>
        </pc:spChg>
        <pc:spChg chg="add del mod">
          <ac:chgData name="ナカムラ ユウキ 中村 祐貴" userId="5d625d55-517b-4aa8-9b91-c7ff6826639a" providerId="ADAL" clId="{B5C8C0BB-5023-466A-91D1-8360316C4E45}" dt="2020-02-16T04:53:02.020" v="8438" actId="478"/>
          <ac:spMkLst>
            <pc:docMk/>
            <pc:sldMk cId="478162452" sldId="294"/>
            <ac:spMk id="3" creationId="{01012758-B2F0-4A8E-A5CD-5842E65DC880}"/>
          </ac:spMkLst>
        </pc:spChg>
        <pc:spChg chg="add mod">
          <ac:chgData name="ナカムラ ユウキ 中村 祐貴" userId="5d625d55-517b-4aa8-9b91-c7ff6826639a" providerId="ADAL" clId="{B5C8C0BB-5023-466A-91D1-8360316C4E45}" dt="2020-02-16T04:53:30.448" v="8446" actId="14100"/>
          <ac:spMkLst>
            <pc:docMk/>
            <pc:sldMk cId="478162452" sldId="294"/>
            <ac:spMk id="4" creationId="{18FD9FBC-CED1-4297-B79E-165EB70BD160}"/>
          </ac:spMkLst>
        </pc:spChg>
        <pc:spChg chg="mod">
          <ac:chgData name="ナカムラ ユウキ 中村 祐貴" userId="5d625d55-517b-4aa8-9b91-c7ff6826639a" providerId="ADAL" clId="{B5C8C0BB-5023-466A-91D1-8360316C4E45}" dt="2020-02-08T12:19:28.492" v="262" actId="20577"/>
          <ac:spMkLst>
            <pc:docMk/>
            <pc:sldMk cId="478162452" sldId="294"/>
            <ac:spMk id="8" creationId="{2E0AD106-0DC7-4B4E-88DA-157BA7890277}"/>
          </ac:spMkLst>
        </pc:spChg>
        <pc:spChg chg="mod">
          <ac:chgData name="ナカムラ ユウキ 中村 祐貴" userId="5d625d55-517b-4aa8-9b91-c7ff6826639a" providerId="ADAL" clId="{B5C8C0BB-5023-466A-91D1-8360316C4E45}" dt="2020-02-08T09:14:58.596" v="251" actId="1076"/>
          <ac:spMkLst>
            <pc:docMk/>
            <pc:sldMk cId="478162452" sldId="294"/>
            <ac:spMk id="9" creationId="{E17ADDEB-7DD8-4C21-A140-D16F3FBDD68A}"/>
          </ac:spMkLst>
        </pc:spChg>
        <pc:spChg chg="mod">
          <ac:chgData name="ナカムラ ユウキ 中村 祐貴" userId="5d625d55-517b-4aa8-9b91-c7ff6826639a" providerId="ADAL" clId="{B5C8C0BB-5023-466A-91D1-8360316C4E45}" dt="2020-02-08T09:15:03.164" v="252" actId="1076"/>
          <ac:spMkLst>
            <pc:docMk/>
            <pc:sldMk cId="478162452" sldId="294"/>
            <ac:spMk id="11" creationId="{DE8A0318-1633-4E62-B2B1-E3790E5F6C16}"/>
          </ac:spMkLst>
        </pc:spChg>
        <pc:spChg chg="mod">
          <ac:chgData name="ナカムラ ユウキ 中村 祐貴" userId="5d625d55-517b-4aa8-9b91-c7ff6826639a" providerId="ADAL" clId="{B5C8C0BB-5023-466A-91D1-8360316C4E45}" dt="2020-02-08T09:09:11.070" v="201" actId="1076"/>
          <ac:spMkLst>
            <pc:docMk/>
            <pc:sldMk cId="478162452" sldId="294"/>
            <ac:spMk id="12" creationId="{E0836323-931C-44E2-B509-1FFDEB50029E}"/>
          </ac:spMkLst>
        </pc:spChg>
        <pc:spChg chg="add del mod">
          <ac:chgData name="ナカムラ ユウキ 中村 祐貴" userId="5d625d55-517b-4aa8-9b91-c7ff6826639a" providerId="ADAL" clId="{B5C8C0BB-5023-466A-91D1-8360316C4E45}" dt="2020-02-16T04:53:04.708" v="8439" actId="478"/>
          <ac:spMkLst>
            <pc:docMk/>
            <pc:sldMk cId="478162452" sldId="294"/>
            <ac:spMk id="17" creationId="{154C1CC5-D48C-448F-9F6C-966DD2B5E758}"/>
          </ac:spMkLst>
        </pc:spChg>
        <pc:spChg chg="add mod">
          <ac:chgData name="ナカムラ ユウキ 中村 祐貴" userId="5d625d55-517b-4aa8-9b91-c7ff6826639a" providerId="ADAL" clId="{B5C8C0BB-5023-466A-91D1-8360316C4E45}" dt="2020-02-16T04:53:38.241" v="8449" actId="14100"/>
          <ac:spMkLst>
            <pc:docMk/>
            <pc:sldMk cId="478162452" sldId="294"/>
            <ac:spMk id="19" creationId="{CAF7B2C5-5CF9-4D82-884F-B15DD87AEB8C}"/>
          </ac:spMkLst>
        </pc:spChg>
        <pc:spChg chg="add mod">
          <ac:chgData name="ナカムラ ユウキ 中村 祐貴" userId="5d625d55-517b-4aa8-9b91-c7ff6826639a" providerId="ADAL" clId="{B5C8C0BB-5023-466A-91D1-8360316C4E45}" dt="2020-02-16T04:53:49.857" v="8454" actId="14100"/>
          <ac:spMkLst>
            <pc:docMk/>
            <pc:sldMk cId="478162452" sldId="294"/>
            <ac:spMk id="20" creationId="{A585E06B-412A-4496-AC59-4A8321AC8D47}"/>
          </ac:spMkLst>
        </pc:spChg>
        <pc:spChg chg="add mod">
          <ac:chgData name="ナカムラ ユウキ 中村 祐貴" userId="5d625d55-517b-4aa8-9b91-c7ff6826639a" providerId="ADAL" clId="{B5C8C0BB-5023-466A-91D1-8360316C4E45}" dt="2020-02-16T04:53:59.897" v="8457" actId="14100"/>
          <ac:spMkLst>
            <pc:docMk/>
            <pc:sldMk cId="478162452" sldId="294"/>
            <ac:spMk id="21" creationId="{C74FD16A-29D5-45F5-88F6-63FED0801FF9}"/>
          </ac:spMkLst>
        </pc:spChg>
        <pc:spChg chg="mod">
          <ac:chgData name="ナカムラ ユウキ 中村 祐貴" userId="5d625d55-517b-4aa8-9b91-c7ff6826639a" providerId="ADAL" clId="{B5C8C0BB-5023-466A-91D1-8360316C4E45}" dt="2020-02-08T09:09:20.726" v="204" actId="1076"/>
          <ac:spMkLst>
            <pc:docMk/>
            <pc:sldMk cId="478162452" sldId="294"/>
            <ac:spMk id="28" creationId="{7763AC80-517B-4CCF-9F18-C2DB3815D33F}"/>
          </ac:spMkLst>
        </pc:spChg>
        <pc:picChg chg="add del mod">
          <ac:chgData name="ナカムラ ユウキ 中村 祐貴" userId="5d625d55-517b-4aa8-9b91-c7ff6826639a" providerId="ADAL" clId="{B5C8C0BB-5023-466A-91D1-8360316C4E45}" dt="2020-02-08T08:55:12.577" v="52" actId="478"/>
          <ac:picMkLst>
            <pc:docMk/>
            <pc:sldMk cId="478162452" sldId="294"/>
            <ac:picMk id="4" creationId="{BB839577-5EC8-4C7C-9121-6C65CAF239EF}"/>
          </ac:picMkLst>
        </pc:picChg>
        <pc:picChg chg="add mod modCrop">
          <ac:chgData name="ナカムラ ユウキ 中村 祐貴" userId="5d625d55-517b-4aa8-9b91-c7ff6826639a" providerId="ADAL" clId="{B5C8C0BB-5023-466A-91D1-8360316C4E45}" dt="2020-02-16T04:53:43.570" v="8452" actId="1076"/>
          <ac:picMkLst>
            <pc:docMk/>
            <pc:sldMk cId="478162452" sldId="294"/>
            <ac:picMk id="6" creationId="{90C7C7D0-F210-4ED5-BF10-F2B449BF06CF}"/>
          </ac:picMkLst>
        </pc:picChg>
        <pc:picChg chg="add mod modCrop">
          <ac:chgData name="ナカムラ ユウキ 中村 祐貴" userId="5d625d55-517b-4aa8-9b91-c7ff6826639a" providerId="ADAL" clId="{B5C8C0BB-5023-466A-91D1-8360316C4E45}" dt="2020-02-08T09:14:19.812" v="242" actId="1076"/>
          <ac:picMkLst>
            <pc:docMk/>
            <pc:sldMk cId="478162452" sldId="294"/>
            <ac:picMk id="10" creationId="{9C6DCB9B-042F-4DFB-AA98-F6B582ECD33A}"/>
          </ac:picMkLst>
        </pc:picChg>
        <pc:picChg chg="del mod">
          <ac:chgData name="ナカムラ ユウキ 中村 祐貴" userId="5d625d55-517b-4aa8-9b91-c7ff6826639a" providerId="ADAL" clId="{B5C8C0BB-5023-466A-91D1-8360316C4E45}" dt="2020-02-08T08:55:06.058" v="50" actId="478"/>
          <ac:picMkLst>
            <pc:docMk/>
            <pc:sldMk cId="478162452" sldId="294"/>
            <ac:picMk id="13" creationId="{5201CEA3-46DD-4433-A9B0-60D3EFAA6F6A}"/>
          </ac:picMkLst>
        </pc:picChg>
        <pc:picChg chg="add mod modCrop">
          <ac:chgData name="ナカムラ ユウキ 中村 祐貴" userId="5d625d55-517b-4aa8-9b91-c7ff6826639a" providerId="ADAL" clId="{B5C8C0BB-5023-466A-91D1-8360316C4E45}" dt="2020-02-08T09:14:43.821" v="249" actId="1076"/>
          <ac:picMkLst>
            <pc:docMk/>
            <pc:sldMk cId="478162452" sldId="294"/>
            <ac:picMk id="15" creationId="{74D36AEC-0B71-4E45-B2D4-CD9198D51EF8}"/>
          </ac:picMkLst>
        </pc:picChg>
        <pc:picChg chg="add mod modCrop">
          <ac:chgData name="ナカムラ ユウキ 中村 祐貴" userId="5d625d55-517b-4aa8-9b91-c7ff6826639a" providerId="ADAL" clId="{B5C8C0BB-5023-466A-91D1-8360316C4E45}" dt="2020-02-08T09:14:26.261" v="244" actId="14100"/>
          <ac:picMkLst>
            <pc:docMk/>
            <pc:sldMk cId="478162452" sldId="294"/>
            <ac:picMk id="16" creationId="{5BFEB5E7-F19B-4270-9626-B48064D469F4}"/>
          </ac:picMkLst>
        </pc:picChg>
        <pc:picChg chg="add mod modCrop">
          <ac:chgData name="ナカムラ ユウキ 中村 祐貴" userId="5d625d55-517b-4aa8-9b91-c7ff6826639a" providerId="ADAL" clId="{B5C8C0BB-5023-466A-91D1-8360316C4E45}" dt="2020-02-08T09:14:38.133" v="248" actId="1076"/>
          <ac:picMkLst>
            <pc:docMk/>
            <pc:sldMk cId="478162452" sldId="294"/>
            <ac:picMk id="18" creationId="{B712C3EE-4023-40F1-9E59-052B324D85ED}"/>
          </ac:picMkLst>
        </pc:picChg>
        <pc:picChg chg="del">
          <ac:chgData name="ナカムラ ユウキ 中村 祐貴" userId="5d625d55-517b-4aa8-9b91-c7ff6826639a" providerId="ADAL" clId="{B5C8C0BB-5023-466A-91D1-8360316C4E45}" dt="2020-02-08T09:06:30.127" v="166" actId="478"/>
          <ac:picMkLst>
            <pc:docMk/>
            <pc:sldMk cId="478162452" sldId="294"/>
            <ac:picMk id="19" creationId="{A523F0C2-2102-4DDF-8139-CDE34526B087}"/>
          </ac:picMkLst>
        </pc:picChg>
        <pc:picChg chg="add del mod modCrop">
          <ac:chgData name="ナカムラ ユウキ 中村 祐貴" userId="5d625d55-517b-4aa8-9b91-c7ff6826639a" providerId="ADAL" clId="{B5C8C0BB-5023-466A-91D1-8360316C4E45}" dt="2020-02-08T09:06:02.932" v="165" actId="478"/>
          <ac:picMkLst>
            <pc:docMk/>
            <pc:sldMk cId="478162452" sldId="294"/>
            <ac:picMk id="20" creationId="{76032702-E81D-44E9-88A3-A821BC912737}"/>
          </ac:picMkLst>
        </pc:picChg>
        <pc:picChg chg="add mod modCrop">
          <ac:chgData name="ナカムラ ユウキ 中村 祐貴" userId="5d625d55-517b-4aa8-9b91-c7ff6826639a" providerId="ADAL" clId="{B5C8C0BB-5023-466A-91D1-8360316C4E45}" dt="2020-02-08T09:14:33.676" v="247" actId="14100"/>
          <ac:picMkLst>
            <pc:docMk/>
            <pc:sldMk cId="478162452" sldId="294"/>
            <ac:picMk id="22" creationId="{00A765FD-BB07-4B49-8951-80DE68D7F43D}"/>
          </ac:picMkLst>
        </pc:picChg>
        <pc:picChg chg="del mod">
          <ac:chgData name="ナカムラ ユウキ 中村 祐貴" userId="5d625d55-517b-4aa8-9b91-c7ff6826639a" providerId="ADAL" clId="{B5C8C0BB-5023-466A-91D1-8360316C4E45}" dt="2020-02-08T09:01:37.026" v="103" actId="478"/>
          <ac:picMkLst>
            <pc:docMk/>
            <pc:sldMk cId="478162452" sldId="294"/>
            <ac:picMk id="25" creationId="{360E90F2-E27A-4B0E-8A0F-710EF62326C7}"/>
          </ac:picMkLst>
        </pc:picChg>
        <pc:picChg chg="del">
          <ac:chgData name="ナカムラ ユウキ 中村 祐貴" userId="5d625d55-517b-4aa8-9b91-c7ff6826639a" providerId="ADAL" clId="{B5C8C0BB-5023-466A-91D1-8360316C4E45}" dt="2020-02-08T09:06:33.672" v="167" actId="478"/>
          <ac:picMkLst>
            <pc:docMk/>
            <pc:sldMk cId="478162452" sldId="294"/>
            <ac:picMk id="27" creationId="{7D84783A-9034-4ADA-BF07-843F74F6A89E}"/>
          </ac:picMkLst>
        </pc:picChg>
      </pc:sldChg>
      <pc:sldChg chg="modTransition">
        <pc:chgData name="ナカムラ ユウキ 中村 祐貴" userId="5d625d55-517b-4aa8-9b91-c7ff6826639a" providerId="ADAL" clId="{B5C8C0BB-5023-466A-91D1-8360316C4E45}" dt="2020-02-11T12:19:40.507" v="1245"/>
        <pc:sldMkLst>
          <pc:docMk/>
          <pc:sldMk cId="253754646" sldId="295"/>
        </pc:sldMkLst>
      </pc:sldChg>
      <pc:sldChg chg="addSp delSp modSp">
        <pc:chgData name="ナカムラ ユウキ 中村 祐貴" userId="5d625d55-517b-4aa8-9b91-c7ff6826639a" providerId="ADAL" clId="{B5C8C0BB-5023-466A-91D1-8360316C4E45}" dt="2020-02-16T22:39:43.410" v="11132" actId="20577"/>
        <pc:sldMkLst>
          <pc:docMk/>
          <pc:sldMk cId="553362350" sldId="296"/>
        </pc:sldMkLst>
        <pc:spChg chg="mod">
          <ac:chgData name="ナカムラ ユウキ 中村 祐貴" userId="5d625d55-517b-4aa8-9b91-c7ff6826639a" providerId="ADAL" clId="{B5C8C0BB-5023-466A-91D1-8360316C4E45}" dt="2020-02-08T08:50:04.048" v="48" actId="1076"/>
          <ac:spMkLst>
            <pc:docMk/>
            <pc:sldMk cId="553362350" sldId="296"/>
            <ac:spMk id="2" creationId="{C0CED2C7-CCF0-485D-B406-FFAADE260E7F}"/>
          </ac:spMkLst>
        </pc:spChg>
        <pc:spChg chg="del">
          <ac:chgData name="ナカムラ ユウキ 中村 祐貴" userId="5d625d55-517b-4aa8-9b91-c7ff6826639a" providerId="ADAL" clId="{B5C8C0BB-5023-466A-91D1-8360316C4E45}" dt="2020-02-16T04:29:30.015" v="7615" actId="478"/>
          <ac:spMkLst>
            <pc:docMk/>
            <pc:sldMk cId="553362350" sldId="296"/>
            <ac:spMk id="3" creationId="{96FD61CD-0DEC-4747-A80C-88B511F3A822}"/>
          </ac:spMkLst>
        </pc:spChg>
        <pc:spChg chg="add mod">
          <ac:chgData name="ナカムラ ユウキ 中村 祐貴" userId="5d625d55-517b-4aa8-9b91-c7ff6826639a" providerId="ADAL" clId="{B5C8C0BB-5023-466A-91D1-8360316C4E45}" dt="2020-02-13T14:44:22.037" v="5021" actId="14100"/>
          <ac:spMkLst>
            <pc:docMk/>
            <pc:sldMk cId="553362350" sldId="296"/>
            <ac:spMk id="4" creationId="{54B27CE6-C11B-4FFA-A93D-CD951DBCE051}"/>
          </ac:spMkLst>
        </pc:spChg>
        <pc:spChg chg="add mod">
          <ac:chgData name="ナカムラ ユウキ 中村 祐貴" userId="5d625d55-517b-4aa8-9b91-c7ff6826639a" providerId="ADAL" clId="{B5C8C0BB-5023-466A-91D1-8360316C4E45}" dt="2020-02-16T20:58:10.084" v="10854" actId="20577"/>
          <ac:spMkLst>
            <pc:docMk/>
            <pc:sldMk cId="553362350" sldId="296"/>
            <ac:spMk id="7" creationId="{68F74A9C-2BC3-41D4-A987-5E2251BF5ECA}"/>
          </ac:spMkLst>
        </pc:spChg>
        <pc:spChg chg="mod">
          <ac:chgData name="ナカムラ ユウキ 中村 祐貴" userId="5d625d55-517b-4aa8-9b91-c7ff6826639a" providerId="ADAL" clId="{B5C8C0BB-5023-466A-91D1-8360316C4E45}" dt="2020-02-16T22:39:43.410" v="11132" actId="20577"/>
          <ac:spMkLst>
            <pc:docMk/>
            <pc:sldMk cId="553362350" sldId="296"/>
            <ac:spMk id="8" creationId="{2E0AD106-0DC7-4B4E-88DA-157BA7890277}"/>
          </ac:spMkLst>
        </pc:spChg>
        <pc:spChg chg="add mod">
          <ac:chgData name="ナカムラ ユウキ 中村 祐貴" userId="5d625d55-517b-4aa8-9b91-c7ff6826639a" providerId="ADAL" clId="{B5C8C0BB-5023-466A-91D1-8360316C4E45}" dt="2020-02-16T04:29:05.555" v="7598" actId="14100"/>
          <ac:spMkLst>
            <pc:docMk/>
            <pc:sldMk cId="553362350" sldId="296"/>
            <ac:spMk id="10" creationId="{95CB2EF9-1750-40F7-89F5-2C07CB0F6874}"/>
          </ac:spMkLst>
        </pc:spChg>
        <pc:spChg chg="mod">
          <ac:chgData name="ナカムラ ユウキ 中村 祐貴" userId="5d625d55-517b-4aa8-9b91-c7ff6826639a" providerId="ADAL" clId="{B5C8C0BB-5023-466A-91D1-8360316C4E45}" dt="2020-02-16T20:57:42.094" v="10844" actId="14100"/>
          <ac:spMkLst>
            <pc:docMk/>
            <pc:sldMk cId="553362350" sldId="296"/>
            <ac:spMk id="12" creationId="{E0836323-931C-44E2-B509-1FFDEB50029E}"/>
          </ac:spMkLst>
        </pc:spChg>
        <pc:spChg chg="mod">
          <ac:chgData name="ナカムラ ユウキ 中村 祐貴" userId="5d625d55-517b-4aa8-9b91-c7ff6826639a" providerId="ADAL" clId="{B5C8C0BB-5023-466A-91D1-8360316C4E45}" dt="2020-02-16T04:32:34.339" v="7957" actId="122"/>
          <ac:spMkLst>
            <pc:docMk/>
            <pc:sldMk cId="553362350" sldId="296"/>
            <ac:spMk id="14" creationId="{6C44F515-1FCA-42ED-BB4C-78BDE6782842}"/>
          </ac:spMkLst>
        </pc:spChg>
        <pc:spChg chg="add mod">
          <ac:chgData name="ナカムラ ユウキ 中村 祐貴" userId="5d625d55-517b-4aa8-9b91-c7ff6826639a" providerId="ADAL" clId="{B5C8C0BB-5023-466A-91D1-8360316C4E45}" dt="2020-02-13T14:44:51.373" v="5032" actId="14100"/>
          <ac:spMkLst>
            <pc:docMk/>
            <pc:sldMk cId="553362350" sldId="296"/>
            <ac:spMk id="18" creationId="{F860F5CD-44BB-44BF-A916-70909D27459C}"/>
          </ac:spMkLst>
        </pc:spChg>
        <pc:spChg chg="add mod">
          <ac:chgData name="ナカムラ ユウキ 中村 祐貴" userId="5d625d55-517b-4aa8-9b91-c7ff6826639a" providerId="ADAL" clId="{B5C8C0BB-5023-466A-91D1-8360316C4E45}" dt="2020-02-16T04:32:24.970" v="7944" actId="1076"/>
          <ac:spMkLst>
            <pc:docMk/>
            <pc:sldMk cId="553362350" sldId="296"/>
            <ac:spMk id="19" creationId="{AE71090E-D800-4F58-A2E8-566BFBCE53B1}"/>
          </ac:spMkLst>
        </pc:spChg>
        <pc:picChg chg="add mod modCrop">
          <ac:chgData name="ナカムラ ユウキ 中村 祐貴" userId="5d625d55-517b-4aa8-9b91-c7ff6826639a" providerId="ADAL" clId="{B5C8C0BB-5023-466A-91D1-8360316C4E45}" dt="2020-02-08T08:49:06.993" v="32" actId="1076"/>
          <ac:picMkLst>
            <pc:docMk/>
            <pc:sldMk cId="553362350" sldId="296"/>
            <ac:picMk id="5" creationId="{6EF515F5-6F79-46F1-B389-27DEA17DCD49}"/>
          </ac:picMkLst>
        </pc:picChg>
        <pc:picChg chg="add mod modCrop">
          <ac:chgData name="ナカムラ ユウキ 中村 祐貴" userId="5d625d55-517b-4aa8-9b91-c7ff6826639a" providerId="ADAL" clId="{B5C8C0BB-5023-466A-91D1-8360316C4E45}" dt="2020-02-08T08:49:36.489" v="41" actId="1076"/>
          <ac:picMkLst>
            <pc:docMk/>
            <pc:sldMk cId="553362350" sldId="296"/>
            <ac:picMk id="17" creationId="{ADF9185A-4E84-436C-9189-B13ABFC59C35}"/>
          </ac:picMkLst>
        </pc:picChg>
      </pc:sldChg>
      <pc:sldChg chg="addSp modSp">
        <pc:chgData name="ナカムラ ユウキ 中村 祐貴" userId="5d625d55-517b-4aa8-9b91-c7ff6826639a" providerId="ADAL" clId="{B5C8C0BB-5023-466A-91D1-8360316C4E45}" dt="2020-02-14T04:42:00.250" v="5209" actId="403"/>
        <pc:sldMkLst>
          <pc:docMk/>
          <pc:sldMk cId="3497860108" sldId="299"/>
        </pc:sldMkLst>
        <pc:spChg chg="mod">
          <ac:chgData name="ナカムラ ユウキ 中村 祐貴" userId="5d625d55-517b-4aa8-9b91-c7ff6826639a" providerId="ADAL" clId="{B5C8C0BB-5023-466A-91D1-8360316C4E45}" dt="2020-02-14T04:42:00.250" v="5209" actId="403"/>
          <ac:spMkLst>
            <pc:docMk/>
            <pc:sldMk cId="3497860108" sldId="299"/>
            <ac:spMk id="2" creationId="{6442EC2B-B46D-40B9-910C-CA603D0FBBF6}"/>
          </ac:spMkLst>
        </pc:spChg>
        <pc:spChg chg="mod">
          <ac:chgData name="ナカムラ ユウキ 中村 祐貴" userId="5d625d55-517b-4aa8-9b91-c7ff6826639a" providerId="ADAL" clId="{B5C8C0BB-5023-466A-91D1-8360316C4E45}" dt="2020-02-14T04:12:46.361" v="5205"/>
          <ac:spMkLst>
            <pc:docMk/>
            <pc:sldMk cId="3497860108" sldId="299"/>
            <ac:spMk id="3" creationId="{9ED0BE2F-6789-4B59-92EB-F1B7E31FDFC4}"/>
          </ac:spMkLst>
        </pc:spChg>
        <pc:spChg chg="add mod">
          <ac:chgData name="ナカムラ ユウキ 中村 祐貴" userId="5d625d55-517b-4aa8-9b91-c7ff6826639a" providerId="ADAL" clId="{B5C8C0BB-5023-466A-91D1-8360316C4E45}" dt="2020-02-11T16:34:00.124" v="2298" actId="1076"/>
          <ac:spMkLst>
            <pc:docMk/>
            <pc:sldMk cId="3497860108" sldId="299"/>
            <ac:spMk id="5" creationId="{6FCD5498-A719-4F38-AA47-3D9ED95BB3D6}"/>
          </ac:spMkLst>
        </pc:spChg>
      </pc:sldChg>
      <pc:sldChg chg="addSp delSp modSp">
        <pc:chgData name="ナカムラ ユウキ 中村 祐貴" userId="5d625d55-517b-4aa8-9b91-c7ff6826639a" providerId="ADAL" clId="{B5C8C0BB-5023-466A-91D1-8360316C4E45}" dt="2020-02-14T07:13:20.223" v="5532" actId="2085"/>
        <pc:sldMkLst>
          <pc:docMk/>
          <pc:sldMk cId="4117309804" sldId="300"/>
        </pc:sldMkLst>
        <pc:spChg chg="mod">
          <ac:chgData name="ナカムラ ユウキ 中村 祐貴" userId="5d625d55-517b-4aa8-9b91-c7ff6826639a" providerId="ADAL" clId="{B5C8C0BB-5023-466A-91D1-8360316C4E45}" dt="2020-02-13T11:29:36.013" v="4892" actId="1076"/>
          <ac:spMkLst>
            <pc:docMk/>
            <pc:sldMk cId="4117309804" sldId="300"/>
            <ac:spMk id="2" creationId="{8D8AE6D0-DFB8-4AFF-9E18-D17EB6055EE8}"/>
          </ac:spMkLst>
        </pc:spChg>
        <pc:spChg chg="mod">
          <ac:chgData name="ナカムラ ユウキ 中村 祐貴" userId="5d625d55-517b-4aa8-9b91-c7ff6826639a" providerId="ADAL" clId="{B5C8C0BB-5023-466A-91D1-8360316C4E45}" dt="2020-02-12T04:44:03.441" v="2327" actId="164"/>
          <ac:spMkLst>
            <pc:docMk/>
            <pc:sldMk cId="4117309804" sldId="300"/>
            <ac:spMk id="3" creationId="{445FF882-26A1-484E-A486-58D340E108D2}"/>
          </ac:spMkLst>
        </pc:spChg>
        <pc:spChg chg="mod">
          <ac:chgData name="ナカムラ ユウキ 中村 祐貴" userId="5d625d55-517b-4aa8-9b91-c7ff6826639a" providerId="ADAL" clId="{B5C8C0BB-5023-466A-91D1-8360316C4E45}" dt="2020-02-12T04:44:03.441" v="2327" actId="164"/>
          <ac:spMkLst>
            <pc:docMk/>
            <pc:sldMk cId="4117309804" sldId="300"/>
            <ac:spMk id="5" creationId="{3C5DB76A-D4D0-414A-8235-6EE94FB4F30F}"/>
          </ac:spMkLst>
        </pc:spChg>
        <pc:spChg chg="mod">
          <ac:chgData name="ナカムラ ユウキ 中村 祐貴" userId="5d625d55-517b-4aa8-9b91-c7ff6826639a" providerId="ADAL" clId="{B5C8C0BB-5023-466A-91D1-8360316C4E45}" dt="2020-02-14T07:12:29.206" v="5521" actId="1076"/>
          <ac:spMkLst>
            <pc:docMk/>
            <pc:sldMk cId="4117309804" sldId="300"/>
            <ac:spMk id="7" creationId="{B57685B7-61A7-4D8B-98D1-1E54EEC3A446}"/>
          </ac:spMkLst>
        </pc:spChg>
        <pc:spChg chg="mod">
          <ac:chgData name="ナカムラ ユウキ 中村 祐貴" userId="5d625d55-517b-4aa8-9b91-c7ff6826639a" providerId="ADAL" clId="{B5C8C0BB-5023-466A-91D1-8360316C4E45}" dt="2020-02-14T07:12:56.198" v="5524" actId="1076"/>
          <ac:spMkLst>
            <pc:docMk/>
            <pc:sldMk cId="4117309804" sldId="300"/>
            <ac:spMk id="8" creationId="{855F28C1-7322-4291-A6C2-A8F987A624BE}"/>
          </ac:spMkLst>
        </pc:spChg>
        <pc:spChg chg="mod">
          <ac:chgData name="ナカムラ ユウキ 中村 祐貴" userId="5d625d55-517b-4aa8-9b91-c7ff6826639a" providerId="ADAL" clId="{B5C8C0BB-5023-466A-91D1-8360316C4E45}" dt="2020-02-14T07:07:59.080" v="5515" actId="1076"/>
          <ac:spMkLst>
            <pc:docMk/>
            <pc:sldMk cId="4117309804" sldId="300"/>
            <ac:spMk id="9" creationId="{F230A594-FFFE-4846-897E-692814D7EEFD}"/>
          </ac:spMkLst>
        </pc:spChg>
        <pc:spChg chg="add del mod">
          <ac:chgData name="ナカムラ ユウキ 中村 祐貴" userId="5d625d55-517b-4aa8-9b91-c7ff6826639a" providerId="ADAL" clId="{B5C8C0BB-5023-466A-91D1-8360316C4E45}" dt="2020-02-12T04:43:52.384" v="2326"/>
          <ac:spMkLst>
            <pc:docMk/>
            <pc:sldMk cId="4117309804" sldId="300"/>
            <ac:spMk id="11" creationId="{2D8BF894-2617-4E2F-80D3-551BAD449727}"/>
          </ac:spMkLst>
        </pc:spChg>
        <pc:spChg chg="add mod topLvl">
          <ac:chgData name="ナカムラ ユウキ 中村 祐貴" userId="5d625d55-517b-4aa8-9b91-c7ff6826639a" providerId="ADAL" clId="{B5C8C0BB-5023-466A-91D1-8360316C4E45}" dt="2020-02-14T07:06:55.585" v="5497" actId="1076"/>
          <ac:spMkLst>
            <pc:docMk/>
            <pc:sldMk cId="4117309804" sldId="300"/>
            <ac:spMk id="11" creationId="{30CA491C-4723-4727-9765-5F706C57D89F}"/>
          </ac:spMkLst>
        </pc:spChg>
        <pc:spChg chg="del mod">
          <ac:chgData name="ナカムラ ユウキ 中村 祐貴" userId="5d625d55-517b-4aa8-9b91-c7ff6826639a" providerId="ADAL" clId="{B5C8C0BB-5023-466A-91D1-8360316C4E45}" dt="2020-02-12T05:01:19.449" v="2491" actId="478"/>
          <ac:spMkLst>
            <pc:docMk/>
            <pc:sldMk cId="4117309804" sldId="300"/>
            <ac:spMk id="12" creationId="{B7416862-3784-4589-8C90-E8E6C8452980}"/>
          </ac:spMkLst>
        </pc:spChg>
        <pc:spChg chg="add del mod topLvl">
          <ac:chgData name="ナカムラ ユウキ 中村 祐貴" userId="5d625d55-517b-4aa8-9b91-c7ff6826639a" providerId="ADAL" clId="{B5C8C0BB-5023-466A-91D1-8360316C4E45}" dt="2020-02-14T07:00:08.624" v="5337" actId="478"/>
          <ac:spMkLst>
            <pc:docMk/>
            <pc:sldMk cId="4117309804" sldId="300"/>
            <ac:spMk id="12" creationId="{F05D6B3D-1E2E-4FD5-ADA6-384237BAE77C}"/>
          </ac:spMkLst>
        </pc:spChg>
        <pc:spChg chg="mod">
          <ac:chgData name="ナカムラ ユウキ 中村 祐貴" userId="5d625d55-517b-4aa8-9b91-c7ff6826639a" providerId="ADAL" clId="{B5C8C0BB-5023-466A-91D1-8360316C4E45}" dt="2020-02-14T07:08:09.120" v="5518" actId="1076"/>
          <ac:spMkLst>
            <pc:docMk/>
            <pc:sldMk cId="4117309804" sldId="300"/>
            <ac:spMk id="13" creationId="{0F1B7970-0A30-4534-BD70-7463EA0DD9F3}"/>
          </ac:spMkLst>
        </pc:spChg>
        <pc:spChg chg="add del mod">
          <ac:chgData name="ナカムラ ユウキ 中村 祐貴" userId="5d625d55-517b-4aa8-9b91-c7ff6826639a" providerId="ADAL" clId="{B5C8C0BB-5023-466A-91D1-8360316C4E45}" dt="2020-02-12T04:58:23.054" v="2341"/>
          <ac:spMkLst>
            <pc:docMk/>
            <pc:sldMk cId="4117309804" sldId="300"/>
            <ac:spMk id="16" creationId="{BBC6DB9F-F289-43B1-8B04-A1130E8F7729}"/>
          </ac:spMkLst>
        </pc:spChg>
        <pc:spChg chg="add mod">
          <ac:chgData name="ナカムラ ユウキ 中村 祐貴" userId="5d625d55-517b-4aa8-9b91-c7ff6826639a" providerId="ADAL" clId="{B5C8C0BB-5023-466A-91D1-8360316C4E45}" dt="2020-02-14T07:12:46.238" v="5522" actId="1076"/>
          <ac:spMkLst>
            <pc:docMk/>
            <pc:sldMk cId="4117309804" sldId="300"/>
            <ac:spMk id="17" creationId="{C07A9D09-D295-43B1-8D01-1EC4B6F7CAC4}"/>
          </ac:spMkLst>
        </pc:spChg>
        <pc:spChg chg="mod">
          <ac:chgData name="ナカムラ ユウキ 中村 祐貴" userId="5d625d55-517b-4aa8-9b91-c7ff6826639a" providerId="ADAL" clId="{B5C8C0BB-5023-466A-91D1-8360316C4E45}" dt="2020-02-12T04:44:03.441" v="2327" actId="164"/>
          <ac:spMkLst>
            <pc:docMk/>
            <pc:sldMk cId="4117309804" sldId="300"/>
            <ac:spMk id="18" creationId="{2BACEA0D-D797-489F-84F4-BDAABE9C58E2}"/>
          </ac:spMkLst>
        </pc:spChg>
        <pc:spChg chg="add mod">
          <ac:chgData name="ナカムラ ユウキ 中村 祐貴" userId="5d625d55-517b-4aa8-9b91-c7ff6826639a" providerId="ADAL" clId="{B5C8C0BB-5023-466A-91D1-8360316C4E45}" dt="2020-02-14T07:13:20.223" v="5532" actId="2085"/>
          <ac:spMkLst>
            <pc:docMk/>
            <pc:sldMk cId="4117309804" sldId="300"/>
            <ac:spMk id="19" creationId="{B7692E00-15AE-4D42-BBCE-BC38092FDB48}"/>
          </ac:spMkLst>
        </pc:spChg>
        <pc:spChg chg="mod">
          <ac:chgData name="ナカムラ ユウキ 中村 祐貴" userId="5d625d55-517b-4aa8-9b91-c7ff6826639a" providerId="ADAL" clId="{B5C8C0BB-5023-466A-91D1-8360316C4E45}" dt="2020-02-12T04:44:03.441" v="2327" actId="164"/>
          <ac:spMkLst>
            <pc:docMk/>
            <pc:sldMk cId="4117309804" sldId="300"/>
            <ac:spMk id="20" creationId="{28707C53-4EEA-4608-8F65-A336AC8DA487}"/>
          </ac:spMkLst>
        </pc:spChg>
        <pc:spChg chg="add del mod">
          <ac:chgData name="ナカムラ ユウキ 中村 祐貴" userId="5d625d55-517b-4aa8-9b91-c7ff6826639a" providerId="ADAL" clId="{B5C8C0BB-5023-466A-91D1-8360316C4E45}" dt="2020-02-14T07:00:56.444" v="5350" actId="478"/>
          <ac:spMkLst>
            <pc:docMk/>
            <pc:sldMk cId="4117309804" sldId="300"/>
            <ac:spMk id="21" creationId="{8F968115-AC3D-464F-AAC7-89527DEAB63C}"/>
          </ac:spMkLst>
        </pc:spChg>
        <pc:spChg chg="add del mod">
          <ac:chgData name="ナカムラ ユウキ 中村 祐貴" userId="5d625d55-517b-4aa8-9b91-c7ff6826639a" providerId="ADAL" clId="{B5C8C0BB-5023-466A-91D1-8360316C4E45}" dt="2020-02-14T07:01:18.663" v="5356" actId="478"/>
          <ac:spMkLst>
            <pc:docMk/>
            <pc:sldMk cId="4117309804" sldId="300"/>
            <ac:spMk id="22" creationId="{808655A7-4496-4FB3-8A8C-36C112460E8D}"/>
          </ac:spMkLst>
        </pc:spChg>
        <pc:spChg chg="add mod ord">
          <ac:chgData name="ナカムラ ユウキ 中村 祐貴" userId="5d625d55-517b-4aa8-9b91-c7ff6826639a" providerId="ADAL" clId="{B5C8C0BB-5023-466A-91D1-8360316C4E45}" dt="2020-02-14T07:07:26.103" v="5513" actId="1037"/>
          <ac:spMkLst>
            <pc:docMk/>
            <pc:sldMk cId="4117309804" sldId="300"/>
            <ac:spMk id="23" creationId="{8B067EE8-67B7-4BE4-BAD5-9FDFE47371C1}"/>
          </ac:spMkLst>
        </pc:spChg>
        <pc:grpChg chg="add mod">
          <ac:chgData name="ナカムラ ユウキ 中村 祐貴" userId="5d625d55-517b-4aa8-9b91-c7ff6826639a" providerId="ADAL" clId="{B5C8C0BB-5023-466A-91D1-8360316C4E45}" dt="2020-02-12T04:45:49.706" v="2334" actId="1076"/>
          <ac:grpSpMkLst>
            <pc:docMk/>
            <pc:sldMk cId="4117309804" sldId="300"/>
            <ac:grpSpMk id="15" creationId="{4F0691EE-7EE7-446F-8CE5-9075EBA2B032}"/>
          </ac:grpSpMkLst>
        </pc:grpChg>
        <pc:grpChg chg="add del mod">
          <ac:chgData name="ナカムラ ユウキ 中村 祐貴" userId="5d625d55-517b-4aa8-9b91-c7ff6826639a" providerId="ADAL" clId="{B5C8C0BB-5023-466A-91D1-8360316C4E45}" dt="2020-02-14T07:00:08.624" v="5337" actId="478"/>
          <ac:grpSpMkLst>
            <pc:docMk/>
            <pc:sldMk cId="4117309804" sldId="300"/>
            <ac:grpSpMk id="16" creationId="{52D4FC2B-743C-495A-91A1-37964F5721C6}"/>
          </ac:grpSpMkLst>
        </pc:grpChg>
        <pc:picChg chg="mod">
          <ac:chgData name="ナカムラ ユウキ 中村 祐貴" userId="5d625d55-517b-4aa8-9b91-c7ff6826639a" providerId="ADAL" clId="{B5C8C0BB-5023-466A-91D1-8360316C4E45}" dt="2020-02-12T04:45:11.537" v="2332" actId="14100"/>
          <ac:picMkLst>
            <pc:docMk/>
            <pc:sldMk cId="4117309804" sldId="300"/>
            <ac:picMk id="4" creationId="{CE00800E-3584-4468-AFF4-7DD3F3ED8F19}"/>
          </ac:picMkLst>
        </pc:picChg>
        <pc:picChg chg="mod">
          <ac:chgData name="ナカムラ ユウキ 中村 祐貴" userId="5d625d55-517b-4aa8-9b91-c7ff6826639a" providerId="ADAL" clId="{B5C8C0BB-5023-466A-91D1-8360316C4E45}" dt="2020-02-12T04:44:47.762" v="2330" actId="1076"/>
          <ac:picMkLst>
            <pc:docMk/>
            <pc:sldMk cId="4117309804" sldId="300"/>
            <ac:picMk id="6" creationId="{E454666C-5E56-4658-978F-949CD6AF5C8B}"/>
          </ac:picMkLst>
        </pc:picChg>
        <pc:picChg chg="mod">
          <ac:chgData name="ナカムラ ユウキ 中村 祐貴" userId="5d625d55-517b-4aa8-9b91-c7ff6826639a" providerId="ADAL" clId="{B5C8C0BB-5023-466A-91D1-8360316C4E45}" dt="2020-02-12T04:45:02.986" v="2331" actId="1076"/>
          <ac:picMkLst>
            <pc:docMk/>
            <pc:sldMk cId="4117309804" sldId="300"/>
            <ac:picMk id="14" creationId="{F50B243B-3484-44A8-BF54-476744461F75}"/>
          </ac:picMkLst>
        </pc:picChg>
      </pc:sldChg>
      <pc:sldChg chg="modSp">
        <pc:chgData name="ナカムラ ユウキ 中村 祐貴" userId="5d625d55-517b-4aa8-9b91-c7ff6826639a" providerId="ADAL" clId="{B5C8C0BB-5023-466A-91D1-8360316C4E45}" dt="2020-02-16T15:34:45.315" v="9336" actId="20577"/>
        <pc:sldMkLst>
          <pc:docMk/>
          <pc:sldMk cId="3602244170" sldId="301"/>
        </pc:sldMkLst>
        <pc:spChg chg="mod">
          <ac:chgData name="ナカムラ ユウキ 中村 祐貴" userId="5d625d55-517b-4aa8-9b91-c7ff6826639a" providerId="ADAL" clId="{B5C8C0BB-5023-466A-91D1-8360316C4E45}" dt="2020-02-16T03:54:39.145" v="6862"/>
          <ac:spMkLst>
            <pc:docMk/>
            <pc:sldMk cId="3602244170" sldId="301"/>
            <ac:spMk id="3" creationId="{47B53821-3A4C-451B-AC37-551B26E7D89C}"/>
          </ac:spMkLst>
        </pc:spChg>
        <pc:spChg chg="mod">
          <ac:chgData name="ナカムラ ユウキ 中村 祐貴" userId="5d625d55-517b-4aa8-9b91-c7ff6826639a" providerId="ADAL" clId="{B5C8C0BB-5023-466A-91D1-8360316C4E45}" dt="2020-02-12T09:59:02.459" v="3334" actId="20577"/>
          <ac:spMkLst>
            <pc:docMk/>
            <pc:sldMk cId="3602244170" sldId="301"/>
            <ac:spMk id="10" creationId="{C83FCC62-3CA8-4A7A-9E33-48A093CBBF07}"/>
          </ac:spMkLst>
        </pc:spChg>
        <pc:spChg chg="mod">
          <ac:chgData name="ナカムラ ユウキ 中村 祐貴" userId="5d625d55-517b-4aa8-9b91-c7ff6826639a" providerId="ADAL" clId="{B5C8C0BB-5023-466A-91D1-8360316C4E45}" dt="2020-02-16T15:34:45.315" v="9336" actId="20577"/>
          <ac:spMkLst>
            <pc:docMk/>
            <pc:sldMk cId="3602244170" sldId="301"/>
            <ac:spMk id="14" creationId="{534A7A1D-3C83-4312-9201-DB80C2E2CB38}"/>
          </ac:spMkLst>
        </pc:spChg>
        <pc:spChg chg="mod">
          <ac:chgData name="ナカムラ ユウキ 中村 祐貴" userId="5d625d55-517b-4aa8-9b91-c7ff6826639a" providerId="ADAL" clId="{B5C8C0BB-5023-466A-91D1-8360316C4E45}" dt="2020-02-09T12:00:50.061" v="505" actId="20577"/>
          <ac:spMkLst>
            <pc:docMk/>
            <pc:sldMk cId="3602244170" sldId="301"/>
            <ac:spMk id="16" creationId="{735FD37C-2A3F-44B2-8C6F-1FBE4FDD069E}"/>
          </ac:spMkLst>
        </pc:spChg>
        <pc:spChg chg="mod">
          <ac:chgData name="ナカムラ ユウキ 中村 祐貴" userId="5d625d55-517b-4aa8-9b91-c7ff6826639a" providerId="ADAL" clId="{B5C8C0BB-5023-466A-91D1-8360316C4E45}" dt="2020-02-16T03:55:00.500" v="6895"/>
          <ac:spMkLst>
            <pc:docMk/>
            <pc:sldMk cId="3602244170" sldId="301"/>
            <ac:spMk id="18" creationId="{7B0BAE89-5D08-47E6-BB6B-CE2C94303A09}"/>
          </ac:spMkLst>
        </pc:spChg>
      </pc:sldChg>
      <pc:sldChg chg="addSp modSp">
        <pc:chgData name="ナカムラ ユウキ 中村 祐貴" userId="5d625d55-517b-4aa8-9b91-c7ff6826639a" providerId="ADAL" clId="{B5C8C0BB-5023-466A-91D1-8360316C4E45}" dt="2020-02-16T20:53:07.671" v="10699" actId="14100"/>
        <pc:sldMkLst>
          <pc:docMk/>
          <pc:sldMk cId="3577307551" sldId="302"/>
        </pc:sldMkLst>
        <pc:spChg chg="mod">
          <ac:chgData name="ナカムラ ユウキ 中村 祐貴" userId="5d625d55-517b-4aa8-9b91-c7ff6826639a" providerId="ADAL" clId="{B5C8C0BB-5023-466A-91D1-8360316C4E45}" dt="2020-02-16T20:53:03.487" v="10698" actId="1076"/>
          <ac:spMkLst>
            <pc:docMk/>
            <pc:sldMk cId="3577307551" sldId="302"/>
            <ac:spMk id="2" creationId="{07D2C465-6BCF-4048-B967-74A403BDF552}"/>
          </ac:spMkLst>
        </pc:spChg>
        <pc:spChg chg="mod">
          <ac:chgData name="ナカムラ ユウキ 中村 祐貴" userId="5d625d55-517b-4aa8-9b91-c7ff6826639a" providerId="ADAL" clId="{B5C8C0BB-5023-466A-91D1-8360316C4E45}" dt="2020-02-12T11:49:39.690" v="3383" actId="164"/>
          <ac:spMkLst>
            <pc:docMk/>
            <pc:sldMk cId="3577307551" sldId="302"/>
            <ac:spMk id="3" creationId="{7CB24062-A7DA-491B-8717-996812FD334A}"/>
          </ac:spMkLst>
        </pc:spChg>
        <pc:spChg chg="mod">
          <ac:chgData name="ナカムラ ユウキ 中村 祐貴" userId="5d625d55-517b-4aa8-9b91-c7ff6826639a" providerId="ADAL" clId="{B5C8C0BB-5023-466A-91D1-8360316C4E45}" dt="2020-02-16T03:56:48.613" v="6899" actId="404"/>
          <ac:spMkLst>
            <pc:docMk/>
            <pc:sldMk cId="3577307551" sldId="302"/>
            <ac:spMk id="4" creationId="{3E7B4725-7164-4465-A610-5D7631B39A34}"/>
          </ac:spMkLst>
        </pc:spChg>
        <pc:spChg chg="mod">
          <ac:chgData name="ナカムラ ユウキ 中村 祐貴" userId="5d625d55-517b-4aa8-9b91-c7ff6826639a" providerId="ADAL" clId="{B5C8C0BB-5023-466A-91D1-8360316C4E45}" dt="2020-02-15T07:56:13.905" v="6396" actId="1076"/>
          <ac:spMkLst>
            <pc:docMk/>
            <pc:sldMk cId="3577307551" sldId="302"/>
            <ac:spMk id="5" creationId="{5439125A-4959-4DE4-A56B-5BA3E764A743}"/>
          </ac:spMkLst>
        </pc:spChg>
        <pc:spChg chg="mod">
          <ac:chgData name="ナカムラ ユウキ 中村 祐貴" userId="5d625d55-517b-4aa8-9b91-c7ff6826639a" providerId="ADAL" clId="{B5C8C0BB-5023-466A-91D1-8360316C4E45}" dt="2020-02-12T11:49:39.690" v="3383" actId="164"/>
          <ac:spMkLst>
            <pc:docMk/>
            <pc:sldMk cId="3577307551" sldId="302"/>
            <ac:spMk id="6" creationId="{F2399ACE-0BB6-44FF-91D6-B0D90CFB0B7F}"/>
          </ac:spMkLst>
        </pc:spChg>
        <pc:spChg chg="mod">
          <ac:chgData name="ナカムラ ユウキ 中村 祐貴" userId="5d625d55-517b-4aa8-9b91-c7ff6826639a" providerId="ADAL" clId="{B5C8C0BB-5023-466A-91D1-8360316C4E45}" dt="2020-02-16T15:34:51.933" v="9338" actId="20577"/>
          <ac:spMkLst>
            <pc:docMk/>
            <pc:sldMk cId="3577307551" sldId="302"/>
            <ac:spMk id="7" creationId="{7A9DBE41-050D-4DAE-810C-B868E807CFB0}"/>
          </ac:spMkLst>
        </pc:spChg>
        <pc:spChg chg="mod">
          <ac:chgData name="ナカムラ ユウキ 中村 祐貴" userId="5d625d55-517b-4aa8-9b91-c7ff6826639a" providerId="ADAL" clId="{B5C8C0BB-5023-466A-91D1-8360316C4E45}" dt="2020-02-12T11:49:39.690" v="3383" actId="164"/>
          <ac:spMkLst>
            <pc:docMk/>
            <pc:sldMk cId="3577307551" sldId="302"/>
            <ac:spMk id="8" creationId="{4C5EB90C-58CC-4B07-825E-985FAF1C0DE1}"/>
          </ac:spMkLst>
        </pc:spChg>
        <pc:spChg chg="mod">
          <ac:chgData name="ナカムラ ユウキ 中村 祐貴" userId="5d625d55-517b-4aa8-9b91-c7ff6826639a" providerId="ADAL" clId="{B5C8C0BB-5023-466A-91D1-8360316C4E45}" dt="2020-02-16T20:53:07.671" v="10699" actId="14100"/>
          <ac:spMkLst>
            <pc:docMk/>
            <pc:sldMk cId="3577307551" sldId="302"/>
            <ac:spMk id="9" creationId="{786DE8D0-19EC-4B05-BB2A-62B7408E7563}"/>
          </ac:spMkLst>
        </pc:spChg>
        <pc:spChg chg="mod">
          <ac:chgData name="ナカムラ ユウキ 中村 祐貴" userId="5d625d55-517b-4aa8-9b91-c7ff6826639a" providerId="ADAL" clId="{B5C8C0BB-5023-466A-91D1-8360316C4E45}" dt="2020-02-15T07:56:04.201" v="6394" actId="14100"/>
          <ac:spMkLst>
            <pc:docMk/>
            <pc:sldMk cId="3577307551" sldId="302"/>
            <ac:spMk id="10" creationId="{A7687A99-F51D-4ADF-B5F1-7F435821F904}"/>
          </ac:spMkLst>
        </pc:spChg>
        <pc:spChg chg="mod">
          <ac:chgData name="ナカムラ ユウキ 中村 祐貴" userId="5d625d55-517b-4aa8-9b91-c7ff6826639a" providerId="ADAL" clId="{B5C8C0BB-5023-466A-91D1-8360316C4E45}" dt="2020-02-16T03:56:38.307" v="6896" actId="404"/>
          <ac:spMkLst>
            <pc:docMk/>
            <pc:sldMk cId="3577307551" sldId="302"/>
            <ac:spMk id="13" creationId="{5759C9B9-60A1-4886-AB7A-621AB46C5020}"/>
          </ac:spMkLst>
        </pc:spChg>
        <pc:spChg chg="mod">
          <ac:chgData name="ナカムラ ユウキ 中村 祐貴" userId="5d625d55-517b-4aa8-9b91-c7ff6826639a" providerId="ADAL" clId="{B5C8C0BB-5023-466A-91D1-8360316C4E45}" dt="2020-02-16T20:52:45.279" v="10695" actId="14100"/>
          <ac:spMkLst>
            <pc:docMk/>
            <pc:sldMk cId="3577307551" sldId="302"/>
            <ac:spMk id="14" creationId="{65A75BC2-671A-4B1D-A2AE-AFB70B76DB2C}"/>
          </ac:spMkLst>
        </pc:spChg>
        <pc:spChg chg="mod">
          <ac:chgData name="ナカムラ ユウキ 中村 祐貴" userId="5d625d55-517b-4aa8-9b91-c7ff6826639a" providerId="ADAL" clId="{B5C8C0BB-5023-466A-91D1-8360316C4E45}" dt="2020-02-16T03:57:31.779" v="6939" actId="14100"/>
          <ac:spMkLst>
            <pc:docMk/>
            <pc:sldMk cId="3577307551" sldId="302"/>
            <ac:spMk id="15" creationId="{5C399F8F-FBCA-402A-9772-B0A8A3214C10}"/>
          </ac:spMkLst>
        </pc:spChg>
        <pc:spChg chg="mod">
          <ac:chgData name="ナカムラ ユウキ 中村 祐貴" userId="5d625d55-517b-4aa8-9b91-c7ff6826639a" providerId="ADAL" clId="{B5C8C0BB-5023-466A-91D1-8360316C4E45}" dt="2020-02-16T20:52:51.592" v="10696" actId="1076"/>
          <ac:spMkLst>
            <pc:docMk/>
            <pc:sldMk cId="3577307551" sldId="302"/>
            <ac:spMk id="19" creationId="{AF0949FC-9425-4D91-B95D-193AC1624059}"/>
          </ac:spMkLst>
        </pc:spChg>
        <pc:grpChg chg="mod">
          <ac:chgData name="ナカムラ ユウキ 中村 祐貴" userId="5d625d55-517b-4aa8-9b91-c7ff6826639a" providerId="ADAL" clId="{B5C8C0BB-5023-466A-91D1-8360316C4E45}" dt="2020-02-15T07:56:22.689" v="6397" actId="1076"/>
          <ac:grpSpMkLst>
            <pc:docMk/>
            <pc:sldMk cId="3577307551" sldId="302"/>
            <ac:grpSpMk id="11" creationId="{AC150B5B-760B-46A9-B46D-468899C42F48}"/>
          </ac:grpSpMkLst>
        </pc:grpChg>
        <pc:grpChg chg="add mod">
          <ac:chgData name="ナカムラ ユウキ 中村 祐貴" userId="5d625d55-517b-4aa8-9b91-c7ff6826639a" providerId="ADAL" clId="{B5C8C0BB-5023-466A-91D1-8360316C4E45}" dt="2020-02-15T07:55:21.777" v="6385" actId="1076"/>
          <ac:grpSpMkLst>
            <pc:docMk/>
            <pc:sldMk cId="3577307551" sldId="302"/>
            <ac:grpSpMk id="16" creationId="{A3071A62-1358-40D0-9338-74A8377957A8}"/>
          </ac:grpSpMkLst>
        </pc:grpChg>
      </pc:sldChg>
      <pc:sldChg chg="delSp modSp ord delAnim modAnim">
        <pc:chgData name="ナカムラ ユウキ 中村 祐貴" userId="5d625d55-517b-4aa8-9b91-c7ff6826639a" providerId="ADAL" clId="{B5C8C0BB-5023-466A-91D1-8360316C4E45}" dt="2020-02-16T15:35:02.893" v="9341" actId="478"/>
        <pc:sldMkLst>
          <pc:docMk/>
          <pc:sldMk cId="1376673756" sldId="303"/>
        </pc:sldMkLst>
        <pc:spChg chg="mod">
          <ac:chgData name="ナカムラ ユウキ 中村 祐貴" userId="5d625d55-517b-4aa8-9b91-c7ff6826639a" providerId="ADAL" clId="{B5C8C0BB-5023-466A-91D1-8360316C4E45}" dt="2020-02-16T15:34:59.749" v="9339" actId="20577"/>
          <ac:spMkLst>
            <pc:docMk/>
            <pc:sldMk cId="1376673756" sldId="303"/>
            <ac:spMk id="23" creationId="{64EC36D4-1A46-405C-8C56-9EA66B94061D}"/>
          </ac:spMkLst>
        </pc:spChg>
        <pc:spChg chg="del">
          <ac:chgData name="ナカムラ ユウキ 中村 祐貴" userId="5d625d55-517b-4aa8-9b91-c7ff6826639a" providerId="ADAL" clId="{B5C8C0BB-5023-466A-91D1-8360316C4E45}" dt="2020-02-16T15:35:01.836" v="9340" actId="478"/>
          <ac:spMkLst>
            <pc:docMk/>
            <pc:sldMk cId="1376673756" sldId="303"/>
            <ac:spMk id="32" creationId="{6DD1E437-55CF-4A08-95D1-3034B41B85E9}"/>
          </ac:spMkLst>
        </pc:spChg>
        <pc:graphicFrameChg chg="del">
          <ac:chgData name="ナカムラ ユウキ 中村 祐貴" userId="5d625d55-517b-4aa8-9b91-c7ff6826639a" providerId="ADAL" clId="{B5C8C0BB-5023-466A-91D1-8360316C4E45}" dt="2020-02-16T15:35:02.893" v="9341" actId="478"/>
          <ac:graphicFrameMkLst>
            <pc:docMk/>
            <pc:sldMk cId="1376673756" sldId="303"/>
            <ac:graphicFrameMk id="30" creationId="{FD41DA9F-4BC1-4CA2-B682-32A11AC8EBC5}"/>
          </ac:graphicFrameMkLst>
        </pc:graphicFrameChg>
      </pc:sldChg>
      <pc:sldChg chg="addSp delSp modSp del modTransition">
        <pc:chgData name="ナカムラ ユウキ 中村 祐貴" userId="5d625d55-517b-4aa8-9b91-c7ff6826639a" providerId="ADAL" clId="{B5C8C0BB-5023-466A-91D1-8360316C4E45}" dt="2020-02-16T20:49:29.718" v="10648" actId="2696"/>
        <pc:sldMkLst>
          <pc:docMk/>
          <pc:sldMk cId="3650696028" sldId="304"/>
        </pc:sldMkLst>
        <pc:spChg chg="mod">
          <ac:chgData name="ナカムラ ユウキ 中村 祐貴" userId="5d625d55-517b-4aa8-9b91-c7ff6826639a" providerId="ADAL" clId="{B5C8C0BB-5023-466A-91D1-8360316C4E45}" dt="2020-02-08T12:19:20.328" v="260" actId="20577"/>
          <ac:spMkLst>
            <pc:docMk/>
            <pc:sldMk cId="3650696028" sldId="304"/>
            <ac:spMk id="2" creationId="{E3928F57-F4F4-4FA4-B5B6-1AEE6A446088}"/>
          </ac:spMkLst>
        </pc:spChg>
        <pc:spChg chg="mod">
          <ac:chgData name="ナカムラ ユウキ 中村 祐貴" userId="5d625d55-517b-4aa8-9b91-c7ff6826639a" providerId="ADAL" clId="{B5C8C0BB-5023-466A-91D1-8360316C4E45}" dt="2020-02-11T12:51:00.800" v="2225" actId="1076"/>
          <ac:spMkLst>
            <pc:docMk/>
            <pc:sldMk cId="3650696028" sldId="304"/>
            <ac:spMk id="3" creationId="{1FC72854-EBFD-4EB9-AC0A-70E7BC993EF5}"/>
          </ac:spMkLst>
        </pc:spChg>
        <pc:spChg chg="mod">
          <ac:chgData name="ナカムラ ユウキ 中村 祐貴" userId="5d625d55-517b-4aa8-9b91-c7ff6826639a" providerId="ADAL" clId="{B5C8C0BB-5023-466A-91D1-8360316C4E45}" dt="2020-02-11T12:54:33.095" v="2264" actId="1076"/>
          <ac:spMkLst>
            <pc:docMk/>
            <pc:sldMk cId="3650696028" sldId="304"/>
            <ac:spMk id="4" creationId="{B4596554-3EAC-4643-A394-7F4CCFCF839C}"/>
          </ac:spMkLst>
        </pc:spChg>
        <pc:spChg chg="mod">
          <ac:chgData name="ナカムラ ユウキ 中村 祐貴" userId="5d625d55-517b-4aa8-9b91-c7ff6826639a" providerId="ADAL" clId="{B5C8C0BB-5023-466A-91D1-8360316C4E45}" dt="2020-02-11T12:51:04.408" v="2226" actId="1076"/>
          <ac:spMkLst>
            <pc:docMk/>
            <pc:sldMk cId="3650696028" sldId="304"/>
            <ac:spMk id="6" creationId="{32719E41-B3FE-4FFE-96AB-699402A003D1}"/>
          </ac:spMkLst>
        </pc:spChg>
        <pc:spChg chg="mod">
          <ac:chgData name="ナカムラ ユウキ 中村 祐貴" userId="5d625d55-517b-4aa8-9b91-c7ff6826639a" providerId="ADAL" clId="{B5C8C0BB-5023-466A-91D1-8360316C4E45}" dt="2020-02-11T12:35:15.920" v="1724" actId="14100"/>
          <ac:spMkLst>
            <pc:docMk/>
            <pc:sldMk cId="3650696028" sldId="304"/>
            <ac:spMk id="7" creationId="{0B07B585-6ACB-496A-A040-85F89E051A4F}"/>
          </ac:spMkLst>
        </pc:spChg>
        <pc:spChg chg="mod">
          <ac:chgData name="ナカムラ ユウキ 中村 祐貴" userId="5d625d55-517b-4aa8-9b91-c7ff6826639a" providerId="ADAL" clId="{B5C8C0BB-5023-466A-91D1-8360316C4E45}" dt="2020-02-12T11:06:12.260" v="3377"/>
          <ac:spMkLst>
            <pc:docMk/>
            <pc:sldMk cId="3650696028" sldId="304"/>
            <ac:spMk id="8" creationId="{8061A712-C915-4AFE-A0E1-AB48D35752B9}"/>
          </ac:spMkLst>
        </pc:spChg>
        <pc:spChg chg="mod">
          <ac:chgData name="ナカムラ ユウキ 中村 祐貴" userId="5d625d55-517b-4aa8-9b91-c7ff6826639a" providerId="ADAL" clId="{B5C8C0BB-5023-466A-91D1-8360316C4E45}" dt="2020-02-11T12:54:55.711" v="2268" actId="164"/>
          <ac:spMkLst>
            <pc:docMk/>
            <pc:sldMk cId="3650696028" sldId="304"/>
            <ac:spMk id="9" creationId="{2A1BE757-AAD6-4DDF-BEEF-4A652B04FF56}"/>
          </ac:spMkLst>
        </pc:spChg>
        <pc:spChg chg="del mod">
          <ac:chgData name="ナカムラ ユウキ 中村 祐貴" userId="5d625d55-517b-4aa8-9b91-c7ff6826639a" providerId="ADAL" clId="{B5C8C0BB-5023-466A-91D1-8360316C4E45}" dt="2020-02-09T12:22:51.236" v="1016"/>
          <ac:spMkLst>
            <pc:docMk/>
            <pc:sldMk cId="3650696028" sldId="304"/>
            <ac:spMk id="10" creationId="{534FA26D-193C-4411-AC4B-8BBBF485E681}"/>
          </ac:spMkLst>
        </pc:spChg>
        <pc:spChg chg="add mod">
          <ac:chgData name="ナカムラ ユウキ 中村 祐貴" userId="5d625d55-517b-4aa8-9b91-c7ff6826639a" providerId="ADAL" clId="{B5C8C0BB-5023-466A-91D1-8360316C4E45}" dt="2020-02-11T12:49:45.217" v="2106" actId="164"/>
          <ac:spMkLst>
            <pc:docMk/>
            <pc:sldMk cId="3650696028" sldId="304"/>
            <ac:spMk id="10" creationId="{983A48CD-0E00-44B6-AFF9-4FE316521312}"/>
          </ac:spMkLst>
        </pc:spChg>
        <pc:spChg chg="add mod">
          <ac:chgData name="ナカムラ ユウキ 中村 祐貴" userId="5d625d55-517b-4aa8-9b91-c7ff6826639a" providerId="ADAL" clId="{B5C8C0BB-5023-466A-91D1-8360316C4E45}" dt="2020-02-11T12:59:24.421" v="2271" actId="1076"/>
          <ac:spMkLst>
            <pc:docMk/>
            <pc:sldMk cId="3650696028" sldId="304"/>
            <ac:spMk id="11" creationId="{6BA0F6AD-AAC5-489A-8211-3066B14FDE6C}"/>
          </ac:spMkLst>
        </pc:spChg>
        <pc:spChg chg="del mod">
          <ac:chgData name="ナカムラ ユウキ 中村 祐貴" userId="5d625d55-517b-4aa8-9b91-c7ff6826639a" providerId="ADAL" clId="{B5C8C0BB-5023-466A-91D1-8360316C4E45}" dt="2020-02-09T12:23:34.731" v="1046" actId="478"/>
          <ac:spMkLst>
            <pc:docMk/>
            <pc:sldMk cId="3650696028" sldId="304"/>
            <ac:spMk id="12" creationId="{D984EFFE-4051-43EE-8488-D2C2FAD7960D}"/>
          </ac:spMkLst>
        </pc:spChg>
        <pc:spChg chg="add mod">
          <ac:chgData name="ナカムラ ユウキ 中村 祐貴" userId="5d625d55-517b-4aa8-9b91-c7ff6826639a" providerId="ADAL" clId="{B5C8C0BB-5023-466A-91D1-8360316C4E45}" dt="2020-02-11T12:49:54.881" v="2108" actId="1076"/>
          <ac:spMkLst>
            <pc:docMk/>
            <pc:sldMk cId="3650696028" sldId="304"/>
            <ac:spMk id="12" creationId="{FEEBE82A-4DCE-461D-A149-05C752AC6D0C}"/>
          </ac:spMkLst>
        </pc:spChg>
        <pc:spChg chg="del mod">
          <ac:chgData name="ナカムラ ユウキ 中村 祐貴" userId="5d625d55-517b-4aa8-9b91-c7ff6826639a" providerId="ADAL" clId="{B5C8C0BB-5023-466A-91D1-8360316C4E45}" dt="2020-02-09T12:23:35.581" v="1047" actId="478"/>
          <ac:spMkLst>
            <pc:docMk/>
            <pc:sldMk cId="3650696028" sldId="304"/>
            <ac:spMk id="13" creationId="{A4CA00F0-5688-491C-9230-032FB8CC1C18}"/>
          </ac:spMkLst>
        </pc:spChg>
        <pc:spChg chg="add del mod">
          <ac:chgData name="ナカムラ ユウキ 中村 祐貴" userId="5d625d55-517b-4aa8-9b91-c7ff6826639a" providerId="ADAL" clId="{B5C8C0BB-5023-466A-91D1-8360316C4E45}" dt="2020-02-11T12:51:51.403" v="2231" actId="478"/>
          <ac:spMkLst>
            <pc:docMk/>
            <pc:sldMk cId="3650696028" sldId="304"/>
            <ac:spMk id="21" creationId="{11F5EF8B-D06C-47BC-91FE-202AAFDC87D7}"/>
          </ac:spMkLst>
        </pc:spChg>
        <pc:spChg chg="add mod">
          <ac:chgData name="ナカムラ ユウキ 中村 祐貴" userId="5d625d55-517b-4aa8-9b91-c7ff6826639a" providerId="ADAL" clId="{B5C8C0BB-5023-466A-91D1-8360316C4E45}" dt="2020-02-13T14:51:07.090" v="5041" actId="14100"/>
          <ac:spMkLst>
            <pc:docMk/>
            <pc:sldMk cId="3650696028" sldId="304"/>
            <ac:spMk id="21" creationId="{AF9B6D1A-810B-49F2-BDF9-15751A2F4471}"/>
          </ac:spMkLst>
        </pc:spChg>
        <pc:spChg chg="add del mod">
          <ac:chgData name="ナカムラ ユウキ 中村 祐貴" userId="5d625d55-517b-4aa8-9b91-c7ff6826639a" providerId="ADAL" clId="{B5C8C0BB-5023-466A-91D1-8360316C4E45}" dt="2020-02-11T12:53:49.626" v="2256" actId="478"/>
          <ac:spMkLst>
            <pc:docMk/>
            <pc:sldMk cId="3650696028" sldId="304"/>
            <ac:spMk id="22" creationId="{7D16993B-68B0-4F0A-AAC8-CF0BB97C6D79}"/>
          </ac:spMkLst>
        </pc:spChg>
        <pc:spChg chg="add mod">
          <ac:chgData name="ナカムラ ユウキ 中村 祐貴" userId="5d625d55-517b-4aa8-9b91-c7ff6826639a" providerId="ADAL" clId="{B5C8C0BB-5023-466A-91D1-8360316C4E45}" dt="2020-02-12T11:48:35.059" v="3378" actId="14100"/>
          <ac:spMkLst>
            <pc:docMk/>
            <pc:sldMk cId="3650696028" sldId="304"/>
            <ac:spMk id="23" creationId="{079BA972-185A-4064-8344-D77DF4FFC283}"/>
          </ac:spMkLst>
        </pc:spChg>
        <pc:spChg chg="add mod">
          <ac:chgData name="ナカムラ ユウキ 中村 祐貴" userId="5d625d55-517b-4aa8-9b91-c7ff6826639a" providerId="ADAL" clId="{B5C8C0BB-5023-466A-91D1-8360316C4E45}" dt="2020-02-13T14:51:52.394" v="5057" actId="14100"/>
          <ac:spMkLst>
            <pc:docMk/>
            <pc:sldMk cId="3650696028" sldId="304"/>
            <ac:spMk id="25" creationId="{95FAE8B9-F85A-41A2-95FC-69FBFED467D3}"/>
          </ac:spMkLst>
        </pc:spChg>
        <pc:spChg chg="add mod">
          <ac:chgData name="ナカムラ ユウキ 中村 祐貴" userId="5d625d55-517b-4aa8-9b91-c7ff6826639a" providerId="ADAL" clId="{B5C8C0BB-5023-466A-91D1-8360316C4E45}" dt="2020-02-13T14:52:39.066" v="5068" actId="14100"/>
          <ac:spMkLst>
            <pc:docMk/>
            <pc:sldMk cId="3650696028" sldId="304"/>
            <ac:spMk id="26" creationId="{440E2875-B11B-456C-8AEE-F8AA01A1895F}"/>
          </ac:spMkLst>
        </pc:spChg>
        <pc:spChg chg="add mod">
          <ac:chgData name="ナカムラ ユウキ 中村 祐貴" userId="5d625d55-517b-4aa8-9b91-c7ff6826639a" providerId="ADAL" clId="{B5C8C0BB-5023-466A-91D1-8360316C4E45}" dt="2020-02-13T14:52:32.033" v="5066" actId="1076"/>
          <ac:spMkLst>
            <pc:docMk/>
            <pc:sldMk cId="3650696028" sldId="304"/>
            <ac:spMk id="27" creationId="{0976DB30-138E-4486-B31E-3CD27AC9B95C}"/>
          </ac:spMkLst>
        </pc:spChg>
        <pc:grpChg chg="mod">
          <ac:chgData name="ナカムラ ユウキ 中村 祐貴" userId="5d625d55-517b-4aa8-9b91-c7ff6826639a" providerId="ADAL" clId="{B5C8C0BB-5023-466A-91D1-8360316C4E45}" dt="2020-02-09T12:27:06.447" v="1218" actId="1076"/>
          <ac:grpSpMkLst>
            <pc:docMk/>
            <pc:sldMk cId="3650696028" sldId="304"/>
            <ac:grpSpMk id="5" creationId="{AEC72DD7-831C-4A8F-ADB0-60984516784A}"/>
          </ac:grpSpMkLst>
        </pc:grpChg>
        <pc:grpChg chg="add mod">
          <ac:chgData name="ナカムラ ユウキ 中村 祐貴" userId="5d625d55-517b-4aa8-9b91-c7ff6826639a" providerId="ADAL" clId="{B5C8C0BB-5023-466A-91D1-8360316C4E45}" dt="2020-02-13T14:52:41.442" v="5069" actId="1076"/>
          <ac:grpSpMkLst>
            <pc:docMk/>
            <pc:sldMk cId="3650696028" sldId="304"/>
            <ac:grpSpMk id="13" creationId="{12174770-ECE2-4D32-BF4A-49B1DEF1E7B2}"/>
          </ac:grpSpMkLst>
        </pc:grpChg>
        <pc:grpChg chg="add mod">
          <ac:chgData name="ナカムラ ユウキ 中村 祐貴" userId="5d625d55-517b-4aa8-9b91-c7ff6826639a" providerId="ADAL" clId="{B5C8C0BB-5023-466A-91D1-8360316C4E45}" dt="2020-02-11T12:55:06.750" v="2270" actId="14100"/>
          <ac:grpSpMkLst>
            <pc:docMk/>
            <pc:sldMk cId="3650696028" sldId="304"/>
            <ac:grpSpMk id="24" creationId="{EEF0C725-69D5-403B-9D69-4FB2AB14A406}"/>
          </ac:grpSpMkLst>
        </pc:grpChg>
        <pc:picChg chg="del">
          <ac:chgData name="ナカムラ ユウキ 中村 祐貴" userId="5d625d55-517b-4aa8-9b91-c7ff6826639a" providerId="ADAL" clId="{B5C8C0BB-5023-466A-91D1-8360316C4E45}" dt="2020-02-09T12:23:07.150" v="1037" actId="478"/>
          <ac:picMkLst>
            <pc:docMk/>
            <pc:sldMk cId="3650696028" sldId="304"/>
            <ac:picMk id="11" creationId="{1BD460FB-A7BD-40C6-80FA-672798B82CF3}"/>
          </ac:picMkLst>
        </pc:picChg>
        <pc:picChg chg="add mod modCrop">
          <ac:chgData name="ナカムラ ユウキ 中村 祐貴" userId="5d625d55-517b-4aa8-9b91-c7ff6826639a" providerId="ADAL" clId="{B5C8C0BB-5023-466A-91D1-8360316C4E45}" dt="2020-02-11T12:54:55.711" v="2268" actId="164"/>
          <ac:picMkLst>
            <pc:docMk/>
            <pc:sldMk cId="3650696028" sldId="304"/>
            <ac:picMk id="14" creationId="{B87BD373-58B5-414C-8422-58C00D29160E}"/>
          </ac:picMkLst>
        </pc:picChg>
        <pc:picChg chg="add mod modCrop">
          <ac:chgData name="ナカムラ ユウキ 中村 祐貴" userId="5d625d55-517b-4aa8-9b91-c7ff6826639a" providerId="ADAL" clId="{B5C8C0BB-5023-466A-91D1-8360316C4E45}" dt="2020-02-11T16:30:02.540" v="2280" actId="14100"/>
          <ac:picMkLst>
            <pc:docMk/>
            <pc:sldMk cId="3650696028" sldId="304"/>
            <ac:picMk id="15" creationId="{022E9804-A3D9-46CF-B020-C4FBFFE03504}"/>
          </ac:picMkLst>
        </pc:picChg>
        <pc:picChg chg="add mod">
          <ac:chgData name="ナカムラ ユウキ 中村 祐貴" userId="5d625d55-517b-4aa8-9b91-c7ff6826639a" providerId="ADAL" clId="{B5C8C0BB-5023-466A-91D1-8360316C4E45}" dt="2020-02-11T12:49:45.217" v="2106" actId="164"/>
          <ac:picMkLst>
            <pc:docMk/>
            <pc:sldMk cId="3650696028" sldId="304"/>
            <ac:picMk id="16" creationId="{80D721DA-ECD1-4758-A302-BC1F543ECD91}"/>
          </ac:picMkLst>
        </pc:picChg>
        <pc:picChg chg="add mod modCrop">
          <ac:chgData name="ナカムラ ユウキ 中村 祐貴" userId="5d625d55-517b-4aa8-9b91-c7ff6826639a" providerId="ADAL" clId="{B5C8C0BB-5023-466A-91D1-8360316C4E45}" dt="2020-02-11T16:29:45.652" v="2278" actId="14100"/>
          <ac:picMkLst>
            <pc:docMk/>
            <pc:sldMk cId="3650696028" sldId="304"/>
            <ac:picMk id="17" creationId="{9997899B-CE81-4BB7-9B05-512147DF66FC}"/>
          </ac:picMkLst>
        </pc:picChg>
        <pc:picChg chg="add mod modCrop">
          <ac:chgData name="ナカムラ ユウキ 中村 祐貴" userId="5d625d55-517b-4aa8-9b91-c7ff6826639a" providerId="ADAL" clId="{B5C8C0BB-5023-466A-91D1-8360316C4E45}" dt="2020-02-11T12:54:55.711" v="2268" actId="164"/>
          <ac:picMkLst>
            <pc:docMk/>
            <pc:sldMk cId="3650696028" sldId="304"/>
            <ac:picMk id="18" creationId="{25993CBB-416E-45D4-9899-EB126FDC6CE9}"/>
          </ac:picMkLst>
        </pc:picChg>
        <pc:picChg chg="add mod modCrop">
          <ac:chgData name="ナカムラ ユウキ 中村 祐貴" userId="5d625d55-517b-4aa8-9b91-c7ff6826639a" providerId="ADAL" clId="{B5C8C0BB-5023-466A-91D1-8360316C4E45}" dt="2020-02-11T12:49:45.217" v="2106" actId="164"/>
          <ac:picMkLst>
            <pc:docMk/>
            <pc:sldMk cId="3650696028" sldId="304"/>
            <ac:picMk id="19" creationId="{85CC9136-A87D-475D-BE02-23237A1DDE4E}"/>
          </ac:picMkLst>
        </pc:picChg>
        <pc:picChg chg="add mod modCrop">
          <ac:chgData name="ナカムラ ユウキ 中村 祐貴" userId="5d625d55-517b-4aa8-9b91-c7ff6826639a" providerId="ADAL" clId="{B5C8C0BB-5023-466A-91D1-8360316C4E45}" dt="2020-02-11T16:29:40.803" v="2277" actId="1076"/>
          <ac:picMkLst>
            <pc:docMk/>
            <pc:sldMk cId="3650696028" sldId="304"/>
            <ac:picMk id="20" creationId="{88CE7D73-11FE-4651-B75D-9E3EF92597B0}"/>
          </ac:picMkLst>
        </pc:picChg>
        <pc:picChg chg="add del">
          <ac:chgData name="ナカムラ ユウキ 中村 祐貴" userId="5d625d55-517b-4aa8-9b91-c7ff6826639a" providerId="ADAL" clId="{B5C8C0BB-5023-466A-91D1-8360316C4E45}" dt="2020-02-15T06:38:20.225" v="5535"/>
          <ac:picMkLst>
            <pc:docMk/>
            <pc:sldMk cId="3650696028" sldId="304"/>
            <ac:picMk id="28" creationId="{0B9EE7BC-99B5-4F87-9414-FC02A1B50011}"/>
          </ac:picMkLst>
        </pc:picChg>
      </pc:sldChg>
      <pc:sldChg chg="addSp delSp modSp">
        <pc:chgData name="ナカムラ ユウキ 中村 祐貴" userId="5d625d55-517b-4aa8-9b91-c7ff6826639a" providerId="ADAL" clId="{B5C8C0BB-5023-466A-91D1-8360316C4E45}" dt="2020-02-16T22:39:35.666" v="11130" actId="20577"/>
        <pc:sldMkLst>
          <pc:docMk/>
          <pc:sldMk cId="3308376349" sldId="305"/>
        </pc:sldMkLst>
        <pc:spChg chg="mod">
          <ac:chgData name="ナカムラ ユウキ 中村 祐貴" userId="5d625d55-517b-4aa8-9b91-c7ff6826639a" providerId="ADAL" clId="{B5C8C0BB-5023-466A-91D1-8360316C4E45}" dt="2020-02-16T20:46:48.321" v="10532" actId="1076"/>
          <ac:spMkLst>
            <pc:docMk/>
            <pc:sldMk cId="3308376349" sldId="305"/>
            <ac:spMk id="5" creationId="{6A670C12-11CB-47D0-8257-DF4D210C3343}"/>
          </ac:spMkLst>
        </pc:spChg>
        <pc:spChg chg="mod">
          <ac:chgData name="ナカムラ ユウキ 中村 祐貴" userId="5d625d55-517b-4aa8-9b91-c7ff6826639a" providerId="ADAL" clId="{B5C8C0BB-5023-466A-91D1-8360316C4E45}" dt="2020-02-16T22:39:35.666" v="11130" actId="20577"/>
          <ac:spMkLst>
            <pc:docMk/>
            <pc:sldMk cId="3308376349" sldId="305"/>
            <ac:spMk id="6" creationId="{44CEE384-7DDD-4E3D-8D4C-910EBF735923}"/>
          </ac:spMkLst>
        </pc:spChg>
        <pc:spChg chg="mod">
          <ac:chgData name="ナカムラ ユウキ 中村 祐貴" userId="5d625d55-517b-4aa8-9b91-c7ff6826639a" providerId="ADAL" clId="{B5C8C0BB-5023-466A-91D1-8360316C4E45}" dt="2020-02-16T20:45:49.585" v="10518" actId="1076"/>
          <ac:spMkLst>
            <pc:docMk/>
            <pc:sldMk cId="3308376349" sldId="305"/>
            <ac:spMk id="9" creationId="{9F89C50F-DA67-481E-AED0-32A4C8909E2F}"/>
          </ac:spMkLst>
        </pc:spChg>
        <pc:spChg chg="mod">
          <ac:chgData name="ナカムラ ユウキ 中村 祐貴" userId="5d625d55-517b-4aa8-9b91-c7ff6826639a" providerId="ADAL" clId="{B5C8C0BB-5023-466A-91D1-8360316C4E45}" dt="2020-02-13T05:31:41.345" v="3751" actId="1076"/>
          <ac:spMkLst>
            <pc:docMk/>
            <pc:sldMk cId="3308376349" sldId="305"/>
            <ac:spMk id="10" creationId="{A28E302A-D9E2-493C-BF2C-15239CEB9FA5}"/>
          </ac:spMkLst>
        </pc:spChg>
        <pc:spChg chg="add mod">
          <ac:chgData name="ナカムラ ユウキ 中村 祐貴" userId="5d625d55-517b-4aa8-9b91-c7ff6826639a" providerId="ADAL" clId="{B5C8C0BB-5023-466A-91D1-8360316C4E45}" dt="2020-02-15T08:00:10.543" v="6491" actId="1076"/>
          <ac:spMkLst>
            <pc:docMk/>
            <pc:sldMk cId="3308376349" sldId="305"/>
            <ac:spMk id="12" creationId="{2759F9CF-B6AD-410B-874C-1D4544DF7A8B}"/>
          </ac:spMkLst>
        </pc:spChg>
        <pc:spChg chg="mod">
          <ac:chgData name="ナカムラ ユウキ 中村 祐貴" userId="5d625d55-517b-4aa8-9b91-c7ff6826639a" providerId="ADAL" clId="{B5C8C0BB-5023-466A-91D1-8360316C4E45}" dt="2020-02-16T15:48:38.568" v="9529" actId="207"/>
          <ac:spMkLst>
            <pc:docMk/>
            <pc:sldMk cId="3308376349" sldId="305"/>
            <ac:spMk id="14" creationId="{CCA8C01F-B32A-48C6-89B3-672E9198CB78}"/>
          </ac:spMkLst>
        </pc:spChg>
        <pc:spChg chg="mod">
          <ac:chgData name="ナカムラ ユウキ 中村 祐貴" userId="5d625d55-517b-4aa8-9b91-c7ff6826639a" providerId="ADAL" clId="{B5C8C0BB-5023-466A-91D1-8360316C4E45}" dt="2020-02-16T12:16:31.571" v="9105" actId="208"/>
          <ac:spMkLst>
            <pc:docMk/>
            <pc:sldMk cId="3308376349" sldId="305"/>
            <ac:spMk id="17" creationId="{52744CE0-2C70-41AF-9B2B-6A75DBE1A858}"/>
          </ac:spMkLst>
        </pc:spChg>
        <pc:grpChg chg="mod">
          <ac:chgData name="ナカムラ ユウキ 中村 祐貴" userId="5d625d55-517b-4aa8-9b91-c7ff6826639a" providerId="ADAL" clId="{B5C8C0BB-5023-466A-91D1-8360316C4E45}" dt="2020-02-16T20:45:54.706" v="10520" actId="14100"/>
          <ac:grpSpMkLst>
            <pc:docMk/>
            <pc:sldMk cId="3308376349" sldId="305"/>
            <ac:grpSpMk id="4" creationId="{A42FDAA5-2506-45A5-9BC8-ECC474426C5E}"/>
          </ac:grpSpMkLst>
        </pc:grpChg>
        <pc:grpChg chg="add del mod">
          <ac:chgData name="ナカムラ ユウキ 中村 祐貴" userId="5d625d55-517b-4aa8-9b91-c7ff6826639a" providerId="ADAL" clId="{B5C8C0BB-5023-466A-91D1-8360316C4E45}" dt="2020-02-16T20:46:23.873" v="10527" actId="1076"/>
          <ac:grpSpMkLst>
            <pc:docMk/>
            <pc:sldMk cId="3308376349" sldId="305"/>
            <ac:grpSpMk id="18" creationId="{B6925A8C-7906-4C50-A1FF-EC8A2577C320}"/>
          </ac:grpSpMkLst>
        </pc:grpChg>
        <pc:graphicFrameChg chg="mod">
          <ac:chgData name="ナカムラ ユウキ 中村 祐貴" userId="5d625d55-517b-4aa8-9b91-c7ff6826639a" providerId="ADAL" clId="{B5C8C0BB-5023-466A-91D1-8360316C4E45}" dt="2020-02-16T20:45:54.706" v="10520" actId="14100"/>
          <ac:graphicFrameMkLst>
            <pc:docMk/>
            <pc:sldMk cId="3308376349" sldId="305"/>
            <ac:graphicFrameMk id="2" creationId="{DF0D88A8-B1CF-4B75-A8C6-5EBB97FBA1EA}"/>
          </ac:graphicFrameMkLst>
        </pc:graphicFrameChg>
        <pc:graphicFrameChg chg="mod">
          <ac:chgData name="ナカムラ ユウキ 中村 祐貴" userId="5d625d55-517b-4aa8-9b91-c7ff6826639a" providerId="ADAL" clId="{B5C8C0BB-5023-466A-91D1-8360316C4E45}" dt="2020-02-16T20:48:08.828" v="10647"/>
          <ac:graphicFrameMkLst>
            <pc:docMk/>
            <pc:sldMk cId="3308376349" sldId="305"/>
            <ac:graphicFrameMk id="3" creationId="{BF6C8676-9A71-4864-8F2F-76EE0EAB8840}"/>
          </ac:graphicFrameMkLst>
        </pc:graphicFrameChg>
        <pc:graphicFrameChg chg="mod">
          <ac:chgData name="ナカムラ ユウキ 中村 祐貴" userId="5d625d55-517b-4aa8-9b91-c7ff6826639a" providerId="ADAL" clId="{B5C8C0BB-5023-466A-91D1-8360316C4E45}" dt="2020-02-16T21:01:05.477" v="10865"/>
          <ac:graphicFrameMkLst>
            <pc:docMk/>
            <pc:sldMk cId="3308376349" sldId="305"/>
            <ac:graphicFrameMk id="8" creationId="{5A4D9FF3-2E3B-4143-8F0E-F4466AB6D53E}"/>
          </ac:graphicFrameMkLst>
        </pc:graphicFrameChg>
        <pc:graphicFrameChg chg="mod">
          <ac:chgData name="ナカムラ ユウキ 中村 祐貴" userId="5d625d55-517b-4aa8-9b91-c7ff6826639a" providerId="ADAL" clId="{B5C8C0BB-5023-466A-91D1-8360316C4E45}" dt="2020-02-16T20:48:01.425" v="10646"/>
          <ac:graphicFrameMkLst>
            <pc:docMk/>
            <pc:sldMk cId="3308376349" sldId="305"/>
            <ac:graphicFrameMk id="16" creationId="{8C43D074-02B5-451E-A0B7-21D625FA7389}"/>
          </ac:graphicFrameMkLst>
        </pc:graphicFrameChg>
      </pc:sldChg>
      <pc:sldChg chg="del">
        <pc:chgData name="ナカムラ ユウキ 中村 祐貴" userId="5d625d55-517b-4aa8-9b91-c7ff6826639a" providerId="ADAL" clId="{B5C8C0BB-5023-466A-91D1-8360316C4E45}" dt="2020-02-12T08:45:17.729" v="2616" actId="2696"/>
        <pc:sldMkLst>
          <pc:docMk/>
          <pc:sldMk cId="1098152945" sldId="306"/>
        </pc:sldMkLst>
      </pc:sldChg>
      <pc:sldChg chg="modSp">
        <pc:chgData name="ナカムラ ユウキ 中村 祐貴" userId="5d625d55-517b-4aa8-9b91-c7ff6826639a" providerId="ADAL" clId="{B5C8C0BB-5023-466A-91D1-8360316C4E45}" dt="2020-02-11T08:45:12.373" v="1243" actId="1076"/>
        <pc:sldMkLst>
          <pc:docMk/>
          <pc:sldMk cId="1214187091" sldId="307"/>
        </pc:sldMkLst>
        <pc:grpChg chg="mod">
          <ac:chgData name="ナカムラ ユウキ 中村 祐貴" userId="5d625d55-517b-4aa8-9b91-c7ff6826639a" providerId="ADAL" clId="{B5C8C0BB-5023-466A-91D1-8360316C4E45}" dt="2020-02-11T08:45:12.373" v="1243" actId="1076"/>
          <ac:grpSpMkLst>
            <pc:docMk/>
            <pc:sldMk cId="1214187091" sldId="307"/>
            <ac:grpSpMk id="18" creationId="{B6925A8C-7906-4C50-A1FF-EC8A2577C320}"/>
          </ac:grpSpMkLst>
        </pc:grpChg>
      </pc:sldChg>
      <pc:sldChg chg="delSp add del modTransition delAnim modAnim">
        <pc:chgData name="ナカムラ ユウキ 中村 祐貴" userId="5d625d55-517b-4aa8-9b91-c7ff6826639a" providerId="ADAL" clId="{B5C8C0BB-5023-466A-91D1-8360316C4E45}" dt="2020-02-16T15:48:15.139" v="9527" actId="2696"/>
        <pc:sldMkLst>
          <pc:docMk/>
          <pc:sldMk cId="4008515931" sldId="308"/>
        </pc:sldMkLst>
        <pc:spChg chg="del">
          <ac:chgData name="ナカムラ ユウキ 中村 祐貴" userId="5d625d55-517b-4aa8-9b91-c7ff6826639a" providerId="ADAL" clId="{B5C8C0BB-5023-466A-91D1-8360316C4E45}" dt="2020-02-12T08:16:11.898" v="2570" actId="478"/>
          <ac:spMkLst>
            <pc:docMk/>
            <pc:sldMk cId="4008515931" sldId="308"/>
            <ac:spMk id="32" creationId="{6DD1E437-55CF-4A08-95D1-3034B41B85E9}"/>
          </ac:spMkLst>
        </pc:spChg>
        <pc:graphicFrameChg chg="del">
          <ac:chgData name="ナカムラ ユウキ 中村 祐貴" userId="5d625d55-517b-4aa8-9b91-c7ff6826639a" providerId="ADAL" clId="{B5C8C0BB-5023-466A-91D1-8360316C4E45}" dt="2020-02-12T08:16:13.832" v="2571" actId="478"/>
          <ac:graphicFrameMkLst>
            <pc:docMk/>
            <pc:sldMk cId="4008515931" sldId="308"/>
            <ac:graphicFrameMk id="30" creationId="{FD41DA9F-4BC1-4CA2-B682-32A11AC8EBC5}"/>
          </ac:graphicFrameMkLst>
        </pc:graphicFrameChg>
      </pc:sldChg>
      <pc:sldChg chg="addSp modSp add">
        <pc:chgData name="ナカムラ ユウキ 中村 祐貴" userId="5d625d55-517b-4aa8-9b91-c7ff6826639a" providerId="ADAL" clId="{B5C8C0BB-5023-466A-91D1-8360316C4E45}" dt="2020-02-15T08:35:00.120" v="6554" actId="14100"/>
        <pc:sldMkLst>
          <pc:docMk/>
          <pc:sldMk cId="2186471718" sldId="309"/>
        </pc:sldMkLst>
        <pc:spChg chg="add mod">
          <ac:chgData name="ナカムラ ユウキ 中村 祐貴" userId="5d625d55-517b-4aa8-9b91-c7ff6826639a" providerId="ADAL" clId="{B5C8C0BB-5023-466A-91D1-8360316C4E45}" dt="2020-02-12T08:58:54.554" v="2760"/>
          <ac:spMkLst>
            <pc:docMk/>
            <pc:sldMk cId="2186471718" sldId="309"/>
            <ac:spMk id="2" creationId="{F6F16387-CEC5-4BF7-9B32-E49E30F23431}"/>
          </ac:spMkLst>
        </pc:spChg>
        <pc:spChg chg="add mod">
          <ac:chgData name="ナカムラ ユウキ 中村 祐貴" userId="5d625d55-517b-4aa8-9b91-c7ff6826639a" providerId="ADAL" clId="{B5C8C0BB-5023-466A-91D1-8360316C4E45}" dt="2020-02-15T08:35:00.120" v="6554" actId="14100"/>
          <ac:spMkLst>
            <pc:docMk/>
            <pc:sldMk cId="2186471718" sldId="309"/>
            <ac:spMk id="3" creationId="{5A09C819-95F6-4BFF-8BC2-DE0D7CD9797A}"/>
          </ac:spMkLst>
        </pc:spChg>
      </pc:sldChg>
      <pc:sldChg chg="addSp delSp modSp add">
        <pc:chgData name="ナカムラ ユウキ 中村 祐貴" userId="5d625d55-517b-4aa8-9b91-c7ff6826639a" providerId="ADAL" clId="{B5C8C0BB-5023-466A-91D1-8360316C4E45}" dt="2020-02-16T22:39:29.745" v="11128" actId="20577"/>
        <pc:sldMkLst>
          <pc:docMk/>
          <pc:sldMk cId="204613030" sldId="310"/>
        </pc:sldMkLst>
        <pc:spChg chg="add mod">
          <ac:chgData name="ナカムラ ユウキ 中村 祐貴" userId="5d625d55-517b-4aa8-9b91-c7ff6826639a" providerId="ADAL" clId="{B5C8C0BB-5023-466A-91D1-8360316C4E45}" dt="2020-02-16T04:17:27.392" v="7357" actId="1076"/>
          <ac:spMkLst>
            <pc:docMk/>
            <pc:sldMk cId="204613030" sldId="310"/>
            <ac:spMk id="2" creationId="{4BC81D9B-5B69-4A2B-A4CE-CF858E497FE6}"/>
          </ac:spMkLst>
        </pc:spChg>
        <pc:spChg chg="add mod">
          <ac:chgData name="ナカムラ ユウキ 中村 祐貴" userId="5d625d55-517b-4aa8-9b91-c7ff6826639a" providerId="ADAL" clId="{B5C8C0BB-5023-466A-91D1-8360316C4E45}" dt="2020-02-16T15:52:36.622" v="9797" actId="1076"/>
          <ac:spMkLst>
            <pc:docMk/>
            <pc:sldMk cId="204613030" sldId="310"/>
            <ac:spMk id="3" creationId="{BEA7ACF2-54C7-4138-A4F2-D58A92B9601A}"/>
          </ac:spMkLst>
        </pc:spChg>
        <pc:spChg chg="mod">
          <ac:chgData name="ナカムラ ユウキ 中村 祐貴" userId="5d625d55-517b-4aa8-9b91-c7ff6826639a" providerId="ADAL" clId="{B5C8C0BB-5023-466A-91D1-8360316C4E45}" dt="2020-02-12T13:14:52.391" v="3396" actId="1076"/>
          <ac:spMkLst>
            <pc:docMk/>
            <pc:sldMk cId="204613030" sldId="310"/>
            <ac:spMk id="8" creationId="{7035CF58-1097-4269-A17A-05772921D9C7}"/>
          </ac:spMkLst>
        </pc:spChg>
        <pc:spChg chg="mod">
          <ac:chgData name="ナカムラ ユウキ 中村 祐貴" userId="5d625d55-517b-4aa8-9b91-c7ff6826639a" providerId="ADAL" clId="{B5C8C0BB-5023-466A-91D1-8360316C4E45}" dt="2020-02-12T13:14:46.039" v="3395" actId="1076"/>
          <ac:spMkLst>
            <pc:docMk/>
            <pc:sldMk cId="204613030" sldId="310"/>
            <ac:spMk id="9" creationId="{8C31D72A-54AB-4982-941C-21FDD4B38456}"/>
          </ac:spMkLst>
        </pc:spChg>
        <pc:spChg chg="mod">
          <ac:chgData name="ナカムラ ユウキ 中村 祐貴" userId="5d625d55-517b-4aa8-9b91-c7ff6826639a" providerId="ADAL" clId="{B5C8C0BB-5023-466A-91D1-8360316C4E45}" dt="2020-02-13T04:57:05.114" v="3598" actId="14100"/>
          <ac:spMkLst>
            <pc:docMk/>
            <pc:sldMk cId="204613030" sldId="310"/>
            <ac:spMk id="15" creationId="{3710582D-8511-4CCE-A0AE-680D55153137}"/>
          </ac:spMkLst>
        </pc:spChg>
        <pc:spChg chg="mod">
          <ac:chgData name="ナカムラ ユウキ 中村 祐貴" userId="5d625d55-517b-4aa8-9b91-c7ff6826639a" providerId="ADAL" clId="{B5C8C0BB-5023-466A-91D1-8360316C4E45}" dt="2020-02-13T04:57:45.667" v="3605" actId="1076"/>
          <ac:spMkLst>
            <pc:docMk/>
            <pc:sldMk cId="204613030" sldId="310"/>
            <ac:spMk id="17" creationId="{5C970109-8EE1-44DC-884C-1B3553232876}"/>
          </ac:spMkLst>
        </pc:spChg>
        <pc:spChg chg="mod">
          <ac:chgData name="ナカムラ ユウキ 中村 祐貴" userId="5d625d55-517b-4aa8-9b91-c7ff6826639a" providerId="ADAL" clId="{B5C8C0BB-5023-466A-91D1-8360316C4E45}" dt="2020-02-13T04:57:52.370" v="3608" actId="1076"/>
          <ac:spMkLst>
            <pc:docMk/>
            <pc:sldMk cId="204613030" sldId="310"/>
            <ac:spMk id="18" creationId="{61EDBDA4-FB8C-481F-90EF-62E103FEED5C}"/>
          </ac:spMkLst>
        </pc:spChg>
        <pc:spChg chg="del mod">
          <ac:chgData name="ナカムラ ユウキ 中村 祐貴" userId="5d625d55-517b-4aa8-9b91-c7ff6826639a" providerId="ADAL" clId="{B5C8C0BB-5023-466A-91D1-8360316C4E45}" dt="2020-02-12T13:18:20.605" v="3457" actId="478"/>
          <ac:spMkLst>
            <pc:docMk/>
            <pc:sldMk cId="204613030" sldId="310"/>
            <ac:spMk id="19" creationId="{829B4229-E7C6-4FE5-A88F-D68AD93E13EC}"/>
          </ac:spMkLst>
        </pc:spChg>
        <pc:spChg chg="mod">
          <ac:chgData name="ナカムラ ユウキ 中村 祐貴" userId="5d625d55-517b-4aa8-9b91-c7ff6826639a" providerId="ADAL" clId="{B5C8C0BB-5023-466A-91D1-8360316C4E45}" dt="2020-02-12T14:22:16.776" v="3541" actId="14100"/>
          <ac:spMkLst>
            <pc:docMk/>
            <pc:sldMk cId="204613030" sldId="310"/>
            <ac:spMk id="20" creationId="{BD3FBE15-9CE7-4C3E-8308-6C5AFB750F30}"/>
          </ac:spMkLst>
        </pc:spChg>
        <pc:spChg chg="mod">
          <ac:chgData name="ナカムラ ユウキ 中村 祐貴" userId="5d625d55-517b-4aa8-9b91-c7ff6826639a" providerId="ADAL" clId="{B5C8C0BB-5023-466A-91D1-8360316C4E45}" dt="2020-02-13T04:58:02.522" v="3631" actId="20577"/>
          <ac:spMkLst>
            <pc:docMk/>
            <pc:sldMk cId="204613030" sldId="310"/>
            <ac:spMk id="23" creationId="{D2F8EB4D-0D03-4F41-9468-170147A44774}"/>
          </ac:spMkLst>
        </pc:spChg>
        <pc:spChg chg="mod">
          <ac:chgData name="ナカムラ ユウキ 中村 祐貴" userId="5d625d55-517b-4aa8-9b91-c7ff6826639a" providerId="ADAL" clId="{B5C8C0BB-5023-466A-91D1-8360316C4E45}" dt="2020-02-12T13:17:25.928" v="3435" actId="1076"/>
          <ac:spMkLst>
            <pc:docMk/>
            <pc:sldMk cId="204613030" sldId="310"/>
            <ac:spMk id="27" creationId="{02F7B55D-CC42-4BF8-9FB2-8A7A041EAEE8}"/>
          </ac:spMkLst>
        </pc:spChg>
        <pc:spChg chg="mod">
          <ac:chgData name="ナカムラ ユウキ 中村 祐貴" userId="5d625d55-517b-4aa8-9b91-c7ff6826639a" providerId="ADAL" clId="{B5C8C0BB-5023-466A-91D1-8360316C4E45}" dt="2020-02-12T13:17:33.318" v="3440" actId="1076"/>
          <ac:spMkLst>
            <pc:docMk/>
            <pc:sldMk cId="204613030" sldId="310"/>
            <ac:spMk id="28" creationId="{EEFFD928-B332-41D6-A621-A26DD236F7C2}"/>
          </ac:spMkLst>
        </pc:spChg>
        <pc:spChg chg="add del mod">
          <ac:chgData name="ナカムラ ユウキ 中村 祐貴" userId="5d625d55-517b-4aa8-9b91-c7ff6826639a" providerId="ADAL" clId="{B5C8C0BB-5023-466A-91D1-8360316C4E45}" dt="2020-02-15T07:23:38.151" v="6031"/>
          <ac:spMkLst>
            <pc:docMk/>
            <pc:sldMk cId="204613030" sldId="310"/>
            <ac:spMk id="35" creationId="{A8D80310-2071-40C6-ABFA-31049E2CC365}"/>
          </ac:spMkLst>
        </pc:spChg>
        <pc:spChg chg="add mod">
          <ac:chgData name="ナカムラ ユウキ 中村 祐貴" userId="5d625d55-517b-4aa8-9b91-c7ff6826639a" providerId="ADAL" clId="{B5C8C0BB-5023-466A-91D1-8360316C4E45}" dt="2020-02-16T22:39:29.745" v="11128" actId="20577"/>
          <ac:spMkLst>
            <pc:docMk/>
            <pc:sldMk cId="204613030" sldId="310"/>
            <ac:spMk id="36" creationId="{33A28000-1719-4736-A2AB-53D2E93AAD14}"/>
          </ac:spMkLst>
        </pc:spChg>
        <pc:spChg chg="add del mod">
          <ac:chgData name="ナカムラ ユウキ 中村 祐貴" userId="5d625d55-517b-4aa8-9b91-c7ff6826639a" providerId="ADAL" clId="{B5C8C0BB-5023-466A-91D1-8360316C4E45}" dt="2020-02-12T13:20:19.956" v="3497"/>
          <ac:spMkLst>
            <pc:docMk/>
            <pc:sldMk cId="204613030" sldId="310"/>
            <ac:spMk id="37" creationId="{E22102A6-135F-4A44-933D-FE4C38B04731}"/>
          </ac:spMkLst>
        </pc:spChg>
        <pc:spChg chg="add del mod">
          <ac:chgData name="ナカムラ ユウキ 中村 祐貴" userId="5d625d55-517b-4aa8-9b91-c7ff6826639a" providerId="ADAL" clId="{B5C8C0BB-5023-466A-91D1-8360316C4E45}" dt="2020-02-13T15:19:22.570" v="5088" actId="478"/>
          <ac:spMkLst>
            <pc:docMk/>
            <pc:sldMk cId="204613030" sldId="310"/>
            <ac:spMk id="42" creationId="{1BDBC7B2-C093-4472-990A-920767406E4C}"/>
          </ac:spMkLst>
        </pc:spChg>
        <pc:spChg chg="add del mod ord">
          <ac:chgData name="ナカムラ ユウキ 中村 祐貴" userId="5d625d55-517b-4aa8-9b91-c7ff6826639a" providerId="ADAL" clId="{B5C8C0BB-5023-466A-91D1-8360316C4E45}" dt="2020-02-13T15:19:20.458" v="5086" actId="478"/>
          <ac:spMkLst>
            <pc:docMk/>
            <pc:sldMk cId="204613030" sldId="310"/>
            <ac:spMk id="43" creationId="{5DD7140A-706E-4D32-BACB-F5B9597F3692}"/>
          </ac:spMkLst>
        </pc:spChg>
        <pc:spChg chg="add mod ord">
          <ac:chgData name="ナカムラ ユウキ 中村 祐貴" userId="5d625d55-517b-4aa8-9b91-c7ff6826639a" providerId="ADAL" clId="{B5C8C0BB-5023-466A-91D1-8360316C4E45}" dt="2020-02-16T15:52:36.622" v="9797" actId="1076"/>
          <ac:spMkLst>
            <pc:docMk/>
            <pc:sldMk cId="204613030" sldId="310"/>
            <ac:spMk id="44" creationId="{BD442C8E-0FA9-4D98-A57E-207E73D54D67}"/>
          </ac:spMkLst>
        </pc:spChg>
        <pc:spChg chg="add mod ord">
          <ac:chgData name="ナカムラ ユウキ 中村 祐貴" userId="5d625d55-517b-4aa8-9b91-c7ff6826639a" providerId="ADAL" clId="{B5C8C0BB-5023-466A-91D1-8360316C4E45}" dt="2020-02-16T15:52:36.622" v="9797" actId="1076"/>
          <ac:spMkLst>
            <pc:docMk/>
            <pc:sldMk cId="204613030" sldId="310"/>
            <ac:spMk id="45" creationId="{075C2838-C420-40EE-BA5E-19B7D62724B6}"/>
          </ac:spMkLst>
        </pc:spChg>
        <pc:spChg chg="add mod">
          <ac:chgData name="ナカムラ ユウキ 中村 祐貴" userId="5d625d55-517b-4aa8-9b91-c7ff6826639a" providerId="ADAL" clId="{B5C8C0BB-5023-466A-91D1-8360316C4E45}" dt="2020-02-16T15:52:36.622" v="9797" actId="1076"/>
          <ac:spMkLst>
            <pc:docMk/>
            <pc:sldMk cId="204613030" sldId="310"/>
            <ac:spMk id="46" creationId="{A47DF51A-1043-4660-86CC-B2AC43898838}"/>
          </ac:spMkLst>
        </pc:spChg>
        <pc:spChg chg="add mod">
          <ac:chgData name="ナカムラ ユウキ 中村 祐貴" userId="5d625d55-517b-4aa8-9b91-c7ff6826639a" providerId="ADAL" clId="{B5C8C0BB-5023-466A-91D1-8360316C4E45}" dt="2020-02-16T15:52:36.622" v="9797" actId="1076"/>
          <ac:spMkLst>
            <pc:docMk/>
            <pc:sldMk cId="204613030" sldId="310"/>
            <ac:spMk id="47" creationId="{52694CC9-1350-4999-9D2F-C66900C79419}"/>
          </ac:spMkLst>
        </pc:spChg>
        <pc:spChg chg="add mod">
          <ac:chgData name="ナカムラ ユウキ 中村 祐貴" userId="5d625d55-517b-4aa8-9b91-c7ff6826639a" providerId="ADAL" clId="{B5C8C0BB-5023-466A-91D1-8360316C4E45}" dt="2020-02-16T15:51:30.384" v="9707" actId="207"/>
          <ac:spMkLst>
            <pc:docMk/>
            <pc:sldMk cId="204613030" sldId="310"/>
            <ac:spMk id="48" creationId="{3A690335-E42C-4A5E-BE7C-AF200CE455EF}"/>
          </ac:spMkLst>
        </pc:spChg>
        <pc:spChg chg="add mod">
          <ac:chgData name="ナカムラ ユウキ 中村 祐貴" userId="5d625d55-517b-4aa8-9b91-c7ff6826639a" providerId="ADAL" clId="{B5C8C0BB-5023-466A-91D1-8360316C4E45}" dt="2020-02-16T15:52:40.894" v="9798" actId="1076"/>
          <ac:spMkLst>
            <pc:docMk/>
            <pc:sldMk cId="204613030" sldId="310"/>
            <ac:spMk id="49" creationId="{8A525ADD-D782-4798-8780-2C3C56148580}"/>
          </ac:spMkLst>
        </pc:spChg>
        <pc:spChg chg="add del mod">
          <ac:chgData name="ナカムラ ユウキ 中村 祐貴" userId="5d625d55-517b-4aa8-9b91-c7ff6826639a" providerId="ADAL" clId="{B5C8C0BB-5023-466A-91D1-8360316C4E45}" dt="2020-02-13T06:18:07.329" v="4784"/>
          <ac:spMkLst>
            <pc:docMk/>
            <pc:sldMk cId="204613030" sldId="310"/>
            <ac:spMk id="50" creationId="{AE0AF401-0565-4179-90D7-DF30F56267A4}"/>
          </ac:spMkLst>
        </pc:spChg>
        <pc:spChg chg="add mod">
          <ac:chgData name="ナカムラ ユウキ 中村 祐貴" userId="5d625d55-517b-4aa8-9b91-c7ff6826639a" providerId="ADAL" clId="{B5C8C0BB-5023-466A-91D1-8360316C4E45}" dt="2020-02-16T15:52:22.686" v="9796" actId="1076"/>
          <ac:spMkLst>
            <pc:docMk/>
            <pc:sldMk cId="204613030" sldId="310"/>
            <ac:spMk id="51" creationId="{A1EB77BF-B52C-4D11-AC84-072AED36674E}"/>
          </ac:spMkLst>
        </pc:spChg>
        <pc:spChg chg="add del mod">
          <ac:chgData name="ナカムラ ユウキ 中村 祐貴" userId="5d625d55-517b-4aa8-9b91-c7ff6826639a" providerId="ADAL" clId="{B5C8C0BB-5023-466A-91D1-8360316C4E45}" dt="2020-02-13T06:19:39.732" v="4886"/>
          <ac:spMkLst>
            <pc:docMk/>
            <pc:sldMk cId="204613030" sldId="310"/>
            <ac:spMk id="52" creationId="{128635EC-65A7-4801-B11D-1C2053EF32A2}"/>
          </ac:spMkLst>
        </pc:spChg>
        <pc:spChg chg="mod">
          <ac:chgData name="ナカムラ ユウキ 中村 祐貴" userId="5d625d55-517b-4aa8-9b91-c7ff6826639a" providerId="ADAL" clId="{B5C8C0BB-5023-466A-91D1-8360316C4E45}" dt="2020-02-16T15:48:56.234" v="9540" actId="207"/>
          <ac:spMkLst>
            <pc:docMk/>
            <pc:sldMk cId="204613030" sldId="310"/>
            <ac:spMk id="57" creationId="{6CA295FA-A063-42D2-88A1-2AD9B1B6DFCB}"/>
          </ac:spMkLst>
        </pc:spChg>
        <pc:spChg chg="mod">
          <ac:chgData name="ナカムラ ユウキ 中村 祐貴" userId="5d625d55-517b-4aa8-9b91-c7ff6826639a" providerId="ADAL" clId="{B5C8C0BB-5023-466A-91D1-8360316C4E45}" dt="2020-02-15T07:30:51.758" v="6218" actId="1076"/>
          <ac:spMkLst>
            <pc:docMk/>
            <pc:sldMk cId="204613030" sldId="310"/>
            <ac:spMk id="59" creationId="{CCC04591-05CC-4B39-87C1-34DA9ADF4718}"/>
          </ac:spMkLst>
        </pc:spChg>
        <pc:spChg chg="mod">
          <ac:chgData name="ナカムラ ユウキ 中村 祐貴" userId="5d625d55-517b-4aa8-9b91-c7ff6826639a" providerId="ADAL" clId="{B5C8C0BB-5023-466A-91D1-8360316C4E45}" dt="2020-02-15T07:31:01.662" v="6219" actId="1076"/>
          <ac:spMkLst>
            <pc:docMk/>
            <pc:sldMk cId="204613030" sldId="310"/>
            <ac:spMk id="60" creationId="{B167CB64-F63A-4632-8A99-EDA83312E6A6}"/>
          </ac:spMkLst>
        </pc:spChg>
        <pc:spChg chg="del mod">
          <ac:chgData name="ナカムラ ユウキ 中村 祐貴" userId="5d625d55-517b-4aa8-9b91-c7ff6826639a" providerId="ADAL" clId="{B5C8C0BB-5023-466A-91D1-8360316C4E45}" dt="2020-02-13T15:24:19.777" v="5119" actId="478"/>
          <ac:spMkLst>
            <pc:docMk/>
            <pc:sldMk cId="204613030" sldId="310"/>
            <ac:spMk id="61" creationId="{4F20705B-C4FF-4AE1-93D5-FE3268E7EA5E}"/>
          </ac:spMkLst>
        </pc:spChg>
        <pc:spChg chg="mod ord">
          <ac:chgData name="ナカムラ ユウキ 中村 祐貴" userId="5d625d55-517b-4aa8-9b91-c7ff6826639a" providerId="ADAL" clId="{B5C8C0BB-5023-466A-91D1-8360316C4E45}" dt="2020-02-16T15:49:01.706" v="9552" actId="207"/>
          <ac:spMkLst>
            <pc:docMk/>
            <pc:sldMk cId="204613030" sldId="310"/>
            <ac:spMk id="62" creationId="{FABCEB8A-2D14-4362-AC9F-A4AB3C11D22A}"/>
          </ac:spMkLst>
        </pc:spChg>
        <pc:spChg chg="mod">
          <ac:chgData name="ナカムラ ユウキ 中村 祐貴" userId="5d625d55-517b-4aa8-9b91-c7ff6826639a" providerId="ADAL" clId="{B5C8C0BB-5023-466A-91D1-8360316C4E45}" dt="2020-02-15T07:31:11.428" v="6231" actId="20577"/>
          <ac:spMkLst>
            <pc:docMk/>
            <pc:sldMk cId="204613030" sldId="310"/>
            <ac:spMk id="65" creationId="{4A3E9E0C-4054-49CF-B447-9DD28C21D992}"/>
          </ac:spMkLst>
        </pc:spChg>
        <pc:grpChg chg="add del mod">
          <ac:chgData name="ナカムラ ユウキ 中村 祐貴" userId="5d625d55-517b-4aa8-9b91-c7ff6826639a" providerId="ADAL" clId="{B5C8C0BB-5023-466A-91D1-8360316C4E45}" dt="2020-02-13T04:59:44.854" v="3659" actId="478"/>
          <ac:grpSpMkLst>
            <pc:docMk/>
            <pc:sldMk cId="204613030" sldId="310"/>
            <ac:grpSpMk id="2" creationId="{2BDB040E-E65C-4CC1-873B-37133D19B7D6}"/>
          </ac:grpSpMkLst>
        </pc:grpChg>
        <pc:grpChg chg="mod">
          <ac:chgData name="ナカムラ ユウキ 中村 祐貴" userId="5d625d55-517b-4aa8-9b91-c7ff6826639a" providerId="ADAL" clId="{B5C8C0BB-5023-466A-91D1-8360316C4E45}" dt="2020-02-12T13:16:06.262" v="3419" actId="1076"/>
          <ac:grpSpMkLst>
            <pc:docMk/>
            <pc:sldMk cId="204613030" sldId="310"/>
            <ac:grpSpMk id="3" creationId="{9DB2F906-7E10-4E72-8B69-F2EA8442AF2F}"/>
          </ac:grpSpMkLst>
        </pc:grpChg>
        <pc:grpChg chg="mod">
          <ac:chgData name="ナカムラ ユウキ 中村 祐貴" userId="5d625d55-517b-4aa8-9b91-c7ff6826639a" providerId="ADAL" clId="{B5C8C0BB-5023-466A-91D1-8360316C4E45}" dt="2020-02-12T13:16:06.262" v="3419" actId="1076"/>
          <ac:grpSpMkLst>
            <pc:docMk/>
            <pc:sldMk cId="204613030" sldId="310"/>
            <ac:grpSpMk id="7" creationId="{32651064-2035-41B9-B5B1-3DE04E509304}"/>
          </ac:grpSpMkLst>
        </pc:grpChg>
        <pc:grpChg chg="add del mod">
          <ac:chgData name="ナカムラ ユウキ 中村 祐貴" userId="5d625d55-517b-4aa8-9b91-c7ff6826639a" providerId="ADAL" clId="{B5C8C0BB-5023-466A-91D1-8360316C4E45}" dt="2020-02-13T04:59:43.017" v="3657" actId="478"/>
          <ac:grpSpMkLst>
            <pc:docMk/>
            <pc:sldMk cId="204613030" sldId="310"/>
            <ac:grpSpMk id="12" creationId="{ABA690E5-81E0-47B0-88B7-3D8FAD333EE5}"/>
          </ac:grpSpMkLst>
        </pc:grpChg>
        <pc:grpChg chg="del mod">
          <ac:chgData name="ナカムラ ユウキ 中村 祐貴" userId="5d625d55-517b-4aa8-9b91-c7ff6826639a" providerId="ADAL" clId="{B5C8C0BB-5023-466A-91D1-8360316C4E45}" dt="2020-02-13T04:59:44.098" v="3658" actId="478"/>
          <ac:grpSpMkLst>
            <pc:docMk/>
            <pc:sldMk cId="204613030" sldId="310"/>
            <ac:grpSpMk id="13" creationId="{01E6D93E-361A-4F46-875E-3770165F56D7}"/>
          </ac:grpSpMkLst>
        </pc:grpChg>
        <pc:grpChg chg="add del mod">
          <ac:chgData name="ナカムラ ユウキ 中村 祐貴" userId="5d625d55-517b-4aa8-9b91-c7ff6826639a" providerId="ADAL" clId="{B5C8C0BB-5023-466A-91D1-8360316C4E45}" dt="2020-02-13T15:18:44.289" v="5080"/>
          <ac:grpSpMkLst>
            <pc:docMk/>
            <pc:sldMk cId="204613030" sldId="310"/>
            <ac:grpSpMk id="16" creationId="{9D075DF9-DF3E-49EB-B388-2095E398ADA5}"/>
          </ac:grpSpMkLst>
        </pc:grpChg>
        <pc:grpChg chg="add del mod">
          <ac:chgData name="ナカムラ ユウキ 中村 祐貴" userId="5d625d55-517b-4aa8-9b91-c7ff6826639a" providerId="ADAL" clId="{B5C8C0BB-5023-466A-91D1-8360316C4E45}" dt="2020-02-13T04:59:46.233" v="3660" actId="478"/>
          <ac:grpSpMkLst>
            <pc:docMk/>
            <pc:sldMk cId="204613030" sldId="310"/>
            <ac:grpSpMk id="24" creationId="{E1CD54B9-4082-465B-960F-8E6B2929067B}"/>
          </ac:grpSpMkLst>
        </pc:grpChg>
        <pc:grpChg chg="mod">
          <ac:chgData name="ナカムラ ユウキ 中村 祐貴" userId="5d625d55-517b-4aa8-9b91-c7ff6826639a" providerId="ADAL" clId="{B5C8C0BB-5023-466A-91D1-8360316C4E45}" dt="2020-02-12T13:17:21.691" v="3433"/>
          <ac:grpSpMkLst>
            <pc:docMk/>
            <pc:sldMk cId="204613030" sldId="310"/>
            <ac:grpSpMk id="25" creationId="{B15E80CF-0618-406F-B2D4-59C2FB0EE120}"/>
          </ac:grpSpMkLst>
        </pc:grpChg>
        <pc:grpChg chg="add del">
          <ac:chgData name="ナカムラ ユウキ 中村 祐貴" userId="5d625d55-517b-4aa8-9b91-c7ff6826639a" providerId="ADAL" clId="{B5C8C0BB-5023-466A-91D1-8360316C4E45}" dt="2020-02-13T15:18:50.598" v="5082"/>
          <ac:grpSpMkLst>
            <pc:docMk/>
            <pc:sldMk cId="204613030" sldId="310"/>
            <ac:grpSpMk id="28" creationId="{C3918E22-F768-4A02-9292-646BFFD8E7A5}"/>
          </ac:grpSpMkLst>
        </pc:grpChg>
        <pc:grpChg chg="mod">
          <ac:chgData name="ナカムラ ユウキ 中村 祐貴" userId="5d625d55-517b-4aa8-9b91-c7ff6826639a" providerId="ADAL" clId="{B5C8C0BB-5023-466A-91D1-8360316C4E45}" dt="2020-02-12T13:17:21.691" v="3433"/>
          <ac:grpSpMkLst>
            <pc:docMk/>
            <pc:sldMk cId="204613030" sldId="310"/>
            <ac:grpSpMk id="29" creationId="{423533FA-2050-4AFE-96A2-42C7B064077D}"/>
          </ac:grpSpMkLst>
        </pc:grpChg>
        <pc:grpChg chg="add mod ord">
          <ac:chgData name="ナカムラ ユウキ 中村 祐貴" userId="5d625d55-517b-4aa8-9b91-c7ff6826639a" providerId="ADAL" clId="{B5C8C0BB-5023-466A-91D1-8360316C4E45}" dt="2020-02-16T15:52:20.654" v="9795" actId="1076"/>
          <ac:grpSpMkLst>
            <pc:docMk/>
            <pc:sldMk cId="204613030" sldId="310"/>
            <ac:grpSpMk id="54" creationId="{F24AC66A-A705-4A6C-BA34-F82295679B8A}"/>
          </ac:grpSpMkLst>
        </pc:grpChg>
        <pc:grpChg chg="mod">
          <ac:chgData name="ナカムラ ユウキ 中村 祐貴" userId="5d625d55-517b-4aa8-9b91-c7ff6826639a" providerId="ADAL" clId="{B5C8C0BB-5023-466A-91D1-8360316C4E45}" dt="2020-02-15T07:29:27.990" v="6201" actId="14100"/>
          <ac:grpSpMkLst>
            <pc:docMk/>
            <pc:sldMk cId="204613030" sldId="310"/>
            <ac:grpSpMk id="55" creationId="{34ADB45A-9385-484F-A8B6-55F6738889FF}"/>
          </ac:grpSpMkLst>
        </pc:grpChg>
        <pc:grpChg chg="mod">
          <ac:chgData name="ナカムラ ユウキ 中村 祐貴" userId="5d625d55-517b-4aa8-9b91-c7ff6826639a" providerId="ADAL" clId="{B5C8C0BB-5023-466A-91D1-8360316C4E45}" dt="2020-02-15T07:29:27.990" v="6201" actId="14100"/>
          <ac:grpSpMkLst>
            <pc:docMk/>
            <pc:sldMk cId="204613030" sldId="310"/>
            <ac:grpSpMk id="58" creationId="{7B0517A8-21CC-4C20-84E9-00AD06B5C0CD}"/>
          </ac:grpSpMkLst>
        </pc:grpChg>
        <pc:graphicFrameChg chg="mod">
          <ac:chgData name="ナカムラ ユウキ 中村 祐貴" userId="5d625d55-517b-4aa8-9b91-c7ff6826639a" providerId="ADAL" clId="{B5C8C0BB-5023-466A-91D1-8360316C4E45}" dt="2020-02-12T13:16:06.262" v="3419" actId="1076"/>
          <ac:graphicFrameMkLst>
            <pc:docMk/>
            <pc:sldMk cId="204613030" sldId="310"/>
            <ac:graphicFrameMk id="4" creationId="{95EA3E55-913E-4D47-AF0A-18818139959C}"/>
          </ac:graphicFrameMkLst>
        </pc:graphicFrameChg>
        <pc:graphicFrameChg chg="del mod">
          <ac:chgData name="ナカムラ ユウキ 中村 祐貴" userId="5d625d55-517b-4aa8-9b91-c7ff6826639a" providerId="ADAL" clId="{B5C8C0BB-5023-466A-91D1-8360316C4E45}" dt="2020-02-13T04:59:43.017" v="3657" actId="478"/>
          <ac:graphicFrameMkLst>
            <pc:docMk/>
            <pc:sldMk cId="204613030" sldId="310"/>
            <ac:graphicFrameMk id="14" creationId="{88F80A0A-D5E5-454A-8407-246129F5C471}"/>
          </ac:graphicFrameMkLst>
        </pc:graphicFrameChg>
        <pc:graphicFrameChg chg="mod">
          <ac:chgData name="ナカムラ ユウキ 中村 祐貴" userId="5d625d55-517b-4aa8-9b91-c7ff6826639a" providerId="ADAL" clId="{B5C8C0BB-5023-466A-91D1-8360316C4E45}" dt="2020-02-13T15:18:43.482" v="5079" actId="1076"/>
          <ac:graphicFrameMkLst>
            <pc:docMk/>
            <pc:sldMk cId="204613030" sldId="310"/>
            <ac:graphicFrameMk id="18" creationId="{DF15ADC1-697B-4CA0-A910-69D90E66F85B}"/>
          </ac:graphicFrameMkLst>
        </pc:graphicFrameChg>
        <pc:graphicFrameChg chg="mod">
          <ac:chgData name="ナカムラ ユウキ 中村 祐貴" userId="5d625d55-517b-4aa8-9b91-c7ff6826639a" providerId="ADAL" clId="{B5C8C0BB-5023-466A-91D1-8360316C4E45}" dt="2020-02-12T14:20:52.088" v="3513" actId="1076"/>
          <ac:graphicFrameMkLst>
            <pc:docMk/>
            <pc:sldMk cId="204613030" sldId="310"/>
            <ac:graphicFrameMk id="26" creationId="{F4F99E3C-5E64-4AA3-9D7F-638C54E55DC9}"/>
          </ac:graphicFrameMkLst>
        </pc:graphicFrameChg>
        <pc:graphicFrameChg chg="add del mod modGraphic">
          <ac:chgData name="ナカムラ ユウキ 中村 祐貴" userId="5d625d55-517b-4aa8-9b91-c7ff6826639a" providerId="ADAL" clId="{B5C8C0BB-5023-466A-91D1-8360316C4E45}" dt="2020-02-13T15:19:19.722" v="5085" actId="478"/>
          <ac:graphicFrameMkLst>
            <pc:docMk/>
            <pc:sldMk cId="204613030" sldId="310"/>
            <ac:graphicFrameMk id="38" creationId="{943BE2C2-F8EC-47A8-A40E-BA194268E72A}"/>
          </ac:graphicFrameMkLst>
        </pc:graphicFrameChg>
        <pc:graphicFrameChg chg="add mod modGraphic">
          <ac:chgData name="ナカムラ ユウキ 中村 祐貴" userId="5d625d55-517b-4aa8-9b91-c7ff6826639a" providerId="ADAL" clId="{B5C8C0BB-5023-466A-91D1-8360316C4E45}" dt="2020-02-16T15:52:36.622" v="9797" actId="1076"/>
          <ac:graphicFrameMkLst>
            <pc:docMk/>
            <pc:sldMk cId="204613030" sldId="310"/>
            <ac:graphicFrameMk id="40" creationId="{1969B8AD-18D8-4FC3-93A5-54535239C023}"/>
          </ac:graphicFrameMkLst>
        </pc:graphicFrameChg>
        <pc:graphicFrameChg chg="add mod modGraphic">
          <ac:chgData name="ナカムラ ユウキ 中村 祐貴" userId="5d625d55-517b-4aa8-9b91-c7ff6826639a" providerId="ADAL" clId="{B5C8C0BB-5023-466A-91D1-8360316C4E45}" dt="2020-02-16T15:52:36.622" v="9797" actId="1076"/>
          <ac:graphicFrameMkLst>
            <pc:docMk/>
            <pc:sldMk cId="204613030" sldId="310"/>
            <ac:graphicFrameMk id="41" creationId="{F48AB57A-2835-485B-9E7F-5E76FC9B559F}"/>
          </ac:graphicFrameMkLst>
        </pc:graphicFrameChg>
        <pc:graphicFrameChg chg="mod">
          <ac:chgData name="ナカムラ ユウキ 中村 祐貴" userId="5d625d55-517b-4aa8-9b91-c7ff6826639a" providerId="ADAL" clId="{B5C8C0BB-5023-466A-91D1-8360316C4E45}" dt="2020-02-16T15:48:52.745" v="9530" actId="167"/>
          <ac:graphicFrameMkLst>
            <pc:docMk/>
            <pc:sldMk cId="204613030" sldId="310"/>
            <ac:graphicFrameMk id="56" creationId="{72A648B6-AE9F-4D50-AB67-B5C28A2B85AA}"/>
          </ac:graphicFrameMkLst>
        </pc:graphicFrameChg>
        <pc:cxnChg chg="mod">
          <ac:chgData name="ナカムラ ユウキ 中村 祐貴" userId="5d625d55-517b-4aa8-9b91-c7ff6826639a" providerId="ADAL" clId="{B5C8C0BB-5023-466A-91D1-8360316C4E45}" dt="2020-02-13T04:57:37.235" v="3604" actId="14100"/>
          <ac:cxnSpMkLst>
            <pc:docMk/>
            <pc:sldMk cId="204613030" sldId="310"/>
            <ac:cxnSpMk id="21" creationId="{B7FAFD0E-0C0F-45C7-85BC-9081B6FA586A}"/>
          </ac:cxnSpMkLst>
        </pc:cxnChg>
        <pc:cxnChg chg="mod">
          <ac:chgData name="ナカムラ ユウキ 中村 祐貴" userId="5d625d55-517b-4aa8-9b91-c7ff6826639a" providerId="ADAL" clId="{B5C8C0BB-5023-466A-91D1-8360316C4E45}" dt="2020-02-13T04:57:28.547" v="3602" actId="14100"/>
          <ac:cxnSpMkLst>
            <pc:docMk/>
            <pc:sldMk cId="204613030" sldId="310"/>
            <ac:cxnSpMk id="22" creationId="{FCA9F738-C4D5-4EFE-B6C1-3B0D7214F5CC}"/>
          </ac:cxnSpMkLst>
        </pc:cxnChg>
        <pc:cxnChg chg="mod">
          <ac:chgData name="ナカムラ ユウキ 中村 祐貴" userId="5d625d55-517b-4aa8-9b91-c7ff6826639a" providerId="ADAL" clId="{B5C8C0BB-5023-466A-91D1-8360316C4E45}" dt="2020-02-15T07:30:38.363" v="6216" actId="1076"/>
          <ac:cxnSpMkLst>
            <pc:docMk/>
            <pc:sldMk cId="204613030" sldId="310"/>
            <ac:cxnSpMk id="63" creationId="{F0DC325B-528C-4908-AFA3-CA754E183FBA}"/>
          </ac:cxnSpMkLst>
        </pc:cxnChg>
        <pc:cxnChg chg="mod">
          <ac:chgData name="ナカムラ ユウキ 中村 祐貴" userId="5d625d55-517b-4aa8-9b91-c7ff6826639a" providerId="ADAL" clId="{B5C8C0BB-5023-466A-91D1-8360316C4E45}" dt="2020-02-15T07:30:41.693" v="6217" actId="14100"/>
          <ac:cxnSpMkLst>
            <pc:docMk/>
            <pc:sldMk cId="204613030" sldId="310"/>
            <ac:cxnSpMk id="64" creationId="{F6C13F37-BDFB-4D3A-AF96-DEF815FADF4E}"/>
          </ac:cxnSpMkLst>
        </pc:cxnChg>
      </pc:sldChg>
      <pc:sldChg chg="add modTransition">
        <pc:chgData name="ナカムラ ユウキ 中村 祐貴" userId="5d625d55-517b-4aa8-9b91-c7ff6826639a" providerId="ADAL" clId="{B5C8C0BB-5023-466A-91D1-8360316C4E45}" dt="2020-02-13T15:19:08.737" v="5084"/>
        <pc:sldMkLst>
          <pc:docMk/>
          <pc:sldMk cId="3113492833" sldId="311"/>
        </pc:sldMkLst>
      </pc:sldChg>
      <pc:sldChg chg="addSp delSp modSp add modAnim">
        <pc:chgData name="ナカムラ ユウキ 中村 祐貴" userId="5d625d55-517b-4aa8-9b91-c7ff6826639a" providerId="ADAL" clId="{B5C8C0BB-5023-466A-91D1-8360316C4E45}" dt="2020-02-16T22:39:58.878" v="11138" actId="20577"/>
        <pc:sldMkLst>
          <pc:docMk/>
          <pc:sldMk cId="4093355863" sldId="312"/>
        </pc:sldMkLst>
        <pc:spChg chg="mod">
          <ac:chgData name="ナカムラ ユウキ 中村 祐貴" userId="5d625d55-517b-4aa8-9b91-c7ff6826639a" providerId="ADAL" clId="{B5C8C0BB-5023-466A-91D1-8360316C4E45}" dt="2020-02-16T22:39:58.878" v="11138" actId="20577"/>
          <ac:spMkLst>
            <pc:docMk/>
            <pc:sldMk cId="4093355863" sldId="312"/>
            <ac:spMk id="2" creationId="{E3928F57-F4F4-4FA4-B5B6-1AEE6A446088}"/>
          </ac:spMkLst>
        </pc:spChg>
        <pc:spChg chg="mod">
          <ac:chgData name="ナカムラ ユウキ 中村 祐貴" userId="5d625d55-517b-4aa8-9b91-c7ff6826639a" providerId="ADAL" clId="{B5C8C0BB-5023-466A-91D1-8360316C4E45}" dt="2020-02-15T09:36:41.888" v="6840" actId="1076"/>
          <ac:spMkLst>
            <pc:docMk/>
            <pc:sldMk cId="4093355863" sldId="312"/>
            <ac:spMk id="3" creationId="{1FC72854-EBFD-4EB9-AC0A-70E7BC993EF5}"/>
          </ac:spMkLst>
        </pc:spChg>
        <pc:spChg chg="mod">
          <ac:chgData name="ナカムラ ユウキ 中村 祐貴" userId="5d625d55-517b-4aa8-9b91-c7ff6826639a" providerId="ADAL" clId="{B5C8C0BB-5023-466A-91D1-8360316C4E45}" dt="2020-02-16T04:49:41.865" v="8407"/>
          <ac:spMkLst>
            <pc:docMk/>
            <pc:sldMk cId="4093355863" sldId="312"/>
            <ac:spMk id="4" creationId="{B4596554-3EAC-4643-A394-7F4CCFCF839C}"/>
          </ac:spMkLst>
        </pc:spChg>
        <pc:spChg chg="mod">
          <ac:chgData name="ナカムラ ユウキ 中村 祐貴" userId="5d625d55-517b-4aa8-9b91-c7ff6826639a" providerId="ADAL" clId="{B5C8C0BB-5023-466A-91D1-8360316C4E45}" dt="2020-02-15T09:36:32.848" v="6839" actId="1076"/>
          <ac:spMkLst>
            <pc:docMk/>
            <pc:sldMk cId="4093355863" sldId="312"/>
            <ac:spMk id="6" creationId="{32719E41-B3FE-4FFE-96AB-699402A003D1}"/>
          </ac:spMkLst>
        </pc:spChg>
        <pc:spChg chg="mod">
          <ac:chgData name="ナカムラ ユウキ 中村 祐貴" userId="5d625d55-517b-4aa8-9b91-c7ff6826639a" providerId="ADAL" clId="{B5C8C0BB-5023-466A-91D1-8360316C4E45}" dt="2020-02-15T09:35:55.929" v="6824" actId="20577"/>
          <ac:spMkLst>
            <pc:docMk/>
            <pc:sldMk cId="4093355863" sldId="312"/>
            <ac:spMk id="8" creationId="{8061A712-C915-4AFE-A0E1-AB48D35752B9}"/>
          </ac:spMkLst>
        </pc:spChg>
        <pc:spChg chg="mod">
          <ac:chgData name="ナカムラ ユウキ 中村 祐貴" userId="5d625d55-517b-4aa8-9b91-c7ff6826639a" providerId="ADAL" clId="{B5C8C0BB-5023-466A-91D1-8360316C4E45}" dt="2020-02-16T12:00:07.400" v="9025" actId="1076"/>
          <ac:spMkLst>
            <pc:docMk/>
            <pc:sldMk cId="4093355863" sldId="312"/>
            <ac:spMk id="9" creationId="{2A1BE757-AAD6-4DDF-BEEF-4A652B04FF56}"/>
          </ac:spMkLst>
        </pc:spChg>
        <pc:spChg chg="add mod">
          <ac:chgData name="ナカムラ ユウキ 中村 祐貴" userId="5d625d55-517b-4aa8-9b91-c7ff6826639a" providerId="ADAL" clId="{B5C8C0BB-5023-466A-91D1-8360316C4E45}" dt="2020-02-16T20:51:56.144" v="10689" actId="14100"/>
          <ac:spMkLst>
            <pc:docMk/>
            <pc:sldMk cId="4093355863" sldId="312"/>
            <ac:spMk id="10" creationId="{26A5B26A-4BC7-4636-8953-4ED9B7419FE0}"/>
          </ac:spMkLst>
        </pc:spChg>
        <pc:spChg chg="add del mod ord">
          <ac:chgData name="ナカムラ ユウキ 中村 祐貴" userId="5d625d55-517b-4aa8-9b91-c7ff6826639a" providerId="ADAL" clId="{B5C8C0BB-5023-466A-91D1-8360316C4E45}" dt="2020-02-15T09:08:30.737" v="6669"/>
          <ac:spMkLst>
            <pc:docMk/>
            <pc:sldMk cId="4093355863" sldId="312"/>
            <ac:spMk id="10" creationId="{919FC846-4156-406E-8CA9-4632D9A55EAF}"/>
          </ac:spMkLst>
        </pc:spChg>
        <pc:spChg chg="add mod">
          <ac:chgData name="ナカムラ ユウキ 中村 祐貴" userId="5d625d55-517b-4aa8-9b91-c7ff6826639a" providerId="ADAL" clId="{B5C8C0BB-5023-466A-91D1-8360316C4E45}" dt="2020-02-16T04:49:17.619" v="8361" actId="1076"/>
          <ac:spMkLst>
            <pc:docMk/>
            <pc:sldMk cId="4093355863" sldId="312"/>
            <ac:spMk id="11" creationId="{23849405-6DBC-405E-94FD-B1643C0C27B3}"/>
          </ac:spMkLst>
        </pc:spChg>
        <pc:spChg chg="add mod">
          <ac:chgData name="ナカムラ ユウキ 中村 祐貴" userId="5d625d55-517b-4aa8-9b91-c7ff6826639a" providerId="ADAL" clId="{B5C8C0BB-5023-466A-91D1-8360316C4E45}" dt="2020-02-16T04:49:17.619" v="8361" actId="1076"/>
          <ac:spMkLst>
            <pc:docMk/>
            <pc:sldMk cId="4093355863" sldId="312"/>
            <ac:spMk id="20" creationId="{D7BCE86F-3679-4C04-9590-C3329FCF48EE}"/>
          </ac:spMkLst>
        </pc:spChg>
        <pc:spChg chg="del mod">
          <ac:chgData name="ナカムラ ユウキ 中村 祐貴" userId="5d625d55-517b-4aa8-9b91-c7ff6826639a" providerId="ADAL" clId="{B5C8C0BB-5023-466A-91D1-8360316C4E45}" dt="2020-02-16T04:48:28.452" v="8351"/>
          <ac:spMkLst>
            <pc:docMk/>
            <pc:sldMk cId="4093355863" sldId="312"/>
            <ac:spMk id="21" creationId="{AF9B6D1A-810B-49F2-BDF9-15751A2F4471}"/>
          </ac:spMkLst>
        </pc:spChg>
        <pc:spChg chg="mod">
          <ac:chgData name="ナカムラ ユウキ 中村 祐貴" userId="5d625d55-517b-4aa8-9b91-c7ff6826639a" providerId="ADAL" clId="{B5C8C0BB-5023-466A-91D1-8360316C4E45}" dt="2020-02-16T20:52:24.039" v="10691" actId="14100"/>
          <ac:spMkLst>
            <pc:docMk/>
            <pc:sldMk cId="4093355863" sldId="312"/>
            <ac:spMk id="23" creationId="{079BA972-185A-4064-8344-D77DF4FFC283}"/>
          </ac:spMkLst>
        </pc:spChg>
        <pc:spChg chg="del mod">
          <ac:chgData name="ナカムラ ユウキ 中村 祐貴" userId="5d625d55-517b-4aa8-9b91-c7ff6826639a" providerId="ADAL" clId="{B5C8C0BB-5023-466A-91D1-8360316C4E45}" dt="2020-02-15T06:39:10.713" v="5551" actId="478"/>
          <ac:spMkLst>
            <pc:docMk/>
            <pc:sldMk cId="4093355863" sldId="312"/>
            <ac:spMk id="25" creationId="{95FAE8B9-F85A-41A2-95FC-69FBFED467D3}"/>
          </ac:spMkLst>
        </pc:spChg>
        <pc:spChg chg="del">
          <ac:chgData name="ナカムラ ユウキ 中村 祐貴" userId="5d625d55-517b-4aa8-9b91-c7ff6826639a" providerId="ADAL" clId="{B5C8C0BB-5023-466A-91D1-8360316C4E45}" dt="2020-02-15T06:39:11.895" v="5552" actId="478"/>
          <ac:spMkLst>
            <pc:docMk/>
            <pc:sldMk cId="4093355863" sldId="312"/>
            <ac:spMk id="26" creationId="{440E2875-B11B-456C-8AEE-F8AA01A1895F}"/>
          </ac:spMkLst>
        </pc:spChg>
        <pc:spChg chg="del">
          <ac:chgData name="ナカムラ ユウキ 中村 祐貴" userId="5d625d55-517b-4aa8-9b91-c7ff6826639a" providerId="ADAL" clId="{B5C8C0BB-5023-466A-91D1-8360316C4E45}" dt="2020-02-15T06:39:12.887" v="5553" actId="478"/>
          <ac:spMkLst>
            <pc:docMk/>
            <pc:sldMk cId="4093355863" sldId="312"/>
            <ac:spMk id="27" creationId="{0976DB30-138E-4486-B31E-3CD27AC9B95C}"/>
          </ac:spMkLst>
        </pc:spChg>
        <pc:grpChg chg="mod">
          <ac:chgData name="ナカムラ ユウキ 中村 祐貴" userId="5d625d55-517b-4aa8-9b91-c7ff6826639a" providerId="ADAL" clId="{B5C8C0BB-5023-466A-91D1-8360316C4E45}" dt="2020-02-16T04:48:55.363" v="8358" actId="1076"/>
          <ac:grpSpMkLst>
            <pc:docMk/>
            <pc:sldMk cId="4093355863" sldId="312"/>
            <ac:grpSpMk id="5" creationId="{AEC72DD7-831C-4A8F-ADB0-60984516784A}"/>
          </ac:grpSpMkLst>
        </pc:grpChg>
        <pc:grpChg chg="del">
          <ac:chgData name="ナカムラ ユウキ 中村 祐貴" userId="5d625d55-517b-4aa8-9b91-c7ff6826639a" providerId="ADAL" clId="{B5C8C0BB-5023-466A-91D1-8360316C4E45}" dt="2020-02-15T06:38:26.065" v="5537" actId="478"/>
          <ac:grpSpMkLst>
            <pc:docMk/>
            <pc:sldMk cId="4093355863" sldId="312"/>
            <ac:grpSpMk id="13" creationId="{12174770-ECE2-4D32-BF4A-49B1DEF1E7B2}"/>
          </ac:grpSpMkLst>
        </pc:grpChg>
        <pc:grpChg chg="add mod">
          <ac:chgData name="ナカムラ ユウキ 中村 祐貴" userId="5d625d55-517b-4aa8-9b91-c7ff6826639a" providerId="ADAL" clId="{B5C8C0BB-5023-466A-91D1-8360316C4E45}" dt="2020-02-15T09:33:14.942" v="6818" actId="164"/>
          <ac:grpSpMkLst>
            <pc:docMk/>
            <pc:sldMk cId="4093355863" sldId="312"/>
            <ac:grpSpMk id="15" creationId="{D0144EBE-C0B2-4D64-BC65-B54AADC11FDD}"/>
          </ac:grpSpMkLst>
        </pc:grpChg>
        <pc:grpChg chg="mod">
          <ac:chgData name="ナカムラ ユウキ 中村 祐貴" userId="5d625d55-517b-4aa8-9b91-c7ff6826639a" providerId="ADAL" clId="{B5C8C0BB-5023-466A-91D1-8360316C4E45}" dt="2020-02-16T12:00:17.136" v="9026" actId="1076"/>
          <ac:grpSpMkLst>
            <pc:docMk/>
            <pc:sldMk cId="4093355863" sldId="312"/>
            <ac:grpSpMk id="24" creationId="{EEF0C725-69D5-403B-9D69-4FB2AB14A406}"/>
          </ac:grpSpMkLst>
        </pc:grpChg>
        <pc:picChg chg="add del mod ord">
          <ac:chgData name="ナカムラ ユウキ 中村 祐貴" userId="5d625d55-517b-4aa8-9b91-c7ff6826639a" providerId="ADAL" clId="{B5C8C0BB-5023-466A-91D1-8360316C4E45}" dt="2020-02-15T09:08:44.043" v="6675"/>
          <ac:picMkLst>
            <pc:docMk/>
            <pc:sldMk cId="4093355863" sldId="312"/>
            <ac:picMk id="13" creationId="{B24A6091-383C-4DAB-9075-DBC2FCF2F540}"/>
          </ac:picMkLst>
        </pc:picChg>
        <pc:picChg chg="del mod modCrop">
          <ac:chgData name="ナカムラ ユウキ 中村 祐貴" userId="5d625d55-517b-4aa8-9b91-c7ff6826639a" providerId="ADAL" clId="{B5C8C0BB-5023-466A-91D1-8360316C4E45}" dt="2020-02-16T04:48:10.839" v="8347" actId="478"/>
          <ac:picMkLst>
            <pc:docMk/>
            <pc:sldMk cId="4093355863" sldId="312"/>
            <ac:picMk id="14" creationId="{B87BD373-58B5-414C-8422-58C00D29160E}"/>
          </ac:picMkLst>
        </pc:picChg>
        <pc:picChg chg="mod">
          <ac:chgData name="ナカムラ ユウキ 中村 祐貴" userId="5d625d55-517b-4aa8-9b91-c7ff6826639a" providerId="ADAL" clId="{B5C8C0BB-5023-466A-91D1-8360316C4E45}" dt="2020-02-16T12:00:23.929" v="9028" actId="14100"/>
          <ac:picMkLst>
            <pc:docMk/>
            <pc:sldMk cId="4093355863" sldId="312"/>
            <ac:picMk id="18" creationId="{25993CBB-416E-45D4-9899-EB126FDC6CE9}"/>
          </ac:picMkLst>
        </pc:picChg>
        <pc:picChg chg="add mod">
          <ac:chgData name="ナカムラ ユウキ 中村 祐貴" userId="5d625d55-517b-4aa8-9b91-c7ff6826639a" providerId="ADAL" clId="{B5C8C0BB-5023-466A-91D1-8360316C4E45}" dt="2020-02-16T04:49:17.619" v="8361" actId="1076"/>
          <ac:picMkLst>
            <pc:docMk/>
            <pc:sldMk cId="4093355863" sldId="312"/>
            <ac:picMk id="22" creationId="{901AD479-C86B-4961-9AE8-E67453884FC1}"/>
          </ac:picMkLst>
        </pc:picChg>
        <pc:picChg chg="add mod">
          <ac:chgData name="ナカムラ ユウキ 中村 祐貴" userId="5d625d55-517b-4aa8-9b91-c7ff6826639a" providerId="ADAL" clId="{B5C8C0BB-5023-466A-91D1-8360316C4E45}" dt="2020-02-16T04:49:17.619" v="8361" actId="1076"/>
          <ac:picMkLst>
            <pc:docMk/>
            <pc:sldMk cId="4093355863" sldId="312"/>
            <ac:picMk id="25" creationId="{D750BDA5-CF7F-4CBA-9277-D7E6E775E9A0}"/>
          </ac:picMkLst>
        </pc:picChg>
        <pc:picChg chg="add mod">
          <ac:chgData name="ナカムラ ユウキ 中村 祐貴" userId="5d625d55-517b-4aa8-9b91-c7ff6826639a" providerId="ADAL" clId="{B5C8C0BB-5023-466A-91D1-8360316C4E45}" dt="2020-02-16T04:49:17.619" v="8361" actId="1076"/>
          <ac:picMkLst>
            <pc:docMk/>
            <pc:sldMk cId="4093355863" sldId="312"/>
            <ac:picMk id="26" creationId="{FDE71DC2-D36F-4F72-BA81-55073C3E9A51}"/>
          </ac:picMkLst>
        </pc:picChg>
        <pc:picChg chg="add mod">
          <ac:chgData name="ナカムラ ユウキ 中村 祐貴" userId="5d625d55-517b-4aa8-9b91-c7ff6826639a" providerId="ADAL" clId="{B5C8C0BB-5023-466A-91D1-8360316C4E45}" dt="2020-02-16T11:59:55.792" v="9021" actId="1076"/>
          <ac:picMkLst>
            <pc:docMk/>
            <pc:sldMk cId="4093355863" sldId="312"/>
            <ac:picMk id="27" creationId="{FE87CEC7-43A2-4D35-B7D0-D3D0D08BAE54}"/>
          </ac:picMkLst>
        </pc:picChg>
        <pc:picChg chg="add mod modCrop">
          <ac:chgData name="ナカムラ ユウキ 中村 祐貴" userId="5d625d55-517b-4aa8-9b91-c7ff6826639a" providerId="ADAL" clId="{B5C8C0BB-5023-466A-91D1-8360316C4E45}" dt="2020-02-16T04:48:58.636" v="8359" actId="1076"/>
          <ac:picMkLst>
            <pc:docMk/>
            <pc:sldMk cId="4093355863" sldId="312"/>
            <ac:picMk id="28" creationId="{150975E8-B2C1-41CA-B076-D48FAF0C157D}"/>
          </ac:picMkLst>
        </pc:picChg>
      </pc:sldChg>
      <pc:sldChg chg="addSp modSp add">
        <pc:chgData name="ナカムラ ユウキ 中村 祐貴" userId="5d625d55-517b-4aa8-9b91-c7ff6826639a" providerId="ADAL" clId="{B5C8C0BB-5023-466A-91D1-8360316C4E45}" dt="2020-02-16T05:16:48.400" v="9011" actId="14100"/>
        <pc:sldMkLst>
          <pc:docMk/>
          <pc:sldMk cId="3906422668" sldId="313"/>
        </pc:sldMkLst>
        <pc:spChg chg="add mod">
          <ac:chgData name="ナカムラ ユウキ 中村 祐貴" userId="5d625d55-517b-4aa8-9b91-c7ff6826639a" providerId="ADAL" clId="{B5C8C0BB-5023-466A-91D1-8360316C4E45}" dt="2020-02-16T05:04:55.553" v="8522" actId="20577"/>
          <ac:spMkLst>
            <pc:docMk/>
            <pc:sldMk cId="3906422668" sldId="313"/>
            <ac:spMk id="2" creationId="{4A4B4E34-D063-4211-B66A-2940D6A7968C}"/>
          </ac:spMkLst>
        </pc:spChg>
        <pc:spChg chg="add mod">
          <ac:chgData name="ナカムラ ユウキ 中村 祐貴" userId="5d625d55-517b-4aa8-9b91-c7ff6826639a" providerId="ADAL" clId="{B5C8C0BB-5023-466A-91D1-8360316C4E45}" dt="2020-02-16T05:15:47.881" v="8993" actId="1076"/>
          <ac:spMkLst>
            <pc:docMk/>
            <pc:sldMk cId="3906422668" sldId="313"/>
            <ac:spMk id="13" creationId="{AC461CD1-33A5-4CED-8203-3E444E234231}"/>
          </ac:spMkLst>
        </pc:spChg>
        <pc:spChg chg="add mod">
          <ac:chgData name="ナカムラ ユウキ 中村 祐貴" userId="5d625d55-517b-4aa8-9b91-c7ff6826639a" providerId="ADAL" clId="{B5C8C0BB-5023-466A-91D1-8360316C4E45}" dt="2020-02-16T05:16:00.175" v="8999"/>
          <ac:spMkLst>
            <pc:docMk/>
            <pc:sldMk cId="3906422668" sldId="313"/>
            <ac:spMk id="14" creationId="{66BDBDA1-E4EA-4895-B17D-021A0AFC7FC1}"/>
          </ac:spMkLst>
        </pc:spChg>
        <pc:spChg chg="add mod">
          <ac:chgData name="ナカムラ ユウキ 中村 祐貴" userId="5d625d55-517b-4aa8-9b91-c7ff6826639a" providerId="ADAL" clId="{B5C8C0BB-5023-466A-91D1-8360316C4E45}" dt="2020-02-16T05:12:04.402" v="8788" actId="1076"/>
          <ac:spMkLst>
            <pc:docMk/>
            <pc:sldMk cId="3906422668" sldId="313"/>
            <ac:spMk id="15" creationId="{6B110EF0-87B4-45A1-9AF0-3991F0C021C2}"/>
          </ac:spMkLst>
        </pc:spChg>
        <pc:spChg chg="add mod">
          <ac:chgData name="ナカムラ ユウキ 中村 祐貴" userId="5d625d55-517b-4aa8-9b91-c7ff6826639a" providerId="ADAL" clId="{B5C8C0BB-5023-466A-91D1-8360316C4E45}" dt="2020-02-16T05:11:55.177" v="8786" actId="1076"/>
          <ac:spMkLst>
            <pc:docMk/>
            <pc:sldMk cId="3906422668" sldId="313"/>
            <ac:spMk id="16" creationId="{9AFD604B-A8A8-4CC6-BBD3-D767B713BF41}"/>
          </ac:spMkLst>
        </pc:spChg>
        <pc:picChg chg="add mod modCrop">
          <ac:chgData name="ナカムラ ユウキ 中村 祐貴" userId="5d625d55-517b-4aa8-9b91-c7ff6826639a" providerId="ADAL" clId="{B5C8C0BB-5023-466A-91D1-8360316C4E45}" dt="2020-02-16T05:16:43.647" v="9008" actId="14100"/>
          <ac:picMkLst>
            <pc:docMk/>
            <pc:sldMk cId="3906422668" sldId="313"/>
            <ac:picMk id="4" creationId="{3BF5CDC3-63A9-48B0-A6C7-603E9D4DC706}"/>
          </ac:picMkLst>
        </pc:picChg>
        <pc:picChg chg="add mod modCrop">
          <ac:chgData name="ナカムラ ユウキ 中村 祐貴" userId="5d625d55-517b-4aa8-9b91-c7ff6826639a" providerId="ADAL" clId="{B5C8C0BB-5023-466A-91D1-8360316C4E45}" dt="2020-02-16T05:16:48.400" v="9011" actId="14100"/>
          <ac:picMkLst>
            <pc:docMk/>
            <pc:sldMk cId="3906422668" sldId="313"/>
            <ac:picMk id="6" creationId="{B1BD1F37-EFFE-46CB-A6FB-CB701693170A}"/>
          </ac:picMkLst>
        </pc:picChg>
        <pc:picChg chg="add mod modCrop">
          <ac:chgData name="ナカムラ ユウキ 中村 祐貴" userId="5d625d55-517b-4aa8-9b91-c7ff6826639a" providerId="ADAL" clId="{B5C8C0BB-5023-466A-91D1-8360316C4E45}" dt="2020-02-16T05:14:08.592" v="8793" actId="1076"/>
          <ac:picMkLst>
            <pc:docMk/>
            <pc:sldMk cId="3906422668" sldId="313"/>
            <ac:picMk id="7" creationId="{D571BBA9-BB6B-4D93-B123-6AB078B1F42A}"/>
          </ac:picMkLst>
        </pc:picChg>
        <pc:picChg chg="add mod modCrop">
          <ac:chgData name="ナカムラ ユウキ 中村 祐貴" userId="5d625d55-517b-4aa8-9b91-c7ff6826639a" providerId="ADAL" clId="{B5C8C0BB-5023-466A-91D1-8360316C4E45}" dt="2020-02-16T05:16:33.872" v="9006" actId="14100"/>
          <ac:picMkLst>
            <pc:docMk/>
            <pc:sldMk cId="3906422668" sldId="313"/>
            <ac:picMk id="9" creationId="{D18374DD-317C-4683-BD48-60B5FE5AF9A9}"/>
          </ac:picMkLst>
        </pc:picChg>
        <pc:picChg chg="add mod modCrop">
          <ac:chgData name="ナカムラ ユウキ 中村 祐貴" userId="5d625d55-517b-4aa8-9b91-c7ff6826639a" providerId="ADAL" clId="{B5C8C0BB-5023-466A-91D1-8360316C4E45}" dt="2020-02-16T05:14:13.177" v="8795" actId="1076"/>
          <ac:picMkLst>
            <pc:docMk/>
            <pc:sldMk cId="3906422668" sldId="313"/>
            <ac:picMk id="10" creationId="{3A2B755A-B0ED-47C2-9B08-155A02F21D88}"/>
          </ac:picMkLst>
        </pc:picChg>
        <pc:picChg chg="add mod modCrop">
          <ac:chgData name="ナカムラ ユウキ 中村 祐貴" userId="5d625d55-517b-4aa8-9b91-c7ff6826639a" providerId="ADAL" clId="{B5C8C0BB-5023-466A-91D1-8360316C4E45}" dt="2020-02-16T05:16:13.616" v="9003" actId="14100"/>
          <ac:picMkLst>
            <pc:docMk/>
            <pc:sldMk cId="3906422668" sldId="313"/>
            <ac:picMk id="12" creationId="{EE4825A3-193D-45C6-8B9B-4E0D6203B2DB}"/>
          </ac:picMkLst>
        </pc:picChg>
      </pc:sldChg>
      <pc:sldChg chg="addSp delSp modSp add">
        <pc:chgData name="ナカムラ ユウキ 中村 祐貴" userId="5d625d55-517b-4aa8-9b91-c7ff6826639a" providerId="ADAL" clId="{B5C8C0BB-5023-466A-91D1-8360316C4E45}" dt="2020-02-16T22:39:52.531" v="11136" actId="20577"/>
        <pc:sldMkLst>
          <pc:docMk/>
          <pc:sldMk cId="2527398350" sldId="314"/>
        </pc:sldMkLst>
        <pc:spChg chg="add mod">
          <ac:chgData name="ナカムラ ユウキ 中村 祐貴" userId="5d625d55-517b-4aa8-9b91-c7ff6826639a" providerId="ADAL" clId="{B5C8C0BB-5023-466A-91D1-8360316C4E45}" dt="2020-02-16T22:39:52.531" v="11136" actId="20577"/>
          <ac:spMkLst>
            <pc:docMk/>
            <pc:sldMk cId="2527398350" sldId="314"/>
            <ac:spMk id="2" creationId="{CC874777-C3BC-406E-A47B-51AA509E7B08}"/>
          </ac:spMkLst>
        </pc:spChg>
        <pc:spChg chg="add mod">
          <ac:chgData name="ナカムラ ユウキ 中村 祐貴" userId="5d625d55-517b-4aa8-9b91-c7ff6826639a" providerId="ADAL" clId="{B5C8C0BB-5023-466A-91D1-8360316C4E45}" dt="2020-02-16T21:02:17.244" v="10898" actId="14100"/>
          <ac:spMkLst>
            <pc:docMk/>
            <pc:sldMk cId="2527398350" sldId="314"/>
            <ac:spMk id="10" creationId="{0E9653B8-E781-47DA-A516-F807D972F9BB}"/>
          </ac:spMkLst>
        </pc:spChg>
        <pc:spChg chg="add mod">
          <ac:chgData name="ナカムラ ユウキ 中村 祐貴" userId="5d625d55-517b-4aa8-9b91-c7ff6826639a" providerId="ADAL" clId="{B5C8C0BB-5023-466A-91D1-8360316C4E45}" dt="2020-02-16T21:09:10.881" v="11101" actId="20577"/>
          <ac:spMkLst>
            <pc:docMk/>
            <pc:sldMk cId="2527398350" sldId="314"/>
            <ac:spMk id="11" creationId="{F721E674-EF5D-416E-BAE1-2C214020C9EF}"/>
          </ac:spMkLst>
        </pc:spChg>
        <pc:spChg chg="add mod">
          <ac:chgData name="ナカムラ ユウキ 中村 祐貴" userId="5d625d55-517b-4aa8-9b91-c7ff6826639a" providerId="ADAL" clId="{B5C8C0BB-5023-466A-91D1-8360316C4E45}" dt="2020-02-16T21:01:57.721" v="10895" actId="20577"/>
          <ac:spMkLst>
            <pc:docMk/>
            <pc:sldMk cId="2527398350" sldId="314"/>
            <ac:spMk id="12" creationId="{201F453B-E36A-4441-8E73-6A8C48A1EA73}"/>
          </ac:spMkLst>
        </pc:spChg>
        <pc:spChg chg="add del mod">
          <ac:chgData name="ナカムラ ユウキ 中村 祐貴" userId="5d625d55-517b-4aa8-9b91-c7ff6826639a" providerId="ADAL" clId="{B5C8C0BB-5023-466A-91D1-8360316C4E45}" dt="2020-02-16T20:41:52.544" v="10406"/>
          <ac:spMkLst>
            <pc:docMk/>
            <pc:sldMk cId="2527398350" sldId="314"/>
            <ac:spMk id="15" creationId="{E2DCB302-122D-4343-B2DF-EC8C0F62016A}"/>
          </ac:spMkLst>
        </pc:spChg>
        <pc:spChg chg="add mod">
          <ac:chgData name="ナカムラ ユウキ 中村 祐貴" userId="5d625d55-517b-4aa8-9b91-c7ff6826639a" providerId="ADAL" clId="{B5C8C0BB-5023-466A-91D1-8360316C4E45}" dt="2020-02-16T21:10:00.969" v="11103" actId="1076"/>
          <ac:spMkLst>
            <pc:docMk/>
            <pc:sldMk cId="2527398350" sldId="314"/>
            <ac:spMk id="16" creationId="{2736A529-4DEB-45D2-B46B-87B7CAF4ED7F}"/>
          </ac:spMkLst>
        </pc:spChg>
        <pc:spChg chg="add mod">
          <ac:chgData name="ナカムラ ユウキ 中村 祐貴" userId="5d625d55-517b-4aa8-9b91-c7ff6826639a" providerId="ADAL" clId="{B5C8C0BB-5023-466A-91D1-8360316C4E45}" dt="2020-02-16T20:54:09.678" v="10753"/>
          <ac:spMkLst>
            <pc:docMk/>
            <pc:sldMk cId="2527398350" sldId="314"/>
            <ac:spMk id="17" creationId="{5DFADBC8-A90D-46C5-9C20-AD491E626D99}"/>
          </ac:spMkLst>
        </pc:spChg>
        <pc:spChg chg="add mod">
          <ac:chgData name="ナカムラ ユウキ 中村 祐貴" userId="5d625d55-517b-4aa8-9b91-c7ff6826639a" providerId="ADAL" clId="{B5C8C0BB-5023-466A-91D1-8360316C4E45}" dt="2020-02-16T20:56:11.053" v="10813" actId="1076"/>
          <ac:spMkLst>
            <pc:docMk/>
            <pc:sldMk cId="2527398350" sldId="314"/>
            <ac:spMk id="18" creationId="{F830C62B-368E-4BB4-B00E-208EF9FB8F12}"/>
          </ac:spMkLst>
        </pc:spChg>
        <pc:spChg chg="add mod">
          <ac:chgData name="ナカムラ ユウキ 中村 祐貴" userId="5d625d55-517b-4aa8-9b91-c7ff6826639a" providerId="ADAL" clId="{B5C8C0BB-5023-466A-91D1-8360316C4E45}" dt="2020-02-16T21:10:20.648" v="11107" actId="1076"/>
          <ac:spMkLst>
            <pc:docMk/>
            <pc:sldMk cId="2527398350" sldId="314"/>
            <ac:spMk id="19" creationId="{248E6D31-13EE-4D8E-9E59-6E4EBAD8136C}"/>
          </ac:spMkLst>
        </pc:spChg>
        <pc:picChg chg="add mod modCrop">
          <ac:chgData name="ナカムラ ユウキ 中村 祐貴" userId="5d625d55-517b-4aa8-9b91-c7ff6826639a" providerId="ADAL" clId="{B5C8C0BB-5023-466A-91D1-8360316C4E45}" dt="2020-02-16T21:10:45.199" v="11113" actId="1076"/>
          <ac:picMkLst>
            <pc:docMk/>
            <pc:sldMk cId="2527398350" sldId="314"/>
            <ac:picMk id="4" creationId="{8F4DBF5B-0CF2-4C86-84D3-C60E08BB432A}"/>
          </ac:picMkLst>
        </pc:picChg>
        <pc:picChg chg="add mod">
          <ac:chgData name="ナカムラ ユウキ 中村 祐貴" userId="5d625d55-517b-4aa8-9b91-c7ff6826639a" providerId="ADAL" clId="{B5C8C0BB-5023-466A-91D1-8360316C4E45}" dt="2020-02-16T06:17:36.941" v="9016" actId="962"/>
          <ac:picMkLst>
            <pc:docMk/>
            <pc:sldMk cId="2527398350" sldId="314"/>
            <ac:picMk id="4" creationId="{8FFD67E6-6DF1-4C20-B36F-F3DA101E4372}"/>
          </ac:picMkLst>
        </pc:picChg>
        <pc:picChg chg="del mod modCrop">
          <ac:chgData name="ナカムラ ユウキ 中村 祐貴" userId="5d625d55-517b-4aa8-9b91-c7ff6826639a" providerId="ADAL" clId="{B5C8C0BB-5023-466A-91D1-8360316C4E45}" dt="2020-02-16T16:16:39.299" v="9883" actId="478"/>
          <ac:picMkLst>
            <pc:docMk/>
            <pc:sldMk cId="2527398350" sldId="314"/>
            <ac:picMk id="5" creationId="{D3F8807E-3501-4B50-B2E1-66CED5C21194}"/>
          </ac:picMkLst>
        </pc:picChg>
        <pc:picChg chg="add del mod modCrop">
          <ac:chgData name="ナカムラ ユウキ 中村 祐貴" userId="5d625d55-517b-4aa8-9b91-c7ff6826639a" providerId="ADAL" clId="{B5C8C0BB-5023-466A-91D1-8360316C4E45}" dt="2020-02-16T16:16:40.209" v="9884" actId="478"/>
          <ac:picMkLst>
            <pc:docMk/>
            <pc:sldMk cId="2527398350" sldId="314"/>
            <ac:picMk id="6" creationId="{AD61624A-0BA4-48DB-8720-07AD7BBF78C4}"/>
          </ac:picMkLst>
        </pc:picChg>
        <pc:picChg chg="add mod modCrop">
          <ac:chgData name="ナカムラ ユウキ 中村 祐貴" userId="5d625d55-517b-4aa8-9b91-c7ff6826639a" providerId="ADAL" clId="{B5C8C0BB-5023-466A-91D1-8360316C4E45}" dt="2020-02-16T21:02:07.459" v="10897" actId="1076"/>
          <ac:picMkLst>
            <pc:docMk/>
            <pc:sldMk cId="2527398350" sldId="314"/>
            <ac:picMk id="7" creationId="{B309C8FC-6DA0-44B7-BE14-D9BCDFF3C4C7}"/>
          </ac:picMkLst>
        </pc:picChg>
        <pc:picChg chg="add del mod modCrop">
          <ac:chgData name="ナカムラ ユウキ 中村 祐貴" userId="5d625d55-517b-4aa8-9b91-c7ff6826639a" providerId="ADAL" clId="{B5C8C0BB-5023-466A-91D1-8360316C4E45}" dt="2020-02-16T21:10:57.416" v="11116" actId="1076"/>
          <ac:picMkLst>
            <pc:docMk/>
            <pc:sldMk cId="2527398350" sldId="314"/>
            <ac:picMk id="9" creationId="{4FEF0C12-E3C4-40C8-8298-06C5B99750E5}"/>
          </ac:picMkLst>
        </pc:picChg>
        <pc:picChg chg="add mod modCrop">
          <ac:chgData name="ナカムラ ユウキ 中村 祐貴" userId="5d625d55-517b-4aa8-9b91-c7ff6826639a" providerId="ADAL" clId="{B5C8C0BB-5023-466A-91D1-8360316C4E45}" dt="2020-02-16T21:10:50.320" v="11115" actId="14100"/>
          <ac:picMkLst>
            <pc:docMk/>
            <pc:sldMk cId="2527398350" sldId="314"/>
            <ac:picMk id="13" creationId="{632AD67B-6462-44EC-BF5E-FEF44B33963E}"/>
          </ac:picMkLst>
        </pc:picChg>
        <pc:picChg chg="add mod modCrop">
          <ac:chgData name="ナカムラ ユウキ 中村 祐貴" userId="5d625d55-517b-4aa8-9b91-c7ff6826639a" providerId="ADAL" clId="{B5C8C0BB-5023-466A-91D1-8360316C4E45}" dt="2020-02-16T21:11:02.279" v="11117" actId="1076"/>
          <ac:picMkLst>
            <pc:docMk/>
            <pc:sldMk cId="2527398350" sldId="314"/>
            <ac:picMk id="14" creationId="{B9A80442-E9EC-4E8C-9DBF-E73935DC4C50}"/>
          </ac:picMkLst>
        </pc:picChg>
      </pc:sldChg>
      <pc:sldChg chg="add del">
        <pc:chgData name="ナカムラ ユウキ 中村 祐貴" userId="5d625d55-517b-4aa8-9b91-c7ff6826639a" providerId="ADAL" clId="{B5C8C0BB-5023-466A-91D1-8360316C4E45}" dt="2020-02-16T15:31:04.015" v="9295" actId="2696"/>
        <pc:sldMkLst>
          <pc:docMk/>
          <pc:sldMk cId="332613313" sldId="316"/>
        </pc:sldMkLst>
      </pc:sldChg>
      <pc:sldChg chg="modSp add del">
        <pc:chgData name="ナカムラ ユウキ 中村 祐貴" userId="5d625d55-517b-4aa8-9b91-c7ff6826639a" providerId="ADAL" clId="{B5C8C0BB-5023-466A-91D1-8360316C4E45}" dt="2020-02-16T15:30:58.929" v="9293"/>
        <pc:sldMkLst>
          <pc:docMk/>
          <pc:sldMk cId="100460884" sldId="317"/>
        </pc:sldMkLst>
        <pc:graphicFrameChg chg="mod">
          <ac:chgData name="ナカムラ ユウキ 中村 祐貴" userId="5d625d55-517b-4aa8-9b91-c7ff6826639a" providerId="ADAL" clId="{B5C8C0BB-5023-466A-91D1-8360316C4E45}" dt="2020-02-16T15:30:57.604" v="9292" actId="1076"/>
          <ac:graphicFrameMkLst>
            <pc:docMk/>
            <pc:sldMk cId="100460884" sldId="317"/>
            <ac:graphicFrameMk id="21" creationId="{C10DCFBE-77D5-4FA1-8E8C-1F649D976C03}"/>
          </ac:graphicFrameMkLst>
        </pc:graphicFrameChg>
      </pc:sldChg>
      <pc:sldChg chg="modSp add">
        <pc:chgData name="ナカムラ ユウキ 中村 祐貴" userId="5d625d55-517b-4aa8-9b91-c7ff6826639a" providerId="ADAL" clId="{B5C8C0BB-5023-466A-91D1-8360316C4E45}" dt="2020-02-16T15:34:40.921" v="9335" actId="20577"/>
        <pc:sldMkLst>
          <pc:docMk/>
          <pc:sldMk cId="1044222937" sldId="317"/>
        </pc:sldMkLst>
        <pc:spChg chg="mod">
          <ac:chgData name="ナカムラ ユウキ 中村 祐貴" userId="5d625d55-517b-4aa8-9b91-c7ff6826639a" providerId="ADAL" clId="{B5C8C0BB-5023-466A-91D1-8360316C4E45}" dt="2020-02-16T15:34:40.921" v="9335" actId="20577"/>
          <ac:spMkLst>
            <pc:docMk/>
            <pc:sldMk cId="1044222937" sldId="317"/>
            <ac:spMk id="10" creationId="{2DD17463-C226-46FA-9C1D-3AE5E04C23B9}"/>
          </ac:spMkLst>
        </pc:spChg>
        <pc:graphicFrameChg chg="mod">
          <ac:chgData name="ナカムラ ユウキ 中村 祐貴" userId="5d625d55-517b-4aa8-9b91-c7ff6826639a" providerId="ADAL" clId="{B5C8C0BB-5023-466A-91D1-8360316C4E45}" dt="2020-02-16T15:33:11.456" v="9311"/>
          <ac:graphicFrameMkLst>
            <pc:docMk/>
            <pc:sldMk cId="1044222937" sldId="317"/>
            <ac:graphicFrameMk id="21" creationId="{C10DCFBE-77D5-4FA1-8E8C-1F649D976C03}"/>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11~4&#26376;&#32207;&#38477;&#38634;&#3732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26997;&#31471;&#20107;&#20363;&#12288;&#38477;&#27700;&#37327;&#12539;&#38477;&#38634;&#37327;.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5&#12459;&#25152;&#20197;&#19978;&#12398;&#20107;&#2036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26997;&#31471;&#20107;&#20363;&#12288;&#38477;&#27700;&#37327;&#12539;&#38477;&#38634;&#37327;.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26997;&#31471;&#20107;&#20363;&#12288;&#38477;&#27700;&#37327;&#12539;&#38477;&#38634;&#37327;.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26997;&#31471;&#20107;&#20363;&#12288;&#38477;&#27700;&#37327;&#12539;&#38477;&#38634;&#37327;.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5&#12459;&#25152;&#20197;&#19978;&#12398;&#20107;&#20363;.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5&#12459;&#25152;&#20197;&#19978;&#12398;&#20107;&#20363;.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5&#12459;&#25152;&#20197;&#19978;&#12398;&#20107;&#20363;.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5&#12459;&#25152;&#20197;&#19978;&#12398;&#20107;&#20363;.xlsx" TargetMode="External"/><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11~4&#26376;&#32207;&#38477;&#38634;&#37327;.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11~4&#26376;&#32207;&#38477;&#38634;&#37327;.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1,2&#26376;&#24179;&#22343;&#27671;&#28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5&#12459;&#25152;&#20197;&#19978;&#12398;&#20107;&#2036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5&#12459;&#25152;&#20197;&#19978;&#12398;&#20107;&#2036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5&#12459;&#25152;&#20197;&#19978;&#12398;&#20107;&#2036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26997;&#31471;&#20107;&#20363;&#12288;&#38477;&#27700;&#37327;&#12539;&#38477;&#38634;&#37327;.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mieuniv-my.sharepoint.com/personal/516346_o_mie-u_ac_jp/Documents/5&#12459;&#25152;&#20197;&#19978;&#12398;&#20107;&#20363;.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sz="1400"/>
              <a:t>関東</a:t>
            </a:r>
            <a:r>
              <a:rPr lang="en-US" altLang="ja-JP" sz="1400"/>
              <a:t>8</a:t>
            </a:r>
            <a:r>
              <a:rPr lang="ja-JP" altLang="en-US" sz="1400"/>
              <a:t>地点の</a:t>
            </a:r>
            <a:r>
              <a:rPr lang="en-US" altLang="ja-JP" sz="1400"/>
              <a:t>1,2</a:t>
            </a:r>
            <a:r>
              <a:rPr lang="ja-JP" altLang="en-US" sz="1400"/>
              <a:t>月の総降雪量</a:t>
            </a:r>
          </a:p>
        </c:rich>
      </c:tx>
      <c:layout>
        <c:manualLayout>
          <c:xMode val="edge"/>
          <c:yMode val="edge"/>
          <c:x val="0.37244452457151206"/>
          <c:y val="2.6360864038550792E-2"/>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7303353207445085E-2"/>
          <c:y val="0.18571071669856995"/>
          <c:w val="0.90760237182985326"/>
          <c:h val="0.67044055327592555"/>
        </c:manualLayout>
      </c:layout>
      <c:barChart>
        <c:barDir val="col"/>
        <c:grouping val="clustered"/>
        <c:varyColors val="0"/>
        <c:ser>
          <c:idx val="0"/>
          <c:order val="0"/>
          <c:spPr>
            <a:solidFill>
              <a:srgbClr val="00B0F0"/>
            </a:solidFill>
            <a:ln w="15875" cmpd="sng">
              <a:solidFill>
                <a:srgbClr val="00B0F0"/>
              </a:solidFill>
            </a:ln>
            <a:effectLst/>
          </c:spPr>
          <c:invertIfNegative val="0"/>
          <c:dPt>
            <c:idx val="23"/>
            <c:invertIfNegative val="0"/>
            <c:bubble3D val="0"/>
            <c:spPr>
              <a:solidFill>
                <a:srgbClr val="00B0F0"/>
              </a:solidFill>
              <a:ln w="15875" cmpd="sng">
                <a:solidFill>
                  <a:srgbClr val="00B0F0"/>
                </a:solidFill>
              </a:ln>
              <a:effectLst/>
            </c:spPr>
            <c:extLst>
              <c:ext xmlns:c16="http://schemas.microsoft.com/office/drawing/2014/chart" uri="{C3380CC4-5D6E-409C-BE32-E72D297353CC}">
                <c16:uniqueId val="{00000001-6723-43FC-AB79-3B80991A0663}"/>
              </c:ext>
            </c:extLst>
          </c:dPt>
          <c:dPt>
            <c:idx val="53"/>
            <c:invertIfNegative val="0"/>
            <c:bubble3D val="0"/>
            <c:spPr>
              <a:solidFill>
                <a:srgbClr val="00B0F0"/>
              </a:solidFill>
              <a:ln w="15875" cmpd="sng">
                <a:solidFill>
                  <a:srgbClr val="00B0F0"/>
                </a:solidFill>
              </a:ln>
              <a:effectLst/>
            </c:spPr>
            <c:extLst>
              <c:ext xmlns:c16="http://schemas.microsoft.com/office/drawing/2014/chart" uri="{C3380CC4-5D6E-409C-BE32-E72D297353CC}">
                <c16:uniqueId val="{00000003-6723-43FC-AB79-3B80991A0663}"/>
              </c:ext>
            </c:extLst>
          </c:dPt>
          <c:cat>
            <c:numRef>
              <c:f>Sheet3!$A$3:$A$60</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Sheet3!$B$3:$B$60</c:f>
              <c:numCache>
                <c:formatCode>General</c:formatCode>
                <c:ptCount val="58"/>
                <c:pt idx="0">
                  <c:v>8</c:v>
                </c:pt>
                <c:pt idx="1">
                  <c:v>18</c:v>
                </c:pt>
                <c:pt idx="2">
                  <c:v>59</c:v>
                </c:pt>
                <c:pt idx="3">
                  <c:v>96</c:v>
                </c:pt>
                <c:pt idx="4">
                  <c:v>67</c:v>
                </c:pt>
                <c:pt idx="5">
                  <c:v>9</c:v>
                </c:pt>
                <c:pt idx="6">
                  <c:v>178</c:v>
                </c:pt>
                <c:pt idx="7">
                  <c:v>198</c:v>
                </c:pt>
                <c:pt idx="8">
                  <c:v>133</c:v>
                </c:pt>
                <c:pt idx="9">
                  <c:v>93</c:v>
                </c:pt>
                <c:pt idx="10">
                  <c:v>72</c:v>
                </c:pt>
                <c:pt idx="11">
                  <c:v>112</c:v>
                </c:pt>
                <c:pt idx="12">
                  <c:v>7</c:v>
                </c:pt>
                <c:pt idx="13">
                  <c:v>142</c:v>
                </c:pt>
                <c:pt idx="14">
                  <c:v>175</c:v>
                </c:pt>
                <c:pt idx="15">
                  <c:v>2</c:v>
                </c:pt>
                <c:pt idx="16">
                  <c:v>53</c:v>
                </c:pt>
                <c:pt idx="17">
                  <c:v>113</c:v>
                </c:pt>
                <c:pt idx="18">
                  <c:v>45</c:v>
                </c:pt>
                <c:pt idx="19">
                  <c:v>48</c:v>
                </c:pt>
                <c:pt idx="20">
                  <c:v>31</c:v>
                </c:pt>
                <c:pt idx="21">
                  <c:v>25</c:v>
                </c:pt>
                <c:pt idx="22">
                  <c:v>37</c:v>
                </c:pt>
                <c:pt idx="23">
                  <c:v>582</c:v>
                </c:pt>
                <c:pt idx="24">
                  <c:v>44</c:v>
                </c:pt>
                <c:pt idx="25">
                  <c:v>214</c:v>
                </c:pt>
                <c:pt idx="26">
                  <c:v>182</c:v>
                </c:pt>
                <c:pt idx="27">
                  <c:v>32</c:v>
                </c:pt>
                <c:pt idx="28">
                  <c:v>17</c:v>
                </c:pt>
                <c:pt idx="29">
                  <c:v>245</c:v>
                </c:pt>
                <c:pt idx="30">
                  <c:v>9</c:v>
                </c:pt>
                <c:pt idx="31">
                  <c:v>123</c:v>
                </c:pt>
                <c:pt idx="32">
                  <c:v>2</c:v>
                </c:pt>
                <c:pt idx="33">
                  <c:v>269</c:v>
                </c:pt>
                <c:pt idx="34">
                  <c:v>7</c:v>
                </c:pt>
                <c:pt idx="35">
                  <c:v>159</c:v>
                </c:pt>
                <c:pt idx="36">
                  <c:v>46</c:v>
                </c:pt>
                <c:pt idx="37">
                  <c:v>310</c:v>
                </c:pt>
                <c:pt idx="38">
                  <c:v>16</c:v>
                </c:pt>
                <c:pt idx="39">
                  <c:v>28</c:v>
                </c:pt>
                <c:pt idx="40">
                  <c:v>236</c:v>
                </c:pt>
                <c:pt idx="41">
                  <c:v>15</c:v>
                </c:pt>
                <c:pt idx="42">
                  <c:v>35</c:v>
                </c:pt>
                <c:pt idx="43">
                  <c:v>0</c:v>
                </c:pt>
                <c:pt idx="44">
                  <c:v>40</c:v>
                </c:pt>
                <c:pt idx="45">
                  <c:v>82</c:v>
                </c:pt>
                <c:pt idx="46">
                  <c:v>0</c:v>
                </c:pt>
                <c:pt idx="47">
                  <c:v>60</c:v>
                </c:pt>
                <c:pt idx="48">
                  <c:v>7</c:v>
                </c:pt>
                <c:pt idx="49">
                  <c:v>46</c:v>
                </c:pt>
                <c:pt idx="50">
                  <c:v>68</c:v>
                </c:pt>
                <c:pt idx="51">
                  <c:v>89</c:v>
                </c:pt>
                <c:pt idx="52">
                  <c:v>64</c:v>
                </c:pt>
                <c:pt idx="53">
                  <c:v>485</c:v>
                </c:pt>
                <c:pt idx="54">
                  <c:v>8</c:v>
                </c:pt>
                <c:pt idx="55">
                  <c:v>80</c:v>
                </c:pt>
                <c:pt idx="56">
                  <c:v>20</c:v>
                </c:pt>
                <c:pt idx="57">
                  <c:v>208</c:v>
                </c:pt>
              </c:numCache>
            </c:numRef>
          </c:val>
          <c:extLst>
            <c:ext xmlns:c16="http://schemas.microsoft.com/office/drawing/2014/chart" uri="{C3380CC4-5D6E-409C-BE32-E72D297353CC}">
              <c16:uniqueId val="{00000004-6723-43FC-AB79-3B80991A0663}"/>
            </c:ext>
          </c:extLst>
        </c:ser>
        <c:dLbls>
          <c:showLegendKey val="0"/>
          <c:showVal val="0"/>
          <c:showCatName val="0"/>
          <c:showSerName val="0"/>
          <c:showPercent val="0"/>
          <c:showBubbleSize val="0"/>
        </c:dLbls>
        <c:gapWidth val="219"/>
        <c:axId val="2091289456"/>
        <c:axId val="204096080"/>
      </c:barChart>
      <c:catAx>
        <c:axId val="209128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204096080"/>
        <c:crosses val="autoZero"/>
        <c:auto val="1"/>
        <c:lblAlgn val="ctr"/>
        <c:lblOffset val="100"/>
        <c:noMultiLvlLbl val="0"/>
      </c:catAx>
      <c:valAx>
        <c:axId val="204096080"/>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降雪量</a:t>
                </a:r>
                <a:r>
                  <a:rPr lang="en-US" altLang="ja-JP"/>
                  <a:t>(cm)</a:t>
                </a:r>
                <a:endParaRPr lang="ja-JP" altLang="en-US"/>
              </a:p>
            </c:rich>
          </c:tx>
          <c:layout>
            <c:manualLayout>
              <c:xMode val="edge"/>
              <c:yMode val="edge"/>
              <c:x val="1.9264332012045831E-3"/>
              <c:y val="0.40216384686881207"/>
            </c:manualLayout>
          </c:layout>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2091289456"/>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極端事例</a:t>
            </a:r>
            <a:endParaRPr lang="en-US" altLang="ja-JP"/>
          </a:p>
        </c:rich>
      </c:tx>
      <c:layout>
        <c:manualLayout>
          <c:xMode val="edge"/>
          <c:yMode val="edge"/>
          <c:x val="0.40389506438192541"/>
          <c:y val="1.111211246507778E-2"/>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340851652281723"/>
          <c:y val="0.16785983338831059"/>
          <c:w val="0.82900876720913919"/>
          <c:h val="0.57205636203437404"/>
        </c:manualLayout>
      </c:layout>
      <c:barChart>
        <c:barDir val="col"/>
        <c:grouping val="clustered"/>
        <c:varyColors val="0"/>
        <c:ser>
          <c:idx val="0"/>
          <c:order val="0"/>
          <c:spPr>
            <a:solidFill>
              <a:schemeClr val="accent1"/>
            </a:solidFill>
            <a:ln>
              <a:noFill/>
            </a:ln>
            <a:effectLst/>
          </c:spPr>
          <c:invertIfNegative val="0"/>
          <c:cat>
            <c:numRef>
              <c:f>Sheet1!$A$32:$A$45</c:f>
              <c:numCache>
                <c:formatCode>General</c:formatCode>
                <c:ptCount val="14"/>
                <c:pt idx="0">
                  <c:v>1968</c:v>
                </c:pt>
                <c:pt idx="1">
                  <c:v>1975</c:v>
                </c:pt>
                <c:pt idx="2" formatCode="m/d/yyyy">
                  <c:v>30700</c:v>
                </c:pt>
                <c:pt idx="3" formatCode="m/d/yyyy">
                  <c:v>30729</c:v>
                </c:pt>
                <c:pt idx="4">
                  <c:v>1986</c:v>
                </c:pt>
                <c:pt idx="5">
                  <c:v>1990</c:v>
                </c:pt>
                <c:pt idx="6">
                  <c:v>1992</c:v>
                </c:pt>
                <c:pt idx="7">
                  <c:v>1994</c:v>
                </c:pt>
                <c:pt idx="8" formatCode="m/d/yyyy">
                  <c:v>35804</c:v>
                </c:pt>
                <c:pt idx="9" formatCode="m/d/yyyy">
                  <c:v>35810</c:v>
                </c:pt>
                <c:pt idx="10">
                  <c:v>2001</c:v>
                </c:pt>
                <c:pt idx="11" formatCode="m/d/yyyy">
                  <c:v>41678</c:v>
                </c:pt>
                <c:pt idx="12" formatCode="m/d/yyyy">
                  <c:v>41685</c:v>
                </c:pt>
                <c:pt idx="13">
                  <c:v>2018</c:v>
                </c:pt>
              </c:numCache>
            </c:numRef>
          </c:cat>
          <c:val>
            <c:numRef>
              <c:f>Sheet1!$C$32:$C$45</c:f>
              <c:numCache>
                <c:formatCode>General</c:formatCode>
                <c:ptCount val="14"/>
                <c:pt idx="0">
                  <c:v>176</c:v>
                </c:pt>
                <c:pt idx="1">
                  <c:v>115</c:v>
                </c:pt>
                <c:pt idx="2">
                  <c:v>124</c:v>
                </c:pt>
                <c:pt idx="3">
                  <c:v>194</c:v>
                </c:pt>
                <c:pt idx="4">
                  <c:v>176</c:v>
                </c:pt>
                <c:pt idx="5">
                  <c:v>162</c:v>
                </c:pt>
                <c:pt idx="6">
                  <c:v>115</c:v>
                </c:pt>
                <c:pt idx="7">
                  <c:v>178</c:v>
                </c:pt>
                <c:pt idx="8">
                  <c:v>148</c:v>
                </c:pt>
                <c:pt idx="9">
                  <c:v>113</c:v>
                </c:pt>
                <c:pt idx="10">
                  <c:v>113</c:v>
                </c:pt>
                <c:pt idx="11">
                  <c:v>205</c:v>
                </c:pt>
                <c:pt idx="12">
                  <c:v>242</c:v>
                </c:pt>
                <c:pt idx="13">
                  <c:v>161</c:v>
                </c:pt>
              </c:numCache>
            </c:numRef>
          </c:val>
          <c:extLst>
            <c:ext xmlns:c16="http://schemas.microsoft.com/office/drawing/2014/chart" uri="{C3380CC4-5D6E-409C-BE32-E72D297353CC}">
              <c16:uniqueId val="{00000000-2FF0-4EE0-85E6-36E8A672EA0D}"/>
            </c:ext>
          </c:extLst>
        </c:ser>
        <c:dLbls>
          <c:showLegendKey val="0"/>
          <c:showVal val="0"/>
          <c:showCatName val="0"/>
          <c:showSerName val="0"/>
          <c:showPercent val="0"/>
          <c:showBubbleSize val="0"/>
        </c:dLbls>
        <c:gapWidth val="219"/>
        <c:overlap val="-27"/>
        <c:axId val="474502800"/>
        <c:axId val="146437632"/>
      </c:barChart>
      <c:catAx>
        <c:axId val="47450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46437632"/>
        <c:crosses val="autoZero"/>
        <c:auto val="1"/>
        <c:lblAlgn val="ctr"/>
        <c:lblOffset val="100"/>
        <c:noMultiLvlLbl val="0"/>
      </c:catAx>
      <c:valAx>
        <c:axId val="146437632"/>
        <c:scaling>
          <c:orientation val="minMax"/>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降雪量</a:t>
                </a:r>
                <a:r>
                  <a:rPr lang="en-US" altLang="ja-JP"/>
                  <a:t>(cm)</a:t>
                </a:r>
                <a:endParaRPr lang="ja-JP" altLang="en-US"/>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crossAx val="474502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普通事例　</a:t>
            </a:r>
          </a:p>
        </c:rich>
      </c:tx>
      <c:layout>
        <c:manualLayout>
          <c:xMode val="edge"/>
          <c:yMode val="edge"/>
          <c:x val="0.4159238925353555"/>
          <c:y val="9.6989605565421397E-2"/>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399370167597136"/>
          <c:y val="0.26974820378305281"/>
          <c:w val="0.82043563747360193"/>
          <c:h val="0.62371240570879294"/>
        </c:manualLayout>
      </c:layout>
      <c:barChart>
        <c:barDir val="col"/>
        <c:grouping val="clustered"/>
        <c:varyColors val="0"/>
        <c:ser>
          <c:idx val="0"/>
          <c:order val="0"/>
          <c:spPr>
            <a:solidFill>
              <a:schemeClr val="accent1"/>
            </a:solidFill>
            <a:ln>
              <a:noFill/>
            </a:ln>
            <a:effectLst/>
          </c:spPr>
          <c:invertIfNegative val="0"/>
          <c:cat>
            <c:numRef>
              <c:f>Sheet2!$M$2:$M$57</c:f>
              <c:numCache>
                <c:formatCode>General</c:formatCode>
                <c:ptCount val="56"/>
                <c:pt idx="0">
                  <c:v>1964</c:v>
                </c:pt>
                <c:pt idx="1">
                  <c:v>1965</c:v>
                </c:pt>
                <c:pt idx="2">
                  <c:v>1967</c:v>
                </c:pt>
                <c:pt idx="3">
                  <c:v>1967</c:v>
                </c:pt>
                <c:pt idx="4">
                  <c:v>1969</c:v>
                </c:pt>
                <c:pt idx="5">
                  <c:v>1969</c:v>
                </c:pt>
                <c:pt idx="6">
                  <c:v>1970</c:v>
                </c:pt>
                <c:pt idx="7">
                  <c:v>1971</c:v>
                </c:pt>
                <c:pt idx="8">
                  <c:v>1971</c:v>
                </c:pt>
                <c:pt idx="9">
                  <c:v>1972</c:v>
                </c:pt>
                <c:pt idx="10">
                  <c:v>1972</c:v>
                </c:pt>
                <c:pt idx="11">
                  <c:v>1974</c:v>
                </c:pt>
                <c:pt idx="12">
                  <c:v>1974</c:v>
                </c:pt>
                <c:pt idx="13">
                  <c:v>1974</c:v>
                </c:pt>
                <c:pt idx="14">
                  <c:v>1974</c:v>
                </c:pt>
                <c:pt idx="15">
                  <c:v>1977</c:v>
                </c:pt>
                <c:pt idx="16">
                  <c:v>1978</c:v>
                </c:pt>
                <c:pt idx="17">
                  <c:v>1978</c:v>
                </c:pt>
                <c:pt idx="18">
                  <c:v>1979</c:v>
                </c:pt>
                <c:pt idx="19">
                  <c:v>1980</c:v>
                </c:pt>
                <c:pt idx="20">
                  <c:v>1981</c:v>
                </c:pt>
                <c:pt idx="21">
                  <c:v>1982</c:v>
                </c:pt>
                <c:pt idx="22">
                  <c:v>1983</c:v>
                </c:pt>
                <c:pt idx="23">
                  <c:v>1983</c:v>
                </c:pt>
                <c:pt idx="24">
                  <c:v>1984</c:v>
                </c:pt>
                <c:pt idx="25">
                  <c:v>1984</c:v>
                </c:pt>
                <c:pt idx="26">
                  <c:v>1984</c:v>
                </c:pt>
                <c:pt idx="27">
                  <c:v>1984</c:v>
                </c:pt>
                <c:pt idx="28">
                  <c:v>1986</c:v>
                </c:pt>
                <c:pt idx="29">
                  <c:v>1987</c:v>
                </c:pt>
                <c:pt idx="30">
                  <c:v>1987</c:v>
                </c:pt>
                <c:pt idx="31">
                  <c:v>1987</c:v>
                </c:pt>
                <c:pt idx="32">
                  <c:v>1987</c:v>
                </c:pt>
                <c:pt idx="33">
                  <c:v>1988</c:v>
                </c:pt>
                <c:pt idx="34">
                  <c:v>1988</c:v>
                </c:pt>
                <c:pt idx="35">
                  <c:v>1990</c:v>
                </c:pt>
                <c:pt idx="36">
                  <c:v>1990</c:v>
                </c:pt>
                <c:pt idx="37">
                  <c:v>1994</c:v>
                </c:pt>
                <c:pt idx="38">
                  <c:v>1995</c:v>
                </c:pt>
                <c:pt idx="39">
                  <c:v>1996</c:v>
                </c:pt>
                <c:pt idx="40">
                  <c:v>1996</c:v>
                </c:pt>
                <c:pt idx="41">
                  <c:v>1996</c:v>
                </c:pt>
                <c:pt idx="42">
                  <c:v>1998</c:v>
                </c:pt>
                <c:pt idx="43">
                  <c:v>1998</c:v>
                </c:pt>
                <c:pt idx="44">
                  <c:v>2001</c:v>
                </c:pt>
                <c:pt idx="45">
                  <c:v>2001</c:v>
                </c:pt>
                <c:pt idx="46">
                  <c:v>2005</c:v>
                </c:pt>
                <c:pt idx="47">
                  <c:v>2006</c:v>
                </c:pt>
                <c:pt idx="48">
                  <c:v>2008</c:v>
                </c:pt>
                <c:pt idx="49">
                  <c:v>2010</c:v>
                </c:pt>
                <c:pt idx="50">
                  <c:v>2011</c:v>
                </c:pt>
                <c:pt idx="51">
                  <c:v>2012</c:v>
                </c:pt>
                <c:pt idx="52">
                  <c:v>2013</c:v>
                </c:pt>
                <c:pt idx="53">
                  <c:v>2014</c:v>
                </c:pt>
                <c:pt idx="54">
                  <c:v>2016</c:v>
                </c:pt>
                <c:pt idx="55">
                  <c:v>2018</c:v>
                </c:pt>
              </c:numCache>
            </c:numRef>
          </c:cat>
          <c:val>
            <c:numRef>
              <c:f>Sheet2!$W$2:$W$57</c:f>
              <c:numCache>
                <c:formatCode>General</c:formatCode>
                <c:ptCount val="56"/>
                <c:pt idx="0">
                  <c:v>43</c:v>
                </c:pt>
                <c:pt idx="1">
                  <c:v>42</c:v>
                </c:pt>
                <c:pt idx="2">
                  <c:v>59</c:v>
                </c:pt>
                <c:pt idx="3">
                  <c:v>91</c:v>
                </c:pt>
                <c:pt idx="4">
                  <c:v>32</c:v>
                </c:pt>
                <c:pt idx="5">
                  <c:v>55</c:v>
                </c:pt>
                <c:pt idx="6">
                  <c:v>57</c:v>
                </c:pt>
                <c:pt idx="7">
                  <c:v>47</c:v>
                </c:pt>
                <c:pt idx="8">
                  <c:v>6</c:v>
                </c:pt>
                <c:pt idx="9">
                  <c:v>42</c:v>
                </c:pt>
                <c:pt idx="10">
                  <c:v>31</c:v>
                </c:pt>
                <c:pt idx="11">
                  <c:v>47</c:v>
                </c:pt>
                <c:pt idx="12">
                  <c:v>13</c:v>
                </c:pt>
                <c:pt idx="13">
                  <c:v>33</c:v>
                </c:pt>
                <c:pt idx="14">
                  <c:v>19</c:v>
                </c:pt>
                <c:pt idx="15">
                  <c:v>24</c:v>
                </c:pt>
                <c:pt idx="16">
                  <c:v>83</c:v>
                </c:pt>
                <c:pt idx="17">
                  <c:v>14</c:v>
                </c:pt>
                <c:pt idx="18">
                  <c:v>30</c:v>
                </c:pt>
                <c:pt idx="19">
                  <c:v>33</c:v>
                </c:pt>
                <c:pt idx="20">
                  <c:v>21</c:v>
                </c:pt>
                <c:pt idx="21">
                  <c:v>9</c:v>
                </c:pt>
                <c:pt idx="22">
                  <c:v>25</c:v>
                </c:pt>
                <c:pt idx="23">
                  <c:v>7</c:v>
                </c:pt>
                <c:pt idx="24">
                  <c:v>60</c:v>
                </c:pt>
                <c:pt idx="25">
                  <c:v>90</c:v>
                </c:pt>
                <c:pt idx="26">
                  <c:v>37</c:v>
                </c:pt>
                <c:pt idx="27">
                  <c:v>40</c:v>
                </c:pt>
                <c:pt idx="28">
                  <c:v>16</c:v>
                </c:pt>
                <c:pt idx="29">
                  <c:v>62</c:v>
                </c:pt>
                <c:pt idx="30">
                  <c:v>24</c:v>
                </c:pt>
                <c:pt idx="31">
                  <c:v>18</c:v>
                </c:pt>
                <c:pt idx="32">
                  <c:v>38</c:v>
                </c:pt>
                <c:pt idx="33">
                  <c:v>22</c:v>
                </c:pt>
                <c:pt idx="34">
                  <c:v>8</c:v>
                </c:pt>
                <c:pt idx="35">
                  <c:v>79</c:v>
                </c:pt>
                <c:pt idx="36">
                  <c:v>19</c:v>
                </c:pt>
                <c:pt idx="37">
                  <c:v>57</c:v>
                </c:pt>
                <c:pt idx="38">
                  <c:v>7</c:v>
                </c:pt>
                <c:pt idx="39">
                  <c:v>59</c:v>
                </c:pt>
                <c:pt idx="40">
                  <c:v>27</c:v>
                </c:pt>
                <c:pt idx="41">
                  <c:v>77</c:v>
                </c:pt>
                <c:pt idx="42">
                  <c:v>32</c:v>
                </c:pt>
                <c:pt idx="43">
                  <c:v>18</c:v>
                </c:pt>
                <c:pt idx="44">
                  <c:v>72</c:v>
                </c:pt>
                <c:pt idx="45">
                  <c:v>61</c:v>
                </c:pt>
                <c:pt idx="46">
                  <c:v>24</c:v>
                </c:pt>
                <c:pt idx="47">
                  <c:v>75</c:v>
                </c:pt>
                <c:pt idx="48">
                  <c:v>39</c:v>
                </c:pt>
                <c:pt idx="49">
                  <c:v>12</c:v>
                </c:pt>
                <c:pt idx="50">
                  <c:v>35</c:v>
                </c:pt>
                <c:pt idx="51">
                  <c:v>60</c:v>
                </c:pt>
                <c:pt idx="52">
                  <c:v>33</c:v>
                </c:pt>
                <c:pt idx="53">
                  <c:v>24</c:v>
                </c:pt>
                <c:pt idx="54">
                  <c:v>65</c:v>
                </c:pt>
                <c:pt idx="55">
                  <c:v>41</c:v>
                </c:pt>
              </c:numCache>
            </c:numRef>
          </c:val>
          <c:extLst>
            <c:ext xmlns:c16="http://schemas.microsoft.com/office/drawing/2014/chart" uri="{C3380CC4-5D6E-409C-BE32-E72D297353CC}">
              <c16:uniqueId val="{00000000-6FE6-4E8D-8289-5265783F08E0}"/>
            </c:ext>
          </c:extLst>
        </c:ser>
        <c:dLbls>
          <c:showLegendKey val="0"/>
          <c:showVal val="0"/>
          <c:showCatName val="0"/>
          <c:showSerName val="0"/>
          <c:showPercent val="0"/>
          <c:showBubbleSize val="0"/>
        </c:dLbls>
        <c:gapWidth val="219"/>
        <c:overlap val="-27"/>
        <c:axId val="1379100399"/>
        <c:axId val="1369537311"/>
      </c:barChart>
      <c:catAx>
        <c:axId val="1379100399"/>
        <c:scaling>
          <c:orientation val="minMax"/>
        </c:scaling>
        <c:delete val="1"/>
        <c:axPos val="b"/>
        <c:numFmt formatCode="General" sourceLinked="1"/>
        <c:majorTickMark val="none"/>
        <c:minorTickMark val="none"/>
        <c:tickLblPos val="nextTo"/>
        <c:crossAx val="1369537311"/>
        <c:crosses val="autoZero"/>
        <c:auto val="1"/>
        <c:lblAlgn val="ctr"/>
        <c:lblOffset val="100"/>
        <c:noMultiLvlLbl val="0"/>
      </c:catAx>
      <c:valAx>
        <c:axId val="1369537311"/>
        <c:scaling>
          <c:orientation val="minMax"/>
          <c:max val="2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降雪量</a:t>
                </a:r>
                <a:r>
                  <a:rPr lang="en-US" altLang="ja-JP"/>
                  <a:t>(cm)</a:t>
                </a:r>
                <a:endParaRPr lang="ja-JP" altLang="en-US"/>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crossAx val="137910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極端事例　降水量</a:t>
            </a:r>
          </a:p>
        </c:rich>
      </c:tx>
      <c:layout>
        <c:manualLayout>
          <c:xMode val="edge"/>
          <c:yMode val="edge"/>
          <c:x val="0.26623991540715697"/>
          <c:y val="0"/>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3336066775538907"/>
          <c:y val="0.18065370741833026"/>
          <c:w val="0.82230552309769245"/>
          <c:h val="0.47857182367891654"/>
        </c:manualLayout>
      </c:layout>
      <c:barChart>
        <c:barDir val="col"/>
        <c:grouping val="clustered"/>
        <c:varyColors val="0"/>
        <c:ser>
          <c:idx val="0"/>
          <c:order val="0"/>
          <c:spPr>
            <a:solidFill>
              <a:schemeClr val="accent1"/>
            </a:solidFill>
            <a:ln>
              <a:noFill/>
            </a:ln>
            <a:effectLst/>
          </c:spPr>
          <c:invertIfNegative val="0"/>
          <c:cat>
            <c:numRef>
              <c:f>Sheet1!$A$32:$A$45</c:f>
              <c:numCache>
                <c:formatCode>General</c:formatCode>
                <c:ptCount val="14"/>
                <c:pt idx="0">
                  <c:v>1968</c:v>
                </c:pt>
                <c:pt idx="1">
                  <c:v>1975</c:v>
                </c:pt>
                <c:pt idx="2" formatCode="m/d/yyyy">
                  <c:v>30700</c:v>
                </c:pt>
                <c:pt idx="3" formatCode="m/d/yyyy">
                  <c:v>30729</c:v>
                </c:pt>
                <c:pt idx="4">
                  <c:v>1986</c:v>
                </c:pt>
                <c:pt idx="5">
                  <c:v>1990</c:v>
                </c:pt>
                <c:pt idx="6">
                  <c:v>1992</c:v>
                </c:pt>
                <c:pt idx="7">
                  <c:v>1994</c:v>
                </c:pt>
                <c:pt idx="8" formatCode="m/d/yyyy">
                  <c:v>35804</c:v>
                </c:pt>
                <c:pt idx="9" formatCode="m/d/yyyy">
                  <c:v>35810</c:v>
                </c:pt>
                <c:pt idx="10">
                  <c:v>2001</c:v>
                </c:pt>
                <c:pt idx="11" formatCode="m/d/yyyy">
                  <c:v>41678</c:v>
                </c:pt>
                <c:pt idx="12" formatCode="m/d/yyyy">
                  <c:v>41685</c:v>
                </c:pt>
                <c:pt idx="13">
                  <c:v>2018</c:v>
                </c:pt>
              </c:numCache>
            </c:numRef>
          </c:cat>
          <c:val>
            <c:numRef>
              <c:f>Sheet1!$B$32:$B$45</c:f>
              <c:numCache>
                <c:formatCode>General</c:formatCode>
                <c:ptCount val="14"/>
                <c:pt idx="0">
                  <c:v>188.5</c:v>
                </c:pt>
                <c:pt idx="1">
                  <c:v>154</c:v>
                </c:pt>
                <c:pt idx="2">
                  <c:v>65</c:v>
                </c:pt>
                <c:pt idx="3">
                  <c:v>144.5</c:v>
                </c:pt>
                <c:pt idx="4">
                  <c:v>208</c:v>
                </c:pt>
                <c:pt idx="5">
                  <c:v>212</c:v>
                </c:pt>
                <c:pt idx="6">
                  <c:v>281.5</c:v>
                </c:pt>
                <c:pt idx="7" formatCode="0_);[Red]\(0\)">
                  <c:v>156</c:v>
                </c:pt>
                <c:pt idx="8">
                  <c:v>241.5</c:v>
                </c:pt>
                <c:pt idx="9">
                  <c:v>284</c:v>
                </c:pt>
                <c:pt idx="10">
                  <c:v>246</c:v>
                </c:pt>
                <c:pt idx="11">
                  <c:v>258.5</c:v>
                </c:pt>
                <c:pt idx="12">
                  <c:v>873.5</c:v>
                </c:pt>
                <c:pt idx="13">
                  <c:v>124</c:v>
                </c:pt>
              </c:numCache>
            </c:numRef>
          </c:val>
          <c:extLst>
            <c:ext xmlns:c16="http://schemas.microsoft.com/office/drawing/2014/chart" uri="{C3380CC4-5D6E-409C-BE32-E72D297353CC}">
              <c16:uniqueId val="{00000000-DBEB-4651-9BA9-5E6C4858B819}"/>
            </c:ext>
          </c:extLst>
        </c:ser>
        <c:dLbls>
          <c:showLegendKey val="0"/>
          <c:showVal val="0"/>
          <c:showCatName val="0"/>
          <c:showSerName val="0"/>
          <c:showPercent val="0"/>
          <c:showBubbleSize val="0"/>
        </c:dLbls>
        <c:gapWidth val="219"/>
        <c:overlap val="-27"/>
        <c:axId val="345371680"/>
        <c:axId val="343882320"/>
      </c:barChart>
      <c:catAx>
        <c:axId val="34537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43882320"/>
        <c:crosses val="autoZero"/>
        <c:auto val="1"/>
        <c:lblAlgn val="ctr"/>
        <c:lblOffset val="100"/>
        <c:noMultiLvlLbl val="0"/>
      </c:catAx>
      <c:valAx>
        <c:axId val="343882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45371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極端事例　降雪量</a:t>
            </a:r>
            <a:endParaRPr lang="en-US" altLang="ja-JP"/>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340851652281723"/>
          <c:y val="0.22897643095100825"/>
          <c:w val="0.82900876720913919"/>
          <c:h val="0.4553792022194309"/>
        </c:manualLayout>
      </c:layout>
      <c:barChart>
        <c:barDir val="col"/>
        <c:grouping val="clustered"/>
        <c:varyColors val="0"/>
        <c:ser>
          <c:idx val="0"/>
          <c:order val="0"/>
          <c:spPr>
            <a:solidFill>
              <a:schemeClr val="accent1"/>
            </a:solidFill>
            <a:ln>
              <a:noFill/>
            </a:ln>
            <a:effectLst/>
          </c:spPr>
          <c:invertIfNegative val="0"/>
          <c:cat>
            <c:numRef>
              <c:f>Sheet1!$A$32:$A$45</c:f>
              <c:numCache>
                <c:formatCode>General</c:formatCode>
                <c:ptCount val="14"/>
                <c:pt idx="0">
                  <c:v>1968</c:v>
                </c:pt>
                <c:pt idx="1">
                  <c:v>1975</c:v>
                </c:pt>
                <c:pt idx="2" formatCode="m/d/yyyy">
                  <c:v>30700</c:v>
                </c:pt>
                <c:pt idx="3" formatCode="m/d/yyyy">
                  <c:v>30729</c:v>
                </c:pt>
                <c:pt idx="4">
                  <c:v>1986</c:v>
                </c:pt>
                <c:pt idx="5">
                  <c:v>1990</c:v>
                </c:pt>
                <c:pt idx="6">
                  <c:v>1992</c:v>
                </c:pt>
                <c:pt idx="7">
                  <c:v>1994</c:v>
                </c:pt>
                <c:pt idx="8" formatCode="m/d/yyyy">
                  <c:v>35804</c:v>
                </c:pt>
                <c:pt idx="9" formatCode="m/d/yyyy">
                  <c:v>35810</c:v>
                </c:pt>
                <c:pt idx="10">
                  <c:v>2001</c:v>
                </c:pt>
                <c:pt idx="11" formatCode="m/d/yyyy">
                  <c:v>41678</c:v>
                </c:pt>
                <c:pt idx="12" formatCode="m/d/yyyy">
                  <c:v>41685</c:v>
                </c:pt>
                <c:pt idx="13">
                  <c:v>2018</c:v>
                </c:pt>
              </c:numCache>
            </c:numRef>
          </c:cat>
          <c:val>
            <c:numRef>
              <c:f>Sheet1!$C$32:$C$45</c:f>
              <c:numCache>
                <c:formatCode>General</c:formatCode>
                <c:ptCount val="14"/>
                <c:pt idx="0">
                  <c:v>176</c:v>
                </c:pt>
                <c:pt idx="1">
                  <c:v>115</c:v>
                </c:pt>
                <c:pt idx="2">
                  <c:v>124</c:v>
                </c:pt>
                <c:pt idx="3">
                  <c:v>194</c:v>
                </c:pt>
                <c:pt idx="4">
                  <c:v>176</c:v>
                </c:pt>
                <c:pt idx="5">
                  <c:v>162</c:v>
                </c:pt>
                <c:pt idx="6">
                  <c:v>115</c:v>
                </c:pt>
                <c:pt idx="7">
                  <c:v>178</c:v>
                </c:pt>
                <c:pt idx="8">
                  <c:v>148</c:v>
                </c:pt>
                <c:pt idx="9">
                  <c:v>113</c:v>
                </c:pt>
                <c:pt idx="10">
                  <c:v>113</c:v>
                </c:pt>
                <c:pt idx="11">
                  <c:v>205</c:v>
                </c:pt>
                <c:pt idx="12">
                  <c:v>242</c:v>
                </c:pt>
                <c:pt idx="13">
                  <c:v>161</c:v>
                </c:pt>
              </c:numCache>
            </c:numRef>
          </c:val>
          <c:extLst>
            <c:ext xmlns:c16="http://schemas.microsoft.com/office/drawing/2014/chart" uri="{C3380CC4-5D6E-409C-BE32-E72D297353CC}">
              <c16:uniqueId val="{00000000-2FF0-4EE0-85E6-36E8A672EA0D}"/>
            </c:ext>
          </c:extLst>
        </c:ser>
        <c:dLbls>
          <c:showLegendKey val="0"/>
          <c:showVal val="0"/>
          <c:showCatName val="0"/>
          <c:showSerName val="0"/>
          <c:showPercent val="0"/>
          <c:showBubbleSize val="0"/>
        </c:dLbls>
        <c:gapWidth val="219"/>
        <c:overlap val="-27"/>
        <c:axId val="474502800"/>
        <c:axId val="146437632"/>
      </c:barChart>
      <c:catAx>
        <c:axId val="47450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46437632"/>
        <c:crosses val="autoZero"/>
        <c:auto val="1"/>
        <c:lblAlgn val="ctr"/>
        <c:lblOffset val="100"/>
        <c:noMultiLvlLbl val="0"/>
      </c:catAx>
      <c:valAx>
        <c:axId val="146437632"/>
        <c:scaling>
          <c:orientation val="minMax"/>
          <c:max val="2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474502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降雪</a:t>
            </a:r>
            <a:r>
              <a:rPr lang="en-US" altLang="ja-JP"/>
              <a:t>/</a:t>
            </a:r>
            <a:r>
              <a:rPr lang="ja-JP" altLang="en-US"/>
              <a:t>降水</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2029804031991682"/>
          <c:y val="0.30907481136753978"/>
          <c:w val="0.82927047628330441"/>
          <c:h val="0.36296779869491275"/>
        </c:manualLayout>
      </c:layout>
      <c:barChart>
        <c:barDir val="col"/>
        <c:grouping val="clustered"/>
        <c:varyColors val="0"/>
        <c:ser>
          <c:idx val="0"/>
          <c:order val="0"/>
          <c:spPr>
            <a:solidFill>
              <a:schemeClr val="accent1"/>
            </a:solidFill>
            <a:ln>
              <a:noFill/>
            </a:ln>
            <a:effectLst/>
          </c:spPr>
          <c:invertIfNegative val="0"/>
          <c:cat>
            <c:numRef>
              <c:f>Sheet1!$A$32:$A$45</c:f>
              <c:numCache>
                <c:formatCode>General</c:formatCode>
                <c:ptCount val="14"/>
                <c:pt idx="0">
                  <c:v>1968</c:v>
                </c:pt>
                <c:pt idx="1">
                  <c:v>1975</c:v>
                </c:pt>
                <c:pt idx="2" formatCode="m/d/yyyy">
                  <c:v>30700</c:v>
                </c:pt>
                <c:pt idx="3" formatCode="m/d/yyyy">
                  <c:v>30729</c:v>
                </c:pt>
                <c:pt idx="4">
                  <c:v>1986</c:v>
                </c:pt>
                <c:pt idx="5">
                  <c:v>1990</c:v>
                </c:pt>
                <c:pt idx="6">
                  <c:v>1992</c:v>
                </c:pt>
                <c:pt idx="7">
                  <c:v>1994</c:v>
                </c:pt>
                <c:pt idx="8" formatCode="m/d/yyyy">
                  <c:v>35804</c:v>
                </c:pt>
                <c:pt idx="9" formatCode="m/d/yyyy">
                  <c:v>35810</c:v>
                </c:pt>
                <c:pt idx="10">
                  <c:v>2001</c:v>
                </c:pt>
                <c:pt idx="11" formatCode="m/d/yyyy">
                  <c:v>41678</c:v>
                </c:pt>
                <c:pt idx="12" formatCode="m/d/yyyy">
                  <c:v>41685</c:v>
                </c:pt>
                <c:pt idx="13">
                  <c:v>2018</c:v>
                </c:pt>
              </c:numCache>
            </c:numRef>
          </c:cat>
          <c:val>
            <c:numRef>
              <c:f>Sheet1!$D$32:$D$45</c:f>
              <c:numCache>
                <c:formatCode>General</c:formatCode>
                <c:ptCount val="14"/>
                <c:pt idx="0">
                  <c:v>0.93368700265251992</c:v>
                </c:pt>
                <c:pt idx="1">
                  <c:v>0.74675324675324672</c:v>
                </c:pt>
                <c:pt idx="2">
                  <c:v>1.9076923076923078</c:v>
                </c:pt>
                <c:pt idx="3">
                  <c:v>1.3425605536332179</c:v>
                </c:pt>
                <c:pt idx="4">
                  <c:v>0.84615384615384615</c:v>
                </c:pt>
                <c:pt idx="5">
                  <c:v>0.76415094339622647</c:v>
                </c:pt>
                <c:pt idx="6">
                  <c:v>0.40852575488454707</c:v>
                </c:pt>
                <c:pt idx="7">
                  <c:v>1.141025641025641</c:v>
                </c:pt>
                <c:pt idx="8">
                  <c:v>0.61283643892339545</c:v>
                </c:pt>
                <c:pt idx="9">
                  <c:v>0.397887323943662</c:v>
                </c:pt>
                <c:pt idx="10">
                  <c:v>0.45934959349593496</c:v>
                </c:pt>
                <c:pt idx="11">
                  <c:v>0.79303675048355904</c:v>
                </c:pt>
                <c:pt idx="12">
                  <c:v>0.27704636519748138</c:v>
                </c:pt>
                <c:pt idx="13">
                  <c:v>1.2983870967741935</c:v>
                </c:pt>
              </c:numCache>
            </c:numRef>
          </c:val>
          <c:extLst>
            <c:ext xmlns:c16="http://schemas.microsoft.com/office/drawing/2014/chart" uri="{C3380CC4-5D6E-409C-BE32-E72D297353CC}">
              <c16:uniqueId val="{00000000-7665-48E5-BEBE-0C561026EE02}"/>
            </c:ext>
          </c:extLst>
        </c:ser>
        <c:dLbls>
          <c:showLegendKey val="0"/>
          <c:showVal val="0"/>
          <c:showCatName val="0"/>
          <c:showSerName val="0"/>
          <c:showPercent val="0"/>
          <c:showBubbleSize val="0"/>
        </c:dLbls>
        <c:gapWidth val="219"/>
        <c:overlap val="-27"/>
        <c:axId val="345371680"/>
        <c:axId val="343882320"/>
      </c:barChart>
      <c:catAx>
        <c:axId val="34537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43882320"/>
        <c:crosses val="autoZero"/>
        <c:auto val="1"/>
        <c:lblAlgn val="ctr"/>
        <c:lblOffset val="100"/>
        <c:noMultiLvlLbl val="0"/>
      </c:catAx>
      <c:valAx>
        <c:axId val="343882320"/>
        <c:scaling>
          <c:orientation val="minMax"/>
          <c:max val="2"/>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345371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普通事例　降雪量</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893742880"/>
        <c:axId val="894968480"/>
      </c:barChart>
      <c:catAx>
        <c:axId val="89374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94968480"/>
        <c:crosses val="autoZero"/>
        <c:auto val="1"/>
        <c:lblAlgn val="ctr"/>
        <c:lblOffset val="100"/>
        <c:noMultiLvlLbl val="0"/>
      </c:catAx>
      <c:valAx>
        <c:axId val="894968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93742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普通事例　降水量</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cat>
            <c:numRef>
              <c:f>Sheet2!$M$2:$M$57</c:f>
              <c:numCache>
                <c:formatCode>General</c:formatCode>
                <c:ptCount val="56"/>
                <c:pt idx="0">
                  <c:v>1964</c:v>
                </c:pt>
                <c:pt idx="1">
                  <c:v>1965</c:v>
                </c:pt>
                <c:pt idx="2">
                  <c:v>1967</c:v>
                </c:pt>
                <c:pt idx="3">
                  <c:v>1967</c:v>
                </c:pt>
                <c:pt idx="4">
                  <c:v>1969</c:v>
                </c:pt>
                <c:pt idx="5">
                  <c:v>1969</c:v>
                </c:pt>
                <c:pt idx="6">
                  <c:v>1970</c:v>
                </c:pt>
                <c:pt idx="7">
                  <c:v>1971</c:v>
                </c:pt>
                <c:pt idx="8">
                  <c:v>1971</c:v>
                </c:pt>
                <c:pt idx="9">
                  <c:v>1972</c:v>
                </c:pt>
                <c:pt idx="10">
                  <c:v>1972</c:v>
                </c:pt>
                <c:pt idx="11">
                  <c:v>1974</c:v>
                </c:pt>
                <c:pt idx="12">
                  <c:v>1974</c:v>
                </c:pt>
                <c:pt idx="13">
                  <c:v>1974</c:v>
                </c:pt>
                <c:pt idx="14">
                  <c:v>1974</c:v>
                </c:pt>
                <c:pt idx="15">
                  <c:v>1977</c:v>
                </c:pt>
                <c:pt idx="16">
                  <c:v>1978</c:v>
                </c:pt>
                <c:pt idx="17">
                  <c:v>1978</c:v>
                </c:pt>
                <c:pt idx="18">
                  <c:v>1979</c:v>
                </c:pt>
                <c:pt idx="19">
                  <c:v>1980</c:v>
                </c:pt>
                <c:pt idx="20">
                  <c:v>1981</c:v>
                </c:pt>
                <c:pt idx="21">
                  <c:v>1982</c:v>
                </c:pt>
                <c:pt idx="22">
                  <c:v>1983</c:v>
                </c:pt>
                <c:pt idx="23">
                  <c:v>1983</c:v>
                </c:pt>
                <c:pt idx="24">
                  <c:v>1984</c:v>
                </c:pt>
                <c:pt idx="25">
                  <c:v>1984</c:v>
                </c:pt>
                <c:pt idx="26">
                  <c:v>1984</c:v>
                </c:pt>
                <c:pt idx="27">
                  <c:v>1984</c:v>
                </c:pt>
                <c:pt idx="28">
                  <c:v>1986</c:v>
                </c:pt>
                <c:pt idx="29">
                  <c:v>1987</c:v>
                </c:pt>
                <c:pt idx="30">
                  <c:v>1987</c:v>
                </c:pt>
                <c:pt idx="31">
                  <c:v>1987</c:v>
                </c:pt>
                <c:pt idx="32">
                  <c:v>1987</c:v>
                </c:pt>
                <c:pt idx="33">
                  <c:v>1988</c:v>
                </c:pt>
                <c:pt idx="34">
                  <c:v>1988</c:v>
                </c:pt>
                <c:pt idx="35">
                  <c:v>1990</c:v>
                </c:pt>
                <c:pt idx="36">
                  <c:v>1990</c:v>
                </c:pt>
                <c:pt idx="37">
                  <c:v>1994</c:v>
                </c:pt>
                <c:pt idx="38">
                  <c:v>1995</c:v>
                </c:pt>
                <c:pt idx="39">
                  <c:v>1996</c:v>
                </c:pt>
                <c:pt idx="40">
                  <c:v>1996</c:v>
                </c:pt>
                <c:pt idx="41">
                  <c:v>1996</c:v>
                </c:pt>
                <c:pt idx="42">
                  <c:v>1998</c:v>
                </c:pt>
                <c:pt idx="43">
                  <c:v>1998</c:v>
                </c:pt>
                <c:pt idx="44">
                  <c:v>2001</c:v>
                </c:pt>
                <c:pt idx="45">
                  <c:v>2001</c:v>
                </c:pt>
                <c:pt idx="46">
                  <c:v>2005</c:v>
                </c:pt>
                <c:pt idx="47">
                  <c:v>2006</c:v>
                </c:pt>
                <c:pt idx="48">
                  <c:v>2008</c:v>
                </c:pt>
                <c:pt idx="49">
                  <c:v>2010</c:v>
                </c:pt>
                <c:pt idx="50">
                  <c:v>2011</c:v>
                </c:pt>
                <c:pt idx="51">
                  <c:v>2012</c:v>
                </c:pt>
                <c:pt idx="52">
                  <c:v>2013</c:v>
                </c:pt>
                <c:pt idx="53">
                  <c:v>2014</c:v>
                </c:pt>
                <c:pt idx="54">
                  <c:v>2016</c:v>
                </c:pt>
                <c:pt idx="55">
                  <c:v>2018</c:v>
                </c:pt>
              </c:numCache>
            </c:numRef>
          </c:cat>
          <c:val>
            <c:numRef>
              <c:f>Sheet2!$X$2:$X$57</c:f>
              <c:numCache>
                <c:formatCode>General</c:formatCode>
                <c:ptCount val="56"/>
                <c:pt idx="0">
                  <c:v>60.5</c:v>
                </c:pt>
                <c:pt idx="1">
                  <c:v>127.39999999999999</c:v>
                </c:pt>
                <c:pt idx="2">
                  <c:v>104.7</c:v>
                </c:pt>
                <c:pt idx="3">
                  <c:v>91</c:v>
                </c:pt>
                <c:pt idx="4">
                  <c:v>86.5</c:v>
                </c:pt>
                <c:pt idx="5">
                  <c:v>63.5</c:v>
                </c:pt>
                <c:pt idx="6">
                  <c:v>79.5</c:v>
                </c:pt>
                <c:pt idx="7">
                  <c:v>48</c:v>
                </c:pt>
                <c:pt idx="8">
                  <c:v>27.5</c:v>
                </c:pt>
                <c:pt idx="9">
                  <c:v>41</c:v>
                </c:pt>
                <c:pt idx="10">
                  <c:v>125.5</c:v>
                </c:pt>
                <c:pt idx="11">
                  <c:v>158</c:v>
                </c:pt>
                <c:pt idx="12">
                  <c:v>49.5</c:v>
                </c:pt>
                <c:pt idx="13">
                  <c:v>129</c:v>
                </c:pt>
                <c:pt idx="14">
                  <c:v>100.5</c:v>
                </c:pt>
                <c:pt idx="15">
                  <c:v>27.5</c:v>
                </c:pt>
                <c:pt idx="16">
                  <c:v>71</c:v>
                </c:pt>
                <c:pt idx="17">
                  <c:v>29</c:v>
                </c:pt>
                <c:pt idx="18">
                  <c:v>60.5</c:v>
                </c:pt>
                <c:pt idx="19">
                  <c:v>55.5</c:v>
                </c:pt>
                <c:pt idx="20">
                  <c:v>189.5</c:v>
                </c:pt>
                <c:pt idx="21">
                  <c:v>58</c:v>
                </c:pt>
                <c:pt idx="22">
                  <c:v>291.5</c:v>
                </c:pt>
                <c:pt idx="23">
                  <c:v>72</c:v>
                </c:pt>
                <c:pt idx="24">
                  <c:v>106</c:v>
                </c:pt>
                <c:pt idx="25">
                  <c:v>146.5</c:v>
                </c:pt>
                <c:pt idx="26">
                  <c:v>43</c:v>
                </c:pt>
                <c:pt idx="27">
                  <c:v>149</c:v>
                </c:pt>
                <c:pt idx="28">
                  <c:v>24</c:v>
                </c:pt>
                <c:pt idx="29">
                  <c:v>55.5</c:v>
                </c:pt>
                <c:pt idx="30">
                  <c:v>64.5</c:v>
                </c:pt>
                <c:pt idx="31">
                  <c:v>43.5</c:v>
                </c:pt>
                <c:pt idx="32">
                  <c:v>89.5</c:v>
                </c:pt>
                <c:pt idx="33">
                  <c:v>52.5</c:v>
                </c:pt>
                <c:pt idx="34">
                  <c:v>14.5</c:v>
                </c:pt>
                <c:pt idx="35">
                  <c:v>115.5</c:v>
                </c:pt>
                <c:pt idx="36">
                  <c:v>32</c:v>
                </c:pt>
                <c:pt idx="37">
                  <c:v>69</c:v>
                </c:pt>
                <c:pt idx="38">
                  <c:v>14.5</c:v>
                </c:pt>
                <c:pt idx="39">
                  <c:v>74.5</c:v>
                </c:pt>
                <c:pt idx="40">
                  <c:v>24</c:v>
                </c:pt>
                <c:pt idx="41">
                  <c:v>61.5</c:v>
                </c:pt>
                <c:pt idx="42">
                  <c:v>125</c:v>
                </c:pt>
                <c:pt idx="43">
                  <c:v>169</c:v>
                </c:pt>
                <c:pt idx="44">
                  <c:v>235.5</c:v>
                </c:pt>
                <c:pt idx="45">
                  <c:v>73.5</c:v>
                </c:pt>
                <c:pt idx="46">
                  <c:v>106.5</c:v>
                </c:pt>
                <c:pt idx="47">
                  <c:v>79</c:v>
                </c:pt>
                <c:pt idx="48">
                  <c:v>138.5</c:v>
                </c:pt>
                <c:pt idx="49">
                  <c:v>161</c:v>
                </c:pt>
                <c:pt idx="50">
                  <c:v>136</c:v>
                </c:pt>
                <c:pt idx="51">
                  <c:v>113.5</c:v>
                </c:pt>
                <c:pt idx="52">
                  <c:v>346</c:v>
                </c:pt>
                <c:pt idx="53">
                  <c:v>33</c:v>
                </c:pt>
                <c:pt idx="54">
                  <c:v>427.5</c:v>
                </c:pt>
                <c:pt idx="55">
                  <c:v>75</c:v>
                </c:pt>
              </c:numCache>
            </c:numRef>
          </c:val>
          <c:extLst>
            <c:ext xmlns:c16="http://schemas.microsoft.com/office/drawing/2014/chart" uri="{C3380CC4-5D6E-409C-BE32-E72D297353CC}">
              <c16:uniqueId val="{00000000-F6CF-47C6-ABA2-AD70B7038345}"/>
            </c:ext>
          </c:extLst>
        </c:ser>
        <c:dLbls>
          <c:showLegendKey val="0"/>
          <c:showVal val="0"/>
          <c:showCatName val="0"/>
          <c:showSerName val="0"/>
          <c:showPercent val="0"/>
          <c:showBubbleSize val="0"/>
        </c:dLbls>
        <c:gapWidth val="219"/>
        <c:overlap val="-27"/>
        <c:axId val="1084063567"/>
        <c:axId val="1005884815"/>
      </c:barChart>
      <c:catAx>
        <c:axId val="10840635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005884815"/>
        <c:crosses val="autoZero"/>
        <c:auto val="1"/>
        <c:lblAlgn val="ctr"/>
        <c:lblOffset val="100"/>
        <c:noMultiLvlLbl val="0"/>
      </c:catAx>
      <c:valAx>
        <c:axId val="10058848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084063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降雪</a:t>
            </a:r>
            <a:r>
              <a:rPr lang="en-US" altLang="ja-JP"/>
              <a:t>/</a:t>
            </a:r>
            <a:r>
              <a:rPr lang="ja-JP" altLang="en-US"/>
              <a:t>降水</a:t>
            </a:r>
            <a:endParaRPr lang="en-US" altLang="ja-JP"/>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cat>
            <c:numRef>
              <c:f>Sheet2!$M$2:$M$57</c:f>
              <c:numCache>
                <c:formatCode>General</c:formatCode>
                <c:ptCount val="56"/>
                <c:pt idx="0">
                  <c:v>1964</c:v>
                </c:pt>
                <c:pt idx="1">
                  <c:v>1965</c:v>
                </c:pt>
                <c:pt idx="2">
                  <c:v>1967</c:v>
                </c:pt>
                <c:pt idx="3">
                  <c:v>1967</c:v>
                </c:pt>
                <c:pt idx="4">
                  <c:v>1969</c:v>
                </c:pt>
                <c:pt idx="5">
                  <c:v>1969</c:v>
                </c:pt>
                <c:pt idx="6">
                  <c:v>1970</c:v>
                </c:pt>
                <c:pt idx="7">
                  <c:v>1971</c:v>
                </c:pt>
                <c:pt idx="8">
                  <c:v>1971</c:v>
                </c:pt>
                <c:pt idx="9">
                  <c:v>1972</c:v>
                </c:pt>
                <c:pt idx="10">
                  <c:v>1972</c:v>
                </c:pt>
                <c:pt idx="11">
                  <c:v>1974</c:v>
                </c:pt>
                <c:pt idx="12">
                  <c:v>1974</c:v>
                </c:pt>
                <c:pt idx="13">
                  <c:v>1974</c:v>
                </c:pt>
                <c:pt idx="14">
                  <c:v>1974</c:v>
                </c:pt>
                <c:pt idx="15">
                  <c:v>1977</c:v>
                </c:pt>
                <c:pt idx="16">
                  <c:v>1978</c:v>
                </c:pt>
                <c:pt idx="17">
                  <c:v>1978</c:v>
                </c:pt>
                <c:pt idx="18">
                  <c:v>1979</c:v>
                </c:pt>
                <c:pt idx="19">
                  <c:v>1980</c:v>
                </c:pt>
                <c:pt idx="20">
                  <c:v>1981</c:v>
                </c:pt>
                <c:pt idx="21">
                  <c:v>1982</c:v>
                </c:pt>
                <c:pt idx="22">
                  <c:v>1983</c:v>
                </c:pt>
                <c:pt idx="23">
                  <c:v>1983</c:v>
                </c:pt>
                <c:pt idx="24">
                  <c:v>1984</c:v>
                </c:pt>
                <c:pt idx="25">
                  <c:v>1984</c:v>
                </c:pt>
                <c:pt idx="26">
                  <c:v>1984</c:v>
                </c:pt>
                <c:pt idx="27">
                  <c:v>1984</c:v>
                </c:pt>
                <c:pt idx="28">
                  <c:v>1986</c:v>
                </c:pt>
                <c:pt idx="29">
                  <c:v>1987</c:v>
                </c:pt>
                <c:pt idx="30">
                  <c:v>1987</c:v>
                </c:pt>
                <c:pt idx="31">
                  <c:v>1987</c:v>
                </c:pt>
                <c:pt idx="32">
                  <c:v>1987</c:v>
                </c:pt>
                <c:pt idx="33">
                  <c:v>1988</c:v>
                </c:pt>
                <c:pt idx="34">
                  <c:v>1988</c:v>
                </c:pt>
                <c:pt idx="35">
                  <c:v>1990</c:v>
                </c:pt>
                <c:pt idx="36">
                  <c:v>1990</c:v>
                </c:pt>
                <c:pt idx="37">
                  <c:v>1994</c:v>
                </c:pt>
                <c:pt idx="38">
                  <c:v>1995</c:v>
                </c:pt>
                <c:pt idx="39">
                  <c:v>1996</c:v>
                </c:pt>
                <c:pt idx="40">
                  <c:v>1996</c:v>
                </c:pt>
                <c:pt idx="41">
                  <c:v>1996</c:v>
                </c:pt>
                <c:pt idx="42">
                  <c:v>1998</c:v>
                </c:pt>
                <c:pt idx="43">
                  <c:v>1998</c:v>
                </c:pt>
                <c:pt idx="44">
                  <c:v>2001</c:v>
                </c:pt>
                <c:pt idx="45">
                  <c:v>2001</c:v>
                </c:pt>
                <c:pt idx="46">
                  <c:v>2005</c:v>
                </c:pt>
                <c:pt idx="47">
                  <c:v>2006</c:v>
                </c:pt>
                <c:pt idx="48">
                  <c:v>2008</c:v>
                </c:pt>
                <c:pt idx="49">
                  <c:v>2010</c:v>
                </c:pt>
                <c:pt idx="50">
                  <c:v>2011</c:v>
                </c:pt>
                <c:pt idx="51">
                  <c:v>2012</c:v>
                </c:pt>
                <c:pt idx="52">
                  <c:v>2013</c:v>
                </c:pt>
                <c:pt idx="53">
                  <c:v>2014</c:v>
                </c:pt>
                <c:pt idx="54">
                  <c:v>2016</c:v>
                </c:pt>
                <c:pt idx="55">
                  <c:v>2018</c:v>
                </c:pt>
              </c:numCache>
            </c:numRef>
          </c:cat>
          <c:val>
            <c:numRef>
              <c:f>Sheet2!$Y$2:$Y$57</c:f>
              <c:numCache>
                <c:formatCode>General</c:formatCode>
                <c:ptCount val="56"/>
                <c:pt idx="0">
                  <c:v>0.71074380165289253</c:v>
                </c:pt>
                <c:pt idx="1">
                  <c:v>0.32967032967032966</c:v>
                </c:pt>
                <c:pt idx="2">
                  <c:v>0.56351480420248323</c:v>
                </c:pt>
                <c:pt idx="3">
                  <c:v>1</c:v>
                </c:pt>
                <c:pt idx="4">
                  <c:v>0.36994219653179189</c:v>
                </c:pt>
                <c:pt idx="5">
                  <c:v>0.86614173228346458</c:v>
                </c:pt>
                <c:pt idx="6">
                  <c:v>0.71698113207547165</c:v>
                </c:pt>
                <c:pt idx="7">
                  <c:v>0.97916666666666663</c:v>
                </c:pt>
                <c:pt idx="8">
                  <c:v>0.21818181818181817</c:v>
                </c:pt>
                <c:pt idx="9">
                  <c:v>1.024390243902439</c:v>
                </c:pt>
                <c:pt idx="10">
                  <c:v>0.24701195219123506</c:v>
                </c:pt>
                <c:pt idx="11">
                  <c:v>0.29746835443037972</c:v>
                </c:pt>
                <c:pt idx="12">
                  <c:v>0.26262626262626265</c:v>
                </c:pt>
                <c:pt idx="13">
                  <c:v>0.2558139534883721</c:v>
                </c:pt>
                <c:pt idx="14">
                  <c:v>0.1890547263681592</c:v>
                </c:pt>
                <c:pt idx="15">
                  <c:v>0.87272727272727268</c:v>
                </c:pt>
                <c:pt idx="16">
                  <c:v>1.1690140845070423</c:v>
                </c:pt>
                <c:pt idx="17">
                  <c:v>0.48275862068965519</c:v>
                </c:pt>
                <c:pt idx="18">
                  <c:v>0.49586776859504134</c:v>
                </c:pt>
                <c:pt idx="19">
                  <c:v>0.59459459459459463</c:v>
                </c:pt>
                <c:pt idx="20">
                  <c:v>0.11081794195250659</c:v>
                </c:pt>
                <c:pt idx="21">
                  <c:v>0.15517241379310345</c:v>
                </c:pt>
                <c:pt idx="22">
                  <c:v>8.5763293310463118E-2</c:v>
                </c:pt>
                <c:pt idx="23">
                  <c:v>9.7222222222222224E-2</c:v>
                </c:pt>
                <c:pt idx="24">
                  <c:v>0.56603773584905659</c:v>
                </c:pt>
                <c:pt idx="25">
                  <c:v>0.61433447098976113</c:v>
                </c:pt>
                <c:pt idx="26">
                  <c:v>0.86046511627906974</c:v>
                </c:pt>
                <c:pt idx="27">
                  <c:v>0.26845637583892618</c:v>
                </c:pt>
                <c:pt idx="28">
                  <c:v>0.66666666666666663</c:v>
                </c:pt>
                <c:pt idx="29">
                  <c:v>1.117117117117117</c:v>
                </c:pt>
                <c:pt idx="30">
                  <c:v>0.37209302325581395</c:v>
                </c:pt>
                <c:pt idx="31">
                  <c:v>0.41379310344827586</c:v>
                </c:pt>
                <c:pt idx="32">
                  <c:v>0.42458100558659218</c:v>
                </c:pt>
                <c:pt idx="33">
                  <c:v>0.41904761904761906</c:v>
                </c:pt>
                <c:pt idx="34">
                  <c:v>0.55172413793103448</c:v>
                </c:pt>
                <c:pt idx="35">
                  <c:v>0.68398268398268403</c:v>
                </c:pt>
                <c:pt idx="36">
                  <c:v>0.59375</c:v>
                </c:pt>
                <c:pt idx="37">
                  <c:v>0.82608695652173914</c:v>
                </c:pt>
                <c:pt idx="38">
                  <c:v>0.48275862068965519</c:v>
                </c:pt>
                <c:pt idx="39">
                  <c:v>0.79194630872483218</c:v>
                </c:pt>
                <c:pt idx="40">
                  <c:v>1.125</c:v>
                </c:pt>
                <c:pt idx="41">
                  <c:v>1.2520325203252032</c:v>
                </c:pt>
                <c:pt idx="42">
                  <c:v>0.25600000000000001</c:v>
                </c:pt>
                <c:pt idx="43">
                  <c:v>0.10650887573964497</c:v>
                </c:pt>
                <c:pt idx="44">
                  <c:v>0.30573248407643311</c:v>
                </c:pt>
                <c:pt idx="45">
                  <c:v>0.82993197278911568</c:v>
                </c:pt>
                <c:pt idx="46">
                  <c:v>0.22535211267605634</c:v>
                </c:pt>
                <c:pt idx="47">
                  <c:v>0.94936708860759489</c:v>
                </c:pt>
                <c:pt idx="48">
                  <c:v>0.28158844765342961</c:v>
                </c:pt>
                <c:pt idx="49">
                  <c:v>7.4534161490683232E-2</c:v>
                </c:pt>
                <c:pt idx="50">
                  <c:v>0.25735294117647056</c:v>
                </c:pt>
                <c:pt idx="51">
                  <c:v>0.52863436123348018</c:v>
                </c:pt>
                <c:pt idx="52">
                  <c:v>9.5375722543352595E-2</c:v>
                </c:pt>
                <c:pt idx="53">
                  <c:v>0.72727272727272729</c:v>
                </c:pt>
                <c:pt idx="54">
                  <c:v>0.15204678362573099</c:v>
                </c:pt>
                <c:pt idx="55">
                  <c:v>0.54666666666666663</c:v>
                </c:pt>
              </c:numCache>
            </c:numRef>
          </c:val>
          <c:extLst>
            <c:ext xmlns:c16="http://schemas.microsoft.com/office/drawing/2014/chart" uri="{C3380CC4-5D6E-409C-BE32-E72D297353CC}">
              <c16:uniqueId val="{00000000-C795-4C84-96AE-40567752D791}"/>
            </c:ext>
          </c:extLst>
        </c:ser>
        <c:dLbls>
          <c:showLegendKey val="0"/>
          <c:showVal val="0"/>
          <c:showCatName val="0"/>
          <c:showSerName val="0"/>
          <c:showPercent val="0"/>
          <c:showBubbleSize val="0"/>
        </c:dLbls>
        <c:gapWidth val="219"/>
        <c:overlap val="-27"/>
        <c:axId val="1575302095"/>
        <c:axId val="1499452671"/>
      </c:barChart>
      <c:catAx>
        <c:axId val="15753020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499452671"/>
        <c:crosses val="autoZero"/>
        <c:auto val="1"/>
        <c:lblAlgn val="ctr"/>
        <c:lblOffset val="100"/>
        <c:noMultiLvlLbl val="0"/>
      </c:catAx>
      <c:valAx>
        <c:axId val="14994526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5753020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普通事例　降雪量</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1"/>
            </a:solidFill>
            <a:ln>
              <a:noFill/>
            </a:ln>
            <a:effectLst/>
          </c:spPr>
          <c:invertIfNegative val="0"/>
          <c:cat>
            <c:numRef>
              <c:f>Sheet2!$M$2:$M$57</c:f>
              <c:numCache>
                <c:formatCode>General</c:formatCode>
                <c:ptCount val="56"/>
                <c:pt idx="0">
                  <c:v>1964</c:v>
                </c:pt>
                <c:pt idx="1">
                  <c:v>1965</c:v>
                </c:pt>
                <c:pt idx="2">
                  <c:v>1967</c:v>
                </c:pt>
                <c:pt idx="3">
                  <c:v>1967</c:v>
                </c:pt>
                <c:pt idx="4">
                  <c:v>1969</c:v>
                </c:pt>
                <c:pt idx="5">
                  <c:v>1969</c:v>
                </c:pt>
                <c:pt idx="6">
                  <c:v>1970</c:v>
                </c:pt>
                <c:pt idx="7">
                  <c:v>1971</c:v>
                </c:pt>
                <c:pt idx="8">
                  <c:v>1971</c:v>
                </c:pt>
                <c:pt idx="9">
                  <c:v>1972</c:v>
                </c:pt>
                <c:pt idx="10">
                  <c:v>1972</c:v>
                </c:pt>
                <c:pt idx="11">
                  <c:v>1974</c:v>
                </c:pt>
                <c:pt idx="12">
                  <c:v>1974</c:v>
                </c:pt>
                <c:pt idx="13">
                  <c:v>1974</c:v>
                </c:pt>
                <c:pt idx="14">
                  <c:v>1974</c:v>
                </c:pt>
                <c:pt idx="15">
                  <c:v>1977</c:v>
                </c:pt>
                <c:pt idx="16">
                  <c:v>1978</c:v>
                </c:pt>
                <c:pt idx="17">
                  <c:v>1978</c:v>
                </c:pt>
                <c:pt idx="18">
                  <c:v>1979</c:v>
                </c:pt>
                <c:pt idx="19">
                  <c:v>1980</c:v>
                </c:pt>
                <c:pt idx="20">
                  <c:v>1981</c:v>
                </c:pt>
                <c:pt idx="21">
                  <c:v>1982</c:v>
                </c:pt>
                <c:pt idx="22">
                  <c:v>1983</c:v>
                </c:pt>
                <c:pt idx="23">
                  <c:v>1983</c:v>
                </c:pt>
                <c:pt idx="24">
                  <c:v>1984</c:v>
                </c:pt>
                <c:pt idx="25">
                  <c:v>1984</c:v>
                </c:pt>
                <c:pt idx="26">
                  <c:v>1984</c:v>
                </c:pt>
                <c:pt idx="27">
                  <c:v>1984</c:v>
                </c:pt>
                <c:pt idx="28">
                  <c:v>1986</c:v>
                </c:pt>
                <c:pt idx="29">
                  <c:v>1987</c:v>
                </c:pt>
                <c:pt idx="30">
                  <c:v>1987</c:v>
                </c:pt>
                <c:pt idx="31">
                  <c:v>1987</c:v>
                </c:pt>
                <c:pt idx="32">
                  <c:v>1987</c:v>
                </c:pt>
                <c:pt idx="33">
                  <c:v>1988</c:v>
                </c:pt>
                <c:pt idx="34">
                  <c:v>1988</c:v>
                </c:pt>
                <c:pt idx="35">
                  <c:v>1990</c:v>
                </c:pt>
                <c:pt idx="36">
                  <c:v>1990</c:v>
                </c:pt>
                <c:pt idx="37">
                  <c:v>1994</c:v>
                </c:pt>
                <c:pt idx="38">
                  <c:v>1995</c:v>
                </c:pt>
                <c:pt idx="39">
                  <c:v>1996</c:v>
                </c:pt>
                <c:pt idx="40">
                  <c:v>1996</c:v>
                </c:pt>
                <c:pt idx="41">
                  <c:v>1996</c:v>
                </c:pt>
                <c:pt idx="42">
                  <c:v>1998</c:v>
                </c:pt>
                <c:pt idx="43">
                  <c:v>1998</c:v>
                </c:pt>
                <c:pt idx="44">
                  <c:v>2001</c:v>
                </c:pt>
                <c:pt idx="45">
                  <c:v>2001</c:v>
                </c:pt>
                <c:pt idx="46">
                  <c:v>2005</c:v>
                </c:pt>
                <c:pt idx="47">
                  <c:v>2006</c:v>
                </c:pt>
                <c:pt idx="48">
                  <c:v>2008</c:v>
                </c:pt>
                <c:pt idx="49">
                  <c:v>2010</c:v>
                </c:pt>
                <c:pt idx="50">
                  <c:v>2011</c:v>
                </c:pt>
                <c:pt idx="51">
                  <c:v>2012</c:v>
                </c:pt>
                <c:pt idx="52">
                  <c:v>2013</c:v>
                </c:pt>
                <c:pt idx="53">
                  <c:v>2014</c:v>
                </c:pt>
                <c:pt idx="54">
                  <c:v>2016</c:v>
                </c:pt>
                <c:pt idx="55">
                  <c:v>2018</c:v>
                </c:pt>
              </c:numCache>
            </c:numRef>
          </c:cat>
          <c:val>
            <c:numRef>
              <c:f>Sheet2!$W$2:$W$57</c:f>
              <c:numCache>
                <c:formatCode>General</c:formatCode>
                <c:ptCount val="56"/>
                <c:pt idx="0">
                  <c:v>43</c:v>
                </c:pt>
                <c:pt idx="1">
                  <c:v>42</c:v>
                </c:pt>
                <c:pt idx="2">
                  <c:v>59</c:v>
                </c:pt>
                <c:pt idx="3">
                  <c:v>91</c:v>
                </c:pt>
                <c:pt idx="4">
                  <c:v>32</c:v>
                </c:pt>
                <c:pt idx="5">
                  <c:v>55</c:v>
                </c:pt>
                <c:pt idx="6">
                  <c:v>57</c:v>
                </c:pt>
                <c:pt idx="7">
                  <c:v>47</c:v>
                </c:pt>
                <c:pt idx="8">
                  <c:v>6</c:v>
                </c:pt>
                <c:pt idx="9">
                  <c:v>42</c:v>
                </c:pt>
                <c:pt idx="10">
                  <c:v>31</c:v>
                </c:pt>
                <c:pt idx="11">
                  <c:v>47</c:v>
                </c:pt>
                <c:pt idx="12">
                  <c:v>13</c:v>
                </c:pt>
                <c:pt idx="13">
                  <c:v>33</c:v>
                </c:pt>
                <c:pt idx="14">
                  <c:v>19</c:v>
                </c:pt>
                <c:pt idx="15">
                  <c:v>24</c:v>
                </c:pt>
                <c:pt idx="16">
                  <c:v>83</c:v>
                </c:pt>
                <c:pt idx="17">
                  <c:v>14</c:v>
                </c:pt>
                <c:pt idx="18">
                  <c:v>30</c:v>
                </c:pt>
                <c:pt idx="19">
                  <c:v>33</c:v>
                </c:pt>
                <c:pt idx="20">
                  <c:v>21</c:v>
                </c:pt>
                <c:pt idx="21">
                  <c:v>9</c:v>
                </c:pt>
                <c:pt idx="22">
                  <c:v>25</c:v>
                </c:pt>
                <c:pt idx="23">
                  <c:v>7</c:v>
                </c:pt>
                <c:pt idx="24">
                  <c:v>60</c:v>
                </c:pt>
                <c:pt idx="25">
                  <c:v>90</c:v>
                </c:pt>
                <c:pt idx="26">
                  <c:v>37</c:v>
                </c:pt>
                <c:pt idx="27">
                  <c:v>40</c:v>
                </c:pt>
                <c:pt idx="28">
                  <c:v>16</c:v>
                </c:pt>
                <c:pt idx="29">
                  <c:v>62</c:v>
                </c:pt>
                <c:pt idx="30">
                  <c:v>24</c:v>
                </c:pt>
                <c:pt idx="31">
                  <c:v>18</c:v>
                </c:pt>
                <c:pt idx="32">
                  <c:v>38</c:v>
                </c:pt>
                <c:pt idx="33">
                  <c:v>22</c:v>
                </c:pt>
                <c:pt idx="34">
                  <c:v>8</c:v>
                </c:pt>
                <c:pt idx="35">
                  <c:v>79</c:v>
                </c:pt>
                <c:pt idx="36">
                  <c:v>19</c:v>
                </c:pt>
                <c:pt idx="37">
                  <c:v>57</c:v>
                </c:pt>
                <c:pt idx="38">
                  <c:v>7</c:v>
                </c:pt>
                <c:pt idx="39">
                  <c:v>59</c:v>
                </c:pt>
                <c:pt idx="40">
                  <c:v>27</c:v>
                </c:pt>
                <c:pt idx="41">
                  <c:v>77</c:v>
                </c:pt>
                <c:pt idx="42">
                  <c:v>32</c:v>
                </c:pt>
                <c:pt idx="43">
                  <c:v>18</c:v>
                </c:pt>
                <c:pt idx="44">
                  <c:v>72</c:v>
                </c:pt>
                <c:pt idx="45">
                  <c:v>61</c:v>
                </c:pt>
                <c:pt idx="46">
                  <c:v>24</c:v>
                </c:pt>
                <c:pt idx="47">
                  <c:v>75</c:v>
                </c:pt>
                <c:pt idx="48">
                  <c:v>39</c:v>
                </c:pt>
                <c:pt idx="49">
                  <c:v>12</c:v>
                </c:pt>
                <c:pt idx="50">
                  <c:v>35</c:v>
                </c:pt>
                <c:pt idx="51">
                  <c:v>60</c:v>
                </c:pt>
                <c:pt idx="52">
                  <c:v>33</c:v>
                </c:pt>
                <c:pt idx="53">
                  <c:v>24</c:v>
                </c:pt>
                <c:pt idx="54">
                  <c:v>65</c:v>
                </c:pt>
                <c:pt idx="55">
                  <c:v>41</c:v>
                </c:pt>
              </c:numCache>
            </c:numRef>
          </c:val>
          <c:extLst>
            <c:ext xmlns:c16="http://schemas.microsoft.com/office/drawing/2014/chart" uri="{C3380CC4-5D6E-409C-BE32-E72D297353CC}">
              <c16:uniqueId val="{00000000-6FE6-4E8D-8289-5265783F08E0}"/>
            </c:ext>
          </c:extLst>
        </c:ser>
        <c:dLbls>
          <c:showLegendKey val="0"/>
          <c:showVal val="0"/>
          <c:showCatName val="0"/>
          <c:showSerName val="0"/>
          <c:showPercent val="0"/>
          <c:showBubbleSize val="0"/>
        </c:dLbls>
        <c:gapWidth val="219"/>
        <c:overlap val="-27"/>
        <c:axId val="1379100399"/>
        <c:axId val="1369537311"/>
      </c:barChart>
      <c:catAx>
        <c:axId val="1379100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369537311"/>
        <c:crosses val="autoZero"/>
        <c:auto val="1"/>
        <c:lblAlgn val="ctr"/>
        <c:lblOffset val="100"/>
        <c:noMultiLvlLbl val="0"/>
      </c:catAx>
      <c:valAx>
        <c:axId val="13695373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3791003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降雪量多い順</a:t>
            </a:r>
          </a:p>
        </c:rich>
      </c:tx>
      <c:layout>
        <c:manualLayout>
          <c:xMode val="edge"/>
          <c:yMode val="edge"/>
          <c:x val="0.43797573370171278"/>
          <c:y val="6.4497332105541844E-3"/>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5224555825248873E-2"/>
          <c:y val="0.13478470761620601"/>
          <c:w val="0.91437264260185269"/>
          <c:h val="0.7277241977708354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1-8EA7-4C72-A03F-890C5F3132A6}"/>
              </c:ext>
            </c:extLst>
          </c:dPt>
          <c:dPt>
            <c:idx val="1"/>
            <c:invertIfNegative val="0"/>
            <c:bubble3D val="0"/>
            <c:spPr>
              <a:solidFill>
                <a:srgbClr val="FF0000"/>
              </a:solidFill>
              <a:ln>
                <a:noFill/>
              </a:ln>
              <a:effectLst/>
            </c:spPr>
            <c:extLst>
              <c:ext xmlns:c16="http://schemas.microsoft.com/office/drawing/2014/chart" uri="{C3380CC4-5D6E-409C-BE32-E72D297353CC}">
                <c16:uniqueId val="{00000003-8EA7-4C72-A03F-890C5F3132A6}"/>
              </c:ext>
            </c:extLst>
          </c:dPt>
          <c:dPt>
            <c:idx val="2"/>
            <c:invertIfNegative val="0"/>
            <c:bubble3D val="0"/>
            <c:spPr>
              <a:solidFill>
                <a:srgbClr val="FF0000"/>
              </a:solidFill>
              <a:ln>
                <a:noFill/>
              </a:ln>
              <a:effectLst/>
            </c:spPr>
            <c:extLst>
              <c:ext xmlns:c16="http://schemas.microsoft.com/office/drawing/2014/chart" uri="{C3380CC4-5D6E-409C-BE32-E72D297353CC}">
                <c16:uniqueId val="{00000005-8EA7-4C72-A03F-890C5F3132A6}"/>
              </c:ext>
            </c:extLst>
          </c:dPt>
          <c:dPt>
            <c:idx val="3"/>
            <c:invertIfNegative val="0"/>
            <c:bubble3D val="0"/>
            <c:spPr>
              <a:solidFill>
                <a:srgbClr val="FF0000"/>
              </a:solidFill>
              <a:ln>
                <a:noFill/>
              </a:ln>
              <a:effectLst/>
            </c:spPr>
            <c:extLst>
              <c:ext xmlns:c16="http://schemas.microsoft.com/office/drawing/2014/chart" uri="{C3380CC4-5D6E-409C-BE32-E72D297353CC}">
                <c16:uniqueId val="{00000007-8EA7-4C72-A03F-890C5F3132A6}"/>
              </c:ext>
            </c:extLst>
          </c:dPt>
          <c:dPt>
            <c:idx val="4"/>
            <c:invertIfNegative val="0"/>
            <c:bubble3D val="0"/>
            <c:spPr>
              <a:solidFill>
                <a:srgbClr val="FF0000"/>
              </a:solidFill>
              <a:ln>
                <a:noFill/>
              </a:ln>
              <a:effectLst/>
            </c:spPr>
            <c:extLst>
              <c:ext xmlns:c16="http://schemas.microsoft.com/office/drawing/2014/chart" uri="{C3380CC4-5D6E-409C-BE32-E72D297353CC}">
                <c16:uniqueId val="{00000009-8EA7-4C72-A03F-890C5F3132A6}"/>
              </c:ext>
            </c:extLst>
          </c:dPt>
          <c:dPt>
            <c:idx val="5"/>
            <c:invertIfNegative val="0"/>
            <c:bubble3D val="0"/>
            <c:spPr>
              <a:solidFill>
                <a:srgbClr val="FF0000"/>
              </a:solidFill>
              <a:ln>
                <a:noFill/>
              </a:ln>
              <a:effectLst/>
            </c:spPr>
            <c:extLst>
              <c:ext xmlns:c16="http://schemas.microsoft.com/office/drawing/2014/chart" uri="{C3380CC4-5D6E-409C-BE32-E72D297353CC}">
                <c16:uniqueId val="{0000000B-8EA7-4C72-A03F-890C5F3132A6}"/>
              </c:ext>
            </c:extLst>
          </c:dPt>
          <c:dPt>
            <c:idx val="7"/>
            <c:invertIfNegative val="0"/>
            <c:bubble3D val="0"/>
            <c:spPr>
              <a:solidFill>
                <a:srgbClr val="FF0000"/>
              </a:solidFill>
              <a:ln>
                <a:noFill/>
              </a:ln>
              <a:effectLst/>
            </c:spPr>
            <c:extLst>
              <c:ext xmlns:c16="http://schemas.microsoft.com/office/drawing/2014/chart" uri="{C3380CC4-5D6E-409C-BE32-E72D297353CC}">
                <c16:uniqueId val="{0000000D-8EA7-4C72-A03F-890C5F3132A6}"/>
              </c:ext>
            </c:extLst>
          </c:dPt>
          <c:dPt>
            <c:idx val="12"/>
            <c:invertIfNegative val="0"/>
            <c:bubble3D val="0"/>
            <c:spPr>
              <a:solidFill>
                <a:srgbClr val="FF0000"/>
              </a:solidFill>
              <a:ln>
                <a:solidFill>
                  <a:srgbClr val="FF0000"/>
                </a:solidFill>
              </a:ln>
              <a:effectLst/>
            </c:spPr>
            <c:extLst>
              <c:ext xmlns:c16="http://schemas.microsoft.com/office/drawing/2014/chart" uri="{C3380CC4-5D6E-409C-BE32-E72D297353CC}">
                <c16:uniqueId val="{0000000F-8EA7-4C72-A03F-890C5F3132A6}"/>
              </c:ext>
            </c:extLst>
          </c:dPt>
          <c:dPt>
            <c:idx val="15"/>
            <c:invertIfNegative val="0"/>
            <c:bubble3D val="0"/>
            <c:spPr>
              <a:solidFill>
                <a:srgbClr val="FF0000"/>
              </a:solidFill>
              <a:ln>
                <a:noFill/>
              </a:ln>
              <a:effectLst/>
            </c:spPr>
            <c:extLst>
              <c:ext xmlns:c16="http://schemas.microsoft.com/office/drawing/2014/chart" uri="{C3380CC4-5D6E-409C-BE32-E72D297353CC}">
                <c16:uniqueId val="{00000011-8EA7-4C72-A03F-890C5F3132A6}"/>
              </c:ext>
            </c:extLst>
          </c:dPt>
          <c:dPt>
            <c:idx val="20"/>
            <c:invertIfNegative val="0"/>
            <c:bubble3D val="0"/>
            <c:spPr>
              <a:solidFill>
                <a:srgbClr val="FF0000"/>
              </a:solidFill>
              <a:ln>
                <a:noFill/>
              </a:ln>
              <a:effectLst/>
            </c:spPr>
            <c:extLst>
              <c:ext xmlns:c16="http://schemas.microsoft.com/office/drawing/2014/chart" uri="{C3380CC4-5D6E-409C-BE32-E72D297353CC}">
                <c16:uniqueId val="{00000013-8EA7-4C72-A03F-890C5F3132A6}"/>
              </c:ext>
            </c:extLst>
          </c:dPt>
          <c:dPt>
            <c:idx val="21"/>
            <c:invertIfNegative val="0"/>
            <c:bubble3D val="0"/>
            <c:spPr>
              <a:solidFill>
                <a:srgbClr val="FF0000"/>
              </a:solidFill>
              <a:ln>
                <a:noFill/>
              </a:ln>
              <a:effectLst/>
            </c:spPr>
            <c:extLst>
              <c:ext xmlns:c16="http://schemas.microsoft.com/office/drawing/2014/chart" uri="{C3380CC4-5D6E-409C-BE32-E72D297353CC}">
                <c16:uniqueId val="{00000015-8EA7-4C72-A03F-890C5F3132A6}"/>
              </c:ext>
            </c:extLst>
          </c:dPt>
          <c:dPt>
            <c:idx val="22"/>
            <c:invertIfNegative val="0"/>
            <c:bubble3D val="0"/>
            <c:spPr>
              <a:solidFill>
                <a:srgbClr val="FF0000"/>
              </a:solidFill>
              <a:ln>
                <a:noFill/>
              </a:ln>
              <a:effectLst/>
            </c:spPr>
            <c:extLst>
              <c:ext xmlns:c16="http://schemas.microsoft.com/office/drawing/2014/chart" uri="{C3380CC4-5D6E-409C-BE32-E72D297353CC}">
                <c16:uniqueId val="{00000017-8EA7-4C72-A03F-890C5F3132A6}"/>
              </c:ext>
            </c:extLst>
          </c:dPt>
          <c:dPt>
            <c:idx val="24"/>
            <c:invertIfNegative val="0"/>
            <c:bubble3D val="0"/>
            <c:spPr>
              <a:solidFill>
                <a:srgbClr val="FF0000"/>
              </a:solidFill>
              <a:ln>
                <a:noFill/>
              </a:ln>
              <a:effectLst/>
            </c:spPr>
            <c:extLst>
              <c:ext xmlns:c16="http://schemas.microsoft.com/office/drawing/2014/chart" uri="{C3380CC4-5D6E-409C-BE32-E72D297353CC}">
                <c16:uniqueId val="{00000019-8EA7-4C72-A03F-890C5F3132A6}"/>
              </c:ext>
            </c:extLst>
          </c:dPt>
          <c:dPt>
            <c:idx val="26"/>
            <c:invertIfNegative val="0"/>
            <c:bubble3D val="0"/>
            <c:spPr>
              <a:solidFill>
                <a:srgbClr val="FF0000"/>
              </a:solidFill>
              <a:ln>
                <a:noFill/>
              </a:ln>
              <a:effectLst/>
            </c:spPr>
            <c:extLst>
              <c:ext xmlns:c16="http://schemas.microsoft.com/office/drawing/2014/chart" uri="{C3380CC4-5D6E-409C-BE32-E72D297353CC}">
                <c16:uniqueId val="{0000001B-8EA7-4C72-A03F-890C5F3132A6}"/>
              </c:ext>
            </c:extLst>
          </c:dPt>
          <c:dPt>
            <c:idx val="27"/>
            <c:invertIfNegative val="0"/>
            <c:bubble3D val="0"/>
            <c:spPr>
              <a:solidFill>
                <a:srgbClr val="FF0000"/>
              </a:solidFill>
              <a:ln>
                <a:noFill/>
              </a:ln>
              <a:effectLst/>
            </c:spPr>
            <c:extLst>
              <c:ext xmlns:c16="http://schemas.microsoft.com/office/drawing/2014/chart" uri="{C3380CC4-5D6E-409C-BE32-E72D297353CC}">
                <c16:uniqueId val="{0000001D-8EA7-4C72-A03F-890C5F3132A6}"/>
              </c:ext>
            </c:extLst>
          </c:dPt>
          <c:cat>
            <c:numRef>
              <c:f>Sheet2!$A$2:$A$31</c:f>
              <c:numCache>
                <c:formatCode>General</c:formatCode>
                <c:ptCount val="30"/>
                <c:pt idx="0">
                  <c:v>1984</c:v>
                </c:pt>
                <c:pt idx="1">
                  <c:v>2014</c:v>
                </c:pt>
                <c:pt idx="2">
                  <c:v>1998</c:v>
                </c:pt>
                <c:pt idx="3">
                  <c:v>1994</c:v>
                </c:pt>
                <c:pt idx="4">
                  <c:v>1990</c:v>
                </c:pt>
                <c:pt idx="5">
                  <c:v>2001</c:v>
                </c:pt>
                <c:pt idx="6">
                  <c:v>1986</c:v>
                </c:pt>
                <c:pt idx="7">
                  <c:v>2018</c:v>
                </c:pt>
                <c:pt idx="8">
                  <c:v>1968</c:v>
                </c:pt>
                <c:pt idx="9">
                  <c:v>1987</c:v>
                </c:pt>
                <c:pt idx="10">
                  <c:v>1967</c:v>
                </c:pt>
                <c:pt idx="11">
                  <c:v>1975</c:v>
                </c:pt>
                <c:pt idx="12">
                  <c:v>1996</c:v>
                </c:pt>
                <c:pt idx="13">
                  <c:v>1974</c:v>
                </c:pt>
                <c:pt idx="14">
                  <c:v>1969</c:v>
                </c:pt>
                <c:pt idx="15">
                  <c:v>1992</c:v>
                </c:pt>
                <c:pt idx="16">
                  <c:v>1978</c:v>
                </c:pt>
                <c:pt idx="17">
                  <c:v>1972</c:v>
                </c:pt>
                <c:pt idx="18">
                  <c:v>1964</c:v>
                </c:pt>
                <c:pt idx="19">
                  <c:v>1970</c:v>
                </c:pt>
                <c:pt idx="20">
                  <c:v>2012</c:v>
                </c:pt>
                <c:pt idx="21">
                  <c:v>2006</c:v>
                </c:pt>
                <c:pt idx="22">
                  <c:v>2016</c:v>
                </c:pt>
                <c:pt idx="23">
                  <c:v>1971</c:v>
                </c:pt>
                <c:pt idx="24">
                  <c:v>2011</c:v>
                </c:pt>
                <c:pt idx="25">
                  <c:v>1965</c:v>
                </c:pt>
                <c:pt idx="26">
                  <c:v>2013</c:v>
                </c:pt>
                <c:pt idx="27">
                  <c:v>2008</c:v>
                </c:pt>
                <c:pt idx="28">
                  <c:v>1963</c:v>
                </c:pt>
                <c:pt idx="29">
                  <c:v>1977</c:v>
                </c:pt>
              </c:numCache>
            </c:numRef>
          </c:cat>
          <c:val>
            <c:numRef>
              <c:f>Sheet2!$B$2:$B$31</c:f>
              <c:numCache>
                <c:formatCode>General</c:formatCode>
                <c:ptCount val="30"/>
                <c:pt idx="0">
                  <c:v>582</c:v>
                </c:pt>
                <c:pt idx="1">
                  <c:v>485</c:v>
                </c:pt>
                <c:pt idx="2">
                  <c:v>310</c:v>
                </c:pt>
                <c:pt idx="3">
                  <c:v>269</c:v>
                </c:pt>
                <c:pt idx="4">
                  <c:v>245</c:v>
                </c:pt>
                <c:pt idx="5">
                  <c:v>236</c:v>
                </c:pt>
                <c:pt idx="6">
                  <c:v>214</c:v>
                </c:pt>
                <c:pt idx="7">
                  <c:v>208</c:v>
                </c:pt>
                <c:pt idx="8">
                  <c:v>198</c:v>
                </c:pt>
                <c:pt idx="9">
                  <c:v>182</c:v>
                </c:pt>
                <c:pt idx="10">
                  <c:v>178</c:v>
                </c:pt>
                <c:pt idx="11">
                  <c:v>175</c:v>
                </c:pt>
                <c:pt idx="12">
                  <c:v>159</c:v>
                </c:pt>
                <c:pt idx="13">
                  <c:v>142</c:v>
                </c:pt>
                <c:pt idx="14">
                  <c:v>133</c:v>
                </c:pt>
                <c:pt idx="15">
                  <c:v>123</c:v>
                </c:pt>
                <c:pt idx="16">
                  <c:v>113</c:v>
                </c:pt>
                <c:pt idx="17">
                  <c:v>112</c:v>
                </c:pt>
                <c:pt idx="18">
                  <c:v>96</c:v>
                </c:pt>
                <c:pt idx="19">
                  <c:v>93</c:v>
                </c:pt>
                <c:pt idx="20">
                  <c:v>89</c:v>
                </c:pt>
                <c:pt idx="21">
                  <c:v>82</c:v>
                </c:pt>
                <c:pt idx="22">
                  <c:v>80</c:v>
                </c:pt>
                <c:pt idx="23">
                  <c:v>72</c:v>
                </c:pt>
                <c:pt idx="24">
                  <c:v>68</c:v>
                </c:pt>
                <c:pt idx="25">
                  <c:v>67</c:v>
                </c:pt>
                <c:pt idx="26">
                  <c:v>64</c:v>
                </c:pt>
                <c:pt idx="27">
                  <c:v>60</c:v>
                </c:pt>
                <c:pt idx="28">
                  <c:v>59</c:v>
                </c:pt>
                <c:pt idx="29">
                  <c:v>53</c:v>
                </c:pt>
              </c:numCache>
            </c:numRef>
          </c:val>
          <c:extLst>
            <c:ext xmlns:c16="http://schemas.microsoft.com/office/drawing/2014/chart" uri="{C3380CC4-5D6E-409C-BE32-E72D297353CC}">
              <c16:uniqueId val="{0000001E-8EA7-4C72-A03F-890C5F3132A6}"/>
            </c:ext>
          </c:extLst>
        </c:ser>
        <c:dLbls>
          <c:showLegendKey val="0"/>
          <c:showVal val="0"/>
          <c:showCatName val="0"/>
          <c:showSerName val="0"/>
          <c:showPercent val="0"/>
          <c:showBubbleSize val="0"/>
        </c:dLbls>
        <c:gapWidth val="219"/>
        <c:overlap val="-27"/>
        <c:axId val="159655807"/>
        <c:axId val="2054679007"/>
      </c:barChart>
      <c:catAx>
        <c:axId val="159655807"/>
        <c:scaling>
          <c:orientation val="minMax"/>
        </c:scaling>
        <c:delete val="0"/>
        <c:axPos val="b"/>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2054679007"/>
        <c:crosses val="autoZero"/>
        <c:auto val="1"/>
        <c:lblAlgn val="ctr"/>
        <c:lblOffset val="100"/>
        <c:noMultiLvlLbl val="0"/>
      </c:catAx>
      <c:valAx>
        <c:axId val="2054679007"/>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降雪量</a:t>
                </a:r>
                <a:r>
                  <a:rPr lang="en-US" altLang="ja-JP"/>
                  <a:t>(cm)</a:t>
                </a:r>
                <a:endParaRPr lang="ja-JP" altLang="en-US"/>
              </a:p>
            </c:rich>
          </c:tx>
          <c:layout>
            <c:manualLayout>
              <c:xMode val="edge"/>
              <c:yMode val="edge"/>
              <c:x val="8.8117226893584186E-3"/>
              <c:y val="0.46556392452856638"/>
            </c:manualLayout>
          </c:layout>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5965580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sz="1400"/>
              <a:t>関東</a:t>
            </a:r>
            <a:r>
              <a:rPr lang="en-US" altLang="ja-JP" sz="1400"/>
              <a:t>8</a:t>
            </a:r>
            <a:r>
              <a:rPr lang="ja-JP" altLang="en-US" sz="1400"/>
              <a:t>地点の</a:t>
            </a:r>
            <a:r>
              <a:rPr lang="en-US" altLang="ja-JP" sz="1400"/>
              <a:t>1,2</a:t>
            </a:r>
            <a:r>
              <a:rPr lang="ja-JP" altLang="en-US" sz="1400"/>
              <a:t>月の総降雪量</a:t>
            </a:r>
          </a:p>
        </c:rich>
      </c:tx>
      <c:layout>
        <c:manualLayout>
          <c:xMode val="edge"/>
          <c:yMode val="edge"/>
          <c:x val="0.37244452457151206"/>
          <c:y val="2.6360864038550792E-2"/>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7303353207445085E-2"/>
          <c:y val="0.18571071669856995"/>
          <c:w val="0.90760237182985326"/>
          <c:h val="0.67044055327592555"/>
        </c:manualLayout>
      </c:layout>
      <c:barChart>
        <c:barDir val="col"/>
        <c:grouping val="clustered"/>
        <c:varyColors val="0"/>
        <c:ser>
          <c:idx val="0"/>
          <c:order val="0"/>
          <c:spPr>
            <a:solidFill>
              <a:srgbClr val="00B0F0"/>
            </a:solidFill>
            <a:ln w="15875" cmpd="sng">
              <a:solidFill>
                <a:srgbClr val="00B0F0"/>
              </a:solidFill>
            </a:ln>
            <a:effectLst/>
          </c:spPr>
          <c:invertIfNegative val="0"/>
          <c:dPt>
            <c:idx val="23"/>
            <c:invertIfNegative val="0"/>
            <c:bubble3D val="0"/>
            <c:spPr>
              <a:solidFill>
                <a:srgbClr val="00B0F0"/>
              </a:solidFill>
              <a:ln w="15875" cmpd="sng">
                <a:solidFill>
                  <a:srgbClr val="00B0F0"/>
                </a:solidFill>
              </a:ln>
              <a:effectLst/>
            </c:spPr>
            <c:extLst>
              <c:ext xmlns:c16="http://schemas.microsoft.com/office/drawing/2014/chart" uri="{C3380CC4-5D6E-409C-BE32-E72D297353CC}">
                <c16:uniqueId val="{00000001-6723-43FC-AB79-3B80991A0663}"/>
              </c:ext>
            </c:extLst>
          </c:dPt>
          <c:dPt>
            <c:idx val="53"/>
            <c:invertIfNegative val="0"/>
            <c:bubble3D val="0"/>
            <c:spPr>
              <a:solidFill>
                <a:srgbClr val="00B0F0"/>
              </a:solidFill>
              <a:ln w="15875" cmpd="sng">
                <a:solidFill>
                  <a:srgbClr val="00B0F0"/>
                </a:solidFill>
              </a:ln>
              <a:effectLst/>
            </c:spPr>
            <c:extLst>
              <c:ext xmlns:c16="http://schemas.microsoft.com/office/drawing/2014/chart" uri="{C3380CC4-5D6E-409C-BE32-E72D297353CC}">
                <c16:uniqueId val="{00000003-6723-43FC-AB79-3B80991A0663}"/>
              </c:ext>
            </c:extLst>
          </c:dPt>
          <c:cat>
            <c:numRef>
              <c:f>Sheet3!$A$3:$A$60</c:f>
              <c:numCache>
                <c:formatCode>General</c:formatCode>
                <c:ptCount val="58"/>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numCache>
            </c:numRef>
          </c:cat>
          <c:val>
            <c:numRef>
              <c:f>Sheet3!$B$3:$B$60</c:f>
              <c:numCache>
                <c:formatCode>General</c:formatCode>
                <c:ptCount val="58"/>
                <c:pt idx="0">
                  <c:v>8</c:v>
                </c:pt>
                <c:pt idx="1">
                  <c:v>18</c:v>
                </c:pt>
                <c:pt idx="2">
                  <c:v>59</c:v>
                </c:pt>
                <c:pt idx="3">
                  <c:v>96</c:v>
                </c:pt>
                <c:pt idx="4">
                  <c:v>67</c:v>
                </c:pt>
                <c:pt idx="5">
                  <c:v>9</c:v>
                </c:pt>
                <c:pt idx="6">
                  <c:v>178</c:v>
                </c:pt>
                <c:pt idx="7">
                  <c:v>198</c:v>
                </c:pt>
                <c:pt idx="8">
                  <c:v>133</c:v>
                </c:pt>
                <c:pt idx="9">
                  <c:v>93</c:v>
                </c:pt>
                <c:pt idx="10">
                  <c:v>72</c:v>
                </c:pt>
                <c:pt idx="11">
                  <c:v>112</c:v>
                </c:pt>
                <c:pt idx="12">
                  <c:v>7</c:v>
                </c:pt>
                <c:pt idx="13">
                  <c:v>142</c:v>
                </c:pt>
                <c:pt idx="14">
                  <c:v>175</c:v>
                </c:pt>
                <c:pt idx="15">
                  <c:v>2</c:v>
                </c:pt>
                <c:pt idx="16">
                  <c:v>53</c:v>
                </c:pt>
                <c:pt idx="17">
                  <c:v>113</c:v>
                </c:pt>
                <c:pt idx="18">
                  <c:v>45</c:v>
                </c:pt>
                <c:pt idx="19">
                  <c:v>48</c:v>
                </c:pt>
                <c:pt idx="20">
                  <c:v>31</c:v>
                </c:pt>
                <c:pt idx="21">
                  <c:v>25</c:v>
                </c:pt>
                <c:pt idx="22">
                  <c:v>37</c:v>
                </c:pt>
                <c:pt idx="23">
                  <c:v>582</c:v>
                </c:pt>
                <c:pt idx="24">
                  <c:v>44</c:v>
                </c:pt>
                <c:pt idx="25">
                  <c:v>214</c:v>
                </c:pt>
                <c:pt idx="26">
                  <c:v>182</c:v>
                </c:pt>
                <c:pt idx="27">
                  <c:v>32</c:v>
                </c:pt>
                <c:pt idx="28">
                  <c:v>17</c:v>
                </c:pt>
                <c:pt idx="29">
                  <c:v>245</c:v>
                </c:pt>
                <c:pt idx="30">
                  <c:v>9</c:v>
                </c:pt>
                <c:pt idx="31">
                  <c:v>123</c:v>
                </c:pt>
                <c:pt idx="32">
                  <c:v>2</c:v>
                </c:pt>
                <c:pt idx="33">
                  <c:v>269</c:v>
                </c:pt>
                <c:pt idx="34">
                  <c:v>7</c:v>
                </c:pt>
                <c:pt idx="35">
                  <c:v>159</c:v>
                </c:pt>
                <c:pt idx="36">
                  <c:v>46</c:v>
                </c:pt>
                <c:pt idx="37">
                  <c:v>310</c:v>
                </c:pt>
                <c:pt idx="38">
                  <c:v>16</c:v>
                </c:pt>
                <c:pt idx="39">
                  <c:v>28</c:v>
                </c:pt>
                <c:pt idx="40">
                  <c:v>236</c:v>
                </c:pt>
                <c:pt idx="41">
                  <c:v>15</c:v>
                </c:pt>
                <c:pt idx="42">
                  <c:v>35</c:v>
                </c:pt>
                <c:pt idx="43">
                  <c:v>0</c:v>
                </c:pt>
                <c:pt idx="44">
                  <c:v>40</c:v>
                </c:pt>
                <c:pt idx="45">
                  <c:v>82</c:v>
                </c:pt>
                <c:pt idx="46">
                  <c:v>0</c:v>
                </c:pt>
                <c:pt idx="47">
                  <c:v>60</c:v>
                </c:pt>
                <c:pt idx="48">
                  <c:v>7</c:v>
                </c:pt>
                <c:pt idx="49">
                  <c:v>46</c:v>
                </c:pt>
                <c:pt idx="50">
                  <c:v>68</c:v>
                </c:pt>
                <c:pt idx="51">
                  <c:v>89</c:v>
                </c:pt>
                <c:pt idx="52">
                  <c:v>64</c:v>
                </c:pt>
                <c:pt idx="53">
                  <c:v>485</c:v>
                </c:pt>
                <c:pt idx="54">
                  <c:v>8</c:v>
                </c:pt>
                <c:pt idx="55">
                  <c:v>80</c:v>
                </c:pt>
                <c:pt idx="56">
                  <c:v>20</c:v>
                </c:pt>
                <c:pt idx="57">
                  <c:v>208</c:v>
                </c:pt>
              </c:numCache>
            </c:numRef>
          </c:val>
          <c:extLst>
            <c:ext xmlns:c16="http://schemas.microsoft.com/office/drawing/2014/chart" uri="{C3380CC4-5D6E-409C-BE32-E72D297353CC}">
              <c16:uniqueId val="{00000004-6723-43FC-AB79-3B80991A0663}"/>
            </c:ext>
          </c:extLst>
        </c:ser>
        <c:dLbls>
          <c:showLegendKey val="0"/>
          <c:showVal val="0"/>
          <c:showCatName val="0"/>
          <c:showSerName val="0"/>
          <c:showPercent val="0"/>
          <c:showBubbleSize val="0"/>
        </c:dLbls>
        <c:gapWidth val="219"/>
        <c:axId val="2091289456"/>
        <c:axId val="204096080"/>
      </c:barChart>
      <c:catAx>
        <c:axId val="209128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204096080"/>
        <c:crosses val="autoZero"/>
        <c:auto val="1"/>
        <c:lblAlgn val="ctr"/>
        <c:lblOffset val="100"/>
        <c:noMultiLvlLbl val="0"/>
      </c:catAx>
      <c:valAx>
        <c:axId val="204096080"/>
        <c:scaling>
          <c:orientation val="minMax"/>
          <c:max val="6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降雪量</a:t>
                </a:r>
                <a:r>
                  <a:rPr lang="en-US" altLang="ja-JP"/>
                  <a:t>(cm)</a:t>
                </a:r>
                <a:endParaRPr lang="ja-JP" altLang="en-US"/>
              </a:p>
            </c:rich>
          </c:tx>
          <c:layout>
            <c:manualLayout>
              <c:xMode val="edge"/>
              <c:yMode val="edge"/>
              <c:x val="1.9264332012045831E-3"/>
              <c:y val="0.40216384686881207"/>
            </c:manualLayout>
          </c:layout>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2091289456"/>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sz="1200"/>
              <a:t>関東</a:t>
            </a:r>
            <a:r>
              <a:rPr lang="en-US" altLang="ja-JP" sz="1200"/>
              <a:t>8</a:t>
            </a:r>
            <a:r>
              <a:rPr lang="ja-JP" altLang="en-US" sz="1200"/>
              <a:t>地点の</a:t>
            </a:r>
            <a:r>
              <a:rPr lang="en-US" altLang="ja-JP" sz="1200"/>
              <a:t>1,2</a:t>
            </a:r>
            <a:r>
              <a:rPr lang="ja-JP" altLang="en-US" sz="1200"/>
              <a:t>月平均気温</a:t>
            </a:r>
          </a:p>
        </c:rich>
      </c:tx>
      <c:layout>
        <c:manualLayout>
          <c:xMode val="edge"/>
          <c:yMode val="edge"/>
          <c:x val="0.2529469624089592"/>
          <c:y val="1.8622878083849825E-2"/>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0256964903047142E-2"/>
          <c:y val="0.19710487322163159"/>
          <c:w val="0.87856789538395685"/>
          <c:h val="0.61592337943497877"/>
        </c:manualLayout>
      </c:layout>
      <c:lineChart>
        <c:grouping val="standard"/>
        <c:varyColors val="0"/>
        <c:ser>
          <c:idx val="0"/>
          <c:order val="0"/>
          <c:spPr>
            <a:ln w="28575" cap="rnd">
              <a:solidFill>
                <a:srgbClr val="0070C0"/>
              </a:solidFill>
              <a:round/>
            </a:ln>
            <a:effectLst/>
          </c:spPr>
          <c:marker>
            <c:symbol val="none"/>
          </c:marker>
          <c:cat>
            <c:numRef>
              <c:f>Sheet1!$A$3:$A$61</c:f>
              <c:numCache>
                <c:formatCode>General</c:formatCode>
                <c:ptCount val="59"/>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pt idx="43">
                  <c:v>2004</c:v>
                </c:pt>
                <c:pt idx="44">
                  <c:v>2005</c:v>
                </c:pt>
                <c:pt idx="45">
                  <c:v>2006</c:v>
                </c:pt>
                <c:pt idx="46">
                  <c:v>2007</c:v>
                </c:pt>
                <c:pt idx="47">
                  <c:v>2008</c:v>
                </c:pt>
                <c:pt idx="48">
                  <c:v>2009</c:v>
                </c:pt>
                <c:pt idx="49">
                  <c:v>2010</c:v>
                </c:pt>
                <c:pt idx="50">
                  <c:v>2011</c:v>
                </c:pt>
                <c:pt idx="51">
                  <c:v>2012</c:v>
                </c:pt>
                <c:pt idx="52">
                  <c:v>2013</c:v>
                </c:pt>
                <c:pt idx="53">
                  <c:v>2014</c:v>
                </c:pt>
                <c:pt idx="54">
                  <c:v>2015</c:v>
                </c:pt>
                <c:pt idx="55">
                  <c:v>2016</c:v>
                </c:pt>
                <c:pt idx="56">
                  <c:v>2017</c:v>
                </c:pt>
                <c:pt idx="57">
                  <c:v>2018</c:v>
                </c:pt>
                <c:pt idx="58">
                  <c:v>2019</c:v>
                </c:pt>
              </c:numCache>
            </c:numRef>
          </c:cat>
          <c:val>
            <c:numRef>
              <c:f>Sheet1!$F$3:$F$61</c:f>
              <c:numCache>
                <c:formatCode>General</c:formatCode>
                <c:ptCount val="59"/>
                <c:pt idx="0">
                  <c:v>2.7214285714285715</c:v>
                </c:pt>
                <c:pt idx="1">
                  <c:v>3.5785714285714292</c:v>
                </c:pt>
                <c:pt idx="2">
                  <c:v>2.3571428571428572</c:v>
                </c:pt>
                <c:pt idx="3">
                  <c:v>3.4000000000000004</c:v>
                </c:pt>
                <c:pt idx="4">
                  <c:v>3.25</c:v>
                </c:pt>
                <c:pt idx="5">
                  <c:v>4.1785714285714279</c:v>
                </c:pt>
                <c:pt idx="6">
                  <c:v>2.8250000000000002</c:v>
                </c:pt>
                <c:pt idx="7">
                  <c:v>2.8687499999999999</c:v>
                </c:pt>
                <c:pt idx="8">
                  <c:v>3.96875</c:v>
                </c:pt>
                <c:pt idx="9">
                  <c:v>3.35</c:v>
                </c:pt>
                <c:pt idx="10">
                  <c:v>3.59375</c:v>
                </c:pt>
                <c:pt idx="11">
                  <c:v>4.7250000000000005</c:v>
                </c:pt>
                <c:pt idx="12">
                  <c:v>5.1125000000000007</c:v>
                </c:pt>
                <c:pt idx="13">
                  <c:v>2.8249999999999997</c:v>
                </c:pt>
                <c:pt idx="14">
                  <c:v>2.9624999999999999</c:v>
                </c:pt>
                <c:pt idx="15">
                  <c:v>4.2312500000000002</c:v>
                </c:pt>
                <c:pt idx="16">
                  <c:v>2.3375000000000004</c:v>
                </c:pt>
                <c:pt idx="17">
                  <c:v>3.1875</c:v>
                </c:pt>
                <c:pt idx="18">
                  <c:v>5.78125</c:v>
                </c:pt>
                <c:pt idx="19">
                  <c:v>3.5874999999999999</c:v>
                </c:pt>
                <c:pt idx="20">
                  <c:v>2.9437499999999996</c:v>
                </c:pt>
                <c:pt idx="21">
                  <c:v>3.9874999999999998</c:v>
                </c:pt>
                <c:pt idx="22">
                  <c:v>3.9437500000000005</c:v>
                </c:pt>
                <c:pt idx="23">
                  <c:v>1.2749999999999999</c:v>
                </c:pt>
                <c:pt idx="24">
                  <c:v>3.4875000000000007</c:v>
                </c:pt>
                <c:pt idx="25">
                  <c:v>2.40625</c:v>
                </c:pt>
                <c:pt idx="26">
                  <c:v>4.3687500000000004</c:v>
                </c:pt>
                <c:pt idx="27">
                  <c:v>4.3937499999999998</c:v>
                </c:pt>
                <c:pt idx="28">
                  <c:v>6.0125000000000002</c:v>
                </c:pt>
                <c:pt idx="29">
                  <c:v>4.8062499999999995</c:v>
                </c:pt>
                <c:pt idx="30">
                  <c:v>4.5999999999999996</c:v>
                </c:pt>
                <c:pt idx="31">
                  <c:v>5.0437500000000002</c:v>
                </c:pt>
                <c:pt idx="32">
                  <c:v>5.2687499999999998</c:v>
                </c:pt>
                <c:pt idx="33">
                  <c:v>4.3187500000000005</c:v>
                </c:pt>
                <c:pt idx="34">
                  <c:v>4.5187500000000007</c:v>
                </c:pt>
                <c:pt idx="35">
                  <c:v>4.1312500000000005</c:v>
                </c:pt>
                <c:pt idx="36">
                  <c:v>4.9249999999999998</c:v>
                </c:pt>
                <c:pt idx="37">
                  <c:v>4.5062499999999996</c:v>
                </c:pt>
                <c:pt idx="38">
                  <c:v>4.6500000000000004</c:v>
                </c:pt>
                <c:pt idx="39">
                  <c:v>4.9874999999999998</c:v>
                </c:pt>
                <c:pt idx="40">
                  <c:v>3.8624999999999998</c:v>
                </c:pt>
                <c:pt idx="41">
                  <c:v>5.8875000000000002</c:v>
                </c:pt>
                <c:pt idx="42">
                  <c:v>4.2437500000000004</c:v>
                </c:pt>
                <c:pt idx="43">
                  <c:v>5.5</c:v>
                </c:pt>
                <c:pt idx="44">
                  <c:v>4.3687500000000004</c:v>
                </c:pt>
                <c:pt idx="45">
                  <c:v>4.3</c:v>
                </c:pt>
                <c:pt idx="46">
                  <c:v>6.3687500000000004</c:v>
                </c:pt>
                <c:pt idx="47">
                  <c:v>4.0812499999999998</c:v>
                </c:pt>
                <c:pt idx="48">
                  <c:v>5.6875</c:v>
                </c:pt>
                <c:pt idx="49">
                  <c:v>5.125</c:v>
                </c:pt>
                <c:pt idx="50">
                  <c:v>4.5187500000000007</c:v>
                </c:pt>
                <c:pt idx="51">
                  <c:v>3.4937500000000004</c:v>
                </c:pt>
                <c:pt idx="52">
                  <c:v>4.0812499999999998</c:v>
                </c:pt>
                <c:pt idx="53">
                  <c:v>4.2750000000000004</c:v>
                </c:pt>
                <c:pt idx="54">
                  <c:v>4.8312499999999998</c:v>
                </c:pt>
                <c:pt idx="55">
                  <c:v>5.5812500000000007</c:v>
                </c:pt>
                <c:pt idx="56">
                  <c:v>5.2687499999999998</c:v>
                </c:pt>
                <c:pt idx="57">
                  <c:v>4.1187500000000004</c:v>
                </c:pt>
                <c:pt idx="58">
                  <c:v>5.4124999999999996</c:v>
                </c:pt>
              </c:numCache>
            </c:numRef>
          </c:val>
          <c:smooth val="0"/>
          <c:extLst>
            <c:ext xmlns:c16="http://schemas.microsoft.com/office/drawing/2014/chart" uri="{C3380CC4-5D6E-409C-BE32-E72D297353CC}">
              <c16:uniqueId val="{00000000-8AEA-46B5-8F5F-39FDBA55D933}"/>
            </c:ext>
          </c:extLst>
        </c:ser>
        <c:dLbls>
          <c:showLegendKey val="0"/>
          <c:showVal val="0"/>
          <c:showCatName val="0"/>
          <c:showSerName val="0"/>
          <c:showPercent val="0"/>
          <c:showBubbleSize val="0"/>
        </c:dLbls>
        <c:smooth val="0"/>
        <c:axId val="1902496592"/>
        <c:axId val="1682188208"/>
      </c:lineChart>
      <c:catAx>
        <c:axId val="19024965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682188208"/>
        <c:crosses val="autoZero"/>
        <c:auto val="1"/>
        <c:lblAlgn val="ctr"/>
        <c:lblOffset val="100"/>
        <c:noMultiLvlLbl val="0"/>
      </c:catAx>
      <c:valAx>
        <c:axId val="168218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1902496592"/>
        <c:crosses val="autoZero"/>
        <c:crossBetween val="between"/>
      </c:valAx>
      <c:spPr>
        <a:noFill/>
        <a:ln>
          <a:noFill/>
        </a:ln>
        <a:effectLst/>
      </c:spPr>
    </c:plotArea>
    <c:plotVisOnly val="1"/>
    <c:dispBlanksAs val="gap"/>
    <c:showDLblsOverMax val="0"/>
  </c:chart>
  <c:spPr>
    <a:solidFill>
      <a:schemeClr val="bg1"/>
    </a:solidFill>
    <a:ln>
      <a:solidFill>
        <a:schemeClr val="bg1">
          <a:lumMod val="85000"/>
        </a:schemeClr>
      </a:solid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抽出事例</a:t>
            </a:r>
          </a:p>
        </c:rich>
      </c:tx>
      <c:layout>
        <c:manualLayout>
          <c:xMode val="edge"/>
          <c:yMode val="edge"/>
          <c:x val="0.48875923906135726"/>
          <c:y val="0"/>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8.1795347512482339E-2"/>
          <c:y val="0.13330600704757664"/>
          <c:w val="0.90191156320892141"/>
          <c:h val="0.82187427113509781"/>
        </c:manualLayout>
      </c:layout>
      <c:barChart>
        <c:barDir val="col"/>
        <c:grouping val="clustered"/>
        <c:varyColors val="0"/>
        <c:ser>
          <c:idx val="0"/>
          <c:order val="0"/>
          <c:spPr>
            <a:solidFill>
              <a:schemeClr val="accent1"/>
            </a:solidFill>
            <a:ln>
              <a:noFill/>
            </a:ln>
            <a:effectLst/>
          </c:spPr>
          <c:invertIfNegative val="0"/>
          <c:cat>
            <c:numRef>
              <c:f>Sheet2!$A$2:$A$71</c:f>
              <c:numCache>
                <c:formatCode>General</c:formatCode>
                <c:ptCount val="70"/>
                <c:pt idx="0">
                  <c:v>1964</c:v>
                </c:pt>
                <c:pt idx="1">
                  <c:v>1965</c:v>
                </c:pt>
                <c:pt idx="2">
                  <c:v>1967</c:v>
                </c:pt>
                <c:pt idx="3">
                  <c:v>1967</c:v>
                </c:pt>
                <c:pt idx="4">
                  <c:v>1968</c:v>
                </c:pt>
                <c:pt idx="5">
                  <c:v>1969</c:v>
                </c:pt>
                <c:pt idx="6">
                  <c:v>1969</c:v>
                </c:pt>
                <c:pt idx="7">
                  <c:v>1970</c:v>
                </c:pt>
                <c:pt idx="8">
                  <c:v>1971</c:v>
                </c:pt>
                <c:pt idx="9">
                  <c:v>1971</c:v>
                </c:pt>
                <c:pt idx="10">
                  <c:v>1972</c:v>
                </c:pt>
                <c:pt idx="11">
                  <c:v>1972</c:v>
                </c:pt>
                <c:pt idx="12">
                  <c:v>1974</c:v>
                </c:pt>
                <c:pt idx="13">
                  <c:v>1974</c:v>
                </c:pt>
                <c:pt idx="14">
                  <c:v>1974</c:v>
                </c:pt>
                <c:pt idx="15">
                  <c:v>1974</c:v>
                </c:pt>
                <c:pt idx="16">
                  <c:v>1975</c:v>
                </c:pt>
                <c:pt idx="17">
                  <c:v>1977</c:v>
                </c:pt>
                <c:pt idx="18">
                  <c:v>1978</c:v>
                </c:pt>
                <c:pt idx="19">
                  <c:v>1978</c:v>
                </c:pt>
                <c:pt idx="20">
                  <c:v>1979</c:v>
                </c:pt>
                <c:pt idx="21">
                  <c:v>1980</c:v>
                </c:pt>
                <c:pt idx="22">
                  <c:v>1981</c:v>
                </c:pt>
                <c:pt idx="23">
                  <c:v>1982</c:v>
                </c:pt>
                <c:pt idx="24">
                  <c:v>1983</c:v>
                </c:pt>
                <c:pt idx="25">
                  <c:v>1983</c:v>
                </c:pt>
                <c:pt idx="26">
                  <c:v>1984</c:v>
                </c:pt>
                <c:pt idx="27">
                  <c:v>1984</c:v>
                </c:pt>
                <c:pt idx="28">
                  <c:v>1984</c:v>
                </c:pt>
                <c:pt idx="29">
                  <c:v>1984</c:v>
                </c:pt>
                <c:pt idx="30">
                  <c:v>1984</c:v>
                </c:pt>
                <c:pt idx="31">
                  <c:v>1984</c:v>
                </c:pt>
                <c:pt idx="32">
                  <c:v>1986</c:v>
                </c:pt>
                <c:pt idx="33">
                  <c:v>1986</c:v>
                </c:pt>
                <c:pt idx="34">
                  <c:v>1987</c:v>
                </c:pt>
                <c:pt idx="35">
                  <c:v>1987</c:v>
                </c:pt>
                <c:pt idx="36">
                  <c:v>1987</c:v>
                </c:pt>
                <c:pt idx="37">
                  <c:v>1987</c:v>
                </c:pt>
                <c:pt idx="38">
                  <c:v>1988</c:v>
                </c:pt>
                <c:pt idx="39">
                  <c:v>1988</c:v>
                </c:pt>
                <c:pt idx="40">
                  <c:v>1990</c:v>
                </c:pt>
                <c:pt idx="41">
                  <c:v>1990</c:v>
                </c:pt>
                <c:pt idx="42">
                  <c:v>1990</c:v>
                </c:pt>
                <c:pt idx="43">
                  <c:v>1992</c:v>
                </c:pt>
                <c:pt idx="44">
                  <c:v>1994</c:v>
                </c:pt>
                <c:pt idx="45">
                  <c:v>1994</c:v>
                </c:pt>
                <c:pt idx="46">
                  <c:v>1995</c:v>
                </c:pt>
                <c:pt idx="47">
                  <c:v>1996</c:v>
                </c:pt>
                <c:pt idx="48">
                  <c:v>1996</c:v>
                </c:pt>
                <c:pt idx="49">
                  <c:v>1996</c:v>
                </c:pt>
                <c:pt idx="50">
                  <c:v>1998</c:v>
                </c:pt>
                <c:pt idx="51">
                  <c:v>1998</c:v>
                </c:pt>
                <c:pt idx="52">
                  <c:v>1998</c:v>
                </c:pt>
                <c:pt idx="53">
                  <c:v>1998</c:v>
                </c:pt>
                <c:pt idx="54">
                  <c:v>2001</c:v>
                </c:pt>
                <c:pt idx="55">
                  <c:v>2001</c:v>
                </c:pt>
                <c:pt idx="56">
                  <c:v>2001</c:v>
                </c:pt>
                <c:pt idx="57">
                  <c:v>2005</c:v>
                </c:pt>
                <c:pt idx="58">
                  <c:v>2006</c:v>
                </c:pt>
                <c:pt idx="59">
                  <c:v>2008</c:v>
                </c:pt>
                <c:pt idx="60">
                  <c:v>2010</c:v>
                </c:pt>
                <c:pt idx="61">
                  <c:v>2011</c:v>
                </c:pt>
                <c:pt idx="62">
                  <c:v>2012</c:v>
                </c:pt>
                <c:pt idx="63">
                  <c:v>2013</c:v>
                </c:pt>
                <c:pt idx="64">
                  <c:v>2014</c:v>
                </c:pt>
                <c:pt idx="65">
                  <c:v>2014</c:v>
                </c:pt>
                <c:pt idx="66">
                  <c:v>2014</c:v>
                </c:pt>
                <c:pt idx="67">
                  <c:v>2016</c:v>
                </c:pt>
                <c:pt idx="68">
                  <c:v>2018</c:v>
                </c:pt>
                <c:pt idx="69">
                  <c:v>2018</c:v>
                </c:pt>
              </c:numCache>
            </c:numRef>
          </c:cat>
          <c:val>
            <c:numRef>
              <c:f>Sheet2!$K$2:$K$71</c:f>
              <c:numCache>
                <c:formatCode>General</c:formatCode>
                <c:ptCount val="70"/>
                <c:pt idx="0">
                  <c:v>43</c:v>
                </c:pt>
                <c:pt idx="1">
                  <c:v>42</c:v>
                </c:pt>
                <c:pt idx="2">
                  <c:v>59</c:v>
                </c:pt>
                <c:pt idx="3">
                  <c:v>91</c:v>
                </c:pt>
                <c:pt idx="4">
                  <c:v>176</c:v>
                </c:pt>
                <c:pt idx="5">
                  <c:v>32</c:v>
                </c:pt>
                <c:pt idx="6">
                  <c:v>55</c:v>
                </c:pt>
                <c:pt idx="7">
                  <c:v>57</c:v>
                </c:pt>
                <c:pt idx="8">
                  <c:v>47</c:v>
                </c:pt>
                <c:pt idx="9">
                  <c:v>6</c:v>
                </c:pt>
                <c:pt idx="10">
                  <c:v>42</c:v>
                </c:pt>
                <c:pt idx="11">
                  <c:v>31</c:v>
                </c:pt>
                <c:pt idx="12">
                  <c:v>47</c:v>
                </c:pt>
                <c:pt idx="13">
                  <c:v>13</c:v>
                </c:pt>
                <c:pt idx="14">
                  <c:v>33</c:v>
                </c:pt>
                <c:pt idx="15">
                  <c:v>19</c:v>
                </c:pt>
                <c:pt idx="16">
                  <c:v>115</c:v>
                </c:pt>
                <c:pt idx="17">
                  <c:v>24</c:v>
                </c:pt>
                <c:pt idx="18">
                  <c:v>83</c:v>
                </c:pt>
                <c:pt idx="19">
                  <c:v>14</c:v>
                </c:pt>
                <c:pt idx="20">
                  <c:v>30</c:v>
                </c:pt>
                <c:pt idx="21">
                  <c:v>33</c:v>
                </c:pt>
                <c:pt idx="22">
                  <c:v>21</c:v>
                </c:pt>
                <c:pt idx="23">
                  <c:v>9</c:v>
                </c:pt>
                <c:pt idx="24">
                  <c:v>25</c:v>
                </c:pt>
                <c:pt idx="25">
                  <c:v>7</c:v>
                </c:pt>
                <c:pt idx="26">
                  <c:v>129</c:v>
                </c:pt>
                <c:pt idx="27">
                  <c:v>60</c:v>
                </c:pt>
                <c:pt idx="28">
                  <c:v>90</c:v>
                </c:pt>
                <c:pt idx="29">
                  <c:v>37</c:v>
                </c:pt>
                <c:pt idx="30">
                  <c:v>194</c:v>
                </c:pt>
                <c:pt idx="31">
                  <c:v>40</c:v>
                </c:pt>
                <c:pt idx="32">
                  <c:v>176</c:v>
                </c:pt>
                <c:pt idx="33">
                  <c:v>16</c:v>
                </c:pt>
                <c:pt idx="34">
                  <c:v>62</c:v>
                </c:pt>
                <c:pt idx="35">
                  <c:v>24</c:v>
                </c:pt>
                <c:pt idx="36">
                  <c:v>18</c:v>
                </c:pt>
                <c:pt idx="37">
                  <c:v>38</c:v>
                </c:pt>
                <c:pt idx="38">
                  <c:v>22</c:v>
                </c:pt>
                <c:pt idx="39">
                  <c:v>8</c:v>
                </c:pt>
                <c:pt idx="40">
                  <c:v>79</c:v>
                </c:pt>
                <c:pt idx="41">
                  <c:v>19</c:v>
                </c:pt>
                <c:pt idx="42">
                  <c:v>145</c:v>
                </c:pt>
                <c:pt idx="43">
                  <c:v>115</c:v>
                </c:pt>
                <c:pt idx="44">
                  <c:v>57</c:v>
                </c:pt>
                <c:pt idx="45">
                  <c:v>178</c:v>
                </c:pt>
                <c:pt idx="46">
                  <c:v>7</c:v>
                </c:pt>
                <c:pt idx="47">
                  <c:v>59</c:v>
                </c:pt>
                <c:pt idx="48">
                  <c:v>27</c:v>
                </c:pt>
                <c:pt idx="49">
                  <c:v>77</c:v>
                </c:pt>
                <c:pt idx="50">
                  <c:v>131</c:v>
                </c:pt>
                <c:pt idx="51">
                  <c:v>32</c:v>
                </c:pt>
                <c:pt idx="52">
                  <c:v>104</c:v>
                </c:pt>
                <c:pt idx="53">
                  <c:v>18</c:v>
                </c:pt>
                <c:pt idx="54">
                  <c:v>72</c:v>
                </c:pt>
                <c:pt idx="55">
                  <c:v>61</c:v>
                </c:pt>
                <c:pt idx="56">
                  <c:v>105</c:v>
                </c:pt>
                <c:pt idx="57">
                  <c:v>24</c:v>
                </c:pt>
                <c:pt idx="58">
                  <c:v>75</c:v>
                </c:pt>
                <c:pt idx="59">
                  <c:v>39</c:v>
                </c:pt>
                <c:pt idx="60">
                  <c:v>12</c:v>
                </c:pt>
                <c:pt idx="61">
                  <c:v>35</c:v>
                </c:pt>
                <c:pt idx="62">
                  <c:v>60</c:v>
                </c:pt>
                <c:pt idx="63">
                  <c:v>33</c:v>
                </c:pt>
                <c:pt idx="64">
                  <c:v>24</c:v>
                </c:pt>
                <c:pt idx="65">
                  <c:v>203</c:v>
                </c:pt>
                <c:pt idx="66">
                  <c:v>242</c:v>
                </c:pt>
                <c:pt idx="67">
                  <c:v>65</c:v>
                </c:pt>
                <c:pt idx="68">
                  <c:v>143</c:v>
                </c:pt>
                <c:pt idx="69">
                  <c:v>41</c:v>
                </c:pt>
              </c:numCache>
            </c:numRef>
          </c:val>
          <c:extLst>
            <c:ext xmlns:c16="http://schemas.microsoft.com/office/drawing/2014/chart" uri="{C3380CC4-5D6E-409C-BE32-E72D297353CC}">
              <c16:uniqueId val="{00000000-742A-4F84-BBBD-B2203E2B71F6}"/>
            </c:ext>
          </c:extLst>
        </c:ser>
        <c:dLbls>
          <c:showLegendKey val="0"/>
          <c:showVal val="0"/>
          <c:showCatName val="0"/>
          <c:showSerName val="0"/>
          <c:showPercent val="0"/>
          <c:showBubbleSize val="0"/>
        </c:dLbls>
        <c:gapWidth val="219"/>
        <c:overlap val="-27"/>
        <c:axId val="893742880"/>
        <c:axId val="894968480"/>
      </c:barChart>
      <c:catAx>
        <c:axId val="893742880"/>
        <c:scaling>
          <c:orientation val="minMax"/>
        </c:scaling>
        <c:delete val="1"/>
        <c:axPos val="b"/>
        <c:numFmt formatCode="General" sourceLinked="1"/>
        <c:majorTickMark val="none"/>
        <c:minorTickMark val="none"/>
        <c:tickLblPos val="nextTo"/>
        <c:crossAx val="894968480"/>
        <c:crosses val="autoZero"/>
        <c:auto val="1"/>
        <c:lblAlgn val="ctr"/>
        <c:lblOffset val="100"/>
        <c:noMultiLvlLbl val="0"/>
      </c:catAx>
      <c:valAx>
        <c:axId val="894968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降雪量</a:t>
                </a:r>
                <a:r>
                  <a:rPr lang="en-US" altLang="ja-JP"/>
                  <a:t>(cm)</a:t>
                </a:r>
                <a:endParaRPr lang="ja-JP" altLang="en-US"/>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93742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全抽出事例</a:t>
            </a:r>
          </a:p>
        </c:rich>
      </c:tx>
      <c:layout>
        <c:manualLayout>
          <c:xMode val="edge"/>
          <c:yMode val="edge"/>
          <c:x val="0.44645964566929131"/>
          <c:y val="5.2255439400354427E-3"/>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6.5282261592300966E-2"/>
          <c:y val="0.14364494932493627"/>
          <c:w val="0.91996314523184597"/>
          <c:h val="0.82796162868462198"/>
        </c:manualLayout>
      </c:layout>
      <c:barChart>
        <c:barDir val="col"/>
        <c:grouping val="clustered"/>
        <c:varyColors val="0"/>
        <c:ser>
          <c:idx val="0"/>
          <c:order val="0"/>
          <c:spPr>
            <a:solidFill>
              <a:schemeClr val="accent1"/>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1-F95D-4ABB-8DCD-43D9221308B0}"/>
              </c:ext>
            </c:extLst>
          </c:dPt>
          <c:dPt>
            <c:idx val="16"/>
            <c:invertIfNegative val="0"/>
            <c:bubble3D val="0"/>
            <c:spPr>
              <a:solidFill>
                <a:srgbClr val="FF0000"/>
              </a:solidFill>
              <a:ln>
                <a:noFill/>
              </a:ln>
              <a:effectLst/>
            </c:spPr>
            <c:extLst>
              <c:ext xmlns:c16="http://schemas.microsoft.com/office/drawing/2014/chart" uri="{C3380CC4-5D6E-409C-BE32-E72D297353CC}">
                <c16:uniqueId val="{00000002-F95D-4ABB-8DCD-43D9221308B0}"/>
              </c:ext>
            </c:extLst>
          </c:dPt>
          <c:dPt>
            <c:idx val="26"/>
            <c:invertIfNegative val="0"/>
            <c:bubble3D val="0"/>
            <c:spPr>
              <a:solidFill>
                <a:srgbClr val="FF0000"/>
              </a:solidFill>
              <a:ln>
                <a:noFill/>
              </a:ln>
              <a:effectLst/>
            </c:spPr>
            <c:extLst>
              <c:ext xmlns:c16="http://schemas.microsoft.com/office/drawing/2014/chart" uri="{C3380CC4-5D6E-409C-BE32-E72D297353CC}">
                <c16:uniqueId val="{00000003-F95D-4ABB-8DCD-43D9221308B0}"/>
              </c:ext>
            </c:extLst>
          </c:dPt>
          <c:dPt>
            <c:idx val="30"/>
            <c:invertIfNegative val="0"/>
            <c:bubble3D val="0"/>
            <c:spPr>
              <a:solidFill>
                <a:srgbClr val="FF0000"/>
              </a:solidFill>
              <a:ln>
                <a:noFill/>
              </a:ln>
              <a:effectLst/>
            </c:spPr>
            <c:extLst>
              <c:ext xmlns:c16="http://schemas.microsoft.com/office/drawing/2014/chart" uri="{C3380CC4-5D6E-409C-BE32-E72D297353CC}">
                <c16:uniqueId val="{00000004-F95D-4ABB-8DCD-43D9221308B0}"/>
              </c:ext>
            </c:extLst>
          </c:dPt>
          <c:dPt>
            <c:idx val="32"/>
            <c:invertIfNegative val="0"/>
            <c:bubble3D val="0"/>
            <c:spPr>
              <a:solidFill>
                <a:srgbClr val="FF0000"/>
              </a:solidFill>
              <a:ln>
                <a:noFill/>
              </a:ln>
              <a:effectLst/>
            </c:spPr>
            <c:extLst>
              <c:ext xmlns:c16="http://schemas.microsoft.com/office/drawing/2014/chart" uri="{C3380CC4-5D6E-409C-BE32-E72D297353CC}">
                <c16:uniqueId val="{00000005-F95D-4ABB-8DCD-43D9221308B0}"/>
              </c:ext>
            </c:extLst>
          </c:dPt>
          <c:dPt>
            <c:idx val="42"/>
            <c:invertIfNegative val="0"/>
            <c:bubble3D val="0"/>
            <c:spPr>
              <a:solidFill>
                <a:srgbClr val="FF0000"/>
              </a:solidFill>
              <a:ln>
                <a:noFill/>
              </a:ln>
              <a:effectLst/>
            </c:spPr>
            <c:extLst>
              <c:ext xmlns:c16="http://schemas.microsoft.com/office/drawing/2014/chart" uri="{C3380CC4-5D6E-409C-BE32-E72D297353CC}">
                <c16:uniqueId val="{00000006-F95D-4ABB-8DCD-43D9221308B0}"/>
              </c:ext>
            </c:extLst>
          </c:dPt>
          <c:dPt>
            <c:idx val="43"/>
            <c:invertIfNegative val="0"/>
            <c:bubble3D val="0"/>
            <c:spPr>
              <a:solidFill>
                <a:srgbClr val="FF0000"/>
              </a:solidFill>
              <a:ln>
                <a:noFill/>
              </a:ln>
              <a:effectLst/>
            </c:spPr>
            <c:extLst>
              <c:ext xmlns:c16="http://schemas.microsoft.com/office/drawing/2014/chart" uri="{C3380CC4-5D6E-409C-BE32-E72D297353CC}">
                <c16:uniqueId val="{00000007-F95D-4ABB-8DCD-43D9221308B0}"/>
              </c:ext>
            </c:extLst>
          </c:dPt>
          <c:dPt>
            <c:idx val="45"/>
            <c:invertIfNegative val="0"/>
            <c:bubble3D val="0"/>
            <c:spPr>
              <a:solidFill>
                <a:srgbClr val="FF0000"/>
              </a:solidFill>
              <a:ln>
                <a:noFill/>
              </a:ln>
              <a:effectLst/>
            </c:spPr>
            <c:extLst>
              <c:ext xmlns:c16="http://schemas.microsoft.com/office/drawing/2014/chart" uri="{C3380CC4-5D6E-409C-BE32-E72D297353CC}">
                <c16:uniqueId val="{00000008-F95D-4ABB-8DCD-43D9221308B0}"/>
              </c:ext>
            </c:extLst>
          </c:dPt>
          <c:dPt>
            <c:idx val="50"/>
            <c:invertIfNegative val="0"/>
            <c:bubble3D val="0"/>
            <c:spPr>
              <a:solidFill>
                <a:srgbClr val="FF0000"/>
              </a:solidFill>
              <a:ln>
                <a:noFill/>
              </a:ln>
              <a:effectLst/>
            </c:spPr>
            <c:extLst>
              <c:ext xmlns:c16="http://schemas.microsoft.com/office/drawing/2014/chart" uri="{C3380CC4-5D6E-409C-BE32-E72D297353CC}">
                <c16:uniqueId val="{00000009-F95D-4ABB-8DCD-43D9221308B0}"/>
              </c:ext>
            </c:extLst>
          </c:dPt>
          <c:dPt>
            <c:idx val="52"/>
            <c:invertIfNegative val="0"/>
            <c:bubble3D val="0"/>
            <c:spPr>
              <a:solidFill>
                <a:srgbClr val="FF0000"/>
              </a:solidFill>
              <a:ln>
                <a:noFill/>
              </a:ln>
              <a:effectLst/>
            </c:spPr>
            <c:extLst>
              <c:ext xmlns:c16="http://schemas.microsoft.com/office/drawing/2014/chart" uri="{C3380CC4-5D6E-409C-BE32-E72D297353CC}">
                <c16:uniqueId val="{0000000A-F95D-4ABB-8DCD-43D9221308B0}"/>
              </c:ext>
            </c:extLst>
          </c:dPt>
          <c:dPt>
            <c:idx val="56"/>
            <c:invertIfNegative val="0"/>
            <c:bubble3D val="0"/>
            <c:spPr>
              <a:solidFill>
                <a:srgbClr val="FF0000"/>
              </a:solidFill>
              <a:ln>
                <a:noFill/>
              </a:ln>
              <a:effectLst/>
            </c:spPr>
            <c:extLst>
              <c:ext xmlns:c16="http://schemas.microsoft.com/office/drawing/2014/chart" uri="{C3380CC4-5D6E-409C-BE32-E72D297353CC}">
                <c16:uniqueId val="{0000000B-F95D-4ABB-8DCD-43D9221308B0}"/>
              </c:ext>
            </c:extLst>
          </c:dPt>
          <c:dPt>
            <c:idx val="65"/>
            <c:invertIfNegative val="0"/>
            <c:bubble3D val="0"/>
            <c:spPr>
              <a:solidFill>
                <a:srgbClr val="FF0000"/>
              </a:solidFill>
              <a:ln>
                <a:noFill/>
              </a:ln>
              <a:effectLst/>
            </c:spPr>
            <c:extLst>
              <c:ext xmlns:c16="http://schemas.microsoft.com/office/drawing/2014/chart" uri="{C3380CC4-5D6E-409C-BE32-E72D297353CC}">
                <c16:uniqueId val="{0000000C-F95D-4ABB-8DCD-43D9221308B0}"/>
              </c:ext>
            </c:extLst>
          </c:dPt>
          <c:dPt>
            <c:idx val="66"/>
            <c:invertIfNegative val="0"/>
            <c:bubble3D val="0"/>
            <c:spPr>
              <a:solidFill>
                <a:srgbClr val="FF0000"/>
              </a:solidFill>
              <a:ln>
                <a:noFill/>
              </a:ln>
              <a:effectLst/>
            </c:spPr>
            <c:extLst>
              <c:ext xmlns:c16="http://schemas.microsoft.com/office/drawing/2014/chart" uri="{C3380CC4-5D6E-409C-BE32-E72D297353CC}">
                <c16:uniqueId val="{0000000D-F95D-4ABB-8DCD-43D9221308B0}"/>
              </c:ext>
            </c:extLst>
          </c:dPt>
          <c:dPt>
            <c:idx val="68"/>
            <c:invertIfNegative val="0"/>
            <c:bubble3D val="0"/>
            <c:spPr>
              <a:solidFill>
                <a:srgbClr val="FF0000"/>
              </a:solidFill>
              <a:ln>
                <a:noFill/>
              </a:ln>
              <a:effectLst/>
            </c:spPr>
            <c:extLst>
              <c:ext xmlns:c16="http://schemas.microsoft.com/office/drawing/2014/chart" uri="{C3380CC4-5D6E-409C-BE32-E72D297353CC}">
                <c16:uniqueId val="{0000000E-F95D-4ABB-8DCD-43D9221308B0}"/>
              </c:ext>
            </c:extLst>
          </c:dPt>
          <c:cat>
            <c:numRef>
              <c:f>Sheet2!$A$2:$A$71</c:f>
              <c:numCache>
                <c:formatCode>General</c:formatCode>
                <c:ptCount val="70"/>
                <c:pt idx="0">
                  <c:v>1964</c:v>
                </c:pt>
                <c:pt idx="1">
                  <c:v>1965</c:v>
                </c:pt>
                <c:pt idx="2">
                  <c:v>1967</c:v>
                </c:pt>
                <c:pt idx="3">
                  <c:v>1967</c:v>
                </c:pt>
                <c:pt idx="4">
                  <c:v>1968</c:v>
                </c:pt>
                <c:pt idx="5">
                  <c:v>1969</c:v>
                </c:pt>
                <c:pt idx="6">
                  <c:v>1969</c:v>
                </c:pt>
                <c:pt idx="7">
                  <c:v>1970</c:v>
                </c:pt>
                <c:pt idx="8">
                  <c:v>1971</c:v>
                </c:pt>
                <c:pt idx="9">
                  <c:v>1971</c:v>
                </c:pt>
                <c:pt idx="10">
                  <c:v>1972</c:v>
                </c:pt>
                <c:pt idx="11">
                  <c:v>1972</c:v>
                </c:pt>
                <c:pt idx="12">
                  <c:v>1974</c:v>
                </c:pt>
                <c:pt idx="13">
                  <c:v>1974</c:v>
                </c:pt>
                <c:pt idx="14">
                  <c:v>1974</c:v>
                </c:pt>
                <c:pt idx="15">
                  <c:v>1974</c:v>
                </c:pt>
                <c:pt idx="16">
                  <c:v>1975</c:v>
                </c:pt>
                <c:pt idx="17">
                  <c:v>1977</c:v>
                </c:pt>
                <c:pt idx="18">
                  <c:v>1978</c:v>
                </c:pt>
                <c:pt idx="19">
                  <c:v>1978</c:v>
                </c:pt>
                <c:pt idx="20">
                  <c:v>1979</c:v>
                </c:pt>
                <c:pt idx="21">
                  <c:v>1980</c:v>
                </c:pt>
                <c:pt idx="22">
                  <c:v>1981</c:v>
                </c:pt>
                <c:pt idx="23">
                  <c:v>1982</c:v>
                </c:pt>
                <c:pt idx="24">
                  <c:v>1983</c:v>
                </c:pt>
                <c:pt idx="25">
                  <c:v>1983</c:v>
                </c:pt>
                <c:pt idx="26">
                  <c:v>1984</c:v>
                </c:pt>
                <c:pt idx="27">
                  <c:v>1984</c:v>
                </c:pt>
                <c:pt idx="28">
                  <c:v>1984</c:v>
                </c:pt>
                <c:pt idx="29">
                  <c:v>1984</c:v>
                </c:pt>
                <c:pt idx="30">
                  <c:v>1984</c:v>
                </c:pt>
                <c:pt idx="31">
                  <c:v>1984</c:v>
                </c:pt>
                <c:pt idx="32">
                  <c:v>1986</c:v>
                </c:pt>
                <c:pt idx="33">
                  <c:v>1986</c:v>
                </c:pt>
                <c:pt idx="34">
                  <c:v>1987</c:v>
                </c:pt>
                <c:pt idx="35">
                  <c:v>1987</c:v>
                </c:pt>
                <c:pt idx="36">
                  <c:v>1987</c:v>
                </c:pt>
                <c:pt idx="37">
                  <c:v>1987</c:v>
                </c:pt>
                <c:pt idx="38">
                  <c:v>1988</c:v>
                </c:pt>
                <c:pt idx="39">
                  <c:v>1988</c:v>
                </c:pt>
                <c:pt idx="40">
                  <c:v>1990</c:v>
                </c:pt>
                <c:pt idx="41">
                  <c:v>1990</c:v>
                </c:pt>
                <c:pt idx="42">
                  <c:v>1990</c:v>
                </c:pt>
                <c:pt idx="43">
                  <c:v>1992</c:v>
                </c:pt>
                <c:pt idx="44">
                  <c:v>1994</c:v>
                </c:pt>
                <c:pt idx="45">
                  <c:v>1994</c:v>
                </c:pt>
                <c:pt idx="46">
                  <c:v>1995</c:v>
                </c:pt>
                <c:pt idx="47">
                  <c:v>1996</c:v>
                </c:pt>
                <c:pt idx="48">
                  <c:v>1996</c:v>
                </c:pt>
                <c:pt idx="49">
                  <c:v>1996</c:v>
                </c:pt>
                <c:pt idx="50">
                  <c:v>1998</c:v>
                </c:pt>
                <c:pt idx="51">
                  <c:v>1998</c:v>
                </c:pt>
                <c:pt idx="52">
                  <c:v>1998</c:v>
                </c:pt>
                <c:pt idx="53">
                  <c:v>1998</c:v>
                </c:pt>
                <c:pt idx="54">
                  <c:v>2001</c:v>
                </c:pt>
                <c:pt idx="55">
                  <c:v>2001</c:v>
                </c:pt>
                <c:pt idx="56">
                  <c:v>2001</c:v>
                </c:pt>
                <c:pt idx="57">
                  <c:v>2005</c:v>
                </c:pt>
                <c:pt idx="58">
                  <c:v>2006</c:v>
                </c:pt>
                <c:pt idx="59">
                  <c:v>2008</c:v>
                </c:pt>
                <c:pt idx="60">
                  <c:v>2010</c:v>
                </c:pt>
                <c:pt idx="61">
                  <c:v>2011</c:v>
                </c:pt>
                <c:pt idx="62">
                  <c:v>2012</c:v>
                </c:pt>
                <c:pt idx="63">
                  <c:v>2013</c:v>
                </c:pt>
                <c:pt idx="64">
                  <c:v>2014</c:v>
                </c:pt>
                <c:pt idx="65">
                  <c:v>2014</c:v>
                </c:pt>
                <c:pt idx="66">
                  <c:v>2014</c:v>
                </c:pt>
                <c:pt idx="67">
                  <c:v>2016</c:v>
                </c:pt>
                <c:pt idx="68">
                  <c:v>2018</c:v>
                </c:pt>
                <c:pt idx="69">
                  <c:v>2018</c:v>
                </c:pt>
              </c:numCache>
            </c:numRef>
          </c:cat>
          <c:val>
            <c:numRef>
              <c:f>Sheet2!$K$2:$K$71</c:f>
              <c:numCache>
                <c:formatCode>General</c:formatCode>
                <c:ptCount val="70"/>
                <c:pt idx="0">
                  <c:v>43</c:v>
                </c:pt>
                <c:pt idx="1">
                  <c:v>42</c:v>
                </c:pt>
                <c:pt idx="2">
                  <c:v>59</c:v>
                </c:pt>
                <c:pt idx="3">
                  <c:v>91</c:v>
                </c:pt>
                <c:pt idx="4">
                  <c:v>176</c:v>
                </c:pt>
                <c:pt idx="5">
                  <c:v>32</c:v>
                </c:pt>
                <c:pt idx="6">
                  <c:v>55</c:v>
                </c:pt>
                <c:pt idx="7">
                  <c:v>57</c:v>
                </c:pt>
                <c:pt idx="8">
                  <c:v>47</c:v>
                </c:pt>
                <c:pt idx="9">
                  <c:v>6</c:v>
                </c:pt>
                <c:pt idx="10">
                  <c:v>42</c:v>
                </c:pt>
                <c:pt idx="11">
                  <c:v>31</c:v>
                </c:pt>
                <c:pt idx="12">
                  <c:v>47</c:v>
                </c:pt>
                <c:pt idx="13">
                  <c:v>13</c:v>
                </c:pt>
                <c:pt idx="14">
                  <c:v>33</c:v>
                </c:pt>
                <c:pt idx="15">
                  <c:v>19</c:v>
                </c:pt>
                <c:pt idx="16">
                  <c:v>115</c:v>
                </c:pt>
                <c:pt idx="17">
                  <c:v>24</c:v>
                </c:pt>
                <c:pt idx="18">
                  <c:v>83</c:v>
                </c:pt>
                <c:pt idx="19">
                  <c:v>14</c:v>
                </c:pt>
                <c:pt idx="20">
                  <c:v>30</c:v>
                </c:pt>
                <c:pt idx="21">
                  <c:v>33</c:v>
                </c:pt>
                <c:pt idx="22">
                  <c:v>21</c:v>
                </c:pt>
                <c:pt idx="23">
                  <c:v>9</c:v>
                </c:pt>
                <c:pt idx="24">
                  <c:v>25</c:v>
                </c:pt>
                <c:pt idx="25">
                  <c:v>7</c:v>
                </c:pt>
                <c:pt idx="26">
                  <c:v>129</c:v>
                </c:pt>
                <c:pt idx="27">
                  <c:v>60</c:v>
                </c:pt>
                <c:pt idx="28">
                  <c:v>90</c:v>
                </c:pt>
                <c:pt idx="29">
                  <c:v>37</c:v>
                </c:pt>
                <c:pt idx="30">
                  <c:v>194</c:v>
                </c:pt>
                <c:pt idx="31">
                  <c:v>40</c:v>
                </c:pt>
                <c:pt idx="32">
                  <c:v>176</c:v>
                </c:pt>
                <c:pt idx="33">
                  <c:v>16</c:v>
                </c:pt>
                <c:pt idx="34">
                  <c:v>62</c:v>
                </c:pt>
                <c:pt idx="35">
                  <c:v>24</c:v>
                </c:pt>
                <c:pt idx="36">
                  <c:v>18</c:v>
                </c:pt>
                <c:pt idx="37">
                  <c:v>38</c:v>
                </c:pt>
                <c:pt idx="38">
                  <c:v>22</c:v>
                </c:pt>
                <c:pt idx="39">
                  <c:v>8</c:v>
                </c:pt>
                <c:pt idx="40">
                  <c:v>79</c:v>
                </c:pt>
                <c:pt idx="41">
                  <c:v>19</c:v>
                </c:pt>
                <c:pt idx="42">
                  <c:v>145</c:v>
                </c:pt>
                <c:pt idx="43">
                  <c:v>115</c:v>
                </c:pt>
                <c:pt idx="44">
                  <c:v>57</c:v>
                </c:pt>
                <c:pt idx="45">
                  <c:v>178</c:v>
                </c:pt>
                <c:pt idx="46">
                  <c:v>7</c:v>
                </c:pt>
                <c:pt idx="47">
                  <c:v>59</c:v>
                </c:pt>
                <c:pt idx="48">
                  <c:v>27</c:v>
                </c:pt>
                <c:pt idx="49">
                  <c:v>77</c:v>
                </c:pt>
                <c:pt idx="50">
                  <c:v>131</c:v>
                </c:pt>
                <c:pt idx="51">
                  <c:v>32</c:v>
                </c:pt>
                <c:pt idx="52">
                  <c:v>104</c:v>
                </c:pt>
                <c:pt idx="53">
                  <c:v>18</c:v>
                </c:pt>
                <c:pt idx="54">
                  <c:v>72</c:v>
                </c:pt>
                <c:pt idx="55">
                  <c:v>61</c:v>
                </c:pt>
                <c:pt idx="56">
                  <c:v>105</c:v>
                </c:pt>
                <c:pt idx="57">
                  <c:v>24</c:v>
                </c:pt>
                <c:pt idx="58">
                  <c:v>75</c:v>
                </c:pt>
                <c:pt idx="59">
                  <c:v>39</c:v>
                </c:pt>
                <c:pt idx="60">
                  <c:v>12</c:v>
                </c:pt>
                <c:pt idx="61">
                  <c:v>35</c:v>
                </c:pt>
                <c:pt idx="62">
                  <c:v>60</c:v>
                </c:pt>
                <c:pt idx="63">
                  <c:v>33</c:v>
                </c:pt>
                <c:pt idx="64">
                  <c:v>24</c:v>
                </c:pt>
                <c:pt idx="65">
                  <c:v>203</c:v>
                </c:pt>
                <c:pt idx="66">
                  <c:v>242</c:v>
                </c:pt>
                <c:pt idx="67">
                  <c:v>65</c:v>
                </c:pt>
                <c:pt idx="68">
                  <c:v>143</c:v>
                </c:pt>
                <c:pt idx="69">
                  <c:v>41</c:v>
                </c:pt>
              </c:numCache>
            </c:numRef>
          </c:val>
          <c:extLst>
            <c:ext xmlns:c16="http://schemas.microsoft.com/office/drawing/2014/chart" uri="{C3380CC4-5D6E-409C-BE32-E72D297353CC}">
              <c16:uniqueId val="{00000000-F95D-4ABB-8DCD-43D9221308B0}"/>
            </c:ext>
          </c:extLst>
        </c:ser>
        <c:dLbls>
          <c:showLegendKey val="0"/>
          <c:showVal val="0"/>
          <c:showCatName val="0"/>
          <c:showSerName val="0"/>
          <c:showPercent val="0"/>
          <c:showBubbleSize val="0"/>
        </c:dLbls>
        <c:gapWidth val="219"/>
        <c:overlap val="-27"/>
        <c:axId val="893742880"/>
        <c:axId val="894968480"/>
      </c:barChart>
      <c:catAx>
        <c:axId val="893742880"/>
        <c:scaling>
          <c:orientation val="minMax"/>
        </c:scaling>
        <c:delete val="1"/>
        <c:axPos val="b"/>
        <c:numFmt formatCode="General" sourceLinked="1"/>
        <c:majorTickMark val="none"/>
        <c:minorTickMark val="none"/>
        <c:tickLblPos val="nextTo"/>
        <c:crossAx val="894968480"/>
        <c:crosses val="autoZero"/>
        <c:auto val="1"/>
        <c:lblAlgn val="ctr"/>
        <c:lblOffset val="100"/>
        <c:noMultiLvlLbl val="0"/>
      </c:catAx>
      <c:valAx>
        <c:axId val="894968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降雪量</a:t>
                </a:r>
                <a:r>
                  <a:rPr lang="en-US" altLang="ja-JP"/>
                  <a:t>(cm)</a:t>
                </a:r>
                <a:endParaRPr lang="ja-JP" altLang="en-US"/>
              </a:p>
            </c:rich>
          </c:tx>
          <c:layout>
            <c:manualLayout>
              <c:xMode val="edge"/>
              <c:yMode val="edge"/>
              <c:x val="3.8112423447069109E-3"/>
              <c:y val="0.41732611344099135"/>
            </c:manualLayout>
          </c:layout>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93742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US" altLang="ja-JP"/>
              <a:t>1,2</a:t>
            </a:r>
            <a:r>
              <a:rPr lang="ja-JP" altLang="en-US"/>
              <a:t>月　降雪量</a:t>
            </a:r>
          </a:p>
        </c:rich>
      </c:tx>
      <c:layout>
        <c:manualLayout>
          <c:xMode val="edge"/>
          <c:yMode val="edge"/>
          <c:x val="0.42048542977276576"/>
          <c:y val="0"/>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8833136615435589E-2"/>
          <c:y val="0.14881442046361609"/>
          <c:w val="0.92937839453610804"/>
          <c:h val="0.82187427113509781"/>
        </c:manualLayout>
      </c:layout>
      <c:barChart>
        <c:barDir val="col"/>
        <c:grouping val="clustered"/>
        <c:varyColors val="0"/>
        <c:ser>
          <c:idx val="0"/>
          <c:order val="0"/>
          <c:spPr>
            <a:solidFill>
              <a:schemeClr val="accent1"/>
            </a:solidFill>
            <a:ln>
              <a:noFill/>
            </a:ln>
            <a:effectLst/>
          </c:spPr>
          <c:invertIfNegative val="0"/>
          <c:cat>
            <c:numRef>
              <c:f>Sheet2!$A$2:$A$71</c:f>
              <c:numCache>
                <c:formatCode>General</c:formatCode>
                <c:ptCount val="70"/>
                <c:pt idx="0">
                  <c:v>1964</c:v>
                </c:pt>
                <c:pt idx="1">
                  <c:v>1965</c:v>
                </c:pt>
                <c:pt idx="2">
                  <c:v>1967</c:v>
                </c:pt>
                <c:pt idx="3">
                  <c:v>1967</c:v>
                </c:pt>
                <c:pt idx="4">
                  <c:v>1968</c:v>
                </c:pt>
                <c:pt idx="5">
                  <c:v>1969</c:v>
                </c:pt>
                <c:pt idx="6">
                  <c:v>1969</c:v>
                </c:pt>
                <c:pt idx="7">
                  <c:v>1970</c:v>
                </c:pt>
                <c:pt idx="8">
                  <c:v>1971</c:v>
                </c:pt>
                <c:pt idx="9">
                  <c:v>1971</c:v>
                </c:pt>
                <c:pt idx="10">
                  <c:v>1972</c:v>
                </c:pt>
                <c:pt idx="11">
                  <c:v>1972</c:v>
                </c:pt>
                <c:pt idx="12">
                  <c:v>1974</c:v>
                </c:pt>
                <c:pt idx="13">
                  <c:v>1974</c:v>
                </c:pt>
                <c:pt idx="14">
                  <c:v>1974</c:v>
                </c:pt>
                <c:pt idx="15">
                  <c:v>1974</c:v>
                </c:pt>
                <c:pt idx="16">
                  <c:v>1975</c:v>
                </c:pt>
                <c:pt idx="17">
                  <c:v>1977</c:v>
                </c:pt>
                <c:pt idx="18">
                  <c:v>1978</c:v>
                </c:pt>
                <c:pt idx="19">
                  <c:v>1978</c:v>
                </c:pt>
                <c:pt idx="20">
                  <c:v>1979</c:v>
                </c:pt>
                <c:pt idx="21">
                  <c:v>1980</c:v>
                </c:pt>
                <c:pt idx="22">
                  <c:v>1981</c:v>
                </c:pt>
                <c:pt idx="23">
                  <c:v>1982</c:v>
                </c:pt>
                <c:pt idx="24">
                  <c:v>1983</c:v>
                </c:pt>
                <c:pt idx="25">
                  <c:v>1983</c:v>
                </c:pt>
                <c:pt idx="26">
                  <c:v>1984</c:v>
                </c:pt>
                <c:pt idx="27">
                  <c:v>1984</c:v>
                </c:pt>
                <c:pt idx="28">
                  <c:v>1984</c:v>
                </c:pt>
                <c:pt idx="29">
                  <c:v>1984</c:v>
                </c:pt>
                <c:pt idx="30">
                  <c:v>1984</c:v>
                </c:pt>
                <c:pt idx="31">
                  <c:v>1984</c:v>
                </c:pt>
                <c:pt idx="32">
                  <c:v>1986</c:v>
                </c:pt>
                <c:pt idx="33">
                  <c:v>1986</c:v>
                </c:pt>
                <c:pt idx="34">
                  <c:v>1987</c:v>
                </c:pt>
                <c:pt idx="35">
                  <c:v>1987</c:v>
                </c:pt>
                <c:pt idx="36">
                  <c:v>1987</c:v>
                </c:pt>
                <c:pt idx="37">
                  <c:v>1987</c:v>
                </c:pt>
                <c:pt idx="38">
                  <c:v>1988</c:v>
                </c:pt>
                <c:pt idx="39">
                  <c:v>1988</c:v>
                </c:pt>
                <c:pt idx="40">
                  <c:v>1990</c:v>
                </c:pt>
                <c:pt idx="41">
                  <c:v>1990</c:v>
                </c:pt>
                <c:pt idx="42">
                  <c:v>1990</c:v>
                </c:pt>
                <c:pt idx="43">
                  <c:v>1992</c:v>
                </c:pt>
                <c:pt idx="44">
                  <c:v>1994</c:v>
                </c:pt>
                <c:pt idx="45">
                  <c:v>1994</c:v>
                </c:pt>
                <c:pt idx="46">
                  <c:v>1995</c:v>
                </c:pt>
                <c:pt idx="47">
                  <c:v>1996</c:v>
                </c:pt>
                <c:pt idx="48">
                  <c:v>1996</c:v>
                </c:pt>
                <c:pt idx="49">
                  <c:v>1996</c:v>
                </c:pt>
                <c:pt idx="50">
                  <c:v>1998</c:v>
                </c:pt>
                <c:pt idx="51">
                  <c:v>1998</c:v>
                </c:pt>
                <c:pt idx="52">
                  <c:v>1998</c:v>
                </c:pt>
                <c:pt idx="53">
                  <c:v>1998</c:v>
                </c:pt>
                <c:pt idx="54">
                  <c:v>2001</c:v>
                </c:pt>
                <c:pt idx="55">
                  <c:v>2001</c:v>
                </c:pt>
                <c:pt idx="56">
                  <c:v>2001</c:v>
                </c:pt>
                <c:pt idx="57">
                  <c:v>2005</c:v>
                </c:pt>
                <c:pt idx="58">
                  <c:v>2006</c:v>
                </c:pt>
                <c:pt idx="59">
                  <c:v>2008</c:v>
                </c:pt>
                <c:pt idx="60">
                  <c:v>2010</c:v>
                </c:pt>
                <c:pt idx="61">
                  <c:v>2011</c:v>
                </c:pt>
                <c:pt idx="62">
                  <c:v>2012</c:v>
                </c:pt>
                <c:pt idx="63">
                  <c:v>2013</c:v>
                </c:pt>
                <c:pt idx="64">
                  <c:v>2014</c:v>
                </c:pt>
                <c:pt idx="65">
                  <c:v>2014</c:v>
                </c:pt>
                <c:pt idx="66">
                  <c:v>2014</c:v>
                </c:pt>
                <c:pt idx="67">
                  <c:v>2016</c:v>
                </c:pt>
                <c:pt idx="68">
                  <c:v>2018</c:v>
                </c:pt>
                <c:pt idx="69">
                  <c:v>2018</c:v>
                </c:pt>
              </c:numCache>
            </c:numRef>
          </c:cat>
          <c:val>
            <c:numRef>
              <c:f>Sheet2!$K$2:$K$71</c:f>
              <c:numCache>
                <c:formatCode>General</c:formatCode>
                <c:ptCount val="70"/>
                <c:pt idx="0">
                  <c:v>43</c:v>
                </c:pt>
                <c:pt idx="1">
                  <c:v>42</c:v>
                </c:pt>
                <c:pt idx="2">
                  <c:v>59</c:v>
                </c:pt>
                <c:pt idx="3">
                  <c:v>91</c:v>
                </c:pt>
                <c:pt idx="4">
                  <c:v>176</c:v>
                </c:pt>
                <c:pt idx="5">
                  <c:v>32</c:v>
                </c:pt>
                <c:pt idx="6">
                  <c:v>55</c:v>
                </c:pt>
                <c:pt idx="7">
                  <c:v>57</c:v>
                </c:pt>
                <c:pt idx="8">
                  <c:v>47</c:v>
                </c:pt>
                <c:pt idx="9">
                  <c:v>6</c:v>
                </c:pt>
                <c:pt idx="10">
                  <c:v>42</c:v>
                </c:pt>
                <c:pt idx="11">
                  <c:v>31</c:v>
                </c:pt>
                <c:pt idx="12">
                  <c:v>47</c:v>
                </c:pt>
                <c:pt idx="13">
                  <c:v>13</c:v>
                </c:pt>
                <c:pt idx="14">
                  <c:v>33</c:v>
                </c:pt>
                <c:pt idx="15">
                  <c:v>19</c:v>
                </c:pt>
                <c:pt idx="16">
                  <c:v>115</c:v>
                </c:pt>
                <c:pt idx="17">
                  <c:v>24</c:v>
                </c:pt>
                <c:pt idx="18">
                  <c:v>83</c:v>
                </c:pt>
                <c:pt idx="19">
                  <c:v>14</c:v>
                </c:pt>
                <c:pt idx="20">
                  <c:v>30</c:v>
                </c:pt>
                <c:pt idx="21">
                  <c:v>33</c:v>
                </c:pt>
                <c:pt idx="22">
                  <c:v>21</c:v>
                </c:pt>
                <c:pt idx="23">
                  <c:v>9</c:v>
                </c:pt>
                <c:pt idx="24">
                  <c:v>25</c:v>
                </c:pt>
                <c:pt idx="25">
                  <c:v>7</c:v>
                </c:pt>
                <c:pt idx="26">
                  <c:v>129</c:v>
                </c:pt>
                <c:pt idx="27">
                  <c:v>60</c:v>
                </c:pt>
                <c:pt idx="28">
                  <c:v>90</c:v>
                </c:pt>
                <c:pt idx="29">
                  <c:v>37</c:v>
                </c:pt>
                <c:pt idx="30">
                  <c:v>194</c:v>
                </c:pt>
                <c:pt idx="31">
                  <c:v>40</c:v>
                </c:pt>
                <c:pt idx="32">
                  <c:v>176</c:v>
                </c:pt>
                <c:pt idx="33">
                  <c:v>16</c:v>
                </c:pt>
                <c:pt idx="34">
                  <c:v>62</c:v>
                </c:pt>
                <c:pt idx="35">
                  <c:v>24</c:v>
                </c:pt>
                <c:pt idx="36">
                  <c:v>18</c:v>
                </c:pt>
                <c:pt idx="37">
                  <c:v>38</c:v>
                </c:pt>
                <c:pt idx="38">
                  <c:v>22</c:v>
                </c:pt>
                <c:pt idx="39">
                  <c:v>8</c:v>
                </c:pt>
                <c:pt idx="40">
                  <c:v>79</c:v>
                </c:pt>
                <c:pt idx="41">
                  <c:v>19</c:v>
                </c:pt>
                <c:pt idx="42">
                  <c:v>145</c:v>
                </c:pt>
                <c:pt idx="43">
                  <c:v>115</c:v>
                </c:pt>
                <c:pt idx="44">
                  <c:v>57</c:v>
                </c:pt>
                <c:pt idx="45">
                  <c:v>178</c:v>
                </c:pt>
                <c:pt idx="46">
                  <c:v>7</c:v>
                </c:pt>
                <c:pt idx="47">
                  <c:v>59</c:v>
                </c:pt>
                <c:pt idx="48">
                  <c:v>27</c:v>
                </c:pt>
                <c:pt idx="49">
                  <c:v>77</c:v>
                </c:pt>
                <c:pt idx="50">
                  <c:v>131</c:v>
                </c:pt>
                <c:pt idx="51">
                  <c:v>32</c:v>
                </c:pt>
                <c:pt idx="52">
                  <c:v>104</c:v>
                </c:pt>
                <c:pt idx="53">
                  <c:v>18</c:v>
                </c:pt>
                <c:pt idx="54">
                  <c:v>72</c:v>
                </c:pt>
                <c:pt idx="55">
                  <c:v>61</c:v>
                </c:pt>
                <c:pt idx="56">
                  <c:v>105</c:v>
                </c:pt>
                <c:pt idx="57">
                  <c:v>24</c:v>
                </c:pt>
                <c:pt idx="58">
                  <c:v>75</c:v>
                </c:pt>
                <c:pt idx="59">
                  <c:v>39</c:v>
                </c:pt>
                <c:pt idx="60">
                  <c:v>12</c:v>
                </c:pt>
                <c:pt idx="61">
                  <c:v>35</c:v>
                </c:pt>
                <c:pt idx="62">
                  <c:v>60</c:v>
                </c:pt>
                <c:pt idx="63">
                  <c:v>33</c:v>
                </c:pt>
                <c:pt idx="64">
                  <c:v>24</c:v>
                </c:pt>
                <c:pt idx="65">
                  <c:v>203</c:v>
                </c:pt>
                <c:pt idx="66">
                  <c:v>242</c:v>
                </c:pt>
                <c:pt idx="67">
                  <c:v>65</c:v>
                </c:pt>
                <c:pt idx="68">
                  <c:v>143</c:v>
                </c:pt>
                <c:pt idx="69">
                  <c:v>41</c:v>
                </c:pt>
              </c:numCache>
            </c:numRef>
          </c:val>
          <c:extLst>
            <c:ext xmlns:c16="http://schemas.microsoft.com/office/drawing/2014/chart" uri="{C3380CC4-5D6E-409C-BE32-E72D297353CC}">
              <c16:uniqueId val="{00000000-02A4-4F81-9B23-42AC2C3CBBD3}"/>
            </c:ext>
          </c:extLst>
        </c:ser>
        <c:dLbls>
          <c:showLegendKey val="0"/>
          <c:showVal val="0"/>
          <c:showCatName val="0"/>
          <c:showSerName val="0"/>
          <c:showPercent val="0"/>
          <c:showBubbleSize val="0"/>
        </c:dLbls>
        <c:gapWidth val="219"/>
        <c:overlap val="-27"/>
        <c:axId val="893742880"/>
        <c:axId val="894968480"/>
      </c:barChart>
      <c:catAx>
        <c:axId val="893742880"/>
        <c:scaling>
          <c:orientation val="minMax"/>
        </c:scaling>
        <c:delete val="1"/>
        <c:axPos val="b"/>
        <c:numFmt formatCode="General" sourceLinked="1"/>
        <c:majorTickMark val="none"/>
        <c:minorTickMark val="none"/>
        <c:tickLblPos val="nextTo"/>
        <c:crossAx val="894968480"/>
        <c:crosses val="autoZero"/>
        <c:auto val="1"/>
        <c:lblAlgn val="ctr"/>
        <c:lblOffset val="100"/>
        <c:noMultiLvlLbl val="0"/>
      </c:catAx>
      <c:valAx>
        <c:axId val="894968480"/>
        <c:scaling>
          <c:orientation val="minMax"/>
        </c:scaling>
        <c:delete val="0"/>
        <c:axPos val="l"/>
        <c:majorGridlines>
          <c:spPr>
            <a:ln w="9525" cap="flat" cmpd="sng" algn="ctr">
              <a:solidFill>
                <a:schemeClr val="tx1">
                  <a:lumMod val="15000"/>
                  <a:lumOff val="85000"/>
                </a:schemeClr>
              </a:solidFill>
              <a:round/>
            </a:ln>
            <a:effectLst/>
          </c:spPr>
        </c:majorGridlines>
        <c:title>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ja-JP"/>
          </a:p>
        </c:txPr>
        <c:crossAx val="8937428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極端事例　</a:t>
            </a:r>
          </a:p>
        </c:rich>
      </c:tx>
      <c:layout>
        <c:manualLayout>
          <c:xMode val="edge"/>
          <c:yMode val="edge"/>
          <c:x val="0.38393512191261991"/>
          <c:y val="0.11349643824892101"/>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4168000953457408"/>
          <c:y val="0.28456594216836573"/>
          <c:w val="0.81429536469257346"/>
          <c:h val="0.49503911008527279"/>
        </c:manualLayout>
      </c:layout>
      <c:barChart>
        <c:barDir val="col"/>
        <c:grouping val="clustered"/>
        <c:varyColors val="0"/>
        <c:ser>
          <c:idx val="0"/>
          <c:order val="0"/>
          <c:spPr>
            <a:solidFill>
              <a:schemeClr val="accent1"/>
            </a:solidFill>
            <a:ln>
              <a:noFill/>
            </a:ln>
            <a:effectLst/>
          </c:spPr>
          <c:invertIfNegative val="0"/>
          <c:cat>
            <c:numRef>
              <c:f>Sheet1!$A$32:$A$45</c:f>
              <c:numCache>
                <c:formatCode>General</c:formatCode>
                <c:ptCount val="14"/>
                <c:pt idx="0">
                  <c:v>1968</c:v>
                </c:pt>
                <c:pt idx="1">
                  <c:v>1975</c:v>
                </c:pt>
                <c:pt idx="2" formatCode="m/d/yyyy">
                  <c:v>30700</c:v>
                </c:pt>
                <c:pt idx="3" formatCode="m/d/yyyy">
                  <c:v>30729</c:v>
                </c:pt>
                <c:pt idx="4">
                  <c:v>1986</c:v>
                </c:pt>
                <c:pt idx="5">
                  <c:v>1990</c:v>
                </c:pt>
                <c:pt idx="6">
                  <c:v>1992</c:v>
                </c:pt>
                <c:pt idx="7">
                  <c:v>1994</c:v>
                </c:pt>
                <c:pt idx="8" formatCode="m/d/yyyy">
                  <c:v>35804</c:v>
                </c:pt>
                <c:pt idx="9" formatCode="m/d/yyyy">
                  <c:v>35810</c:v>
                </c:pt>
                <c:pt idx="10">
                  <c:v>2001</c:v>
                </c:pt>
                <c:pt idx="11" formatCode="m/d/yyyy">
                  <c:v>41678</c:v>
                </c:pt>
                <c:pt idx="12" formatCode="m/d/yyyy">
                  <c:v>41685</c:v>
                </c:pt>
                <c:pt idx="13">
                  <c:v>2018</c:v>
                </c:pt>
              </c:numCache>
            </c:numRef>
          </c:cat>
          <c:val>
            <c:numRef>
              <c:f>Sheet1!$B$32:$B$45</c:f>
              <c:numCache>
                <c:formatCode>General</c:formatCode>
                <c:ptCount val="14"/>
                <c:pt idx="0">
                  <c:v>188.5</c:v>
                </c:pt>
                <c:pt idx="1">
                  <c:v>154</c:v>
                </c:pt>
                <c:pt idx="2">
                  <c:v>65</c:v>
                </c:pt>
                <c:pt idx="3">
                  <c:v>144.5</c:v>
                </c:pt>
                <c:pt idx="4">
                  <c:v>208</c:v>
                </c:pt>
                <c:pt idx="5">
                  <c:v>212</c:v>
                </c:pt>
                <c:pt idx="6">
                  <c:v>281.5</c:v>
                </c:pt>
                <c:pt idx="7" formatCode="0_);[Red]\(0\)">
                  <c:v>156</c:v>
                </c:pt>
                <c:pt idx="8">
                  <c:v>241.5</c:v>
                </c:pt>
                <c:pt idx="9">
                  <c:v>284</c:v>
                </c:pt>
                <c:pt idx="10">
                  <c:v>246</c:v>
                </c:pt>
                <c:pt idx="11">
                  <c:v>258.5</c:v>
                </c:pt>
                <c:pt idx="12">
                  <c:v>873.5</c:v>
                </c:pt>
                <c:pt idx="13">
                  <c:v>124</c:v>
                </c:pt>
              </c:numCache>
            </c:numRef>
          </c:val>
          <c:extLst>
            <c:ext xmlns:c16="http://schemas.microsoft.com/office/drawing/2014/chart" uri="{C3380CC4-5D6E-409C-BE32-E72D297353CC}">
              <c16:uniqueId val="{00000000-DBEB-4651-9BA9-5E6C4858B819}"/>
            </c:ext>
          </c:extLst>
        </c:ser>
        <c:dLbls>
          <c:showLegendKey val="0"/>
          <c:showVal val="0"/>
          <c:showCatName val="0"/>
          <c:showSerName val="0"/>
          <c:showPercent val="0"/>
          <c:showBubbleSize val="0"/>
        </c:dLbls>
        <c:gapWidth val="219"/>
        <c:overlap val="-27"/>
        <c:axId val="345371680"/>
        <c:axId val="343882320"/>
      </c:barChart>
      <c:catAx>
        <c:axId val="34537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ja-JP" sz="800" b="0" i="0" u="none" strike="noStrike" kern="1200" baseline="0">
                <a:solidFill>
                  <a:schemeClr val="tx1">
                    <a:lumMod val="65000"/>
                    <a:lumOff val="35000"/>
                  </a:schemeClr>
                </a:solidFill>
                <a:latin typeface="+mn-lt"/>
                <a:ea typeface="+mn-ea"/>
                <a:cs typeface="+mn-cs"/>
              </a:defRPr>
            </a:pPr>
            <a:endParaRPr lang="ja-JP"/>
          </a:p>
        </c:txPr>
        <c:crossAx val="343882320"/>
        <c:crosses val="autoZero"/>
        <c:auto val="1"/>
        <c:lblAlgn val="ctr"/>
        <c:lblOffset val="100"/>
        <c:noMultiLvlLbl val="0"/>
      </c:catAx>
      <c:valAx>
        <c:axId val="343882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降水量</a:t>
                </a:r>
                <a:r>
                  <a:rPr lang="en-US" altLang="ja-JP"/>
                  <a:t>(mm)</a:t>
                </a:r>
                <a:endParaRPr lang="ja-JP" altLang="en-US"/>
              </a:p>
            </c:rich>
          </c:tx>
          <c:layout>
            <c:manualLayout>
              <c:xMode val="edge"/>
              <c:yMode val="edge"/>
              <c:x val="2.9740888151842081E-3"/>
              <c:y val="0.38337880429097365"/>
            </c:manualLayout>
          </c:layout>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crossAx val="345371680"/>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ja-JP" altLang="en-US"/>
              <a:t>普通事例　</a:t>
            </a:r>
          </a:p>
        </c:rich>
      </c:tx>
      <c:layout>
        <c:manualLayout>
          <c:xMode val="edge"/>
          <c:yMode val="edge"/>
          <c:x val="0.4394874460699647"/>
          <c:y val="9.8962233713492442E-2"/>
        </c:manualLayout>
      </c:layout>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7781916648409435"/>
          <c:y val="0.27665578383519662"/>
          <c:w val="0.786674542268753"/>
          <c:h val="0.65428164925709631"/>
        </c:manualLayout>
      </c:layout>
      <c:barChart>
        <c:barDir val="col"/>
        <c:grouping val="clustered"/>
        <c:varyColors val="0"/>
        <c:ser>
          <c:idx val="0"/>
          <c:order val="0"/>
          <c:spPr>
            <a:solidFill>
              <a:schemeClr val="accent1"/>
            </a:solidFill>
            <a:ln>
              <a:noFill/>
            </a:ln>
            <a:effectLst/>
          </c:spPr>
          <c:invertIfNegative val="0"/>
          <c:cat>
            <c:numRef>
              <c:f>Sheet2!$M$2:$M$57</c:f>
              <c:numCache>
                <c:formatCode>General</c:formatCode>
                <c:ptCount val="56"/>
                <c:pt idx="0">
                  <c:v>1964</c:v>
                </c:pt>
                <c:pt idx="1">
                  <c:v>1965</c:v>
                </c:pt>
                <c:pt idx="2">
                  <c:v>1967</c:v>
                </c:pt>
                <c:pt idx="3">
                  <c:v>1967</c:v>
                </c:pt>
                <c:pt idx="4">
                  <c:v>1969</c:v>
                </c:pt>
                <c:pt idx="5">
                  <c:v>1969</c:v>
                </c:pt>
                <c:pt idx="6">
                  <c:v>1970</c:v>
                </c:pt>
                <c:pt idx="7">
                  <c:v>1971</c:v>
                </c:pt>
                <c:pt idx="8">
                  <c:v>1971</c:v>
                </c:pt>
                <c:pt idx="9">
                  <c:v>1972</c:v>
                </c:pt>
                <c:pt idx="10">
                  <c:v>1972</c:v>
                </c:pt>
                <c:pt idx="11">
                  <c:v>1974</c:v>
                </c:pt>
                <c:pt idx="12">
                  <c:v>1974</c:v>
                </c:pt>
                <c:pt idx="13">
                  <c:v>1974</c:v>
                </c:pt>
                <c:pt idx="14">
                  <c:v>1974</c:v>
                </c:pt>
                <c:pt idx="15">
                  <c:v>1977</c:v>
                </c:pt>
                <c:pt idx="16">
                  <c:v>1978</c:v>
                </c:pt>
                <c:pt idx="17">
                  <c:v>1978</c:v>
                </c:pt>
                <c:pt idx="18">
                  <c:v>1979</c:v>
                </c:pt>
                <c:pt idx="19">
                  <c:v>1980</c:v>
                </c:pt>
                <c:pt idx="20">
                  <c:v>1981</c:v>
                </c:pt>
                <c:pt idx="21">
                  <c:v>1982</c:v>
                </c:pt>
                <c:pt idx="22">
                  <c:v>1983</c:v>
                </c:pt>
                <c:pt idx="23">
                  <c:v>1983</c:v>
                </c:pt>
                <c:pt idx="24">
                  <c:v>1984</c:v>
                </c:pt>
                <c:pt idx="25">
                  <c:v>1984</c:v>
                </c:pt>
                <c:pt idx="26">
                  <c:v>1984</c:v>
                </c:pt>
                <c:pt idx="27">
                  <c:v>1984</c:v>
                </c:pt>
                <c:pt idx="28">
                  <c:v>1986</c:v>
                </c:pt>
                <c:pt idx="29">
                  <c:v>1987</c:v>
                </c:pt>
                <c:pt idx="30">
                  <c:v>1987</c:v>
                </c:pt>
                <c:pt idx="31">
                  <c:v>1987</c:v>
                </c:pt>
                <c:pt idx="32">
                  <c:v>1987</c:v>
                </c:pt>
                <c:pt idx="33">
                  <c:v>1988</c:v>
                </c:pt>
                <c:pt idx="34">
                  <c:v>1988</c:v>
                </c:pt>
                <c:pt idx="35">
                  <c:v>1990</c:v>
                </c:pt>
                <c:pt idx="36">
                  <c:v>1990</c:v>
                </c:pt>
                <c:pt idx="37">
                  <c:v>1994</c:v>
                </c:pt>
                <c:pt idx="38">
                  <c:v>1995</c:v>
                </c:pt>
                <c:pt idx="39">
                  <c:v>1996</c:v>
                </c:pt>
                <c:pt idx="40">
                  <c:v>1996</c:v>
                </c:pt>
                <c:pt idx="41">
                  <c:v>1996</c:v>
                </c:pt>
                <c:pt idx="42">
                  <c:v>1998</c:v>
                </c:pt>
                <c:pt idx="43">
                  <c:v>1998</c:v>
                </c:pt>
                <c:pt idx="44">
                  <c:v>2001</c:v>
                </c:pt>
                <c:pt idx="45">
                  <c:v>2001</c:v>
                </c:pt>
                <c:pt idx="46">
                  <c:v>2005</c:v>
                </c:pt>
                <c:pt idx="47">
                  <c:v>2006</c:v>
                </c:pt>
                <c:pt idx="48">
                  <c:v>2008</c:v>
                </c:pt>
                <c:pt idx="49">
                  <c:v>2010</c:v>
                </c:pt>
                <c:pt idx="50">
                  <c:v>2011</c:v>
                </c:pt>
                <c:pt idx="51">
                  <c:v>2012</c:v>
                </c:pt>
                <c:pt idx="52">
                  <c:v>2013</c:v>
                </c:pt>
                <c:pt idx="53">
                  <c:v>2014</c:v>
                </c:pt>
                <c:pt idx="54">
                  <c:v>2016</c:v>
                </c:pt>
                <c:pt idx="55">
                  <c:v>2018</c:v>
                </c:pt>
              </c:numCache>
            </c:numRef>
          </c:cat>
          <c:val>
            <c:numRef>
              <c:f>Sheet2!$X$2:$X$57</c:f>
              <c:numCache>
                <c:formatCode>General</c:formatCode>
                <c:ptCount val="56"/>
                <c:pt idx="0">
                  <c:v>60.5</c:v>
                </c:pt>
                <c:pt idx="1">
                  <c:v>127.39999999999999</c:v>
                </c:pt>
                <c:pt idx="2">
                  <c:v>104.7</c:v>
                </c:pt>
                <c:pt idx="3">
                  <c:v>91</c:v>
                </c:pt>
                <c:pt idx="4">
                  <c:v>86.5</c:v>
                </c:pt>
                <c:pt idx="5">
                  <c:v>63.5</c:v>
                </c:pt>
                <c:pt idx="6">
                  <c:v>79.5</c:v>
                </c:pt>
                <c:pt idx="7">
                  <c:v>48</c:v>
                </c:pt>
                <c:pt idx="8">
                  <c:v>27.5</c:v>
                </c:pt>
                <c:pt idx="9">
                  <c:v>41</c:v>
                </c:pt>
                <c:pt idx="10">
                  <c:v>125.5</c:v>
                </c:pt>
                <c:pt idx="11">
                  <c:v>158</c:v>
                </c:pt>
                <c:pt idx="12">
                  <c:v>49.5</c:v>
                </c:pt>
                <c:pt idx="13">
                  <c:v>129</c:v>
                </c:pt>
                <c:pt idx="14">
                  <c:v>100.5</c:v>
                </c:pt>
                <c:pt idx="15">
                  <c:v>27.5</c:v>
                </c:pt>
                <c:pt idx="16">
                  <c:v>71</c:v>
                </c:pt>
                <c:pt idx="17">
                  <c:v>29</c:v>
                </c:pt>
                <c:pt idx="18">
                  <c:v>60.5</c:v>
                </c:pt>
                <c:pt idx="19">
                  <c:v>55.5</c:v>
                </c:pt>
                <c:pt idx="20">
                  <c:v>189.5</c:v>
                </c:pt>
                <c:pt idx="21">
                  <c:v>58</c:v>
                </c:pt>
                <c:pt idx="22">
                  <c:v>291.5</c:v>
                </c:pt>
                <c:pt idx="23">
                  <c:v>72</c:v>
                </c:pt>
                <c:pt idx="24">
                  <c:v>106</c:v>
                </c:pt>
                <c:pt idx="25">
                  <c:v>146.5</c:v>
                </c:pt>
                <c:pt idx="26">
                  <c:v>43</c:v>
                </c:pt>
                <c:pt idx="27">
                  <c:v>149</c:v>
                </c:pt>
                <c:pt idx="28">
                  <c:v>24</c:v>
                </c:pt>
                <c:pt idx="29">
                  <c:v>55.5</c:v>
                </c:pt>
                <c:pt idx="30">
                  <c:v>64.5</c:v>
                </c:pt>
                <c:pt idx="31">
                  <c:v>43.5</c:v>
                </c:pt>
                <c:pt idx="32">
                  <c:v>89.5</c:v>
                </c:pt>
                <c:pt idx="33">
                  <c:v>52.5</c:v>
                </c:pt>
                <c:pt idx="34">
                  <c:v>14.5</c:v>
                </c:pt>
                <c:pt idx="35">
                  <c:v>115.5</c:v>
                </c:pt>
                <c:pt idx="36">
                  <c:v>32</c:v>
                </c:pt>
                <c:pt idx="37">
                  <c:v>69</c:v>
                </c:pt>
                <c:pt idx="38">
                  <c:v>14.5</c:v>
                </c:pt>
                <c:pt idx="39">
                  <c:v>74.5</c:v>
                </c:pt>
                <c:pt idx="40">
                  <c:v>24</c:v>
                </c:pt>
                <c:pt idx="41">
                  <c:v>61.5</c:v>
                </c:pt>
                <c:pt idx="42">
                  <c:v>125</c:v>
                </c:pt>
                <c:pt idx="43">
                  <c:v>169</c:v>
                </c:pt>
                <c:pt idx="44">
                  <c:v>235.5</c:v>
                </c:pt>
                <c:pt idx="45">
                  <c:v>73.5</c:v>
                </c:pt>
                <c:pt idx="46">
                  <c:v>106.5</c:v>
                </c:pt>
                <c:pt idx="47">
                  <c:v>79</c:v>
                </c:pt>
                <c:pt idx="48">
                  <c:v>138.5</c:v>
                </c:pt>
                <c:pt idx="49">
                  <c:v>161</c:v>
                </c:pt>
                <c:pt idx="50">
                  <c:v>136</c:v>
                </c:pt>
                <c:pt idx="51">
                  <c:v>113.5</c:v>
                </c:pt>
                <c:pt idx="52">
                  <c:v>346</c:v>
                </c:pt>
                <c:pt idx="53">
                  <c:v>33</c:v>
                </c:pt>
                <c:pt idx="54">
                  <c:v>427.5</c:v>
                </c:pt>
                <c:pt idx="55">
                  <c:v>75</c:v>
                </c:pt>
              </c:numCache>
            </c:numRef>
          </c:val>
          <c:extLst>
            <c:ext xmlns:c16="http://schemas.microsoft.com/office/drawing/2014/chart" uri="{C3380CC4-5D6E-409C-BE32-E72D297353CC}">
              <c16:uniqueId val="{00000000-F6CF-47C6-ABA2-AD70B7038345}"/>
            </c:ext>
          </c:extLst>
        </c:ser>
        <c:dLbls>
          <c:showLegendKey val="0"/>
          <c:showVal val="0"/>
          <c:showCatName val="0"/>
          <c:showSerName val="0"/>
          <c:showPercent val="0"/>
          <c:showBubbleSize val="0"/>
        </c:dLbls>
        <c:gapWidth val="219"/>
        <c:overlap val="-27"/>
        <c:axId val="1084063567"/>
        <c:axId val="1005884815"/>
      </c:barChart>
      <c:catAx>
        <c:axId val="1084063567"/>
        <c:scaling>
          <c:orientation val="minMax"/>
        </c:scaling>
        <c:delete val="1"/>
        <c:axPos val="b"/>
        <c:numFmt formatCode="General" sourceLinked="1"/>
        <c:majorTickMark val="none"/>
        <c:minorTickMark val="none"/>
        <c:tickLblPos val="nextTo"/>
        <c:crossAx val="1005884815"/>
        <c:crosses val="autoZero"/>
        <c:auto val="1"/>
        <c:lblAlgn val="ctr"/>
        <c:lblOffset val="100"/>
        <c:noMultiLvlLbl val="0"/>
      </c:catAx>
      <c:valAx>
        <c:axId val="1005884815"/>
        <c:scaling>
          <c:orientation val="minMax"/>
          <c:max val="1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ja-JP" altLang="en-US"/>
                  <a:t>降水量</a:t>
                </a:r>
                <a:r>
                  <a:rPr lang="en-US" altLang="ja-JP"/>
                  <a:t>(cm)</a:t>
                </a:r>
              </a:p>
            </c:rich>
          </c:tx>
          <c:layout>
            <c:manualLayout>
              <c:xMode val="edge"/>
              <c:yMode val="edge"/>
              <c:x val="3.8522275110854522E-2"/>
              <c:y val="0.40288876537008667"/>
            </c:manualLayout>
          </c:layout>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ja-JP"/>
          </a:p>
        </c:txPr>
        <c:crossAx val="10840635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EFCC6-E2FE-473B-ADF3-4DB44A8DC5A8}" type="datetimeFigureOut">
              <a:rPr kumimoji="1" lang="ja-JP" altLang="en-US" smtClean="0"/>
              <a:t>2020/2/17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65A13-EB83-44D8-8258-4F53CB0DD2D2}" type="slidenum">
              <a:rPr kumimoji="1" lang="ja-JP" altLang="en-US" smtClean="0"/>
              <a:t>‹#›</a:t>
            </a:fld>
            <a:endParaRPr kumimoji="1" lang="ja-JP" altLang="en-US"/>
          </a:p>
        </p:txBody>
      </p:sp>
    </p:spTree>
    <p:extLst>
      <p:ext uri="{BB962C8B-B14F-4D97-AF65-F5344CB8AC3E}">
        <p14:creationId xmlns:p14="http://schemas.microsoft.com/office/powerpoint/2010/main" val="39627267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3B65A13-EB83-44D8-8258-4F53CB0DD2D2}" type="slidenum">
              <a:rPr kumimoji="1" lang="ja-JP" altLang="en-US" smtClean="0"/>
              <a:t>3</a:t>
            </a:fld>
            <a:endParaRPr kumimoji="1" lang="ja-JP" altLang="en-US"/>
          </a:p>
        </p:txBody>
      </p:sp>
    </p:spTree>
    <p:extLst>
      <p:ext uri="{BB962C8B-B14F-4D97-AF65-F5344CB8AC3E}">
        <p14:creationId xmlns:p14="http://schemas.microsoft.com/office/powerpoint/2010/main" val="146162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3B65A13-EB83-44D8-8258-4F53CB0DD2D2}" type="slidenum">
              <a:rPr kumimoji="1" lang="ja-JP" altLang="en-US" smtClean="0"/>
              <a:t>4</a:t>
            </a:fld>
            <a:endParaRPr kumimoji="1" lang="ja-JP" altLang="en-US"/>
          </a:p>
        </p:txBody>
      </p:sp>
    </p:spTree>
    <p:extLst>
      <p:ext uri="{BB962C8B-B14F-4D97-AF65-F5344CB8AC3E}">
        <p14:creationId xmlns:p14="http://schemas.microsoft.com/office/powerpoint/2010/main" val="34343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a:p>
        </p:txBody>
      </p:sp>
      <p:sp>
        <p:nvSpPr>
          <p:cNvPr id="4" name="スライド番号プレースホルダー 3"/>
          <p:cNvSpPr>
            <a:spLocks noGrp="1"/>
          </p:cNvSpPr>
          <p:nvPr>
            <p:ph type="sldNum" sz="quarter" idx="5"/>
          </p:nvPr>
        </p:nvSpPr>
        <p:spPr/>
        <p:txBody>
          <a:bodyPr/>
          <a:lstStyle/>
          <a:p>
            <a:fld id="{73B65A13-EB83-44D8-8258-4F53CB0DD2D2}" type="slidenum">
              <a:rPr kumimoji="1" lang="ja-JP" altLang="en-US" smtClean="0"/>
              <a:t>5</a:t>
            </a:fld>
            <a:endParaRPr kumimoji="1" lang="ja-JP" altLang="en-US"/>
          </a:p>
        </p:txBody>
      </p:sp>
    </p:spTree>
    <p:extLst>
      <p:ext uri="{BB962C8B-B14F-4D97-AF65-F5344CB8AC3E}">
        <p14:creationId xmlns:p14="http://schemas.microsoft.com/office/powerpoint/2010/main" val="1668469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3B65A13-EB83-44D8-8258-4F53CB0DD2D2}" type="slidenum">
              <a:rPr kumimoji="1" lang="ja-JP" altLang="en-US" smtClean="0"/>
              <a:t>8</a:t>
            </a:fld>
            <a:endParaRPr kumimoji="1" lang="ja-JP" altLang="en-US"/>
          </a:p>
        </p:txBody>
      </p:sp>
    </p:spTree>
    <p:extLst>
      <p:ext uri="{BB962C8B-B14F-4D97-AF65-F5344CB8AC3E}">
        <p14:creationId xmlns:p14="http://schemas.microsoft.com/office/powerpoint/2010/main" val="2765257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3B65A13-EB83-44D8-8258-4F53CB0DD2D2}" type="slidenum">
              <a:rPr kumimoji="1" lang="ja-JP" altLang="en-US" smtClean="0"/>
              <a:t>9</a:t>
            </a:fld>
            <a:endParaRPr kumimoji="1" lang="ja-JP" altLang="en-US"/>
          </a:p>
        </p:txBody>
      </p:sp>
    </p:spTree>
    <p:extLst>
      <p:ext uri="{BB962C8B-B14F-4D97-AF65-F5344CB8AC3E}">
        <p14:creationId xmlns:p14="http://schemas.microsoft.com/office/powerpoint/2010/main" val="1857352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3B65A13-EB83-44D8-8258-4F53CB0DD2D2}" type="slidenum">
              <a:rPr kumimoji="1" lang="ja-JP" altLang="en-US" smtClean="0"/>
              <a:t>12</a:t>
            </a:fld>
            <a:endParaRPr kumimoji="1" lang="ja-JP" altLang="en-US"/>
          </a:p>
        </p:txBody>
      </p:sp>
    </p:spTree>
    <p:extLst>
      <p:ext uri="{BB962C8B-B14F-4D97-AF65-F5344CB8AC3E}">
        <p14:creationId xmlns:p14="http://schemas.microsoft.com/office/powerpoint/2010/main" val="2532345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3B65A13-EB83-44D8-8258-4F53CB0DD2D2}" type="slidenum">
              <a:rPr kumimoji="1" lang="ja-JP" altLang="en-US" smtClean="0"/>
              <a:t>21</a:t>
            </a:fld>
            <a:endParaRPr kumimoji="1" lang="ja-JP" altLang="en-US"/>
          </a:p>
        </p:txBody>
      </p:sp>
    </p:spTree>
    <p:extLst>
      <p:ext uri="{BB962C8B-B14F-4D97-AF65-F5344CB8AC3E}">
        <p14:creationId xmlns:p14="http://schemas.microsoft.com/office/powerpoint/2010/main" val="1635494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1408821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3567229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4184976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3360303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3412587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143639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682794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1035279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2799501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163486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3117CB7-621A-44A1-8779-85697E5421B8}" type="datetimeFigureOut">
              <a:rPr kumimoji="1" lang="ja-JP" altLang="en-US" smtClean="0"/>
              <a:t>2020/2/17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4056464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17CB7-621A-44A1-8779-85697E5421B8}" type="datetimeFigureOut">
              <a:rPr kumimoji="1" lang="ja-JP" altLang="en-US" smtClean="0"/>
              <a:t>2020/2/17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7DACAE-24F1-431C-B077-215181CE9276}" type="slidenum">
              <a:rPr kumimoji="1" lang="ja-JP" altLang="en-US" smtClean="0"/>
              <a:t>‹#›</a:t>
            </a:fld>
            <a:endParaRPr kumimoji="1" lang="ja-JP" altLang="en-US"/>
          </a:p>
        </p:txBody>
      </p:sp>
    </p:spTree>
    <p:extLst>
      <p:ext uri="{BB962C8B-B14F-4D97-AF65-F5344CB8AC3E}">
        <p14:creationId xmlns:p14="http://schemas.microsoft.com/office/powerpoint/2010/main" val="2409908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chart" Target="../charts/chart13.xml"/><Relationship Id="rId7" Type="http://schemas.openxmlformats.org/officeDocument/2006/relationships/chart" Target="../charts/chart17.xml"/><Relationship Id="rId2" Type="http://schemas.openxmlformats.org/officeDocument/2006/relationships/chart" Target="../charts/chart12.xml"/><Relationship Id="rId1" Type="http://schemas.openxmlformats.org/officeDocument/2006/relationships/slideLayout" Target="../slideLayouts/slideLayout7.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chart" Target="../charts/chart5.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23456F-2D93-480B-BC23-63D0026EBDC1}"/>
              </a:ext>
            </a:extLst>
          </p:cNvPr>
          <p:cNvPicPr>
            <a:picLocks noChangeAspect="1"/>
          </p:cNvPicPr>
          <p:nvPr/>
        </p:nvPicPr>
        <p:blipFill rotWithShape="1">
          <a:blip r:embed="rId2">
            <a:alphaModFix amt="30000"/>
            <a:extLst>
              <a:ext uri="{28A0092B-C50C-407E-A947-70E740481C1C}">
                <a14:useLocalDpi xmlns:a14="http://schemas.microsoft.com/office/drawing/2010/main" val="0"/>
              </a:ext>
            </a:extLst>
          </a:blip>
          <a:srcRect l="20678" t="536" r="10986" b="35367"/>
          <a:stretch/>
        </p:blipFill>
        <p:spPr>
          <a:xfrm>
            <a:off x="0" y="0"/>
            <a:ext cx="9144000" cy="6858000"/>
          </a:xfrm>
          <a:prstGeom prst="rect">
            <a:avLst/>
          </a:prstGeom>
        </p:spPr>
      </p:pic>
      <p:sp>
        <p:nvSpPr>
          <p:cNvPr id="2" name="タイトル 1">
            <a:extLst>
              <a:ext uri="{FF2B5EF4-FFF2-40B4-BE49-F238E27FC236}">
                <a16:creationId xmlns:a16="http://schemas.microsoft.com/office/drawing/2014/main" id="{6442EC2B-B46D-40B9-910C-CA603D0FBBF6}"/>
              </a:ext>
            </a:extLst>
          </p:cNvPr>
          <p:cNvSpPr>
            <a:spLocks noGrp="1"/>
          </p:cNvSpPr>
          <p:nvPr>
            <p:ph type="ctrTitle"/>
          </p:nvPr>
        </p:nvSpPr>
        <p:spPr>
          <a:xfrm>
            <a:off x="0" y="1122363"/>
            <a:ext cx="9144000" cy="2387600"/>
          </a:xfrm>
        </p:spPr>
        <p:txBody>
          <a:bodyPr>
            <a:normAutofit fontScale="90000"/>
          </a:bodyPr>
          <a:lstStyle/>
          <a:p>
            <a:r>
              <a:rPr lang="ja-JP" altLang="en-US" sz="6700" b="1">
                <a:solidFill>
                  <a:srgbClr val="0070C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関東の降雪は近年</a:t>
            </a:r>
            <a:br>
              <a:rPr lang="en-US" altLang="ja-JP" sz="6700" b="1">
                <a:solidFill>
                  <a:srgbClr val="0070C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br>
            <a:r>
              <a:rPr lang="ja-JP" altLang="en-US" sz="6700" b="1">
                <a:solidFill>
                  <a:srgbClr val="0070C0"/>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極端化しているのか？</a:t>
            </a:r>
            <a:br>
              <a:rPr lang="ja-JP" altLang="en-US"/>
            </a:br>
            <a:endParaRPr kumimoji="1" lang="ja-JP" altLang="en-US"/>
          </a:p>
        </p:txBody>
      </p:sp>
      <p:sp>
        <p:nvSpPr>
          <p:cNvPr id="3" name="字幕 2">
            <a:extLst>
              <a:ext uri="{FF2B5EF4-FFF2-40B4-BE49-F238E27FC236}">
                <a16:creationId xmlns:a16="http://schemas.microsoft.com/office/drawing/2014/main" id="{9ED0BE2F-6789-4B59-92EB-F1B7E31FDFC4}"/>
              </a:ext>
            </a:extLst>
          </p:cNvPr>
          <p:cNvSpPr>
            <a:spLocks noGrp="1"/>
          </p:cNvSpPr>
          <p:nvPr>
            <p:ph type="subTitle" idx="1"/>
          </p:nvPr>
        </p:nvSpPr>
        <p:spPr/>
        <p:txBody>
          <a:bodyPr/>
          <a:lstStyle/>
          <a:p>
            <a:pPr algn="r"/>
            <a:r>
              <a:rPr lang="ja-JP" altLang="en-US" b="1"/>
              <a:t>気象・気候ダイナミクス</a:t>
            </a:r>
            <a:endParaRPr lang="en-US" altLang="ja-JP" b="1"/>
          </a:p>
          <a:p>
            <a:pPr algn="r"/>
            <a:r>
              <a:rPr lang="en-US" altLang="ja-JP" b="1"/>
              <a:t>516346</a:t>
            </a:r>
            <a:r>
              <a:rPr lang="ja-JP" altLang="en-US" b="1"/>
              <a:t>　中村　祐貴</a:t>
            </a:r>
            <a:endParaRPr lang="en-US" altLang="ja-JP" b="1"/>
          </a:p>
          <a:p>
            <a:pPr algn="r"/>
            <a:r>
              <a:rPr lang="ja-JP" altLang="en-US" b="1"/>
              <a:t>指導教員　立花　義裕　教授</a:t>
            </a:r>
            <a:r>
              <a:rPr lang="ja-JP" altLang="en-US" sz="1800" b="1"/>
              <a:t>　</a:t>
            </a:r>
            <a:endParaRPr lang="en-US" altLang="ja-JP" sz="1800" b="1"/>
          </a:p>
          <a:p>
            <a:pPr algn="r"/>
            <a:endParaRPr lang="ja-JP" altLang="en-US" sz="1800" b="1"/>
          </a:p>
          <a:p>
            <a:endParaRPr kumimoji="1" lang="ja-JP" altLang="en-US"/>
          </a:p>
        </p:txBody>
      </p:sp>
      <p:sp>
        <p:nvSpPr>
          <p:cNvPr id="5" name="正方形/長方形 4">
            <a:extLst>
              <a:ext uri="{FF2B5EF4-FFF2-40B4-BE49-F238E27FC236}">
                <a16:creationId xmlns:a16="http://schemas.microsoft.com/office/drawing/2014/main" id="{6FCD5498-A719-4F38-AA47-3D9ED95BB3D6}"/>
              </a:ext>
            </a:extLst>
          </p:cNvPr>
          <p:cNvSpPr/>
          <p:nvPr/>
        </p:nvSpPr>
        <p:spPr>
          <a:xfrm>
            <a:off x="5060558" y="6350040"/>
            <a:ext cx="3823483" cy="369332"/>
          </a:xfrm>
          <a:prstGeom prst="rect">
            <a:avLst/>
          </a:prstGeom>
        </p:spPr>
        <p:txBody>
          <a:bodyPr wrap="none">
            <a:spAutoFit/>
          </a:bodyPr>
          <a:lstStyle/>
          <a:p>
            <a:r>
              <a:rPr kumimoji="1" lang="en-US" altLang="ja-JP"/>
              <a:t>2018/1 </a:t>
            </a:r>
            <a:r>
              <a:rPr kumimoji="1" lang="ja-JP" altLang="en-US"/>
              <a:t>実家</a:t>
            </a:r>
            <a:r>
              <a:rPr kumimoji="1" lang="en-US" altLang="ja-JP"/>
              <a:t>(</a:t>
            </a:r>
            <a:r>
              <a:rPr kumimoji="1" lang="ja-JP" altLang="en-US"/>
              <a:t>横浜市</a:t>
            </a:r>
            <a:r>
              <a:rPr kumimoji="1" lang="en-US" altLang="ja-JP"/>
              <a:t>)</a:t>
            </a:r>
            <a:r>
              <a:rPr kumimoji="1" lang="ja-JP" altLang="en-US"/>
              <a:t>より　中村撮影</a:t>
            </a:r>
          </a:p>
        </p:txBody>
      </p:sp>
    </p:spTree>
    <p:extLst>
      <p:ext uri="{BB962C8B-B14F-4D97-AF65-F5344CB8AC3E}">
        <p14:creationId xmlns:p14="http://schemas.microsoft.com/office/powerpoint/2010/main" val="3497860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81CE56C-9918-4CCD-91C4-FFC39E492264}"/>
              </a:ext>
            </a:extLst>
          </p:cNvPr>
          <p:cNvSpPr/>
          <p:nvPr/>
        </p:nvSpPr>
        <p:spPr>
          <a:xfrm>
            <a:off x="0" y="4448"/>
            <a:ext cx="9144000" cy="386375"/>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なぜ極端事例の回数が増えたのだろうか</a:t>
            </a:r>
            <a:r>
              <a:rPr kumimoji="1" lang="en-US" altLang="ja-JP" sz="3000" b="1">
                <a:solidFill>
                  <a:schemeClr val="tx1"/>
                </a:solidFill>
                <a:effectLst>
                  <a:outerShdw blurRad="38100" dist="38100" dir="2700000" algn="tl">
                    <a:srgbClr val="000000">
                      <a:alpha val="43137"/>
                    </a:srgbClr>
                  </a:outerShdw>
                </a:effectLst>
              </a:rPr>
              <a:t>  </a:t>
            </a:r>
            <a:r>
              <a:rPr kumimoji="1" lang="ja-JP" altLang="en-US" sz="3000" b="1">
                <a:solidFill>
                  <a:schemeClr val="tx1"/>
                </a:solidFill>
                <a:effectLst>
                  <a:outerShdw blurRad="38100" dist="38100" dir="2700000" algn="tl">
                    <a:srgbClr val="000000">
                      <a:alpha val="43137"/>
                    </a:srgbClr>
                  </a:outerShdw>
                </a:effectLst>
              </a:rPr>
              <a:t>　　　 　 </a:t>
            </a:r>
            <a:r>
              <a:rPr kumimoji="1" lang="en-US" altLang="ja-JP" sz="3000">
                <a:solidFill>
                  <a:schemeClr val="tx1"/>
                </a:solidFill>
              </a:rPr>
              <a:t>9 </a:t>
            </a:r>
            <a:r>
              <a:rPr kumimoji="1" lang="ja-JP" altLang="en-US" sz="3000">
                <a:solidFill>
                  <a:schemeClr val="tx1"/>
                </a:solidFill>
              </a:rPr>
              <a:t>　</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CBFC4B8D-EDFE-4EEA-BF12-AE3FFBF5BC31}"/>
                  </a:ext>
                </a:extLst>
              </p:cNvPr>
              <p:cNvSpPr txBox="1"/>
              <p:nvPr/>
            </p:nvSpPr>
            <p:spPr>
              <a:xfrm>
                <a:off x="946717" y="766127"/>
                <a:ext cx="7970946" cy="369332"/>
              </a:xfrm>
              <a:prstGeom prst="rect">
                <a:avLst/>
              </a:prstGeom>
              <a:noFill/>
            </p:spPr>
            <p:txBody>
              <a:bodyPr wrap="square" rtlCol="0">
                <a:spAutoFit/>
              </a:bodyPr>
              <a:lstStyle/>
              <a:p>
                <a:r>
                  <a:rPr kumimoji="1" lang="en-US" altLang="ja-JP" sz="1600"/>
                  <a:t>850hPa</a:t>
                </a:r>
                <a:r>
                  <a:rPr kumimoji="1" lang="ja-JP" altLang="en-US" sz="1600"/>
                  <a:t>　ストームトラック　</a:t>
                </a:r>
                <a:r>
                  <a:rPr kumimoji="1" lang="en-US" altLang="ja-JP" sz="1600"/>
                  <a:t>(</a:t>
                </a:r>
                <a14:m>
                  <m:oMath xmlns:m="http://schemas.openxmlformats.org/officeDocument/2006/math">
                    <m:acc>
                      <m:accPr>
                        <m:chr m:val="̅"/>
                        <m:ctrlPr>
                          <a:rPr kumimoji="1" lang="en-US" altLang="ja-JP" sz="1600" i="1" smtClean="0">
                            <a:latin typeface="Cambria Math" panose="02040503050406030204" pitchFamily="18" charset="0"/>
                          </a:rPr>
                        </m:ctrlPr>
                      </m:accPr>
                      <m:e>
                        <m:sSup>
                          <m:sSupPr>
                            <m:ctrlPr>
                              <a:rPr kumimoji="1" lang="en-US" altLang="ja-JP" sz="1600" i="1" smtClean="0">
                                <a:latin typeface="Cambria Math" panose="02040503050406030204" pitchFamily="18" charset="0"/>
                              </a:rPr>
                            </m:ctrlPr>
                          </m:sSupPr>
                          <m:e>
                            <m:r>
                              <a:rPr kumimoji="1" lang="en-US" altLang="ja-JP" sz="1600" b="0" i="1" smtClean="0">
                                <a:latin typeface="Cambria Math" panose="02040503050406030204" pitchFamily="18" charset="0"/>
                              </a:rPr>
                              <m:t>𝑣</m:t>
                            </m:r>
                          </m:e>
                          <m:sup>
                            <m:r>
                              <a:rPr kumimoji="1" lang="en-US" altLang="ja-JP" sz="1600" b="0" i="1" smtClean="0">
                                <a:latin typeface="Cambria Math" panose="02040503050406030204" pitchFamily="18" charset="0"/>
                              </a:rPr>
                              <m:t>2</m:t>
                            </m:r>
                          </m:sup>
                        </m:sSup>
                      </m:e>
                    </m:acc>
                    <m:r>
                      <a:rPr kumimoji="1" lang="en-US" altLang="ja-JP" sz="1600" b="0" i="1" smtClean="0">
                        <a:latin typeface="Cambria Math" panose="02040503050406030204" pitchFamily="18" charset="0"/>
                      </a:rPr>
                      <m:t>−</m:t>
                    </m:r>
                    <m:sSup>
                      <m:sSupPr>
                        <m:ctrlPr>
                          <a:rPr kumimoji="1" lang="en-US" altLang="ja-JP" sz="1600" b="0" i="1" smtClean="0">
                            <a:latin typeface="Cambria Math" panose="02040503050406030204" pitchFamily="18" charset="0"/>
                          </a:rPr>
                        </m:ctrlPr>
                      </m:sSupPr>
                      <m:e>
                        <m:acc>
                          <m:accPr>
                            <m:chr m:val="̅"/>
                            <m:ctrlPr>
                              <a:rPr kumimoji="1" lang="en-US" altLang="ja-JP" sz="1600" b="0" i="1" smtClean="0">
                                <a:latin typeface="Cambria Math" panose="02040503050406030204" pitchFamily="18" charset="0"/>
                              </a:rPr>
                            </m:ctrlPr>
                          </m:accPr>
                          <m:e>
                            <m:r>
                              <a:rPr kumimoji="1" lang="en-US" altLang="ja-JP" sz="1600" b="0" i="1" smtClean="0">
                                <a:latin typeface="Cambria Math" panose="02040503050406030204" pitchFamily="18" charset="0"/>
                              </a:rPr>
                              <m:t>𝑣</m:t>
                            </m:r>
                          </m:e>
                        </m:acc>
                      </m:e>
                      <m:sup>
                        <m:r>
                          <a:rPr kumimoji="1" lang="en-US" altLang="ja-JP" sz="1600" i="1" smtClean="0">
                            <a:latin typeface="Cambria Math" panose="02040503050406030204" pitchFamily="18" charset="0"/>
                          </a:rPr>
                          <m:t>2</m:t>
                        </m:r>
                      </m:sup>
                    </m:sSup>
                    <m:r>
                      <a:rPr kumimoji="1" lang="ja-JP" altLang="en-US" sz="1600" i="1">
                        <a:latin typeface="Cambria Math" panose="02040503050406030204" pitchFamily="18" charset="0"/>
                      </a:rPr>
                      <m:t>　</m:t>
                    </m:r>
                    <m:r>
                      <a:rPr kumimoji="1" lang="en-US" altLang="ja-JP" sz="1600" i="1">
                        <a:latin typeface="Cambria Math" panose="02040503050406030204" pitchFamily="18" charset="0"/>
                      </a:rPr>
                      <m:t>𝑣</m:t>
                    </m:r>
                  </m:oMath>
                </a14:m>
                <a:r>
                  <a:rPr kumimoji="1" lang="ja-JP" altLang="en-US" sz="1600"/>
                  <a:t>は日平均の南北風</a:t>
                </a:r>
                <a:r>
                  <a:rPr kumimoji="1" lang="en-US" altLang="ja-JP" sz="1600"/>
                  <a:t>, </a:t>
                </a:r>
                <a14:m>
                  <m:oMath xmlns:m="http://schemas.openxmlformats.org/officeDocument/2006/math">
                    <m:acc>
                      <m:accPr>
                        <m:chr m:val="̅"/>
                        <m:ctrlPr>
                          <a:rPr kumimoji="1" lang="en-US" altLang="ja-JP" sz="1600" i="1">
                            <a:latin typeface="Cambria Math" panose="02040503050406030204" pitchFamily="18" charset="0"/>
                          </a:rPr>
                        </m:ctrlPr>
                      </m:accPr>
                      <m:e>
                        <m:r>
                          <a:rPr kumimoji="1" lang="en-US" altLang="ja-JP" sz="1600" i="1">
                            <a:latin typeface="Cambria Math" panose="02040503050406030204" pitchFamily="18" charset="0"/>
                          </a:rPr>
                          <m:t>𝑣</m:t>
                        </m:r>
                      </m:e>
                    </m:acc>
                  </m:oMath>
                </a14:m>
                <a:r>
                  <a:rPr kumimoji="1" lang="ja-JP" altLang="en-US" sz="1600"/>
                  <a:t>は月平均の南北風</a:t>
                </a:r>
                <a:r>
                  <a:rPr kumimoji="1" lang="en-US" altLang="ja-JP" sz="1600"/>
                  <a:t>)</a:t>
                </a:r>
                <a:r>
                  <a:rPr kumimoji="1" lang="ja-JP" altLang="en-US" sz="1600"/>
                  <a:t>　</a:t>
                </a:r>
              </a:p>
            </p:txBody>
          </p:sp>
        </mc:Choice>
        <mc:Fallback xmlns="">
          <p:sp>
            <p:nvSpPr>
              <p:cNvPr id="6" name="テキスト ボックス 5">
                <a:extLst>
                  <a:ext uri="{FF2B5EF4-FFF2-40B4-BE49-F238E27FC236}">
                    <a16:creationId xmlns:a16="http://schemas.microsoft.com/office/drawing/2014/main" id="{CBFC4B8D-EDFE-4EEA-BF12-AE3FFBF5BC31}"/>
                  </a:ext>
                </a:extLst>
              </p:cNvPr>
              <p:cNvSpPr txBox="1">
                <a:spLocks noRot="1" noChangeAspect="1" noMove="1" noResize="1" noEditPoints="1" noAdjustHandles="1" noChangeArrowheads="1" noChangeShapeType="1" noTextEdit="1"/>
              </p:cNvSpPr>
              <p:nvPr/>
            </p:nvSpPr>
            <p:spPr>
              <a:xfrm>
                <a:off x="946717" y="766127"/>
                <a:ext cx="7970946" cy="369332"/>
              </a:xfrm>
              <a:prstGeom prst="rect">
                <a:avLst/>
              </a:prstGeom>
              <a:blipFill>
                <a:blip r:embed="rId2"/>
                <a:stretch>
                  <a:fillRect l="-382" b="-21667"/>
                </a:stretch>
              </a:blipFill>
            </p:spPr>
            <p:txBody>
              <a:bodyPr/>
              <a:lstStyle/>
              <a:p>
                <a:r>
                  <a:rPr lang="en-US">
                    <a:noFill/>
                  </a:rPr>
                  <a:t> </a:t>
                </a:r>
              </a:p>
            </p:txBody>
          </p:sp>
        </mc:Fallback>
      </mc:AlternateContent>
      <p:sp>
        <p:nvSpPr>
          <p:cNvPr id="13" name="正方形/長方形 12">
            <a:extLst>
              <a:ext uri="{FF2B5EF4-FFF2-40B4-BE49-F238E27FC236}">
                <a16:creationId xmlns:a16="http://schemas.microsoft.com/office/drawing/2014/main" id="{154DF095-6F14-4258-A8AA-88223E2D10F2}"/>
              </a:ext>
            </a:extLst>
          </p:cNvPr>
          <p:cNvSpPr/>
          <p:nvPr/>
        </p:nvSpPr>
        <p:spPr>
          <a:xfrm>
            <a:off x="502873" y="4060610"/>
            <a:ext cx="3522118" cy="338554"/>
          </a:xfrm>
          <a:prstGeom prst="rect">
            <a:avLst/>
          </a:prstGeom>
        </p:spPr>
        <p:txBody>
          <a:bodyPr wrap="none">
            <a:spAutoFit/>
          </a:bodyPr>
          <a:lstStyle/>
          <a:p>
            <a:r>
              <a:rPr kumimoji="1" lang="en-US" altLang="ja-JP" sz="1600"/>
              <a:t>1,2</a:t>
            </a:r>
            <a:r>
              <a:rPr kumimoji="1" lang="ja-JP" altLang="en-US" sz="1600"/>
              <a:t>月月平均海面水温　南北温度勾配</a:t>
            </a:r>
          </a:p>
        </p:txBody>
      </p:sp>
      <p:sp>
        <p:nvSpPr>
          <p:cNvPr id="26" name="テキスト ボックス 25">
            <a:extLst>
              <a:ext uri="{FF2B5EF4-FFF2-40B4-BE49-F238E27FC236}">
                <a16:creationId xmlns:a16="http://schemas.microsoft.com/office/drawing/2014/main" id="{01F04DD8-48DB-40A0-B197-860426720E1E}"/>
              </a:ext>
            </a:extLst>
          </p:cNvPr>
          <p:cNvSpPr txBox="1"/>
          <p:nvPr/>
        </p:nvSpPr>
        <p:spPr>
          <a:xfrm>
            <a:off x="2481382" y="371934"/>
            <a:ext cx="4181235" cy="400110"/>
          </a:xfrm>
          <a:prstGeom prst="rect">
            <a:avLst/>
          </a:prstGeom>
          <a:noFill/>
        </p:spPr>
        <p:txBody>
          <a:bodyPr wrap="square" rtlCol="0">
            <a:spAutoFit/>
          </a:bodyPr>
          <a:lstStyle/>
          <a:p>
            <a:pPr algn="ctr"/>
            <a:r>
              <a:rPr kumimoji="1" lang="ja-JP" altLang="en-US" sz="2000" b="1">
                <a:solidFill>
                  <a:srgbClr val="FF0000"/>
                </a:solidFill>
              </a:rPr>
              <a:t>低気圧の個数≒ストームトラック</a:t>
            </a:r>
            <a:endParaRPr kumimoji="1" lang="en-US" altLang="ja-JP" sz="2000" b="1">
              <a:solidFill>
                <a:srgbClr val="FF0000"/>
              </a:solidFill>
            </a:endParaRPr>
          </a:p>
        </p:txBody>
      </p:sp>
      <p:sp>
        <p:nvSpPr>
          <p:cNvPr id="28" name="正方形/長方形 27">
            <a:extLst>
              <a:ext uri="{FF2B5EF4-FFF2-40B4-BE49-F238E27FC236}">
                <a16:creationId xmlns:a16="http://schemas.microsoft.com/office/drawing/2014/main" id="{2D7A7979-BEB5-4D08-BFFE-D570D5C81BDE}"/>
              </a:ext>
            </a:extLst>
          </p:cNvPr>
          <p:cNvSpPr/>
          <p:nvPr/>
        </p:nvSpPr>
        <p:spPr>
          <a:xfrm>
            <a:off x="1402158" y="3828722"/>
            <a:ext cx="1723549" cy="276999"/>
          </a:xfrm>
          <a:prstGeom prst="rect">
            <a:avLst/>
          </a:prstGeom>
        </p:spPr>
        <p:txBody>
          <a:bodyPr wrap="none">
            <a:spAutoFit/>
          </a:bodyPr>
          <a:lstStyle/>
          <a:p>
            <a:r>
              <a:rPr kumimoji="1" lang="ja-JP" altLang="en-US" sz="1200"/>
              <a:t>色：近年ー過去の偏差</a:t>
            </a:r>
          </a:p>
        </p:txBody>
      </p:sp>
      <p:pic>
        <p:nvPicPr>
          <p:cNvPr id="23" name="図 22" descr="テキスト, 地図 が含まれている画像&#10;&#10;自動的に生成された説明">
            <a:extLst>
              <a:ext uri="{FF2B5EF4-FFF2-40B4-BE49-F238E27FC236}">
                <a16:creationId xmlns:a16="http://schemas.microsoft.com/office/drawing/2014/main" id="{B2736830-F8C2-4083-A994-7586CD33499E}"/>
              </a:ext>
            </a:extLst>
          </p:cNvPr>
          <p:cNvPicPr>
            <a:picLocks noChangeAspect="1"/>
          </p:cNvPicPr>
          <p:nvPr/>
        </p:nvPicPr>
        <p:blipFill rotWithShape="1">
          <a:blip r:embed="rId3">
            <a:extLst>
              <a:ext uri="{28A0092B-C50C-407E-A947-70E740481C1C}">
                <a14:useLocalDpi xmlns:a14="http://schemas.microsoft.com/office/drawing/2010/main" val="0"/>
              </a:ext>
            </a:extLst>
          </a:blip>
          <a:srcRect l="10041" t="89215" r="6784" b="4315"/>
          <a:stretch/>
        </p:blipFill>
        <p:spPr>
          <a:xfrm>
            <a:off x="625181" y="3500589"/>
            <a:ext cx="3277509" cy="371589"/>
          </a:xfrm>
          <a:prstGeom prst="rect">
            <a:avLst/>
          </a:prstGeom>
        </p:spPr>
      </p:pic>
      <p:pic>
        <p:nvPicPr>
          <p:cNvPr id="31" name="図 30">
            <a:extLst>
              <a:ext uri="{FF2B5EF4-FFF2-40B4-BE49-F238E27FC236}">
                <a16:creationId xmlns:a16="http://schemas.microsoft.com/office/drawing/2014/main" id="{0A2CAEF3-5046-40F6-B229-F42588898244}"/>
              </a:ext>
            </a:extLst>
          </p:cNvPr>
          <p:cNvPicPr>
            <a:picLocks noChangeAspect="1"/>
          </p:cNvPicPr>
          <p:nvPr/>
        </p:nvPicPr>
        <p:blipFill rotWithShape="1">
          <a:blip r:embed="rId4">
            <a:extLst>
              <a:ext uri="{28A0092B-C50C-407E-A947-70E740481C1C}">
                <a14:useLocalDpi xmlns:a14="http://schemas.microsoft.com/office/drawing/2010/main" val="0"/>
              </a:ext>
            </a:extLst>
          </a:blip>
          <a:srcRect l="10040" t="89234" r="6785" b="5085"/>
          <a:stretch/>
        </p:blipFill>
        <p:spPr>
          <a:xfrm>
            <a:off x="625181" y="6501632"/>
            <a:ext cx="3277510" cy="331117"/>
          </a:xfrm>
          <a:prstGeom prst="rect">
            <a:avLst/>
          </a:prstGeom>
        </p:spPr>
      </p:pic>
      <p:pic>
        <p:nvPicPr>
          <p:cNvPr id="5" name="図 4" descr="テキスト, 地図 が含まれている画像&#10;&#10;自動的に生成された説明">
            <a:extLst>
              <a:ext uri="{FF2B5EF4-FFF2-40B4-BE49-F238E27FC236}">
                <a16:creationId xmlns:a16="http://schemas.microsoft.com/office/drawing/2014/main" id="{A4EA10B2-BADC-44AC-AC5D-FD85CEAB8418}"/>
              </a:ext>
            </a:extLst>
          </p:cNvPr>
          <p:cNvPicPr>
            <a:picLocks noChangeAspect="1"/>
          </p:cNvPicPr>
          <p:nvPr/>
        </p:nvPicPr>
        <p:blipFill rotWithShape="1">
          <a:blip r:embed="rId5">
            <a:extLst>
              <a:ext uri="{28A0092B-C50C-407E-A947-70E740481C1C}">
                <a14:useLocalDpi xmlns:a14="http://schemas.microsoft.com/office/drawing/2010/main" val="0"/>
              </a:ext>
            </a:extLst>
          </a:blip>
          <a:srcRect l="15336" t="4620" r="12387" b="5562"/>
          <a:stretch/>
        </p:blipFill>
        <p:spPr>
          <a:xfrm>
            <a:off x="805128" y="1123966"/>
            <a:ext cx="2917616" cy="2318532"/>
          </a:xfrm>
          <a:prstGeom prst="rect">
            <a:avLst/>
          </a:prstGeom>
        </p:spPr>
      </p:pic>
      <p:sp>
        <p:nvSpPr>
          <p:cNvPr id="19" name="楕円 18">
            <a:extLst>
              <a:ext uri="{FF2B5EF4-FFF2-40B4-BE49-F238E27FC236}">
                <a16:creationId xmlns:a16="http://schemas.microsoft.com/office/drawing/2014/main" id="{E9BCBCC9-A56A-406A-873A-118A856BB62D}"/>
              </a:ext>
            </a:extLst>
          </p:cNvPr>
          <p:cNvSpPr/>
          <p:nvPr/>
        </p:nvSpPr>
        <p:spPr>
          <a:xfrm rot="20755054">
            <a:off x="1383102" y="2749807"/>
            <a:ext cx="1338886" cy="34692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00242D6E-C81B-49DF-A9F5-D484AF72E07F}"/>
              </a:ext>
            </a:extLst>
          </p:cNvPr>
          <p:cNvPicPr>
            <a:picLocks noChangeAspect="1"/>
          </p:cNvPicPr>
          <p:nvPr/>
        </p:nvPicPr>
        <p:blipFill rotWithShape="1">
          <a:blip r:embed="rId6">
            <a:extLst>
              <a:ext uri="{28A0092B-C50C-407E-A947-70E740481C1C}">
                <a14:useLocalDpi xmlns:a14="http://schemas.microsoft.com/office/drawing/2010/main" val="0"/>
              </a:ext>
            </a:extLst>
          </a:blip>
          <a:srcRect l="15064" t="4620" r="13296" b="5562"/>
          <a:stretch/>
        </p:blipFill>
        <p:spPr>
          <a:xfrm>
            <a:off x="805128" y="4354053"/>
            <a:ext cx="2917616" cy="2113982"/>
          </a:xfrm>
          <a:prstGeom prst="rect">
            <a:avLst/>
          </a:prstGeom>
        </p:spPr>
      </p:pic>
      <p:sp>
        <p:nvSpPr>
          <p:cNvPr id="24" name="楕円 23">
            <a:extLst>
              <a:ext uri="{FF2B5EF4-FFF2-40B4-BE49-F238E27FC236}">
                <a16:creationId xmlns:a16="http://schemas.microsoft.com/office/drawing/2014/main" id="{6005EFCF-8D32-4B38-8D1A-37F18E54B20F}"/>
              </a:ext>
            </a:extLst>
          </p:cNvPr>
          <p:cNvSpPr/>
          <p:nvPr/>
        </p:nvSpPr>
        <p:spPr>
          <a:xfrm rot="20551717">
            <a:off x="1510194" y="5864246"/>
            <a:ext cx="1426322" cy="34440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AE00345E-36D9-4449-AD19-E4D7263F3D58}"/>
              </a:ext>
            </a:extLst>
          </p:cNvPr>
          <p:cNvGrpSpPr/>
          <p:nvPr/>
        </p:nvGrpSpPr>
        <p:grpSpPr>
          <a:xfrm>
            <a:off x="4634949" y="1584656"/>
            <a:ext cx="4453572" cy="4952327"/>
            <a:chOff x="4626861" y="1413786"/>
            <a:chExt cx="4453572" cy="4952327"/>
          </a:xfrm>
        </p:grpSpPr>
        <p:sp>
          <p:nvSpPr>
            <p:cNvPr id="3" name="テキスト ボックス 2">
              <a:extLst>
                <a:ext uri="{FF2B5EF4-FFF2-40B4-BE49-F238E27FC236}">
                  <a16:creationId xmlns:a16="http://schemas.microsoft.com/office/drawing/2014/main" id="{45AD2FA0-A054-433E-92AC-855268E9D810}"/>
                </a:ext>
              </a:extLst>
            </p:cNvPr>
            <p:cNvSpPr txBox="1"/>
            <p:nvPr/>
          </p:nvSpPr>
          <p:spPr>
            <a:xfrm>
              <a:off x="5024353" y="1515830"/>
              <a:ext cx="3658585" cy="369332"/>
            </a:xfrm>
            <a:prstGeom prst="rect">
              <a:avLst/>
            </a:prstGeom>
            <a:noFill/>
          </p:spPr>
          <p:txBody>
            <a:bodyPr wrap="square" rtlCol="0">
              <a:spAutoFit/>
            </a:bodyPr>
            <a:lstStyle/>
            <a:p>
              <a:r>
                <a:rPr kumimoji="1" lang="ja-JP" altLang="en-US"/>
                <a:t>日本の南海上から東海上で正偏差</a:t>
              </a:r>
            </a:p>
          </p:txBody>
        </p:sp>
        <p:sp>
          <p:nvSpPr>
            <p:cNvPr id="21" name="テキスト ボックス 20">
              <a:extLst>
                <a:ext uri="{FF2B5EF4-FFF2-40B4-BE49-F238E27FC236}">
                  <a16:creationId xmlns:a16="http://schemas.microsoft.com/office/drawing/2014/main" id="{833CB6E4-6636-42AB-AFB9-35104A856D7C}"/>
                </a:ext>
              </a:extLst>
            </p:cNvPr>
            <p:cNvSpPr txBox="1"/>
            <p:nvPr/>
          </p:nvSpPr>
          <p:spPr>
            <a:xfrm>
              <a:off x="4684365" y="4030328"/>
              <a:ext cx="4338558" cy="1477328"/>
            </a:xfrm>
            <a:prstGeom prst="rect">
              <a:avLst/>
            </a:prstGeom>
            <a:noFill/>
          </p:spPr>
          <p:txBody>
            <a:bodyPr wrap="square" rtlCol="0">
              <a:spAutoFit/>
            </a:bodyPr>
            <a:lstStyle/>
            <a:p>
              <a:r>
                <a:rPr kumimoji="1" lang="ja-JP" altLang="en-US"/>
                <a:t>下層の南北温度勾配とストームトラック</a:t>
              </a:r>
              <a:endParaRPr kumimoji="1" lang="en-US" altLang="ja-JP"/>
            </a:p>
            <a:p>
              <a:r>
                <a:rPr kumimoji="1" lang="ja-JP" altLang="en-US"/>
                <a:t>には関係がある</a:t>
              </a:r>
              <a:endParaRPr kumimoji="1" lang="en-US" altLang="ja-JP"/>
            </a:p>
            <a:p>
              <a:endParaRPr kumimoji="1" lang="en-US" altLang="ja-JP"/>
            </a:p>
            <a:p>
              <a:r>
                <a:rPr kumimoji="1" lang="ja-JP" altLang="en-US"/>
                <a:t>海面水温の南北温度勾配が大きい所で、</a:t>
              </a:r>
              <a:endParaRPr kumimoji="1" lang="en-US" altLang="ja-JP"/>
            </a:p>
            <a:p>
              <a:r>
                <a:rPr kumimoji="1" lang="ja-JP" altLang="en-US"/>
                <a:t>ストームトラックが強い</a:t>
              </a:r>
            </a:p>
          </p:txBody>
        </p:sp>
        <p:sp>
          <p:nvSpPr>
            <p:cNvPr id="22" name="テキスト ボックス 21">
              <a:extLst>
                <a:ext uri="{FF2B5EF4-FFF2-40B4-BE49-F238E27FC236}">
                  <a16:creationId xmlns:a16="http://schemas.microsoft.com/office/drawing/2014/main" id="{ECD56625-BBE6-406E-9353-E294C17DB6CC}"/>
                </a:ext>
              </a:extLst>
            </p:cNvPr>
            <p:cNvSpPr txBox="1"/>
            <p:nvPr/>
          </p:nvSpPr>
          <p:spPr>
            <a:xfrm>
              <a:off x="5109513" y="2172069"/>
              <a:ext cx="3488263" cy="923330"/>
            </a:xfrm>
            <a:prstGeom prst="rect">
              <a:avLst/>
            </a:prstGeom>
            <a:noFill/>
          </p:spPr>
          <p:txBody>
            <a:bodyPr wrap="square" rtlCol="0">
              <a:spAutoFit/>
            </a:bodyPr>
            <a:lstStyle/>
            <a:p>
              <a:r>
                <a:rPr kumimoji="1" lang="ja-JP" altLang="en-US">
                  <a:solidFill>
                    <a:schemeClr val="accent1"/>
                  </a:solidFill>
                </a:rPr>
                <a:t>ストームトラックが強まり、</a:t>
              </a:r>
              <a:endParaRPr kumimoji="1" lang="en-US" altLang="ja-JP">
                <a:solidFill>
                  <a:schemeClr val="accent1"/>
                </a:solidFill>
              </a:endParaRPr>
            </a:p>
            <a:p>
              <a:r>
                <a:rPr kumimoji="1" lang="ja-JP" altLang="en-US">
                  <a:solidFill>
                    <a:schemeClr val="accent1"/>
                  </a:solidFill>
                </a:rPr>
                <a:t>低気圧の個数が増え極端事例の回数が増えた可能性</a:t>
              </a:r>
            </a:p>
          </p:txBody>
        </p:sp>
        <p:sp>
          <p:nvSpPr>
            <p:cNvPr id="30" name="テキスト ボックス 29">
              <a:extLst>
                <a:ext uri="{FF2B5EF4-FFF2-40B4-BE49-F238E27FC236}">
                  <a16:creationId xmlns:a16="http://schemas.microsoft.com/office/drawing/2014/main" id="{86214A75-DA2C-489D-8A43-E79E46CC0630}"/>
                </a:ext>
              </a:extLst>
            </p:cNvPr>
            <p:cNvSpPr txBox="1"/>
            <p:nvPr/>
          </p:nvSpPr>
          <p:spPr>
            <a:xfrm>
              <a:off x="4864656" y="5622602"/>
              <a:ext cx="3977975" cy="646331"/>
            </a:xfrm>
            <a:prstGeom prst="rect">
              <a:avLst/>
            </a:prstGeom>
            <a:noFill/>
          </p:spPr>
          <p:txBody>
            <a:bodyPr wrap="square" rtlCol="0">
              <a:spAutoFit/>
            </a:bodyPr>
            <a:lstStyle/>
            <a:p>
              <a:r>
                <a:rPr kumimoji="1" lang="ja-JP" altLang="en-US">
                  <a:solidFill>
                    <a:schemeClr val="accent1"/>
                  </a:solidFill>
                </a:rPr>
                <a:t>海面水温の南北温度勾配の強まりが極端事例の回数の増加を示唆</a:t>
              </a:r>
            </a:p>
          </p:txBody>
        </p:sp>
        <p:sp>
          <p:nvSpPr>
            <p:cNvPr id="11" name="四角形: 角を丸くする 10">
              <a:extLst>
                <a:ext uri="{FF2B5EF4-FFF2-40B4-BE49-F238E27FC236}">
                  <a16:creationId xmlns:a16="http://schemas.microsoft.com/office/drawing/2014/main" id="{64DCC912-3A70-4A89-B08D-EDFC0570D125}"/>
                </a:ext>
              </a:extLst>
            </p:cNvPr>
            <p:cNvSpPr/>
            <p:nvPr/>
          </p:nvSpPr>
          <p:spPr>
            <a:xfrm>
              <a:off x="4626861" y="1413786"/>
              <a:ext cx="4453572" cy="1711105"/>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1A5BC282-7FD4-4689-BBCF-5570F442E189}"/>
                </a:ext>
              </a:extLst>
            </p:cNvPr>
            <p:cNvSpPr/>
            <p:nvPr/>
          </p:nvSpPr>
          <p:spPr>
            <a:xfrm>
              <a:off x="4626861" y="3919703"/>
              <a:ext cx="4453572" cy="2446410"/>
            </a:xfrm>
            <a:prstGeom prst="round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a:extLst>
              <a:ext uri="{FF2B5EF4-FFF2-40B4-BE49-F238E27FC236}">
                <a16:creationId xmlns:a16="http://schemas.microsoft.com/office/drawing/2014/main" id="{BF9EB98E-AC02-4F3D-A11D-05B50C3AF665}"/>
              </a:ext>
            </a:extLst>
          </p:cNvPr>
          <p:cNvSpPr txBox="1"/>
          <p:nvPr/>
        </p:nvSpPr>
        <p:spPr>
          <a:xfrm>
            <a:off x="3902684" y="3454156"/>
            <a:ext cx="858528" cy="369332"/>
          </a:xfrm>
          <a:prstGeom prst="rect">
            <a:avLst/>
          </a:prstGeom>
          <a:noFill/>
        </p:spPr>
        <p:txBody>
          <a:bodyPr wrap="square" rtlCol="0">
            <a:spAutoFit/>
          </a:bodyPr>
          <a:lstStyle/>
          <a:p>
            <a:r>
              <a:rPr kumimoji="1" lang="en-US" altLang="ja-JP"/>
              <a:t>(m²/s²)</a:t>
            </a:r>
            <a:endParaRPr kumimoji="1" lang="ja-JP" altLang="en-US"/>
          </a:p>
        </p:txBody>
      </p:sp>
    </p:spTree>
    <p:extLst>
      <p:ext uri="{BB962C8B-B14F-4D97-AF65-F5344CB8AC3E}">
        <p14:creationId xmlns:p14="http://schemas.microsoft.com/office/powerpoint/2010/main" val="2708348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四角形: 角を丸くする 44">
            <a:extLst>
              <a:ext uri="{FF2B5EF4-FFF2-40B4-BE49-F238E27FC236}">
                <a16:creationId xmlns:a16="http://schemas.microsoft.com/office/drawing/2014/main" id="{075C2838-C420-40EE-BA5E-19B7D62724B6}"/>
              </a:ext>
            </a:extLst>
          </p:cNvPr>
          <p:cNvSpPr/>
          <p:nvPr/>
        </p:nvSpPr>
        <p:spPr>
          <a:xfrm>
            <a:off x="5506142" y="4080253"/>
            <a:ext cx="3540742" cy="1105904"/>
          </a:xfrm>
          <a:prstGeom prst="round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四角形: 角を丸くする 43">
            <a:extLst>
              <a:ext uri="{FF2B5EF4-FFF2-40B4-BE49-F238E27FC236}">
                <a16:creationId xmlns:a16="http://schemas.microsoft.com/office/drawing/2014/main" id="{BD442C8E-0FA9-4D98-A57E-207E73D54D67}"/>
              </a:ext>
            </a:extLst>
          </p:cNvPr>
          <p:cNvSpPr/>
          <p:nvPr/>
        </p:nvSpPr>
        <p:spPr>
          <a:xfrm>
            <a:off x="5528697" y="2098710"/>
            <a:ext cx="3464542" cy="1236752"/>
          </a:xfrm>
          <a:prstGeom prst="round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33A28000-1719-4736-A2AB-53D2E93AAD14}"/>
              </a:ext>
            </a:extLst>
          </p:cNvPr>
          <p:cNvSpPr/>
          <p:nvPr/>
        </p:nvSpPr>
        <p:spPr>
          <a:xfrm>
            <a:off x="0" y="0"/>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800" b="1">
                <a:solidFill>
                  <a:schemeClr val="tx1"/>
                </a:solidFill>
                <a:effectLst>
                  <a:outerShdw blurRad="38100" dist="38100" dir="2700000" algn="tl">
                    <a:srgbClr val="000000">
                      <a:alpha val="43137"/>
                    </a:srgbClr>
                  </a:outerShdw>
                </a:effectLst>
              </a:rPr>
              <a:t>一事例あたりの降雪量・降水量は増加しているのか    </a:t>
            </a:r>
            <a:r>
              <a:rPr kumimoji="1" lang="en-US" altLang="ja-JP" sz="3000">
                <a:solidFill>
                  <a:schemeClr val="tx1"/>
                </a:solidFill>
              </a:rPr>
              <a:t>10</a:t>
            </a:r>
            <a:r>
              <a:rPr kumimoji="1" lang="ja-JP" altLang="en-US" sz="3000">
                <a:solidFill>
                  <a:schemeClr val="tx1"/>
                </a:solidFill>
              </a:rPr>
              <a:t>　</a:t>
            </a:r>
          </a:p>
        </p:txBody>
      </p:sp>
      <p:graphicFrame>
        <p:nvGraphicFramePr>
          <p:cNvPr id="40" name="表 38">
            <a:extLst>
              <a:ext uri="{FF2B5EF4-FFF2-40B4-BE49-F238E27FC236}">
                <a16:creationId xmlns:a16="http://schemas.microsoft.com/office/drawing/2014/main" id="{1969B8AD-18D8-4FC3-93A5-54535239C023}"/>
              </a:ext>
            </a:extLst>
          </p:cNvPr>
          <p:cNvGraphicFramePr>
            <a:graphicFrameLocks noGrp="1"/>
          </p:cNvGraphicFramePr>
          <p:nvPr>
            <p:extLst>
              <p:ext uri="{D42A27DB-BD31-4B8C-83A1-F6EECF244321}">
                <p14:modId xmlns:p14="http://schemas.microsoft.com/office/powerpoint/2010/main" val="558518220"/>
              </p:ext>
            </p:extLst>
          </p:nvPr>
        </p:nvGraphicFramePr>
        <p:xfrm>
          <a:off x="5609959" y="2517090"/>
          <a:ext cx="3307080" cy="716280"/>
        </p:xfrm>
        <a:graphic>
          <a:graphicData uri="http://schemas.openxmlformats.org/drawingml/2006/table">
            <a:tbl>
              <a:tblPr firstRow="1" bandRow="1">
                <a:tableStyleId>{5C22544A-7EE6-4342-B048-85BDC9FD1C3A}</a:tableStyleId>
              </a:tblPr>
              <a:tblGrid>
                <a:gridCol w="1653540">
                  <a:extLst>
                    <a:ext uri="{9D8B030D-6E8A-4147-A177-3AD203B41FA5}">
                      <a16:colId xmlns:a16="http://schemas.microsoft.com/office/drawing/2014/main" val="977216570"/>
                    </a:ext>
                  </a:extLst>
                </a:gridCol>
                <a:gridCol w="1653540">
                  <a:extLst>
                    <a:ext uri="{9D8B030D-6E8A-4147-A177-3AD203B41FA5}">
                      <a16:colId xmlns:a16="http://schemas.microsoft.com/office/drawing/2014/main" val="3350041881"/>
                    </a:ext>
                  </a:extLst>
                </a:gridCol>
              </a:tblGrid>
              <a:tr h="271002">
                <a:tc>
                  <a:txBody>
                    <a:bodyPr/>
                    <a:lstStyle/>
                    <a:p>
                      <a:r>
                        <a:rPr kumimoji="1" lang="ja-JP" altLang="en-US" sz="1500" b="0">
                          <a:solidFill>
                            <a:schemeClr val="tx1"/>
                          </a:solidFill>
                        </a:rPr>
                        <a:t>過去</a:t>
                      </a:r>
                      <a:r>
                        <a:rPr kumimoji="1" lang="en-US" altLang="ja-JP" sz="1500" b="0">
                          <a:solidFill>
                            <a:schemeClr val="tx1"/>
                          </a:solidFill>
                        </a:rPr>
                        <a:t>(1988</a:t>
                      </a:r>
                      <a:r>
                        <a:rPr kumimoji="1" lang="ja-JP" altLang="en-US" sz="1500" b="0">
                          <a:solidFill>
                            <a:schemeClr val="tx1"/>
                          </a:solidFill>
                        </a:rPr>
                        <a:t>年以前</a:t>
                      </a:r>
                      <a:r>
                        <a:rPr kumimoji="1" lang="en-US" altLang="ja-JP" sz="150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500" b="0">
                          <a:solidFill>
                            <a:schemeClr val="tx1"/>
                          </a:solidFill>
                        </a:rPr>
                        <a:t>近年</a:t>
                      </a:r>
                      <a:r>
                        <a:rPr kumimoji="1" lang="en-US" altLang="ja-JP" sz="1500" b="0">
                          <a:solidFill>
                            <a:schemeClr val="tx1"/>
                          </a:solidFill>
                        </a:rPr>
                        <a:t>(1989</a:t>
                      </a:r>
                      <a:r>
                        <a:rPr kumimoji="1" lang="ja-JP" altLang="en-US" sz="1500" b="0">
                          <a:solidFill>
                            <a:schemeClr val="tx1"/>
                          </a:solidFill>
                        </a:rPr>
                        <a:t>年以降</a:t>
                      </a:r>
                      <a:r>
                        <a:rPr kumimoji="1" lang="en-US" altLang="ja-JP" sz="1500" b="0">
                          <a:solidFill>
                            <a:schemeClr val="tx1"/>
                          </a:solidFill>
                        </a:rPr>
                        <a:t>)</a:t>
                      </a:r>
                      <a:endParaRPr kumimoji="1" lang="ja-JP" altLang="en-US" sz="15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5368590"/>
                  </a:ext>
                </a:extLst>
              </a:tr>
              <a:tr h="335527">
                <a:tc>
                  <a:txBody>
                    <a:bodyPr/>
                    <a:lstStyle/>
                    <a:p>
                      <a:pPr algn="ctr"/>
                      <a:r>
                        <a:rPr kumimoji="1" lang="en-US" altLang="ja-JP" sz="2000" b="0"/>
                        <a:t>5(12%)</a:t>
                      </a:r>
                      <a:endParaRPr kumimoji="1" lang="ja-JP" altLang="en-US" sz="20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b="0"/>
                        <a:t>9(30%)</a:t>
                      </a:r>
                      <a:endParaRPr kumimoji="1" lang="ja-JP" altLang="en-US" sz="2000" b="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1402113"/>
                  </a:ext>
                </a:extLst>
              </a:tr>
            </a:tbl>
          </a:graphicData>
        </a:graphic>
      </p:graphicFrame>
      <p:graphicFrame>
        <p:nvGraphicFramePr>
          <p:cNvPr id="41" name="表 38">
            <a:extLst>
              <a:ext uri="{FF2B5EF4-FFF2-40B4-BE49-F238E27FC236}">
                <a16:creationId xmlns:a16="http://schemas.microsoft.com/office/drawing/2014/main" id="{F48AB57A-2835-485B-9E7F-5E76FC9B559F}"/>
              </a:ext>
            </a:extLst>
          </p:cNvPr>
          <p:cNvGraphicFramePr>
            <a:graphicFrameLocks noGrp="1"/>
          </p:cNvGraphicFramePr>
          <p:nvPr>
            <p:extLst>
              <p:ext uri="{D42A27DB-BD31-4B8C-83A1-F6EECF244321}">
                <p14:modId xmlns:p14="http://schemas.microsoft.com/office/powerpoint/2010/main" val="4027167100"/>
              </p:ext>
            </p:extLst>
          </p:nvPr>
        </p:nvGraphicFramePr>
        <p:xfrm>
          <a:off x="5620442" y="4415333"/>
          <a:ext cx="3312142" cy="716280"/>
        </p:xfrm>
        <a:graphic>
          <a:graphicData uri="http://schemas.openxmlformats.org/drawingml/2006/table">
            <a:tbl>
              <a:tblPr firstRow="1" bandRow="1">
                <a:tableStyleId>{5C22544A-7EE6-4342-B048-85BDC9FD1C3A}</a:tableStyleId>
              </a:tblPr>
              <a:tblGrid>
                <a:gridCol w="1661160">
                  <a:extLst>
                    <a:ext uri="{9D8B030D-6E8A-4147-A177-3AD203B41FA5}">
                      <a16:colId xmlns:a16="http://schemas.microsoft.com/office/drawing/2014/main" val="977216570"/>
                    </a:ext>
                  </a:extLst>
                </a:gridCol>
                <a:gridCol w="1650982">
                  <a:extLst>
                    <a:ext uri="{9D8B030D-6E8A-4147-A177-3AD203B41FA5}">
                      <a16:colId xmlns:a16="http://schemas.microsoft.com/office/drawing/2014/main" val="3350041881"/>
                    </a:ext>
                  </a:extLst>
                </a:gridCol>
              </a:tblGrid>
              <a:tr h="311586">
                <a:tc>
                  <a:txBody>
                    <a:bodyPr/>
                    <a:lstStyle/>
                    <a:p>
                      <a:r>
                        <a:rPr kumimoji="1" lang="ja-JP" altLang="en-US" sz="1500" b="0">
                          <a:solidFill>
                            <a:schemeClr val="tx1"/>
                          </a:solidFill>
                        </a:rPr>
                        <a:t>過去</a:t>
                      </a:r>
                      <a:r>
                        <a:rPr kumimoji="1" lang="en-US" altLang="ja-JP" sz="1500" b="0">
                          <a:solidFill>
                            <a:schemeClr val="tx1"/>
                          </a:solidFill>
                        </a:rPr>
                        <a:t>(1988</a:t>
                      </a:r>
                      <a:r>
                        <a:rPr kumimoji="1" lang="ja-JP" altLang="en-US" sz="1500" b="0">
                          <a:solidFill>
                            <a:schemeClr val="tx1"/>
                          </a:solidFill>
                        </a:rPr>
                        <a:t>年以前</a:t>
                      </a:r>
                      <a:r>
                        <a:rPr kumimoji="1" lang="en-US" altLang="ja-JP" sz="150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500" b="0">
                          <a:solidFill>
                            <a:schemeClr val="tx1"/>
                          </a:solidFill>
                        </a:rPr>
                        <a:t>近年</a:t>
                      </a:r>
                      <a:r>
                        <a:rPr kumimoji="1" lang="en-US" altLang="ja-JP" sz="1500" b="0">
                          <a:solidFill>
                            <a:schemeClr val="tx1"/>
                          </a:solidFill>
                        </a:rPr>
                        <a:t>(1989</a:t>
                      </a:r>
                      <a:r>
                        <a:rPr kumimoji="1" lang="ja-JP" altLang="en-US" sz="1500" b="0">
                          <a:solidFill>
                            <a:schemeClr val="tx1"/>
                          </a:solidFill>
                        </a:rPr>
                        <a:t>年以降</a:t>
                      </a:r>
                      <a:r>
                        <a:rPr kumimoji="1" lang="en-US" altLang="ja-JP" sz="1500" b="0">
                          <a:solidFill>
                            <a:schemeClr val="tx1"/>
                          </a:solidFill>
                        </a:rPr>
                        <a:t>)</a:t>
                      </a:r>
                      <a:endParaRPr kumimoji="1" lang="ja-JP" altLang="en-US" sz="15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05368590"/>
                  </a:ext>
                </a:extLst>
              </a:tr>
              <a:tr h="385774">
                <a:tc>
                  <a:txBody>
                    <a:bodyPr/>
                    <a:lstStyle/>
                    <a:p>
                      <a:pPr algn="ctr"/>
                      <a:r>
                        <a:rPr kumimoji="1" lang="en-US" altLang="ja-JP" sz="2000"/>
                        <a:t>35(88%)</a:t>
                      </a:r>
                      <a:endParaRPr kumimoji="1" lang="ja-JP"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2000"/>
                        <a:t>21(70%)</a:t>
                      </a:r>
                      <a:endParaRPr kumimoji="1" lang="ja-JP" alt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31402113"/>
                  </a:ext>
                </a:extLst>
              </a:tr>
            </a:tbl>
          </a:graphicData>
        </a:graphic>
      </p:graphicFrame>
      <p:sp>
        <p:nvSpPr>
          <p:cNvPr id="46" name="正方形/長方形 45">
            <a:extLst>
              <a:ext uri="{FF2B5EF4-FFF2-40B4-BE49-F238E27FC236}">
                <a16:creationId xmlns:a16="http://schemas.microsoft.com/office/drawing/2014/main" id="{A47DF51A-1043-4660-86CC-B2AC43898838}"/>
              </a:ext>
            </a:extLst>
          </p:cNvPr>
          <p:cNvSpPr/>
          <p:nvPr/>
        </p:nvSpPr>
        <p:spPr>
          <a:xfrm>
            <a:off x="6757779" y="2151456"/>
            <a:ext cx="1107996" cy="369332"/>
          </a:xfrm>
          <a:prstGeom prst="rect">
            <a:avLst/>
          </a:prstGeom>
        </p:spPr>
        <p:txBody>
          <a:bodyPr wrap="none">
            <a:spAutoFit/>
          </a:bodyPr>
          <a:lstStyle/>
          <a:p>
            <a:r>
              <a:rPr kumimoji="1" lang="ja-JP" altLang="en-US"/>
              <a:t>極端事例</a:t>
            </a:r>
            <a:endParaRPr kumimoji="1" lang="en-US" altLang="ja-JP"/>
          </a:p>
        </p:txBody>
      </p:sp>
      <p:sp>
        <p:nvSpPr>
          <p:cNvPr id="47" name="正方形/長方形 46">
            <a:extLst>
              <a:ext uri="{FF2B5EF4-FFF2-40B4-BE49-F238E27FC236}">
                <a16:creationId xmlns:a16="http://schemas.microsoft.com/office/drawing/2014/main" id="{52694CC9-1350-4999-9D2F-C66900C79419}"/>
              </a:ext>
            </a:extLst>
          </p:cNvPr>
          <p:cNvSpPr/>
          <p:nvPr/>
        </p:nvSpPr>
        <p:spPr>
          <a:xfrm>
            <a:off x="6725046" y="4064921"/>
            <a:ext cx="1107996" cy="369332"/>
          </a:xfrm>
          <a:prstGeom prst="rect">
            <a:avLst/>
          </a:prstGeom>
        </p:spPr>
        <p:txBody>
          <a:bodyPr wrap="none">
            <a:spAutoFit/>
          </a:bodyPr>
          <a:lstStyle/>
          <a:p>
            <a:r>
              <a:rPr kumimoji="1" lang="ja-JP" altLang="en-US"/>
              <a:t>普通事例</a:t>
            </a:r>
            <a:endParaRPr kumimoji="1" lang="en-US" altLang="ja-JP"/>
          </a:p>
        </p:txBody>
      </p:sp>
      <p:sp>
        <p:nvSpPr>
          <p:cNvPr id="48" name="矢印: 下 47">
            <a:extLst>
              <a:ext uri="{FF2B5EF4-FFF2-40B4-BE49-F238E27FC236}">
                <a16:creationId xmlns:a16="http://schemas.microsoft.com/office/drawing/2014/main" id="{3A690335-E42C-4A5E-BE7C-AF200CE455EF}"/>
              </a:ext>
            </a:extLst>
          </p:cNvPr>
          <p:cNvSpPr/>
          <p:nvPr/>
        </p:nvSpPr>
        <p:spPr>
          <a:xfrm rot="15174401">
            <a:off x="4532767" y="2404071"/>
            <a:ext cx="601980" cy="1268717"/>
          </a:xfrm>
          <a:prstGeom prst="downArrow">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矢印: 下 48">
            <a:extLst>
              <a:ext uri="{FF2B5EF4-FFF2-40B4-BE49-F238E27FC236}">
                <a16:creationId xmlns:a16="http://schemas.microsoft.com/office/drawing/2014/main" id="{8A525ADD-D782-4798-8780-2C3C56148580}"/>
              </a:ext>
            </a:extLst>
          </p:cNvPr>
          <p:cNvSpPr/>
          <p:nvPr/>
        </p:nvSpPr>
        <p:spPr>
          <a:xfrm rot="17610803">
            <a:off x="4567095" y="3674330"/>
            <a:ext cx="513136" cy="1262675"/>
          </a:xfrm>
          <a:prstGeom prst="downArrow">
            <a:avLst/>
          </a:prstGeom>
          <a:solidFill>
            <a:srgbClr val="C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1EB77BF-B52C-4D11-AC84-072AED36674E}"/>
              </a:ext>
            </a:extLst>
          </p:cNvPr>
          <p:cNvSpPr txBox="1"/>
          <p:nvPr/>
        </p:nvSpPr>
        <p:spPr>
          <a:xfrm>
            <a:off x="5766368" y="1697532"/>
            <a:ext cx="2935085" cy="369332"/>
          </a:xfrm>
          <a:prstGeom prst="rect">
            <a:avLst/>
          </a:prstGeom>
          <a:noFill/>
        </p:spPr>
        <p:txBody>
          <a:bodyPr wrap="square" rtlCol="0">
            <a:spAutoFit/>
          </a:bodyPr>
          <a:lstStyle/>
          <a:p>
            <a:r>
              <a:rPr kumimoji="1" lang="en-US" altLang="ja-JP"/>
              <a:t>100cm</a:t>
            </a:r>
            <a:r>
              <a:rPr kumimoji="1" lang="ja-JP" altLang="en-US"/>
              <a:t>以上の降雪量を観測</a:t>
            </a:r>
          </a:p>
        </p:txBody>
      </p:sp>
      <p:grpSp>
        <p:nvGrpSpPr>
          <p:cNvPr id="54" name="グループ化 53">
            <a:extLst>
              <a:ext uri="{FF2B5EF4-FFF2-40B4-BE49-F238E27FC236}">
                <a16:creationId xmlns:a16="http://schemas.microsoft.com/office/drawing/2014/main" id="{F24AC66A-A705-4A6C-BA34-F82295679B8A}"/>
              </a:ext>
            </a:extLst>
          </p:cNvPr>
          <p:cNvGrpSpPr/>
          <p:nvPr/>
        </p:nvGrpSpPr>
        <p:grpSpPr>
          <a:xfrm>
            <a:off x="12413" y="1965799"/>
            <a:ext cx="4356648" cy="3021914"/>
            <a:chOff x="2712015" y="4045520"/>
            <a:chExt cx="6985232" cy="3021914"/>
          </a:xfrm>
        </p:grpSpPr>
        <p:graphicFrame>
          <p:nvGraphicFramePr>
            <p:cNvPr id="56" name="グラフ 55">
              <a:extLst>
                <a:ext uri="{FF2B5EF4-FFF2-40B4-BE49-F238E27FC236}">
                  <a16:creationId xmlns:a16="http://schemas.microsoft.com/office/drawing/2014/main" id="{72A648B6-AE9F-4D50-AB67-B5C28A2B85AA}"/>
                </a:ext>
              </a:extLst>
            </p:cNvPr>
            <p:cNvGraphicFramePr>
              <a:graphicFrameLocks/>
            </p:cNvGraphicFramePr>
            <p:nvPr>
              <p:extLst>
                <p:ext uri="{D42A27DB-BD31-4B8C-83A1-F6EECF244321}">
                  <p14:modId xmlns:p14="http://schemas.microsoft.com/office/powerpoint/2010/main" val="3666265604"/>
                </p:ext>
              </p:extLst>
            </p:nvPr>
          </p:nvGraphicFramePr>
          <p:xfrm>
            <a:off x="3136372" y="4045520"/>
            <a:ext cx="5909065" cy="2456731"/>
          </p:xfrm>
          <a:graphic>
            <a:graphicData uri="http://schemas.openxmlformats.org/drawingml/2006/chart">
              <c:chart xmlns:c="http://schemas.openxmlformats.org/drawingml/2006/chart" xmlns:r="http://schemas.openxmlformats.org/officeDocument/2006/relationships" r:id="rId2"/>
            </a:graphicData>
          </a:graphic>
        </p:graphicFrame>
        <p:grpSp>
          <p:nvGrpSpPr>
            <p:cNvPr id="55" name="グループ化 54">
              <a:extLst>
                <a:ext uri="{FF2B5EF4-FFF2-40B4-BE49-F238E27FC236}">
                  <a16:creationId xmlns:a16="http://schemas.microsoft.com/office/drawing/2014/main" id="{34ADB45A-9385-484F-A8B6-55F6738889FF}"/>
                </a:ext>
              </a:extLst>
            </p:cNvPr>
            <p:cNvGrpSpPr/>
            <p:nvPr/>
          </p:nvGrpSpPr>
          <p:grpSpPr>
            <a:xfrm>
              <a:off x="2712015" y="4398213"/>
              <a:ext cx="6985232" cy="2669221"/>
              <a:chOff x="-1275739" y="5536096"/>
              <a:chExt cx="12270003" cy="2152598"/>
            </a:xfrm>
          </p:grpSpPr>
          <p:sp>
            <p:nvSpPr>
              <p:cNvPr id="62" name="正方形/長方形 61">
                <a:extLst>
                  <a:ext uri="{FF2B5EF4-FFF2-40B4-BE49-F238E27FC236}">
                    <a16:creationId xmlns:a16="http://schemas.microsoft.com/office/drawing/2014/main" id="{FABCEB8A-2D14-4362-AC9F-A4AB3C11D22A}"/>
                  </a:ext>
                </a:extLst>
              </p:cNvPr>
              <p:cNvSpPr/>
              <p:nvPr/>
            </p:nvSpPr>
            <p:spPr>
              <a:xfrm>
                <a:off x="5738516" y="5546445"/>
                <a:ext cx="4110802" cy="1623494"/>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6CA295FA-A063-42D2-88A1-2AD9B1B6DFCB}"/>
                  </a:ext>
                </a:extLst>
              </p:cNvPr>
              <p:cNvSpPr/>
              <p:nvPr/>
            </p:nvSpPr>
            <p:spPr>
              <a:xfrm>
                <a:off x="241852" y="5536096"/>
                <a:ext cx="5522157" cy="1640284"/>
              </a:xfrm>
              <a:prstGeom prst="rect">
                <a:avLst/>
              </a:prstGeom>
              <a:solidFill>
                <a:srgbClr val="00B050">
                  <a:alpha val="2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7B0517A8-21CC-4C20-84E9-00AD06B5C0CD}"/>
                  </a:ext>
                </a:extLst>
              </p:cNvPr>
              <p:cNvGrpSpPr/>
              <p:nvPr/>
            </p:nvGrpSpPr>
            <p:grpSpPr>
              <a:xfrm>
                <a:off x="-1275739" y="7222479"/>
                <a:ext cx="12270003" cy="466215"/>
                <a:chOff x="5043410" y="7362947"/>
                <a:chExt cx="4754689" cy="757424"/>
              </a:xfrm>
              <a:solidFill>
                <a:schemeClr val="accent1">
                  <a:alpha val="0"/>
                </a:schemeClr>
              </a:solidFill>
            </p:grpSpPr>
            <p:cxnSp>
              <p:nvCxnSpPr>
                <p:cNvPr id="63" name="直線矢印コネクタ 62">
                  <a:extLst>
                    <a:ext uri="{FF2B5EF4-FFF2-40B4-BE49-F238E27FC236}">
                      <a16:creationId xmlns:a16="http://schemas.microsoft.com/office/drawing/2014/main" id="{F0DC325B-528C-4908-AFA3-CA754E183FBA}"/>
                    </a:ext>
                  </a:extLst>
                </p:cNvPr>
                <p:cNvCxnSpPr>
                  <a:cxnSpLocks/>
                </p:cNvCxnSpPr>
                <p:nvPr/>
              </p:nvCxnSpPr>
              <p:spPr>
                <a:xfrm flipV="1">
                  <a:off x="5621606" y="7363262"/>
                  <a:ext cx="2139864" cy="21736"/>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id="{F6C13F37-BDFB-4D3A-AF96-DEF815FADF4E}"/>
                    </a:ext>
                  </a:extLst>
                </p:cNvPr>
                <p:cNvCxnSpPr>
                  <a:cxnSpLocks/>
                </p:cNvCxnSpPr>
                <p:nvPr/>
              </p:nvCxnSpPr>
              <p:spPr>
                <a:xfrm flipV="1">
                  <a:off x="7761470" y="7362947"/>
                  <a:ext cx="1591644" cy="314"/>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a:extLst>
                    <a:ext uri="{FF2B5EF4-FFF2-40B4-BE49-F238E27FC236}">
                      <a16:creationId xmlns:a16="http://schemas.microsoft.com/office/drawing/2014/main" id="{4A3E9E0C-4054-49CF-B447-9DD28C21D992}"/>
                    </a:ext>
                  </a:extLst>
                </p:cNvPr>
                <p:cNvSpPr txBox="1"/>
                <p:nvPr/>
              </p:nvSpPr>
              <p:spPr>
                <a:xfrm>
                  <a:off x="5043410" y="7636483"/>
                  <a:ext cx="4754689" cy="483888"/>
                </a:xfrm>
                <a:prstGeom prst="rect">
                  <a:avLst/>
                </a:prstGeom>
                <a:grpFill/>
              </p:spPr>
              <p:txBody>
                <a:bodyPr wrap="square" rtlCol="0">
                  <a:spAutoFit/>
                </a:bodyPr>
                <a:lstStyle/>
                <a:p>
                  <a:r>
                    <a:rPr kumimoji="1" lang="ja-JP" altLang="en-US"/>
                    <a:t>    　　       </a:t>
                  </a:r>
                  <a:r>
                    <a:rPr kumimoji="1" lang="en-US" altLang="ja-JP" sz="1400"/>
                    <a:t>40</a:t>
                  </a:r>
                  <a:r>
                    <a:rPr kumimoji="1" lang="ja-JP" altLang="en-US" sz="1400"/>
                    <a:t>事例</a:t>
                  </a:r>
                  <a:r>
                    <a:rPr kumimoji="1" lang="ja-JP" altLang="en-US"/>
                    <a:t>　   　    　    </a:t>
                  </a:r>
                  <a:r>
                    <a:rPr kumimoji="1" lang="en-US" altLang="ja-JP" sz="1400"/>
                    <a:t>30</a:t>
                  </a:r>
                  <a:r>
                    <a:rPr kumimoji="1" lang="ja-JP" altLang="en-US" sz="1400"/>
                    <a:t>事例   </a:t>
                  </a:r>
                  <a:r>
                    <a:rPr kumimoji="1" lang="ja-JP" altLang="en-US"/>
                    <a:t>　　　　　　　</a:t>
                  </a:r>
                </a:p>
              </p:txBody>
            </p:sp>
          </p:grpSp>
          <p:sp>
            <p:nvSpPr>
              <p:cNvPr id="59" name="テキスト ボックス 58">
                <a:extLst>
                  <a:ext uri="{FF2B5EF4-FFF2-40B4-BE49-F238E27FC236}">
                    <a16:creationId xmlns:a16="http://schemas.microsoft.com/office/drawing/2014/main" id="{CCC04591-05CC-4B39-87C1-34DA9ADF4718}"/>
                  </a:ext>
                </a:extLst>
              </p:cNvPr>
              <p:cNvSpPr txBox="1"/>
              <p:nvPr/>
            </p:nvSpPr>
            <p:spPr>
              <a:xfrm>
                <a:off x="685188" y="7248987"/>
                <a:ext cx="4584495" cy="248208"/>
              </a:xfrm>
              <a:prstGeom prst="rect">
                <a:avLst/>
              </a:prstGeom>
              <a:noFill/>
            </p:spPr>
            <p:txBody>
              <a:bodyPr wrap="square" rtlCol="0">
                <a:spAutoFit/>
              </a:bodyPr>
              <a:lstStyle/>
              <a:p>
                <a:r>
                  <a:rPr kumimoji="1" lang="ja-JP" altLang="en-US" sz="1400"/>
                  <a:t>過去</a:t>
                </a:r>
                <a:r>
                  <a:rPr kumimoji="1" lang="en-US" altLang="ja-JP" sz="1400"/>
                  <a:t>(1988</a:t>
                </a:r>
                <a:r>
                  <a:rPr kumimoji="1" lang="ja-JP" altLang="en-US" sz="1400"/>
                  <a:t>年以前</a:t>
                </a:r>
                <a:r>
                  <a:rPr kumimoji="1" lang="en-US" altLang="ja-JP" sz="1400"/>
                  <a:t>)</a:t>
                </a:r>
                <a:endParaRPr kumimoji="1" lang="ja-JP" altLang="en-US" sz="1400"/>
              </a:p>
            </p:txBody>
          </p:sp>
          <p:sp>
            <p:nvSpPr>
              <p:cNvPr id="60" name="テキスト ボックス 59">
                <a:extLst>
                  <a:ext uri="{FF2B5EF4-FFF2-40B4-BE49-F238E27FC236}">
                    <a16:creationId xmlns:a16="http://schemas.microsoft.com/office/drawing/2014/main" id="{B167CB64-F63A-4632-8A99-EDA83312E6A6}"/>
                  </a:ext>
                </a:extLst>
              </p:cNvPr>
              <p:cNvSpPr txBox="1"/>
              <p:nvPr/>
            </p:nvSpPr>
            <p:spPr>
              <a:xfrm>
                <a:off x="5626314" y="7228998"/>
                <a:ext cx="4351732" cy="248208"/>
              </a:xfrm>
              <a:prstGeom prst="rect">
                <a:avLst/>
              </a:prstGeom>
              <a:noFill/>
            </p:spPr>
            <p:txBody>
              <a:bodyPr wrap="square" rtlCol="0">
                <a:spAutoFit/>
              </a:bodyPr>
              <a:lstStyle/>
              <a:p>
                <a:r>
                  <a:rPr kumimoji="1" lang="ja-JP" altLang="en-US" sz="1400"/>
                  <a:t>近年</a:t>
                </a:r>
                <a:r>
                  <a:rPr kumimoji="1" lang="en-US" altLang="ja-JP" sz="1400"/>
                  <a:t>(1989</a:t>
                </a:r>
                <a:r>
                  <a:rPr kumimoji="1" lang="ja-JP" altLang="en-US" sz="1400"/>
                  <a:t>年以降</a:t>
                </a:r>
                <a:r>
                  <a:rPr kumimoji="1" lang="en-US" altLang="ja-JP" sz="1400"/>
                  <a:t>)</a:t>
                </a:r>
                <a:endParaRPr kumimoji="1" lang="ja-JP" altLang="en-US" sz="1400"/>
              </a:p>
            </p:txBody>
          </p:sp>
        </p:grpSp>
      </p:grpSp>
      <p:sp>
        <p:nvSpPr>
          <p:cNvPr id="2" name="テキスト ボックス 1">
            <a:extLst>
              <a:ext uri="{FF2B5EF4-FFF2-40B4-BE49-F238E27FC236}">
                <a16:creationId xmlns:a16="http://schemas.microsoft.com/office/drawing/2014/main" id="{4BC81D9B-5B69-4A2B-A4CE-CF858E497FE6}"/>
              </a:ext>
            </a:extLst>
          </p:cNvPr>
          <p:cNvSpPr txBox="1"/>
          <p:nvPr/>
        </p:nvSpPr>
        <p:spPr>
          <a:xfrm>
            <a:off x="413262" y="1410237"/>
            <a:ext cx="4019739" cy="369332"/>
          </a:xfrm>
          <a:prstGeom prst="rect">
            <a:avLst/>
          </a:prstGeom>
          <a:noFill/>
        </p:spPr>
        <p:txBody>
          <a:bodyPr wrap="square" rtlCol="0">
            <a:spAutoFit/>
          </a:bodyPr>
          <a:lstStyle/>
          <a:p>
            <a:r>
              <a:rPr kumimoji="1" lang="ja-JP" altLang="en-US"/>
              <a:t>全事例を極端事例と普通事例に分類</a:t>
            </a:r>
          </a:p>
        </p:txBody>
      </p:sp>
      <p:sp>
        <p:nvSpPr>
          <p:cNvPr id="3" name="正方形/長方形 2">
            <a:extLst>
              <a:ext uri="{FF2B5EF4-FFF2-40B4-BE49-F238E27FC236}">
                <a16:creationId xmlns:a16="http://schemas.microsoft.com/office/drawing/2014/main" id="{BEA7ACF2-54C7-4138-A4F2-D58A92B9601A}"/>
              </a:ext>
            </a:extLst>
          </p:cNvPr>
          <p:cNvSpPr/>
          <p:nvPr/>
        </p:nvSpPr>
        <p:spPr>
          <a:xfrm>
            <a:off x="5813296" y="3641045"/>
            <a:ext cx="2895344" cy="369332"/>
          </a:xfrm>
          <a:prstGeom prst="rect">
            <a:avLst/>
          </a:prstGeom>
        </p:spPr>
        <p:txBody>
          <a:bodyPr wrap="none">
            <a:spAutoFit/>
          </a:bodyPr>
          <a:lstStyle/>
          <a:p>
            <a:r>
              <a:rPr kumimoji="1" lang="en-US" altLang="ja-JP"/>
              <a:t>100cm</a:t>
            </a:r>
            <a:r>
              <a:rPr kumimoji="1" lang="ja-JP" altLang="en-US"/>
              <a:t>以上の降雪量を観測</a:t>
            </a:r>
          </a:p>
        </p:txBody>
      </p:sp>
    </p:spTree>
    <p:extLst>
      <p:ext uri="{BB962C8B-B14F-4D97-AF65-F5344CB8AC3E}">
        <p14:creationId xmlns:p14="http://schemas.microsoft.com/office/powerpoint/2010/main" val="204613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4CEE384-7DDD-4E3D-8D4C-910EBF735923}"/>
              </a:ext>
            </a:extLst>
          </p:cNvPr>
          <p:cNvSpPr/>
          <p:nvPr/>
        </p:nvSpPr>
        <p:spPr>
          <a:xfrm>
            <a:off x="0" y="-13870"/>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各事例の降水量・降雪量の比較　　　　　　　　  </a:t>
            </a:r>
            <a:r>
              <a:rPr kumimoji="1" lang="en-US" altLang="ja-JP" sz="3000">
                <a:solidFill>
                  <a:schemeClr val="tx1"/>
                </a:solidFill>
              </a:rPr>
              <a:t>11</a:t>
            </a:r>
            <a:r>
              <a:rPr kumimoji="1" lang="ja-JP" altLang="en-US" sz="3000">
                <a:solidFill>
                  <a:schemeClr val="tx1"/>
                </a:solidFill>
              </a:rPr>
              <a:t>　</a:t>
            </a:r>
          </a:p>
        </p:txBody>
      </p:sp>
      <p:sp>
        <p:nvSpPr>
          <p:cNvPr id="10" name="正方形/長方形 9">
            <a:extLst>
              <a:ext uri="{FF2B5EF4-FFF2-40B4-BE49-F238E27FC236}">
                <a16:creationId xmlns:a16="http://schemas.microsoft.com/office/drawing/2014/main" id="{A28E302A-D9E2-493C-BF2C-15239CEB9FA5}"/>
              </a:ext>
            </a:extLst>
          </p:cNvPr>
          <p:cNvSpPr/>
          <p:nvPr/>
        </p:nvSpPr>
        <p:spPr>
          <a:xfrm>
            <a:off x="6109837" y="5481259"/>
            <a:ext cx="1329159" cy="369332"/>
          </a:xfrm>
          <a:prstGeom prst="rect">
            <a:avLst/>
          </a:prstGeom>
        </p:spPr>
        <p:txBody>
          <a:bodyPr wrap="square">
            <a:spAutoFit/>
          </a:bodyPr>
          <a:lstStyle/>
          <a:p>
            <a:r>
              <a:rPr kumimoji="1" lang="ja-JP" altLang="en-US"/>
              <a:t>有意に増加　　　　　　　　　                    　  　　　　　　　　</a:t>
            </a:r>
            <a:endParaRPr lang="ja-JP" altLang="en-US"/>
          </a:p>
        </p:txBody>
      </p:sp>
      <p:grpSp>
        <p:nvGrpSpPr>
          <p:cNvPr id="4" name="グループ化 3">
            <a:extLst>
              <a:ext uri="{FF2B5EF4-FFF2-40B4-BE49-F238E27FC236}">
                <a16:creationId xmlns:a16="http://schemas.microsoft.com/office/drawing/2014/main" id="{A42FDAA5-2506-45A5-9BC8-ECC474426C5E}"/>
              </a:ext>
            </a:extLst>
          </p:cNvPr>
          <p:cNvGrpSpPr/>
          <p:nvPr/>
        </p:nvGrpSpPr>
        <p:grpSpPr>
          <a:xfrm>
            <a:off x="4625112" y="716725"/>
            <a:ext cx="4356443" cy="5109274"/>
            <a:chOff x="250918" y="562970"/>
            <a:chExt cx="4356443" cy="4908783"/>
          </a:xfrm>
        </p:grpSpPr>
        <p:graphicFrame>
          <p:nvGraphicFramePr>
            <p:cNvPr id="2" name="グラフ 1">
              <a:extLst>
                <a:ext uri="{FF2B5EF4-FFF2-40B4-BE49-F238E27FC236}">
                  <a16:creationId xmlns:a16="http://schemas.microsoft.com/office/drawing/2014/main" id="{DF0D88A8-B1CF-4B75-A8C6-5EBB97FBA1EA}"/>
                </a:ext>
              </a:extLst>
            </p:cNvPr>
            <p:cNvGraphicFramePr>
              <a:graphicFrameLocks/>
            </p:cNvGraphicFramePr>
            <p:nvPr>
              <p:extLst>
                <p:ext uri="{D42A27DB-BD31-4B8C-83A1-F6EECF244321}">
                  <p14:modId xmlns:p14="http://schemas.microsoft.com/office/powerpoint/2010/main" val="800337116"/>
                </p:ext>
              </p:extLst>
            </p:nvPr>
          </p:nvGraphicFramePr>
          <p:xfrm>
            <a:off x="351940" y="562970"/>
            <a:ext cx="4255421" cy="24267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グラフ 7">
              <a:extLst>
                <a:ext uri="{FF2B5EF4-FFF2-40B4-BE49-F238E27FC236}">
                  <a16:creationId xmlns:a16="http://schemas.microsoft.com/office/drawing/2014/main" id="{5A4D9FF3-2E3B-4143-8F0E-F4466AB6D53E}"/>
                </a:ext>
              </a:extLst>
            </p:cNvPr>
            <p:cNvGraphicFramePr>
              <a:graphicFrameLocks/>
            </p:cNvGraphicFramePr>
            <p:nvPr>
              <p:extLst>
                <p:ext uri="{D42A27DB-BD31-4B8C-83A1-F6EECF244321}">
                  <p14:modId xmlns:p14="http://schemas.microsoft.com/office/powerpoint/2010/main" val="1059543441"/>
                </p:ext>
              </p:extLst>
            </p:nvPr>
          </p:nvGraphicFramePr>
          <p:xfrm>
            <a:off x="250918" y="3401953"/>
            <a:ext cx="4174390" cy="1830480"/>
          </p:xfrm>
          <a:graphic>
            <a:graphicData uri="http://schemas.openxmlformats.org/drawingml/2006/chart">
              <c:chart xmlns:c="http://schemas.openxmlformats.org/drawingml/2006/chart" xmlns:r="http://schemas.openxmlformats.org/officeDocument/2006/relationships" r:id="rId4"/>
            </a:graphicData>
          </a:graphic>
        </p:graphicFrame>
        <p:sp>
          <p:nvSpPr>
            <p:cNvPr id="11" name="四角形: 角を丸くする 10">
              <a:extLst>
                <a:ext uri="{FF2B5EF4-FFF2-40B4-BE49-F238E27FC236}">
                  <a16:creationId xmlns:a16="http://schemas.microsoft.com/office/drawing/2014/main" id="{48D4D804-1799-4FAB-9E96-05A4A5EF3C4E}"/>
                </a:ext>
              </a:extLst>
            </p:cNvPr>
            <p:cNvSpPr/>
            <p:nvPr/>
          </p:nvSpPr>
          <p:spPr>
            <a:xfrm>
              <a:off x="351940" y="823518"/>
              <a:ext cx="4096569" cy="4648235"/>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テキスト ボックス 14">
            <a:extLst>
              <a:ext uri="{FF2B5EF4-FFF2-40B4-BE49-F238E27FC236}">
                <a16:creationId xmlns:a16="http://schemas.microsoft.com/office/drawing/2014/main" id="{147C2480-4CA7-4412-B8B0-D75CFAFB3C89}"/>
              </a:ext>
            </a:extLst>
          </p:cNvPr>
          <p:cNvSpPr txBox="1"/>
          <p:nvPr/>
        </p:nvSpPr>
        <p:spPr>
          <a:xfrm>
            <a:off x="4726134" y="6216226"/>
            <a:ext cx="4073368" cy="646331"/>
          </a:xfrm>
          <a:prstGeom prst="rect">
            <a:avLst/>
          </a:prstGeom>
          <a:noFill/>
        </p:spPr>
        <p:txBody>
          <a:bodyPr wrap="square" rtlCol="0">
            <a:spAutoFit/>
          </a:bodyPr>
          <a:lstStyle/>
          <a:p>
            <a:r>
              <a:rPr kumimoji="1" lang="ja-JP" altLang="en-US"/>
              <a:t>    両事例共に増加</a:t>
            </a:r>
            <a:endParaRPr kumimoji="1" lang="en-US" altLang="ja-JP"/>
          </a:p>
          <a:p>
            <a:r>
              <a:rPr kumimoji="1" lang="ja-JP" altLang="en-US">
                <a:solidFill>
                  <a:srgbClr val="FF0000"/>
                </a:solidFill>
              </a:rPr>
              <a:t>→</a:t>
            </a:r>
            <a:r>
              <a:rPr kumimoji="1" lang="ja-JP" altLang="en-US"/>
              <a:t>気候場でシグナルが何かあるのか</a:t>
            </a:r>
          </a:p>
        </p:txBody>
      </p:sp>
      <p:grpSp>
        <p:nvGrpSpPr>
          <p:cNvPr id="18" name="グループ化 17">
            <a:extLst>
              <a:ext uri="{FF2B5EF4-FFF2-40B4-BE49-F238E27FC236}">
                <a16:creationId xmlns:a16="http://schemas.microsoft.com/office/drawing/2014/main" id="{B6925A8C-7906-4C50-A1FF-EC8A2577C320}"/>
              </a:ext>
            </a:extLst>
          </p:cNvPr>
          <p:cNvGrpSpPr/>
          <p:nvPr/>
        </p:nvGrpSpPr>
        <p:grpSpPr>
          <a:xfrm>
            <a:off x="189362" y="976373"/>
            <a:ext cx="4228505" cy="4838084"/>
            <a:chOff x="4606698" y="805458"/>
            <a:chExt cx="3213979" cy="4783399"/>
          </a:xfrm>
        </p:grpSpPr>
        <p:graphicFrame>
          <p:nvGraphicFramePr>
            <p:cNvPr id="3" name="グラフ 2">
              <a:extLst>
                <a:ext uri="{FF2B5EF4-FFF2-40B4-BE49-F238E27FC236}">
                  <a16:creationId xmlns:a16="http://schemas.microsoft.com/office/drawing/2014/main" id="{BF6C8676-9A71-4864-8F2F-76EE0EAB8840}"/>
                </a:ext>
              </a:extLst>
            </p:cNvPr>
            <p:cNvGraphicFramePr>
              <a:graphicFrameLocks/>
            </p:cNvGraphicFramePr>
            <p:nvPr>
              <p:extLst>
                <p:ext uri="{D42A27DB-BD31-4B8C-83A1-F6EECF244321}">
                  <p14:modId xmlns:p14="http://schemas.microsoft.com/office/powerpoint/2010/main" val="2634092298"/>
                </p:ext>
              </p:extLst>
            </p:nvPr>
          </p:nvGraphicFramePr>
          <p:xfrm>
            <a:off x="4656838" y="816870"/>
            <a:ext cx="3113698" cy="225995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グラフ 15">
              <a:extLst>
                <a:ext uri="{FF2B5EF4-FFF2-40B4-BE49-F238E27FC236}">
                  <a16:creationId xmlns:a16="http://schemas.microsoft.com/office/drawing/2014/main" id="{8C43D074-02B5-451E-A0B7-21D625FA7389}"/>
                </a:ext>
              </a:extLst>
            </p:cNvPr>
            <p:cNvGraphicFramePr>
              <a:graphicFrameLocks/>
            </p:cNvGraphicFramePr>
            <p:nvPr>
              <p:extLst>
                <p:ext uri="{D42A27DB-BD31-4B8C-83A1-F6EECF244321}">
                  <p14:modId xmlns:p14="http://schemas.microsoft.com/office/powerpoint/2010/main" val="1730678022"/>
                </p:ext>
              </p:extLst>
            </p:nvPr>
          </p:nvGraphicFramePr>
          <p:xfrm>
            <a:off x="4674685" y="3468909"/>
            <a:ext cx="2985112" cy="1941928"/>
          </p:xfrm>
          <a:graphic>
            <a:graphicData uri="http://schemas.openxmlformats.org/drawingml/2006/chart">
              <c:chart xmlns:c="http://schemas.openxmlformats.org/drawingml/2006/chart" xmlns:r="http://schemas.openxmlformats.org/officeDocument/2006/relationships" r:id="rId6"/>
            </a:graphicData>
          </a:graphic>
        </p:graphicFrame>
        <p:sp>
          <p:nvSpPr>
            <p:cNvPr id="17" name="四角形: 角を丸くする 16">
              <a:extLst>
                <a:ext uri="{FF2B5EF4-FFF2-40B4-BE49-F238E27FC236}">
                  <a16:creationId xmlns:a16="http://schemas.microsoft.com/office/drawing/2014/main" id="{52744CE0-2C70-41AF-9B2B-6A75DBE1A858}"/>
                </a:ext>
              </a:extLst>
            </p:cNvPr>
            <p:cNvSpPr/>
            <p:nvPr/>
          </p:nvSpPr>
          <p:spPr>
            <a:xfrm>
              <a:off x="4606698" y="805458"/>
              <a:ext cx="3213979" cy="4783399"/>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矢印: 下 18">
            <a:extLst>
              <a:ext uri="{FF2B5EF4-FFF2-40B4-BE49-F238E27FC236}">
                <a16:creationId xmlns:a16="http://schemas.microsoft.com/office/drawing/2014/main" id="{119632A1-B0B7-4C8A-B249-17BE76E93807}"/>
              </a:ext>
            </a:extLst>
          </p:cNvPr>
          <p:cNvSpPr/>
          <p:nvPr/>
        </p:nvSpPr>
        <p:spPr>
          <a:xfrm>
            <a:off x="6591369" y="5885740"/>
            <a:ext cx="342900" cy="448292"/>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C5B2F492-2E17-447A-B7C5-791558B4B103}"/>
              </a:ext>
            </a:extLst>
          </p:cNvPr>
          <p:cNvSpPr/>
          <p:nvPr/>
        </p:nvSpPr>
        <p:spPr>
          <a:xfrm>
            <a:off x="1037840" y="5481259"/>
            <a:ext cx="2492990" cy="369332"/>
          </a:xfrm>
          <a:prstGeom prst="rect">
            <a:avLst/>
          </a:prstGeom>
        </p:spPr>
        <p:txBody>
          <a:bodyPr wrap="none">
            <a:spAutoFit/>
          </a:bodyPr>
          <a:lstStyle/>
          <a:p>
            <a:r>
              <a:rPr kumimoji="1" lang="ja-JP" altLang="en-US"/>
              <a:t>有意な差はないが増加</a:t>
            </a:r>
            <a:endParaRPr lang="ja-JP" altLang="en-US"/>
          </a:p>
        </p:txBody>
      </p:sp>
      <p:sp>
        <p:nvSpPr>
          <p:cNvPr id="9" name="正方形/長方形 8">
            <a:extLst>
              <a:ext uri="{FF2B5EF4-FFF2-40B4-BE49-F238E27FC236}">
                <a16:creationId xmlns:a16="http://schemas.microsoft.com/office/drawing/2014/main" id="{9F89C50F-DA67-481E-AED0-32A4C8909E2F}"/>
              </a:ext>
            </a:extLst>
          </p:cNvPr>
          <p:cNvSpPr/>
          <p:nvPr/>
        </p:nvSpPr>
        <p:spPr>
          <a:xfrm>
            <a:off x="6093712" y="3277736"/>
            <a:ext cx="1361407" cy="369332"/>
          </a:xfrm>
          <a:prstGeom prst="rect">
            <a:avLst/>
          </a:prstGeom>
        </p:spPr>
        <p:txBody>
          <a:bodyPr wrap="square">
            <a:spAutoFit/>
          </a:bodyPr>
          <a:lstStyle/>
          <a:p>
            <a:r>
              <a:rPr kumimoji="1" lang="ja-JP" altLang="en-US"/>
              <a:t>有意に増加</a:t>
            </a:r>
            <a:endParaRPr lang="ja-JP" altLang="en-US"/>
          </a:p>
        </p:txBody>
      </p:sp>
      <p:sp>
        <p:nvSpPr>
          <p:cNvPr id="5" name="正方形/長方形 4">
            <a:extLst>
              <a:ext uri="{FF2B5EF4-FFF2-40B4-BE49-F238E27FC236}">
                <a16:creationId xmlns:a16="http://schemas.microsoft.com/office/drawing/2014/main" id="{6A670C12-11CB-47D0-8257-DF4D210C3343}"/>
              </a:ext>
            </a:extLst>
          </p:cNvPr>
          <p:cNvSpPr/>
          <p:nvPr/>
        </p:nvSpPr>
        <p:spPr>
          <a:xfrm>
            <a:off x="1730337" y="3241483"/>
            <a:ext cx="1107996" cy="369332"/>
          </a:xfrm>
          <a:prstGeom prst="rect">
            <a:avLst/>
          </a:prstGeom>
        </p:spPr>
        <p:txBody>
          <a:bodyPr wrap="none">
            <a:spAutoFit/>
          </a:bodyPr>
          <a:lstStyle/>
          <a:p>
            <a:r>
              <a:rPr kumimoji="1" lang="ja-JP" altLang="en-US"/>
              <a:t>差はない</a:t>
            </a:r>
            <a:endParaRPr lang="ja-JP" altLang="en-US"/>
          </a:p>
        </p:txBody>
      </p:sp>
      <p:sp>
        <p:nvSpPr>
          <p:cNvPr id="12" name="テキスト ボックス 11">
            <a:extLst>
              <a:ext uri="{FF2B5EF4-FFF2-40B4-BE49-F238E27FC236}">
                <a16:creationId xmlns:a16="http://schemas.microsoft.com/office/drawing/2014/main" id="{2759F9CF-B6AD-410B-874C-1D4544DF7A8B}"/>
              </a:ext>
            </a:extLst>
          </p:cNvPr>
          <p:cNvSpPr txBox="1"/>
          <p:nvPr/>
        </p:nvSpPr>
        <p:spPr>
          <a:xfrm>
            <a:off x="331552" y="6488668"/>
            <a:ext cx="3720312" cy="369332"/>
          </a:xfrm>
          <a:prstGeom prst="rect">
            <a:avLst/>
          </a:prstGeom>
          <a:noFill/>
        </p:spPr>
        <p:txBody>
          <a:bodyPr wrap="square" rtlCol="0">
            <a:spAutoFit/>
          </a:bodyPr>
          <a:lstStyle/>
          <a:p>
            <a:r>
              <a:rPr kumimoji="1" lang="ja-JP" altLang="en-US"/>
              <a:t>気温の上昇が影響している可能性</a:t>
            </a:r>
          </a:p>
        </p:txBody>
      </p:sp>
      <p:sp>
        <p:nvSpPr>
          <p:cNvPr id="13" name="正方形/長方形 12">
            <a:extLst>
              <a:ext uri="{FF2B5EF4-FFF2-40B4-BE49-F238E27FC236}">
                <a16:creationId xmlns:a16="http://schemas.microsoft.com/office/drawing/2014/main" id="{44A13E46-26E4-47A4-AD47-49DA28C8D865}"/>
              </a:ext>
            </a:extLst>
          </p:cNvPr>
          <p:cNvSpPr/>
          <p:nvPr/>
        </p:nvSpPr>
        <p:spPr>
          <a:xfrm>
            <a:off x="6208820" y="516269"/>
            <a:ext cx="1107996" cy="461665"/>
          </a:xfrm>
          <a:prstGeom prst="rect">
            <a:avLst/>
          </a:prstGeom>
        </p:spPr>
        <p:txBody>
          <a:bodyPr wrap="none">
            <a:spAutoFit/>
          </a:bodyPr>
          <a:lstStyle/>
          <a:p>
            <a:r>
              <a:rPr lang="ja-JP" altLang="en-US" sz="2400" b="1">
                <a:solidFill>
                  <a:srgbClr val="00B050"/>
                </a:solidFill>
              </a:rPr>
              <a:t>降水量</a:t>
            </a:r>
          </a:p>
        </p:txBody>
      </p:sp>
      <p:sp>
        <p:nvSpPr>
          <p:cNvPr id="20" name="矢印: 下 19">
            <a:extLst>
              <a:ext uri="{FF2B5EF4-FFF2-40B4-BE49-F238E27FC236}">
                <a16:creationId xmlns:a16="http://schemas.microsoft.com/office/drawing/2014/main" id="{3869AC9A-4FFD-421D-BABD-4EBB24A44DD2}"/>
              </a:ext>
            </a:extLst>
          </p:cNvPr>
          <p:cNvSpPr/>
          <p:nvPr/>
        </p:nvSpPr>
        <p:spPr>
          <a:xfrm>
            <a:off x="2112885" y="5901668"/>
            <a:ext cx="342900" cy="448292"/>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CCA8C01F-B32A-48C6-89B3-672E9198CB78}"/>
              </a:ext>
            </a:extLst>
          </p:cNvPr>
          <p:cNvSpPr/>
          <p:nvPr/>
        </p:nvSpPr>
        <p:spPr>
          <a:xfrm>
            <a:off x="1730337" y="475173"/>
            <a:ext cx="1107996" cy="461665"/>
          </a:xfrm>
          <a:prstGeom prst="rect">
            <a:avLst/>
          </a:prstGeom>
          <a:solidFill>
            <a:schemeClr val="bg1"/>
          </a:solidFill>
        </p:spPr>
        <p:txBody>
          <a:bodyPr wrap="none">
            <a:spAutoFit/>
          </a:bodyPr>
          <a:lstStyle/>
          <a:p>
            <a:r>
              <a:rPr lang="ja-JP" altLang="en-US" sz="2400" b="1">
                <a:solidFill>
                  <a:srgbClr val="FFC000"/>
                </a:solidFill>
              </a:rPr>
              <a:t>降雪量</a:t>
            </a:r>
          </a:p>
        </p:txBody>
      </p:sp>
    </p:spTree>
    <p:extLst>
      <p:ext uri="{BB962C8B-B14F-4D97-AF65-F5344CB8AC3E}">
        <p14:creationId xmlns:p14="http://schemas.microsoft.com/office/powerpoint/2010/main" val="3308376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2E0AD106-0DC7-4B4E-88DA-157BA7890277}"/>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月平均での水蒸気フラックスの収束・降水量    　  </a:t>
            </a:r>
            <a:r>
              <a:rPr kumimoji="1" lang="en-US" altLang="ja-JP" sz="3000">
                <a:solidFill>
                  <a:schemeClr val="tx1"/>
                </a:solidFill>
              </a:rPr>
              <a:t>12</a:t>
            </a:r>
            <a:endParaRPr kumimoji="1" lang="ja-JP" altLang="en-US" sz="3000">
              <a:solidFill>
                <a:schemeClr val="tx1"/>
              </a:solidFill>
            </a:endParaRPr>
          </a:p>
        </p:txBody>
      </p:sp>
      <p:sp>
        <p:nvSpPr>
          <p:cNvPr id="9" name="正方形/長方形 8">
            <a:extLst>
              <a:ext uri="{FF2B5EF4-FFF2-40B4-BE49-F238E27FC236}">
                <a16:creationId xmlns:a16="http://schemas.microsoft.com/office/drawing/2014/main" id="{E17ADDEB-7DD8-4C21-A140-D16F3FBDD68A}"/>
              </a:ext>
            </a:extLst>
          </p:cNvPr>
          <p:cNvSpPr/>
          <p:nvPr/>
        </p:nvSpPr>
        <p:spPr>
          <a:xfrm>
            <a:off x="1618549" y="866912"/>
            <a:ext cx="184731" cy="369332"/>
          </a:xfrm>
          <a:prstGeom prst="rect">
            <a:avLst/>
          </a:prstGeom>
        </p:spPr>
        <p:txBody>
          <a:bodyPr wrap="none">
            <a:spAutoFit/>
          </a:bodyPr>
          <a:lstStyle/>
          <a:p>
            <a:endParaRPr kumimoji="1" lang="en-US" altLang="ja-JP"/>
          </a:p>
        </p:txBody>
      </p:sp>
      <p:sp>
        <p:nvSpPr>
          <p:cNvPr id="11" name="正方形/長方形 10">
            <a:extLst>
              <a:ext uri="{FF2B5EF4-FFF2-40B4-BE49-F238E27FC236}">
                <a16:creationId xmlns:a16="http://schemas.microsoft.com/office/drawing/2014/main" id="{DE8A0318-1633-4E62-B2B1-E3790E5F6C16}"/>
              </a:ext>
            </a:extLst>
          </p:cNvPr>
          <p:cNvSpPr/>
          <p:nvPr/>
        </p:nvSpPr>
        <p:spPr>
          <a:xfrm>
            <a:off x="5949471" y="682246"/>
            <a:ext cx="2323072" cy="369332"/>
          </a:xfrm>
          <a:prstGeom prst="rect">
            <a:avLst/>
          </a:prstGeom>
        </p:spPr>
        <p:txBody>
          <a:bodyPr wrap="none">
            <a:spAutoFit/>
          </a:bodyPr>
          <a:lstStyle/>
          <a:p>
            <a:r>
              <a:rPr kumimoji="1" lang="en-US" altLang="ja-JP"/>
              <a:t>1,2</a:t>
            </a:r>
            <a:r>
              <a:rPr kumimoji="1" lang="ja-JP" altLang="en-US"/>
              <a:t>月月平均の降水量</a:t>
            </a:r>
          </a:p>
        </p:txBody>
      </p:sp>
      <p:sp>
        <p:nvSpPr>
          <p:cNvPr id="12" name="テキスト ボックス 11">
            <a:extLst>
              <a:ext uri="{FF2B5EF4-FFF2-40B4-BE49-F238E27FC236}">
                <a16:creationId xmlns:a16="http://schemas.microsoft.com/office/drawing/2014/main" id="{E0836323-931C-44E2-B509-1FFDEB50029E}"/>
              </a:ext>
            </a:extLst>
          </p:cNvPr>
          <p:cNvSpPr txBox="1"/>
          <p:nvPr/>
        </p:nvSpPr>
        <p:spPr>
          <a:xfrm>
            <a:off x="1223952" y="4194390"/>
            <a:ext cx="2925864" cy="523220"/>
          </a:xfrm>
          <a:prstGeom prst="rect">
            <a:avLst/>
          </a:prstGeom>
          <a:noFill/>
        </p:spPr>
        <p:txBody>
          <a:bodyPr wrap="square" rtlCol="0">
            <a:spAutoFit/>
          </a:bodyPr>
          <a:lstStyle/>
          <a:p>
            <a:r>
              <a:rPr kumimoji="1" lang="ja-JP" altLang="en-US" sz="1400"/>
              <a:t>色：近年ー過去の偏差</a:t>
            </a:r>
            <a:r>
              <a:rPr kumimoji="1" lang="en-US" altLang="ja-JP" sz="1400"/>
              <a:t>(kg/kg</a:t>
            </a:r>
            <a:r>
              <a:rPr kumimoji="1" lang="ja-JP" altLang="en-US" sz="1400"/>
              <a:t>・</a:t>
            </a:r>
            <a:r>
              <a:rPr kumimoji="1" lang="en-US" altLang="ja-JP" sz="1400"/>
              <a:t>/</a:t>
            </a:r>
            <a:r>
              <a:rPr kumimoji="1" lang="en-US" altLang="ja-JP" sz="1400" err="1"/>
              <a:t>dy</a:t>
            </a:r>
            <a:r>
              <a:rPr kumimoji="1" lang="en-US" altLang="ja-JP" sz="1400"/>
              <a:t>)</a:t>
            </a:r>
          </a:p>
          <a:p>
            <a:r>
              <a:rPr kumimoji="1" lang="ja-JP" altLang="en-US" sz="1400"/>
              <a:t>青：収束，茶：発散</a:t>
            </a:r>
            <a:endParaRPr kumimoji="1" lang="en-US" altLang="ja-JP" sz="1400"/>
          </a:p>
        </p:txBody>
      </p:sp>
      <p:sp>
        <p:nvSpPr>
          <p:cNvPr id="6" name="テキスト ボックス 5">
            <a:extLst>
              <a:ext uri="{FF2B5EF4-FFF2-40B4-BE49-F238E27FC236}">
                <a16:creationId xmlns:a16="http://schemas.microsoft.com/office/drawing/2014/main" id="{70C48A10-9A06-4C1E-A899-D63921B70E8E}"/>
              </a:ext>
            </a:extLst>
          </p:cNvPr>
          <p:cNvSpPr txBox="1"/>
          <p:nvPr/>
        </p:nvSpPr>
        <p:spPr>
          <a:xfrm>
            <a:off x="460821" y="666302"/>
            <a:ext cx="3497230" cy="369332"/>
          </a:xfrm>
          <a:prstGeom prst="rect">
            <a:avLst/>
          </a:prstGeom>
          <a:noFill/>
        </p:spPr>
        <p:txBody>
          <a:bodyPr wrap="square" rtlCol="0">
            <a:spAutoFit/>
          </a:bodyPr>
          <a:lstStyle/>
          <a:p>
            <a:r>
              <a:rPr kumimoji="1" lang="en-US" altLang="ja-JP"/>
              <a:t>1.2</a:t>
            </a:r>
            <a:r>
              <a:rPr kumimoji="1" lang="ja-JP" altLang="en-US"/>
              <a:t>月月平均の水蒸気フラックス</a:t>
            </a:r>
          </a:p>
        </p:txBody>
      </p:sp>
      <p:sp>
        <p:nvSpPr>
          <p:cNvPr id="14" name="テキスト ボックス 13">
            <a:extLst>
              <a:ext uri="{FF2B5EF4-FFF2-40B4-BE49-F238E27FC236}">
                <a16:creationId xmlns:a16="http://schemas.microsoft.com/office/drawing/2014/main" id="{6C44F515-1FCA-42ED-BB4C-78BDE6782842}"/>
              </a:ext>
            </a:extLst>
          </p:cNvPr>
          <p:cNvSpPr txBox="1"/>
          <p:nvPr/>
        </p:nvSpPr>
        <p:spPr>
          <a:xfrm>
            <a:off x="36214" y="5585698"/>
            <a:ext cx="9071572" cy="1200329"/>
          </a:xfrm>
          <a:prstGeom prst="rect">
            <a:avLst/>
          </a:prstGeom>
          <a:noFill/>
        </p:spPr>
        <p:txBody>
          <a:bodyPr wrap="square" rtlCol="0">
            <a:spAutoFit/>
          </a:bodyPr>
          <a:lstStyle/>
          <a:p>
            <a:r>
              <a:rPr kumimoji="1" lang="en-US" altLang="ja-JP"/>
              <a:t>1,2</a:t>
            </a:r>
            <a:r>
              <a:rPr kumimoji="1" lang="ja-JP" altLang="en-US"/>
              <a:t>月の月平均の偏差で見ると，水蒸気フラックスが収束しやすくなり，降水量が多い</a:t>
            </a:r>
            <a:endParaRPr kumimoji="1" lang="en-US" altLang="ja-JP"/>
          </a:p>
          <a:p>
            <a:endParaRPr kumimoji="1" lang="en-US" altLang="ja-JP"/>
          </a:p>
          <a:p>
            <a:endParaRPr kumimoji="1" lang="en-US" altLang="ja-JP"/>
          </a:p>
          <a:p>
            <a:pPr algn="ctr"/>
            <a:r>
              <a:rPr kumimoji="1" lang="ja-JP" altLang="en-US"/>
              <a:t>近年の方が月平均的に降水現象が起こりやすい環境場になっている</a:t>
            </a:r>
            <a:endParaRPr kumimoji="1" lang="en-US" altLang="ja-JP"/>
          </a:p>
        </p:txBody>
      </p:sp>
      <p:sp>
        <p:nvSpPr>
          <p:cNvPr id="2" name="テキスト ボックス 1">
            <a:extLst>
              <a:ext uri="{FF2B5EF4-FFF2-40B4-BE49-F238E27FC236}">
                <a16:creationId xmlns:a16="http://schemas.microsoft.com/office/drawing/2014/main" id="{C0CED2C7-CCF0-485D-B406-FFAADE260E7F}"/>
              </a:ext>
            </a:extLst>
          </p:cNvPr>
          <p:cNvSpPr txBox="1"/>
          <p:nvPr/>
        </p:nvSpPr>
        <p:spPr>
          <a:xfrm>
            <a:off x="740346" y="4830038"/>
            <a:ext cx="7750393" cy="369332"/>
          </a:xfrm>
          <a:prstGeom prst="rect">
            <a:avLst/>
          </a:prstGeom>
          <a:noFill/>
        </p:spPr>
        <p:txBody>
          <a:bodyPr wrap="square" rtlCol="0">
            <a:spAutoFit/>
          </a:bodyPr>
          <a:lstStyle/>
          <a:p>
            <a:r>
              <a:rPr kumimoji="1" lang="ja-JP" altLang="en-US"/>
              <a:t>太平洋側を中心に収束場　　　　　　　　　　太平洋側で降水量増加</a:t>
            </a:r>
          </a:p>
        </p:txBody>
      </p:sp>
      <p:pic>
        <p:nvPicPr>
          <p:cNvPr id="15" name="図 14" descr="テキスト, 地図 が含まれている画像&#10;&#10;自動的に生成された説明">
            <a:extLst>
              <a:ext uri="{FF2B5EF4-FFF2-40B4-BE49-F238E27FC236}">
                <a16:creationId xmlns:a16="http://schemas.microsoft.com/office/drawing/2014/main" id="{33695404-1CCD-4B3A-A70F-734417CFECA4}"/>
              </a:ext>
            </a:extLst>
          </p:cNvPr>
          <p:cNvPicPr>
            <a:picLocks noChangeAspect="1"/>
          </p:cNvPicPr>
          <p:nvPr/>
        </p:nvPicPr>
        <p:blipFill rotWithShape="1">
          <a:blip r:embed="rId2">
            <a:extLst>
              <a:ext uri="{28A0092B-C50C-407E-A947-70E740481C1C}">
                <a14:useLocalDpi xmlns:a14="http://schemas.microsoft.com/office/drawing/2010/main" val="0"/>
              </a:ext>
            </a:extLst>
          </a:blip>
          <a:srcRect l="14514" t="4658" r="12589" b="5542"/>
          <a:stretch/>
        </p:blipFill>
        <p:spPr>
          <a:xfrm>
            <a:off x="199024" y="1000153"/>
            <a:ext cx="3950792" cy="3194362"/>
          </a:xfrm>
          <a:prstGeom prst="rect">
            <a:avLst/>
          </a:prstGeom>
        </p:spPr>
      </p:pic>
      <p:pic>
        <p:nvPicPr>
          <p:cNvPr id="16" name="図 15" descr="テキスト, 地図 が含まれている画像&#10;&#10;自動的に生成された説明">
            <a:extLst>
              <a:ext uri="{FF2B5EF4-FFF2-40B4-BE49-F238E27FC236}">
                <a16:creationId xmlns:a16="http://schemas.microsoft.com/office/drawing/2014/main" id="{7A468505-74FE-49BD-8038-1C7291FE981A}"/>
              </a:ext>
            </a:extLst>
          </p:cNvPr>
          <p:cNvPicPr>
            <a:picLocks noChangeAspect="1"/>
          </p:cNvPicPr>
          <p:nvPr/>
        </p:nvPicPr>
        <p:blipFill rotWithShape="1">
          <a:blip r:embed="rId2">
            <a:extLst>
              <a:ext uri="{28A0092B-C50C-407E-A947-70E740481C1C}">
                <a14:useLocalDpi xmlns:a14="http://schemas.microsoft.com/office/drawing/2010/main" val="0"/>
              </a:ext>
            </a:extLst>
          </a:blip>
          <a:srcRect l="93922" t="6205" r="-931" b="10099"/>
          <a:stretch/>
        </p:blipFill>
        <p:spPr>
          <a:xfrm>
            <a:off x="4196877" y="1000153"/>
            <a:ext cx="379677" cy="3194361"/>
          </a:xfrm>
          <a:prstGeom prst="rect">
            <a:avLst/>
          </a:prstGeom>
        </p:spPr>
      </p:pic>
      <p:pic>
        <p:nvPicPr>
          <p:cNvPr id="5" name="図 4" descr="テキスト, 地図 が含まれている画像&#10;&#10;自動的に生成された説明">
            <a:extLst>
              <a:ext uri="{FF2B5EF4-FFF2-40B4-BE49-F238E27FC236}">
                <a16:creationId xmlns:a16="http://schemas.microsoft.com/office/drawing/2014/main" id="{6EF515F5-6F79-46F1-B389-27DEA17DCD49}"/>
              </a:ext>
            </a:extLst>
          </p:cNvPr>
          <p:cNvPicPr>
            <a:picLocks noChangeAspect="1"/>
          </p:cNvPicPr>
          <p:nvPr/>
        </p:nvPicPr>
        <p:blipFill rotWithShape="1">
          <a:blip r:embed="rId3">
            <a:extLst>
              <a:ext uri="{28A0092B-C50C-407E-A947-70E740481C1C}">
                <a14:useLocalDpi xmlns:a14="http://schemas.microsoft.com/office/drawing/2010/main" val="0"/>
              </a:ext>
            </a:extLst>
          </a:blip>
          <a:srcRect l="15433" t="4778" r="9763" b="5778"/>
          <a:stretch/>
        </p:blipFill>
        <p:spPr>
          <a:xfrm>
            <a:off x="4607988" y="997233"/>
            <a:ext cx="4157744" cy="3197157"/>
          </a:xfrm>
          <a:prstGeom prst="rect">
            <a:avLst/>
          </a:prstGeom>
        </p:spPr>
      </p:pic>
      <p:pic>
        <p:nvPicPr>
          <p:cNvPr id="17" name="図 16" descr="テキスト, 地図 が含まれている画像&#10;&#10;自動的に生成された説明">
            <a:extLst>
              <a:ext uri="{FF2B5EF4-FFF2-40B4-BE49-F238E27FC236}">
                <a16:creationId xmlns:a16="http://schemas.microsoft.com/office/drawing/2014/main" id="{ADF9185A-4E84-436C-9189-B13ABFC59C35}"/>
              </a:ext>
            </a:extLst>
          </p:cNvPr>
          <p:cNvPicPr>
            <a:picLocks noChangeAspect="1"/>
          </p:cNvPicPr>
          <p:nvPr/>
        </p:nvPicPr>
        <p:blipFill rotWithShape="1">
          <a:blip r:embed="rId3">
            <a:extLst>
              <a:ext uri="{28A0092B-C50C-407E-A947-70E740481C1C}">
                <a14:useLocalDpi xmlns:a14="http://schemas.microsoft.com/office/drawing/2010/main" val="0"/>
              </a:ext>
            </a:extLst>
          </a:blip>
          <a:srcRect l="94296" t="8654" r="-843" b="11999"/>
          <a:stretch/>
        </p:blipFill>
        <p:spPr>
          <a:xfrm>
            <a:off x="8811502" y="997232"/>
            <a:ext cx="346834" cy="3197158"/>
          </a:xfrm>
          <a:prstGeom prst="rect">
            <a:avLst/>
          </a:prstGeom>
        </p:spPr>
      </p:pic>
      <p:sp>
        <p:nvSpPr>
          <p:cNvPr id="7" name="正方形/長方形 6">
            <a:extLst>
              <a:ext uri="{FF2B5EF4-FFF2-40B4-BE49-F238E27FC236}">
                <a16:creationId xmlns:a16="http://schemas.microsoft.com/office/drawing/2014/main" id="{68F74A9C-2BC3-41D4-A987-5E2251BF5ECA}"/>
              </a:ext>
            </a:extLst>
          </p:cNvPr>
          <p:cNvSpPr/>
          <p:nvPr/>
        </p:nvSpPr>
        <p:spPr>
          <a:xfrm>
            <a:off x="6427244" y="4233665"/>
            <a:ext cx="2775119" cy="307777"/>
          </a:xfrm>
          <a:prstGeom prst="rect">
            <a:avLst/>
          </a:prstGeom>
        </p:spPr>
        <p:txBody>
          <a:bodyPr wrap="none">
            <a:spAutoFit/>
          </a:bodyPr>
          <a:lstStyle/>
          <a:p>
            <a:r>
              <a:rPr kumimoji="1" lang="ja-JP" altLang="en-US" sz="1400"/>
              <a:t>色：近年ー過去の偏差</a:t>
            </a:r>
            <a:r>
              <a:rPr kumimoji="1" lang="en-US" altLang="ja-JP" sz="1400"/>
              <a:t>(mm/mon)</a:t>
            </a:r>
          </a:p>
        </p:txBody>
      </p:sp>
      <p:sp>
        <p:nvSpPr>
          <p:cNvPr id="4" name="楕円 3">
            <a:extLst>
              <a:ext uri="{FF2B5EF4-FFF2-40B4-BE49-F238E27FC236}">
                <a16:creationId xmlns:a16="http://schemas.microsoft.com/office/drawing/2014/main" id="{54B27CE6-C11B-4FFA-A93D-CD951DBCE051}"/>
              </a:ext>
            </a:extLst>
          </p:cNvPr>
          <p:cNvSpPr/>
          <p:nvPr/>
        </p:nvSpPr>
        <p:spPr>
          <a:xfrm rot="20304789">
            <a:off x="1344522" y="2920769"/>
            <a:ext cx="2018923" cy="6313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楕円 17">
            <a:extLst>
              <a:ext uri="{FF2B5EF4-FFF2-40B4-BE49-F238E27FC236}">
                <a16:creationId xmlns:a16="http://schemas.microsoft.com/office/drawing/2014/main" id="{F860F5CD-44BB-44BF-A916-70909D27459C}"/>
              </a:ext>
            </a:extLst>
          </p:cNvPr>
          <p:cNvSpPr/>
          <p:nvPr/>
        </p:nvSpPr>
        <p:spPr>
          <a:xfrm rot="20304789">
            <a:off x="5876067" y="2934081"/>
            <a:ext cx="1438249" cy="3446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5CB2EF9-1750-40F7-89F5-2C07CB0F6874}"/>
              </a:ext>
            </a:extLst>
          </p:cNvPr>
          <p:cNvSpPr txBox="1"/>
          <p:nvPr/>
        </p:nvSpPr>
        <p:spPr>
          <a:xfrm>
            <a:off x="4196876" y="4270526"/>
            <a:ext cx="2339725" cy="461665"/>
          </a:xfrm>
          <a:prstGeom prst="rect">
            <a:avLst/>
          </a:prstGeom>
          <a:noFill/>
        </p:spPr>
        <p:txBody>
          <a:bodyPr wrap="square" rtlCol="0">
            <a:spAutoFit/>
          </a:bodyPr>
          <a:lstStyle/>
          <a:p>
            <a:r>
              <a:rPr kumimoji="1" lang="ja-JP" altLang="en-US" sz="1200"/>
              <a:t>ドット域：</a:t>
            </a:r>
            <a:endParaRPr kumimoji="1" lang="en-US" altLang="ja-JP" sz="1200"/>
          </a:p>
          <a:p>
            <a:r>
              <a:rPr kumimoji="1" lang="ja-JP" altLang="en-US" sz="1200"/>
              <a:t>信頼係数</a:t>
            </a:r>
            <a:r>
              <a:rPr kumimoji="1" lang="en-US" altLang="ja-JP" sz="1200"/>
              <a:t>90%</a:t>
            </a:r>
            <a:r>
              <a:rPr kumimoji="1" lang="ja-JP" altLang="en-US" sz="1200"/>
              <a:t>以上で有意な領域</a:t>
            </a:r>
            <a:endParaRPr kumimoji="1" lang="en-US" altLang="ja-JP" sz="1200"/>
          </a:p>
        </p:txBody>
      </p:sp>
      <p:sp>
        <p:nvSpPr>
          <p:cNvPr id="19" name="矢印: 下 18">
            <a:extLst>
              <a:ext uri="{FF2B5EF4-FFF2-40B4-BE49-F238E27FC236}">
                <a16:creationId xmlns:a16="http://schemas.microsoft.com/office/drawing/2014/main" id="{AE71090E-D800-4F58-A2E8-566BFBCE53B1}"/>
              </a:ext>
            </a:extLst>
          </p:cNvPr>
          <p:cNvSpPr/>
          <p:nvPr/>
        </p:nvSpPr>
        <p:spPr>
          <a:xfrm>
            <a:off x="4427368" y="5961716"/>
            <a:ext cx="289264" cy="44829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3362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2E0AD106-0DC7-4B4E-88DA-157BA7890277}"/>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降雪日の海面更正気圧の比較　　　　　　　　　  </a:t>
            </a:r>
            <a:r>
              <a:rPr kumimoji="1" lang="en-US" altLang="ja-JP" sz="3000">
                <a:solidFill>
                  <a:schemeClr val="tx1"/>
                </a:solidFill>
              </a:rPr>
              <a:t>13</a:t>
            </a:r>
            <a:endParaRPr kumimoji="1" lang="ja-JP" altLang="en-US" sz="3000">
              <a:solidFill>
                <a:schemeClr val="tx1"/>
              </a:solidFill>
            </a:endParaRPr>
          </a:p>
        </p:txBody>
      </p:sp>
      <p:sp>
        <p:nvSpPr>
          <p:cNvPr id="9" name="正方形/長方形 8">
            <a:extLst>
              <a:ext uri="{FF2B5EF4-FFF2-40B4-BE49-F238E27FC236}">
                <a16:creationId xmlns:a16="http://schemas.microsoft.com/office/drawing/2014/main" id="{E17ADDEB-7DD8-4C21-A140-D16F3FBDD68A}"/>
              </a:ext>
            </a:extLst>
          </p:cNvPr>
          <p:cNvSpPr/>
          <p:nvPr/>
        </p:nvSpPr>
        <p:spPr>
          <a:xfrm>
            <a:off x="1492370" y="615141"/>
            <a:ext cx="1494554" cy="369332"/>
          </a:xfrm>
          <a:prstGeom prst="rect">
            <a:avLst/>
          </a:prstGeom>
        </p:spPr>
        <p:txBody>
          <a:bodyPr wrap="square">
            <a:spAutoFit/>
          </a:bodyPr>
          <a:lstStyle/>
          <a:p>
            <a:r>
              <a:rPr kumimoji="1" lang="ja-JP" altLang="en-US"/>
              <a:t>　普通事例</a:t>
            </a:r>
            <a:endParaRPr lang="ja-JP" altLang="en-US"/>
          </a:p>
        </p:txBody>
      </p:sp>
      <p:sp>
        <p:nvSpPr>
          <p:cNvPr id="11" name="正方形/長方形 10">
            <a:extLst>
              <a:ext uri="{FF2B5EF4-FFF2-40B4-BE49-F238E27FC236}">
                <a16:creationId xmlns:a16="http://schemas.microsoft.com/office/drawing/2014/main" id="{DE8A0318-1633-4E62-B2B1-E3790E5F6C16}"/>
              </a:ext>
            </a:extLst>
          </p:cNvPr>
          <p:cNvSpPr/>
          <p:nvPr/>
        </p:nvSpPr>
        <p:spPr>
          <a:xfrm>
            <a:off x="6226658" y="528695"/>
            <a:ext cx="1656272" cy="369332"/>
          </a:xfrm>
          <a:prstGeom prst="rect">
            <a:avLst/>
          </a:prstGeom>
        </p:spPr>
        <p:txBody>
          <a:bodyPr wrap="square">
            <a:spAutoFit/>
          </a:bodyPr>
          <a:lstStyle/>
          <a:p>
            <a:r>
              <a:rPr kumimoji="1" lang="ja-JP" altLang="en-US"/>
              <a:t>　極端事例</a:t>
            </a:r>
            <a:endParaRPr lang="ja-JP" altLang="en-US"/>
          </a:p>
        </p:txBody>
      </p:sp>
      <p:sp>
        <p:nvSpPr>
          <p:cNvPr id="12" name="テキスト ボックス 11">
            <a:extLst>
              <a:ext uri="{FF2B5EF4-FFF2-40B4-BE49-F238E27FC236}">
                <a16:creationId xmlns:a16="http://schemas.microsoft.com/office/drawing/2014/main" id="{E0836323-931C-44E2-B509-1FFDEB50029E}"/>
              </a:ext>
            </a:extLst>
          </p:cNvPr>
          <p:cNvSpPr txBox="1"/>
          <p:nvPr/>
        </p:nvSpPr>
        <p:spPr>
          <a:xfrm>
            <a:off x="3032925" y="4384412"/>
            <a:ext cx="3078147" cy="646331"/>
          </a:xfrm>
          <a:prstGeom prst="rect">
            <a:avLst/>
          </a:prstGeom>
          <a:noFill/>
        </p:spPr>
        <p:txBody>
          <a:bodyPr wrap="square" rtlCol="0">
            <a:spAutoFit/>
          </a:bodyPr>
          <a:lstStyle/>
          <a:p>
            <a:r>
              <a:rPr kumimoji="1" lang="ja-JP" altLang="en-US" sz="1200"/>
              <a:t>線：近年の事例の平均</a:t>
            </a:r>
            <a:r>
              <a:rPr kumimoji="1" lang="en-US" altLang="ja-JP" sz="1200"/>
              <a:t>(</a:t>
            </a:r>
            <a:r>
              <a:rPr kumimoji="1" lang="en-US" altLang="ja-JP" sz="1200" err="1"/>
              <a:t>hPa</a:t>
            </a:r>
            <a:r>
              <a:rPr kumimoji="1" lang="en-US" altLang="ja-JP" sz="1200"/>
              <a:t>)</a:t>
            </a:r>
          </a:p>
          <a:p>
            <a:r>
              <a:rPr kumimoji="1" lang="ja-JP" altLang="en-US" sz="1200"/>
              <a:t>色：近年ー過去の偏差</a:t>
            </a:r>
            <a:r>
              <a:rPr kumimoji="1" lang="en-US" altLang="ja-JP" sz="1200"/>
              <a:t>(</a:t>
            </a:r>
            <a:r>
              <a:rPr kumimoji="1" lang="en-US" altLang="ja-JP" sz="1200" err="1"/>
              <a:t>hPa</a:t>
            </a:r>
            <a:r>
              <a:rPr kumimoji="1" lang="en-US" altLang="ja-JP" sz="1200"/>
              <a:t>)</a:t>
            </a:r>
          </a:p>
          <a:p>
            <a:r>
              <a:rPr kumimoji="1" lang="ja-JP" altLang="en-US" sz="1200"/>
              <a:t>ドット域：信頼係数</a:t>
            </a:r>
            <a:r>
              <a:rPr kumimoji="1" lang="en-US" altLang="ja-JP" sz="1200"/>
              <a:t>90%</a:t>
            </a:r>
            <a:r>
              <a:rPr kumimoji="1" lang="ja-JP" altLang="en-US" sz="1200"/>
              <a:t>以上で有意な領域</a:t>
            </a:r>
          </a:p>
        </p:txBody>
      </p:sp>
      <p:sp>
        <p:nvSpPr>
          <p:cNvPr id="3" name="テキスト ボックス 2">
            <a:extLst>
              <a:ext uri="{FF2B5EF4-FFF2-40B4-BE49-F238E27FC236}">
                <a16:creationId xmlns:a16="http://schemas.microsoft.com/office/drawing/2014/main" id="{D744A91B-597A-4A85-85DF-4E99BD719A0A}"/>
              </a:ext>
            </a:extLst>
          </p:cNvPr>
          <p:cNvSpPr txBox="1"/>
          <p:nvPr/>
        </p:nvSpPr>
        <p:spPr>
          <a:xfrm>
            <a:off x="904237" y="5247218"/>
            <a:ext cx="7335525" cy="1200329"/>
          </a:xfrm>
          <a:prstGeom prst="rect">
            <a:avLst/>
          </a:prstGeom>
          <a:noFill/>
        </p:spPr>
        <p:txBody>
          <a:bodyPr wrap="square" rtlCol="0">
            <a:spAutoFit/>
          </a:bodyPr>
          <a:lstStyle/>
          <a:p>
            <a:r>
              <a:rPr kumimoji="1" lang="ja-JP" altLang="en-US"/>
              <a:t>　近年の方が低気圧が強い</a:t>
            </a:r>
            <a:endParaRPr kumimoji="1" lang="en-US" altLang="ja-JP"/>
          </a:p>
          <a:p>
            <a:r>
              <a:rPr kumimoji="1" lang="ja-JP" altLang="en-US"/>
              <a:t>→月平均の環境場で水蒸気フラックスが収束場</a:t>
            </a:r>
            <a:endParaRPr kumimoji="1" lang="en-US" altLang="ja-JP"/>
          </a:p>
          <a:p>
            <a:r>
              <a:rPr kumimoji="1" lang="ja-JP" altLang="en-US"/>
              <a:t>　降雪日の環境場ではより収束が強まった</a:t>
            </a:r>
            <a:endParaRPr kumimoji="1" lang="en-US" altLang="ja-JP"/>
          </a:p>
          <a:p>
            <a:r>
              <a:rPr kumimoji="1" lang="ja-JP" altLang="en-US"/>
              <a:t>→降雪日で近年の方が降水量を増加させる環境場を示唆</a:t>
            </a:r>
          </a:p>
        </p:txBody>
      </p:sp>
      <p:pic>
        <p:nvPicPr>
          <p:cNvPr id="6" name="図 5" descr="テキスト, 地図 が含まれている画像&#10;&#10;自動的に生成された説明">
            <a:extLst>
              <a:ext uri="{FF2B5EF4-FFF2-40B4-BE49-F238E27FC236}">
                <a16:creationId xmlns:a16="http://schemas.microsoft.com/office/drawing/2014/main" id="{3F069750-936D-4C5C-BEA8-47501E0603E3}"/>
              </a:ext>
            </a:extLst>
          </p:cNvPr>
          <p:cNvPicPr>
            <a:picLocks noChangeAspect="1"/>
          </p:cNvPicPr>
          <p:nvPr/>
        </p:nvPicPr>
        <p:blipFill rotWithShape="1">
          <a:blip r:embed="rId2">
            <a:extLst>
              <a:ext uri="{28A0092B-C50C-407E-A947-70E740481C1C}">
                <a14:useLocalDpi xmlns:a14="http://schemas.microsoft.com/office/drawing/2010/main" val="0"/>
              </a:ext>
            </a:extLst>
          </a:blip>
          <a:srcRect l="15253" t="5098" r="12667" b="5667"/>
          <a:stretch/>
        </p:blipFill>
        <p:spPr>
          <a:xfrm>
            <a:off x="587434" y="994413"/>
            <a:ext cx="3304426" cy="3188435"/>
          </a:xfrm>
          <a:prstGeom prst="rect">
            <a:avLst/>
          </a:prstGeom>
        </p:spPr>
      </p:pic>
      <p:pic>
        <p:nvPicPr>
          <p:cNvPr id="18" name="図 17" descr="テキスト, 地図 が含まれている画像&#10;&#10;自動的に生成された説明">
            <a:extLst>
              <a:ext uri="{FF2B5EF4-FFF2-40B4-BE49-F238E27FC236}">
                <a16:creationId xmlns:a16="http://schemas.microsoft.com/office/drawing/2014/main" id="{BC8490DF-31D1-46F2-8063-E2ECACCD70B9}"/>
              </a:ext>
            </a:extLst>
          </p:cNvPr>
          <p:cNvPicPr>
            <a:picLocks noChangeAspect="1"/>
          </p:cNvPicPr>
          <p:nvPr/>
        </p:nvPicPr>
        <p:blipFill rotWithShape="1">
          <a:blip r:embed="rId2">
            <a:extLst>
              <a:ext uri="{28A0092B-C50C-407E-A947-70E740481C1C}">
                <a14:useLocalDpi xmlns:a14="http://schemas.microsoft.com/office/drawing/2010/main" val="0"/>
              </a:ext>
            </a:extLst>
          </a:blip>
          <a:srcRect l="93879" t="14208" r="-185" b="18125"/>
          <a:stretch/>
        </p:blipFill>
        <p:spPr>
          <a:xfrm>
            <a:off x="4544958" y="1004353"/>
            <a:ext cx="425118" cy="3178495"/>
          </a:xfrm>
          <a:prstGeom prst="rect">
            <a:avLst/>
          </a:prstGeom>
        </p:spPr>
      </p:pic>
      <p:sp>
        <p:nvSpPr>
          <p:cNvPr id="19" name="楕円 18">
            <a:extLst>
              <a:ext uri="{FF2B5EF4-FFF2-40B4-BE49-F238E27FC236}">
                <a16:creationId xmlns:a16="http://schemas.microsoft.com/office/drawing/2014/main" id="{A4C4C320-2C07-40BA-B8B0-626860B8220C}"/>
              </a:ext>
            </a:extLst>
          </p:cNvPr>
          <p:cNvSpPr/>
          <p:nvPr/>
        </p:nvSpPr>
        <p:spPr>
          <a:xfrm rot="20491732">
            <a:off x="2284804" y="2950140"/>
            <a:ext cx="989737" cy="4459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descr="テキスト, 地図 が含まれている画像&#10;&#10;自動的に生成された説明">
            <a:extLst>
              <a:ext uri="{FF2B5EF4-FFF2-40B4-BE49-F238E27FC236}">
                <a16:creationId xmlns:a16="http://schemas.microsoft.com/office/drawing/2014/main" id="{1679BE29-29E6-47FA-9E8A-0A7B4EEA5416}"/>
              </a:ext>
            </a:extLst>
          </p:cNvPr>
          <p:cNvPicPr>
            <a:picLocks noChangeAspect="1"/>
          </p:cNvPicPr>
          <p:nvPr/>
        </p:nvPicPr>
        <p:blipFill rotWithShape="1">
          <a:blip r:embed="rId3">
            <a:extLst>
              <a:ext uri="{28A0092B-C50C-407E-A947-70E740481C1C}">
                <a14:useLocalDpi xmlns:a14="http://schemas.microsoft.com/office/drawing/2010/main" val="0"/>
              </a:ext>
            </a:extLst>
          </a:blip>
          <a:srcRect l="15205" t="4972" r="12681" b="5763"/>
          <a:stretch/>
        </p:blipFill>
        <p:spPr>
          <a:xfrm>
            <a:off x="5393632" y="989443"/>
            <a:ext cx="3304426" cy="3178495"/>
          </a:xfrm>
          <a:prstGeom prst="rect">
            <a:avLst/>
          </a:prstGeom>
        </p:spPr>
      </p:pic>
      <p:sp>
        <p:nvSpPr>
          <p:cNvPr id="21" name="楕円 20">
            <a:extLst>
              <a:ext uri="{FF2B5EF4-FFF2-40B4-BE49-F238E27FC236}">
                <a16:creationId xmlns:a16="http://schemas.microsoft.com/office/drawing/2014/main" id="{9457EFD4-E659-4625-A875-9A34757D4807}"/>
              </a:ext>
            </a:extLst>
          </p:cNvPr>
          <p:cNvSpPr/>
          <p:nvPr/>
        </p:nvSpPr>
        <p:spPr>
          <a:xfrm rot="20491732">
            <a:off x="7128110" y="2817912"/>
            <a:ext cx="860517" cy="602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49B9FE19-65B3-4F99-8A24-D6A24067D40C}"/>
              </a:ext>
            </a:extLst>
          </p:cNvPr>
          <p:cNvSpPr/>
          <p:nvPr/>
        </p:nvSpPr>
        <p:spPr>
          <a:xfrm>
            <a:off x="2487168" y="2804840"/>
            <a:ext cx="173736" cy="25840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871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C874777-C3BC-406E-A47B-51AA509E7B08}"/>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降雪日の下層の気温</a:t>
            </a:r>
            <a:r>
              <a:rPr kumimoji="1" lang="en-US" altLang="ja-JP" sz="3000" b="1">
                <a:solidFill>
                  <a:schemeClr val="tx1"/>
                </a:solidFill>
                <a:effectLst>
                  <a:outerShdw blurRad="38100" dist="38100" dir="2700000" algn="tl">
                    <a:srgbClr val="000000">
                      <a:alpha val="43137"/>
                    </a:srgbClr>
                  </a:outerShdw>
                </a:effectLst>
              </a:rPr>
              <a:t>(</a:t>
            </a:r>
            <a:r>
              <a:rPr kumimoji="1" lang="ja-JP" altLang="en-US" sz="3000" b="1">
                <a:solidFill>
                  <a:schemeClr val="tx1"/>
                </a:solidFill>
                <a:effectLst>
                  <a:outerShdw blurRad="38100" dist="38100" dir="2700000" algn="tl">
                    <a:srgbClr val="000000">
                      <a:alpha val="43137"/>
                    </a:srgbClr>
                  </a:outerShdw>
                </a:effectLst>
              </a:rPr>
              <a:t>鉛直断面</a:t>
            </a:r>
            <a:r>
              <a:rPr kumimoji="1" lang="en-US" altLang="ja-JP" sz="3000" b="1">
                <a:solidFill>
                  <a:schemeClr val="tx1"/>
                </a:solidFill>
                <a:effectLst>
                  <a:outerShdw blurRad="38100" dist="38100" dir="2700000" algn="tl">
                    <a:srgbClr val="000000">
                      <a:alpha val="43137"/>
                    </a:srgbClr>
                  </a:outerShdw>
                </a:effectLst>
              </a:rPr>
              <a:t>)</a:t>
            </a:r>
            <a:r>
              <a:rPr kumimoji="1" lang="ja-JP" altLang="en-US" sz="3000" b="1">
                <a:solidFill>
                  <a:schemeClr val="tx1"/>
                </a:solidFill>
                <a:effectLst>
                  <a:outerShdw blurRad="38100" dist="38100" dir="2700000" algn="tl">
                    <a:srgbClr val="000000">
                      <a:alpha val="43137"/>
                    </a:srgbClr>
                  </a:outerShdw>
                </a:effectLst>
              </a:rPr>
              <a:t>　　　  　　　          </a:t>
            </a:r>
            <a:r>
              <a:rPr kumimoji="1" lang="en-US" altLang="ja-JP" sz="3000">
                <a:solidFill>
                  <a:schemeClr val="tx1"/>
                </a:solidFill>
              </a:rPr>
              <a:t>14</a:t>
            </a:r>
            <a:r>
              <a:rPr kumimoji="1" lang="ja-JP" altLang="en-US" sz="3000" b="1">
                <a:solidFill>
                  <a:schemeClr val="tx1"/>
                </a:solidFill>
                <a:effectLst>
                  <a:outerShdw blurRad="38100" dist="38100" dir="2700000" algn="tl">
                    <a:srgbClr val="000000">
                      <a:alpha val="43137"/>
                    </a:srgbClr>
                  </a:outerShdw>
                </a:effectLst>
              </a:rPr>
              <a:t>　　　</a:t>
            </a:r>
            <a:r>
              <a:rPr kumimoji="1" lang="ja-JP" altLang="en-US" sz="3000">
                <a:solidFill>
                  <a:schemeClr val="tx1"/>
                </a:solidFill>
              </a:rPr>
              <a:t>　</a:t>
            </a:r>
          </a:p>
        </p:txBody>
      </p:sp>
      <p:pic>
        <p:nvPicPr>
          <p:cNvPr id="7" name="図 6" descr="テキスト, 地図 が含まれている画像&#10;&#10;自動的に生成された説明">
            <a:extLst>
              <a:ext uri="{FF2B5EF4-FFF2-40B4-BE49-F238E27FC236}">
                <a16:creationId xmlns:a16="http://schemas.microsoft.com/office/drawing/2014/main" id="{B309C8FC-6DA0-44B7-BE14-D9BCDFF3C4C7}"/>
              </a:ext>
            </a:extLst>
          </p:cNvPr>
          <p:cNvPicPr>
            <a:picLocks noChangeAspect="1"/>
          </p:cNvPicPr>
          <p:nvPr/>
        </p:nvPicPr>
        <p:blipFill rotWithShape="1">
          <a:blip r:embed="rId2">
            <a:extLst>
              <a:ext uri="{28A0092B-C50C-407E-A947-70E740481C1C}">
                <a14:useLocalDpi xmlns:a14="http://schemas.microsoft.com/office/drawing/2010/main" val="0"/>
              </a:ext>
            </a:extLst>
          </a:blip>
          <a:srcRect l="48483" t="42077" r="27607" b="23199"/>
          <a:stretch/>
        </p:blipFill>
        <p:spPr>
          <a:xfrm>
            <a:off x="3885392" y="512418"/>
            <a:ext cx="2077195" cy="2049402"/>
          </a:xfrm>
          <a:prstGeom prst="rect">
            <a:avLst/>
          </a:prstGeom>
        </p:spPr>
      </p:pic>
      <p:pic>
        <p:nvPicPr>
          <p:cNvPr id="4" name="図 3" descr="文字と写真のスクリーンショット&#10;&#10;自動的に生成された説明">
            <a:extLst>
              <a:ext uri="{FF2B5EF4-FFF2-40B4-BE49-F238E27FC236}">
                <a16:creationId xmlns:a16="http://schemas.microsoft.com/office/drawing/2014/main" id="{8F4DBF5B-0CF2-4C86-84D3-C60E08BB432A}"/>
              </a:ext>
            </a:extLst>
          </p:cNvPr>
          <p:cNvPicPr>
            <a:picLocks noChangeAspect="1"/>
          </p:cNvPicPr>
          <p:nvPr/>
        </p:nvPicPr>
        <p:blipFill rotWithShape="1">
          <a:blip r:embed="rId3">
            <a:extLst>
              <a:ext uri="{28A0092B-C50C-407E-A947-70E740481C1C}">
                <a14:useLocalDpi xmlns:a14="http://schemas.microsoft.com/office/drawing/2010/main" val="0"/>
              </a:ext>
            </a:extLst>
          </a:blip>
          <a:srcRect l="6046" t="4138" r="1512" b="8614"/>
          <a:stretch/>
        </p:blipFill>
        <p:spPr>
          <a:xfrm>
            <a:off x="140779" y="2676293"/>
            <a:ext cx="3418954" cy="2481559"/>
          </a:xfrm>
          <a:prstGeom prst="rect">
            <a:avLst/>
          </a:prstGeom>
        </p:spPr>
      </p:pic>
      <p:pic>
        <p:nvPicPr>
          <p:cNvPr id="9" name="図 8">
            <a:extLst>
              <a:ext uri="{FF2B5EF4-FFF2-40B4-BE49-F238E27FC236}">
                <a16:creationId xmlns:a16="http://schemas.microsoft.com/office/drawing/2014/main" id="{4FEF0C12-E3C4-40C8-8298-06C5B99750E5}"/>
              </a:ext>
            </a:extLst>
          </p:cNvPr>
          <p:cNvPicPr>
            <a:picLocks noChangeAspect="1"/>
          </p:cNvPicPr>
          <p:nvPr/>
        </p:nvPicPr>
        <p:blipFill rotWithShape="1">
          <a:blip r:embed="rId4">
            <a:extLst>
              <a:ext uri="{28A0092B-C50C-407E-A947-70E740481C1C}">
                <a14:useLocalDpi xmlns:a14="http://schemas.microsoft.com/office/drawing/2010/main" val="0"/>
              </a:ext>
            </a:extLst>
          </a:blip>
          <a:srcRect l="6700" t="4698" r="2390" b="9080"/>
          <a:stretch/>
        </p:blipFill>
        <p:spPr>
          <a:xfrm>
            <a:off x="5463663" y="2719003"/>
            <a:ext cx="3368101" cy="2600972"/>
          </a:xfrm>
          <a:prstGeom prst="rect">
            <a:avLst/>
          </a:prstGeom>
        </p:spPr>
      </p:pic>
      <p:sp>
        <p:nvSpPr>
          <p:cNvPr id="10" name="正方形/長方形 9">
            <a:extLst>
              <a:ext uri="{FF2B5EF4-FFF2-40B4-BE49-F238E27FC236}">
                <a16:creationId xmlns:a16="http://schemas.microsoft.com/office/drawing/2014/main" id="{0E9653B8-E781-47DA-A516-F807D972F9BB}"/>
              </a:ext>
            </a:extLst>
          </p:cNvPr>
          <p:cNvSpPr/>
          <p:nvPr/>
        </p:nvSpPr>
        <p:spPr>
          <a:xfrm>
            <a:off x="4645152" y="1234440"/>
            <a:ext cx="278838" cy="54864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721E674-EF5D-416E-BAE1-2C214020C9EF}"/>
              </a:ext>
            </a:extLst>
          </p:cNvPr>
          <p:cNvSpPr txBox="1"/>
          <p:nvPr/>
        </p:nvSpPr>
        <p:spPr>
          <a:xfrm>
            <a:off x="1129284" y="5971032"/>
            <a:ext cx="6885432" cy="646331"/>
          </a:xfrm>
          <a:prstGeom prst="rect">
            <a:avLst/>
          </a:prstGeom>
          <a:noFill/>
        </p:spPr>
        <p:txBody>
          <a:bodyPr wrap="square" rtlCol="0">
            <a:spAutoFit/>
          </a:bodyPr>
          <a:lstStyle/>
          <a:p>
            <a:r>
              <a:rPr kumimoji="1" lang="ja-JP" altLang="en-US"/>
              <a:t>　普通事例では鉛直気温分布はほとんど変化なし</a:t>
            </a:r>
            <a:endParaRPr kumimoji="1" lang="en-US" altLang="ja-JP"/>
          </a:p>
          <a:p>
            <a:r>
              <a:rPr kumimoji="1" lang="ja-JP" altLang="en-US"/>
              <a:t>→降水量が増加する環境場でさらに降雪をもたらす環境場</a:t>
            </a:r>
          </a:p>
        </p:txBody>
      </p:sp>
      <p:sp>
        <p:nvSpPr>
          <p:cNvPr id="12" name="テキスト ボックス 11">
            <a:extLst>
              <a:ext uri="{FF2B5EF4-FFF2-40B4-BE49-F238E27FC236}">
                <a16:creationId xmlns:a16="http://schemas.microsoft.com/office/drawing/2014/main" id="{201F453B-E36A-4441-8E73-6A8C48A1EA73}"/>
              </a:ext>
            </a:extLst>
          </p:cNvPr>
          <p:cNvSpPr txBox="1"/>
          <p:nvPr/>
        </p:nvSpPr>
        <p:spPr>
          <a:xfrm>
            <a:off x="6181344" y="886968"/>
            <a:ext cx="1810514" cy="646331"/>
          </a:xfrm>
          <a:prstGeom prst="rect">
            <a:avLst/>
          </a:prstGeom>
          <a:noFill/>
        </p:spPr>
        <p:txBody>
          <a:bodyPr wrap="square" rtlCol="0">
            <a:spAutoFit/>
          </a:bodyPr>
          <a:lstStyle/>
          <a:p>
            <a:r>
              <a:rPr kumimoji="1" lang="en-US" altLang="ja-JP"/>
              <a:t>(139°E-141°E)</a:t>
            </a:r>
          </a:p>
          <a:p>
            <a:r>
              <a:rPr kumimoji="1" lang="en-US" altLang="ja-JP"/>
              <a:t>(34°N-38°N)</a:t>
            </a:r>
          </a:p>
        </p:txBody>
      </p:sp>
      <p:pic>
        <p:nvPicPr>
          <p:cNvPr id="13" name="図 12" descr="文字と写真のスクリーンショット&#10;&#10;自動的に生成された説明">
            <a:extLst>
              <a:ext uri="{FF2B5EF4-FFF2-40B4-BE49-F238E27FC236}">
                <a16:creationId xmlns:a16="http://schemas.microsoft.com/office/drawing/2014/main" id="{632AD67B-6462-44EC-BF5E-FEF44B33963E}"/>
              </a:ext>
            </a:extLst>
          </p:cNvPr>
          <p:cNvPicPr>
            <a:picLocks noChangeAspect="1"/>
          </p:cNvPicPr>
          <p:nvPr/>
        </p:nvPicPr>
        <p:blipFill rotWithShape="1">
          <a:blip r:embed="rId3">
            <a:extLst>
              <a:ext uri="{28A0092B-C50C-407E-A947-70E740481C1C}">
                <a14:useLocalDpi xmlns:a14="http://schemas.microsoft.com/office/drawing/2010/main" val="0"/>
              </a:ext>
            </a:extLst>
          </a:blip>
          <a:srcRect l="8462" t="92048" r="7729" b="2494"/>
          <a:stretch/>
        </p:blipFill>
        <p:spPr>
          <a:xfrm>
            <a:off x="312236" y="5242361"/>
            <a:ext cx="3247497" cy="256032"/>
          </a:xfrm>
          <a:prstGeom prst="rect">
            <a:avLst/>
          </a:prstGeom>
        </p:spPr>
      </p:pic>
      <p:pic>
        <p:nvPicPr>
          <p:cNvPr id="14" name="図 13">
            <a:extLst>
              <a:ext uri="{FF2B5EF4-FFF2-40B4-BE49-F238E27FC236}">
                <a16:creationId xmlns:a16="http://schemas.microsoft.com/office/drawing/2014/main" id="{B9A80442-E9EC-4E8C-9DBF-E73935DC4C50}"/>
              </a:ext>
            </a:extLst>
          </p:cNvPr>
          <p:cNvPicPr>
            <a:picLocks noChangeAspect="1"/>
          </p:cNvPicPr>
          <p:nvPr/>
        </p:nvPicPr>
        <p:blipFill rotWithShape="1">
          <a:blip r:embed="rId4">
            <a:extLst>
              <a:ext uri="{28A0092B-C50C-407E-A947-70E740481C1C}">
                <a14:useLocalDpi xmlns:a14="http://schemas.microsoft.com/office/drawing/2010/main" val="0"/>
              </a:ext>
            </a:extLst>
          </a:blip>
          <a:srcRect l="9202" t="90962" r="7276" b="2280"/>
          <a:stretch/>
        </p:blipFill>
        <p:spPr>
          <a:xfrm>
            <a:off x="5687054" y="5377451"/>
            <a:ext cx="3165754" cy="210312"/>
          </a:xfrm>
          <a:prstGeom prst="rect">
            <a:avLst/>
          </a:prstGeom>
        </p:spPr>
      </p:pic>
      <p:sp>
        <p:nvSpPr>
          <p:cNvPr id="16" name="テキスト ボックス 15">
            <a:extLst>
              <a:ext uri="{FF2B5EF4-FFF2-40B4-BE49-F238E27FC236}">
                <a16:creationId xmlns:a16="http://schemas.microsoft.com/office/drawing/2014/main" id="{2736A529-4DEB-45D2-B46B-87B7CAF4ED7F}"/>
              </a:ext>
            </a:extLst>
          </p:cNvPr>
          <p:cNvSpPr txBox="1"/>
          <p:nvPr/>
        </p:nvSpPr>
        <p:spPr>
          <a:xfrm>
            <a:off x="1447083" y="2306961"/>
            <a:ext cx="1160774" cy="369332"/>
          </a:xfrm>
          <a:prstGeom prst="rect">
            <a:avLst/>
          </a:prstGeom>
          <a:noFill/>
        </p:spPr>
        <p:txBody>
          <a:bodyPr wrap="square" rtlCol="0">
            <a:spAutoFit/>
          </a:bodyPr>
          <a:lstStyle/>
          <a:p>
            <a:r>
              <a:rPr kumimoji="1" lang="ja-JP" altLang="en-US"/>
              <a:t>普通事例</a:t>
            </a:r>
            <a:endParaRPr kumimoji="1" lang="en-US" altLang="ja-JP"/>
          </a:p>
        </p:txBody>
      </p:sp>
      <p:sp>
        <p:nvSpPr>
          <p:cNvPr id="17" name="正方形/長方形 16">
            <a:extLst>
              <a:ext uri="{FF2B5EF4-FFF2-40B4-BE49-F238E27FC236}">
                <a16:creationId xmlns:a16="http://schemas.microsoft.com/office/drawing/2014/main" id="{5DFADBC8-A90D-46C5-9C20-AD491E626D99}"/>
              </a:ext>
            </a:extLst>
          </p:cNvPr>
          <p:cNvSpPr/>
          <p:nvPr/>
        </p:nvSpPr>
        <p:spPr>
          <a:xfrm>
            <a:off x="6933071" y="2267128"/>
            <a:ext cx="1107996" cy="369332"/>
          </a:xfrm>
          <a:prstGeom prst="rect">
            <a:avLst/>
          </a:prstGeom>
        </p:spPr>
        <p:txBody>
          <a:bodyPr wrap="none">
            <a:spAutoFit/>
          </a:bodyPr>
          <a:lstStyle/>
          <a:p>
            <a:r>
              <a:rPr kumimoji="1" lang="ja-JP" altLang="en-US"/>
              <a:t>極端事例</a:t>
            </a:r>
            <a:endParaRPr kumimoji="1" lang="en-US" altLang="ja-JP"/>
          </a:p>
        </p:txBody>
      </p:sp>
      <p:sp>
        <p:nvSpPr>
          <p:cNvPr id="18" name="テキスト ボックス 17">
            <a:extLst>
              <a:ext uri="{FF2B5EF4-FFF2-40B4-BE49-F238E27FC236}">
                <a16:creationId xmlns:a16="http://schemas.microsoft.com/office/drawing/2014/main" id="{F830C62B-368E-4BB4-B00E-208EF9FB8F12}"/>
              </a:ext>
            </a:extLst>
          </p:cNvPr>
          <p:cNvSpPr txBox="1"/>
          <p:nvPr/>
        </p:nvSpPr>
        <p:spPr>
          <a:xfrm>
            <a:off x="7269931" y="5542823"/>
            <a:ext cx="1938077" cy="307777"/>
          </a:xfrm>
          <a:prstGeom prst="rect">
            <a:avLst/>
          </a:prstGeom>
          <a:noFill/>
        </p:spPr>
        <p:txBody>
          <a:bodyPr wrap="square" rtlCol="0">
            <a:spAutoFit/>
          </a:bodyPr>
          <a:lstStyle/>
          <a:p>
            <a:r>
              <a:rPr kumimoji="1" lang="ja-JP" altLang="en-US" sz="1400"/>
              <a:t>オーダーは</a:t>
            </a:r>
            <a:r>
              <a:rPr kumimoji="1" lang="en-US" altLang="ja-JP" sz="1400"/>
              <a:t>1</a:t>
            </a:r>
            <a:r>
              <a:rPr kumimoji="1" lang="ja-JP" altLang="en-US" sz="1400"/>
              <a:t>桁大きい</a:t>
            </a:r>
          </a:p>
        </p:txBody>
      </p:sp>
      <p:sp>
        <p:nvSpPr>
          <p:cNvPr id="19" name="テキスト ボックス 18">
            <a:extLst>
              <a:ext uri="{FF2B5EF4-FFF2-40B4-BE49-F238E27FC236}">
                <a16:creationId xmlns:a16="http://schemas.microsoft.com/office/drawing/2014/main" id="{248E6D31-13EE-4D8E-9E59-6E4EBAD8136C}"/>
              </a:ext>
            </a:extLst>
          </p:cNvPr>
          <p:cNvSpPr txBox="1"/>
          <p:nvPr/>
        </p:nvSpPr>
        <p:spPr>
          <a:xfrm>
            <a:off x="3562600" y="4828284"/>
            <a:ext cx="2018801" cy="461665"/>
          </a:xfrm>
          <a:prstGeom prst="rect">
            <a:avLst/>
          </a:prstGeom>
          <a:noFill/>
        </p:spPr>
        <p:txBody>
          <a:bodyPr wrap="square" rtlCol="0">
            <a:spAutoFit/>
          </a:bodyPr>
          <a:lstStyle/>
          <a:p>
            <a:r>
              <a:rPr kumimoji="1" lang="ja-JP" altLang="en-US" sz="1200"/>
              <a:t>線：近年の事例の平均</a:t>
            </a:r>
            <a:r>
              <a:rPr kumimoji="1" lang="en-US" altLang="ja-JP" sz="1200"/>
              <a:t>(</a:t>
            </a:r>
            <a:r>
              <a:rPr kumimoji="1" lang="ja-JP" altLang="en-US" sz="1200"/>
              <a:t>℃</a:t>
            </a:r>
            <a:r>
              <a:rPr kumimoji="1" lang="en-US" altLang="ja-JP" sz="1200"/>
              <a:t>)</a:t>
            </a:r>
          </a:p>
          <a:p>
            <a:r>
              <a:rPr kumimoji="1" lang="ja-JP" altLang="en-US" sz="1200"/>
              <a:t>色：近年ー過去の偏差</a:t>
            </a:r>
            <a:r>
              <a:rPr kumimoji="1" lang="en-US" altLang="ja-JP" sz="1200"/>
              <a:t>(</a:t>
            </a:r>
            <a:r>
              <a:rPr kumimoji="1" lang="ja-JP" altLang="en-US" sz="1200"/>
              <a:t>℃</a:t>
            </a:r>
            <a:r>
              <a:rPr kumimoji="1" lang="en-US" altLang="ja-JP" sz="1200"/>
              <a:t>)</a:t>
            </a:r>
            <a:endParaRPr kumimoji="1" lang="ja-JP" altLang="en-US" sz="1200"/>
          </a:p>
        </p:txBody>
      </p:sp>
    </p:spTree>
    <p:extLst>
      <p:ext uri="{BB962C8B-B14F-4D97-AF65-F5344CB8AC3E}">
        <p14:creationId xmlns:p14="http://schemas.microsoft.com/office/powerpoint/2010/main" val="2527398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3928F57-F4F4-4FA4-B5B6-1AEE6A446088}"/>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まとめ・今後の課題　　　　　　　　　　</a:t>
            </a:r>
            <a:r>
              <a:rPr kumimoji="1" lang="ja-JP" altLang="en-US" sz="3000">
                <a:solidFill>
                  <a:schemeClr val="tx1"/>
                </a:solidFill>
              </a:rPr>
              <a:t>　　　  </a:t>
            </a:r>
            <a:r>
              <a:rPr kumimoji="1" lang="en-US" altLang="ja-JP" sz="3000">
                <a:solidFill>
                  <a:schemeClr val="tx1"/>
                </a:solidFill>
              </a:rPr>
              <a:t>15</a:t>
            </a:r>
            <a:endParaRPr kumimoji="1" lang="ja-JP" altLang="en-US" sz="3000">
              <a:solidFill>
                <a:schemeClr val="tx1"/>
              </a:solidFill>
            </a:endParaRPr>
          </a:p>
        </p:txBody>
      </p:sp>
      <p:sp>
        <p:nvSpPr>
          <p:cNvPr id="3" name="テキスト ボックス 2">
            <a:extLst>
              <a:ext uri="{FF2B5EF4-FFF2-40B4-BE49-F238E27FC236}">
                <a16:creationId xmlns:a16="http://schemas.microsoft.com/office/drawing/2014/main" id="{1FC72854-EBFD-4EB9-AC0A-70E7BC993EF5}"/>
              </a:ext>
            </a:extLst>
          </p:cNvPr>
          <p:cNvSpPr txBox="1"/>
          <p:nvPr/>
        </p:nvSpPr>
        <p:spPr>
          <a:xfrm>
            <a:off x="153747" y="1221351"/>
            <a:ext cx="3635829" cy="369332"/>
          </a:xfrm>
          <a:prstGeom prst="rect">
            <a:avLst/>
          </a:prstGeom>
          <a:noFill/>
        </p:spPr>
        <p:txBody>
          <a:bodyPr wrap="square" rtlCol="0">
            <a:spAutoFit/>
          </a:bodyPr>
          <a:lstStyle/>
          <a:p>
            <a:r>
              <a:rPr kumimoji="1" lang="ja-JP" altLang="en-US"/>
              <a:t>近年の方が多雪年が多い要因</a:t>
            </a:r>
            <a:endParaRPr kumimoji="1" lang="en-US" altLang="ja-JP"/>
          </a:p>
        </p:txBody>
      </p:sp>
      <p:sp>
        <p:nvSpPr>
          <p:cNvPr id="6" name="楕円 5">
            <a:extLst>
              <a:ext uri="{FF2B5EF4-FFF2-40B4-BE49-F238E27FC236}">
                <a16:creationId xmlns:a16="http://schemas.microsoft.com/office/drawing/2014/main" id="{32719E41-B3FE-4FFE-96AB-699402A003D1}"/>
              </a:ext>
            </a:extLst>
          </p:cNvPr>
          <p:cNvSpPr/>
          <p:nvPr/>
        </p:nvSpPr>
        <p:spPr>
          <a:xfrm>
            <a:off x="206332" y="810782"/>
            <a:ext cx="1409702" cy="33479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t>まとめ</a:t>
            </a:r>
          </a:p>
        </p:txBody>
      </p:sp>
      <p:grpSp>
        <p:nvGrpSpPr>
          <p:cNvPr id="5" name="グループ化 4">
            <a:extLst>
              <a:ext uri="{FF2B5EF4-FFF2-40B4-BE49-F238E27FC236}">
                <a16:creationId xmlns:a16="http://schemas.microsoft.com/office/drawing/2014/main" id="{AEC72DD7-831C-4A8F-ADB0-60984516784A}"/>
              </a:ext>
            </a:extLst>
          </p:cNvPr>
          <p:cNvGrpSpPr/>
          <p:nvPr/>
        </p:nvGrpSpPr>
        <p:grpSpPr>
          <a:xfrm>
            <a:off x="63412" y="5836034"/>
            <a:ext cx="8494633" cy="1046441"/>
            <a:chOff x="370114" y="5246819"/>
            <a:chExt cx="13076851" cy="1046441"/>
          </a:xfrm>
        </p:grpSpPr>
        <p:sp>
          <p:nvSpPr>
            <p:cNvPr id="7" name="楕円 6">
              <a:extLst>
                <a:ext uri="{FF2B5EF4-FFF2-40B4-BE49-F238E27FC236}">
                  <a16:creationId xmlns:a16="http://schemas.microsoft.com/office/drawing/2014/main" id="{0B07B585-6ACB-496A-A040-85F89E051A4F}"/>
                </a:ext>
              </a:extLst>
            </p:cNvPr>
            <p:cNvSpPr/>
            <p:nvPr/>
          </p:nvSpPr>
          <p:spPr>
            <a:xfrm>
              <a:off x="467732" y="5246819"/>
              <a:ext cx="1690795" cy="4001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t>課題</a:t>
              </a:r>
            </a:p>
          </p:txBody>
        </p:sp>
        <p:sp>
          <p:nvSpPr>
            <p:cNvPr id="8" name="正方形/長方形 7">
              <a:extLst>
                <a:ext uri="{FF2B5EF4-FFF2-40B4-BE49-F238E27FC236}">
                  <a16:creationId xmlns:a16="http://schemas.microsoft.com/office/drawing/2014/main" id="{8061A712-C915-4AFE-A0E1-AB48D35752B9}"/>
                </a:ext>
              </a:extLst>
            </p:cNvPr>
            <p:cNvSpPr/>
            <p:nvPr/>
          </p:nvSpPr>
          <p:spPr>
            <a:xfrm>
              <a:off x="370114" y="5646929"/>
              <a:ext cx="13076851" cy="646331"/>
            </a:xfrm>
            <a:prstGeom prst="rect">
              <a:avLst/>
            </a:prstGeom>
          </p:spPr>
          <p:txBody>
            <a:bodyPr wrap="none">
              <a:spAutoFit/>
            </a:bodyPr>
            <a:lstStyle/>
            <a:p>
              <a:r>
                <a:rPr lang="ja-JP" altLang="en-US"/>
                <a:t>ストームトラックの強まりが，</a:t>
              </a:r>
              <a:r>
                <a:rPr lang="ja-JP" altLang="ja-JP"/>
                <a:t>極端事例の回数が増加したことと，</a:t>
              </a:r>
              <a:endParaRPr lang="en-US" altLang="ja-JP"/>
            </a:p>
            <a:p>
              <a:r>
                <a:rPr lang="ja-JP" altLang="ja-JP"/>
                <a:t>低気圧自体</a:t>
              </a:r>
              <a:r>
                <a:rPr lang="ja-JP" altLang="en-US"/>
                <a:t>が</a:t>
              </a:r>
              <a:r>
                <a:rPr lang="ja-JP" altLang="ja-JP"/>
                <a:t>強</a:t>
              </a:r>
              <a:r>
                <a:rPr lang="ja-JP" altLang="en-US"/>
                <a:t>くなっていることのどちらに寄与しているかの</a:t>
              </a:r>
              <a:r>
                <a:rPr lang="ja-JP" altLang="ja-JP"/>
                <a:t>切り分けをする．</a:t>
              </a:r>
              <a:endParaRPr kumimoji="1" lang="en-US" altLang="ja-JP"/>
            </a:p>
          </p:txBody>
        </p:sp>
      </p:grpSp>
      <p:sp>
        <p:nvSpPr>
          <p:cNvPr id="4" name="テキスト ボックス 3">
            <a:extLst>
              <a:ext uri="{FF2B5EF4-FFF2-40B4-BE49-F238E27FC236}">
                <a16:creationId xmlns:a16="http://schemas.microsoft.com/office/drawing/2014/main" id="{B4596554-3EAC-4643-A394-7F4CCFCF839C}"/>
              </a:ext>
            </a:extLst>
          </p:cNvPr>
          <p:cNvSpPr txBox="1"/>
          <p:nvPr/>
        </p:nvSpPr>
        <p:spPr>
          <a:xfrm>
            <a:off x="99748" y="1556855"/>
            <a:ext cx="5515782" cy="3477875"/>
          </a:xfrm>
          <a:prstGeom prst="rect">
            <a:avLst/>
          </a:prstGeom>
          <a:noFill/>
        </p:spPr>
        <p:txBody>
          <a:bodyPr wrap="square" rtlCol="0">
            <a:spAutoFit/>
          </a:bodyPr>
          <a:lstStyle/>
          <a:p>
            <a:endParaRPr kumimoji="1" lang="en-US" altLang="ja-JP"/>
          </a:p>
          <a:p>
            <a:r>
              <a:rPr kumimoji="1" lang="ja-JP" altLang="en-US"/>
              <a:t>①</a:t>
            </a:r>
            <a:r>
              <a:rPr kumimoji="1" lang="ja-JP" altLang="en-US" sz="2000" b="1" i="1"/>
              <a:t>極端事例の回数が増加した</a:t>
            </a:r>
            <a:endParaRPr kumimoji="1" lang="en-US" altLang="ja-JP" sz="2000" b="1" i="1"/>
          </a:p>
          <a:p>
            <a:r>
              <a:rPr kumimoji="1" lang="ja-JP" altLang="en-US"/>
              <a:t>→海面水温の南北温度勾配が大きくなり</a:t>
            </a:r>
            <a:endParaRPr kumimoji="1" lang="en-US" altLang="ja-JP"/>
          </a:p>
          <a:p>
            <a:r>
              <a:rPr kumimoji="1" lang="ja-JP" altLang="en-US"/>
              <a:t>　ストームトラックが強まった．</a:t>
            </a:r>
            <a:endParaRPr kumimoji="1" lang="en-US" altLang="ja-JP"/>
          </a:p>
          <a:p>
            <a:endParaRPr kumimoji="1" lang="en-US" altLang="ja-JP"/>
          </a:p>
          <a:p>
            <a:endParaRPr kumimoji="1" lang="en-US" altLang="ja-JP"/>
          </a:p>
          <a:p>
            <a:endParaRPr kumimoji="1" lang="en-US" altLang="ja-JP"/>
          </a:p>
          <a:p>
            <a:endParaRPr kumimoji="1" lang="en-US" altLang="ja-JP"/>
          </a:p>
          <a:p>
            <a:r>
              <a:rPr kumimoji="1" lang="ja-JP" altLang="en-US"/>
              <a:t>②</a:t>
            </a:r>
            <a:r>
              <a:rPr kumimoji="1" lang="ja-JP" altLang="en-US" sz="2000" b="1" i="1"/>
              <a:t>降水量は増加し，普通事例では降雪量も増加</a:t>
            </a:r>
            <a:endParaRPr kumimoji="1" lang="en-US" altLang="ja-JP" sz="2000" b="1" i="1"/>
          </a:p>
          <a:p>
            <a:r>
              <a:rPr kumimoji="1" lang="ja-JP" altLang="en-US"/>
              <a:t>→強まった低気圧が来たことで，</a:t>
            </a:r>
            <a:endParaRPr kumimoji="1" lang="en-US" altLang="ja-JP"/>
          </a:p>
          <a:p>
            <a:r>
              <a:rPr kumimoji="1" lang="ja-JP" altLang="en-US"/>
              <a:t>　水蒸気フラックスの収束がより強まり</a:t>
            </a:r>
            <a:endParaRPr kumimoji="1" lang="en-US" altLang="ja-JP"/>
          </a:p>
          <a:p>
            <a:r>
              <a:rPr kumimoji="1" lang="ja-JP" altLang="en-US"/>
              <a:t>　降水量が多くなった．</a:t>
            </a:r>
            <a:endParaRPr kumimoji="1" lang="en-US" altLang="ja-JP"/>
          </a:p>
        </p:txBody>
      </p:sp>
      <p:grpSp>
        <p:nvGrpSpPr>
          <p:cNvPr id="24" name="グループ化 23">
            <a:extLst>
              <a:ext uri="{FF2B5EF4-FFF2-40B4-BE49-F238E27FC236}">
                <a16:creationId xmlns:a16="http://schemas.microsoft.com/office/drawing/2014/main" id="{EEF0C725-69D5-403B-9D69-4FB2AB14A406}"/>
              </a:ext>
            </a:extLst>
          </p:cNvPr>
          <p:cNvGrpSpPr/>
          <p:nvPr/>
        </p:nvGrpSpPr>
        <p:grpSpPr>
          <a:xfrm>
            <a:off x="6020049" y="702730"/>
            <a:ext cx="2917616" cy="3043844"/>
            <a:chOff x="5952720" y="878890"/>
            <a:chExt cx="2718820" cy="2694230"/>
          </a:xfrm>
        </p:grpSpPr>
        <p:sp>
          <p:nvSpPr>
            <p:cNvPr id="9" name="正方形/長方形 8">
              <a:extLst>
                <a:ext uri="{FF2B5EF4-FFF2-40B4-BE49-F238E27FC236}">
                  <a16:creationId xmlns:a16="http://schemas.microsoft.com/office/drawing/2014/main" id="{2A1BE757-AAD6-4DDF-BEEF-4A652B04FF56}"/>
                </a:ext>
              </a:extLst>
            </p:cNvPr>
            <p:cNvSpPr/>
            <p:nvPr/>
          </p:nvSpPr>
          <p:spPr>
            <a:xfrm>
              <a:off x="6040420" y="878890"/>
              <a:ext cx="2487419" cy="299668"/>
            </a:xfrm>
            <a:prstGeom prst="rect">
              <a:avLst/>
            </a:prstGeom>
          </p:spPr>
          <p:txBody>
            <a:bodyPr wrap="square">
              <a:spAutoFit/>
            </a:bodyPr>
            <a:lstStyle/>
            <a:p>
              <a:r>
                <a:rPr kumimoji="1" lang="en-US" altLang="ja-JP" sz="1600"/>
                <a:t>850hPa</a:t>
              </a:r>
              <a:r>
                <a:rPr kumimoji="1" lang="ja-JP" altLang="en-US" sz="1600"/>
                <a:t>　ストームトラック</a:t>
              </a:r>
            </a:p>
          </p:txBody>
        </p:sp>
        <p:pic>
          <p:nvPicPr>
            <p:cNvPr id="18" name="図 17" descr="テキスト, 地図 が含まれている画像&#10;&#10;自動的に生成された説明">
              <a:extLst>
                <a:ext uri="{FF2B5EF4-FFF2-40B4-BE49-F238E27FC236}">
                  <a16:creationId xmlns:a16="http://schemas.microsoft.com/office/drawing/2014/main" id="{25993CBB-416E-45D4-9899-EB126FDC6CE9}"/>
                </a:ext>
              </a:extLst>
            </p:cNvPr>
            <p:cNvPicPr>
              <a:picLocks noChangeAspect="1"/>
            </p:cNvPicPr>
            <p:nvPr/>
          </p:nvPicPr>
          <p:blipFill rotWithShape="1">
            <a:blip r:embed="rId2">
              <a:extLst>
                <a:ext uri="{28A0092B-C50C-407E-A947-70E740481C1C}">
                  <a14:useLocalDpi xmlns:a14="http://schemas.microsoft.com/office/drawing/2010/main" val="0"/>
                </a:ext>
              </a:extLst>
            </a:blip>
            <a:srcRect l="9920" t="89250" r="8137" b="4847"/>
            <a:stretch/>
          </p:blipFill>
          <p:spPr>
            <a:xfrm>
              <a:off x="5952720" y="3231890"/>
              <a:ext cx="2718820" cy="341230"/>
            </a:xfrm>
            <a:prstGeom prst="rect">
              <a:avLst/>
            </a:prstGeom>
          </p:spPr>
        </p:pic>
      </p:grpSp>
      <p:sp>
        <p:nvSpPr>
          <p:cNvPr id="23" name="四角形: 角を丸くする 22">
            <a:extLst>
              <a:ext uri="{FF2B5EF4-FFF2-40B4-BE49-F238E27FC236}">
                <a16:creationId xmlns:a16="http://schemas.microsoft.com/office/drawing/2014/main" id="{079BA972-185A-4064-8344-D77DF4FFC283}"/>
              </a:ext>
            </a:extLst>
          </p:cNvPr>
          <p:cNvSpPr/>
          <p:nvPr/>
        </p:nvSpPr>
        <p:spPr>
          <a:xfrm>
            <a:off x="63412" y="1681839"/>
            <a:ext cx="4325708" cy="1375543"/>
          </a:xfrm>
          <a:prstGeom prst="round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150975E8-B2C1-41CA-B076-D48FAF0C157D}"/>
              </a:ext>
            </a:extLst>
          </p:cNvPr>
          <p:cNvPicPr>
            <a:picLocks noChangeAspect="1"/>
          </p:cNvPicPr>
          <p:nvPr/>
        </p:nvPicPr>
        <p:blipFill rotWithShape="1">
          <a:blip r:embed="rId3"/>
          <a:srcRect l="2905" t="7067" r="5933" b="2924"/>
          <a:stretch/>
        </p:blipFill>
        <p:spPr>
          <a:xfrm>
            <a:off x="5702886" y="3791079"/>
            <a:ext cx="2572618" cy="2364191"/>
          </a:xfrm>
          <a:prstGeom prst="rect">
            <a:avLst/>
          </a:prstGeom>
        </p:spPr>
      </p:pic>
      <p:sp>
        <p:nvSpPr>
          <p:cNvPr id="20" name="雲 19">
            <a:extLst>
              <a:ext uri="{FF2B5EF4-FFF2-40B4-BE49-F238E27FC236}">
                <a16:creationId xmlns:a16="http://schemas.microsoft.com/office/drawing/2014/main" id="{D7BCE86F-3679-4C04-9590-C3329FCF48EE}"/>
              </a:ext>
            </a:extLst>
          </p:cNvPr>
          <p:cNvSpPr/>
          <p:nvPr/>
        </p:nvSpPr>
        <p:spPr>
          <a:xfrm>
            <a:off x="6811955" y="4505839"/>
            <a:ext cx="1324625" cy="671474"/>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descr="光 が含まれている画像&#10;&#10;自動的に生成された説明">
            <a:extLst>
              <a:ext uri="{FF2B5EF4-FFF2-40B4-BE49-F238E27FC236}">
                <a16:creationId xmlns:a16="http://schemas.microsoft.com/office/drawing/2014/main" id="{901AD479-C86B-4961-9AE8-E67453884F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8899" y="4546371"/>
            <a:ext cx="1324624" cy="923286"/>
          </a:xfrm>
          <a:prstGeom prst="rect">
            <a:avLst/>
          </a:prstGeom>
        </p:spPr>
      </p:pic>
      <p:pic>
        <p:nvPicPr>
          <p:cNvPr id="25" name="図 24" descr="光 が含まれている画像&#10;&#10;自動的に生成された説明">
            <a:extLst>
              <a:ext uri="{FF2B5EF4-FFF2-40B4-BE49-F238E27FC236}">
                <a16:creationId xmlns:a16="http://schemas.microsoft.com/office/drawing/2014/main" id="{D750BDA5-CF7F-4CBA-9277-D7E6E775E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6805" y="4546371"/>
            <a:ext cx="1324624" cy="923286"/>
          </a:xfrm>
          <a:prstGeom prst="rect">
            <a:avLst/>
          </a:prstGeom>
        </p:spPr>
      </p:pic>
      <p:pic>
        <p:nvPicPr>
          <p:cNvPr id="26" name="図 25" descr="光 が含まれている画像&#10;&#10;自動的に生成された説明">
            <a:extLst>
              <a:ext uri="{FF2B5EF4-FFF2-40B4-BE49-F238E27FC236}">
                <a16:creationId xmlns:a16="http://schemas.microsoft.com/office/drawing/2014/main" id="{FDE71DC2-D36F-4F72-BA81-55073C3E9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50" y="4581480"/>
            <a:ext cx="1324624" cy="923286"/>
          </a:xfrm>
          <a:prstGeom prst="rect">
            <a:avLst/>
          </a:prstGeom>
        </p:spPr>
      </p:pic>
      <p:pic>
        <p:nvPicPr>
          <p:cNvPr id="27" name="図 26" descr="テキスト, 地図 が含まれている画像&#10;&#10;自動的に生成された説明">
            <a:extLst>
              <a:ext uri="{FF2B5EF4-FFF2-40B4-BE49-F238E27FC236}">
                <a16:creationId xmlns:a16="http://schemas.microsoft.com/office/drawing/2014/main" id="{FE87CEC7-43A2-4D35-B7D0-D3D0D08BAE54}"/>
              </a:ext>
            </a:extLst>
          </p:cNvPr>
          <p:cNvPicPr>
            <a:picLocks noChangeAspect="1"/>
          </p:cNvPicPr>
          <p:nvPr/>
        </p:nvPicPr>
        <p:blipFill rotWithShape="1">
          <a:blip r:embed="rId5">
            <a:extLst>
              <a:ext uri="{28A0092B-C50C-407E-A947-70E740481C1C}">
                <a14:useLocalDpi xmlns:a14="http://schemas.microsoft.com/office/drawing/2010/main" val="0"/>
              </a:ext>
            </a:extLst>
          </a:blip>
          <a:srcRect l="15336" t="4620" r="12387" b="5562"/>
          <a:stretch/>
        </p:blipFill>
        <p:spPr>
          <a:xfrm>
            <a:off x="6020052" y="963824"/>
            <a:ext cx="2917616" cy="2318532"/>
          </a:xfrm>
          <a:prstGeom prst="rect">
            <a:avLst/>
          </a:prstGeom>
        </p:spPr>
      </p:pic>
      <p:sp>
        <p:nvSpPr>
          <p:cNvPr id="11" name="フローチャート: 結合子 10">
            <a:extLst>
              <a:ext uri="{FF2B5EF4-FFF2-40B4-BE49-F238E27FC236}">
                <a16:creationId xmlns:a16="http://schemas.microsoft.com/office/drawing/2014/main" id="{23849405-6DBC-405E-94FD-B1643C0C27B3}"/>
              </a:ext>
            </a:extLst>
          </p:cNvPr>
          <p:cNvSpPr/>
          <p:nvPr/>
        </p:nvSpPr>
        <p:spPr>
          <a:xfrm>
            <a:off x="6300523" y="5461431"/>
            <a:ext cx="471442" cy="432745"/>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低</a:t>
            </a:r>
          </a:p>
        </p:txBody>
      </p:sp>
      <p:sp>
        <p:nvSpPr>
          <p:cNvPr id="10" name="楕円 9">
            <a:extLst>
              <a:ext uri="{FF2B5EF4-FFF2-40B4-BE49-F238E27FC236}">
                <a16:creationId xmlns:a16="http://schemas.microsoft.com/office/drawing/2014/main" id="{26A5B26A-4BC7-4636-8953-4ED9B7419FE0}"/>
              </a:ext>
            </a:extLst>
          </p:cNvPr>
          <p:cNvSpPr/>
          <p:nvPr/>
        </p:nvSpPr>
        <p:spPr>
          <a:xfrm rot="20847414">
            <a:off x="6738109" y="2568821"/>
            <a:ext cx="1418646" cy="33855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9335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0.00017 2.22222E-6 L 0.15503 -0.0831 " pathEditMode="relative" rAng="0" ptsTypes="AA">
                                      <p:cBhvr>
                                        <p:cTn id="26" dur="2000" fill="hold"/>
                                        <p:tgtEl>
                                          <p:spTgt spid="11"/>
                                        </p:tgtEl>
                                        <p:attrNameLst>
                                          <p:attrName>ppt_x</p:attrName>
                                          <p:attrName>ppt_y</p:attrName>
                                        </p:attrNameLst>
                                      </p:cBhvr>
                                      <p:rCtr x="7743" y="-4167"/>
                                    </p:animMotion>
                                  </p:childTnLst>
                                </p:cTn>
                              </p:par>
                              <p:par>
                                <p:cTn id="27" presetID="6" presetClass="emph" presetSubtype="0" fill="hold" grpId="2" nodeType="withEffect">
                                  <p:stCondLst>
                                    <p:cond delay="0"/>
                                  </p:stCondLst>
                                  <p:childTnLst>
                                    <p:animScale>
                                      <p:cBhvr>
                                        <p:cTn id="28" dur="2000" fill="hold"/>
                                        <p:tgtEl>
                                          <p:spTgt spid="11"/>
                                        </p:tgtEl>
                                      </p:cBhvr>
                                      <p:by x="150000" y="150000"/>
                                    </p:animScale>
                                  </p:childTnLst>
                                </p:cTn>
                              </p:par>
                            </p:childTnLst>
                          </p:cTn>
                        </p:par>
                        <p:par>
                          <p:cTn id="29" fill="hold">
                            <p:stCondLst>
                              <p:cond delay="2000"/>
                            </p:stCondLst>
                            <p:childTnLst>
                              <p:par>
                                <p:cTn id="30" presetID="6" presetClass="emph" presetSubtype="0" fill="hold" grpId="1" nodeType="afterEffect">
                                  <p:stCondLst>
                                    <p:cond delay="0"/>
                                  </p:stCondLst>
                                  <p:childTnLst>
                                    <p:animScale>
                                      <p:cBhvr>
                                        <p:cTn id="31" dur="2000" fill="hold"/>
                                        <p:tgtEl>
                                          <p:spTgt spid="20"/>
                                        </p:tgtEl>
                                      </p:cBhvr>
                                      <p:by x="150000" y="150000"/>
                                    </p:animScale>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11" grpId="0" animBg="1"/>
      <p:bldP spid="11" grpId="1" animBg="1"/>
      <p:bldP spid="11"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6F16387-CEC5-4BF7-9B32-E49E30F23431}"/>
              </a:ext>
            </a:extLst>
          </p:cNvPr>
          <p:cNvSpPr/>
          <p:nvPr/>
        </p:nvSpPr>
        <p:spPr>
          <a:xfrm>
            <a:off x="0" y="0"/>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参考・引用文献　　　　　　　　　　</a:t>
            </a:r>
            <a:r>
              <a:rPr kumimoji="1" lang="ja-JP" altLang="en-US" sz="3000">
                <a:solidFill>
                  <a:schemeClr val="tx1"/>
                </a:solidFill>
              </a:rPr>
              <a:t>　　　</a:t>
            </a:r>
          </a:p>
        </p:txBody>
      </p:sp>
      <p:sp>
        <p:nvSpPr>
          <p:cNvPr id="3" name="正方形/長方形 2">
            <a:extLst>
              <a:ext uri="{FF2B5EF4-FFF2-40B4-BE49-F238E27FC236}">
                <a16:creationId xmlns:a16="http://schemas.microsoft.com/office/drawing/2014/main" id="{5A09C819-95F6-4BFF-8BC2-DE0D7CD9797A}"/>
              </a:ext>
            </a:extLst>
          </p:cNvPr>
          <p:cNvSpPr/>
          <p:nvPr/>
        </p:nvSpPr>
        <p:spPr>
          <a:xfrm>
            <a:off x="0" y="544141"/>
            <a:ext cx="9216427" cy="4555093"/>
          </a:xfrm>
          <a:prstGeom prst="rect">
            <a:avLst/>
          </a:prstGeom>
        </p:spPr>
        <p:txBody>
          <a:bodyPr wrap="square">
            <a:spAutoFit/>
          </a:bodyPr>
          <a:lstStyle/>
          <a:p>
            <a:pPr marL="556260" indent="-556260">
              <a:tabLst>
                <a:tab pos="180340" algn="l"/>
              </a:tabLst>
            </a:pPr>
            <a:r>
              <a:rPr lang="ja-JP" altLang="en-US"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Tachibana</a:t>
            </a:r>
            <a:r>
              <a:rPr lang="ja-JP" altLang="en-US" sz="1400" kern="10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et al., 1996</a:t>
            </a:r>
            <a:r>
              <a:rPr lang="ja-JP" altLang="ja-JP"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The Abrupt Decrease of the Sea Ice over the Southern Part of the Sea of Okhotsk in 1989 and Its </a:t>
            </a:r>
          </a:p>
          <a:p>
            <a:pPr marL="556260" indent="-556260">
              <a:tabLst>
                <a:tab pos="180340" algn="l"/>
              </a:tabLst>
            </a:pP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Relation to the Recent Weakening of the Aleutian Low </a:t>
            </a:r>
            <a:r>
              <a:rPr lang="en-US" altLang="ja-JP" sz="1400" i="1" kern="100">
                <a:latin typeface="Times New Roman" panose="02020603050405020304" pitchFamily="18" charset="0"/>
                <a:ea typeface="ＭＳ 明朝" panose="02020609040205080304" pitchFamily="17" charset="-128"/>
                <a:cs typeface="Times New Roman" panose="02020603050405020304" pitchFamily="18" charset="0"/>
              </a:rPr>
              <a:t>J. Meteor. Soc. Japan</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400" b="1" kern="100">
                <a:latin typeface="Times New Roman" panose="02020603050405020304" pitchFamily="18" charset="0"/>
                <a:ea typeface="ＭＳ 明朝" panose="02020609040205080304" pitchFamily="17" charset="-128"/>
                <a:cs typeface="Times New Roman" panose="02020603050405020304" pitchFamily="18" charset="0"/>
              </a:rPr>
              <a:t>74</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b="1" kern="10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579-584</a:t>
            </a:r>
          </a:p>
          <a:p>
            <a:pPr marL="556260" indent="-556260">
              <a:lnSpc>
                <a:spcPts val="1200"/>
              </a:lnSpc>
              <a:tabLst>
                <a:tab pos="180340" algn="l"/>
              </a:tabLst>
            </a:pPr>
            <a:endParaRPr lang="ja-JP" altLang="ja-JP" sz="1400" kern="100">
              <a:latin typeface="Times New Roman" panose="02020603050405020304" pitchFamily="18" charset="0"/>
              <a:ea typeface="ＭＳ 明朝" panose="02020609040205080304" pitchFamily="17" charset="-128"/>
              <a:cs typeface="Times New Roman" panose="02020603050405020304" pitchFamily="18" charset="0"/>
            </a:endParaRPr>
          </a:p>
          <a:p>
            <a:pPr marL="556260" indent="-556260">
              <a:tabLst>
                <a:tab pos="180340" algn="l"/>
              </a:tabLst>
            </a:pPr>
            <a:r>
              <a:rPr lang="ja-JP" altLang="en-US"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Honda et al., 2016</a:t>
            </a:r>
            <a:r>
              <a:rPr lang="ja-JP" altLang="ja-JP"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 Synoptic Conditions Causing an Extreme Snowfall Event in the Kanto-</a:t>
            </a:r>
            <a:r>
              <a:rPr lang="en-US" altLang="ja-JP" sz="1400" kern="100" err="1">
                <a:latin typeface="Times New Roman" panose="02020603050405020304" pitchFamily="18" charset="0"/>
                <a:ea typeface="ＭＳ 明朝" panose="02020609040205080304" pitchFamily="17" charset="-128"/>
                <a:cs typeface="Times New Roman" panose="02020603050405020304" pitchFamily="18" charset="0"/>
              </a:rPr>
              <a:t>Koshin</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 District of Japan on </a:t>
            </a:r>
          </a:p>
          <a:p>
            <a:pPr marL="556260" indent="-556260">
              <a:tabLst>
                <a:tab pos="180340" algn="l"/>
              </a:tabLst>
            </a:pP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14-15 February 2014 </a:t>
            </a:r>
            <a:r>
              <a:rPr lang="en-US" altLang="ja-JP" sz="1400" i="1" kern="100">
                <a:latin typeface="Times New Roman" panose="02020603050405020304" pitchFamily="18" charset="0"/>
                <a:ea typeface="ＭＳ 明朝" panose="02020609040205080304" pitchFamily="17" charset="-128"/>
                <a:cs typeface="Times New Roman" panose="02020603050405020304" pitchFamily="18" charset="0"/>
              </a:rPr>
              <a:t>SOLA, </a:t>
            </a:r>
            <a:r>
              <a:rPr lang="en-US" altLang="ja-JP" sz="1400" b="1" kern="100">
                <a:latin typeface="Times New Roman" panose="02020603050405020304" pitchFamily="18" charset="0"/>
                <a:ea typeface="ＭＳ 明朝" panose="02020609040205080304" pitchFamily="17" charset="-128"/>
                <a:cs typeface="Times New Roman" panose="02020603050405020304" pitchFamily="18" charset="0"/>
              </a:rPr>
              <a:t>12</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b="1" kern="10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259-264</a:t>
            </a:r>
          </a:p>
          <a:p>
            <a:pPr marL="556260" indent="-556260">
              <a:tabLst>
                <a:tab pos="180340" algn="l"/>
              </a:tabLst>
            </a:pPr>
            <a:endParaRPr lang="ja-JP" altLang="ja-JP" sz="1400" kern="100">
              <a:latin typeface="Times New Roman" panose="02020603050405020304" pitchFamily="18" charset="0"/>
              <a:ea typeface="ＭＳ 明朝" panose="02020609040205080304" pitchFamily="17" charset="-128"/>
              <a:cs typeface="Times New Roman" panose="02020603050405020304" pitchFamily="18" charset="0"/>
            </a:endParaRPr>
          </a:p>
          <a:p>
            <a:pPr marL="556260" indent="-556260">
              <a:tabLst>
                <a:tab pos="180340" algn="l"/>
              </a:tabLst>
            </a:pPr>
            <a:r>
              <a:rPr lang="ja-JP" altLang="en-US"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Yamazaki et al., 2015</a:t>
            </a:r>
            <a:r>
              <a:rPr lang="ja-JP" altLang="ja-JP" sz="1400" kern="10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Heavy Snowfall in Kanto and on the Pacific Ocean Side of Northern Japan Associated with </a:t>
            </a:r>
          </a:p>
          <a:p>
            <a:pPr marL="556260" indent="-556260">
              <a:tabLst>
                <a:tab pos="180340" algn="l"/>
              </a:tabLst>
            </a:pP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Western Pacific Blocking </a:t>
            </a:r>
            <a:r>
              <a:rPr lang="en-US" altLang="ja-JP" sz="1400" i="1" kern="100">
                <a:latin typeface="Times New Roman" panose="02020603050405020304" pitchFamily="18" charset="0"/>
                <a:ea typeface="ＭＳ 明朝" panose="02020609040205080304" pitchFamily="17" charset="-128"/>
                <a:cs typeface="Times New Roman" panose="02020603050405020304" pitchFamily="18" charset="0"/>
              </a:rPr>
              <a:t>SOLA, </a:t>
            </a:r>
            <a:r>
              <a:rPr lang="en-US" altLang="ja-JP" sz="1400" b="1" kern="100">
                <a:latin typeface="Times New Roman" panose="02020603050405020304" pitchFamily="18" charset="0"/>
                <a:ea typeface="ＭＳ 明朝" panose="02020609040205080304" pitchFamily="17" charset="-128"/>
                <a:cs typeface="Times New Roman" panose="02020603050405020304" pitchFamily="18" charset="0"/>
              </a:rPr>
              <a:t>11</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b="1" kern="100">
                <a:latin typeface="Times New Roman" panose="02020603050405020304" pitchFamily="18" charset="0"/>
                <a:ea typeface="ＭＳ 明朝" panose="02020609040205080304" pitchFamily="17" charset="-128"/>
                <a:cs typeface="Times New Roman" panose="02020603050405020304" pitchFamily="18" charset="0"/>
              </a:rPr>
              <a:t> </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59-64</a:t>
            </a:r>
          </a:p>
          <a:p>
            <a:pPr marL="556260" indent="-556260">
              <a:tabLst>
                <a:tab pos="180340" algn="l"/>
              </a:tabLst>
            </a:pPr>
            <a:endParaRPr lang="ja-JP" altLang="ja-JP" sz="1400" kern="100">
              <a:latin typeface="Times New Roman" panose="02020603050405020304" pitchFamily="18" charset="0"/>
              <a:ea typeface="ＭＳ 明朝" panose="02020609040205080304" pitchFamily="17" charset="-128"/>
              <a:cs typeface="Times New Roman" panose="02020603050405020304" pitchFamily="18" charset="0"/>
            </a:endParaRPr>
          </a:p>
          <a:p>
            <a:pPr marL="556260" indent="-556260">
              <a:tabLst>
                <a:tab pos="180340" algn="l"/>
              </a:tabLst>
            </a:pPr>
            <a:r>
              <a:rPr lang="ja-JP" altLang="en-US"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Rayner, N. A. et al., 2003</a:t>
            </a:r>
            <a:r>
              <a:rPr lang="ja-JP" altLang="ja-JP"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 Global Analyses of Sea Surface Temperature, Sea Ice, and Night Marine Air Temperature </a:t>
            </a:r>
          </a:p>
          <a:p>
            <a:pPr marL="556260" indent="-556260">
              <a:tabLst>
                <a:tab pos="180340" algn="l"/>
              </a:tabLst>
            </a:pP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since the Late Nineteenth Century </a:t>
            </a:r>
            <a:r>
              <a:rPr lang="en-US" altLang="ja-JP" sz="1400" i="1" kern="100">
                <a:latin typeface="Times New Roman" panose="02020603050405020304" pitchFamily="18" charset="0"/>
                <a:ea typeface="ＭＳ 明朝" panose="02020609040205080304" pitchFamily="17" charset="-128"/>
                <a:cs typeface="Times New Roman" panose="02020603050405020304" pitchFamily="18" charset="0"/>
              </a:rPr>
              <a:t>J. </a:t>
            </a:r>
            <a:r>
              <a:rPr lang="en-US" altLang="ja-JP" sz="1400" i="1" kern="100" err="1">
                <a:latin typeface="Times New Roman" panose="02020603050405020304" pitchFamily="18" charset="0"/>
                <a:ea typeface="ＭＳ 明朝" panose="02020609040205080304" pitchFamily="17" charset="-128"/>
                <a:cs typeface="Times New Roman" panose="02020603050405020304" pitchFamily="18" charset="0"/>
              </a:rPr>
              <a:t>Geophys</a:t>
            </a:r>
            <a:r>
              <a:rPr lang="en-US" altLang="ja-JP" sz="1400" i="1" kern="100">
                <a:latin typeface="Times New Roman" panose="02020603050405020304" pitchFamily="18" charset="0"/>
                <a:ea typeface="ＭＳ 明朝" panose="02020609040205080304" pitchFamily="17" charset="-128"/>
                <a:cs typeface="Times New Roman" panose="02020603050405020304" pitchFamily="18" charset="0"/>
              </a:rPr>
              <a:t>. Res</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b="1" kern="100">
                <a:latin typeface="Times New Roman" panose="02020603050405020304" pitchFamily="18" charset="0"/>
                <a:ea typeface="ＭＳ 明朝" panose="02020609040205080304" pitchFamily="17" charset="-128"/>
                <a:cs typeface="Times New Roman" panose="02020603050405020304" pitchFamily="18" charset="0"/>
              </a:rPr>
              <a:t>108</a:t>
            </a:r>
            <a:r>
              <a:rPr lang="ja-JP" altLang="ja-JP" sz="1400" b="1"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b="1" kern="100">
                <a:latin typeface="Times New Roman" panose="02020603050405020304" pitchFamily="18" charset="0"/>
                <a:ea typeface="ＭＳ 明朝" panose="02020609040205080304" pitchFamily="17" charset="-128"/>
                <a:cs typeface="Times New Roman" panose="02020603050405020304" pitchFamily="18" charset="0"/>
              </a:rPr>
              <a:t>D14</a:t>
            </a:r>
            <a:r>
              <a:rPr lang="ja-JP" altLang="ja-JP" sz="1400" b="1"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,4407</a:t>
            </a:r>
          </a:p>
          <a:p>
            <a:pPr marL="556260" indent="-556260">
              <a:tabLst>
                <a:tab pos="180340" algn="l"/>
              </a:tabLst>
            </a:pPr>
            <a:endParaRPr lang="ja-JP" altLang="ja-JP" sz="1400" kern="100">
              <a:latin typeface="Times New Roman" panose="02020603050405020304" pitchFamily="18" charset="0"/>
              <a:ea typeface="ＭＳ 明朝" panose="02020609040205080304" pitchFamily="17" charset="-128"/>
              <a:cs typeface="Times New Roman" panose="02020603050405020304" pitchFamily="18" charset="0"/>
            </a:endParaRPr>
          </a:p>
          <a:p>
            <a:pPr marL="556260" indent="-556260">
              <a:tabLst>
                <a:tab pos="180340" algn="l"/>
              </a:tabLst>
            </a:pPr>
            <a:r>
              <a:rPr lang="ja-JP" altLang="en-US"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Kobayashi et al., 2015</a:t>
            </a:r>
            <a:r>
              <a:rPr lang="ja-JP" altLang="ja-JP"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 The JRA-55 reanalysis: General specifications and basic characteristics.</a:t>
            </a:r>
            <a:r>
              <a:rPr lang="en-US" altLang="ja-JP" sz="1400" i="1" kern="100">
                <a:latin typeface="Times New Roman" panose="02020603050405020304" pitchFamily="18" charset="0"/>
                <a:ea typeface="ＭＳ 明朝" panose="02020609040205080304" pitchFamily="17" charset="-128"/>
                <a:cs typeface="Times New Roman" panose="02020603050405020304" pitchFamily="18" charset="0"/>
              </a:rPr>
              <a:t> J. Meteor. Soc. </a:t>
            </a:r>
          </a:p>
          <a:p>
            <a:pPr marL="556260" indent="-556260">
              <a:tabLst>
                <a:tab pos="180340" algn="l"/>
              </a:tabLst>
            </a:pPr>
            <a:r>
              <a:rPr lang="en-US" altLang="ja-JP" sz="1400" i="1" kern="100">
                <a:latin typeface="Times New Roman" panose="02020603050405020304" pitchFamily="18" charset="0"/>
                <a:ea typeface="ＭＳ 明朝" panose="02020609040205080304" pitchFamily="17" charset="-128"/>
                <a:cs typeface="Times New Roman" panose="02020603050405020304" pitchFamily="18" charset="0"/>
              </a:rPr>
              <a:t>Japan</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b="1" kern="100">
                <a:latin typeface="Times New Roman" panose="02020603050405020304" pitchFamily="18" charset="0"/>
                <a:ea typeface="ＭＳ 明朝" panose="02020609040205080304" pitchFamily="17" charset="-128"/>
                <a:cs typeface="Times New Roman" panose="02020603050405020304" pitchFamily="18" charset="0"/>
              </a:rPr>
              <a:t>93</a:t>
            </a:r>
            <a:r>
              <a:rPr lang="en-US" altLang="ja-JP" sz="1400" kern="100">
                <a:latin typeface="Times New Roman" panose="02020603050405020304" pitchFamily="18" charset="0"/>
                <a:ea typeface="ＭＳ 明朝" panose="02020609040205080304" pitchFamily="17" charset="-128"/>
                <a:cs typeface="Times New Roman" panose="02020603050405020304" pitchFamily="18" charset="0"/>
              </a:rPr>
              <a:t>,5−48</a:t>
            </a:r>
          </a:p>
          <a:p>
            <a:pPr marL="556260" indent="-556260">
              <a:tabLst>
                <a:tab pos="180340" algn="l"/>
              </a:tabLst>
            </a:pPr>
            <a:endParaRPr lang="en-US" altLang="ja-JP" sz="1400" kern="100">
              <a:latin typeface="Times New Roman" panose="02020603050405020304" pitchFamily="18" charset="0"/>
              <a:ea typeface="ＭＳ 明朝" panose="02020609040205080304" pitchFamily="17" charset="-128"/>
              <a:cs typeface="Times New Roman" panose="02020603050405020304" pitchFamily="18" charset="0"/>
            </a:endParaRPr>
          </a:p>
          <a:p>
            <a:pPr marL="556260" indent="-556260">
              <a:tabLst>
                <a:tab pos="180340" algn="l"/>
              </a:tabLst>
            </a:pPr>
            <a:r>
              <a:rPr lang="ja-JP" altLang="en-US" sz="1400" kern="100">
                <a:latin typeface="Times New Roman" panose="02020603050405020304" pitchFamily="18" charset="0"/>
                <a:ea typeface="ＭＳ 明朝" panose="02020609040205080304" pitchFamily="17" charset="-128"/>
                <a:cs typeface="Times New Roman" panose="02020603050405020304" pitchFamily="18" charset="0"/>
              </a:rPr>
              <a:t>・</a:t>
            </a:r>
            <a:r>
              <a:rPr lang="en-US" altLang="ja-JP" sz="1400">
                <a:latin typeface="Times New Roman" panose="02020603050405020304" pitchFamily="18" charset="0"/>
                <a:cs typeface="Times New Roman" panose="02020603050405020304" pitchFamily="18" charset="0"/>
              </a:rPr>
              <a:t>Schneider, U et al., 2018</a:t>
            </a:r>
            <a:r>
              <a:rPr lang="ja-JP" altLang="en-US" sz="1400">
                <a:latin typeface="Times New Roman" panose="02020603050405020304" pitchFamily="18" charset="0"/>
                <a:cs typeface="Times New Roman" panose="02020603050405020304" pitchFamily="18" charset="0"/>
              </a:rPr>
              <a:t>：</a:t>
            </a:r>
            <a:r>
              <a:rPr lang="en-US" altLang="ja-JP" sz="1400">
                <a:latin typeface="Times New Roman" panose="02020603050405020304" pitchFamily="18" charset="0"/>
                <a:cs typeface="Times New Roman" panose="02020603050405020304" pitchFamily="18" charset="0"/>
              </a:rPr>
              <a:t>GPCC Full Data Monthly Product Version 2018 at 0.5°: Monthly Land-Surface Precipitation </a:t>
            </a:r>
          </a:p>
          <a:p>
            <a:pPr marL="556260" indent="-556260">
              <a:tabLst>
                <a:tab pos="180340" algn="l"/>
              </a:tabLst>
            </a:pPr>
            <a:r>
              <a:rPr lang="en-US" altLang="ja-JP" sz="1400">
                <a:latin typeface="Times New Roman" panose="02020603050405020304" pitchFamily="18" charset="0"/>
                <a:cs typeface="Times New Roman" panose="02020603050405020304" pitchFamily="18" charset="0"/>
              </a:rPr>
              <a:t>from Rain-Gauges</a:t>
            </a:r>
            <a:r>
              <a:rPr lang="ja-JP" altLang="en-US" sz="1400">
                <a:latin typeface="Times New Roman" panose="02020603050405020304" pitchFamily="18" charset="0"/>
                <a:cs typeface="Times New Roman" panose="02020603050405020304" pitchFamily="18" charset="0"/>
              </a:rPr>
              <a:t> </a:t>
            </a:r>
            <a:r>
              <a:rPr lang="en-US" altLang="ja-JP" sz="1400">
                <a:latin typeface="Times New Roman" panose="02020603050405020304" pitchFamily="18" charset="0"/>
                <a:cs typeface="Times New Roman" panose="02020603050405020304" pitchFamily="18" charset="0"/>
              </a:rPr>
              <a:t>built on GTS-based and Historical Data.</a:t>
            </a:r>
            <a:endParaRPr lang="en-US" altLang="ja-JP" sz="1400" kern="100">
              <a:latin typeface="Times New Roman" panose="02020603050405020304" pitchFamily="18" charset="0"/>
              <a:ea typeface="ＭＳ 明朝" panose="02020609040205080304" pitchFamily="17" charset="-128"/>
              <a:cs typeface="Times New Roman" panose="02020603050405020304" pitchFamily="18" charset="0"/>
            </a:endParaRPr>
          </a:p>
          <a:p>
            <a:pPr marL="556260" indent="-556260">
              <a:tabLst>
                <a:tab pos="180340" algn="l"/>
              </a:tabLst>
            </a:pPr>
            <a:endParaRPr lang="en-US" altLang="ja-JP" sz="1400" kern="100">
              <a:effectLst/>
              <a:latin typeface="Times New Roman" panose="02020603050405020304" pitchFamily="18" charset="0"/>
              <a:ea typeface="ＭＳ 明朝" panose="02020609040205080304" pitchFamily="17" charset="-128"/>
              <a:cs typeface="Times New Roman" panose="02020603050405020304" pitchFamily="18" charset="0"/>
            </a:endParaRPr>
          </a:p>
          <a:p>
            <a:r>
              <a:rPr lang="ja-JP" altLang="en-US" sz="1400">
                <a:latin typeface="Times New Roman" panose="02020603050405020304" pitchFamily="18" charset="0"/>
                <a:cs typeface="Times New Roman" panose="02020603050405020304" pitchFamily="18" charset="0"/>
              </a:rPr>
              <a:t>・</a:t>
            </a:r>
            <a:r>
              <a:rPr lang="ja-JP" altLang="ja-JP" sz="1400">
                <a:latin typeface="Times New Roman" panose="02020603050405020304" pitchFamily="18" charset="0"/>
                <a:cs typeface="Times New Roman" panose="02020603050405020304" pitchFamily="18" charset="0"/>
              </a:rPr>
              <a:t>気象庁　予報部予報課 </a:t>
            </a:r>
            <a:r>
              <a:rPr lang="en-US" altLang="ja-JP" sz="1400">
                <a:latin typeface="Times New Roman" panose="02020603050405020304" pitchFamily="18" charset="0"/>
                <a:cs typeface="Times New Roman" panose="02020603050405020304" pitchFamily="18" charset="0"/>
              </a:rPr>
              <a:t>2012</a:t>
            </a:r>
            <a:r>
              <a:rPr lang="ja-JP" altLang="ja-JP" sz="1400">
                <a:latin typeface="Times New Roman" panose="02020603050405020304" pitchFamily="18" charset="0"/>
                <a:cs typeface="Times New Roman" panose="02020603050405020304" pitchFamily="18" charset="0"/>
              </a:rPr>
              <a:t>：雪に関する予報と気象情報について </a:t>
            </a:r>
            <a:r>
              <a:rPr lang="en-US" altLang="ja-JP" sz="1400">
                <a:latin typeface="Times New Roman" panose="02020603050405020304" pitchFamily="18" charset="0"/>
                <a:cs typeface="Times New Roman" panose="02020603050405020304" pitchFamily="18" charset="0"/>
              </a:rPr>
              <a:t>2. </a:t>
            </a:r>
            <a:r>
              <a:rPr lang="ja-JP" altLang="ja-JP" sz="1400">
                <a:latin typeface="Times New Roman" panose="02020603050405020304" pitchFamily="18" charset="0"/>
                <a:cs typeface="Times New Roman" panose="02020603050405020304" pitchFamily="18" charset="0"/>
              </a:rPr>
              <a:t>降雪予想に関する予報作業等（関東地方）</a:t>
            </a:r>
          </a:p>
          <a:p>
            <a:pPr marL="556260" indent="-556260">
              <a:tabLst>
                <a:tab pos="180340" algn="l"/>
              </a:tabLst>
            </a:pPr>
            <a:endParaRPr lang="ja-JP" altLang="ja-JP" sz="2800" kern="100">
              <a:effectLst/>
              <a:latin typeface="Times New Roman" panose="020206030504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186471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4DBDB77-35A2-4A4E-8399-D9E4A9BD6901}"/>
              </a:ext>
            </a:extLst>
          </p:cNvPr>
          <p:cNvSpPr txBox="1"/>
          <p:nvPr/>
        </p:nvSpPr>
        <p:spPr>
          <a:xfrm>
            <a:off x="2277373" y="3059668"/>
            <a:ext cx="4589253" cy="369332"/>
          </a:xfrm>
          <a:prstGeom prst="rect">
            <a:avLst/>
          </a:prstGeom>
          <a:noFill/>
        </p:spPr>
        <p:txBody>
          <a:bodyPr wrap="square" rtlCol="0">
            <a:spAutoFit/>
          </a:bodyPr>
          <a:lstStyle/>
          <a:p>
            <a:pPr algn="ctr"/>
            <a:r>
              <a:rPr kumimoji="1" lang="ja-JP" altLang="en-US"/>
              <a:t>予備スライド</a:t>
            </a:r>
          </a:p>
        </p:txBody>
      </p:sp>
    </p:spTree>
    <p:extLst>
      <p:ext uri="{BB962C8B-B14F-4D97-AF65-F5344CB8AC3E}">
        <p14:creationId xmlns:p14="http://schemas.microsoft.com/office/powerpoint/2010/main" val="3165451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6CDEA163-C0E9-4317-8FB6-3F911CB80875}"/>
              </a:ext>
            </a:extLst>
          </p:cNvPr>
          <p:cNvGrpSpPr/>
          <p:nvPr/>
        </p:nvGrpSpPr>
        <p:grpSpPr>
          <a:xfrm>
            <a:off x="179295" y="409900"/>
            <a:ext cx="8785410" cy="2186824"/>
            <a:chOff x="179295" y="606348"/>
            <a:chExt cx="8785410" cy="2264700"/>
          </a:xfrm>
        </p:grpSpPr>
        <p:graphicFrame>
          <p:nvGraphicFramePr>
            <p:cNvPr id="2" name="グラフ 1">
              <a:extLst>
                <a:ext uri="{FF2B5EF4-FFF2-40B4-BE49-F238E27FC236}">
                  <a16:creationId xmlns:a16="http://schemas.microsoft.com/office/drawing/2014/main" id="{DF0D88A8-B1CF-4B75-A8C6-5EBB97FBA1EA}"/>
                </a:ext>
              </a:extLst>
            </p:cNvPr>
            <p:cNvGraphicFramePr>
              <a:graphicFrameLocks/>
            </p:cNvGraphicFramePr>
            <p:nvPr>
              <p:extLst>
                <p:ext uri="{D42A27DB-BD31-4B8C-83A1-F6EECF244321}">
                  <p14:modId xmlns:p14="http://schemas.microsoft.com/office/powerpoint/2010/main" val="1351884611"/>
                </p:ext>
              </p:extLst>
            </p:nvPr>
          </p:nvGraphicFramePr>
          <p:xfrm>
            <a:off x="179295" y="731523"/>
            <a:ext cx="3151094" cy="17785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a:extLst>
                <a:ext uri="{FF2B5EF4-FFF2-40B4-BE49-F238E27FC236}">
                  <a16:creationId xmlns:a16="http://schemas.microsoft.com/office/drawing/2014/main" id="{BF6C8676-9A71-4864-8F2F-76EE0EAB8840}"/>
                </a:ext>
              </a:extLst>
            </p:cNvPr>
            <p:cNvGraphicFramePr>
              <a:graphicFrameLocks/>
            </p:cNvGraphicFramePr>
            <p:nvPr>
              <p:extLst>
                <p:ext uri="{D42A27DB-BD31-4B8C-83A1-F6EECF244321}">
                  <p14:modId xmlns:p14="http://schemas.microsoft.com/office/powerpoint/2010/main" val="2254470295"/>
                </p:ext>
              </p:extLst>
            </p:nvPr>
          </p:nvGraphicFramePr>
          <p:xfrm>
            <a:off x="3330389" y="606348"/>
            <a:ext cx="2935940" cy="19278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グラフ 3">
              <a:extLst>
                <a:ext uri="{FF2B5EF4-FFF2-40B4-BE49-F238E27FC236}">
                  <a16:creationId xmlns:a16="http://schemas.microsoft.com/office/drawing/2014/main" id="{E69767DC-2FD3-414A-BDA2-71164C2F41AA}"/>
                </a:ext>
              </a:extLst>
            </p:cNvPr>
            <p:cNvGraphicFramePr>
              <a:graphicFrameLocks/>
            </p:cNvGraphicFramePr>
            <p:nvPr>
              <p:extLst>
                <p:ext uri="{D42A27DB-BD31-4B8C-83A1-F6EECF244321}">
                  <p14:modId xmlns:p14="http://schemas.microsoft.com/office/powerpoint/2010/main" val="1730100913"/>
                </p:ext>
              </p:extLst>
            </p:nvPr>
          </p:nvGraphicFramePr>
          <p:xfrm>
            <a:off x="6194610" y="662013"/>
            <a:ext cx="2770095" cy="1848106"/>
          </p:xfrm>
          <a:graphic>
            <a:graphicData uri="http://schemas.openxmlformats.org/drawingml/2006/chart">
              <c:chart xmlns:c="http://schemas.openxmlformats.org/drawingml/2006/chart" xmlns:r="http://schemas.openxmlformats.org/officeDocument/2006/relationships" r:id="rId4"/>
            </a:graphicData>
          </a:graphic>
        </p:graphicFrame>
        <p:sp>
          <p:nvSpPr>
            <p:cNvPr id="5" name="テキスト ボックス 4">
              <a:extLst>
                <a:ext uri="{FF2B5EF4-FFF2-40B4-BE49-F238E27FC236}">
                  <a16:creationId xmlns:a16="http://schemas.microsoft.com/office/drawing/2014/main" id="{767411FD-C226-4932-A561-40B5CFC417FC}"/>
                </a:ext>
              </a:extLst>
            </p:cNvPr>
            <p:cNvSpPr txBox="1"/>
            <p:nvPr/>
          </p:nvSpPr>
          <p:spPr>
            <a:xfrm>
              <a:off x="488918" y="2488564"/>
              <a:ext cx="8328212" cy="382484"/>
            </a:xfrm>
            <a:prstGeom prst="rect">
              <a:avLst/>
            </a:prstGeom>
            <a:noFill/>
          </p:spPr>
          <p:txBody>
            <a:bodyPr wrap="square" rtlCol="0">
              <a:spAutoFit/>
            </a:bodyPr>
            <a:lstStyle/>
            <a:p>
              <a:r>
                <a:rPr kumimoji="1" lang="ja-JP" altLang="en-US"/>
                <a:t>　　有意に増加　　　　　　　　　　変化なし　　　　　　　　有意に減少</a:t>
              </a:r>
            </a:p>
          </p:txBody>
        </p:sp>
      </p:grpSp>
      <p:sp>
        <p:nvSpPr>
          <p:cNvPr id="6" name="正方形/長方形 5">
            <a:extLst>
              <a:ext uri="{FF2B5EF4-FFF2-40B4-BE49-F238E27FC236}">
                <a16:creationId xmlns:a16="http://schemas.microsoft.com/office/drawing/2014/main" id="{44CEE384-7DDD-4E3D-8D4C-910EBF735923}"/>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降水量・降雪量・雪水比の比較　　　　　　　　　　　　  </a:t>
            </a:r>
            <a:r>
              <a:rPr kumimoji="1" lang="ja-JP" altLang="en-US" sz="3000">
                <a:solidFill>
                  <a:schemeClr val="tx1"/>
                </a:solidFill>
              </a:rPr>
              <a:t>　</a:t>
            </a:r>
          </a:p>
        </p:txBody>
      </p:sp>
      <p:grpSp>
        <p:nvGrpSpPr>
          <p:cNvPr id="12" name="グループ化 11">
            <a:extLst>
              <a:ext uri="{FF2B5EF4-FFF2-40B4-BE49-F238E27FC236}">
                <a16:creationId xmlns:a16="http://schemas.microsoft.com/office/drawing/2014/main" id="{D9B22658-4EF1-45AC-99A2-8368A210C4CA}"/>
              </a:ext>
            </a:extLst>
          </p:cNvPr>
          <p:cNvGrpSpPr/>
          <p:nvPr/>
        </p:nvGrpSpPr>
        <p:grpSpPr>
          <a:xfrm>
            <a:off x="179295" y="3267425"/>
            <a:ext cx="8910916" cy="2342459"/>
            <a:chOff x="53788" y="3117351"/>
            <a:chExt cx="9090212" cy="2342459"/>
          </a:xfrm>
        </p:grpSpPr>
        <p:graphicFrame>
          <p:nvGraphicFramePr>
            <p:cNvPr id="7" name="グラフ 6">
              <a:extLst>
                <a:ext uri="{FF2B5EF4-FFF2-40B4-BE49-F238E27FC236}">
                  <a16:creationId xmlns:a16="http://schemas.microsoft.com/office/drawing/2014/main" id="{C2B73F65-F530-4525-9BAC-C5F1B87F5747}"/>
                </a:ext>
              </a:extLst>
            </p:cNvPr>
            <p:cNvGraphicFramePr>
              <a:graphicFrameLocks/>
            </p:cNvGraphicFramePr>
            <p:nvPr>
              <p:extLst>
                <p:ext uri="{D42A27DB-BD31-4B8C-83A1-F6EECF244321}">
                  <p14:modId xmlns:p14="http://schemas.microsoft.com/office/powerpoint/2010/main" val="16703155"/>
                </p:ext>
              </p:extLst>
            </p:nvPr>
          </p:nvGraphicFramePr>
          <p:xfrm>
            <a:off x="3183039" y="3164726"/>
            <a:ext cx="2939970" cy="19245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グラフ 7">
              <a:extLst>
                <a:ext uri="{FF2B5EF4-FFF2-40B4-BE49-F238E27FC236}">
                  <a16:creationId xmlns:a16="http://schemas.microsoft.com/office/drawing/2014/main" id="{5A4D9FF3-2E3B-4143-8F0E-F4466AB6D53E}"/>
                </a:ext>
              </a:extLst>
            </p:cNvPr>
            <p:cNvGraphicFramePr>
              <a:graphicFrameLocks/>
            </p:cNvGraphicFramePr>
            <p:nvPr>
              <p:extLst>
                <p:ext uri="{D42A27DB-BD31-4B8C-83A1-F6EECF244321}">
                  <p14:modId xmlns:p14="http://schemas.microsoft.com/office/powerpoint/2010/main" val="1155329974"/>
                </p:ext>
              </p:extLst>
            </p:nvPr>
          </p:nvGraphicFramePr>
          <p:xfrm>
            <a:off x="53788" y="3127139"/>
            <a:ext cx="3319703" cy="195236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グラフ 8">
              <a:extLst>
                <a:ext uri="{FF2B5EF4-FFF2-40B4-BE49-F238E27FC236}">
                  <a16:creationId xmlns:a16="http://schemas.microsoft.com/office/drawing/2014/main" id="{EA21F2A9-D6E0-441D-B42A-8100149CE4FB}"/>
                </a:ext>
              </a:extLst>
            </p:cNvPr>
            <p:cNvGraphicFramePr>
              <a:graphicFrameLocks/>
            </p:cNvGraphicFramePr>
            <p:nvPr>
              <p:extLst>
                <p:ext uri="{D42A27DB-BD31-4B8C-83A1-F6EECF244321}">
                  <p14:modId xmlns:p14="http://schemas.microsoft.com/office/powerpoint/2010/main" val="4183327380"/>
                </p:ext>
              </p:extLst>
            </p:nvPr>
          </p:nvGraphicFramePr>
          <p:xfrm>
            <a:off x="6123009" y="3117351"/>
            <a:ext cx="3020991" cy="1951169"/>
          </p:xfrm>
          <a:graphic>
            <a:graphicData uri="http://schemas.openxmlformats.org/drawingml/2006/chart">
              <c:chart xmlns:c="http://schemas.openxmlformats.org/drawingml/2006/chart" xmlns:r="http://schemas.openxmlformats.org/officeDocument/2006/relationships" r:id="rId7"/>
            </a:graphicData>
          </a:graphic>
        </p:graphicFrame>
        <p:sp>
          <p:nvSpPr>
            <p:cNvPr id="10" name="正方形/長方形 9">
              <a:extLst>
                <a:ext uri="{FF2B5EF4-FFF2-40B4-BE49-F238E27FC236}">
                  <a16:creationId xmlns:a16="http://schemas.microsoft.com/office/drawing/2014/main" id="{A28E302A-D9E2-493C-BF2C-15239CEB9FA5}"/>
                </a:ext>
              </a:extLst>
            </p:cNvPr>
            <p:cNvSpPr/>
            <p:nvPr/>
          </p:nvSpPr>
          <p:spPr>
            <a:xfrm>
              <a:off x="488919" y="5090478"/>
              <a:ext cx="8328211" cy="369332"/>
            </a:xfrm>
            <a:prstGeom prst="rect">
              <a:avLst/>
            </a:prstGeom>
          </p:spPr>
          <p:txBody>
            <a:bodyPr wrap="square">
              <a:spAutoFit/>
            </a:bodyPr>
            <a:lstStyle/>
            <a:p>
              <a:r>
                <a:rPr kumimoji="1" lang="ja-JP" altLang="en-US"/>
                <a:t>　　有意に増加　　　　　　　　　変化なし　　　　　　　　変化なし</a:t>
              </a:r>
              <a:endParaRPr lang="ja-JP" altLang="en-US"/>
            </a:p>
          </p:txBody>
        </p:sp>
      </p:grpSp>
      <p:graphicFrame>
        <p:nvGraphicFramePr>
          <p:cNvPr id="16" name="グラフ 15">
            <a:extLst>
              <a:ext uri="{FF2B5EF4-FFF2-40B4-BE49-F238E27FC236}">
                <a16:creationId xmlns:a16="http://schemas.microsoft.com/office/drawing/2014/main" id="{8C43D074-02B5-451E-A0B7-21D625FA7389}"/>
              </a:ext>
            </a:extLst>
          </p:cNvPr>
          <p:cNvGraphicFramePr>
            <a:graphicFrameLocks/>
          </p:cNvGraphicFramePr>
          <p:nvPr>
            <p:extLst>
              <p:ext uri="{D42A27DB-BD31-4B8C-83A1-F6EECF244321}">
                <p14:modId xmlns:p14="http://schemas.microsoft.com/office/powerpoint/2010/main" val="3498430866"/>
              </p:ext>
            </p:extLst>
          </p:nvPr>
        </p:nvGraphicFramePr>
        <p:xfrm>
          <a:off x="3281217" y="3267424"/>
          <a:ext cx="2985112" cy="1924561"/>
        </p:xfrm>
        <a:graphic>
          <a:graphicData uri="http://schemas.openxmlformats.org/drawingml/2006/chart">
            <c:chart xmlns:c="http://schemas.openxmlformats.org/drawingml/2006/chart" xmlns:r="http://schemas.openxmlformats.org/officeDocument/2006/relationships" r:id="rId8"/>
          </a:graphicData>
        </a:graphic>
      </p:graphicFrame>
      <p:sp>
        <p:nvSpPr>
          <p:cNvPr id="11" name="四角形: 角を丸くする 10">
            <a:extLst>
              <a:ext uri="{FF2B5EF4-FFF2-40B4-BE49-F238E27FC236}">
                <a16:creationId xmlns:a16="http://schemas.microsoft.com/office/drawing/2014/main" id="{48D4D804-1799-4FAB-9E96-05A4A5EF3C4E}"/>
              </a:ext>
            </a:extLst>
          </p:cNvPr>
          <p:cNvSpPr/>
          <p:nvPr/>
        </p:nvSpPr>
        <p:spPr>
          <a:xfrm>
            <a:off x="179296" y="463651"/>
            <a:ext cx="3151094" cy="5146233"/>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矢印: 下 12">
            <a:extLst>
              <a:ext uri="{FF2B5EF4-FFF2-40B4-BE49-F238E27FC236}">
                <a16:creationId xmlns:a16="http://schemas.microsoft.com/office/drawing/2014/main" id="{7B098E11-3033-4615-ADB1-661CC64B241B}"/>
              </a:ext>
            </a:extLst>
          </p:cNvPr>
          <p:cNvSpPr/>
          <p:nvPr/>
        </p:nvSpPr>
        <p:spPr>
          <a:xfrm>
            <a:off x="1485900" y="5709557"/>
            <a:ext cx="342900" cy="5007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47C2480-4CA7-4412-B8B0-D75CFAFB3C89}"/>
              </a:ext>
            </a:extLst>
          </p:cNvPr>
          <p:cNvSpPr txBox="1"/>
          <p:nvPr/>
        </p:nvSpPr>
        <p:spPr>
          <a:xfrm>
            <a:off x="102934" y="6210300"/>
            <a:ext cx="3859466" cy="646331"/>
          </a:xfrm>
          <a:prstGeom prst="rect">
            <a:avLst/>
          </a:prstGeom>
          <a:noFill/>
        </p:spPr>
        <p:txBody>
          <a:bodyPr wrap="square" rtlCol="0">
            <a:spAutoFit/>
          </a:bodyPr>
          <a:lstStyle/>
          <a:p>
            <a:r>
              <a:rPr kumimoji="1" lang="ja-JP" altLang="en-US"/>
              <a:t>両事例共に増加</a:t>
            </a:r>
            <a:endParaRPr kumimoji="1" lang="en-US" altLang="ja-JP"/>
          </a:p>
          <a:p>
            <a:r>
              <a:rPr kumimoji="1" lang="ja-JP" altLang="en-US"/>
              <a:t>気候値的なシグナルが何かあるのか</a:t>
            </a:r>
          </a:p>
        </p:txBody>
      </p:sp>
    </p:spTree>
    <p:extLst>
      <p:ext uri="{BB962C8B-B14F-4D97-AF65-F5344CB8AC3E}">
        <p14:creationId xmlns:p14="http://schemas.microsoft.com/office/powerpoint/2010/main" val="36939817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爆発: 14 pt 22">
            <a:extLst>
              <a:ext uri="{FF2B5EF4-FFF2-40B4-BE49-F238E27FC236}">
                <a16:creationId xmlns:a16="http://schemas.microsoft.com/office/drawing/2014/main" id="{8B067EE8-67B7-4BE4-BAD5-9FDFE47371C1}"/>
              </a:ext>
            </a:extLst>
          </p:cNvPr>
          <p:cNvSpPr/>
          <p:nvPr/>
        </p:nvSpPr>
        <p:spPr>
          <a:xfrm rot="280950">
            <a:off x="5329830" y="4280610"/>
            <a:ext cx="2713666" cy="759875"/>
          </a:xfrm>
          <a:prstGeom prst="irregularSeal2">
            <a:avLst/>
          </a:prstGeom>
          <a:solidFill>
            <a:srgbClr val="FF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8D8AE6D0-DFB8-4AFF-9E18-D17EB6055EE8}"/>
              </a:ext>
            </a:extLst>
          </p:cNvPr>
          <p:cNvSpPr/>
          <p:nvPr/>
        </p:nvSpPr>
        <p:spPr>
          <a:xfrm>
            <a:off x="67947" y="610285"/>
            <a:ext cx="9002217" cy="400110"/>
          </a:xfrm>
          <a:prstGeom prst="rect">
            <a:avLst/>
          </a:prstGeom>
        </p:spPr>
        <p:txBody>
          <a:bodyPr wrap="square">
            <a:spAutoFit/>
          </a:bodyPr>
          <a:lstStyle/>
          <a:p>
            <a:r>
              <a:rPr kumimoji="1" lang="ja-JP" altLang="en-US" sz="2000"/>
              <a:t>関東地方の降雪回数は年に数回程度で、降雪量も日本海側に比べて多くない</a:t>
            </a:r>
            <a:endParaRPr kumimoji="1" lang="en-US" altLang="ja-JP" sz="2000"/>
          </a:p>
        </p:txBody>
      </p:sp>
      <p:sp>
        <p:nvSpPr>
          <p:cNvPr id="7" name="テキスト ボックス 6">
            <a:extLst>
              <a:ext uri="{FF2B5EF4-FFF2-40B4-BE49-F238E27FC236}">
                <a16:creationId xmlns:a16="http://schemas.microsoft.com/office/drawing/2014/main" id="{B57685B7-61A7-4D8B-98D1-1E54EEC3A446}"/>
              </a:ext>
            </a:extLst>
          </p:cNvPr>
          <p:cNvSpPr txBox="1"/>
          <p:nvPr/>
        </p:nvSpPr>
        <p:spPr>
          <a:xfrm>
            <a:off x="506777" y="5072059"/>
            <a:ext cx="8124556" cy="707886"/>
          </a:xfrm>
          <a:prstGeom prst="rect">
            <a:avLst/>
          </a:prstGeom>
          <a:noFill/>
          <a:ln>
            <a:solidFill>
              <a:schemeClr val="tx1"/>
            </a:solidFill>
          </a:ln>
        </p:spPr>
        <p:txBody>
          <a:bodyPr wrap="square" rtlCol="0">
            <a:spAutoFit/>
          </a:bodyPr>
          <a:lstStyle/>
          <a:p>
            <a:pPr algn="ctr"/>
            <a:r>
              <a:rPr kumimoji="1" lang="ja-JP" altLang="en-US" sz="2000"/>
              <a:t>関東は雪への対策ができていないので、</a:t>
            </a:r>
            <a:endParaRPr kumimoji="1" lang="en-US" altLang="ja-JP" sz="2000"/>
          </a:p>
          <a:p>
            <a:pPr algn="ctr"/>
            <a:r>
              <a:rPr kumimoji="1" lang="ja-JP" altLang="en-US" sz="2000"/>
              <a:t>一度大雪が降ればライフラインに影響が出てくる</a:t>
            </a:r>
            <a:endParaRPr kumimoji="1" lang="ja-JP" altLang="en-US"/>
          </a:p>
        </p:txBody>
      </p:sp>
      <p:sp>
        <p:nvSpPr>
          <p:cNvPr id="10" name="正方形/長方形 9">
            <a:extLst>
              <a:ext uri="{FF2B5EF4-FFF2-40B4-BE49-F238E27FC236}">
                <a16:creationId xmlns:a16="http://schemas.microsoft.com/office/drawing/2014/main" id="{F10C43AF-C974-4034-9F88-4BC44A3E27EB}"/>
              </a:ext>
            </a:extLst>
          </p:cNvPr>
          <p:cNvSpPr/>
          <p:nvPr/>
        </p:nvSpPr>
        <p:spPr>
          <a:xfrm>
            <a:off x="0" y="-1735"/>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研究背景 　　　　　　　　　　　　　　　</a:t>
            </a:r>
            <a:r>
              <a:rPr kumimoji="1" lang="ja-JP" altLang="en-US" sz="3000" b="1">
                <a:solidFill>
                  <a:srgbClr val="FFFF00"/>
                </a:solidFill>
                <a:effectLst>
                  <a:outerShdw blurRad="38100" dist="38100" dir="2700000" algn="tl">
                    <a:srgbClr val="000000">
                      <a:alpha val="43137"/>
                    </a:srgbClr>
                  </a:outerShdw>
                </a:effectLst>
              </a:rPr>
              <a:t>　　</a:t>
            </a:r>
            <a:r>
              <a:rPr kumimoji="1" lang="en-US" altLang="ja-JP" sz="3000">
                <a:solidFill>
                  <a:schemeClr val="tx1"/>
                </a:solidFill>
              </a:rPr>
              <a:t>   </a:t>
            </a:r>
            <a:r>
              <a:rPr kumimoji="1" lang="ja-JP" altLang="en-US" sz="3000">
                <a:solidFill>
                  <a:schemeClr val="tx1"/>
                </a:solidFill>
              </a:rPr>
              <a:t>　</a:t>
            </a:r>
            <a:r>
              <a:rPr kumimoji="1" lang="en-US" altLang="ja-JP" sz="3000">
                <a:solidFill>
                  <a:schemeClr val="tx1"/>
                </a:solidFill>
              </a:rPr>
              <a:t>1</a:t>
            </a:r>
            <a:r>
              <a:rPr kumimoji="1" lang="ja-JP" altLang="en-US" sz="3000" b="1">
                <a:solidFill>
                  <a:srgbClr val="FFFF00"/>
                </a:solidFill>
                <a:effectLst>
                  <a:outerShdw blurRad="38100" dist="38100" dir="2700000" algn="tl">
                    <a:srgbClr val="000000">
                      <a:alpha val="43137"/>
                    </a:srgbClr>
                  </a:outerShdw>
                </a:effectLst>
              </a:rPr>
              <a:t>　　　　　　　　</a:t>
            </a:r>
            <a:endParaRPr kumimoji="1" lang="ja-JP" altLang="en-US" sz="3000">
              <a:solidFill>
                <a:schemeClr val="tx1"/>
              </a:solidFill>
            </a:endParaRPr>
          </a:p>
        </p:txBody>
      </p:sp>
      <p:sp>
        <p:nvSpPr>
          <p:cNvPr id="8" name="テキスト ボックス 7">
            <a:extLst>
              <a:ext uri="{FF2B5EF4-FFF2-40B4-BE49-F238E27FC236}">
                <a16:creationId xmlns:a16="http://schemas.microsoft.com/office/drawing/2014/main" id="{855F28C1-7322-4291-A6C2-A8F987A624BE}"/>
              </a:ext>
            </a:extLst>
          </p:cNvPr>
          <p:cNvSpPr txBox="1"/>
          <p:nvPr/>
        </p:nvSpPr>
        <p:spPr>
          <a:xfrm>
            <a:off x="2401582" y="6151485"/>
            <a:ext cx="4334946" cy="646331"/>
          </a:xfrm>
          <a:prstGeom prst="rect">
            <a:avLst/>
          </a:prstGeom>
          <a:noFill/>
        </p:spPr>
        <p:txBody>
          <a:bodyPr wrap="square" rtlCol="0">
            <a:spAutoFit/>
          </a:bodyPr>
          <a:lstStyle/>
          <a:p>
            <a:r>
              <a:rPr kumimoji="1" lang="ja-JP" altLang="en-US"/>
              <a:t>過去にもこのような多雪年があったのか</a:t>
            </a:r>
            <a:endParaRPr kumimoji="1" lang="en-US" altLang="ja-JP"/>
          </a:p>
          <a:p>
            <a:r>
              <a:rPr kumimoji="1" lang="ja-JP" altLang="en-US"/>
              <a:t>年ごとの総降雪量の推移を確認してみた</a:t>
            </a:r>
          </a:p>
        </p:txBody>
      </p:sp>
      <p:grpSp>
        <p:nvGrpSpPr>
          <p:cNvPr id="15" name="グループ化 14">
            <a:extLst>
              <a:ext uri="{FF2B5EF4-FFF2-40B4-BE49-F238E27FC236}">
                <a16:creationId xmlns:a16="http://schemas.microsoft.com/office/drawing/2014/main" id="{4F0691EE-7EE7-446F-8CE5-9075EBA2B032}"/>
              </a:ext>
            </a:extLst>
          </p:cNvPr>
          <p:cNvGrpSpPr/>
          <p:nvPr/>
        </p:nvGrpSpPr>
        <p:grpSpPr>
          <a:xfrm>
            <a:off x="714342" y="1086071"/>
            <a:ext cx="8044378" cy="3879793"/>
            <a:chOff x="395637" y="1644166"/>
            <a:chExt cx="8044378" cy="3879793"/>
          </a:xfrm>
        </p:grpSpPr>
        <p:sp>
          <p:nvSpPr>
            <p:cNvPr id="5" name="正方形/長方形 4">
              <a:extLst>
                <a:ext uri="{FF2B5EF4-FFF2-40B4-BE49-F238E27FC236}">
                  <a16:creationId xmlns:a16="http://schemas.microsoft.com/office/drawing/2014/main" id="{3C5DB76A-D4D0-414A-8235-6EE94FB4F30F}"/>
                </a:ext>
              </a:extLst>
            </p:cNvPr>
            <p:cNvSpPr/>
            <p:nvPr/>
          </p:nvSpPr>
          <p:spPr>
            <a:xfrm>
              <a:off x="7272253" y="4622182"/>
              <a:ext cx="184731" cy="276999"/>
            </a:xfrm>
            <a:prstGeom prst="rect">
              <a:avLst/>
            </a:prstGeom>
          </p:spPr>
          <p:txBody>
            <a:bodyPr wrap="none">
              <a:spAutoFit/>
            </a:bodyPr>
            <a:lstStyle/>
            <a:p>
              <a:endParaRPr kumimoji="1" lang="ja-JP" altLang="en-US" sz="1200"/>
            </a:p>
          </p:txBody>
        </p:sp>
        <p:sp>
          <p:nvSpPr>
            <p:cNvPr id="9" name="矢印: 下 8">
              <a:extLst>
                <a:ext uri="{FF2B5EF4-FFF2-40B4-BE49-F238E27FC236}">
                  <a16:creationId xmlns:a16="http://schemas.microsoft.com/office/drawing/2014/main" id="{F230A594-FFFE-4846-897E-692814D7EEFD}"/>
                </a:ext>
              </a:extLst>
            </p:cNvPr>
            <p:cNvSpPr/>
            <p:nvPr/>
          </p:nvSpPr>
          <p:spPr>
            <a:xfrm>
              <a:off x="4030013" y="4913325"/>
              <a:ext cx="440674" cy="610634"/>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0F1B7970-0A30-4534-BD70-7463EA0DD9F3}"/>
                </a:ext>
              </a:extLst>
            </p:cNvPr>
            <p:cNvSpPr/>
            <p:nvPr/>
          </p:nvSpPr>
          <p:spPr>
            <a:xfrm>
              <a:off x="747962" y="4622182"/>
              <a:ext cx="2614070" cy="276999"/>
            </a:xfrm>
            <a:prstGeom prst="rect">
              <a:avLst/>
            </a:prstGeom>
          </p:spPr>
          <p:txBody>
            <a:bodyPr wrap="square">
              <a:spAutoFit/>
            </a:bodyPr>
            <a:lstStyle/>
            <a:p>
              <a:r>
                <a:rPr kumimoji="1" lang="en-US" altLang="ja-JP" sz="1200"/>
                <a:t>2018/1 </a:t>
              </a:r>
              <a:r>
                <a:rPr kumimoji="1" lang="ja-JP" altLang="en-US" sz="1200"/>
                <a:t>実家</a:t>
              </a:r>
              <a:r>
                <a:rPr kumimoji="1" lang="en-US" altLang="ja-JP" sz="1200"/>
                <a:t>(</a:t>
              </a:r>
              <a:r>
                <a:rPr kumimoji="1" lang="ja-JP" altLang="en-US" sz="1200"/>
                <a:t>横浜市</a:t>
              </a:r>
              <a:r>
                <a:rPr kumimoji="1" lang="en-US" altLang="ja-JP" sz="1200"/>
                <a:t>)</a:t>
              </a:r>
              <a:r>
                <a:rPr kumimoji="1" lang="ja-JP" altLang="en-US" sz="1200"/>
                <a:t>より　中村撮影</a:t>
              </a:r>
            </a:p>
          </p:txBody>
        </p:sp>
        <p:pic>
          <p:nvPicPr>
            <p:cNvPr id="4" name="図 3">
              <a:extLst>
                <a:ext uri="{FF2B5EF4-FFF2-40B4-BE49-F238E27FC236}">
                  <a16:creationId xmlns:a16="http://schemas.microsoft.com/office/drawing/2014/main" id="{CE00800E-3584-4468-AFF4-7DD3F3ED8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37" y="2123936"/>
              <a:ext cx="2935445" cy="2418792"/>
            </a:xfrm>
            <a:prstGeom prst="rect">
              <a:avLst/>
            </a:prstGeom>
          </p:spPr>
        </p:pic>
        <p:sp>
          <p:nvSpPr>
            <p:cNvPr id="18" name="テキスト ボックス 17">
              <a:extLst>
                <a:ext uri="{FF2B5EF4-FFF2-40B4-BE49-F238E27FC236}">
                  <a16:creationId xmlns:a16="http://schemas.microsoft.com/office/drawing/2014/main" id="{2BACEA0D-D797-489F-84F4-BDAABE9C58E2}"/>
                </a:ext>
              </a:extLst>
            </p:cNvPr>
            <p:cNvSpPr txBox="1"/>
            <p:nvPr/>
          </p:nvSpPr>
          <p:spPr>
            <a:xfrm>
              <a:off x="5467945" y="1644166"/>
              <a:ext cx="2644528" cy="369332"/>
            </a:xfrm>
            <a:prstGeom prst="rect">
              <a:avLst/>
            </a:prstGeom>
            <a:noFill/>
            <a:ln>
              <a:solidFill>
                <a:schemeClr val="accent1"/>
              </a:solidFill>
              <a:prstDash val="sysDash"/>
            </a:ln>
          </p:spPr>
          <p:txBody>
            <a:bodyPr wrap="square" rtlCol="0">
              <a:spAutoFit/>
            </a:bodyPr>
            <a:lstStyle/>
            <a:p>
              <a:pPr algn="ctr"/>
              <a:r>
                <a:rPr kumimoji="1" lang="ja-JP" altLang="en-US"/>
                <a:t>積雪による鉄道事故</a:t>
              </a:r>
            </a:p>
          </p:txBody>
        </p:sp>
        <p:sp>
          <p:nvSpPr>
            <p:cNvPr id="20" name="テキスト ボックス 19">
              <a:extLst>
                <a:ext uri="{FF2B5EF4-FFF2-40B4-BE49-F238E27FC236}">
                  <a16:creationId xmlns:a16="http://schemas.microsoft.com/office/drawing/2014/main" id="{28707C53-4EEA-4608-8F65-A336AC8DA487}"/>
                </a:ext>
              </a:extLst>
            </p:cNvPr>
            <p:cNvSpPr txBox="1"/>
            <p:nvPr/>
          </p:nvSpPr>
          <p:spPr>
            <a:xfrm>
              <a:off x="688070" y="1679682"/>
              <a:ext cx="2350577" cy="369332"/>
            </a:xfrm>
            <a:prstGeom prst="rect">
              <a:avLst/>
            </a:prstGeom>
            <a:noFill/>
            <a:ln>
              <a:solidFill>
                <a:schemeClr val="accent1"/>
              </a:solidFill>
              <a:prstDash val="sysDash"/>
            </a:ln>
          </p:spPr>
          <p:txBody>
            <a:bodyPr wrap="square" rtlCol="0">
              <a:spAutoFit/>
            </a:bodyPr>
            <a:lstStyle/>
            <a:p>
              <a:r>
                <a:rPr kumimoji="1" lang="ja-JP" altLang="en-US"/>
                <a:t>関東での積雪の様子</a:t>
              </a:r>
            </a:p>
          </p:txBody>
        </p:sp>
        <p:pic>
          <p:nvPicPr>
            <p:cNvPr id="14" name="図 13">
              <a:extLst>
                <a:ext uri="{FF2B5EF4-FFF2-40B4-BE49-F238E27FC236}">
                  <a16:creationId xmlns:a16="http://schemas.microsoft.com/office/drawing/2014/main" id="{F50B243B-3484-44A8-BF54-476744461F75}"/>
                </a:ext>
              </a:extLst>
            </p:cNvPr>
            <p:cNvPicPr>
              <a:picLocks noChangeAspect="1"/>
            </p:cNvPicPr>
            <p:nvPr/>
          </p:nvPicPr>
          <p:blipFill rotWithShape="1">
            <a:blip r:embed="rId3">
              <a:extLst>
                <a:ext uri="{28A0092B-C50C-407E-A947-70E740481C1C}">
                  <a14:useLocalDpi xmlns:a14="http://schemas.microsoft.com/office/drawing/2010/main" val="0"/>
                </a:ext>
              </a:extLst>
            </a:blip>
            <a:srcRect r="-231"/>
            <a:stretch/>
          </p:blipFill>
          <p:spPr>
            <a:xfrm>
              <a:off x="5112025" y="2125761"/>
              <a:ext cx="3327990" cy="2416967"/>
            </a:xfrm>
            <a:prstGeom prst="rect">
              <a:avLst/>
            </a:prstGeom>
          </p:spPr>
        </p:pic>
        <p:sp>
          <p:nvSpPr>
            <p:cNvPr id="3" name="正方形/長方形 2">
              <a:extLst>
                <a:ext uri="{FF2B5EF4-FFF2-40B4-BE49-F238E27FC236}">
                  <a16:creationId xmlns:a16="http://schemas.microsoft.com/office/drawing/2014/main" id="{445FF882-26A1-484E-A486-58D340E108D2}"/>
                </a:ext>
              </a:extLst>
            </p:cNvPr>
            <p:cNvSpPr/>
            <p:nvPr/>
          </p:nvSpPr>
          <p:spPr>
            <a:xfrm>
              <a:off x="4912312" y="4622182"/>
              <a:ext cx="1636987" cy="276999"/>
            </a:xfrm>
            <a:prstGeom prst="rect">
              <a:avLst/>
            </a:prstGeom>
          </p:spPr>
          <p:txBody>
            <a:bodyPr wrap="none">
              <a:spAutoFit/>
            </a:bodyPr>
            <a:lstStyle/>
            <a:p>
              <a:r>
                <a:rPr kumimoji="1" lang="en-US" altLang="ja-JP" sz="1200"/>
                <a:t>2014/2 </a:t>
              </a:r>
              <a:r>
                <a:rPr kumimoji="1" lang="ja-JP" altLang="en-US" sz="1200"/>
                <a:t>引用</a:t>
              </a:r>
              <a:r>
                <a:rPr kumimoji="1" lang="en-US" altLang="ja-JP" sz="1200"/>
                <a:t>:</a:t>
              </a:r>
              <a:r>
                <a:rPr kumimoji="1" lang="ja-JP" altLang="en-US" sz="1200"/>
                <a:t>日経新聞</a:t>
              </a:r>
            </a:p>
          </p:txBody>
        </p:sp>
      </p:grpSp>
      <p:sp>
        <p:nvSpPr>
          <p:cNvPr id="17" name="テキスト ボックス 16">
            <a:extLst>
              <a:ext uri="{FF2B5EF4-FFF2-40B4-BE49-F238E27FC236}">
                <a16:creationId xmlns:a16="http://schemas.microsoft.com/office/drawing/2014/main" id="{C07A9D09-D295-43B1-8D01-1EC4B6F7CAC4}"/>
              </a:ext>
            </a:extLst>
          </p:cNvPr>
          <p:cNvSpPr txBox="1"/>
          <p:nvPr/>
        </p:nvSpPr>
        <p:spPr>
          <a:xfrm>
            <a:off x="2043388" y="5779945"/>
            <a:ext cx="5051337" cy="461665"/>
          </a:xfrm>
          <a:prstGeom prst="rect">
            <a:avLst/>
          </a:prstGeom>
          <a:noFill/>
        </p:spPr>
        <p:txBody>
          <a:bodyPr wrap="square" rtlCol="0">
            <a:spAutoFit/>
          </a:bodyPr>
          <a:lstStyle/>
          <a:p>
            <a:r>
              <a:rPr kumimoji="1" lang="en-US" altLang="ja-JP" sz="2400" b="1">
                <a:solidFill>
                  <a:srgbClr val="0070C0"/>
                </a:solidFill>
              </a:rPr>
              <a:t>2014</a:t>
            </a:r>
            <a:r>
              <a:rPr kumimoji="1" lang="ja-JP" altLang="en-US" sz="2400" b="1">
                <a:solidFill>
                  <a:srgbClr val="0070C0"/>
                </a:solidFill>
              </a:rPr>
              <a:t>年は記録的な多雪年</a:t>
            </a:r>
            <a:r>
              <a:rPr kumimoji="1" lang="ja-JP" altLang="en-US" sz="2400"/>
              <a:t>であった</a:t>
            </a:r>
          </a:p>
        </p:txBody>
      </p:sp>
      <p:sp>
        <p:nvSpPr>
          <p:cNvPr id="19" name="矢印: 上カーブ 18">
            <a:extLst>
              <a:ext uri="{FF2B5EF4-FFF2-40B4-BE49-F238E27FC236}">
                <a16:creationId xmlns:a16="http://schemas.microsoft.com/office/drawing/2014/main" id="{B7692E00-15AE-4D42-BBCE-BC38092FDB48}"/>
              </a:ext>
            </a:extLst>
          </p:cNvPr>
          <p:cNvSpPr/>
          <p:nvPr/>
        </p:nvSpPr>
        <p:spPr>
          <a:xfrm rot="4661202">
            <a:off x="1632953" y="6250496"/>
            <a:ext cx="547672" cy="318827"/>
          </a:xfrm>
          <a:prstGeom prst="curved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30CA491C-4723-4727-9765-5F706C57D89F}"/>
              </a:ext>
            </a:extLst>
          </p:cNvPr>
          <p:cNvSpPr txBox="1"/>
          <p:nvPr/>
        </p:nvSpPr>
        <p:spPr>
          <a:xfrm>
            <a:off x="5743482" y="4493594"/>
            <a:ext cx="1760220" cy="400110"/>
          </a:xfrm>
          <a:prstGeom prst="rect">
            <a:avLst/>
          </a:prstGeom>
          <a:noFill/>
        </p:spPr>
        <p:txBody>
          <a:bodyPr wrap="square" rtlCol="0">
            <a:spAutoFit/>
          </a:bodyPr>
          <a:lstStyle/>
          <a:p>
            <a:r>
              <a:rPr kumimoji="1" lang="ja-JP" altLang="en-US" sz="2000" b="1">
                <a:solidFill>
                  <a:schemeClr val="bg1"/>
                </a:solidFill>
              </a:rPr>
              <a:t>約</a:t>
            </a:r>
            <a:r>
              <a:rPr kumimoji="1" lang="en-US" altLang="ja-JP" sz="2000" b="1">
                <a:solidFill>
                  <a:schemeClr val="bg1"/>
                </a:solidFill>
              </a:rPr>
              <a:t>70</a:t>
            </a:r>
            <a:r>
              <a:rPr kumimoji="1" lang="ja-JP" altLang="en-US" sz="2000" b="1">
                <a:solidFill>
                  <a:schemeClr val="bg1"/>
                </a:solidFill>
              </a:rPr>
              <a:t>人が負傷</a:t>
            </a:r>
          </a:p>
        </p:txBody>
      </p:sp>
    </p:spTree>
    <p:extLst>
      <p:ext uri="{BB962C8B-B14F-4D97-AF65-F5344CB8AC3E}">
        <p14:creationId xmlns:p14="http://schemas.microsoft.com/office/powerpoint/2010/main" val="4117309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B98E8C1-2DB9-4CCF-A354-AC038E37F792}"/>
              </a:ext>
            </a:extLst>
          </p:cNvPr>
          <p:cNvPicPr>
            <a:picLocks noChangeAspect="1"/>
          </p:cNvPicPr>
          <p:nvPr/>
        </p:nvPicPr>
        <p:blipFill>
          <a:blip r:embed="rId2"/>
          <a:stretch>
            <a:fillRect/>
          </a:stretch>
        </p:blipFill>
        <p:spPr>
          <a:xfrm>
            <a:off x="704997" y="2772421"/>
            <a:ext cx="3228709" cy="2867516"/>
          </a:xfrm>
          <a:prstGeom prst="rect">
            <a:avLst/>
          </a:prstGeom>
        </p:spPr>
      </p:pic>
      <p:pic>
        <p:nvPicPr>
          <p:cNvPr id="3" name="図 2">
            <a:extLst>
              <a:ext uri="{FF2B5EF4-FFF2-40B4-BE49-F238E27FC236}">
                <a16:creationId xmlns:a16="http://schemas.microsoft.com/office/drawing/2014/main" id="{92BE8B73-C77E-42CA-AAE3-4E2E6E8200BB}"/>
              </a:ext>
            </a:extLst>
          </p:cNvPr>
          <p:cNvPicPr>
            <a:picLocks noChangeAspect="1"/>
          </p:cNvPicPr>
          <p:nvPr/>
        </p:nvPicPr>
        <p:blipFill>
          <a:blip r:embed="rId3"/>
          <a:stretch>
            <a:fillRect/>
          </a:stretch>
        </p:blipFill>
        <p:spPr>
          <a:xfrm>
            <a:off x="4981903" y="2772422"/>
            <a:ext cx="3428999" cy="2867516"/>
          </a:xfrm>
          <a:prstGeom prst="rect">
            <a:avLst/>
          </a:prstGeom>
        </p:spPr>
      </p:pic>
      <p:sp>
        <p:nvSpPr>
          <p:cNvPr id="4" name="テキスト ボックス 3">
            <a:extLst>
              <a:ext uri="{FF2B5EF4-FFF2-40B4-BE49-F238E27FC236}">
                <a16:creationId xmlns:a16="http://schemas.microsoft.com/office/drawing/2014/main" id="{FE1C1FE9-6F08-4C75-880C-A886F9E32084}"/>
              </a:ext>
            </a:extLst>
          </p:cNvPr>
          <p:cNvSpPr txBox="1"/>
          <p:nvPr/>
        </p:nvSpPr>
        <p:spPr>
          <a:xfrm>
            <a:off x="5178019" y="5906669"/>
            <a:ext cx="3586175" cy="400110"/>
          </a:xfrm>
          <a:prstGeom prst="rect">
            <a:avLst/>
          </a:prstGeom>
          <a:noFill/>
        </p:spPr>
        <p:txBody>
          <a:bodyPr wrap="square" rtlCol="0">
            <a:spAutoFit/>
          </a:bodyPr>
          <a:lstStyle/>
          <a:p>
            <a:r>
              <a:rPr lang="ja-JP" altLang="en-US" sz="2000"/>
              <a:t>気象庁</a:t>
            </a:r>
            <a:r>
              <a:rPr lang="en-US" altLang="ja-JP" sz="2000"/>
              <a:t>:</a:t>
            </a:r>
            <a:r>
              <a:rPr lang="ja-JP" altLang="en-US" sz="2000"/>
              <a:t>過去の天気図より引用</a:t>
            </a:r>
          </a:p>
        </p:txBody>
      </p:sp>
      <p:sp>
        <p:nvSpPr>
          <p:cNvPr id="5" name="テキスト ボックス 4">
            <a:extLst>
              <a:ext uri="{FF2B5EF4-FFF2-40B4-BE49-F238E27FC236}">
                <a16:creationId xmlns:a16="http://schemas.microsoft.com/office/drawing/2014/main" id="{139F2D32-6DCA-49CB-8990-30D14430B396}"/>
              </a:ext>
            </a:extLst>
          </p:cNvPr>
          <p:cNvSpPr txBox="1"/>
          <p:nvPr/>
        </p:nvSpPr>
        <p:spPr>
          <a:xfrm>
            <a:off x="543013" y="2054917"/>
            <a:ext cx="3647090" cy="400110"/>
          </a:xfrm>
          <a:prstGeom prst="rect">
            <a:avLst/>
          </a:prstGeom>
          <a:noFill/>
        </p:spPr>
        <p:txBody>
          <a:bodyPr wrap="square" rtlCol="0">
            <a:spAutoFit/>
          </a:bodyPr>
          <a:lstStyle/>
          <a:p>
            <a:pPr algn="ctr"/>
            <a:r>
              <a:rPr lang="ja-JP" altLang="en-US" sz="2000"/>
              <a:t>西高東低（冬型の気圧配置）</a:t>
            </a:r>
            <a:endParaRPr lang="ja-JP" altLang="en-US" sz="1350"/>
          </a:p>
        </p:txBody>
      </p:sp>
      <p:sp>
        <p:nvSpPr>
          <p:cNvPr id="6" name="テキスト ボックス 5">
            <a:extLst>
              <a:ext uri="{FF2B5EF4-FFF2-40B4-BE49-F238E27FC236}">
                <a16:creationId xmlns:a16="http://schemas.microsoft.com/office/drawing/2014/main" id="{B4840469-48A4-4F9A-A442-DA8E97164734}"/>
              </a:ext>
            </a:extLst>
          </p:cNvPr>
          <p:cNvSpPr txBox="1"/>
          <p:nvPr/>
        </p:nvSpPr>
        <p:spPr>
          <a:xfrm>
            <a:off x="5935001" y="2038891"/>
            <a:ext cx="2072210" cy="400110"/>
          </a:xfrm>
          <a:prstGeom prst="rect">
            <a:avLst/>
          </a:prstGeom>
          <a:noFill/>
        </p:spPr>
        <p:txBody>
          <a:bodyPr wrap="square" rtlCol="0">
            <a:spAutoFit/>
          </a:bodyPr>
          <a:lstStyle/>
          <a:p>
            <a:pPr algn="ctr"/>
            <a:r>
              <a:rPr lang="ja-JP" altLang="en-US" sz="2000"/>
              <a:t>南岸低気圧</a:t>
            </a:r>
          </a:p>
        </p:txBody>
      </p:sp>
      <p:sp>
        <p:nvSpPr>
          <p:cNvPr id="7" name="テキスト ボックス 6">
            <a:extLst>
              <a:ext uri="{FF2B5EF4-FFF2-40B4-BE49-F238E27FC236}">
                <a16:creationId xmlns:a16="http://schemas.microsoft.com/office/drawing/2014/main" id="{759F2EF9-95A9-4B1B-B125-6EECFD281D43}"/>
              </a:ext>
            </a:extLst>
          </p:cNvPr>
          <p:cNvSpPr txBox="1"/>
          <p:nvPr/>
        </p:nvSpPr>
        <p:spPr>
          <a:xfrm>
            <a:off x="1531822" y="2393332"/>
            <a:ext cx="1669473" cy="400110"/>
          </a:xfrm>
          <a:prstGeom prst="rect">
            <a:avLst/>
          </a:prstGeom>
          <a:noFill/>
        </p:spPr>
        <p:txBody>
          <a:bodyPr wrap="square" rtlCol="0">
            <a:spAutoFit/>
          </a:bodyPr>
          <a:lstStyle/>
          <a:p>
            <a:pPr algn="ctr"/>
            <a:r>
              <a:rPr lang="ja-JP" altLang="en-US" sz="2000"/>
              <a:t>日本海側</a:t>
            </a:r>
          </a:p>
        </p:txBody>
      </p:sp>
      <p:sp>
        <p:nvSpPr>
          <p:cNvPr id="9" name="テキスト ボックス 8">
            <a:extLst>
              <a:ext uri="{FF2B5EF4-FFF2-40B4-BE49-F238E27FC236}">
                <a16:creationId xmlns:a16="http://schemas.microsoft.com/office/drawing/2014/main" id="{67EB5874-60E2-4A6C-84B6-6193F3FFFA30}"/>
              </a:ext>
            </a:extLst>
          </p:cNvPr>
          <p:cNvSpPr txBox="1"/>
          <p:nvPr/>
        </p:nvSpPr>
        <p:spPr>
          <a:xfrm>
            <a:off x="6286497" y="2372311"/>
            <a:ext cx="1369217" cy="400110"/>
          </a:xfrm>
          <a:prstGeom prst="rect">
            <a:avLst/>
          </a:prstGeom>
          <a:noFill/>
        </p:spPr>
        <p:txBody>
          <a:bodyPr wrap="square" rtlCol="0">
            <a:spAutoFit/>
          </a:bodyPr>
          <a:lstStyle/>
          <a:p>
            <a:pPr algn="ctr"/>
            <a:r>
              <a:rPr lang="ja-JP" altLang="en-US" sz="2000"/>
              <a:t>太平洋側</a:t>
            </a:r>
          </a:p>
        </p:txBody>
      </p:sp>
      <p:sp>
        <p:nvSpPr>
          <p:cNvPr id="8" name="テキスト ボックス 7">
            <a:extLst>
              <a:ext uri="{FF2B5EF4-FFF2-40B4-BE49-F238E27FC236}">
                <a16:creationId xmlns:a16="http://schemas.microsoft.com/office/drawing/2014/main" id="{E4F3ECF1-6318-4A72-B423-68AB6A7B476D}"/>
              </a:ext>
            </a:extLst>
          </p:cNvPr>
          <p:cNvSpPr txBox="1"/>
          <p:nvPr/>
        </p:nvSpPr>
        <p:spPr>
          <a:xfrm>
            <a:off x="385302" y="607800"/>
            <a:ext cx="3422905" cy="461665"/>
          </a:xfrm>
          <a:prstGeom prst="rect">
            <a:avLst/>
          </a:prstGeom>
          <a:noFill/>
          <a:ln>
            <a:solidFill>
              <a:schemeClr val="accent1"/>
            </a:solidFill>
          </a:ln>
        </p:spPr>
        <p:txBody>
          <a:bodyPr wrap="square" rtlCol="0">
            <a:spAutoFit/>
          </a:bodyPr>
          <a:lstStyle/>
          <a:p>
            <a:r>
              <a:rPr kumimoji="1" lang="ja-JP" altLang="en-US" sz="2400"/>
              <a:t>関東の降雪時の特徴</a:t>
            </a:r>
          </a:p>
        </p:txBody>
      </p:sp>
      <p:sp>
        <p:nvSpPr>
          <p:cNvPr id="11" name="正方形/長方形 10">
            <a:extLst>
              <a:ext uri="{FF2B5EF4-FFF2-40B4-BE49-F238E27FC236}">
                <a16:creationId xmlns:a16="http://schemas.microsoft.com/office/drawing/2014/main" id="{EE0F83DC-E2EB-4B0D-9E58-C29F9B6FAECD}"/>
              </a:ext>
            </a:extLst>
          </p:cNvPr>
          <p:cNvSpPr/>
          <p:nvPr/>
        </p:nvSpPr>
        <p:spPr>
          <a:xfrm>
            <a:off x="0" y="0"/>
            <a:ext cx="9144000" cy="400111"/>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rPr>
              <a:t>降雪時の気圧配置タイプ</a:t>
            </a:r>
            <a:r>
              <a:rPr kumimoji="1" lang="ja-JP" altLang="en-US" sz="3000">
                <a:solidFill>
                  <a:schemeClr val="tx1"/>
                </a:solidFill>
              </a:rPr>
              <a:t>　　　　　　　　　　　　</a:t>
            </a:r>
            <a:r>
              <a:rPr kumimoji="1" lang="en-US" altLang="ja-JP" sz="3000">
                <a:solidFill>
                  <a:schemeClr val="tx1"/>
                </a:solidFill>
              </a:rPr>
              <a:t> </a:t>
            </a:r>
            <a:r>
              <a:rPr kumimoji="1" lang="ja-JP" altLang="en-US" sz="3000" b="1">
                <a:solidFill>
                  <a:schemeClr val="tx1"/>
                </a:solidFill>
                <a:effectLst>
                  <a:outerShdw blurRad="38100" dist="38100" dir="2700000" algn="tl">
                    <a:srgbClr val="000000">
                      <a:alpha val="43137"/>
                    </a:srgbClr>
                  </a:outerShdw>
                </a:effectLst>
              </a:rPr>
              <a:t>　　　　　　　　　　　　　　　　　</a:t>
            </a:r>
            <a:r>
              <a:rPr kumimoji="1" lang="ja-JP" altLang="en-US" sz="3000">
                <a:solidFill>
                  <a:schemeClr val="tx1"/>
                </a:solidFill>
              </a:rPr>
              <a:t>　</a:t>
            </a:r>
          </a:p>
        </p:txBody>
      </p:sp>
      <p:sp>
        <p:nvSpPr>
          <p:cNvPr id="10" name="テキスト ボックス 9">
            <a:extLst>
              <a:ext uri="{FF2B5EF4-FFF2-40B4-BE49-F238E27FC236}">
                <a16:creationId xmlns:a16="http://schemas.microsoft.com/office/drawing/2014/main" id="{3C7B1653-7A3F-44BB-A764-A82081915D4A}"/>
              </a:ext>
            </a:extLst>
          </p:cNvPr>
          <p:cNvSpPr txBox="1"/>
          <p:nvPr/>
        </p:nvSpPr>
        <p:spPr>
          <a:xfrm>
            <a:off x="315243" y="1151501"/>
            <a:ext cx="7340471" cy="369332"/>
          </a:xfrm>
          <a:prstGeom prst="rect">
            <a:avLst/>
          </a:prstGeom>
          <a:noFill/>
        </p:spPr>
        <p:txBody>
          <a:bodyPr wrap="none" rtlCol="0">
            <a:spAutoFit/>
          </a:bodyPr>
          <a:lstStyle/>
          <a:p>
            <a:r>
              <a:rPr kumimoji="1" lang="ja-JP" altLang="en-US"/>
              <a:t>　　関東の降雪はほとんどの場合，南岸低気圧によってもたらされる</a:t>
            </a:r>
          </a:p>
        </p:txBody>
      </p:sp>
    </p:spTree>
    <p:extLst>
      <p:ext uri="{BB962C8B-B14F-4D97-AF65-F5344CB8AC3E}">
        <p14:creationId xmlns:p14="http://schemas.microsoft.com/office/powerpoint/2010/main" val="253754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2E0AD106-0DC7-4B4E-88DA-157BA7890277}"/>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事例場での水蒸気フラックスの収束の比較　　　  　　　　　　</a:t>
            </a:r>
            <a:r>
              <a:rPr kumimoji="1" lang="ja-JP" altLang="en-US" sz="3000">
                <a:solidFill>
                  <a:schemeClr val="tx1"/>
                </a:solidFill>
              </a:rPr>
              <a:t>　</a:t>
            </a:r>
          </a:p>
        </p:txBody>
      </p:sp>
      <p:sp>
        <p:nvSpPr>
          <p:cNvPr id="9" name="正方形/長方形 8">
            <a:extLst>
              <a:ext uri="{FF2B5EF4-FFF2-40B4-BE49-F238E27FC236}">
                <a16:creationId xmlns:a16="http://schemas.microsoft.com/office/drawing/2014/main" id="{E17ADDEB-7DD8-4C21-A140-D16F3FBDD68A}"/>
              </a:ext>
            </a:extLst>
          </p:cNvPr>
          <p:cNvSpPr/>
          <p:nvPr/>
        </p:nvSpPr>
        <p:spPr>
          <a:xfrm>
            <a:off x="251460" y="1685283"/>
            <a:ext cx="1107996" cy="369332"/>
          </a:xfrm>
          <a:prstGeom prst="rect">
            <a:avLst/>
          </a:prstGeom>
        </p:spPr>
        <p:txBody>
          <a:bodyPr wrap="none">
            <a:spAutoFit/>
          </a:bodyPr>
          <a:lstStyle/>
          <a:p>
            <a:r>
              <a:rPr kumimoji="1" lang="ja-JP" altLang="en-US"/>
              <a:t>普通事例</a:t>
            </a:r>
            <a:endParaRPr lang="ja-JP" altLang="en-US"/>
          </a:p>
        </p:txBody>
      </p:sp>
      <p:sp>
        <p:nvSpPr>
          <p:cNvPr id="11" name="正方形/長方形 10">
            <a:extLst>
              <a:ext uri="{FF2B5EF4-FFF2-40B4-BE49-F238E27FC236}">
                <a16:creationId xmlns:a16="http://schemas.microsoft.com/office/drawing/2014/main" id="{DE8A0318-1633-4E62-B2B1-E3790E5F6C16}"/>
              </a:ext>
            </a:extLst>
          </p:cNvPr>
          <p:cNvSpPr/>
          <p:nvPr/>
        </p:nvSpPr>
        <p:spPr>
          <a:xfrm>
            <a:off x="251460" y="4596253"/>
            <a:ext cx="1107996" cy="369332"/>
          </a:xfrm>
          <a:prstGeom prst="rect">
            <a:avLst/>
          </a:prstGeom>
        </p:spPr>
        <p:txBody>
          <a:bodyPr wrap="none">
            <a:spAutoFit/>
          </a:bodyPr>
          <a:lstStyle/>
          <a:p>
            <a:r>
              <a:rPr kumimoji="1" lang="ja-JP" altLang="en-US"/>
              <a:t>極端事例</a:t>
            </a:r>
            <a:endParaRPr lang="ja-JP" altLang="en-US"/>
          </a:p>
        </p:txBody>
      </p:sp>
      <p:sp>
        <p:nvSpPr>
          <p:cNvPr id="12" name="テキスト ボックス 11">
            <a:extLst>
              <a:ext uri="{FF2B5EF4-FFF2-40B4-BE49-F238E27FC236}">
                <a16:creationId xmlns:a16="http://schemas.microsoft.com/office/drawing/2014/main" id="{E0836323-931C-44E2-B509-1FFDEB50029E}"/>
              </a:ext>
            </a:extLst>
          </p:cNvPr>
          <p:cNvSpPr txBox="1"/>
          <p:nvPr/>
        </p:nvSpPr>
        <p:spPr>
          <a:xfrm>
            <a:off x="3773064" y="3326717"/>
            <a:ext cx="1800344" cy="461665"/>
          </a:xfrm>
          <a:prstGeom prst="rect">
            <a:avLst/>
          </a:prstGeom>
          <a:noFill/>
        </p:spPr>
        <p:txBody>
          <a:bodyPr wrap="square" rtlCol="0">
            <a:spAutoFit/>
          </a:bodyPr>
          <a:lstStyle/>
          <a:p>
            <a:r>
              <a:rPr kumimoji="1" lang="ja-JP" altLang="en-US" sz="1200"/>
              <a:t>色：近年ー過去の偏差</a:t>
            </a:r>
            <a:endParaRPr kumimoji="1" lang="en-US" altLang="ja-JP" sz="1200"/>
          </a:p>
          <a:p>
            <a:r>
              <a:rPr kumimoji="1" lang="ja-JP" altLang="en-US" sz="1200"/>
              <a:t>正：収束，負：発散</a:t>
            </a:r>
          </a:p>
        </p:txBody>
      </p:sp>
      <p:sp>
        <p:nvSpPr>
          <p:cNvPr id="28" name="テキスト ボックス 27">
            <a:extLst>
              <a:ext uri="{FF2B5EF4-FFF2-40B4-BE49-F238E27FC236}">
                <a16:creationId xmlns:a16="http://schemas.microsoft.com/office/drawing/2014/main" id="{7763AC80-517B-4CCF-9F18-C2DB3815D33F}"/>
              </a:ext>
            </a:extLst>
          </p:cNvPr>
          <p:cNvSpPr txBox="1"/>
          <p:nvPr/>
        </p:nvSpPr>
        <p:spPr>
          <a:xfrm>
            <a:off x="593271" y="6211668"/>
            <a:ext cx="7957457" cy="646331"/>
          </a:xfrm>
          <a:prstGeom prst="rect">
            <a:avLst/>
          </a:prstGeom>
          <a:noFill/>
        </p:spPr>
        <p:txBody>
          <a:bodyPr wrap="square" rtlCol="0">
            <a:spAutoFit/>
          </a:bodyPr>
          <a:lstStyle/>
          <a:p>
            <a:r>
              <a:rPr kumimoji="1" lang="ja-JP" altLang="en-US"/>
              <a:t>降雪日前日から当日にかけて，水蒸気フラックスの収束域が関東付近を通過</a:t>
            </a:r>
            <a:endParaRPr kumimoji="1" lang="en-US" altLang="ja-JP"/>
          </a:p>
          <a:p>
            <a:r>
              <a:rPr kumimoji="1" lang="ja-JP" altLang="en-US"/>
              <a:t>気候値の差に加えて，事例の差でもより降水の起こりやすい場になっていた</a:t>
            </a:r>
          </a:p>
        </p:txBody>
      </p:sp>
      <p:sp>
        <p:nvSpPr>
          <p:cNvPr id="2" name="テキスト ボックス 1">
            <a:extLst>
              <a:ext uri="{FF2B5EF4-FFF2-40B4-BE49-F238E27FC236}">
                <a16:creationId xmlns:a16="http://schemas.microsoft.com/office/drawing/2014/main" id="{A9FDE4D3-32F4-40FB-B5C9-D9A75154063C}"/>
              </a:ext>
            </a:extLst>
          </p:cNvPr>
          <p:cNvSpPr txBox="1"/>
          <p:nvPr/>
        </p:nvSpPr>
        <p:spPr>
          <a:xfrm>
            <a:off x="658586" y="413182"/>
            <a:ext cx="8175171" cy="369332"/>
          </a:xfrm>
          <a:prstGeom prst="rect">
            <a:avLst/>
          </a:prstGeom>
          <a:noFill/>
        </p:spPr>
        <p:txBody>
          <a:bodyPr wrap="square" rtlCol="0">
            <a:spAutoFit/>
          </a:bodyPr>
          <a:lstStyle/>
          <a:p>
            <a:r>
              <a:rPr kumimoji="1" lang="ja-JP" altLang="en-US"/>
              <a:t>　　　　　　　　降雪前日　　　　　　　　　　降雪当日</a:t>
            </a:r>
          </a:p>
        </p:txBody>
      </p:sp>
      <p:pic>
        <p:nvPicPr>
          <p:cNvPr id="6" name="図 5" descr="テキスト, 地図 が含まれている画像&#10;&#10;自動的に生成された説明">
            <a:extLst>
              <a:ext uri="{FF2B5EF4-FFF2-40B4-BE49-F238E27FC236}">
                <a16:creationId xmlns:a16="http://schemas.microsoft.com/office/drawing/2014/main" id="{90C7C7D0-F210-4ED5-BF10-F2B449BF06CF}"/>
              </a:ext>
            </a:extLst>
          </p:cNvPr>
          <p:cNvPicPr>
            <a:picLocks noChangeAspect="1"/>
          </p:cNvPicPr>
          <p:nvPr/>
        </p:nvPicPr>
        <p:blipFill rotWithShape="1">
          <a:blip r:embed="rId3">
            <a:extLst>
              <a:ext uri="{28A0092B-C50C-407E-A947-70E740481C1C}">
                <a14:useLocalDpi xmlns:a14="http://schemas.microsoft.com/office/drawing/2010/main" val="0"/>
              </a:ext>
            </a:extLst>
          </a:blip>
          <a:srcRect l="15363" t="4945" r="12011" b="5581"/>
          <a:stretch/>
        </p:blipFill>
        <p:spPr>
          <a:xfrm>
            <a:off x="1451591" y="821335"/>
            <a:ext cx="2849263" cy="2399933"/>
          </a:xfrm>
          <a:prstGeom prst="rect">
            <a:avLst/>
          </a:prstGeom>
        </p:spPr>
      </p:pic>
      <p:pic>
        <p:nvPicPr>
          <p:cNvPr id="16" name="図 15" descr="テキスト, 地図 が含まれている画像&#10;&#10;自動的に生成された説明">
            <a:extLst>
              <a:ext uri="{FF2B5EF4-FFF2-40B4-BE49-F238E27FC236}">
                <a16:creationId xmlns:a16="http://schemas.microsoft.com/office/drawing/2014/main" id="{5BFEB5E7-F19B-4270-9626-B48064D469F4}"/>
              </a:ext>
            </a:extLst>
          </p:cNvPr>
          <p:cNvPicPr>
            <a:picLocks noChangeAspect="1"/>
          </p:cNvPicPr>
          <p:nvPr/>
        </p:nvPicPr>
        <p:blipFill rotWithShape="1">
          <a:blip r:embed="rId3">
            <a:extLst>
              <a:ext uri="{28A0092B-C50C-407E-A947-70E740481C1C}">
                <a14:useLocalDpi xmlns:a14="http://schemas.microsoft.com/office/drawing/2010/main" val="0"/>
              </a:ext>
            </a:extLst>
          </a:blip>
          <a:srcRect l="94235" t="6438" r="50" b="10007"/>
          <a:stretch/>
        </p:blipFill>
        <p:spPr>
          <a:xfrm>
            <a:off x="8607641" y="782513"/>
            <a:ext cx="284899" cy="2399934"/>
          </a:xfrm>
          <a:prstGeom prst="rect">
            <a:avLst/>
          </a:prstGeom>
        </p:spPr>
      </p:pic>
      <p:pic>
        <p:nvPicPr>
          <p:cNvPr id="10" name="図 9" descr="テキスト, 地図 が含まれている画像&#10;&#10;自動的に生成された説明">
            <a:extLst>
              <a:ext uri="{FF2B5EF4-FFF2-40B4-BE49-F238E27FC236}">
                <a16:creationId xmlns:a16="http://schemas.microsoft.com/office/drawing/2014/main" id="{9C6DCB9B-042F-4DFB-AA98-F6B582ECD33A}"/>
              </a:ext>
            </a:extLst>
          </p:cNvPr>
          <p:cNvPicPr>
            <a:picLocks noChangeAspect="1"/>
          </p:cNvPicPr>
          <p:nvPr/>
        </p:nvPicPr>
        <p:blipFill rotWithShape="1">
          <a:blip r:embed="rId4">
            <a:extLst>
              <a:ext uri="{28A0092B-C50C-407E-A947-70E740481C1C}">
                <a14:useLocalDpi xmlns:a14="http://schemas.microsoft.com/office/drawing/2010/main" val="0"/>
              </a:ext>
            </a:extLst>
          </a:blip>
          <a:srcRect l="-625" t="5298" r="30701" b="12859"/>
          <a:stretch/>
        </p:blipFill>
        <p:spPr>
          <a:xfrm>
            <a:off x="4843147" y="782514"/>
            <a:ext cx="3377052" cy="2399933"/>
          </a:xfrm>
          <a:prstGeom prst="rect">
            <a:avLst/>
          </a:prstGeom>
        </p:spPr>
      </p:pic>
      <p:pic>
        <p:nvPicPr>
          <p:cNvPr id="15" name="図 14" descr="テキスト, 地図 が含まれている画像&#10;&#10;自動的に生成された説明">
            <a:extLst>
              <a:ext uri="{FF2B5EF4-FFF2-40B4-BE49-F238E27FC236}">
                <a16:creationId xmlns:a16="http://schemas.microsoft.com/office/drawing/2014/main" id="{74D36AEC-0B71-4E45-B2D4-CD9198D51EF8}"/>
              </a:ext>
            </a:extLst>
          </p:cNvPr>
          <p:cNvPicPr>
            <a:picLocks noChangeAspect="1"/>
          </p:cNvPicPr>
          <p:nvPr/>
        </p:nvPicPr>
        <p:blipFill rotWithShape="1">
          <a:blip r:embed="rId5">
            <a:extLst>
              <a:ext uri="{28A0092B-C50C-407E-A947-70E740481C1C}">
                <a14:useLocalDpi xmlns:a14="http://schemas.microsoft.com/office/drawing/2010/main" val="0"/>
              </a:ext>
            </a:extLst>
          </a:blip>
          <a:srcRect l="15293" t="5001" r="11992" b="5777"/>
          <a:stretch/>
        </p:blipFill>
        <p:spPr>
          <a:xfrm>
            <a:off x="1451590" y="3765618"/>
            <a:ext cx="2849264" cy="2399934"/>
          </a:xfrm>
          <a:prstGeom prst="rect">
            <a:avLst/>
          </a:prstGeom>
        </p:spPr>
      </p:pic>
      <p:pic>
        <p:nvPicPr>
          <p:cNvPr id="22" name="図 21" descr="テキスト, 地図 が含まれている画像&#10;&#10;自動的に生成された説明">
            <a:extLst>
              <a:ext uri="{FF2B5EF4-FFF2-40B4-BE49-F238E27FC236}">
                <a16:creationId xmlns:a16="http://schemas.microsoft.com/office/drawing/2014/main" id="{00A765FD-BB07-4B49-8951-80DE68D7F43D}"/>
              </a:ext>
            </a:extLst>
          </p:cNvPr>
          <p:cNvPicPr>
            <a:picLocks noChangeAspect="1"/>
          </p:cNvPicPr>
          <p:nvPr/>
        </p:nvPicPr>
        <p:blipFill rotWithShape="1">
          <a:blip r:embed="rId5">
            <a:extLst>
              <a:ext uri="{28A0092B-C50C-407E-A947-70E740481C1C}">
                <a14:useLocalDpi xmlns:a14="http://schemas.microsoft.com/office/drawing/2010/main" val="0"/>
              </a:ext>
            </a:extLst>
          </a:blip>
          <a:srcRect l="94529" t="6446" r="-200" b="9888"/>
          <a:stretch/>
        </p:blipFill>
        <p:spPr>
          <a:xfrm>
            <a:off x="8607641" y="3788241"/>
            <a:ext cx="284899" cy="2377311"/>
          </a:xfrm>
          <a:prstGeom prst="rect">
            <a:avLst/>
          </a:prstGeom>
        </p:spPr>
      </p:pic>
      <p:pic>
        <p:nvPicPr>
          <p:cNvPr id="18" name="図 17" descr="テキスト, 地図 が含まれている画像&#10;&#10;自動的に生成された説明">
            <a:extLst>
              <a:ext uri="{FF2B5EF4-FFF2-40B4-BE49-F238E27FC236}">
                <a16:creationId xmlns:a16="http://schemas.microsoft.com/office/drawing/2014/main" id="{B712C3EE-4023-40F1-9E59-052B324D85ED}"/>
              </a:ext>
            </a:extLst>
          </p:cNvPr>
          <p:cNvPicPr>
            <a:picLocks noChangeAspect="1"/>
          </p:cNvPicPr>
          <p:nvPr/>
        </p:nvPicPr>
        <p:blipFill rotWithShape="1">
          <a:blip r:embed="rId6">
            <a:extLst>
              <a:ext uri="{28A0092B-C50C-407E-A947-70E740481C1C}">
                <a14:useLocalDpi xmlns:a14="http://schemas.microsoft.com/office/drawing/2010/main" val="0"/>
              </a:ext>
            </a:extLst>
          </a:blip>
          <a:srcRect l="1" t="5115" r="30634" b="12263"/>
          <a:stretch/>
        </p:blipFill>
        <p:spPr>
          <a:xfrm>
            <a:off x="4843147" y="3788241"/>
            <a:ext cx="3377052" cy="2377311"/>
          </a:xfrm>
          <a:prstGeom prst="rect">
            <a:avLst/>
          </a:prstGeom>
        </p:spPr>
      </p:pic>
      <p:sp>
        <p:nvSpPr>
          <p:cNvPr id="4" name="楕円 3">
            <a:extLst>
              <a:ext uri="{FF2B5EF4-FFF2-40B4-BE49-F238E27FC236}">
                <a16:creationId xmlns:a16="http://schemas.microsoft.com/office/drawing/2014/main" id="{18FD9FBC-CED1-4297-B79E-165EB70BD160}"/>
              </a:ext>
            </a:extLst>
          </p:cNvPr>
          <p:cNvSpPr/>
          <p:nvPr/>
        </p:nvSpPr>
        <p:spPr>
          <a:xfrm rot="19809975">
            <a:off x="2147104" y="2477975"/>
            <a:ext cx="1187446" cy="4436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CAF7B2C5-5CF9-4D82-884F-B15DD87AEB8C}"/>
              </a:ext>
            </a:extLst>
          </p:cNvPr>
          <p:cNvSpPr/>
          <p:nvPr/>
        </p:nvSpPr>
        <p:spPr>
          <a:xfrm rot="19809975">
            <a:off x="6841726" y="1830944"/>
            <a:ext cx="1090322" cy="4436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A585E06B-412A-4496-AC59-4A8321AC8D47}"/>
              </a:ext>
            </a:extLst>
          </p:cNvPr>
          <p:cNvSpPr/>
          <p:nvPr/>
        </p:nvSpPr>
        <p:spPr>
          <a:xfrm rot="19809975">
            <a:off x="2566148" y="5243618"/>
            <a:ext cx="915411" cy="4436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C74FD16A-29D5-45F5-88F6-63FED0801FF9}"/>
              </a:ext>
            </a:extLst>
          </p:cNvPr>
          <p:cNvSpPr/>
          <p:nvPr/>
        </p:nvSpPr>
        <p:spPr>
          <a:xfrm rot="19809975">
            <a:off x="6613780" y="4691017"/>
            <a:ext cx="1089461" cy="44362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78162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A4B4E34-D063-4211-B66A-2940D6A7968C}"/>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降雪日の</a:t>
            </a:r>
            <a:r>
              <a:rPr kumimoji="1" lang="en-US" altLang="ja-JP" sz="3000" b="1">
                <a:solidFill>
                  <a:schemeClr val="tx1"/>
                </a:solidFill>
                <a:effectLst>
                  <a:outerShdw blurRad="38100" dist="38100" dir="2700000" algn="tl">
                    <a:srgbClr val="000000">
                      <a:alpha val="43137"/>
                    </a:srgbClr>
                  </a:outerShdw>
                </a:effectLst>
              </a:rPr>
              <a:t>2m</a:t>
            </a:r>
            <a:r>
              <a:rPr kumimoji="1" lang="ja-JP" altLang="en-US" sz="3000" b="1">
                <a:solidFill>
                  <a:schemeClr val="tx1"/>
                </a:solidFill>
                <a:effectLst>
                  <a:outerShdw blurRad="38100" dist="38100" dir="2700000" algn="tl">
                    <a:srgbClr val="000000">
                      <a:alpha val="43137"/>
                    </a:srgbClr>
                  </a:outerShdw>
                </a:effectLst>
              </a:rPr>
              <a:t>気温，</a:t>
            </a:r>
            <a:r>
              <a:rPr kumimoji="1" lang="en-US" altLang="ja-JP" sz="3000" b="1">
                <a:solidFill>
                  <a:schemeClr val="tx1"/>
                </a:solidFill>
                <a:effectLst>
                  <a:outerShdw blurRad="38100" dist="38100" dir="2700000" algn="tl">
                    <a:srgbClr val="000000">
                      <a:alpha val="43137"/>
                    </a:srgbClr>
                  </a:outerShdw>
                </a:effectLst>
              </a:rPr>
              <a:t>850hPa</a:t>
            </a:r>
            <a:r>
              <a:rPr kumimoji="1" lang="ja-JP" altLang="en-US" sz="3000" b="1">
                <a:solidFill>
                  <a:schemeClr val="tx1"/>
                </a:solidFill>
                <a:effectLst>
                  <a:outerShdw blurRad="38100" dist="38100" dir="2700000" algn="tl">
                    <a:srgbClr val="000000">
                      <a:alpha val="43137"/>
                    </a:srgbClr>
                  </a:outerShdw>
                </a:effectLst>
              </a:rPr>
              <a:t>面気温の比較　　　  　　　　　　</a:t>
            </a:r>
            <a:r>
              <a:rPr kumimoji="1" lang="ja-JP" altLang="en-US" sz="3000">
                <a:solidFill>
                  <a:schemeClr val="tx1"/>
                </a:solidFill>
              </a:rPr>
              <a:t>　</a:t>
            </a:r>
          </a:p>
        </p:txBody>
      </p:sp>
      <p:pic>
        <p:nvPicPr>
          <p:cNvPr id="4" name="図 3" descr="テキスト, 地図 が含まれている画像&#10;&#10;自動的に生成された説明">
            <a:extLst>
              <a:ext uri="{FF2B5EF4-FFF2-40B4-BE49-F238E27FC236}">
                <a16:creationId xmlns:a16="http://schemas.microsoft.com/office/drawing/2014/main" id="{3BF5CDC3-63A9-48B0-A6C7-603E9D4DC706}"/>
              </a:ext>
            </a:extLst>
          </p:cNvPr>
          <p:cNvPicPr>
            <a:picLocks noChangeAspect="1"/>
          </p:cNvPicPr>
          <p:nvPr/>
        </p:nvPicPr>
        <p:blipFill rotWithShape="1">
          <a:blip r:embed="rId2">
            <a:extLst>
              <a:ext uri="{28A0092B-C50C-407E-A947-70E740481C1C}">
                <a14:useLocalDpi xmlns:a14="http://schemas.microsoft.com/office/drawing/2010/main" val="0"/>
              </a:ext>
            </a:extLst>
          </a:blip>
          <a:srcRect l="15011" t="4658" r="12438" b="5381"/>
          <a:stretch/>
        </p:blipFill>
        <p:spPr>
          <a:xfrm>
            <a:off x="5717734" y="4006486"/>
            <a:ext cx="2856286" cy="2789174"/>
          </a:xfrm>
          <a:prstGeom prst="rect">
            <a:avLst/>
          </a:prstGeom>
        </p:spPr>
      </p:pic>
      <p:pic>
        <p:nvPicPr>
          <p:cNvPr id="6" name="図 5" descr="テキスト, 地図 が含まれている画像&#10;&#10;自動的に生成された説明">
            <a:extLst>
              <a:ext uri="{FF2B5EF4-FFF2-40B4-BE49-F238E27FC236}">
                <a16:creationId xmlns:a16="http://schemas.microsoft.com/office/drawing/2014/main" id="{B1BD1F37-EFFE-46CB-A6FB-CB701693170A}"/>
              </a:ext>
            </a:extLst>
          </p:cNvPr>
          <p:cNvPicPr>
            <a:picLocks noChangeAspect="1"/>
          </p:cNvPicPr>
          <p:nvPr/>
        </p:nvPicPr>
        <p:blipFill rotWithShape="1">
          <a:blip r:embed="rId3">
            <a:extLst>
              <a:ext uri="{28A0092B-C50C-407E-A947-70E740481C1C}">
                <a14:useLocalDpi xmlns:a14="http://schemas.microsoft.com/office/drawing/2010/main" val="0"/>
              </a:ext>
            </a:extLst>
          </a:blip>
          <a:srcRect l="15011" t="4658" r="12447" b="5381"/>
          <a:stretch/>
        </p:blipFill>
        <p:spPr>
          <a:xfrm>
            <a:off x="910353" y="4006485"/>
            <a:ext cx="2856286" cy="2789174"/>
          </a:xfrm>
          <a:prstGeom prst="rect">
            <a:avLst/>
          </a:prstGeom>
        </p:spPr>
      </p:pic>
      <p:pic>
        <p:nvPicPr>
          <p:cNvPr id="7" name="図 6" descr="テキスト, 地図 が含まれている画像&#10;&#10;自動的に生成された説明">
            <a:extLst>
              <a:ext uri="{FF2B5EF4-FFF2-40B4-BE49-F238E27FC236}">
                <a16:creationId xmlns:a16="http://schemas.microsoft.com/office/drawing/2014/main" id="{D571BBA9-BB6B-4D93-B123-6AB078B1F42A}"/>
              </a:ext>
            </a:extLst>
          </p:cNvPr>
          <p:cNvPicPr>
            <a:picLocks noChangeAspect="1"/>
          </p:cNvPicPr>
          <p:nvPr/>
        </p:nvPicPr>
        <p:blipFill rotWithShape="1">
          <a:blip r:embed="rId3">
            <a:extLst>
              <a:ext uri="{28A0092B-C50C-407E-A947-70E740481C1C}">
                <a14:useLocalDpi xmlns:a14="http://schemas.microsoft.com/office/drawing/2010/main" val="0"/>
              </a:ext>
            </a:extLst>
          </a:blip>
          <a:srcRect l="93213" t="8269" r="-134" b="11671"/>
          <a:stretch/>
        </p:blipFill>
        <p:spPr>
          <a:xfrm>
            <a:off x="8759724" y="3970023"/>
            <a:ext cx="384276" cy="2826010"/>
          </a:xfrm>
          <a:prstGeom prst="rect">
            <a:avLst/>
          </a:prstGeom>
        </p:spPr>
      </p:pic>
      <p:pic>
        <p:nvPicPr>
          <p:cNvPr id="9" name="図 8" descr="テキスト, 地図 が含まれている画像&#10;&#10;自動的に生成された説明">
            <a:extLst>
              <a:ext uri="{FF2B5EF4-FFF2-40B4-BE49-F238E27FC236}">
                <a16:creationId xmlns:a16="http://schemas.microsoft.com/office/drawing/2014/main" id="{D18374DD-317C-4683-BD48-60B5FE5AF9A9}"/>
              </a:ext>
            </a:extLst>
          </p:cNvPr>
          <p:cNvPicPr>
            <a:picLocks noChangeAspect="1"/>
          </p:cNvPicPr>
          <p:nvPr/>
        </p:nvPicPr>
        <p:blipFill rotWithShape="1">
          <a:blip r:embed="rId4">
            <a:extLst>
              <a:ext uri="{28A0092B-C50C-407E-A947-70E740481C1C}">
                <a14:useLocalDpi xmlns:a14="http://schemas.microsoft.com/office/drawing/2010/main" val="0"/>
              </a:ext>
            </a:extLst>
          </a:blip>
          <a:srcRect l="14882" t="4338" r="12432" b="5542"/>
          <a:stretch/>
        </p:blipFill>
        <p:spPr>
          <a:xfrm>
            <a:off x="5717735" y="959099"/>
            <a:ext cx="2856285" cy="2789175"/>
          </a:xfrm>
          <a:prstGeom prst="rect">
            <a:avLst/>
          </a:prstGeom>
        </p:spPr>
      </p:pic>
      <p:pic>
        <p:nvPicPr>
          <p:cNvPr id="10" name="図 9" descr="テキスト, 地図 が含まれている画像&#10;&#10;自動的に生成された説明">
            <a:extLst>
              <a:ext uri="{FF2B5EF4-FFF2-40B4-BE49-F238E27FC236}">
                <a16:creationId xmlns:a16="http://schemas.microsoft.com/office/drawing/2014/main" id="{3A2B755A-B0ED-47C2-9B08-155A02F21D88}"/>
              </a:ext>
            </a:extLst>
          </p:cNvPr>
          <p:cNvPicPr>
            <a:picLocks noChangeAspect="1"/>
          </p:cNvPicPr>
          <p:nvPr/>
        </p:nvPicPr>
        <p:blipFill rotWithShape="1">
          <a:blip r:embed="rId4">
            <a:extLst>
              <a:ext uri="{28A0092B-C50C-407E-A947-70E740481C1C}">
                <a14:useLocalDpi xmlns:a14="http://schemas.microsoft.com/office/drawing/2010/main" val="0"/>
              </a:ext>
            </a:extLst>
          </a:blip>
          <a:srcRect l="93726" t="7950" r="-264" b="11780"/>
          <a:stretch/>
        </p:blipFill>
        <p:spPr>
          <a:xfrm>
            <a:off x="8759724" y="1121766"/>
            <a:ext cx="384276" cy="2743918"/>
          </a:xfrm>
          <a:prstGeom prst="rect">
            <a:avLst/>
          </a:prstGeom>
        </p:spPr>
      </p:pic>
      <p:pic>
        <p:nvPicPr>
          <p:cNvPr id="12" name="図 11" descr="テキスト, 地図 が含まれている画像&#10;&#10;自動的に生成された説明">
            <a:extLst>
              <a:ext uri="{FF2B5EF4-FFF2-40B4-BE49-F238E27FC236}">
                <a16:creationId xmlns:a16="http://schemas.microsoft.com/office/drawing/2014/main" id="{EE4825A3-193D-45C6-8B9B-4E0D6203B2DB}"/>
              </a:ext>
            </a:extLst>
          </p:cNvPr>
          <p:cNvPicPr>
            <a:picLocks noChangeAspect="1"/>
          </p:cNvPicPr>
          <p:nvPr/>
        </p:nvPicPr>
        <p:blipFill rotWithShape="1">
          <a:blip r:embed="rId5">
            <a:extLst>
              <a:ext uri="{28A0092B-C50C-407E-A947-70E740481C1C}">
                <a14:useLocalDpi xmlns:a14="http://schemas.microsoft.com/office/drawing/2010/main" val="0"/>
              </a:ext>
            </a:extLst>
          </a:blip>
          <a:srcRect l="15011" t="5221" r="11799" b="5221"/>
          <a:stretch/>
        </p:blipFill>
        <p:spPr>
          <a:xfrm>
            <a:off x="909619" y="1035692"/>
            <a:ext cx="2857020" cy="2789174"/>
          </a:xfrm>
          <a:prstGeom prst="rect">
            <a:avLst/>
          </a:prstGeom>
        </p:spPr>
      </p:pic>
      <p:sp>
        <p:nvSpPr>
          <p:cNvPr id="13" name="テキスト ボックス 12">
            <a:extLst>
              <a:ext uri="{FF2B5EF4-FFF2-40B4-BE49-F238E27FC236}">
                <a16:creationId xmlns:a16="http://schemas.microsoft.com/office/drawing/2014/main" id="{AC461CD1-33A5-4CED-8203-3E444E234231}"/>
              </a:ext>
            </a:extLst>
          </p:cNvPr>
          <p:cNvSpPr txBox="1"/>
          <p:nvPr/>
        </p:nvSpPr>
        <p:spPr>
          <a:xfrm>
            <a:off x="3952343" y="3502355"/>
            <a:ext cx="1765994" cy="830997"/>
          </a:xfrm>
          <a:prstGeom prst="rect">
            <a:avLst/>
          </a:prstGeom>
          <a:noFill/>
        </p:spPr>
        <p:txBody>
          <a:bodyPr wrap="square" rtlCol="0">
            <a:spAutoFit/>
          </a:bodyPr>
          <a:lstStyle/>
          <a:p>
            <a:r>
              <a:rPr kumimoji="1" lang="ja-JP" altLang="en-US" sz="1200"/>
              <a:t>線：近年の事例の平均</a:t>
            </a:r>
            <a:endParaRPr kumimoji="1" lang="en-US" altLang="ja-JP" sz="1200"/>
          </a:p>
          <a:p>
            <a:r>
              <a:rPr kumimoji="1" lang="ja-JP" altLang="en-US" sz="1200"/>
              <a:t>色：近年ー過去の偏差</a:t>
            </a:r>
            <a:endParaRPr kumimoji="1" lang="en-US" altLang="ja-JP" sz="1200"/>
          </a:p>
          <a:p>
            <a:r>
              <a:rPr kumimoji="1" lang="ja-JP" altLang="en-US" sz="1200"/>
              <a:t>ドット域：信頼係数</a:t>
            </a:r>
            <a:r>
              <a:rPr kumimoji="1" lang="en-US" altLang="ja-JP" sz="1200"/>
              <a:t>90%</a:t>
            </a:r>
            <a:r>
              <a:rPr kumimoji="1" lang="ja-JP" altLang="en-US" sz="1200"/>
              <a:t>以上で有意な領域</a:t>
            </a:r>
            <a:endParaRPr kumimoji="1" lang="en-US" altLang="ja-JP" sz="1200"/>
          </a:p>
        </p:txBody>
      </p:sp>
      <p:sp>
        <p:nvSpPr>
          <p:cNvPr id="14" name="テキスト ボックス 13">
            <a:extLst>
              <a:ext uri="{FF2B5EF4-FFF2-40B4-BE49-F238E27FC236}">
                <a16:creationId xmlns:a16="http://schemas.microsoft.com/office/drawing/2014/main" id="{66BDBDA1-E4EA-4895-B17D-021A0AFC7FC1}"/>
              </a:ext>
            </a:extLst>
          </p:cNvPr>
          <p:cNvSpPr txBox="1"/>
          <p:nvPr/>
        </p:nvSpPr>
        <p:spPr>
          <a:xfrm>
            <a:off x="1145754" y="484742"/>
            <a:ext cx="7012092" cy="369332"/>
          </a:xfrm>
          <a:prstGeom prst="rect">
            <a:avLst/>
          </a:prstGeom>
          <a:noFill/>
        </p:spPr>
        <p:txBody>
          <a:bodyPr wrap="square" rtlCol="0">
            <a:spAutoFit/>
          </a:bodyPr>
          <a:lstStyle/>
          <a:p>
            <a:r>
              <a:rPr kumimoji="1" lang="ja-JP" altLang="en-US"/>
              <a:t>　　　極端事例　　　　　　　　　　　　　　　　　普通事例</a:t>
            </a:r>
          </a:p>
        </p:txBody>
      </p:sp>
      <p:sp>
        <p:nvSpPr>
          <p:cNvPr id="15" name="テキスト ボックス 14">
            <a:extLst>
              <a:ext uri="{FF2B5EF4-FFF2-40B4-BE49-F238E27FC236}">
                <a16:creationId xmlns:a16="http://schemas.microsoft.com/office/drawing/2014/main" id="{6B110EF0-87B4-45A1-9AF0-3991F0C021C2}"/>
              </a:ext>
            </a:extLst>
          </p:cNvPr>
          <p:cNvSpPr txBox="1"/>
          <p:nvPr/>
        </p:nvSpPr>
        <p:spPr>
          <a:xfrm>
            <a:off x="99153" y="1982898"/>
            <a:ext cx="887002" cy="369332"/>
          </a:xfrm>
          <a:prstGeom prst="rect">
            <a:avLst/>
          </a:prstGeom>
          <a:noFill/>
        </p:spPr>
        <p:txBody>
          <a:bodyPr wrap="square" rtlCol="0">
            <a:spAutoFit/>
          </a:bodyPr>
          <a:lstStyle/>
          <a:p>
            <a:r>
              <a:rPr kumimoji="1" lang="en-US" altLang="ja-JP"/>
              <a:t>850hPa</a:t>
            </a:r>
            <a:endParaRPr kumimoji="1" lang="ja-JP" altLang="en-US"/>
          </a:p>
        </p:txBody>
      </p:sp>
      <p:sp>
        <p:nvSpPr>
          <p:cNvPr id="16" name="正方形/長方形 15">
            <a:extLst>
              <a:ext uri="{FF2B5EF4-FFF2-40B4-BE49-F238E27FC236}">
                <a16:creationId xmlns:a16="http://schemas.microsoft.com/office/drawing/2014/main" id="{9AFD604B-A8A8-4CC6-BBD3-D767B713BF41}"/>
              </a:ext>
            </a:extLst>
          </p:cNvPr>
          <p:cNvSpPr/>
          <p:nvPr/>
        </p:nvSpPr>
        <p:spPr>
          <a:xfrm>
            <a:off x="283757" y="4902279"/>
            <a:ext cx="517794" cy="369332"/>
          </a:xfrm>
          <a:prstGeom prst="rect">
            <a:avLst/>
          </a:prstGeom>
        </p:spPr>
        <p:txBody>
          <a:bodyPr wrap="square">
            <a:spAutoFit/>
          </a:bodyPr>
          <a:lstStyle/>
          <a:p>
            <a:r>
              <a:rPr kumimoji="1" lang="en-US" altLang="ja-JP"/>
              <a:t>2m</a:t>
            </a:r>
            <a:endParaRPr kumimoji="1" lang="ja-JP" altLang="en-US"/>
          </a:p>
        </p:txBody>
      </p:sp>
      <p:pic>
        <p:nvPicPr>
          <p:cNvPr id="17" name="図 16" descr="テキスト, 地図 が含まれている画像&#10;&#10;自動的に生成された説明">
            <a:extLst>
              <a:ext uri="{FF2B5EF4-FFF2-40B4-BE49-F238E27FC236}">
                <a16:creationId xmlns:a16="http://schemas.microsoft.com/office/drawing/2014/main" id="{F772DDB4-FDF7-4A75-9591-BD09878FC558}"/>
              </a:ext>
            </a:extLst>
          </p:cNvPr>
          <p:cNvPicPr>
            <a:picLocks noChangeAspect="1"/>
          </p:cNvPicPr>
          <p:nvPr/>
        </p:nvPicPr>
        <p:blipFill rotWithShape="1">
          <a:blip r:embed="rId5">
            <a:extLst>
              <a:ext uri="{28A0092B-C50C-407E-A947-70E740481C1C}">
                <a14:useLocalDpi xmlns:a14="http://schemas.microsoft.com/office/drawing/2010/main" val="0"/>
              </a:ext>
            </a:extLst>
          </a:blip>
          <a:srcRect l="15011" t="5221" r="11799" b="5221"/>
          <a:stretch/>
        </p:blipFill>
        <p:spPr>
          <a:xfrm>
            <a:off x="942246" y="1035692"/>
            <a:ext cx="2857020" cy="2789174"/>
          </a:xfrm>
          <a:prstGeom prst="rect">
            <a:avLst/>
          </a:prstGeom>
        </p:spPr>
      </p:pic>
    </p:spTree>
    <p:extLst>
      <p:ext uri="{BB962C8B-B14F-4D97-AF65-F5344CB8AC3E}">
        <p14:creationId xmlns:p14="http://schemas.microsoft.com/office/powerpoint/2010/main" val="3906422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2DD17463-C226-46FA-9C1D-3AE5E04C23B9}"/>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研究背景　　　　　　　　　         　　　　　　　    </a:t>
            </a:r>
            <a:r>
              <a:rPr kumimoji="1" lang="en-US" altLang="ja-JP" sz="3000">
                <a:solidFill>
                  <a:schemeClr val="tx1"/>
                </a:solidFill>
              </a:rPr>
              <a:t>2</a:t>
            </a:r>
            <a:r>
              <a:rPr kumimoji="1" lang="ja-JP" altLang="en-US" sz="3000">
                <a:solidFill>
                  <a:schemeClr val="tx1"/>
                </a:solidFill>
              </a:rPr>
              <a:t>　</a:t>
            </a:r>
          </a:p>
        </p:txBody>
      </p:sp>
      <p:grpSp>
        <p:nvGrpSpPr>
          <p:cNvPr id="17" name="グループ化 16">
            <a:extLst>
              <a:ext uri="{FF2B5EF4-FFF2-40B4-BE49-F238E27FC236}">
                <a16:creationId xmlns:a16="http://schemas.microsoft.com/office/drawing/2014/main" id="{FA64BA86-AF7F-48E3-ACCC-D66845ACFE87}"/>
              </a:ext>
            </a:extLst>
          </p:cNvPr>
          <p:cNvGrpSpPr/>
          <p:nvPr/>
        </p:nvGrpSpPr>
        <p:grpSpPr>
          <a:xfrm>
            <a:off x="40309" y="879266"/>
            <a:ext cx="9063382" cy="2247197"/>
            <a:chOff x="-99995" y="200493"/>
            <a:chExt cx="9063382" cy="2393058"/>
          </a:xfrm>
        </p:grpSpPr>
        <p:graphicFrame>
          <p:nvGraphicFramePr>
            <p:cNvPr id="2" name="グラフ 1">
              <a:extLst>
                <a:ext uri="{FF2B5EF4-FFF2-40B4-BE49-F238E27FC236}">
                  <a16:creationId xmlns:a16="http://schemas.microsoft.com/office/drawing/2014/main" id="{F46211BE-63A1-43B8-91A9-A5D4F05A8D22}"/>
                </a:ext>
              </a:extLst>
            </p:cNvPr>
            <p:cNvGraphicFramePr>
              <a:graphicFrameLocks/>
            </p:cNvGraphicFramePr>
            <p:nvPr>
              <p:extLst>
                <p:ext uri="{D42A27DB-BD31-4B8C-83A1-F6EECF244321}">
                  <p14:modId xmlns:p14="http://schemas.microsoft.com/office/powerpoint/2010/main" val="2733483257"/>
                </p:ext>
              </p:extLst>
            </p:nvPr>
          </p:nvGraphicFramePr>
          <p:xfrm>
            <a:off x="-99995" y="200493"/>
            <a:ext cx="9063382" cy="2393058"/>
          </p:xfrm>
          <a:graphic>
            <a:graphicData uri="http://schemas.openxmlformats.org/drawingml/2006/chart">
              <c:chart xmlns:c="http://schemas.openxmlformats.org/drawingml/2006/chart" xmlns:r="http://schemas.openxmlformats.org/officeDocument/2006/relationships" r:id="rId3"/>
            </a:graphicData>
          </a:graphic>
        </p:graphicFrame>
        <p:sp>
          <p:nvSpPr>
            <p:cNvPr id="9" name="テキスト ボックス 8">
              <a:extLst>
                <a:ext uri="{FF2B5EF4-FFF2-40B4-BE49-F238E27FC236}">
                  <a16:creationId xmlns:a16="http://schemas.microsoft.com/office/drawing/2014/main" id="{84C72ACF-E5CB-4211-A93E-C585A9584098}"/>
                </a:ext>
              </a:extLst>
            </p:cNvPr>
            <p:cNvSpPr txBox="1"/>
            <p:nvPr/>
          </p:nvSpPr>
          <p:spPr>
            <a:xfrm>
              <a:off x="7021830" y="319805"/>
              <a:ext cx="1743049" cy="276999"/>
            </a:xfrm>
            <a:prstGeom prst="rect">
              <a:avLst/>
            </a:prstGeom>
            <a:noFill/>
          </p:spPr>
          <p:txBody>
            <a:bodyPr wrap="square" rtlCol="0">
              <a:spAutoFit/>
            </a:bodyPr>
            <a:lstStyle/>
            <a:p>
              <a:r>
                <a:rPr kumimoji="1" lang="ja-JP" altLang="en-US" sz="1200"/>
                <a:t>使用データ：気象官署</a:t>
              </a:r>
            </a:p>
          </p:txBody>
        </p:sp>
      </p:grpSp>
      <p:sp>
        <p:nvSpPr>
          <p:cNvPr id="19" name="テキスト ボックス 18">
            <a:extLst>
              <a:ext uri="{FF2B5EF4-FFF2-40B4-BE49-F238E27FC236}">
                <a16:creationId xmlns:a16="http://schemas.microsoft.com/office/drawing/2014/main" id="{C59733A5-5B50-4468-BE52-F608CEE6F533}"/>
              </a:ext>
            </a:extLst>
          </p:cNvPr>
          <p:cNvSpPr txBox="1"/>
          <p:nvPr/>
        </p:nvSpPr>
        <p:spPr>
          <a:xfrm>
            <a:off x="1680207" y="492363"/>
            <a:ext cx="5849482" cy="369332"/>
          </a:xfrm>
          <a:prstGeom prst="rect">
            <a:avLst/>
          </a:prstGeom>
          <a:noFill/>
        </p:spPr>
        <p:txBody>
          <a:bodyPr wrap="square" rtlCol="0">
            <a:spAutoFit/>
          </a:bodyPr>
          <a:lstStyle/>
          <a:p>
            <a:r>
              <a:rPr kumimoji="1" lang="ja-JP" altLang="en-US"/>
              <a:t>８地点合計の</a:t>
            </a:r>
            <a:r>
              <a:rPr kumimoji="1" lang="en-US" altLang="ja-JP" b="1">
                <a:solidFill>
                  <a:srgbClr val="0070C0"/>
                </a:solidFill>
              </a:rPr>
              <a:t>1,2</a:t>
            </a:r>
            <a:r>
              <a:rPr kumimoji="1" lang="ja-JP" altLang="en-US" b="1">
                <a:solidFill>
                  <a:srgbClr val="0070C0"/>
                </a:solidFill>
              </a:rPr>
              <a:t>月の降雪量の平年値</a:t>
            </a:r>
            <a:r>
              <a:rPr kumimoji="1" lang="ja-JP" altLang="en-US"/>
              <a:t>は計</a:t>
            </a:r>
            <a:r>
              <a:rPr kumimoji="1" lang="en-US" altLang="ja-JP" b="1">
                <a:solidFill>
                  <a:srgbClr val="0070C0"/>
                </a:solidFill>
              </a:rPr>
              <a:t>100cm</a:t>
            </a:r>
            <a:r>
              <a:rPr kumimoji="1" lang="ja-JP" altLang="en-US" b="1">
                <a:solidFill>
                  <a:srgbClr val="0070C0"/>
                </a:solidFill>
              </a:rPr>
              <a:t>ほど</a:t>
            </a:r>
          </a:p>
        </p:txBody>
      </p:sp>
    </p:spTree>
    <p:extLst>
      <p:ext uri="{BB962C8B-B14F-4D97-AF65-F5344CB8AC3E}">
        <p14:creationId xmlns:p14="http://schemas.microsoft.com/office/powerpoint/2010/main" val="7010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グラフ 17">
            <a:extLst>
              <a:ext uri="{FF2B5EF4-FFF2-40B4-BE49-F238E27FC236}">
                <a16:creationId xmlns:a16="http://schemas.microsoft.com/office/drawing/2014/main" id="{0DF85C82-A383-445D-B10C-1E26D01FDA26}"/>
              </a:ext>
            </a:extLst>
          </p:cNvPr>
          <p:cNvGraphicFramePr>
            <a:graphicFrameLocks/>
          </p:cNvGraphicFramePr>
          <p:nvPr/>
        </p:nvGraphicFramePr>
        <p:xfrm>
          <a:off x="-87697" y="4122420"/>
          <a:ext cx="9343988" cy="2351105"/>
        </p:xfrm>
        <a:graphic>
          <a:graphicData uri="http://schemas.openxmlformats.org/drawingml/2006/chart">
            <c:chart xmlns:c="http://schemas.openxmlformats.org/drawingml/2006/chart" xmlns:r="http://schemas.openxmlformats.org/officeDocument/2006/relationships" r:id="rId3"/>
          </a:graphicData>
        </a:graphic>
      </p:graphicFrame>
      <p:sp>
        <p:nvSpPr>
          <p:cNvPr id="10" name="正方形/長方形 9">
            <a:extLst>
              <a:ext uri="{FF2B5EF4-FFF2-40B4-BE49-F238E27FC236}">
                <a16:creationId xmlns:a16="http://schemas.microsoft.com/office/drawing/2014/main" id="{2DD17463-C226-46FA-9C1D-3AE5E04C23B9}"/>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研究背景　　　　　　　　　         　　　　　　　    </a:t>
            </a:r>
            <a:r>
              <a:rPr kumimoji="1" lang="en-US" altLang="ja-JP" sz="3000">
                <a:solidFill>
                  <a:schemeClr val="tx1"/>
                </a:solidFill>
              </a:rPr>
              <a:t>3</a:t>
            </a:r>
            <a:r>
              <a:rPr kumimoji="1" lang="ja-JP" altLang="en-US" sz="3000">
                <a:solidFill>
                  <a:schemeClr val="tx1"/>
                </a:solidFill>
              </a:rPr>
              <a:t>　</a:t>
            </a:r>
          </a:p>
        </p:txBody>
      </p:sp>
      <p:sp>
        <p:nvSpPr>
          <p:cNvPr id="6" name="正方形/長方形 5">
            <a:extLst>
              <a:ext uri="{FF2B5EF4-FFF2-40B4-BE49-F238E27FC236}">
                <a16:creationId xmlns:a16="http://schemas.microsoft.com/office/drawing/2014/main" id="{96F17E14-7008-4DFE-B989-CFA430875F3D}"/>
              </a:ext>
            </a:extLst>
          </p:cNvPr>
          <p:cNvSpPr/>
          <p:nvPr/>
        </p:nvSpPr>
        <p:spPr>
          <a:xfrm>
            <a:off x="7097680" y="3879577"/>
            <a:ext cx="1707001" cy="584775"/>
          </a:xfrm>
          <a:prstGeom prst="rect">
            <a:avLst/>
          </a:prstGeom>
        </p:spPr>
        <p:txBody>
          <a:bodyPr wrap="square">
            <a:spAutoFit/>
          </a:bodyPr>
          <a:lstStyle/>
          <a:p>
            <a:r>
              <a:rPr kumimoji="1" lang="ja-JP" altLang="en-US" sz="1600" b="1">
                <a:solidFill>
                  <a:srgbClr val="0070C0"/>
                </a:solidFill>
              </a:rPr>
              <a:t>青</a:t>
            </a:r>
            <a:r>
              <a:rPr kumimoji="1" lang="en-US" altLang="ja-JP" sz="1600"/>
              <a:t>:1961</a:t>
            </a:r>
            <a:r>
              <a:rPr kumimoji="1" lang="ja-JP" altLang="en-US" sz="1600"/>
              <a:t>～</a:t>
            </a:r>
            <a:r>
              <a:rPr kumimoji="1" lang="en-US" altLang="ja-JP" sz="1600"/>
              <a:t>1988</a:t>
            </a:r>
            <a:r>
              <a:rPr kumimoji="1" lang="ja-JP" altLang="en-US" sz="1600"/>
              <a:t>年</a:t>
            </a:r>
            <a:endParaRPr kumimoji="1" lang="en-US" altLang="ja-JP" sz="1600"/>
          </a:p>
          <a:p>
            <a:r>
              <a:rPr kumimoji="1" lang="ja-JP" altLang="en-US" sz="1600" b="1">
                <a:solidFill>
                  <a:srgbClr val="FF0000"/>
                </a:solidFill>
              </a:rPr>
              <a:t>赤</a:t>
            </a:r>
            <a:r>
              <a:rPr kumimoji="1" lang="en-US" altLang="ja-JP" sz="1600"/>
              <a:t>:1989</a:t>
            </a:r>
            <a:r>
              <a:rPr kumimoji="1" lang="ja-JP" altLang="en-US" sz="1600"/>
              <a:t>～</a:t>
            </a:r>
            <a:r>
              <a:rPr kumimoji="1" lang="en-US" altLang="ja-JP" sz="1600"/>
              <a:t>2018</a:t>
            </a:r>
            <a:r>
              <a:rPr kumimoji="1" lang="ja-JP" altLang="en-US" sz="1600"/>
              <a:t>年</a:t>
            </a:r>
            <a:endParaRPr kumimoji="1" lang="en-US" altLang="ja-JP" sz="1600"/>
          </a:p>
        </p:txBody>
      </p:sp>
      <p:sp>
        <p:nvSpPr>
          <p:cNvPr id="7" name="テキスト ボックス 6">
            <a:extLst>
              <a:ext uri="{FF2B5EF4-FFF2-40B4-BE49-F238E27FC236}">
                <a16:creationId xmlns:a16="http://schemas.microsoft.com/office/drawing/2014/main" id="{4B196344-F8B2-442C-9F56-3C5229A77C4E}"/>
              </a:ext>
            </a:extLst>
          </p:cNvPr>
          <p:cNvSpPr txBox="1"/>
          <p:nvPr/>
        </p:nvSpPr>
        <p:spPr>
          <a:xfrm>
            <a:off x="2453788" y="6473525"/>
            <a:ext cx="2603633" cy="336326"/>
          </a:xfrm>
          <a:prstGeom prst="rect">
            <a:avLst/>
          </a:prstGeom>
          <a:noFill/>
        </p:spPr>
        <p:txBody>
          <a:bodyPr wrap="square" rtlCol="0">
            <a:spAutoFit/>
          </a:bodyPr>
          <a:lstStyle/>
          <a:p>
            <a:r>
              <a:rPr kumimoji="1" lang="ja-JP" altLang="en-US"/>
              <a:t>上位は</a:t>
            </a:r>
            <a:r>
              <a:rPr kumimoji="1" lang="en-US" altLang="ja-JP">
                <a:solidFill>
                  <a:srgbClr val="FF0000"/>
                </a:solidFill>
              </a:rPr>
              <a:t>89</a:t>
            </a:r>
            <a:r>
              <a:rPr kumimoji="1" lang="ja-JP" altLang="en-US">
                <a:solidFill>
                  <a:srgbClr val="FF0000"/>
                </a:solidFill>
              </a:rPr>
              <a:t>年～</a:t>
            </a:r>
            <a:r>
              <a:rPr kumimoji="1" lang="ja-JP" altLang="en-US"/>
              <a:t>が占める</a:t>
            </a:r>
          </a:p>
        </p:txBody>
      </p:sp>
      <p:sp>
        <p:nvSpPr>
          <p:cNvPr id="4" name="矢印: 下 3">
            <a:extLst>
              <a:ext uri="{FF2B5EF4-FFF2-40B4-BE49-F238E27FC236}">
                <a16:creationId xmlns:a16="http://schemas.microsoft.com/office/drawing/2014/main" id="{FE75C727-9BF5-47DD-AE25-4E610BCB584C}"/>
              </a:ext>
            </a:extLst>
          </p:cNvPr>
          <p:cNvSpPr/>
          <p:nvPr/>
        </p:nvSpPr>
        <p:spPr>
          <a:xfrm rot="8061641">
            <a:off x="1866766" y="6139076"/>
            <a:ext cx="396279" cy="688622"/>
          </a:xfrm>
          <a:prstGeom prst="downArrow">
            <a:avLst>
              <a:gd name="adj1" fmla="val 50000"/>
              <a:gd name="adj2" fmla="val 604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26D743BE-3959-445E-BAF7-AC13F7BB3FCA}"/>
              </a:ext>
            </a:extLst>
          </p:cNvPr>
          <p:cNvSpPr/>
          <p:nvPr/>
        </p:nvSpPr>
        <p:spPr>
          <a:xfrm>
            <a:off x="819291" y="4628444"/>
            <a:ext cx="1382042" cy="1589476"/>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下 29">
            <a:extLst>
              <a:ext uri="{FF2B5EF4-FFF2-40B4-BE49-F238E27FC236}">
                <a16:creationId xmlns:a16="http://schemas.microsoft.com/office/drawing/2014/main" id="{C8B9A398-CB3C-4F54-8A3E-D6417530887E}"/>
              </a:ext>
            </a:extLst>
          </p:cNvPr>
          <p:cNvSpPr/>
          <p:nvPr/>
        </p:nvSpPr>
        <p:spPr>
          <a:xfrm>
            <a:off x="4454683" y="3345812"/>
            <a:ext cx="259227" cy="3379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FA64BA86-AF7F-48E3-ACCC-D66845ACFE87}"/>
              </a:ext>
            </a:extLst>
          </p:cNvPr>
          <p:cNvGrpSpPr/>
          <p:nvPr/>
        </p:nvGrpSpPr>
        <p:grpSpPr>
          <a:xfrm>
            <a:off x="40309" y="879266"/>
            <a:ext cx="9063382" cy="2663985"/>
            <a:chOff x="-99995" y="200493"/>
            <a:chExt cx="9063382" cy="2836899"/>
          </a:xfrm>
        </p:grpSpPr>
        <p:grpSp>
          <p:nvGrpSpPr>
            <p:cNvPr id="8" name="グループ化 7">
              <a:extLst>
                <a:ext uri="{FF2B5EF4-FFF2-40B4-BE49-F238E27FC236}">
                  <a16:creationId xmlns:a16="http://schemas.microsoft.com/office/drawing/2014/main" id="{ABED2595-9D32-4583-A34E-7D5F137D69FD}"/>
                </a:ext>
              </a:extLst>
            </p:cNvPr>
            <p:cNvGrpSpPr/>
            <p:nvPr/>
          </p:nvGrpSpPr>
          <p:grpSpPr>
            <a:xfrm>
              <a:off x="-99995" y="200493"/>
              <a:ext cx="9063382" cy="2450273"/>
              <a:chOff x="359229" y="680460"/>
              <a:chExt cx="6945085" cy="2076756"/>
            </a:xfrm>
          </p:grpSpPr>
          <p:graphicFrame>
            <p:nvGraphicFramePr>
              <p:cNvPr id="2" name="グラフ 1">
                <a:extLst>
                  <a:ext uri="{FF2B5EF4-FFF2-40B4-BE49-F238E27FC236}">
                    <a16:creationId xmlns:a16="http://schemas.microsoft.com/office/drawing/2014/main" id="{F46211BE-63A1-43B8-91A9-A5D4F05A8D22}"/>
                  </a:ext>
                </a:extLst>
              </p:cNvPr>
              <p:cNvGraphicFramePr>
                <a:graphicFrameLocks/>
              </p:cNvGraphicFramePr>
              <p:nvPr/>
            </p:nvGraphicFramePr>
            <p:xfrm>
              <a:off x="359229" y="680460"/>
              <a:ext cx="6945085" cy="2028263"/>
            </p:xfrm>
            <a:graphic>
              <a:graphicData uri="http://schemas.openxmlformats.org/drawingml/2006/chart">
                <c:chart xmlns:c="http://schemas.openxmlformats.org/drawingml/2006/chart" xmlns:r="http://schemas.openxmlformats.org/officeDocument/2006/relationships" r:id="rId4"/>
              </a:graphicData>
            </a:graphic>
          </p:graphicFrame>
          <p:grpSp>
            <p:nvGrpSpPr>
              <p:cNvPr id="11" name="グループ化 10">
                <a:extLst>
                  <a:ext uri="{FF2B5EF4-FFF2-40B4-BE49-F238E27FC236}">
                    <a16:creationId xmlns:a16="http://schemas.microsoft.com/office/drawing/2014/main" id="{C35B8F04-5B9A-4CF0-A953-51EA52A20914}"/>
                  </a:ext>
                </a:extLst>
              </p:cNvPr>
              <p:cNvGrpSpPr/>
              <p:nvPr/>
            </p:nvGrpSpPr>
            <p:grpSpPr>
              <a:xfrm>
                <a:off x="824743" y="2748075"/>
                <a:ext cx="6250447" cy="9141"/>
                <a:chOff x="6246461" y="6427719"/>
                <a:chExt cx="2792698" cy="9141"/>
              </a:xfrm>
            </p:grpSpPr>
            <p:cxnSp>
              <p:nvCxnSpPr>
                <p:cNvPr id="12" name="直線矢印コネクタ 11">
                  <a:extLst>
                    <a:ext uri="{FF2B5EF4-FFF2-40B4-BE49-F238E27FC236}">
                      <a16:creationId xmlns:a16="http://schemas.microsoft.com/office/drawing/2014/main" id="{45819FAC-8255-45B0-B484-57E51671BDA7}"/>
                    </a:ext>
                  </a:extLst>
                </p:cNvPr>
                <p:cNvCxnSpPr>
                  <a:cxnSpLocks/>
                </p:cNvCxnSpPr>
                <p:nvPr/>
              </p:nvCxnSpPr>
              <p:spPr>
                <a:xfrm>
                  <a:off x="6246461" y="6427719"/>
                  <a:ext cx="1354194" cy="9141"/>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1317A82C-8CCB-4EAF-91D7-04E5837FA237}"/>
                    </a:ext>
                  </a:extLst>
                </p:cNvPr>
                <p:cNvCxnSpPr>
                  <a:cxnSpLocks/>
                </p:cNvCxnSpPr>
                <p:nvPr/>
              </p:nvCxnSpPr>
              <p:spPr>
                <a:xfrm>
                  <a:off x="7600655" y="6427719"/>
                  <a:ext cx="143850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16" name="テキスト ボックス 15">
              <a:extLst>
                <a:ext uri="{FF2B5EF4-FFF2-40B4-BE49-F238E27FC236}">
                  <a16:creationId xmlns:a16="http://schemas.microsoft.com/office/drawing/2014/main" id="{A5D5EC34-A483-4D89-A5D3-A29C9968AD5B}"/>
                </a:ext>
              </a:extLst>
            </p:cNvPr>
            <p:cNvSpPr txBox="1"/>
            <p:nvPr/>
          </p:nvSpPr>
          <p:spPr>
            <a:xfrm>
              <a:off x="-70278" y="2663040"/>
              <a:ext cx="7092107" cy="321592"/>
            </a:xfrm>
            <a:prstGeom prst="rect">
              <a:avLst/>
            </a:prstGeom>
            <a:noFill/>
          </p:spPr>
          <p:txBody>
            <a:bodyPr wrap="square" rtlCol="0">
              <a:spAutoFit/>
            </a:bodyPr>
            <a:lstStyle/>
            <a:p>
              <a:r>
                <a:rPr kumimoji="1" lang="ja-JP" altLang="en-US" sz="1400"/>
                <a:t>平均　　　         　　       </a:t>
              </a:r>
              <a:r>
                <a:rPr kumimoji="1" lang="en-US" altLang="ja-JP" sz="1400"/>
                <a:t>99cm                                                     </a:t>
              </a:r>
              <a:r>
                <a:rPr kumimoji="1" lang="ja-JP" altLang="en-US" sz="1400"/>
                <a:t>　　　　</a:t>
              </a:r>
              <a:r>
                <a:rPr kumimoji="1" lang="en-US" altLang="ja-JP" sz="1400"/>
                <a:t>              </a:t>
              </a:r>
              <a:r>
                <a:rPr kumimoji="1" lang="ja-JP" altLang="en-US" sz="1400"/>
                <a:t>　　</a:t>
              </a:r>
              <a:r>
                <a:rPr kumimoji="1" lang="en-US" altLang="ja-JP" sz="1400"/>
                <a:t>          92cm </a:t>
              </a:r>
              <a:endParaRPr kumimoji="1" lang="ja-JP" altLang="en-US" sz="1400"/>
            </a:p>
          </p:txBody>
        </p:sp>
        <p:sp>
          <p:nvSpPr>
            <p:cNvPr id="29" name="正方形/長方形 28">
              <a:extLst>
                <a:ext uri="{FF2B5EF4-FFF2-40B4-BE49-F238E27FC236}">
                  <a16:creationId xmlns:a16="http://schemas.microsoft.com/office/drawing/2014/main" id="{74C71531-C7FF-458E-A914-23073859639F}"/>
                </a:ext>
              </a:extLst>
            </p:cNvPr>
            <p:cNvSpPr/>
            <p:nvPr/>
          </p:nvSpPr>
          <p:spPr>
            <a:xfrm>
              <a:off x="7021830" y="2668060"/>
              <a:ext cx="1941557" cy="369332"/>
            </a:xfrm>
            <a:prstGeom prst="rect">
              <a:avLst/>
            </a:prstGeom>
          </p:spPr>
          <p:txBody>
            <a:bodyPr wrap="none">
              <a:spAutoFit/>
            </a:bodyPr>
            <a:lstStyle/>
            <a:p>
              <a:r>
                <a:rPr kumimoji="1" lang="en-US" altLang="ja-JP"/>
                <a:t>(</a:t>
              </a:r>
              <a:r>
                <a:rPr kumimoji="1" lang="ja-JP" altLang="en-US"/>
                <a:t>有意な差はない</a:t>
              </a:r>
              <a:r>
                <a:rPr kumimoji="1" lang="en-US" altLang="ja-JP"/>
                <a:t>)</a:t>
              </a:r>
              <a:endParaRPr lang="ja-JP" altLang="en-US"/>
            </a:p>
          </p:txBody>
        </p:sp>
        <p:sp>
          <p:nvSpPr>
            <p:cNvPr id="9" name="テキスト ボックス 8">
              <a:extLst>
                <a:ext uri="{FF2B5EF4-FFF2-40B4-BE49-F238E27FC236}">
                  <a16:creationId xmlns:a16="http://schemas.microsoft.com/office/drawing/2014/main" id="{84C72ACF-E5CB-4211-A93E-C585A9584098}"/>
                </a:ext>
              </a:extLst>
            </p:cNvPr>
            <p:cNvSpPr txBox="1"/>
            <p:nvPr/>
          </p:nvSpPr>
          <p:spPr>
            <a:xfrm>
              <a:off x="7021830" y="319805"/>
              <a:ext cx="1743049" cy="276999"/>
            </a:xfrm>
            <a:prstGeom prst="rect">
              <a:avLst/>
            </a:prstGeom>
            <a:noFill/>
          </p:spPr>
          <p:txBody>
            <a:bodyPr wrap="square" rtlCol="0">
              <a:spAutoFit/>
            </a:bodyPr>
            <a:lstStyle/>
            <a:p>
              <a:r>
                <a:rPr kumimoji="1" lang="ja-JP" altLang="en-US" sz="1200"/>
                <a:t>使用データ：気象官署</a:t>
              </a:r>
            </a:p>
          </p:txBody>
        </p:sp>
      </p:grpSp>
      <p:sp>
        <p:nvSpPr>
          <p:cNvPr id="19" name="テキスト ボックス 18">
            <a:extLst>
              <a:ext uri="{FF2B5EF4-FFF2-40B4-BE49-F238E27FC236}">
                <a16:creationId xmlns:a16="http://schemas.microsoft.com/office/drawing/2014/main" id="{C59733A5-5B50-4468-BE52-F608CEE6F533}"/>
              </a:ext>
            </a:extLst>
          </p:cNvPr>
          <p:cNvSpPr txBox="1"/>
          <p:nvPr/>
        </p:nvSpPr>
        <p:spPr>
          <a:xfrm>
            <a:off x="1680207" y="492363"/>
            <a:ext cx="5849482" cy="369332"/>
          </a:xfrm>
          <a:prstGeom prst="rect">
            <a:avLst/>
          </a:prstGeom>
          <a:noFill/>
        </p:spPr>
        <p:txBody>
          <a:bodyPr wrap="square" rtlCol="0">
            <a:spAutoFit/>
          </a:bodyPr>
          <a:lstStyle/>
          <a:p>
            <a:r>
              <a:rPr kumimoji="1" lang="ja-JP" altLang="en-US"/>
              <a:t>８地点合計の</a:t>
            </a:r>
            <a:r>
              <a:rPr kumimoji="1" lang="en-US" altLang="ja-JP" b="1">
                <a:solidFill>
                  <a:srgbClr val="0070C0"/>
                </a:solidFill>
              </a:rPr>
              <a:t>1,2</a:t>
            </a:r>
            <a:r>
              <a:rPr kumimoji="1" lang="ja-JP" altLang="en-US" b="1">
                <a:solidFill>
                  <a:srgbClr val="0070C0"/>
                </a:solidFill>
              </a:rPr>
              <a:t>月の降雪量の平年値</a:t>
            </a:r>
            <a:r>
              <a:rPr kumimoji="1" lang="ja-JP" altLang="en-US"/>
              <a:t>は計</a:t>
            </a:r>
            <a:r>
              <a:rPr kumimoji="1" lang="en-US" altLang="ja-JP" b="1">
                <a:solidFill>
                  <a:srgbClr val="0070C0"/>
                </a:solidFill>
              </a:rPr>
              <a:t>100cm</a:t>
            </a:r>
            <a:r>
              <a:rPr kumimoji="1" lang="ja-JP" altLang="en-US" b="1">
                <a:solidFill>
                  <a:srgbClr val="0070C0"/>
                </a:solidFill>
              </a:rPr>
              <a:t>ほど</a:t>
            </a:r>
          </a:p>
        </p:txBody>
      </p:sp>
      <p:graphicFrame>
        <p:nvGraphicFramePr>
          <p:cNvPr id="21" name="グラフ 20">
            <a:extLst>
              <a:ext uri="{FF2B5EF4-FFF2-40B4-BE49-F238E27FC236}">
                <a16:creationId xmlns:a16="http://schemas.microsoft.com/office/drawing/2014/main" id="{C10DCFBE-77D5-4FA1-8E8C-1F649D976C03}"/>
              </a:ext>
            </a:extLst>
          </p:cNvPr>
          <p:cNvGraphicFramePr>
            <a:graphicFrameLocks/>
          </p:cNvGraphicFramePr>
          <p:nvPr>
            <p:extLst>
              <p:ext uri="{D42A27DB-BD31-4B8C-83A1-F6EECF244321}">
                <p14:modId xmlns:p14="http://schemas.microsoft.com/office/powerpoint/2010/main" val="3231488695"/>
              </p:ext>
            </p:extLst>
          </p:nvPr>
        </p:nvGraphicFramePr>
        <p:xfrm>
          <a:off x="2449606" y="554207"/>
          <a:ext cx="4379976" cy="205711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4422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534A7A1D-3C83-4312-9201-DB80C2E2CB38}"/>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研究背景                  　　　　　　　　　　　 　            </a:t>
            </a:r>
            <a:r>
              <a:rPr kumimoji="1" lang="en-US" altLang="ja-JP" sz="3000">
                <a:solidFill>
                  <a:schemeClr val="tx1"/>
                </a:solidFill>
              </a:rPr>
              <a:t>4</a:t>
            </a:r>
            <a:r>
              <a:rPr kumimoji="1" lang="ja-JP" altLang="en-US" sz="3000">
                <a:solidFill>
                  <a:schemeClr val="tx1"/>
                </a:solidFill>
              </a:rPr>
              <a:t>　</a:t>
            </a:r>
          </a:p>
        </p:txBody>
      </p:sp>
      <p:grpSp>
        <p:nvGrpSpPr>
          <p:cNvPr id="2" name="グループ化 1">
            <a:extLst>
              <a:ext uri="{FF2B5EF4-FFF2-40B4-BE49-F238E27FC236}">
                <a16:creationId xmlns:a16="http://schemas.microsoft.com/office/drawing/2014/main" id="{6AA624E5-09AD-45FF-AC8C-781091CB9E78}"/>
              </a:ext>
            </a:extLst>
          </p:cNvPr>
          <p:cNvGrpSpPr/>
          <p:nvPr/>
        </p:nvGrpSpPr>
        <p:grpSpPr>
          <a:xfrm>
            <a:off x="474027" y="598714"/>
            <a:ext cx="8169231" cy="4332534"/>
            <a:chOff x="360391" y="489196"/>
            <a:chExt cx="8169231" cy="4332534"/>
          </a:xfrm>
        </p:grpSpPr>
        <p:sp>
          <p:nvSpPr>
            <p:cNvPr id="3" name="正方形/長方形 2">
              <a:extLst>
                <a:ext uri="{FF2B5EF4-FFF2-40B4-BE49-F238E27FC236}">
                  <a16:creationId xmlns:a16="http://schemas.microsoft.com/office/drawing/2014/main" id="{47B53821-3A4C-451B-AC37-551B26E7D89C}"/>
                </a:ext>
              </a:extLst>
            </p:cNvPr>
            <p:cNvSpPr/>
            <p:nvPr/>
          </p:nvSpPr>
          <p:spPr>
            <a:xfrm>
              <a:off x="548726" y="2139079"/>
              <a:ext cx="7819274" cy="646331"/>
            </a:xfrm>
            <a:prstGeom prst="rect">
              <a:avLst/>
            </a:prstGeom>
          </p:spPr>
          <p:txBody>
            <a:bodyPr wrap="square">
              <a:spAutoFit/>
            </a:bodyPr>
            <a:lstStyle/>
            <a:p>
              <a:pPr algn="ctr"/>
              <a:r>
                <a:rPr kumimoji="1" lang="ja-JP" altLang="en-US"/>
                <a:t>関東で降雪時の環境場を</a:t>
              </a:r>
              <a:endParaRPr kumimoji="1" lang="en-US" altLang="ja-JP"/>
            </a:p>
            <a:p>
              <a:pPr algn="ctr"/>
              <a:r>
                <a:rPr kumimoji="1" lang="en-US" altLang="ja-JP"/>
                <a:t>1980</a:t>
              </a:r>
              <a:r>
                <a:rPr kumimoji="1" lang="ja-JP" altLang="en-US"/>
                <a:t>年代後半のレジームシフトの前と後で統計的に比較した研究は</a:t>
              </a:r>
              <a:r>
                <a:rPr kumimoji="1" lang="ja-JP" altLang="en-US" b="1">
                  <a:solidFill>
                    <a:srgbClr val="FF0000"/>
                  </a:solidFill>
                </a:rPr>
                <a:t>ない</a:t>
              </a:r>
              <a:endParaRPr lang="ja-JP" altLang="en-US" b="1">
                <a:solidFill>
                  <a:srgbClr val="FF0000"/>
                </a:solidFill>
              </a:endParaRPr>
            </a:p>
          </p:txBody>
        </p:sp>
        <p:grpSp>
          <p:nvGrpSpPr>
            <p:cNvPr id="8" name="グループ化 7">
              <a:extLst>
                <a:ext uri="{FF2B5EF4-FFF2-40B4-BE49-F238E27FC236}">
                  <a16:creationId xmlns:a16="http://schemas.microsoft.com/office/drawing/2014/main" id="{DE289AF4-9388-4CF1-8BDD-DEA131F26BE4}"/>
                </a:ext>
              </a:extLst>
            </p:cNvPr>
            <p:cNvGrpSpPr/>
            <p:nvPr/>
          </p:nvGrpSpPr>
          <p:grpSpPr>
            <a:xfrm>
              <a:off x="360391" y="2982433"/>
              <a:ext cx="8169230" cy="1806985"/>
              <a:chOff x="1833551" y="4215072"/>
              <a:chExt cx="4746625" cy="1021321"/>
            </a:xfrm>
          </p:grpSpPr>
          <p:grpSp>
            <p:nvGrpSpPr>
              <p:cNvPr id="4" name="グループ化 3">
                <a:extLst>
                  <a:ext uri="{FF2B5EF4-FFF2-40B4-BE49-F238E27FC236}">
                    <a16:creationId xmlns:a16="http://schemas.microsoft.com/office/drawing/2014/main" id="{9B434F71-9E4A-4FBC-A253-17DCCF953DBB}"/>
                  </a:ext>
                </a:extLst>
              </p:cNvPr>
              <p:cNvGrpSpPr/>
              <p:nvPr/>
            </p:nvGrpSpPr>
            <p:grpSpPr>
              <a:xfrm>
                <a:off x="1833551" y="4215072"/>
                <a:ext cx="4746625" cy="1021321"/>
                <a:chOff x="4859294" y="4656083"/>
                <a:chExt cx="4073879" cy="963248"/>
              </a:xfrm>
            </p:grpSpPr>
            <p:sp>
              <p:nvSpPr>
                <p:cNvPr id="5" name="四角形: 角を丸くする 4">
                  <a:extLst>
                    <a:ext uri="{FF2B5EF4-FFF2-40B4-BE49-F238E27FC236}">
                      <a16:creationId xmlns:a16="http://schemas.microsoft.com/office/drawing/2014/main" id="{FAA6C534-606B-4E91-A61C-E0153F0CA7E0}"/>
                    </a:ext>
                  </a:extLst>
                </p:cNvPr>
                <p:cNvSpPr/>
                <p:nvPr/>
              </p:nvSpPr>
              <p:spPr>
                <a:xfrm>
                  <a:off x="4872617" y="5025768"/>
                  <a:ext cx="4060556" cy="593563"/>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BF9E6ED6-3ECB-41F4-9EAB-3462A6CF0DDB}"/>
                    </a:ext>
                  </a:extLst>
                </p:cNvPr>
                <p:cNvSpPr/>
                <p:nvPr/>
              </p:nvSpPr>
              <p:spPr>
                <a:xfrm>
                  <a:off x="4859294" y="4656083"/>
                  <a:ext cx="1066167" cy="3107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FFFF00"/>
                      </a:solidFill>
                      <a:effectLst>
                        <a:outerShdw blurRad="38100" dist="38100" dir="2700000" algn="tl">
                          <a:srgbClr val="000000">
                            <a:alpha val="43137"/>
                          </a:srgbClr>
                        </a:outerShdw>
                      </a:effectLst>
                    </a:rPr>
                    <a:t>研究目的</a:t>
                  </a:r>
                </a:p>
              </p:txBody>
            </p:sp>
          </p:grpSp>
          <p:sp>
            <p:nvSpPr>
              <p:cNvPr id="7" name="正方形/長方形 6">
                <a:extLst>
                  <a:ext uri="{FF2B5EF4-FFF2-40B4-BE49-F238E27FC236}">
                    <a16:creationId xmlns:a16="http://schemas.microsoft.com/office/drawing/2014/main" id="{FA2561BA-FEBE-4CEC-9682-81C2E11CED11}"/>
                  </a:ext>
                </a:extLst>
              </p:cNvPr>
              <p:cNvSpPr/>
              <p:nvPr/>
            </p:nvSpPr>
            <p:spPr>
              <a:xfrm>
                <a:off x="1926317" y="4688671"/>
                <a:ext cx="4558786" cy="218398"/>
              </a:xfrm>
              <a:prstGeom prst="rect">
                <a:avLst/>
              </a:prstGeom>
            </p:spPr>
            <p:txBody>
              <a:bodyPr wrap="square">
                <a:spAutoFit/>
              </a:bodyPr>
              <a:lstStyle/>
              <a:p>
                <a:endParaRPr lang="en-US" altLang="ja-JP" b="1">
                  <a:solidFill>
                    <a:srgbClr val="00B0F0"/>
                  </a:solidFill>
                </a:endParaRPr>
              </a:p>
            </p:txBody>
          </p:sp>
        </p:grpSp>
        <p:sp>
          <p:nvSpPr>
            <p:cNvPr id="9" name="矢印: 下 8">
              <a:extLst>
                <a:ext uri="{FF2B5EF4-FFF2-40B4-BE49-F238E27FC236}">
                  <a16:creationId xmlns:a16="http://schemas.microsoft.com/office/drawing/2014/main" id="{91E14330-9D44-43C9-98DF-87BC59030F02}"/>
                </a:ext>
              </a:extLst>
            </p:cNvPr>
            <p:cNvSpPr/>
            <p:nvPr/>
          </p:nvSpPr>
          <p:spPr>
            <a:xfrm>
              <a:off x="4207300" y="2939059"/>
              <a:ext cx="502127" cy="597267"/>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DBED4265-4BFE-4B22-8D45-B7D93B08EC21}"/>
                </a:ext>
              </a:extLst>
            </p:cNvPr>
            <p:cNvGrpSpPr/>
            <p:nvPr/>
          </p:nvGrpSpPr>
          <p:grpSpPr>
            <a:xfrm>
              <a:off x="713321" y="828638"/>
              <a:ext cx="7789584" cy="1234599"/>
              <a:chOff x="84828" y="172684"/>
              <a:chExt cx="8269025" cy="1351168"/>
            </a:xfrm>
          </p:grpSpPr>
          <p:sp>
            <p:nvSpPr>
              <p:cNvPr id="10" name="テキスト ボックス 9">
                <a:extLst>
                  <a:ext uri="{FF2B5EF4-FFF2-40B4-BE49-F238E27FC236}">
                    <a16:creationId xmlns:a16="http://schemas.microsoft.com/office/drawing/2014/main" id="{C83FCC62-3CA8-4A7A-9E33-48A093CBBF07}"/>
                  </a:ext>
                </a:extLst>
              </p:cNvPr>
              <p:cNvSpPr txBox="1"/>
              <p:nvPr/>
            </p:nvSpPr>
            <p:spPr>
              <a:xfrm>
                <a:off x="84828" y="210190"/>
                <a:ext cx="8139746" cy="1313662"/>
              </a:xfrm>
              <a:prstGeom prst="rect">
                <a:avLst/>
              </a:prstGeom>
              <a:noFill/>
            </p:spPr>
            <p:txBody>
              <a:bodyPr wrap="square" rtlCol="0">
                <a:spAutoFit/>
              </a:bodyPr>
              <a:lstStyle/>
              <a:p>
                <a:r>
                  <a:rPr kumimoji="1" lang="ja-JP" altLang="en-US"/>
                  <a:t>・</a:t>
                </a:r>
                <a:r>
                  <a:rPr kumimoji="1" lang="en-US" altLang="ja-JP"/>
                  <a:t>Nakamura et al.,(2012):</a:t>
                </a:r>
                <a:r>
                  <a:rPr kumimoji="1" lang="ja-JP" altLang="en-US"/>
                  <a:t>黒潮流路と関東降雪</a:t>
                </a:r>
                <a:endParaRPr kumimoji="1" lang="en-US" altLang="ja-JP"/>
              </a:p>
              <a:p>
                <a:r>
                  <a:rPr kumimoji="1" lang="ja-JP" altLang="en-US"/>
                  <a:t>・</a:t>
                </a:r>
                <a:r>
                  <a:rPr kumimoji="1" lang="en-US" altLang="ja-JP"/>
                  <a:t> Yamazaki</a:t>
                </a:r>
                <a:r>
                  <a:rPr kumimoji="1" lang="ja-JP" altLang="en-US"/>
                  <a:t> </a:t>
                </a:r>
                <a:r>
                  <a:rPr kumimoji="1" lang="en-US" altLang="ja-JP"/>
                  <a:t>et</a:t>
                </a:r>
                <a:r>
                  <a:rPr kumimoji="1" lang="ja-JP" altLang="en-US"/>
                  <a:t> </a:t>
                </a:r>
                <a:r>
                  <a:rPr kumimoji="1" lang="en-US" altLang="ja-JP"/>
                  <a:t>al.,(2015):2014</a:t>
                </a:r>
                <a:r>
                  <a:rPr kumimoji="1" lang="ja-JP" altLang="en-US"/>
                  <a:t>年の関東の大雪とブロッキングの関係</a:t>
                </a:r>
                <a:endParaRPr kumimoji="1" lang="en-US" altLang="ja-JP"/>
              </a:p>
              <a:p>
                <a:r>
                  <a:rPr kumimoji="1" lang="ja-JP" altLang="en-US"/>
                  <a:t>・</a:t>
                </a:r>
                <a:r>
                  <a:rPr kumimoji="1" lang="en-US" altLang="ja-JP"/>
                  <a:t>Honda et al.,(2016):2014</a:t>
                </a:r>
                <a:r>
                  <a:rPr kumimoji="1" lang="ja-JP" altLang="en-US"/>
                  <a:t>年の関東の大雪を引き起こした総観場の条件</a:t>
                </a:r>
                <a:endParaRPr kumimoji="1" lang="en-US" altLang="ja-JP"/>
              </a:p>
              <a:p>
                <a:r>
                  <a:rPr kumimoji="1" lang="ja-JP" altLang="en-US"/>
                  <a:t>など</a:t>
                </a:r>
                <a:r>
                  <a:rPr kumimoji="1" lang="en-US" altLang="ja-JP"/>
                  <a:t>…</a:t>
                </a:r>
              </a:p>
            </p:txBody>
          </p:sp>
          <p:sp>
            <p:nvSpPr>
              <p:cNvPr id="11" name="四角形: 角を丸くする 10">
                <a:extLst>
                  <a:ext uri="{FF2B5EF4-FFF2-40B4-BE49-F238E27FC236}">
                    <a16:creationId xmlns:a16="http://schemas.microsoft.com/office/drawing/2014/main" id="{030CE913-99D1-402A-A08B-F6EE39AFBBC9}"/>
                  </a:ext>
                </a:extLst>
              </p:cNvPr>
              <p:cNvSpPr/>
              <p:nvPr/>
            </p:nvSpPr>
            <p:spPr>
              <a:xfrm>
                <a:off x="92540" y="172684"/>
                <a:ext cx="8261313" cy="1309314"/>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正方形/長方形 12">
              <a:extLst>
                <a:ext uri="{FF2B5EF4-FFF2-40B4-BE49-F238E27FC236}">
                  <a16:creationId xmlns:a16="http://schemas.microsoft.com/office/drawing/2014/main" id="{3454EDEE-B745-4387-92F4-371B3C039DA0}"/>
                </a:ext>
              </a:extLst>
            </p:cNvPr>
            <p:cNvSpPr/>
            <p:nvPr/>
          </p:nvSpPr>
          <p:spPr>
            <a:xfrm>
              <a:off x="999333" y="489196"/>
              <a:ext cx="2998022" cy="334622"/>
            </a:xfrm>
            <a:prstGeom prst="rect">
              <a:avLst/>
            </a:prstGeom>
          </p:spPr>
          <p:txBody>
            <a:bodyPr wrap="none">
              <a:spAutoFit/>
            </a:bodyPr>
            <a:lstStyle/>
            <a:p>
              <a:r>
                <a:rPr kumimoji="1" lang="ja-JP" altLang="en-US"/>
                <a:t>関東の降雪現象に関する研究</a:t>
              </a:r>
              <a:endParaRPr kumimoji="1" lang="en-US" altLang="ja-JP"/>
            </a:p>
          </p:txBody>
        </p:sp>
        <p:sp>
          <p:nvSpPr>
            <p:cNvPr id="16" name="テキスト ボックス 15">
              <a:extLst>
                <a:ext uri="{FF2B5EF4-FFF2-40B4-BE49-F238E27FC236}">
                  <a16:creationId xmlns:a16="http://schemas.microsoft.com/office/drawing/2014/main" id="{735FD37C-2A3F-44B2-8C6F-1FBE4FDD069E}"/>
                </a:ext>
              </a:extLst>
            </p:cNvPr>
            <p:cNvSpPr txBox="1"/>
            <p:nvPr/>
          </p:nvSpPr>
          <p:spPr>
            <a:xfrm>
              <a:off x="520048" y="3744512"/>
              <a:ext cx="8009574" cy="1077218"/>
            </a:xfrm>
            <a:prstGeom prst="rect">
              <a:avLst/>
            </a:prstGeom>
            <a:noFill/>
          </p:spPr>
          <p:txBody>
            <a:bodyPr wrap="square" rtlCol="0">
              <a:spAutoFit/>
            </a:bodyPr>
            <a:lstStyle/>
            <a:p>
              <a:r>
                <a:rPr kumimoji="1" lang="ja-JP" altLang="en-US" sz="3200"/>
                <a:t>   </a:t>
              </a:r>
              <a:r>
                <a:rPr kumimoji="1" lang="en-US" altLang="ja-JP" sz="3200"/>
                <a:t>1989</a:t>
              </a:r>
              <a:r>
                <a:rPr kumimoji="1" lang="ja-JP" altLang="en-US" sz="3200"/>
                <a:t>年以降の方が多雪年が多い原因を</a:t>
              </a:r>
              <a:endParaRPr kumimoji="1" lang="en-US" altLang="ja-JP" sz="3200"/>
            </a:p>
            <a:p>
              <a:r>
                <a:rPr kumimoji="1" lang="en-US" altLang="ja-JP" sz="3200"/>
                <a:t>88/89</a:t>
              </a:r>
              <a:r>
                <a:rPr kumimoji="1" lang="ja-JP" altLang="en-US" sz="3200"/>
                <a:t>年を境にして統計的に比較して探る</a:t>
              </a:r>
            </a:p>
          </p:txBody>
        </p:sp>
      </p:grpSp>
      <p:grpSp>
        <p:nvGrpSpPr>
          <p:cNvPr id="17" name="グループ化 16">
            <a:extLst>
              <a:ext uri="{FF2B5EF4-FFF2-40B4-BE49-F238E27FC236}">
                <a16:creationId xmlns:a16="http://schemas.microsoft.com/office/drawing/2014/main" id="{7E209356-B8EB-42FB-AF4D-9C12D5DC4190}"/>
              </a:ext>
            </a:extLst>
          </p:cNvPr>
          <p:cNvGrpSpPr/>
          <p:nvPr/>
        </p:nvGrpSpPr>
        <p:grpSpPr>
          <a:xfrm>
            <a:off x="633945" y="5590889"/>
            <a:ext cx="7876110" cy="920729"/>
            <a:chOff x="38320" y="5382973"/>
            <a:chExt cx="8915240" cy="1109822"/>
          </a:xfrm>
        </p:grpSpPr>
        <p:sp>
          <p:nvSpPr>
            <p:cNvPr id="18" name="正方形/長方形 17">
              <a:extLst>
                <a:ext uri="{FF2B5EF4-FFF2-40B4-BE49-F238E27FC236}">
                  <a16:creationId xmlns:a16="http://schemas.microsoft.com/office/drawing/2014/main" id="{7B0BAE89-5D08-47E6-BB6B-CE2C94303A09}"/>
                </a:ext>
              </a:extLst>
            </p:cNvPr>
            <p:cNvSpPr/>
            <p:nvPr/>
          </p:nvSpPr>
          <p:spPr>
            <a:xfrm>
              <a:off x="68215" y="5561633"/>
              <a:ext cx="8855451" cy="853267"/>
            </a:xfrm>
            <a:prstGeom prst="rect">
              <a:avLst/>
            </a:prstGeom>
          </p:spPr>
          <p:txBody>
            <a:bodyPr wrap="square">
              <a:spAutoFit/>
            </a:bodyPr>
            <a:lstStyle/>
            <a:p>
              <a:r>
                <a:rPr kumimoji="1" lang="ja-JP" altLang="en-US" sz="2000"/>
                <a:t>①極端な降雪の回数が増えたのではないか</a:t>
              </a:r>
              <a:endParaRPr kumimoji="1" lang="en-US" altLang="ja-JP" sz="2000"/>
            </a:p>
            <a:p>
              <a:r>
                <a:rPr kumimoji="1" lang="ja-JP" altLang="en-US" sz="2000"/>
                <a:t>②一事例の降雪量・降水量が増加しているのではないだろうか</a:t>
              </a:r>
              <a:endParaRPr lang="ja-JP" altLang="en-US" sz="2000"/>
            </a:p>
          </p:txBody>
        </p:sp>
        <p:sp>
          <p:nvSpPr>
            <p:cNvPr id="19" name="四角形: 角を丸くする 18">
              <a:extLst>
                <a:ext uri="{FF2B5EF4-FFF2-40B4-BE49-F238E27FC236}">
                  <a16:creationId xmlns:a16="http://schemas.microsoft.com/office/drawing/2014/main" id="{308FC8ED-175A-42AA-98A1-6F5CB6519BDA}"/>
                </a:ext>
              </a:extLst>
            </p:cNvPr>
            <p:cNvSpPr/>
            <p:nvPr/>
          </p:nvSpPr>
          <p:spPr>
            <a:xfrm>
              <a:off x="38320" y="5382973"/>
              <a:ext cx="8915240" cy="11098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02244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A9DBE41-050D-4DAE-810C-B868E807CFB0}"/>
              </a:ext>
            </a:extLst>
          </p:cNvPr>
          <p:cNvSpPr/>
          <p:nvPr/>
        </p:nvSpPr>
        <p:spPr>
          <a:xfrm>
            <a:off x="0" y="-8140"/>
            <a:ext cx="9144000" cy="422599"/>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データ・解析手法　　　    </a:t>
            </a:r>
            <a:r>
              <a:rPr kumimoji="1" lang="ja-JP" altLang="en-US" sz="3000">
                <a:solidFill>
                  <a:schemeClr val="tx1"/>
                </a:solidFill>
              </a:rPr>
              <a:t>                                                 </a:t>
            </a:r>
            <a:r>
              <a:rPr kumimoji="1" lang="en-US" altLang="ja-JP" sz="3000">
                <a:solidFill>
                  <a:schemeClr val="tx1"/>
                </a:solidFill>
              </a:rPr>
              <a:t>5</a:t>
            </a:r>
            <a:endParaRPr kumimoji="1" lang="ja-JP" altLang="en-US" sz="3000" b="1">
              <a:solidFill>
                <a:srgbClr val="FFFF00"/>
              </a:solidFill>
              <a:effectLst>
                <a:outerShdw blurRad="38100" dist="38100" dir="2700000" algn="tl">
                  <a:srgbClr val="000000">
                    <a:alpha val="43137"/>
                  </a:srgbClr>
                </a:outerShdw>
              </a:effectLst>
            </a:endParaRPr>
          </a:p>
        </p:txBody>
      </p:sp>
      <p:grpSp>
        <p:nvGrpSpPr>
          <p:cNvPr id="11" name="グループ化 10">
            <a:extLst>
              <a:ext uri="{FF2B5EF4-FFF2-40B4-BE49-F238E27FC236}">
                <a16:creationId xmlns:a16="http://schemas.microsoft.com/office/drawing/2014/main" id="{AC150B5B-760B-46A9-B46D-468899C42F48}"/>
              </a:ext>
            </a:extLst>
          </p:cNvPr>
          <p:cNvGrpSpPr/>
          <p:nvPr/>
        </p:nvGrpSpPr>
        <p:grpSpPr>
          <a:xfrm>
            <a:off x="769192" y="5145531"/>
            <a:ext cx="7605614" cy="1660946"/>
            <a:chOff x="1192882" y="5021529"/>
            <a:chExt cx="6018674" cy="1755127"/>
          </a:xfrm>
        </p:grpSpPr>
        <p:sp>
          <p:nvSpPr>
            <p:cNvPr id="9" name="テキスト ボックス 8">
              <a:extLst>
                <a:ext uri="{FF2B5EF4-FFF2-40B4-BE49-F238E27FC236}">
                  <a16:creationId xmlns:a16="http://schemas.microsoft.com/office/drawing/2014/main" id="{786DE8D0-19EC-4B05-BB2A-62B7408E7563}"/>
                </a:ext>
              </a:extLst>
            </p:cNvPr>
            <p:cNvSpPr txBox="1"/>
            <p:nvPr/>
          </p:nvSpPr>
          <p:spPr>
            <a:xfrm>
              <a:off x="1547816" y="5021529"/>
              <a:ext cx="1619646" cy="487843"/>
            </a:xfrm>
            <a:prstGeom prst="rect">
              <a:avLst/>
            </a:prstGeom>
            <a:noFill/>
          </p:spPr>
          <p:txBody>
            <a:bodyPr wrap="square" rtlCol="0">
              <a:spAutoFit/>
            </a:bodyPr>
            <a:lstStyle/>
            <a:p>
              <a:r>
                <a:rPr kumimoji="1" lang="ja-JP" altLang="en-US" sz="2000"/>
                <a:t>解析手法・期間</a:t>
              </a:r>
              <a:r>
                <a:rPr kumimoji="1" lang="ja-JP" altLang="en-US" sz="2400"/>
                <a:t>　</a:t>
              </a:r>
            </a:p>
          </p:txBody>
        </p:sp>
        <p:grpSp>
          <p:nvGrpSpPr>
            <p:cNvPr id="12" name="グループ化 11">
              <a:extLst>
                <a:ext uri="{FF2B5EF4-FFF2-40B4-BE49-F238E27FC236}">
                  <a16:creationId xmlns:a16="http://schemas.microsoft.com/office/drawing/2014/main" id="{C572E907-C88B-4657-8D86-FB8D944045DD}"/>
                </a:ext>
              </a:extLst>
            </p:cNvPr>
            <p:cNvGrpSpPr/>
            <p:nvPr/>
          </p:nvGrpSpPr>
          <p:grpSpPr>
            <a:xfrm>
              <a:off x="1192882" y="5466489"/>
              <a:ext cx="6018674" cy="1310167"/>
              <a:chOff x="1230753" y="5178539"/>
              <a:chExt cx="5126632" cy="1310167"/>
            </a:xfrm>
          </p:grpSpPr>
          <p:sp>
            <p:nvSpPr>
              <p:cNvPr id="5" name="テキスト ボックス 4">
                <a:extLst>
                  <a:ext uri="{FF2B5EF4-FFF2-40B4-BE49-F238E27FC236}">
                    <a16:creationId xmlns:a16="http://schemas.microsoft.com/office/drawing/2014/main" id="{5439125A-4959-4DE4-A56B-5BA3E764A743}"/>
                  </a:ext>
                </a:extLst>
              </p:cNvPr>
              <p:cNvSpPr txBox="1"/>
              <p:nvPr/>
            </p:nvSpPr>
            <p:spPr>
              <a:xfrm>
                <a:off x="1230754" y="5199276"/>
                <a:ext cx="5126631" cy="1268393"/>
              </a:xfrm>
              <a:prstGeom prst="rect">
                <a:avLst/>
              </a:prstGeom>
              <a:noFill/>
            </p:spPr>
            <p:txBody>
              <a:bodyPr wrap="square" rtlCol="0">
                <a:spAutoFit/>
              </a:bodyPr>
              <a:lstStyle/>
              <a:p>
                <a:r>
                  <a:rPr kumimoji="1" lang="ja-JP" altLang="en-US"/>
                  <a:t>期間：</a:t>
                </a:r>
                <a:r>
                  <a:rPr kumimoji="1" lang="en-US" altLang="ja-JP"/>
                  <a:t>1961</a:t>
                </a:r>
                <a:r>
                  <a:rPr kumimoji="1" lang="ja-JP" altLang="en-US"/>
                  <a:t>年～</a:t>
                </a:r>
                <a:r>
                  <a:rPr kumimoji="1" lang="en-US" altLang="ja-JP"/>
                  <a:t>2018</a:t>
                </a:r>
                <a:r>
                  <a:rPr kumimoji="1" lang="ja-JP" altLang="en-US"/>
                  <a:t>年の</a:t>
                </a:r>
                <a:r>
                  <a:rPr kumimoji="1" lang="en-US" altLang="ja-JP"/>
                  <a:t>1,2</a:t>
                </a:r>
                <a:r>
                  <a:rPr kumimoji="1" lang="ja-JP" altLang="en-US"/>
                  <a:t>月</a:t>
                </a:r>
                <a:endParaRPr kumimoji="1" lang="en-US" altLang="ja-JP"/>
              </a:p>
              <a:p>
                <a:pPr algn="ctr"/>
                <a:endParaRPr kumimoji="1" lang="en-US" altLang="ja-JP"/>
              </a:p>
              <a:p>
                <a:r>
                  <a:rPr kumimoji="1" lang="ja-JP" altLang="en-US"/>
                  <a:t>手法：①</a:t>
                </a:r>
                <a:r>
                  <a:rPr kumimoji="1" lang="en-US" altLang="ja-JP"/>
                  <a:t>1961</a:t>
                </a:r>
                <a:r>
                  <a:rPr kumimoji="1" lang="ja-JP" altLang="en-US"/>
                  <a:t>～</a:t>
                </a:r>
                <a:r>
                  <a:rPr kumimoji="1" lang="en-US" altLang="ja-JP"/>
                  <a:t>1988</a:t>
                </a:r>
                <a:r>
                  <a:rPr kumimoji="1" lang="ja-JP" altLang="en-US"/>
                  <a:t>年を過去、</a:t>
                </a:r>
                <a:r>
                  <a:rPr kumimoji="1" lang="en-US" altLang="ja-JP"/>
                  <a:t>1989</a:t>
                </a:r>
                <a:r>
                  <a:rPr kumimoji="1" lang="ja-JP" altLang="en-US"/>
                  <a:t>～</a:t>
                </a:r>
                <a:r>
                  <a:rPr kumimoji="1" lang="en-US" altLang="ja-JP"/>
                  <a:t>2018</a:t>
                </a:r>
                <a:r>
                  <a:rPr kumimoji="1" lang="ja-JP" altLang="en-US"/>
                  <a:t>年を近年とした</a:t>
                </a:r>
                <a:endParaRPr kumimoji="1" lang="en-US" altLang="ja-JP"/>
              </a:p>
              <a:p>
                <a:r>
                  <a:rPr kumimoji="1" lang="ja-JP" altLang="en-US"/>
                  <a:t>　　　②</a:t>
                </a:r>
                <a:r>
                  <a:rPr kumimoji="1" lang="en-US" altLang="ja-JP"/>
                  <a:t>1,2</a:t>
                </a:r>
                <a:r>
                  <a:rPr kumimoji="1" lang="ja-JP" altLang="en-US"/>
                  <a:t>月の月平均値と降雪日の環境場をそれぞれ平均して差を比較</a:t>
                </a:r>
                <a:endParaRPr kumimoji="1" lang="en-US" altLang="ja-JP"/>
              </a:p>
            </p:txBody>
          </p:sp>
          <p:sp>
            <p:nvSpPr>
              <p:cNvPr id="10" name="四角形: 角を丸くする 9">
                <a:extLst>
                  <a:ext uri="{FF2B5EF4-FFF2-40B4-BE49-F238E27FC236}">
                    <a16:creationId xmlns:a16="http://schemas.microsoft.com/office/drawing/2014/main" id="{A7687A99-F51D-4ADF-B5F1-7F435821F904}"/>
                  </a:ext>
                </a:extLst>
              </p:cNvPr>
              <p:cNvSpPr/>
              <p:nvPr/>
            </p:nvSpPr>
            <p:spPr>
              <a:xfrm>
                <a:off x="1230753" y="5178539"/>
                <a:ext cx="5126632" cy="131016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ひし形 20">
              <a:extLst>
                <a:ext uri="{FF2B5EF4-FFF2-40B4-BE49-F238E27FC236}">
                  <a16:creationId xmlns:a16="http://schemas.microsoft.com/office/drawing/2014/main" id="{E37B79EF-D0BC-4AA1-9150-2DFEEB10E560}"/>
                </a:ext>
              </a:extLst>
            </p:cNvPr>
            <p:cNvSpPr/>
            <p:nvPr/>
          </p:nvSpPr>
          <p:spPr>
            <a:xfrm>
              <a:off x="1368201" y="5132804"/>
              <a:ext cx="179615" cy="18419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ひし形 18">
            <a:extLst>
              <a:ext uri="{FF2B5EF4-FFF2-40B4-BE49-F238E27FC236}">
                <a16:creationId xmlns:a16="http://schemas.microsoft.com/office/drawing/2014/main" id="{AF0949FC-9425-4D91-B95D-193AC1624059}"/>
              </a:ext>
            </a:extLst>
          </p:cNvPr>
          <p:cNvSpPr/>
          <p:nvPr/>
        </p:nvSpPr>
        <p:spPr>
          <a:xfrm>
            <a:off x="1005397" y="526110"/>
            <a:ext cx="188680" cy="184191"/>
          </a:xfrm>
          <a:prstGeom prst="diamon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A3071A62-1358-40D0-9338-74A8377957A8}"/>
              </a:ext>
            </a:extLst>
          </p:cNvPr>
          <p:cNvGrpSpPr/>
          <p:nvPr/>
        </p:nvGrpSpPr>
        <p:grpSpPr>
          <a:xfrm>
            <a:off x="769191" y="762953"/>
            <a:ext cx="7605613" cy="4308109"/>
            <a:chOff x="712942" y="851007"/>
            <a:chExt cx="7605613" cy="4308109"/>
          </a:xfrm>
        </p:grpSpPr>
        <p:sp>
          <p:nvSpPr>
            <p:cNvPr id="3" name="テキスト ボックス 2">
              <a:extLst>
                <a:ext uri="{FF2B5EF4-FFF2-40B4-BE49-F238E27FC236}">
                  <a16:creationId xmlns:a16="http://schemas.microsoft.com/office/drawing/2014/main" id="{7CB24062-A7DA-491B-8717-996812FD334A}"/>
                </a:ext>
              </a:extLst>
            </p:cNvPr>
            <p:cNvSpPr txBox="1"/>
            <p:nvPr/>
          </p:nvSpPr>
          <p:spPr>
            <a:xfrm>
              <a:off x="1496451" y="1226843"/>
              <a:ext cx="2864163" cy="338554"/>
            </a:xfrm>
            <a:prstGeom prst="rect">
              <a:avLst/>
            </a:prstGeom>
            <a:noFill/>
          </p:spPr>
          <p:txBody>
            <a:bodyPr wrap="square" rtlCol="0">
              <a:spAutoFit/>
            </a:bodyPr>
            <a:lstStyle/>
            <a:p>
              <a:r>
                <a:rPr kumimoji="1" lang="ja-JP" altLang="en-US" sz="1600"/>
                <a:t> 水平格子間隔</a:t>
              </a:r>
              <a:r>
                <a:rPr kumimoji="1" lang="en-US" altLang="ja-JP" sz="1600"/>
                <a:t>:1.25°×1.25°</a:t>
              </a:r>
              <a:endParaRPr kumimoji="1" lang="en-US" altLang="ja-JP" sz="2000"/>
            </a:p>
          </p:txBody>
        </p:sp>
        <p:sp>
          <p:nvSpPr>
            <p:cNvPr id="6" name="テキスト ボックス 5">
              <a:extLst>
                <a:ext uri="{FF2B5EF4-FFF2-40B4-BE49-F238E27FC236}">
                  <a16:creationId xmlns:a16="http://schemas.microsoft.com/office/drawing/2014/main" id="{F2399ACE-0BB6-44FF-91D6-B0D90CFB0B7F}"/>
                </a:ext>
              </a:extLst>
            </p:cNvPr>
            <p:cNvSpPr txBox="1"/>
            <p:nvPr/>
          </p:nvSpPr>
          <p:spPr>
            <a:xfrm>
              <a:off x="4230229" y="2538830"/>
              <a:ext cx="3027615" cy="367345"/>
            </a:xfrm>
            <a:prstGeom prst="rect">
              <a:avLst/>
            </a:prstGeom>
            <a:noFill/>
          </p:spPr>
          <p:txBody>
            <a:bodyPr wrap="square" rtlCol="0">
              <a:spAutoFit/>
            </a:bodyPr>
            <a:lstStyle/>
            <a:p>
              <a:pPr algn="ctr"/>
              <a:r>
                <a:rPr kumimoji="1" lang="en-US" altLang="ja-JP" sz="1200"/>
                <a:t>※Monthly,Daily,6hour</a:t>
              </a:r>
              <a:r>
                <a:rPr kumimoji="1" lang="ja-JP" altLang="en-US" sz="1200"/>
                <a:t>のデータを用いた     </a:t>
              </a:r>
            </a:p>
          </p:txBody>
        </p:sp>
        <p:sp>
          <p:nvSpPr>
            <p:cNvPr id="8" name="テキスト ボックス 7">
              <a:extLst>
                <a:ext uri="{FF2B5EF4-FFF2-40B4-BE49-F238E27FC236}">
                  <a16:creationId xmlns:a16="http://schemas.microsoft.com/office/drawing/2014/main" id="{4C5EB90C-58CC-4B07-825E-985FAF1C0DE1}"/>
                </a:ext>
              </a:extLst>
            </p:cNvPr>
            <p:cNvSpPr txBox="1"/>
            <p:nvPr/>
          </p:nvSpPr>
          <p:spPr>
            <a:xfrm>
              <a:off x="1496451" y="1438876"/>
              <a:ext cx="2923349" cy="1425275"/>
            </a:xfrm>
            <a:prstGeom prst="rect">
              <a:avLst/>
            </a:prstGeom>
            <a:noFill/>
          </p:spPr>
          <p:txBody>
            <a:bodyPr wrap="square" rtlCol="0">
              <a:spAutoFit/>
            </a:bodyPr>
            <a:lstStyle/>
            <a:p>
              <a:r>
                <a:rPr kumimoji="1" lang="ja-JP" altLang="en-US"/>
                <a:t> </a:t>
              </a:r>
              <a:r>
                <a:rPr kumimoji="1" lang="ja-JP" altLang="en-US" sz="1600"/>
                <a:t>変数：気温</a:t>
              </a:r>
              <a:endParaRPr kumimoji="1" lang="en-US" altLang="ja-JP" sz="1600"/>
            </a:p>
            <a:p>
              <a:r>
                <a:rPr kumimoji="1" lang="ja-JP" altLang="en-US" sz="1600"/>
                <a:t>　　　 南北風</a:t>
              </a:r>
              <a:endParaRPr kumimoji="1" lang="en-US" altLang="ja-JP" sz="1600"/>
            </a:p>
            <a:p>
              <a:r>
                <a:rPr kumimoji="1" lang="ja-JP" altLang="en-US" sz="1600"/>
                <a:t>　　　 海面更正気圧</a:t>
              </a:r>
              <a:r>
                <a:rPr kumimoji="1" lang="en-US" altLang="ja-JP" sz="1600"/>
                <a:t>  </a:t>
              </a:r>
              <a:r>
                <a:rPr kumimoji="1" lang="ja-JP" altLang="en-US" sz="1600"/>
                <a:t>　   　</a:t>
              </a:r>
              <a:endParaRPr kumimoji="1" lang="en-US" altLang="ja-JP" sz="1600"/>
            </a:p>
            <a:p>
              <a:r>
                <a:rPr kumimoji="1" lang="ja-JP" altLang="en-US" sz="1600"/>
                <a:t>　　　 水蒸気フラックス</a:t>
              </a:r>
              <a:endParaRPr kumimoji="1" lang="en-US" altLang="ja-JP" sz="1600"/>
            </a:p>
            <a:p>
              <a:r>
                <a:rPr kumimoji="1" lang="ja-JP" altLang="en-US" sz="1600"/>
                <a:t>　　　 ジオポテンシャル高度</a:t>
              </a:r>
              <a:r>
                <a:rPr kumimoji="1" lang="ja-JP" altLang="en-US" sz="2000"/>
                <a:t>　　　</a:t>
              </a:r>
              <a:endParaRPr kumimoji="1" lang="en-US" altLang="ja-JP" sz="2000"/>
            </a:p>
          </p:txBody>
        </p:sp>
        <p:sp>
          <p:nvSpPr>
            <p:cNvPr id="4" name="テキスト ボックス 3">
              <a:extLst>
                <a:ext uri="{FF2B5EF4-FFF2-40B4-BE49-F238E27FC236}">
                  <a16:creationId xmlns:a16="http://schemas.microsoft.com/office/drawing/2014/main" id="{3E7B4725-7164-4465-A610-5D7631B39A34}"/>
                </a:ext>
              </a:extLst>
            </p:cNvPr>
            <p:cNvSpPr txBox="1"/>
            <p:nvPr/>
          </p:nvSpPr>
          <p:spPr>
            <a:xfrm>
              <a:off x="1315878" y="3958787"/>
              <a:ext cx="3757775" cy="1200329"/>
            </a:xfrm>
            <a:prstGeom prst="rect">
              <a:avLst/>
            </a:prstGeom>
            <a:noFill/>
          </p:spPr>
          <p:txBody>
            <a:bodyPr wrap="square" rtlCol="0">
              <a:spAutoFit/>
            </a:bodyPr>
            <a:lstStyle/>
            <a:p>
              <a:r>
                <a:rPr kumimoji="1" lang="ja-JP" altLang="en-US" sz="2400">
                  <a:latin typeface="+mj-lt"/>
                </a:rPr>
                <a:t>・</a:t>
              </a:r>
              <a:r>
                <a:rPr kumimoji="1" lang="ja-JP" altLang="en-US" sz="2000">
                  <a:latin typeface="+mj-lt"/>
                </a:rPr>
                <a:t>気象官署の観測データ</a:t>
              </a:r>
              <a:r>
                <a:rPr kumimoji="1" lang="ja-JP" altLang="en-US" sz="1600"/>
                <a:t>　　　　</a:t>
              </a:r>
              <a:endParaRPr kumimoji="1" lang="en-US" altLang="ja-JP" sz="1600"/>
            </a:p>
            <a:p>
              <a:r>
                <a:rPr kumimoji="1" lang="ja-JP" altLang="en-US" sz="1600"/>
                <a:t>　   月降雪量</a:t>
              </a:r>
              <a:endParaRPr kumimoji="1" lang="en-US" altLang="ja-JP" sz="1600"/>
            </a:p>
            <a:p>
              <a:r>
                <a:rPr kumimoji="1" lang="ja-JP" altLang="en-US" sz="1600"/>
                <a:t>　   日降雪量・日降水量</a:t>
              </a:r>
              <a:endParaRPr kumimoji="1" lang="en-US" altLang="ja-JP" sz="1600"/>
            </a:p>
            <a:p>
              <a:r>
                <a:rPr kumimoji="1" lang="ja-JP" altLang="en-US" sz="1600"/>
                <a:t>　   月平均気温</a:t>
              </a:r>
              <a:endParaRPr kumimoji="1" lang="en-US" altLang="ja-JP" sz="1600"/>
            </a:p>
          </p:txBody>
        </p:sp>
        <p:sp>
          <p:nvSpPr>
            <p:cNvPr id="14" name="四角形: 角を丸くする 13">
              <a:extLst>
                <a:ext uri="{FF2B5EF4-FFF2-40B4-BE49-F238E27FC236}">
                  <a16:creationId xmlns:a16="http://schemas.microsoft.com/office/drawing/2014/main" id="{65A75BC2-671A-4B1D-A2AE-AFB70B76DB2C}"/>
                </a:ext>
              </a:extLst>
            </p:cNvPr>
            <p:cNvSpPr/>
            <p:nvPr/>
          </p:nvSpPr>
          <p:spPr>
            <a:xfrm>
              <a:off x="712942" y="851007"/>
              <a:ext cx="7605613" cy="426044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759C9B9-60A1-4886-AB7A-621AB46C5020}"/>
                </a:ext>
              </a:extLst>
            </p:cNvPr>
            <p:cNvSpPr txBox="1"/>
            <p:nvPr/>
          </p:nvSpPr>
          <p:spPr>
            <a:xfrm>
              <a:off x="1276979" y="855085"/>
              <a:ext cx="5413602" cy="461665"/>
            </a:xfrm>
            <a:prstGeom prst="rect">
              <a:avLst/>
            </a:prstGeom>
            <a:noFill/>
          </p:spPr>
          <p:txBody>
            <a:bodyPr wrap="square" rtlCol="0">
              <a:spAutoFit/>
            </a:bodyPr>
            <a:lstStyle/>
            <a:p>
              <a:r>
                <a:rPr kumimoji="1" lang="ja-JP" altLang="en-US" sz="2400"/>
                <a:t>・</a:t>
              </a:r>
              <a:r>
                <a:rPr kumimoji="1" lang="ja-JP" altLang="en-US" sz="2000"/>
                <a:t>気象庁長期再解析データ　</a:t>
              </a:r>
              <a:r>
                <a:rPr kumimoji="1" lang="en-US" altLang="ja-JP" sz="2000"/>
                <a:t>JRA-55</a:t>
              </a:r>
            </a:p>
          </p:txBody>
        </p:sp>
        <p:sp>
          <p:nvSpPr>
            <p:cNvPr id="15" name="テキスト ボックス 14">
              <a:extLst>
                <a:ext uri="{FF2B5EF4-FFF2-40B4-BE49-F238E27FC236}">
                  <a16:creationId xmlns:a16="http://schemas.microsoft.com/office/drawing/2014/main" id="{5C399F8F-FBCA-402A-9772-B0A8A3214C10}"/>
                </a:ext>
              </a:extLst>
            </p:cNvPr>
            <p:cNvSpPr txBox="1"/>
            <p:nvPr/>
          </p:nvSpPr>
          <p:spPr>
            <a:xfrm>
              <a:off x="1332006" y="2742873"/>
              <a:ext cx="3279698" cy="1323439"/>
            </a:xfrm>
            <a:prstGeom prst="rect">
              <a:avLst/>
            </a:prstGeom>
            <a:noFill/>
          </p:spPr>
          <p:txBody>
            <a:bodyPr wrap="square" rtlCol="0">
              <a:spAutoFit/>
            </a:bodyPr>
            <a:lstStyle/>
            <a:p>
              <a:r>
                <a:rPr kumimoji="1" lang="ja-JP" altLang="en-US" sz="2400"/>
                <a:t>・</a:t>
              </a:r>
              <a:r>
                <a:rPr kumimoji="1" lang="ja-JP" altLang="en-US" sz="2000"/>
                <a:t>海面水温</a:t>
              </a:r>
              <a:endParaRPr kumimoji="1" lang="en-US" altLang="ja-JP" sz="2000"/>
            </a:p>
            <a:p>
              <a:r>
                <a:rPr kumimoji="1" lang="ja-JP" altLang="en-US" sz="1600"/>
                <a:t>　   </a:t>
              </a:r>
              <a:r>
                <a:rPr kumimoji="1" lang="en-US" altLang="ja-JP" sz="1600" err="1"/>
                <a:t>HadISST</a:t>
              </a:r>
              <a:endParaRPr kumimoji="1" lang="en-US" altLang="ja-JP" sz="1600"/>
            </a:p>
            <a:p>
              <a:r>
                <a:rPr kumimoji="1" lang="ja-JP" altLang="en-US" sz="2400"/>
                <a:t>・</a:t>
              </a:r>
              <a:r>
                <a:rPr kumimoji="1" lang="ja-JP" altLang="en-US" sz="2000"/>
                <a:t>月降水量</a:t>
              </a:r>
              <a:endParaRPr kumimoji="1" lang="en-US" altLang="ja-JP" sz="2000"/>
            </a:p>
            <a:p>
              <a:r>
                <a:rPr kumimoji="1" lang="en-US" altLang="ja-JP" sz="1600"/>
                <a:t>      NOAA/GPCC(1961</a:t>
              </a:r>
              <a:r>
                <a:rPr kumimoji="1" lang="ja-JP" altLang="en-US" sz="1600"/>
                <a:t>～</a:t>
              </a:r>
              <a:r>
                <a:rPr kumimoji="1" lang="en-US" altLang="ja-JP" sz="1600"/>
                <a:t>2016</a:t>
              </a:r>
              <a:r>
                <a:rPr kumimoji="1" lang="ja-JP" altLang="en-US" sz="1600"/>
                <a:t>年まで</a:t>
              </a:r>
              <a:r>
                <a:rPr kumimoji="1" lang="en-US" altLang="ja-JP" sz="1600"/>
                <a:t>)</a:t>
              </a:r>
              <a:endParaRPr kumimoji="1" lang="ja-JP" altLang="en-US" sz="1200"/>
            </a:p>
          </p:txBody>
        </p:sp>
      </p:grpSp>
      <p:sp>
        <p:nvSpPr>
          <p:cNvPr id="2" name="タイトル 1">
            <a:extLst>
              <a:ext uri="{FF2B5EF4-FFF2-40B4-BE49-F238E27FC236}">
                <a16:creationId xmlns:a16="http://schemas.microsoft.com/office/drawing/2014/main" id="{07D2C465-6BCF-4048-B967-74A403BDF552}"/>
              </a:ext>
            </a:extLst>
          </p:cNvPr>
          <p:cNvSpPr>
            <a:spLocks noGrp="1"/>
          </p:cNvSpPr>
          <p:nvPr>
            <p:ph type="title"/>
          </p:nvPr>
        </p:nvSpPr>
        <p:spPr>
          <a:xfrm>
            <a:off x="1217711" y="472084"/>
            <a:ext cx="1480853" cy="352432"/>
          </a:xfrm>
        </p:spPr>
        <p:txBody>
          <a:bodyPr>
            <a:noAutofit/>
          </a:bodyPr>
          <a:lstStyle/>
          <a:p>
            <a:r>
              <a:rPr kumimoji="1" lang="ja-JP" altLang="en-US" sz="2000"/>
              <a:t>使用データ</a:t>
            </a:r>
            <a:endParaRPr kumimoji="1" lang="ja-JP" altLang="en-US" sz="2400"/>
          </a:p>
        </p:txBody>
      </p:sp>
    </p:spTree>
    <p:extLst>
      <p:ext uri="{BB962C8B-B14F-4D97-AF65-F5344CB8AC3E}">
        <p14:creationId xmlns:p14="http://schemas.microsoft.com/office/powerpoint/2010/main" val="3577307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D7A520A5-EF82-4D86-8C67-B61C0F52644B}"/>
              </a:ext>
            </a:extLst>
          </p:cNvPr>
          <p:cNvSpPr txBox="1"/>
          <p:nvPr/>
        </p:nvSpPr>
        <p:spPr>
          <a:xfrm>
            <a:off x="6014533" y="848859"/>
            <a:ext cx="2390518" cy="523220"/>
          </a:xfrm>
          <a:prstGeom prst="rect">
            <a:avLst/>
          </a:prstGeom>
          <a:noFill/>
        </p:spPr>
        <p:txBody>
          <a:bodyPr wrap="square" rtlCol="0">
            <a:spAutoFit/>
          </a:bodyPr>
          <a:lstStyle/>
          <a:p>
            <a:pPr algn="ctr"/>
            <a:r>
              <a:rPr lang="ja-JP" altLang="en-US" sz="1400"/>
              <a:t>　</a:t>
            </a:r>
            <a:endParaRPr lang="en-US" altLang="ja-JP" sz="1400"/>
          </a:p>
          <a:p>
            <a:pPr algn="ctr"/>
            <a:r>
              <a:rPr lang="en-US" altLang="ja-JP" sz="1400"/>
              <a:t>500hPa </a:t>
            </a:r>
            <a:r>
              <a:rPr lang="ja-JP" altLang="en-US" sz="1400"/>
              <a:t>ジオポテンシャル</a:t>
            </a:r>
            <a:endParaRPr lang="en-US" altLang="ja-JP" sz="1400"/>
          </a:p>
        </p:txBody>
      </p:sp>
      <p:sp>
        <p:nvSpPr>
          <p:cNvPr id="23" name="正方形/長方形 22">
            <a:extLst>
              <a:ext uri="{FF2B5EF4-FFF2-40B4-BE49-F238E27FC236}">
                <a16:creationId xmlns:a16="http://schemas.microsoft.com/office/drawing/2014/main" id="{64EC36D4-1A46-405C-8C56-9EA66B94061D}"/>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3000">
                <a:solidFill>
                  <a:schemeClr val="tx1"/>
                </a:solidFill>
              </a:rPr>
              <a:t>1980</a:t>
            </a:r>
            <a:r>
              <a:rPr kumimoji="1" lang="ja-JP" altLang="en-US" sz="3000">
                <a:solidFill>
                  <a:schemeClr val="tx1"/>
                </a:solidFill>
              </a:rPr>
              <a:t>年代後半のレジームシフト　　　  　　　　  </a:t>
            </a:r>
            <a:r>
              <a:rPr kumimoji="1" lang="ja-JP" altLang="en-US" sz="3000" b="1">
                <a:solidFill>
                  <a:schemeClr val="tx1"/>
                </a:solidFill>
                <a:effectLst>
                  <a:outerShdw blurRad="38100" dist="38100" dir="2700000" algn="tl">
                    <a:srgbClr val="000000">
                      <a:alpha val="43137"/>
                    </a:srgbClr>
                  </a:outerShdw>
                </a:effectLst>
              </a:rPr>
              <a:t>　</a:t>
            </a:r>
            <a:r>
              <a:rPr kumimoji="1" lang="en-US" altLang="ja-JP" sz="3000">
                <a:solidFill>
                  <a:schemeClr val="tx1"/>
                </a:solidFill>
              </a:rPr>
              <a:t>6</a:t>
            </a:r>
            <a:endParaRPr kumimoji="1" lang="ja-JP" altLang="en-US" sz="3000">
              <a:solidFill>
                <a:schemeClr val="tx1"/>
              </a:solidFill>
            </a:endParaRPr>
          </a:p>
        </p:txBody>
      </p:sp>
      <p:pic>
        <p:nvPicPr>
          <p:cNvPr id="4" name="図 3">
            <a:extLst>
              <a:ext uri="{FF2B5EF4-FFF2-40B4-BE49-F238E27FC236}">
                <a16:creationId xmlns:a16="http://schemas.microsoft.com/office/drawing/2014/main" id="{E66883D0-FE44-4A28-B545-CEED991BB6B6}"/>
              </a:ext>
            </a:extLst>
          </p:cNvPr>
          <p:cNvPicPr>
            <a:picLocks noChangeAspect="1"/>
          </p:cNvPicPr>
          <p:nvPr/>
        </p:nvPicPr>
        <p:blipFill rotWithShape="1">
          <a:blip r:embed="rId2">
            <a:extLst>
              <a:ext uri="{28A0092B-C50C-407E-A947-70E740481C1C}">
                <a14:useLocalDpi xmlns:a14="http://schemas.microsoft.com/office/drawing/2010/main" val="0"/>
              </a:ext>
            </a:extLst>
          </a:blip>
          <a:srcRect l="1135" t="-1" r="1" b="-121"/>
          <a:stretch/>
        </p:blipFill>
        <p:spPr>
          <a:xfrm>
            <a:off x="1531196" y="1505587"/>
            <a:ext cx="2741607" cy="5240229"/>
          </a:xfrm>
          <a:prstGeom prst="rect">
            <a:avLst/>
          </a:prstGeom>
        </p:spPr>
      </p:pic>
      <p:sp>
        <p:nvSpPr>
          <p:cNvPr id="18" name="テキスト ボックス 17">
            <a:extLst>
              <a:ext uri="{FF2B5EF4-FFF2-40B4-BE49-F238E27FC236}">
                <a16:creationId xmlns:a16="http://schemas.microsoft.com/office/drawing/2014/main" id="{95F00867-33D0-4439-BF88-D6E413D1E284}"/>
              </a:ext>
            </a:extLst>
          </p:cNvPr>
          <p:cNvSpPr txBox="1"/>
          <p:nvPr/>
        </p:nvSpPr>
        <p:spPr>
          <a:xfrm>
            <a:off x="6673962" y="3724554"/>
            <a:ext cx="1418973" cy="276999"/>
          </a:xfrm>
          <a:prstGeom prst="rect">
            <a:avLst/>
          </a:prstGeom>
          <a:noFill/>
        </p:spPr>
        <p:txBody>
          <a:bodyPr wrap="square" rtlCol="0">
            <a:spAutoFit/>
          </a:bodyPr>
          <a:lstStyle/>
          <a:p>
            <a:pPr algn="ctr"/>
            <a:r>
              <a:rPr lang="en-US" altLang="ja-JP" sz="1200"/>
              <a:t>500hPa </a:t>
            </a:r>
            <a:r>
              <a:rPr lang="ja-JP" altLang="en-US" sz="1200"/>
              <a:t>気温</a:t>
            </a:r>
            <a:endParaRPr lang="en-US" altLang="ja-JP" sz="1200"/>
          </a:p>
        </p:txBody>
      </p:sp>
      <p:sp>
        <p:nvSpPr>
          <p:cNvPr id="16" name="テキスト ボックス 15">
            <a:extLst>
              <a:ext uri="{FF2B5EF4-FFF2-40B4-BE49-F238E27FC236}">
                <a16:creationId xmlns:a16="http://schemas.microsoft.com/office/drawing/2014/main" id="{EC851376-3A41-44F1-876C-8B9E28447608}"/>
              </a:ext>
            </a:extLst>
          </p:cNvPr>
          <p:cNvSpPr txBox="1"/>
          <p:nvPr/>
        </p:nvSpPr>
        <p:spPr>
          <a:xfrm>
            <a:off x="5980089" y="6416138"/>
            <a:ext cx="2706619" cy="369332"/>
          </a:xfrm>
          <a:prstGeom prst="rect">
            <a:avLst/>
          </a:prstGeom>
          <a:noFill/>
        </p:spPr>
        <p:txBody>
          <a:bodyPr wrap="square" rtlCol="0">
            <a:spAutoFit/>
          </a:bodyPr>
          <a:lstStyle/>
          <a:p>
            <a:r>
              <a:rPr kumimoji="1" lang="ja-JP" altLang="en-US"/>
              <a:t>先行研究と整合的な結果</a:t>
            </a:r>
            <a:endParaRPr kumimoji="1" lang="en-US" altLang="ja-JP"/>
          </a:p>
        </p:txBody>
      </p:sp>
      <p:sp>
        <p:nvSpPr>
          <p:cNvPr id="20" name="楕円 19">
            <a:extLst>
              <a:ext uri="{FF2B5EF4-FFF2-40B4-BE49-F238E27FC236}">
                <a16:creationId xmlns:a16="http://schemas.microsoft.com/office/drawing/2014/main" id="{B14E902B-565C-4343-B590-536F7D2FCFE1}"/>
              </a:ext>
            </a:extLst>
          </p:cNvPr>
          <p:cNvSpPr/>
          <p:nvPr/>
        </p:nvSpPr>
        <p:spPr>
          <a:xfrm>
            <a:off x="2520259" y="3207684"/>
            <a:ext cx="859156" cy="442631"/>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83AD02B5-DC60-4AAB-97BA-62D3D6D5F6B3}"/>
              </a:ext>
            </a:extLst>
          </p:cNvPr>
          <p:cNvSpPr/>
          <p:nvPr/>
        </p:nvSpPr>
        <p:spPr>
          <a:xfrm rot="1895435">
            <a:off x="2005888" y="5849673"/>
            <a:ext cx="952478" cy="3903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BBF2E81-9E84-4890-AC79-5A95703D59A1}"/>
              </a:ext>
            </a:extLst>
          </p:cNvPr>
          <p:cNvSpPr txBox="1"/>
          <p:nvPr/>
        </p:nvSpPr>
        <p:spPr>
          <a:xfrm>
            <a:off x="46318" y="419334"/>
            <a:ext cx="1101551" cy="369332"/>
          </a:xfrm>
          <a:prstGeom prst="rect">
            <a:avLst/>
          </a:prstGeom>
          <a:noFill/>
        </p:spPr>
        <p:txBody>
          <a:bodyPr wrap="square" rtlCol="0">
            <a:spAutoFit/>
          </a:bodyPr>
          <a:lstStyle/>
          <a:p>
            <a:pPr algn="ctr"/>
            <a:r>
              <a:rPr kumimoji="1" lang="ja-JP" altLang="en-US"/>
              <a:t>先行研究</a:t>
            </a:r>
          </a:p>
        </p:txBody>
      </p:sp>
      <p:pic>
        <p:nvPicPr>
          <p:cNvPr id="10" name="図 9">
            <a:extLst>
              <a:ext uri="{FF2B5EF4-FFF2-40B4-BE49-F238E27FC236}">
                <a16:creationId xmlns:a16="http://schemas.microsoft.com/office/drawing/2014/main" id="{477784DF-6C6E-42DF-A575-88A680147AE3}"/>
              </a:ext>
            </a:extLst>
          </p:cNvPr>
          <p:cNvPicPr>
            <a:picLocks noChangeAspect="1"/>
          </p:cNvPicPr>
          <p:nvPr/>
        </p:nvPicPr>
        <p:blipFill rotWithShape="1">
          <a:blip r:embed="rId3">
            <a:extLst>
              <a:ext uri="{28A0092B-C50C-407E-A947-70E740481C1C}">
                <a14:useLocalDpi xmlns:a14="http://schemas.microsoft.com/office/drawing/2010/main" val="0"/>
              </a:ext>
            </a:extLst>
          </a:blip>
          <a:srcRect l="19130" t="5247" r="11219" b="8748"/>
          <a:stretch/>
        </p:blipFill>
        <p:spPr>
          <a:xfrm>
            <a:off x="6014533" y="1341274"/>
            <a:ext cx="2390518" cy="2174507"/>
          </a:xfrm>
          <a:prstGeom prst="rect">
            <a:avLst/>
          </a:prstGeom>
        </p:spPr>
      </p:pic>
      <p:pic>
        <p:nvPicPr>
          <p:cNvPr id="22" name="図 21">
            <a:extLst>
              <a:ext uri="{FF2B5EF4-FFF2-40B4-BE49-F238E27FC236}">
                <a16:creationId xmlns:a16="http://schemas.microsoft.com/office/drawing/2014/main" id="{A6B87A2B-C4B6-40BF-986D-F7346D1CC4CA}"/>
              </a:ext>
            </a:extLst>
          </p:cNvPr>
          <p:cNvPicPr>
            <a:picLocks noChangeAspect="1"/>
          </p:cNvPicPr>
          <p:nvPr/>
        </p:nvPicPr>
        <p:blipFill rotWithShape="1">
          <a:blip r:embed="rId3">
            <a:extLst>
              <a:ext uri="{28A0092B-C50C-407E-A947-70E740481C1C}">
                <a14:useLocalDpi xmlns:a14="http://schemas.microsoft.com/office/drawing/2010/main" val="0"/>
              </a:ext>
            </a:extLst>
          </a:blip>
          <a:srcRect l="94262" t="20449" r="-501" b="24073"/>
          <a:stretch/>
        </p:blipFill>
        <p:spPr>
          <a:xfrm>
            <a:off x="8618083" y="1328811"/>
            <a:ext cx="300292" cy="2174506"/>
          </a:xfrm>
          <a:prstGeom prst="rect">
            <a:avLst/>
          </a:prstGeom>
        </p:spPr>
      </p:pic>
      <p:sp>
        <p:nvSpPr>
          <p:cNvPr id="25" name="楕円 24">
            <a:extLst>
              <a:ext uri="{FF2B5EF4-FFF2-40B4-BE49-F238E27FC236}">
                <a16:creationId xmlns:a16="http://schemas.microsoft.com/office/drawing/2014/main" id="{5D1FA409-3605-4C4A-93A9-776DFB719198}"/>
              </a:ext>
            </a:extLst>
          </p:cNvPr>
          <p:cNvSpPr/>
          <p:nvPr/>
        </p:nvSpPr>
        <p:spPr>
          <a:xfrm>
            <a:off x="6768466" y="2813013"/>
            <a:ext cx="882652" cy="465349"/>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71299147-7273-411F-8603-F0C05DCC63EB}"/>
              </a:ext>
            </a:extLst>
          </p:cNvPr>
          <p:cNvPicPr>
            <a:picLocks noChangeAspect="1"/>
          </p:cNvPicPr>
          <p:nvPr/>
        </p:nvPicPr>
        <p:blipFill rotWithShape="1">
          <a:blip r:embed="rId4">
            <a:extLst>
              <a:ext uri="{28A0092B-C50C-407E-A947-70E740481C1C}">
                <a14:useLocalDpi xmlns:a14="http://schemas.microsoft.com/office/drawing/2010/main" val="0"/>
              </a:ext>
            </a:extLst>
          </a:blip>
          <a:srcRect l="18850" t="4701" r="11701" b="8670"/>
          <a:stretch/>
        </p:blipFill>
        <p:spPr>
          <a:xfrm>
            <a:off x="6064888" y="4030723"/>
            <a:ext cx="2390518" cy="2168726"/>
          </a:xfrm>
          <a:prstGeom prst="rect">
            <a:avLst/>
          </a:prstGeom>
        </p:spPr>
      </p:pic>
      <p:pic>
        <p:nvPicPr>
          <p:cNvPr id="26" name="図 25">
            <a:extLst>
              <a:ext uri="{FF2B5EF4-FFF2-40B4-BE49-F238E27FC236}">
                <a16:creationId xmlns:a16="http://schemas.microsoft.com/office/drawing/2014/main" id="{4ED60BEB-9F7C-446E-9EBF-537743AD3C8B}"/>
              </a:ext>
            </a:extLst>
          </p:cNvPr>
          <p:cNvPicPr>
            <a:picLocks noChangeAspect="1"/>
          </p:cNvPicPr>
          <p:nvPr/>
        </p:nvPicPr>
        <p:blipFill rotWithShape="1">
          <a:blip r:embed="rId4">
            <a:extLst>
              <a:ext uri="{28A0092B-C50C-407E-A947-70E740481C1C}">
                <a14:useLocalDpi xmlns:a14="http://schemas.microsoft.com/office/drawing/2010/main" val="0"/>
              </a:ext>
            </a:extLst>
          </a:blip>
          <a:srcRect l="93501" t="6448" r="-264" b="10122"/>
          <a:stretch/>
        </p:blipFill>
        <p:spPr>
          <a:xfrm>
            <a:off x="8618083" y="4030723"/>
            <a:ext cx="300292" cy="2168726"/>
          </a:xfrm>
          <a:prstGeom prst="rect">
            <a:avLst/>
          </a:prstGeom>
        </p:spPr>
      </p:pic>
      <p:sp>
        <p:nvSpPr>
          <p:cNvPr id="27" name="楕円 26">
            <a:extLst>
              <a:ext uri="{FF2B5EF4-FFF2-40B4-BE49-F238E27FC236}">
                <a16:creationId xmlns:a16="http://schemas.microsoft.com/office/drawing/2014/main" id="{681D37BD-CAD2-4EDD-94D9-5A66F169F284}"/>
              </a:ext>
            </a:extLst>
          </p:cNvPr>
          <p:cNvSpPr/>
          <p:nvPr/>
        </p:nvSpPr>
        <p:spPr>
          <a:xfrm rot="1895435">
            <a:off x="6491785" y="5438357"/>
            <a:ext cx="709902" cy="3903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A3F209BF-91EA-474C-AB77-AE674CB95E78}"/>
              </a:ext>
            </a:extLst>
          </p:cNvPr>
          <p:cNvSpPr txBox="1"/>
          <p:nvPr/>
        </p:nvSpPr>
        <p:spPr>
          <a:xfrm>
            <a:off x="672808" y="3284949"/>
            <a:ext cx="815362" cy="461665"/>
          </a:xfrm>
          <a:prstGeom prst="rect">
            <a:avLst/>
          </a:prstGeom>
          <a:noFill/>
        </p:spPr>
        <p:txBody>
          <a:bodyPr wrap="square" rtlCol="0">
            <a:spAutoFit/>
          </a:bodyPr>
          <a:lstStyle/>
          <a:p>
            <a:r>
              <a:rPr kumimoji="1" lang="ja-JP" altLang="en-US" sz="1200"/>
              <a:t>低気圧が</a:t>
            </a:r>
            <a:endParaRPr kumimoji="1" lang="en-US" altLang="ja-JP" sz="1200"/>
          </a:p>
          <a:p>
            <a:r>
              <a:rPr kumimoji="1" lang="ja-JP" altLang="en-US" sz="1200"/>
              <a:t>弱まる</a:t>
            </a:r>
          </a:p>
        </p:txBody>
      </p:sp>
      <p:sp>
        <p:nvSpPr>
          <p:cNvPr id="8" name="矢印: 下カーブ 7">
            <a:extLst>
              <a:ext uri="{FF2B5EF4-FFF2-40B4-BE49-F238E27FC236}">
                <a16:creationId xmlns:a16="http://schemas.microsoft.com/office/drawing/2014/main" id="{6AF91F18-3920-4C53-966E-17D9FF4B5731}"/>
              </a:ext>
            </a:extLst>
          </p:cNvPr>
          <p:cNvSpPr/>
          <p:nvPr/>
        </p:nvSpPr>
        <p:spPr>
          <a:xfrm>
            <a:off x="1134747" y="2762635"/>
            <a:ext cx="1639964" cy="45803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a:extLst>
              <a:ext uri="{FF2B5EF4-FFF2-40B4-BE49-F238E27FC236}">
                <a16:creationId xmlns:a16="http://schemas.microsoft.com/office/drawing/2014/main" id="{67393D65-4434-4D0A-8185-89FC28FB23F2}"/>
              </a:ext>
            </a:extLst>
          </p:cNvPr>
          <p:cNvSpPr txBox="1"/>
          <p:nvPr/>
        </p:nvSpPr>
        <p:spPr>
          <a:xfrm>
            <a:off x="4097646" y="2779024"/>
            <a:ext cx="1124678" cy="461665"/>
          </a:xfrm>
          <a:prstGeom prst="rect">
            <a:avLst/>
          </a:prstGeom>
          <a:noFill/>
        </p:spPr>
        <p:txBody>
          <a:bodyPr wrap="square" rtlCol="0">
            <a:spAutoFit/>
          </a:bodyPr>
          <a:lstStyle/>
          <a:p>
            <a:r>
              <a:rPr kumimoji="1" lang="ja-JP" altLang="en-US" sz="1200"/>
              <a:t>実線：正偏差</a:t>
            </a:r>
            <a:endParaRPr kumimoji="1" lang="en-US" altLang="ja-JP" sz="1200"/>
          </a:p>
          <a:p>
            <a:r>
              <a:rPr kumimoji="1" lang="ja-JP" altLang="en-US" sz="1200"/>
              <a:t>点線：負偏差</a:t>
            </a:r>
          </a:p>
        </p:txBody>
      </p:sp>
      <p:sp>
        <p:nvSpPr>
          <p:cNvPr id="13" name="正方形/長方形 12">
            <a:extLst>
              <a:ext uri="{FF2B5EF4-FFF2-40B4-BE49-F238E27FC236}">
                <a16:creationId xmlns:a16="http://schemas.microsoft.com/office/drawing/2014/main" id="{2D8B2BEA-074C-453C-A7A1-18599A23B649}"/>
              </a:ext>
            </a:extLst>
          </p:cNvPr>
          <p:cNvSpPr/>
          <p:nvPr/>
        </p:nvSpPr>
        <p:spPr>
          <a:xfrm>
            <a:off x="4155392" y="5583193"/>
            <a:ext cx="1124678" cy="461665"/>
          </a:xfrm>
          <a:prstGeom prst="rect">
            <a:avLst/>
          </a:prstGeom>
        </p:spPr>
        <p:txBody>
          <a:bodyPr wrap="square">
            <a:spAutoFit/>
          </a:bodyPr>
          <a:lstStyle/>
          <a:p>
            <a:r>
              <a:rPr kumimoji="1" lang="ja-JP" altLang="en-US" sz="1200"/>
              <a:t>実線：正偏差</a:t>
            </a:r>
            <a:endParaRPr kumimoji="1" lang="en-US" altLang="ja-JP" sz="1200"/>
          </a:p>
          <a:p>
            <a:r>
              <a:rPr kumimoji="1" lang="ja-JP" altLang="en-US" sz="1200"/>
              <a:t>点線：負偏差</a:t>
            </a:r>
          </a:p>
        </p:txBody>
      </p:sp>
      <p:sp>
        <p:nvSpPr>
          <p:cNvPr id="15" name="テキスト ボックス 14">
            <a:extLst>
              <a:ext uri="{FF2B5EF4-FFF2-40B4-BE49-F238E27FC236}">
                <a16:creationId xmlns:a16="http://schemas.microsoft.com/office/drawing/2014/main" id="{520A2555-A165-420A-AA45-E74FCED2FCF2}"/>
              </a:ext>
            </a:extLst>
          </p:cNvPr>
          <p:cNvSpPr txBox="1"/>
          <p:nvPr/>
        </p:nvSpPr>
        <p:spPr>
          <a:xfrm>
            <a:off x="20343" y="2154157"/>
            <a:ext cx="1639964" cy="523220"/>
          </a:xfrm>
          <a:prstGeom prst="rect">
            <a:avLst/>
          </a:prstGeom>
          <a:noFill/>
        </p:spPr>
        <p:txBody>
          <a:bodyPr wrap="square" rtlCol="0">
            <a:spAutoFit/>
          </a:bodyPr>
          <a:lstStyle/>
          <a:p>
            <a:r>
              <a:rPr kumimoji="1" lang="en-US" altLang="ja-JP" sz="1400"/>
              <a:t>500hPa</a:t>
            </a:r>
          </a:p>
          <a:p>
            <a:r>
              <a:rPr kumimoji="1" lang="ja-JP" altLang="en-US" sz="1400"/>
              <a:t>ジオポテンシャル</a:t>
            </a:r>
          </a:p>
        </p:txBody>
      </p:sp>
      <p:sp>
        <p:nvSpPr>
          <p:cNvPr id="17" name="正方形/長方形 16">
            <a:extLst>
              <a:ext uri="{FF2B5EF4-FFF2-40B4-BE49-F238E27FC236}">
                <a16:creationId xmlns:a16="http://schemas.microsoft.com/office/drawing/2014/main" id="{7F10857B-FB32-4EAE-9EBE-92FBCE5C37B1}"/>
              </a:ext>
            </a:extLst>
          </p:cNvPr>
          <p:cNvSpPr/>
          <p:nvPr/>
        </p:nvSpPr>
        <p:spPr>
          <a:xfrm>
            <a:off x="179632" y="4762595"/>
            <a:ext cx="1321386" cy="338554"/>
          </a:xfrm>
          <a:prstGeom prst="rect">
            <a:avLst/>
          </a:prstGeom>
        </p:spPr>
        <p:txBody>
          <a:bodyPr wrap="square">
            <a:spAutoFit/>
          </a:bodyPr>
          <a:lstStyle/>
          <a:p>
            <a:r>
              <a:rPr kumimoji="1" lang="en-US" altLang="ja-JP" sz="1600"/>
              <a:t>500hPa</a:t>
            </a:r>
            <a:r>
              <a:rPr kumimoji="1" lang="ja-JP" altLang="en-US" sz="1600"/>
              <a:t>気温</a:t>
            </a:r>
            <a:endParaRPr kumimoji="1" lang="en-US" altLang="ja-JP" sz="1600"/>
          </a:p>
        </p:txBody>
      </p:sp>
      <p:sp>
        <p:nvSpPr>
          <p:cNvPr id="24" name="矢印: 下カーブ 23">
            <a:extLst>
              <a:ext uri="{FF2B5EF4-FFF2-40B4-BE49-F238E27FC236}">
                <a16:creationId xmlns:a16="http://schemas.microsoft.com/office/drawing/2014/main" id="{188D574F-4706-4060-99C2-06C723A555A1}"/>
              </a:ext>
            </a:extLst>
          </p:cNvPr>
          <p:cNvSpPr/>
          <p:nvPr/>
        </p:nvSpPr>
        <p:spPr>
          <a:xfrm>
            <a:off x="970791" y="5288541"/>
            <a:ext cx="1398067" cy="438885"/>
          </a:xfrm>
          <a:prstGeom prst="curved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正方形/長方形 27">
            <a:extLst>
              <a:ext uri="{FF2B5EF4-FFF2-40B4-BE49-F238E27FC236}">
                <a16:creationId xmlns:a16="http://schemas.microsoft.com/office/drawing/2014/main" id="{E13E3E92-6491-490E-B5B4-6372FF133000}"/>
              </a:ext>
            </a:extLst>
          </p:cNvPr>
          <p:cNvSpPr/>
          <p:nvPr/>
        </p:nvSpPr>
        <p:spPr>
          <a:xfrm>
            <a:off x="557476" y="5758567"/>
            <a:ext cx="961969" cy="276999"/>
          </a:xfrm>
          <a:prstGeom prst="rect">
            <a:avLst/>
          </a:prstGeom>
        </p:spPr>
        <p:txBody>
          <a:bodyPr wrap="square">
            <a:spAutoFit/>
          </a:bodyPr>
          <a:lstStyle/>
          <a:p>
            <a:r>
              <a:rPr kumimoji="1" lang="ja-JP" altLang="en-US" sz="1200"/>
              <a:t>気温が上昇</a:t>
            </a:r>
          </a:p>
        </p:txBody>
      </p:sp>
      <p:grpSp>
        <p:nvGrpSpPr>
          <p:cNvPr id="14" name="グループ化 13">
            <a:extLst>
              <a:ext uri="{FF2B5EF4-FFF2-40B4-BE49-F238E27FC236}">
                <a16:creationId xmlns:a16="http://schemas.microsoft.com/office/drawing/2014/main" id="{FE842D4E-2739-4B3E-9287-F64E1BBBB453}"/>
              </a:ext>
            </a:extLst>
          </p:cNvPr>
          <p:cNvGrpSpPr/>
          <p:nvPr/>
        </p:nvGrpSpPr>
        <p:grpSpPr>
          <a:xfrm>
            <a:off x="39975" y="708254"/>
            <a:ext cx="5135827" cy="6077214"/>
            <a:chOff x="1233178" y="6285885"/>
            <a:chExt cx="4421415" cy="5868787"/>
          </a:xfrm>
        </p:grpSpPr>
        <p:sp>
          <p:nvSpPr>
            <p:cNvPr id="5" name="テキスト ボックス 4">
              <a:extLst>
                <a:ext uri="{FF2B5EF4-FFF2-40B4-BE49-F238E27FC236}">
                  <a16:creationId xmlns:a16="http://schemas.microsoft.com/office/drawing/2014/main" id="{7EF81464-3DCC-4A28-B64A-B9604CDCDA00}"/>
                </a:ext>
              </a:extLst>
            </p:cNvPr>
            <p:cNvSpPr txBox="1"/>
            <p:nvPr/>
          </p:nvSpPr>
          <p:spPr>
            <a:xfrm>
              <a:off x="3302778" y="6714509"/>
              <a:ext cx="1283510" cy="261610"/>
            </a:xfrm>
            <a:prstGeom prst="rect">
              <a:avLst/>
            </a:prstGeom>
            <a:noFill/>
          </p:spPr>
          <p:txBody>
            <a:bodyPr wrap="square" rtlCol="0">
              <a:spAutoFit/>
            </a:bodyPr>
            <a:lstStyle/>
            <a:p>
              <a:r>
                <a:rPr kumimoji="1" lang="en-US" altLang="ja-JP" sz="1100"/>
                <a:t>Tachibana</a:t>
              </a:r>
              <a:r>
                <a:rPr kumimoji="1" lang="ja-JP" altLang="en-US" sz="1100"/>
                <a:t> </a:t>
              </a:r>
              <a:r>
                <a:rPr kumimoji="1" lang="en-US" altLang="ja-JP" sz="1100"/>
                <a:t>et al,(1996) </a:t>
              </a:r>
              <a:endParaRPr kumimoji="1" lang="ja-JP" altLang="en-US" sz="1100"/>
            </a:p>
          </p:txBody>
        </p:sp>
        <p:sp>
          <p:nvSpPr>
            <p:cNvPr id="7" name="テキスト ボックス 6">
              <a:extLst>
                <a:ext uri="{FF2B5EF4-FFF2-40B4-BE49-F238E27FC236}">
                  <a16:creationId xmlns:a16="http://schemas.microsoft.com/office/drawing/2014/main" id="{230DBBFA-CE98-433D-B544-BC38AFAE121F}"/>
                </a:ext>
              </a:extLst>
            </p:cNvPr>
            <p:cNvSpPr txBox="1"/>
            <p:nvPr/>
          </p:nvSpPr>
          <p:spPr>
            <a:xfrm>
              <a:off x="1233178" y="6285885"/>
              <a:ext cx="2305486" cy="738664"/>
            </a:xfrm>
            <a:prstGeom prst="rect">
              <a:avLst/>
            </a:prstGeom>
            <a:noFill/>
          </p:spPr>
          <p:txBody>
            <a:bodyPr wrap="square" rtlCol="0">
              <a:spAutoFit/>
            </a:bodyPr>
            <a:lstStyle/>
            <a:p>
              <a:r>
                <a:rPr kumimoji="1" lang="en-US" altLang="ja-JP" sz="1400"/>
                <a:t>1989</a:t>
              </a:r>
              <a:r>
                <a:rPr kumimoji="1" lang="ja-JP" altLang="en-US" sz="1400"/>
                <a:t>年を境に</a:t>
              </a:r>
              <a:endParaRPr kumimoji="1" lang="en-US" altLang="ja-JP" sz="1400"/>
            </a:p>
            <a:p>
              <a:r>
                <a:rPr kumimoji="1" lang="ja-JP" altLang="en-US" sz="1400"/>
                <a:t>アリューシャン低気圧が弱まり，</a:t>
              </a:r>
              <a:endParaRPr kumimoji="1" lang="en-US" altLang="ja-JP" sz="1400"/>
            </a:p>
            <a:p>
              <a:r>
                <a:rPr kumimoji="1" lang="ja-JP" altLang="en-US" sz="1400"/>
                <a:t>日本付近で温度が上昇した</a:t>
              </a:r>
            </a:p>
          </p:txBody>
        </p:sp>
        <p:sp>
          <p:nvSpPr>
            <p:cNvPr id="2" name="四角形: 角を丸くする 1">
              <a:extLst>
                <a:ext uri="{FF2B5EF4-FFF2-40B4-BE49-F238E27FC236}">
                  <a16:creationId xmlns:a16="http://schemas.microsoft.com/office/drawing/2014/main" id="{90110AB7-DCA4-49DC-87D8-22C6DC757693}"/>
                </a:ext>
              </a:extLst>
            </p:cNvPr>
            <p:cNvSpPr/>
            <p:nvPr/>
          </p:nvSpPr>
          <p:spPr>
            <a:xfrm>
              <a:off x="1239756" y="7026458"/>
              <a:ext cx="4414837" cy="5128214"/>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テキスト ボックス 28">
            <a:extLst>
              <a:ext uri="{FF2B5EF4-FFF2-40B4-BE49-F238E27FC236}">
                <a16:creationId xmlns:a16="http://schemas.microsoft.com/office/drawing/2014/main" id="{F15F9845-968D-4225-B6A0-3C812F49E8E0}"/>
              </a:ext>
            </a:extLst>
          </p:cNvPr>
          <p:cNvSpPr txBox="1"/>
          <p:nvPr/>
        </p:nvSpPr>
        <p:spPr>
          <a:xfrm>
            <a:off x="6194129" y="704590"/>
            <a:ext cx="2031325" cy="369332"/>
          </a:xfrm>
          <a:prstGeom prst="rect">
            <a:avLst/>
          </a:prstGeom>
          <a:noFill/>
        </p:spPr>
        <p:txBody>
          <a:bodyPr wrap="none" rtlCol="0">
            <a:spAutoFit/>
          </a:bodyPr>
          <a:lstStyle/>
          <a:p>
            <a:r>
              <a:rPr lang="ja-JP" altLang="en-US"/>
              <a:t>近年ー過去の偏差</a:t>
            </a:r>
            <a:endParaRPr kumimoji="1" lang="ja-JP" altLang="en-US"/>
          </a:p>
        </p:txBody>
      </p:sp>
      <p:sp>
        <p:nvSpPr>
          <p:cNvPr id="9" name="四角形: 角を丸くする 8">
            <a:extLst>
              <a:ext uri="{FF2B5EF4-FFF2-40B4-BE49-F238E27FC236}">
                <a16:creationId xmlns:a16="http://schemas.microsoft.com/office/drawing/2014/main" id="{2B7D7F6E-9572-47F6-B569-49D0317799D3}"/>
              </a:ext>
            </a:extLst>
          </p:cNvPr>
          <p:cNvSpPr/>
          <p:nvPr/>
        </p:nvSpPr>
        <p:spPr>
          <a:xfrm>
            <a:off x="47615" y="740690"/>
            <a:ext cx="3805927" cy="66060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76673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7A9DBE41-050D-4DAE-810C-B868E807CFB0}"/>
              </a:ext>
            </a:extLst>
          </p:cNvPr>
          <p:cNvSpPr/>
          <p:nvPr/>
        </p:nvSpPr>
        <p:spPr>
          <a:xfrm>
            <a:off x="0" y="0"/>
            <a:ext cx="9144000" cy="422599"/>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南岸低気圧による降雪事例の抽出</a:t>
            </a:r>
            <a:r>
              <a:rPr kumimoji="1" lang="ja-JP" altLang="en-US" sz="3000">
                <a:solidFill>
                  <a:schemeClr val="tx1"/>
                </a:solidFill>
              </a:rPr>
              <a:t>　　                          </a:t>
            </a:r>
            <a:r>
              <a:rPr kumimoji="1" lang="en-US" altLang="ja-JP" sz="3000">
                <a:solidFill>
                  <a:schemeClr val="tx1"/>
                </a:solidFill>
              </a:rPr>
              <a:t>7</a:t>
            </a:r>
            <a:endParaRPr kumimoji="1" lang="ja-JP" altLang="en-US" sz="3000" b="1">
              <a:solidFill>
                <a:srgbClr val="FFFF00"/>
              </a:solidFill>
              <a:effectLst>
                <a:outerShdw blurRad="38100" dist="38100" dir="2700000" algn="tl">
                  <a:srgbClr val="000000">
                    <a:alpha val="43137"/>
                  </a:srgbClr>
                </a:outerShdw>
              </a:effectLst>
            </a:endParaRPr>
          </a:p>
        </p:txBody>
      </p:sp>
      <p:grpSp>
        <p:nvGrpSpPr>
          <p:cNvPr id="13" name="グループ化 12">
            <a:extLst>
              <a:ext uri="{FF2B5EF4-FFF2-40B4-BE49-F238E27FC236}">
                <a16:creationId xmlns:a16="http://schemas.microsoft.com/office/drawing/2014/main" id="{AE840A94-72E5-46B9-8BEA-D3F2D89418E5}"/>
              </a:ext>
            </a:extLst>
          </p:cNvPr>
          <p:cNvGrpSpPr/>
          <p:nvPr/>
        </p:nvGrpSpPr>
        <p:grpSpPr>
          <a:xfrm>
            <a:off x="107007" y="1444482"/>
            <a:ext cx="6253843" cy="1200329"/>
            <a:chOff x="92968" y="1432031"/>
            <a:chExt cx="6253843" cy="1200329"/>
          </a:xfrm>
        </p:grpSpPr>
        <p:sp>
          <p:nvSpPr>
            <p:cNvPr id="12" name="正方形/長方形 11">
              <a:extLst>
                <a:ext uri="{FF2B5EF4-FFF2-40B4-BE49-F238E27FC236}">
                  <a16:creationId xmlns:a16="http://schemas.microsoft.com/office/drawing/2014/main" id="{6CBC5C51-B1BD-43ED-BB2B-21645DE1F64C}"/>
                </a:ext>
              </a:extLst>
            </p:cNvPr>
            <p:cNvSpPr/>
            <p:nvPr/>
          </p:nvSpPr>
          <p:spPr>
            <a:xfrm>
              <a:off x="92968" y="1432031"/>
              <a:ext cx="6253843" cy="1200329"/>
            </a:xfrm>
            <a:prstGeom prst="rect">
              <a:avLst/>
            </a:prstGeom>
            <a:ln>
              <a:noFill/>
            </a:ln>
          </p:spPr>
          <p:txBody>
            <a:bodyPr wrap="square">
              <a:spAutoFit/>
            </a:bodyPr>
            <a:lstStyle/>
            <a:p>
              <a:r>
                <a:rPr kumimoji="1" lang="ja-JP" altLang="en-US"/>
                <a:t>関東各都県の地方気象台＋館野の</a:t>
              </a:r>
              <a:r>
                <a:rPr kumimoji="1" lang="en-US" altLang="ja-JP"/>
                <a:t>8</a:t>
              </a:r>
              <a:r>
                <a:rPr kumimoji="1" lang="ja-JP" altLang="en-US"/>
                <a:t>地点のうち</a:t>
              </a:r>
              <a:endParaRPr kumimoji="1" lang="en-US" altLang="ja-JP"/>
            </a:p>
            <a:p>
              <a:r>
                <a:rPr kumimoji="1" lang="en-US" altLang="ja-JP" u="sng"/>
                <a:t> 5</a:t>
              </a:r>
              <a:r>
                <a:rPr kumimoji="1" lang="ja-JP" altLang="en-US" u="sng"/>
                <a:t>地点以上で降雪</a:t>
              </a:r>
              <a:r>
                <a:rPr kumimoji="1" lang="en-US" altLang="ja-JP" u="sng"/>
                <a:t>1cm</a:t>
              </a:r>
              <a:r>
                <a:rPr kumimoji="1" lang="ja-JP" altLang="en-US" u="sng"/>
                <a:t>以上</a:t>
              </a:r>
              <a:r>
                <a:rPr kumimoji="1" lang="ja-JP" altLang="en-US"/>
                <a:t>を観測</a:t>
              </a:r>
              <a:r>
                <a:rPr kumimoji="1" lang="ja-JP" altLang="en-US" u="sng"/>
                <a:t>　　　</a:t>
              </a:r>
              <a:endParaRPr kumimoji="1" lang="en-US" altLang="ja-JP"/>
            </a:p>
            <a:p>
              <a:endParaRPr kumimoji="1" lang="en-US" altLang="ja-JP"/>
            </a:p>
            <a:p>
              <a:r>
                <a:rPr kumimoji="1" lang="ja-JP" altLang="en-US"/>
                <a:t>抽出事例  </a:t>
              </a:r>
              <a:r>
                <a:rPr kumimoji="1" lang="en-US" altLang="ja-JP"/>
                <a:t>1,2</a:t>
              </a:r>
              <a:r>
                <a:rPr kumimoji="1" lang="ja-JP" altLang="en-US"/>
                <a:t>月の総降雪量の</a:t>
              </a:r>
              <a:r>
                <a:rPr kumimoji="1" lang="en-US" altLang="ja-JP" b="1">
                  <a:solidFill>
                    <a:srgbClr val="0070C0"/>
                  </a:solidFill>
                </a:rPr>
                <a:t>80%</a:t>
              </a:r>
              <a:r>
                <a:rPr kumimoji="1" lang="ja-JP" altLang="en-US" b="1">
                  <a:solidFill>
                    <a:srgbClr val="0070C0"/>
                  </a:solidFill>
                </a:rPr>
                <a:t>弱</a:t>
              </a:r>
              <a:r>
                <a:rPr kumimoji="1" lang="ja-JP" altLang="en-US"/>
                <a:t>　　</a:t>
              </a:r>
            </a:p>
          </p:txBody>
        </p:sp>
        <p:sp>
          <p:nvSpPr>
            <p:cNvPr id="3" name="正方形/長方形 2">
              <a:extLst>
                <a:ext uri="{FF2B5EF4-FFF2-40B4-BE49-F238E27FC236}">
                  <a16:creationId xmlns:a16="http://schemas.microsoft.com/office/drawing/2014/main" id="{944F7FA8-2244-48F8-9376-E581C0D7890E}"/>
                </a:ext>
              </a:extLst>
            </p:cNvPr>
            <p:cNvSpPr/>
            <p:nvPr/>
          </p:nvSpPr>
          <p:spPr>
            <a:xfrm>
              <a:off x="142181" y="2248242"/>
              <a:ext cx="968752" cy="3483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テキスト ボックス 29">
            <a:extLst>
              <a:ext uri="{FF2B5EF4-FFF2-40B4-BE49-F238E27FC236}">
                <a16:creationId xmlns:a16="http://schemas.microsoft.com/office/drawing/2014/main" id="{20912089-BEF8-4A49-A8E3-81FB1032A02D}"/>
              </a:ext>
            </a:extLst>
          </p:cNvPr>
          <p:cNvSpPr txBox="1"/>
          <p:nvPr/>
        </p:nvSpPr>
        <p:spPr>
          <a:xfrm>
            <a:off x="156220" y="591151"/>
            <a:ext cx="7519162" cy="646331"/>
          </a:xfrm>
          <a:prstGeom prst="rect">
            <a:avLst/>
          </a:prstGeom>
          <a:noFill/>
        </p:spPr>
        <p:txBody>
          <a:bodyPr wrap="square" rtlCol="0">
            <a:spAutoFit/>
          </a:bodyPr>
          <a:lstStyle/>
          <a:p>
            <a:r>
              <a:rPr kumimoji="1" lang="ja-JP" altLang="en-US"/>
              <a:t>関東の降雪のほとんどは南岸低気圧によるものである</a:t>
            </a:r>
            <a:endParaRPr kumimoji="1" lang="en-US" altLang="ja-JP"/>
          </a:p>
          <a:p>
            <a:r>
              <a:rPr kumimoji="1" lang="ja-JP" altLang="en-US"/>
              <a:t>南岸低気圧による降雪のほとんどは広範囲にもたらされる</a:t>
            </a:r>
            <a:endParaRPr kumimoji="1" lang="en-US" altLang="ja-JP"/>
          </a:p>
        </p:txBody>
      </p:sp>
      <p:grpSp>
        <p:nvGrpSpPr>
          <p:cNvPr id="34" name="グループ化 33">
            <a:extLst>
              <a:ext uri="{FF2B5EF4-FFF2-40B4-BE49-F238E27FC236}">
                <a16:creationId xmlns:a16="http://schemas.microsoft.com/office/drawing/2014/main" id="{7261A747-3A15-48DC-AD7B-3081F31A0446}"/>
              </a:ext>
            </a:extLst>
          </p:cNvPr>
          <p:cNvGrpSpPr/>
          <p:nvPr/>
        </p:nvGrpSpPr>
        <p:grpSpPr>
          <a:xfrm>
            <a:off x="107007" y="3633741"/>
            <a:ext cx="2937700" cy="2812337"/>
            <a:chOff x="6316058" y="428386"/>
            <a:chExt cx="2647509" cy="2386111"/>
          </a:xfrm>
        </p:grpSpPr>
        <p:pic>
          <p:nvPicPr>
            <p:cNvPr id="35" name="図 34">
              <a:extLst>
                <a:ext uri="{FF2B5EF4-FFF2-40B4-BE49-F238E27FC236}">
                  <a16:creationId xmlns:a16="http://schemas.microsoft.com/office/drawing/2014/main" id="{8CFA2CAD-9783-49CA-88D4-E27298A52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6058" y="428386"/>
              <a:ext cx="2647509" cy="2386111"/>
            </a:xfrm>
            <a:prstGeom prst="rect">
              <a:avLst/>
            </a:prstGeom>
            <a:ln>
              <a:noFill/>
            </a:ln>
          </p:spPr>
        </p:pic>
        <p:sp>
          <p:nvSpPr>
            <p:cNvPr id="37" name="テキスト ボックス 36">
              <a:extLst>
                <a:ext uri="{FF2B5EF4-FFF2-40B4-BE49-F238E27FC236}">
                  <a16:creationId xmlns:a16="http://schemas.microsoft.com/office/drawing/2014/main" id="{7A8F3B8C-C88E-46C9-B986-914C3A4D90B1}"/>
                </a:ext>
              </a:extLst>
            </p:cNvPr>
            <p:cNvSpPr txBox="1"/>
            <p:nvPr/>
          </p:nvSpPr>
          <p:spPr>
            <a:xfrm>
              <a:off x="7995261" y="1549457"/>
              <a:ext cx="316807" cy="157971"/>
            </a:xfrm>
            <a:prstGeom prst="rect">
              <a:avLst/>
            </a:prstGeom>
            <a:noFill/>
            <a:ln>
              <a:noFill/>
            </a:ln>
          </p:spPr>
          <p:txBody>
            <a:bodyPr wrap="square" rtlCol="0">
              <a:spAutoFit/>
            </a:bodyPr>
            <a:lstStyle/>
            <a:p>
              <a:r>
                <a:rPr lang="ja-JP" altLang="en-US" sz="800"/>
                <a:t>館野</a:t>
              </a:r>
            </a:p>
          </p:txBody>
        </p:sp>
        <p:sp>
          <p:nvSpPr>
            <p:cNvPr id="45" name="フローチャート: 結合子 44">
              <a:extLst>
                <a:ext uri="{FF2B5EF4-FFF2-40B4-BE49-F238E27FC236}">
                  <a16:creationId xmlns:a16="http://schemas.microsoft.com/office/drawing/2014/main" id="{BBA8AA73-DC8D-4B40-A0BB-0DED61EAA624}"/>
                </a:ext>
              </a:extLst>
            </p:cNvPr>
            <p:cNvSpPr/>
            <p:nvPr/>
          </p:nvSpPr>
          <p:spPr>
            <a:xfrm>
              <a:off x="6947806" y="1251685"/>
              <a:ext cx="120400" cy="118534"/>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6" name="フローチャート: 結合子 45">
              <a:extLst>
                <a:ext uri="{FF2B5EF4-FFF2-40B4-BE49-F238E27FC236}">
                  <a16:creationId xmlns:a16="http://schemas.microsoft.com/office/drawing/2014/main" id="{5DBCAD49-DE11-4F96-A7D3-C29363DF6D81}"/>
                </a:ext>
              </a:extLst>
            </p:cNvPr>
            <p:cNvSpPr/>
            <p:nvPr/>
          </p:nvSpPr>
          <p:spPr>
            <a:xfrm>
              <a:off x="7757003" y="1164463"/>
              <a:ext cx="120400" cy="118534"/>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7" name="フローチャート: 結合子 46">
              <a:extLst>
                <a:ext uri="{FF2B5EF4-FFF2-40B4-BE49-F238E27FC236}">
                  <a16:creationId xmlns:a16="http://schemas.microsoft.com/office/drawing/2014/main" id="{C3010D85-AC24-422B-BFDE-19E8CA558BAE}"/>
                </a:ext>
              </a:extLst>
            </p:cNvPr>
            <p:cNvSpPr/>
            <p:nvPr/>
          </p:nvSpPr>
          <p:spPr>
            <a:xfrm>
              <a:off x="8445762" y="1251685"/>
              <a:ext cx="120400" cy="118534"/>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8" name="フローチャート: 結合子 47">
              <a:extLst>
                <a:ext uri="{FF2B5EF4-FFF2-40B4-BE49-F238E27FC236}">
                  <a16:creationId xmlns:a16="http://schemas.microsoft.com/office/drawing/2014/main" id="{3E996E91-B443-4700-A7C1-E7F29477A288}"/>
                </a:ext>
              </a:extLst>
            </p:cNvPr>
            <p:cNvSpPr/>
            <p:nvPr/>
          </p:nvSpPr>
          <p:spPr>
            <a:xfrm>
              <a:off x="7519413" y="1728460"/>
              <a:ext cx="120400" cy="118534"/>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49" name="フローチャート: 結合子 48">
              <a:extLst>
                <a:ext uri="{FF2B5EF4-FFF2-40B4-BE49-F238E27FC236}">
                  <a16:creationId xmlns:a16="http://schemas.microsoft.com/office/drawing/2014/main" id="{E15BFED4-15FB-4778-B286-805D81970722}"/>
                </a:ext>
              </a:extLst>
            </p:cNvPr>
            <p:cNvSpPr/>
            <p:nvPr/>
          </p:nvSpPr>
          <p:spPr>
            <a:xfrm>
              <a:off x="7636603" y="1955374"/>
              <a:ext cx="120400" cy="118534"/>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0" name="フローチャート: 結合子 49">
              <a:extLst>
                <a:ext uri="{FF2B5EF4-FFF2-40B4-BE49-F238E27FC236}">
                  <a16:creationId xmlns:a16="http://schemas.microsoft.com/office/drawing/2014/main" id="{45CB4A68-5E00-46B0-8EB1-8B7562AA177E}"/>
                </a:ext>
              </a:extLst>
            </p:cNvPr>
            <p:cNvSpPr/>
            <p:nvPr/>
          </p:nvSpPr>
          <p:spPr>
            <a:xfrm>
              <a:off x="7569550" y="2238147"/>
              <a:ext cx="120400" cy="118534"/>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1" name="フローチャート: 結合子 50">
              <a:extLst>
                <a:ext uri="{FF2B5EF4-FFF2-40B4-BE49-F238E27FC236}">
                  <a16:creationId xmlns:a16="http://schemas.microsoft.com/office/drawing/2014/main" id="{D8E37BE6-B40A-4F10-A505-8A76C796915B}"/>
                </a:ext>
              </a:extLst>
            </p:cNvPr>
            <p:cNvSpPr/>
            <p:nvPr/>
          </p:nvSpPr>
          <p:spPr>
            <a:xfrm>
              <a:off x="8109141" y="1991764"/>
              <a:ext cx="120400" cy="118534"/>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2" name="フローチャート: 結合子 51">
              <a:extLst>
                <a:ext uri="{FF2B5EF4-FFF2-40B4-BE49-F238E27FC236}">
                  <a16:creationId xmlns:a16="http://schemas.microsoft.com/office/drawing/2014/main" id="{CB3358F1-F8A7-4E04-A813-6D4A117E330C}"/>
                </a:ext>
              </a:extLst>
            </p:cNvPr>
            <p:cNvSpPr/>
            <p:nvPr/>
          </p:nvSpPr>
          <p:spPr>
            <a:xfrm>
              <a:off x="7920782" y="1554778"/>
              <a:ext cx="120400" cy="118534"/>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42" name="フローチャート: 結合子 41">
            <a:extLst>
              <a:ext uri="{FF2B5EF4-FFF2-40B4-BE49-F238E27FC236}">
                <a16:creationId xmlns:a16="http://schemas.microsoft.com/office/drawing/2014/main" id="{FCA66F1E-F067-4839-8F59-EB14084A40A0}"/>
              </a:ext>
            </a:extLst>
          </p:cNvPr>
          <p:cNvSpPr/>
          <p:nvPr/>
        </p:nvSpPr>
        <p:spPr>
          <a:xfrm flipH="1" flipV="1">
            <a:off x="146133" y="6266198"/>
            <a:ext cx="135548" cy="134081"/>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3" name="正方形/長方形 22">
            <a:extLst>
              <a:ext uri="{FF2B5EF4-FFF2-40B4-BE49-F238E27FC236}">
                <a16:creationId xmlns:a16="http://schemas.microsoft.com/office/drawing/2014/main" id="{75177F7B-53B6-4C87-B7A2-593056BE9924}"/>
              </a:ext>
            </a:extLst>
          </p:cNvPr>
          <p:cNvSpPr/>
          <p:nvPr/>
        </p:nvSpPr>
        <p:spPr>
          <a:xfrm>
            <a:off x="146133" y="6210127"/>
            <a:ext cx="1559261" cy="246221"/>
          </a:xfrm>
          <a:prstGeom prst="rect">
            <a:avLst/>
          </a:prstGeom>
        </p:spPr>
        <p:txBody>
          <a:bodyPr wrap="square">
            <a:spAutoFit/>
          </a:bodyPr>
          <a:lstStyle/>
          <a:p>
            <a:pPr algn="r"/>
            <a:r>
              <a:rPr kumimoji="1" lang="ja-JP" altLang="en-US" sz="1000"/>
              <a:t> </a:t>
            </a:r>
            <a:r>
              <a:rPr kumimoji="1" lang="en-US" altLang="ja-JP" sz="1000"/>
              <a:t>:</a:t>
            </a:r>
            <a:r>
              <a:rPr kumimoji="1" lang="ja-JP" altLang="en-US" sz="1000"/>
              <a:t>事例解析に用いた地点</a:t>
            </a:r>
            <a:endParaRPr kumimoji="1" lang="en-US" altLang="ja-JP" sz="1000"/>
          </a:p>
        </p:txBody>
      </p:sp>
      <p:sp>
        <p:nvSpPr>
          <p:cNvPr id="38" name="テキスト ボックス 37">
            <a:extLst>
              <a:ext uri="{FF2B5EF4-FFF2-40B4-BE49-F238E27FC236}">
                <a16:creationId xmlns:a16="http://schemas.microsoft.com/office/drawing/2014/main" id="{59E655BD-3A18-4F3A-AA5C-A26B78A9219E}"/>
              </a:ext>
            </a:extLst>
          </p:cNvPr>
          <p:cNvSpPr txBox="1"/>
          <p:nvPr/>
        </p:nvSpPr>
        <p:spPr>
          <a:xfrm>
            <a:off x="6928500" y="406485"/>
            <a:ext cx="1493764" cy="369332"/>
          </a:xfrm>
          <a:prstGeom prst="rect">
            <a:avLst/>
          </a:prstGeom>
          <a:noFill/>
        </p:spPr>
        <p:txBody>
          <a:bodyPr wrap="square" rtlCol="0">
            <a:spAutoFit/>
          </a:bodyPr>
          <a:lstStyle/>
          <a:p>
            <a:pPr algn="ctr"/>
            <a:r>
              <a:rPr kumimoji="1" lang="ja-JP" altLang="en-US"/>
              <a:t>南岸低気圧</a:t>
            </a:r>
          </a:p>
        </p:txBody>
      </p:sp>
      <p:grpSp>
        <p:nvGrpSpPr>
          <p:cNvPr id="5" name="グループ化 4">
            <a:extLst>
              <a:ext uri="{FF2B5EF4-FFF2-40B4-BE49-F238E27FC236}">
                <a16:creationId xmlns:a16="http://schemas.microsoft.com/office/drawing/2014/main" id="{939DB77F-4D74-426F-BB57-D2FC6FD18A3E}"/>
              </a:ext>
            </a:extLst>
          </p:cNvPr>
          <p:cNvGrpSpPr/>
          <p:nvPr/>
        </p:nvGrpSpPr>
        <p:grpSpPr>
          <a:xfrm>
            <a:off x="3011247" y="3261691"/>
            <a:ext cx="6947168" cy="13783183"/>
            <a:chOff x="3009809" y="3113559"/>
            <a:chExt cx="6947168" cy="13783183"/>
          </a:xfrm>
        </p:grpSpPr>
        <p:graphicFrame>
          <p:nvGraphicFramePr>
            <p:cNvPr id="33" name="グラフ 32">
              <a:extLst>
                <a:ext uri="{FF2B5EF4-FFF2-40B4-BE49-F238E27FC236}">
                  <a16:creationId xmlns:a16="http://schemas.microsoft.com/office/drawing/2014/main" id="{C2B73F65-F530-4525-9BAC-C5F1B87F5747}"/>
                </a:ext>
              </a:extLst>
            </p:cNvPr>
            <p:cNvGraphicFramePr>
              <a:graphicFrameLocks/>
            </p:cNvGraphicFramePr>
            <p:nvPr>
              <p:extLst>
                <p:ext uri="{D42A27DB-BD31-4B8C-83A1-F6EECF244321}">
                  <p14:modId xmlns:p14="http://schemas.microsoft.com/office/powerpoint/2010/main" val="3694267341"/>
                </p:ext>
              </p:extLst>
            </p:nvPr>
          </p:nvGraphicFramePr>
          <p:xfrm>
            <a:off x="3009809" y="3113559"/>
            <a:ext cx="6010892" cy="2456731"/>
          </p:xfrm>
          <a:graphic>
            <a:graphicData uri="http://schemas.openxmlformats.org/drawingml/2006/chart">
              <c:chart xmlns:c="http://schemas.openxmlformats.org/drawingml/2006/chart" xmlns:r="http://schemas.openxmlformats.org/officeDocument/2006/relationships" r:id="rId4"/>
            </a:graphicData>
          </a:graphic>
        </p:graphicFrame>
        <p:grpSp>
          <p:nvGrpSpPr>
            <p:cNvPr id="16" name="グループ化 15">
              <a:extLst>
                <a:ext uri="{FF2B5EF4-FFF2-40B4-BE49-F238E27FC236}">
                  <a16:creationId xmlns:a16="http://schemas.microsoft.com/office/drawing/2014/main" id="{76B36514-8098-41F3-9622-D3B75FC4D3D0}"/>
                </a:ext>
              </a:extLst>
            </p:cNvPr>
            <p:cNvGrpSpPr/>
            <p:nvPr/>
          </p:nvGrpSpPr>
          <p:grpSpPr>
            <a:xfrm>
              <a:off x="3476519" y="3426851"/>
              <a:ext cx="6480458" cy="13469891"/>
              <a:chOff x="67162" y="4752751"/>
              <a:chExt cx="11383329" cy="10862837"/>
            </a:xfrm>
          </p:grpSpPr>
          <p:sp>
            <p:nvSpPr>
              <p:cNvPr id="36" name="正方形/長方形 35">
                <a:extLst>
                  <a:ext uri="{FF2B5EF4-FFF2-40B4-BE49-F238E27FC236}">
                    <a16:creationId xmlns:a16="http://schemas.microsoft.com/office/drawing/2014/main" id="{4FE7D404-9336-4FEE-B924-28AB0C5BA1B3}"/>
                  </a:ext>
                </a:extLst>
              </p:cNvPr>
              <p:cNvSpPr/>
              <p:nvPr/>
            </p:nvSpPr>
            <p:spPr>
              <a:xfrm>
                <a:off x="5577511" y="4752751"/>
                <a:ext cx="4171746" cy="1645210"/>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C3E4E76-2DA4-4241-9C9B-C15A8B01EE83}"/>
                  </a:ext>
                </a:extLst>
              </p:cNvPr>
              <p:cNvSpPr/>
              <p:nvPr/>
            </p:nvSpPr>
            <p:spPr>
              <a:xfrm>
                <a:off x="84401" y="4753594"/>
                <a:ext cx="5467127" cy="1645210"/>
              </a:xfrm>
              <a:prstGeom prst="rect">
                <a:avLst/>
              </a:prstGeom>
              <a:solidFill>
                <a:srgbClr val="00B050">
                  <a:alpha val="2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ACA58FD2-4841-43BA-AB4E-AB9E49EC028A}"/>
                  </a:ext>
                </a:extLst>
              </p:cNvPr>
              <p:cNvGrpSpPr/>
              <p:nvPr/>
            </p:nvGrpSpPr>
            <p:grpSpPr>
              <a:xfrm>
                <a:off x="565917" y="6751185"/>
                <a:ext cx="10884574" cy="8864403"/>
                <a:chOff x="5757060" y="6597347"/>
                <a:chExt cx="4217828" cy="14401487"/>
              </a:xfrm>
              <a:solidFill>
                <a:schemeClr val="accent1">
                  <a:alpha val="0"/>
                </a:schemeClr>
              </a:solidFill>
            </p:grpSpPr>
            <p:cxnSp>
              <p:nvCxnSpPr>
                <p:cNvPr id="55" name="直線矢印コネクタ 54">
                  <a:extLst>
                    <a:ext uri="{FF2B5EF4-FFF2-40B4-BE49-F238E27FC236}">
                      <a16:creationId xmlns:a16="http://schemas.microsoft.com/office/drawing/2014/main" id="{F8E77E8D-D73D-48E0-8BC7-F5F19883D208}"/>
                    </a:ext>
                  </a:extLst>
                </p:cNvPr>
                <p:cNvCxnSpPr>
                  <a:cxnSpLocks/>
                </p:cNvCxnSpPr>
                <p:nvPr/>
              </p:nvCxnSpPr>
              <p:spPr>
                <a:xfrm flipV="1">
                  <a:off x="7944762" y="7587146"/>
                  <a:ext cx="991444" cy="37312"/>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id="{26A98A4D-F72C-4104-A9A4-F8ED1CA50327}"/>
                    </a:ext>
                  </a:extLst>
                </p:cNvPr>
                <p:cNvCxnSpPr>
                  <a:cxnSpLocks/>
                </p:cNvCxnSpPr>
                <p:nvPr/>
              </p:nvCxnSpPr>
              <p:spPr>
                <a:xfrm>
                  <a:off x="9905449" y="20869972"/>
                  <a:ext cx="69439" cy="128862"/>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E67A6AE3-8313-4648-BF09-20400A21B415}"/>
                    </a:ext>
                  </a:extLst>
                </p:cNvPr>
                <p:cNvSpPr txBox="1"/>
                <p:nvPr/>
              </p:nvSpPr>
              <p:spPr>
                <a:xfrm>
                  <a:off x="5757060" y="6597347"/>
                  <a:ext cx="3371720" cy="483886"/>
                </a:xfrm>
                <a:prstGeom prst="rect">
                  <a:avLst/>
                </a:prstGeom>
                <a:grpFill/>
              </p:spPr>
              <p:txBody>
                <a:bodyPr wrap="square" rtlCol="0">
                  <a:spAutoFit/>
                </a:bodyPr>
                <a:lstStyle/>
                <a:p>
                  <a:r>
                    <a:rPr kumimoji="1" lang="ja-JP" altLang="en-US"/>
                    <a:t>  　　       </a:t>
                  </a:r>
                  <a:r>
                    <a:rPr kumimoji="1" lang="en-US" altLang="ja-JP" sz="1400"/>
                    <a:t>40</a:t>
                  </a:r>
                  <a:r>
                    <a:rPr kumimoji="1" lang="ja-JP" altLang="en-US" sz="1400"/>
                    <a:t>事例</a:t>
                  </a:r>
                  <a:r>
                    <a:rPr kumimoji="1" lang="ja-JP" altLang="en-US"/>
                    <a:t>　    　                      　    </a:t>
                  </a:r>
                  <a:r>
                    <a:rPr kumimoji="1" lang="en-US" altLang="ja-JP" sz="1400"/>
                    <a:t>30</a:t>
                  </a:r>
                  <a:r>
                    <a:rPr kumimoji="1" lang="ja-JP" altLang="en-US" sz="1400"/>
                    <a:t>事例   </a:t>
                  </a:r>
                  <a:r>
                    <a:rPr kumimoji="1" lang="ja-JP" altLang="en-US"/>
                    <a:t>　　　　　　　</a:t>
                  </a:r>
                </a:p>
              </p:txBody>
            </p:sp>
          </p:grpSp>
          <p:sp>
            <p:nvSpPr>
              <p:cNvPr id="9" name="テキスト ボックス 8">
                <a:extLst>
                  <a:ext uri="{FF2B5EF4-FFF2-40B4-BE49-F238E27FC236}">
                    <a16:creationId xmlns:a16="http://schemas.microsoft.com/office/drawing/2014/main" id="{A8C95EC4-815B-4592-9ABD-8673F0772ED4}"/>
                  </a:ext>
                </a:extLst>
              </p:cNvPr>
              <p:cNvSpPr txBox="1"/>
              <p:nvPr/>
            </p:nvSpPr>
            <p:spPr>
              <a:xfrm>
                <a:off x="1661364" y="6539553"/>
                <a:ext cx="2728906" cy="248208"/>
              </a:xfrm>
              <a:prstGeom prst="rect">
                <a:avLst/>
              </a:prstGeom>
              <a:noFill/>
            </p:spPr>
            <p:txBody>
              <a:bodyPr wrap="square" rtlCol="0">
                <a:spAutoFit/>
              </a:bodyPr>
              <a:lstStyle/>
              <a:p>
                <a:r>
                  <a:rPr kumimoji="1" lang="ja-JP" altLang="en-US" sz="1400"/>
                  <a:t>過去</a:t>
                </a:r>
                <a:r>
                  <a:rPr kumimoji="1" lang="en-US" altLang="ja-JP" sz="1400"/>
                  <a:t>(1988</a:t>
                </a:r>
                <a:r>
                  <a:rPr kumimoji="1" lang="ja-JP" altLang="en-US" sz="1400"/>
                  <a:t>年以前</a:t>
                </a:r>
                <a:r>
                  <a:rPr kumimoji="1" lang="en-US" altLang="ja-JP" sz="1400"/>
                  <a:t>)</a:t>
                </a:r>
                <a:endParaRPr kumimoji="1" lang="ja-JP" altLang="en-US" sz="1400"/>
              </a:p>
            </p:txBody>
          </p:sp>
          <p:sp>
            <p:nvSpPr>
              <p:cNvPr id="10" name="テキスト ボックス 9">
                <a:extLst>
                  <a:ext uri="{FF2B5EF4-FFF2-40B4-BE49-F238E27FC236}">
                    <a16:creationId xmlns:a16="http://schemas.microsoft.com/office/drawing/2014/main" id="{A77EA460-26FC-44AF-A8DC-CA0E9E59E4E8}"/>
                  </a:ext>
                </a:extLst>
              </p:cNvPr>
              <p:cNvSpPr txBox="1"/>
              <p:nvPr/>
            </p:nvSpPr>
            <p:spPr>
              <a:xfrm>
                <a:off x="6447597" y="6553872"/>
                <a:ext cx="2728906" cy="248208"/>
              </a:xfrm>
              <a:prstGeom prst="rect">
                <a:avLst/>
              </a:prstGeom>
              <a:noFill/>
            </p:spPr>
            <p:txBody>
              <a:bodyPr wrap="square" rtlCol="0">
                <a:spAutoFit/>
              </a:bodyPr>
              <a:lstStyle/>
              <a:p>
                <a:r>
                  <a:rPr kumimoji="1" lang="ja-JP" altLang="en-US" sz="1400"/>
                  <a:t>近年</a:t>
                </a:r>
                <a:r>
                  <a:rPr kumimoji="1" lang="en-US" altLang="ja-JP" sz="1400"/>
                  <a:t>(1989</a:t>
                </a:r>
                <a:r>
                  <a:rPr kumimoji="1" lang="ja-JP" altLang="en-US" sz="1400"/>
                  <a:t>年以降</a:t>
                </a:r>
                <a:r>
                  <a:rPr kumimoji="1" lang="en-US" altLang="ja-JP" sz="1400"/>
                  <a:t>)</a:t>
                </a:r>
                <a:endParaRPr kumimoji="1" lang="ja-JP" altLang="en-US" sz="1400"/>
              </a:p>
            </p:txBody>
          </p:sp>
          <p:sp>
            <p:nvSpPr>
              <p:cNvPr id="2" name="テキスト ボックス 1">
                <a:extLst>
                  <a:ext uri="{FF2B5EF4-FFF2-40B4-BE49-F238E27FC236}">
                    <a16:creationId xmlns:a16="http://schemas.microsoft.com/office/drawing/2014/main" id="{5BC2BEB2-E543-47C0-B90B-CA878BE14460}"/>
                  </a:ext>
                </a:extLst>
              </p:cNvPr>
              <p:cNvSpPr txBox="1"/>
              <p:nvPr/>
            </p:nvSpPr>
            <p:spPr>
              <a:xfrm>
                <a:off x="67162" y="7059874"/>
                <a:ext cx="9698596" cy="297849"/>
              </a:xfrm>
              <a:prstGeom prst="rect">
                <a:avLst/>
              </a:prstGeom>
              <a:noFill/>
            </p:spPr>
            <p:txBody>
              <a:bodyPr wrap="square" rtlCol="0">
                <a:spAutoFit/>
              </a:bodyPr>
              <a:lstStyle/>
              <a:p>
                <a:r>
                  <a:rPr kumimoji="1" lang="ja-JP" altLang="en-US"/>
                  <a:t>一度に</a:t>
                </a:r>
                <a:r>
                  <a:rPr kumimoji="1" lang="en-US" altLang="ja-JP"/>
                  <a:t>5</a:t>
                </a:r>
                <a:r>
                  <a:rPr kumimoji="1" lang="ja-JP" altLang="en-US"/>
                  <a:t>カ所以上で降雪がある事例は減少している</a:t>
                </a:r>
              </a:p>
            </p:txBody>
          </p:sp>
        </p:grpSp>
      </p:grpSp>
      <p:pic>
        <p:nvPicPr>
          <p:cNvPr id="8" name="図 7" descr="テキスト が含まれている画像&#10;&#10;自動的に生成された説明">
            <a:extLst>
              <a:ext uri="{FF2B5EF4-FFF2-40B4-BE49-F238E27FC236}">
                <a16:creationId xmlns:a16="http://schemas.microsoft.com/office/drawing/2014/main" id="{38E65551-F7F9-4B9A-A1E0-73A691DE9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757" y="698455"/>
            <a:ext cx="2381250" cy="2305050"/>
          </a:xfrm>
          <a:prstGeom prst="rect">
            <a:avLst/>
          </a:prstGeom>
        </p:spPr>
      </p:pic>
      <p:sp>
        <p:nvSpPr>
          <p:cNvPr id="11" name="テキスト ボックス 10">
            <a:extLst>
              <a:ext uri="{FF2B5EF4-FFF2-40B4-BE49-F238E27FC236}">
                <a16:creationId xmlns:a16="http://schemas.microsoft.com/office/drawing/2014/main" id="{133360C0-665B-42E0-89A7-E00698A299FE}"/>
              </a:ext>
            </a:extLst>
          </p:cNvPr>
          <p:cNvSpPr txBox="1"/>
          <p:nvPr/>
        </p:nvSpPr>
        <p:spPr>
          <a:xfrm>
            <a:off x="7887072" y="2985264"/>
            <a:ext cx="1102842" cy="276999"/>
          </a:xfrm>
          <a:prstGeom prst="rect">
            <a:avLst/>
          </a:prstGeom>
          <a:noFill/>
        </p:spPr>
        <p:txBody>
          <a:bodyPr wrap="square" rtlCol="0">
            <a:spAutoFit/>
          </a:bodyPr>
          <a:lstStyle/>
          <a:p>
            <a:r>
              <a:rPr kumimoji="1" lang="ja-JP" altLang="en-US" sz="1200"/>
              <a:t>引用：気象庁</a:t>
            </a:r>
          </a:p>
        </p:txBody>
      </p:sp>
    </p:spTree>
    <p:extLst>
      <p:ext uri="{BB962C8B-B14F-4D97-AF65-F5344CB8AC3E}">
        <p14:creationId xmlns:p14="http://schemas.microsoft.com/office/powerpoint/2010/main" val="825854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A1924F-F395-40AD-9261-C9278CDE91E8}"/>
              </a:ext>
            </a:extLst>
          </p:cNvPr>
          <p:cNvSpPr txBox="1"/>
          <p:nvPr/>
        </p:nvSpPr>
        <p:spPr>
          <a:xfrm>
            <a:off x="84945" y="400111"/>
            <a:ext cx="8974110" cy="3262432"/>
          </a:xfrm>
          <a:prstGeom prst="rect">
            <a:avLst/>
          </a:prstGeom>
          <a:noFill/>
        </p:spPr>
        <p:txBody>
          <a:bodyPr wrap="square" rtlCol="0">
            <a:spAutoFit/>
          </a:bodyPr>
          <a:lstStyle/>
          <a:p>
            <a:r>
              <a:rPr kumimoji="1" lang="ja-JP" altLang="en-US" sz="2000" b="1">
                <a:solidFill>
                  <a:srgbClr val="FF0000"/>
                </a:solidFill>
              </a:rPr>
              <a:t>極端な事例が増えているのかを確認するために、さらに極端事例を抽出する</a:t>
            </a:r>
            <a:endParaRPr kumimoji="1" lang="en-US" altLang="ja-JP" sz="2000" b="1">
              <a:solidFill>
                <a:srgbClr val="FF0000"/>
              </a:solidFill>
            </a:endParaRPr>
          </a:p>
          <a:p>
            <a:endParaRPr kumimoji="1" lang="en-US" altLang="ja-JP" b="1"/>
          </a:p>
          <a:p>
            <a:r>
              <a:rPr kumimoji="1" lang="ja-JP" altLang="en-US"/>
              <a:t>極端降雪の定義</a:t>
            </a:r>
            <a:endParaRPr kumimoji="1" lang="en-US" altLang="ja-JP"/>
          </a:p>
          <a:p>
            <a:r>
              <a:rPr kumimoji="1" lang="ja-JP" altLang="en-US"/>
              <a:t>　　関東の</a:t>
            </a:r>
            <a:r>
              <a:rPr kumimoji="1" lang="en-US" altLang="ja-JP"/>
              <a:t>8</a:t>
            </a:r>
            <a:r>
              <a:rPr kumimoji="1" lang="ja-JP" altLang="en-US"/>
              <a:t>地点の降雪量の</a:t>
            </a:r>
            <a:r>
              <a:rPr kumimoji="1" lang="en-US" altLang="ja-JP"/>
              <a:t>1,2</a:t>
            </a:r>
            <a:r>
              <a:rPr kumimoji="1" lang="ja-JP" altLang="en-US"/>
              <a:t>月の平年値は約</a:t>
            </a:r>
            <a:r>
              <a:rPr kumimoji="1" lang="en-US" altLang="ja-JP"/>
              <a:t>50cm</a:t>
            </a:r>
          </a:p>
          <a:p>
            <a:r>
              <a:rPr kumimoji="1" lang="ja-JP" altLang="en-US"/>
              <a:t>　　極端降雪→抽出した全事例の中で、</a:t>
            </a:r>
            <a:r>
              <a:rPr kumimoji="1" lang="en-US" altLang="ja-JP"/>
              <a:t>8</a:t>
            </a:r>
            <a:r>
              <a:rPr kumimoji="1" lang="ja-JP" altLang="en-US"/>
              <a:t>地点の合計が</a:t>
            </a:r>
            <a:r>
              <a:rPr kumimoji="1" lang="en-US" altLang="ja-JP" sz="2000" b="1">
                <a:solidFill>
                  <a:srgbClr val="0070C0"/>
                </a:solidFill>
              </a:rPr>
              <a:t>100cm</a:t>
            </a:r>
            <a:r>
              <a:rPr kumimoji="1" lang="ja-JP" altLang="en-US" sz="2000" b="1">
                <a:solidFill>
                  <a:srgbClr val="0070C0"/>
                </a:solidFill>
              </a:rPr>
              <a:t>以上</a:t>
            </a:r>
            <a:r>
              <a:rPr kumimoji="1" lang="ja-JP" altLang="en-US"/>
              <a:t>のもの</a:t>
            </a:r>
            <a:endParaRPr kumimoji="1" lang="en-US" altLang="ja-JP"/>
          </a:p>
          <a:p>
            <a:endParaRPr kumimoji="1" lang="en-US" altLang="ja-JP"/>
          </a:p>
          <a:p>
            <a:r>
              <a:rPr kumimoji="1" lang="ja-JP" altLang="en-US"/>
              <a:t>過去</a:t>
            </a:r>
            <a:r>
              <a:rPr kumimoji="1" lang="en-US" altLang="ja-JP"/>
              <a:t>5</a:t>
            </a:r>
            <a:r>
              <a:rPr kumimoji="1" lang="ja-JP" altLang="en-US"/>
              <a:t>事例：</a:t>
            </a:r>
            <a:r>
              <a:rPr kumimoji="1" lang="en-US" altLang="ja-JP"/>
              <a:t>1968</a:t>
            </a:r>
            <a:r>
              <a:rPr kumimoji="1" lang="ja-JP" altLang="en-US"/>
              <a:t>年</a:t>
            </a:r>
            <a:r>
              <a:rPr kumimoji="1" lang="en-US" altLang="ja-JP"/>
              <a:t>,1975</a:t>
            </a:r>
            <a:r>
              <a:rPr kumimoji="1" lang="ja-JP" altLang="en-US"/>
              <a:t>年</a:t>
            </a:r>
            <a:r>
              <a:rPr kumimoji="1" lang="en-US" altLang="ja-JP"/>
              <a:t>,1984</a:t>
            </a:r>
            <a:r>
              <a:rPr kumimoji="1" lang="ja-JP" altLang="en-US"/>
              <a:t>年</a:t>
            </a:r>
            <a:r>
              <a:rPr kumimoji="1" lang="en-US" altLang="ja-JP"/>
              <a:t>(2</a:t>
            </a:r>
            <a:r>
              <a:rPr kumimoji="1" lang="ja-JP" altLang="en-US"/>
              <a:t>回</a:t>
            </a:r>
            <a:r>
              <a:rPr kumimoji="1" lang="en-US" altLang="ja-JP"/>
              <a:t>),1986</a:t>
            </a:r>
            <a:r>
              <a:rPr kumimoji="1" lang="ja-JP" altLang="en-US"/>
              <a:t>年</a:t>
            </a:r>
            <a:endParaRPr kumimoji="1" lang="en-US" altLang="ja-JP"/>
          </a:p>
          <a:p>
            <a:endParaRPr kumimoji="1" lang="en-US" altLang="ja-JP"/>
          </a:p>
          <a:p>
            <a:r>
              <a:rPr kumimoji="1" lang="ja-JP" altLang="en-US"/>
              <a:t>近年</a:t>
            </a:r>
            <a:r>
              <a:rPr kumimoji="1" lang="en-US" altLang="ja-JP"/>
              <a:t>9</a:t>
            </a:r>
            <a:r>
              <a:rPr kumimoji="1" lang="ja-JP" altLang="en-US"/>
              <a:t>事例：</a:t>
            </a:r>
            <a:r>
              <a:rPr kumimoji="1" lang="en-US" altLang="ja-JP"/>
              <a:t>1990</a:t>
            </a:r>
            <a:r>
              <a:rPr kumimoji="1" lang="ja-JP" altLang="en-US"/>
              <a:t>年</a:t>
            </a:r>
            <a:r>
              <a:rPr kumimoji="1" lang="en-US" altLang="ja-JP"/>
              <a:t>,1992</a:t>
            </a:r>
            <a:r>
              <a:rPr kumimoji="1" lang="ja-JP" altLang="en-US"/>
              <a:t>年</a:t>
            </a:r>
            <a:r>
              <a:rPr kumimoji="1" lang="en-US" altLang="ja-JP"/>
              <a:t>,1994</a:t>
            </a:r>
            <a:r>
              <a:rPr kumimoji="1" lang="ja-JP" altLang="en-US"/>
              <a:t>年</a:t>
            </a:r>
            <a:r>
              <a:rPr kumimoji="1" lang="en-US" altLang="ja-JP"/>
              <a:t>,1998</a:t>
            </a:r>
            <a:r>
              <a:rPr kumimoji="1" lang="ja-JP" altLang="en-US"/>
              <a:t>年</a:t>
            </a:r>
            <a:r>
              <a:rPr kumimoji="1" lang="en-US" altLang="ja-JP"/>
              <a:t>(2</a:t>
            </a:r>
            <a:r>
              <a:rPr kumimoji="1" lang="ja-JP" altLang="en-US"/>
              <a:t>回</a:t>
            </a:r>
            <a:r>
              <a:rPr kumimoji="1" lang="en-US" altLang="ja-JP"/>
              <a:t>),2001</a:t>
            </a:r>
            <a:r>
              <a:rPr kumimoji="1" lang="ja-JP" altLang="en-US"/>
              <a:t>年</a:t>
            </a:r>
            <a:r>
              <a:rPr kumimoji="1" lang="en-US" altLang="ja-JP"/>
              <a:t>,2014</a:t>
            </a:r>
            <a:r>
              <a:rPr kumimoji="1" lang="ja-JP" altLang="en-US"/>
              <a:t>年</a:t>
            </a:r>
            <a:r>
              <a:rPr kumimoji="1" lang="en-US" altLang="ja-JP"/>
              <a:t>(2</a:t>
            </a:r>
            <a:r>
              <a:rPr kumimoji="1" lang="ja-JP" altLang="en-US"/>
              <a:t>回</a:t>
            </a:r>
            <a:r>
              <a:rPr kumimoji="1" lang="en-US" altLang="ja-JP"/>
              <a:t>),2018</a:t>
            </a:r>
            <a:r>
              <a:rPr kumimoji="1" lang="ja-JP" altLang="en-US"/>
              <a:t>年　　　　　　　　　　　　　　　　　　　　　　　　</a:t>
            </a:r>
            <a:r>
              <a:rPr kumimoji="1" lang="en-US" altLang="ja-JP"/>
              <a:t>                                                                                                              </a:t>
            </a:r>
          </a:p>
          <a:p>
            <a:endParaRPr kumimoji="1" lang="en-US" altLang="ja-JP" sz="2000" b="1">
              <a:solidFill>
                <a:srgbClr val="0070C0"/>
              </a:solidFill>
            </a:endParaRPr>
          </a:p>
          <a:p>
            <a:r>
              <a:rPr kumimoji="1" lang="ja-JP" altLang="en-US" sz="2000" b="1">
                <a:solidFill>
                  <a:srgbClr val="0070C0"/>
                </a:solidFill>
              </a:rPr>
              <a:t>近年の方が極端事例の回数は増えている             </a:t>
            </a:r>
            <a:r>
              <a:rPr kumimoji="1" lang="en-US" altLang="ja-JP" sz="2000"/>
              <a:t>(</a:t>
            </a:r>
            <a:r>
              <a:rPr kumimoji="1" lang="ja-JP" altLang="en-US" sz="2000"/>
              <a:t>下の棒グラフの</a:t>
            </a:r>
            <a:r>
              <a:rPr kumimoji="1" lang="ja-JP" altLang="en-US" sz="2000" b="1">
                <a:solidFill>
                  <a:srgbClr val="FF0000"/>
                </a:solidFill>
              </a:rPr>
              <a:t>赤色</a:t>
            </a:r>
            <a:r>
              <a:rPr kumimoji="1" lang="ja-JP" altLang="en-US" sz="2000"/>
              <a:t>の事例</a:t>
            </a:r>
            <a:r>
              <a:rPr kumimoji="1" lang="en-US" altLang="ja-JP" sz="2000"/>
              <a:t>)</a:t>
            </a:r>
          </a:p>
        </p:txBody>
      </p:sp>
      <p:sp>
        <p:nvSpPr>
          <p:cNvPr id="3" name="正方形/長方形 2">
            <a:extLst>
              <a:ext uri="{FF2B5EF4-FFF2-40B4-BE49-F238E27FC236}">
                <a16:creationId xmlns:a16="http://schemas.microsoft.com/office/drawing/2014/main" id="{65F645FA-9031-4ABE-97B8-2362F2AC3D9D}"/>
              </a:ext>
            </a:extLst>
          </p:cNvPr>
          <p:cNvSpPr/>
          <p:nvPr/>
        </p:nvSpPr>
        <p:spPr>
          <a:xfrm>
            <a:off x="0" y="1"/>
            <a:ext cx="9144000" cy="400110"/>
          </a:xfrm>
          <a:prstGeom prst="rect">
            <a:avLst/>
          </a:prstGeom>
          <a:solidFill>
            <a:schemeClr val="accent5">
              <a:lumMod val="40000"/>
              <a:lumOff val="60000"/>
            </a:schemeClr>
          </a:solidFill>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3000" b="1">
                <a:solidFill>
                  <a:schemeClr val="tx1"/>
                </a:solidFill>
                <a:effectLst>
                  <a:outerShdw blurRad="38100" dist="38100" dir="2700000" algn="tl">
                    <a:srgbClr val="000000">
                      <a:alpha val="43137"/>
                    </a:srgbClr>
                  </a:outerShdw>
                </a:effectLst>
              </a:rPr>
              <a:t>極端事例の定義・抽出　　　　　　　　　　　　    </a:t>
            </a:r>
            <a:r>
              <a:rPr kumimoji="1" lang="en-US" altLang="ja-JP" sz="3000">
                <a:solidFill>
                  <a:schemeClr val="tx1"/>
                </a:solidFill>
              </a:rPr>
              <a:t>8</a:t>
            </a:r>
            <a:r>
              <a:rPr kumimoji="1" lang="ja-JP" altLang="en-US" sz="3000">
                <a:solidFill>
                  <a:schemeClr val="tx1"/>
                </a:solidFill>
              </a:rPr>
              <a:t>　</a:t>
            </a:r>
          </a:p>
        </p:txBody>
      </p:sp>
      <p:sp>
        <p:nvSpPr>
          <p:cNvPr id="22" name="四角形: 角を丸くする 21">
            <a:extLst>
              <a:ext uri="{FF2B5EF4-FFF2-40B4-BE49-F238E27FC236}">
                <a16:creationId xmlns:a16="http://schemas.microsoft.com/office/drawing/2014/main" id="{70FDCF9B-239F-433A-8422-5C91092D0F45}"/>
              </a:ext>
            </a:extLst>
          </p:cNvPr>
          <p:cNvSpPr/>
          <p:nvPr/>
        </p:nvSpPr>
        <p:spPr>
          <a:xfrm>
            <a:off x="175552" y="1284664"/>
            <a:ext cx="8071284" cy="605096"/>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ADE8CD6D-B876-4CD3-AA86-4C6B344BC8D9}"/>
              </a:ext>
            </a:extLst>
          </p:cNvPr>
          <p:cNvGrpSpPr/>
          <p:nvPr/>
        </p:nvGrpSpPr>
        <p:grpSpPr>
          <a:xfrm>
            <a:off x="0" y="3662544"/>
            <a:ext cx="9144000" cy="3195457"/>
            <a:chOff x="3229757" y="3084950"/>
            <a:chExt cx="6008480" cy="2834292"/>
          </a:xfrm>
        </p:grpSpPr>
        <p:graphicFrame>
          <p:nvGraphicFramePr>
            <p:cNvPr id="16" name="グラフ 15">
              <a:extLst>
                <a:ext uri="{FF2B5EF4-FFF2-40B4-BE49-F238E27FC236}">
                  <a16:creationId xmlns:a16="http://schemas.microsoft.com/office/drawing/2014/main" id="{AFC3B481-12FF-4107-967F-DD490DDD294D}"/>
                </a:ext>
              </a:extLst>
            </p:cNvPr>
            <p:cNvGraphicFramePr>
              <a:graphicFrameLocks/>
            </p:cNvGraphicFramePr>
            <p:nvPr>
              <p:extLst>
                <p:ext uri="{D42A27DB-BD31-4B8C-83A1-F6EECF244321}">
                  <p14:modId xmlns:p14="http://schemas.microsoft.com/office/powerpoint/2010/main" val="3246326656"/>
                </p:ext>
              </p:extLst>
            </p:nvPr>
          </p:nvGraphicFramePr>
          <p:xfrm>
            <a:off x="3229757" y="3084950"/>
            <a:ext cx="6008480" cy="2430369"/>
          </p:xfrm>
          <a:graphic>
            <a:graphicData uri="http://schemas.openxmlformats.org/drawingml/2006/chart">
              <c:chart xmlns:c="http://schemas.openxmlformats.org/drawingml/2006/chart" xmlns:r="http://schemas.openxmlformats.org/officeDocument/2006/relationships" r:id="rId3"/>
            </a:graphicData>
          </a:graphic>
        </p:graphicFrame>
        <p:grpSp>
          <p:nvGrpSpPr>
            <p:cNvPr id="12" name="グループ化 11">
              <a:extLst>
                <a:ext uri="{FF2B5EF4-FFF2-40B4-BE49-F238E27FC236}">
                  <a16:creationId xmlns:a16="http://schemas.microsoft.com/office/drawing/2014/main" id="{0FCE9D63-80BE-4BD2-AD96-6F31C4E5C4E3}"/>
                </a:ext>
              </a:extLst>
            </p:cNvPr>
            <p:cNvGrpSpPr/>
            <p:nvPr/>
          </p:nvGrpSpPr>
          <p:grpSpPr>
            <a:xfrm>
              <a:off x="3580272" y="3426045"/>
              <a:ext cx="5561022" cy="2493197"/>
              <a:chOff x="249414" y="4752098"/>
              <a:chExt cx="9768284" cy="2010647"/>
            </a:xfrm>
          </p:grpSpPr>
          <p:sp>
            <p:nvSpPr>
              <p:cNvPr id="17" name="正方形/長方形 16">
                <a:extLst>
                  <a:ext uri="{FF2B5EF4-FFF2-40B4-BE49-F238E27FC236}">
                    <a16:creationId xmlns:a16="http://schemas.microsoft.com/office/drawing/2014/main" id="{33F4D8C5-9821-41CB-98B7-7C53CD1D8B4D}"/>
                  </a:ext>
                </a:extLst>
              </p:cNvPr>
              <p:cNvSpPr/>
              <p:nvPr/>
            </p:nvSpPr>
            <p:spPr>
              <a:xfrm>
                <a:off x="306402" y="4754562"/>
                <a:ext cx="5568662" cy="1629547"/>
              </a:xfrm>
              <a:prstGeom prst="rect">
                <a:avLst/>
              </a:prstGeom>
              <a:solidFill>
                <a:srgbClr val="00B050">
                  <a:alpha val="20000"/>
                </a:srgb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3EE794E-AE57-4462-85B9-96071ABA86D1}"/>
                  </a:ext>
                </a:extLst>
              </p:cNvPr>
              <p:cNvSpPr/>
              <p:nvPr/>
            </p:nvSpPr>
            <p:spPr>
              <a:xfrm>
                <a:off x="5875065" y="4752098"/>
                <a:ext cx="4142632" cy="163201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A060DEF9-598E-4D69-8D84-86E18FC3CAA1}"/>
                  </a:ext>
                </a:extLst>
              </p:cNvPr>
              <p:cNvGrpSpPr/>
              <p:nvPr/>
            </p:nvGrpSpPr>
            <p:grpSpPr>
              <a:xfrm>
                <a:off x="249414" y="6439463"/>
                <a:ext cx="9768284" cy="26261"/>
                <a:chOff x="5634415" y="6090803"/>
                <a:chExt cx="3785260" cy="42664"/>
              </a:xfrm>
              <a:solidFill>
                <a:schemeClr val="accent1">
                  <a:alpha val="0"/>
                </a:schemeClr>
              </a:solidFill>
            </p:grpSpPr>
            <p:cxnSp>
              <p:nvCxnSpPr>
                <p:cNvPr id="24" name="直線矢印コネクタ 23">
                  <a:extLst>
                    <a:ext uri="{FF2B5EF4-FFF2-40B4-BE49-F238E27FC236}">
                      <a16:creationId xmlns:a16="http://schemas.microsoft.com/office/drawing/2014/main" id="{AF29C712-DAF6-415F-9CF2-1F5FCE079846}"/>
                    </a:ext>
                  </a:extLst>
                </p:cNvPr>
                <p:cNvCxnSpPr>
                  <a:cxnSpLocks/>
                </p:cNvCxnSpPr>
                <p:nvPr/>
              </p:nvCxnSpPr>
              <p:spPr>
                <a:xfrm>
                  <a:off x="5634415" y="6090803"/>
                  <a:ext cx="2179969" cy="27898"/>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CA4D2711-00E3-4847-AC89-19FC3B380D5E}"/>
                    </a:ext>
                  </a:extLst>
                </p:cNvPr>
                <p:cNvCxnSpPr>
                  <a:cxnSpLocks/>
                </p:cNvCxnSpPr>
                <p:nvPr/>
              </p:nvCxnSpPr>
              <p:spPr>
                <a:xfrm>
                  <a:off x="7814384" y="6120745"/>
                  <a:ext cx="1605291" cy="12722"/>
                </a:xfrm>
                <a:prstGeom prst="straightConnector1">
                  <a:avLst/>
                </a:prstGeom>
                <a:grpFill/>
                <a:ln>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9" name="テキスト ボックス 18">
                <a:extLst>
                  <a:ext uri="{FF2B5EF4-FFF2-40B4-BE49-F238E27FC236}">
                    <a16:creationId xmlns:a16="http://schemas.microsoft.com/office/drawing/2014/main" id="{E1D962A6-2410-4AF7-ADD9-4832F8C0554A}"/>
                  </a:ext>
                </a:extLst>
              </p:cNvPr>
              <p:cNvSpPr txBox="1"/>
              <p:nvPr/>
            </p:nvSpPr>
            <p:spPr>
              <a:xfrm>
                <a:off x="1958823" y="6483644"/>
                <a:ext cx="1800927" cy="248208"/>
              </a:xfrm>
              <a:prstGeom prst="rect">
                <a:avLst/>
              </a:prstGeom>
              <a:noFill/>
            </p:spPr>
            <p:txBody>
              <a:bodyPr wrap="square" rtlCol="0">
                <a:spAutoFit/>
              </a:bodyPr>
              <a:lstStyle/>
              <a:p>
                <a:r>
                  <a:rPr kumimoji="1" lang="ja-JP" altLang="en-US" sz="1400"/>
                  <a:t>過去</a:t>
                </a:r>
                <a:r>
                  <a:rPr kumimoji="1" lang="en-US" altLang="ja-JP" sz="1400"/>
                  <a:t>(1988</a:t>
                </a:r>
                <a:r>
                  <a:rPr kumimoji="1" lang="ja-JP" altLang="en-US" sz="1400"/>
                  <a:t>年以前</a:t>
                </a:r>
                <a:r>
                  <a:rPr kumimoji="1" lang="en-US" altLang="ja-JP" sz="1400"/>
                  <a:t>)</a:t>
                </a:r>
                <a:endParaRPr kumimoji="1" lang="ja-JP" altLang="en-US" sz="1400"/>
              </a:p>
            </p:txBody>
          </p:sp>
          <p:sp>
            <p:nvSpPr>
              <p:cNvPr id="20" name="テキスト ボックス 19">
                <a:extLst>
                  <a:ext uri="{FF2B5EF4-FFF2-40B4-BE49-F238E27FC236}">
                    <a16:creationId xmlns:a16="http://schemas.microsoft.com/office/drawing/2014/main" id="{0B9AB655-8135-4997-ADDD-84E88CE200C6}"/>
                  </a:ext>
                </a:extLst>
              </p:cNvPr>
              <p:cNvSpPr txBox="1"/>
              <p:nvPr/>
            </p:nvSpPr>
            <p:spPr>
              <a:xfrm>
                <a:off x="6747018" y="6514537"/>
                <a:ext cx="1800926" cy="248208"/>
              </a:xfrm>
              <a:prstGeom prst="rect">
                <a:avLst/>
              </a:prstGeom>
              <a:noFill/>
            </p:spPr>
            <p:txBody>
              <a:bodyPr wrap="square" rtlCol="0">
                <a:spAutoFit/>
              </a:bodyPr>
              <a:lstStyle/>
              <a:p>
                <a:r>
                  <a:rPr kumimoji="1" lang="ja-JP" altLang="en-US" sz="1400"/>
                  <a:t>近年</a:t>
                </a:r>
                <a:r>
                  <a:rPr kumimoji="1" lang="en-US" altLang="ja-JP" sz="1400"/>
                  <a:t>(1989</a:t>
                </a:r>
                <a:r>
                  <a:rPr kumimoji="1" lang="ja-JP" altLang="en-US" sz="1400"/>
                  <a:t>年以降</a:t>
                </a:r>
                <a:r>
                  <a:rPr kumimoji="1" lang="en-US" altLang="ja-JP" sz="1400"/>
                  <a:t>)</a:t>
                </a:r>
                <a:endParaRPr kumimoji="1" lang="ja-JP" altLang="en-US" sz="1400"/>
              </a:p>
            </p:txBody>
          </p:sp>
        </p:grpSp>
      </p:grpSp>
    </p:spTree>
    <p:extLst>
      <p:ext uri="{BB962C8B-B14F-4D97-AF65-F5344CB8AC3E}">
        <p14:creationId xmlns:p14="http://schemas.microsoft.com/office/powerpoint/2010/main" val="3893751516"/>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8EFAED09CA9E844AC5C539090AD7998" ma:contentTypeVersion="7" ma:contentTypeDescription="新しいドキュメントを作成します。" ma:contentTypeScope="" ma:versionID="4828b41075a0c2d586c20f88d89e9aea">
  <xsd:schema xmlns:xsd="http://www.w3.org/2001/XMLSchema" xmlns:xs="http://www.w3.org/2001/XMLSchema" xmlns:p="http://schemas.microsoft.com/office/2006/metadata/properties" xmlns:ns3="a9958595-afb9-4e3f-906a-124afed80616" targetNamespace="http://schemas.microsoft.com/office/2006/metadata/properties" ma:root="true" ma:fieldsID="09b64519281cdbd90430c4c31bcf3df7" ns3:_="">
    <xsd:import namespace="a9958595-afb9-4e3f-906a-124afed8061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958595-afb9-4e3f-906a-124afed806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9FB5BB5-C9BC-4EA8-919A-A6BA89B3E69A}">
  <ds:schemaRefs>
    <ds:schemaRef ds:uri="http://schemas.microsoft.com/sharepoint/v3/contenttype/forms"/>
  </ds:schemaRefs>
</ds:datastoreItem>
</file>

<file path=customXml/itemProps2.xml><?xml version="1.0" encoding="utf-8"?>
<ds:datastoreItem xmlns:ds="http://schemas.openxmlformats.org/officeDocument/2006/customXml" ds:itemID="{F576796E-F79B-48F1-A504-25E30F29BB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958595-afb9-4e3f-906a-124afed806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9A82FA-4C29-4E7D-9481-F35E99AB210A}">
  <ds:schemaRefs>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a9958595-afb9-4e3f-906a-124afed8061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1569</Words>
  <Application>Microsoft Office PowerPoint</Application>
  <PresentationFormat>画面に合わせる (4:3)</PresentationFormat>
  <Paragraphs>293</Paragraphs>
  <Slides>22</Slides>
  <Notes>7</Notes>
  <HiddenSlides>2</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22</vt:i4>
      </vt:variant>
    </vt:vector>
  </HeadingPairs>
  <TitlesOfParts>
    <vt:vector size="30" baseType="lpstr">
      <vt:lpstr>HG丸ｺﾞｼｯｸM-PRO</vt:lpstr>
      <vt:lpstr>游ゴシック</vt:lpstr>
      <vt:lpstr>Arial</vt:lpstr>
      <vt:lpstr>Calibri</vt:lpstr>
      <vt:lpstr>Calibri Light</vt:lpstr>
      <vt:lpstr>Cambria Math</vt:lpstr>
      <vt:lpstr>Times New Roman</vt:lpstr>
      <vt:lpstr>Office テーマ</vt:lpstr>
      <vt:lpstr>関東の降雪は近年 極端化しているのか？ </vt:lpstr>
      <vt:lpstr>PowerPoint プレゼンテーション</vt:lpstr>
      <vt:lpstr>PowerPoint プレゼンテーション</vt:lpstr>
      <vt:lpstr>PowerPoint プレゼンテーション</vt:lpstr>
      <vt:lpstr>PowerPoint プレゼンテーション</vt:lpstr>
      <vt:lpstr>使用データ</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中村 祐貴</dc:creator>
  <cp:lastModifiedBy>中村 祐貴</cp:lastModifiedBy>
  <cp:revision>1</cp:revision>
  <dcterms:created xsi:type="dcterms:W3CDTF">2020-01-05T08:01:30Z</dcterms:created>
  <dcterms:modified xsi:type="dcterms:W3CDTF">2020-02-17T05:23:23Z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0x01010088EFAED09CA9E844AC5C539090AD7998</vt:lpwstr>
  </property>
</Properties>
</file>