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4"/>
  </p:sldMasterIdLst>
  <p:notesMasterIdLst>
    <p:notesMasterId r:id="rId39"/>
  </p:notesMasterIdLst>
  <p:handoutMasterIdLst>
    <p:handoutMasterId r:id="rId40"/>
  </p:handoutMasterIdLst>
  <p:sldIdLst>
    <p:sldId id="461" r:id="rId5"/>
    <p:sldId id="538" r:id="rId6"/>
    <p:sldId id="950" r:id="rId7"/>
    <p:sldId id="828" r:id="rId8"/>
    <p:sldId id="946" r:id="rId9"/>
    <p:sldId id="930" r:id="rId10"/>
    <p:sldId id="897" r:id="rId11"/>
    <p:sldId id="909" r:id="rId12"/>
    <p:sldId id="910" r:id="rId13"/>
    <p:sldId id="912" r:id="rId14"/>
    <p:sldId id="913" r:id="rId15"/>
    <p:sldId id="914" r:id="rId16"/>
    <p:sldId id="940" r:id="rId17"/>
    <p:sldId id="944" r:id="rId18"/>
    <p:sldId id="943" r:id="rId19"/>
    <p:sldId id="945" r:id="rId20"/>
    <p:sldId id="838" r:id="rId21"/>
    <p:sldId id="941" r:id="rId22"/>
    <p:sldId id="942" r:id="rId23"/>
    <p:sldId id="920" r:id="rId24"/>
    <p:sldId id="916" r:id="rId25"/>
    <p:sldId id="924" r:id="rId26"/>
    <p:sldId id="917" r:id="rId27"/>
    <p:sldId id="918" r:id="rId28"/>
    <p:sldId id="919" r:id="rId29"/>
    <p:sldId id="927" r:id="rId30"/>
    <p:sldId id="928" r:id="rId31"/>
    <p:sldId id="948" r:id="rId32"/>
    <p:sldId id="949" r:id="rId33"/>
    <p:sldId id="935" r:id="rId34"/>
    <p:sldId id="947" r:id="rId35"/>
    <p:sldId id="349" r:id="rId36"/>
    <p:sldId id="570" r:id="rId37"/>
    <p:sldId id="569" r:id="rId38"/>
  </p:sldIdLst>
  <p:sldSz cx="9144000" cy="6858000" type="screen4x3"/>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発表スライド" id="{DB79D6DC-6DB3-4020-94A5-ACCA6FEAD3A0}">
          <p14:sldIdLst>
            <p14:sldId id="461"/>
            <p14:sldId id="538"/>
            <p14:sldId id="950"/>
            <p14:sldId id="828"/>
            <p14:sldId id="946"/>
            <p14:sldId id="930"/>
            <p14:sldId id="897"/>
            <p14:sldId id="909"/>
            <p14:sldId id="910"/>
            <p14:sldId id="912"/>
            <p14:sldId id="913"/>
            <p14:sldId id="914"/>
            <p14:sldId id="940"/>
          </p14:sldIdLst>
        </p14:section>
        <p14:section name="予備スライド" id="{991AD3CA-447C-473B-B0E4-7EAFCCF88EF5}">
          <p14:sldIdLst/>
        </p14:section>
        <p14:section name="各種インデックス" id="{00390E0B-E6AA-4DE4-8734-DDE2B4EAFB0F}">
          <p14:sldIdLst>
            <p14:sldId id="944"/>
            <p14:sldId id="943"/>
            <p14:sldId id="945"/>
            <p14:sldId id="838"/>
            <p14:sldId id="941"/>
            <p14:sldId id="942"/>
          </p14:sldIdLst>
        </p14:section>
        <p14:section name="結果_近年の特徴と冷夏年との比較_世界ver." id="{59C57AE5-3AE5-4170-8F47-296861B74CD8}">
          <p14:sldIdLst>
            <p14:sldId id="920"/>
            <p14:sldId id="916"/>
            <p14:sldId id="924"/>
            <p14:sldId id="917"/>
            <p14:sldId id="918"/>
            <p14:sldId id="919"/>
          </p14:sldIdLst>
        </p14:section>
        <p14:section name="その他" id="{6390D87D-629A-4527-9E85-FA7490F89822}">
          <p14:sldIdLst>
            <p14:sldId id="927"/>
            <p14:sldId id="928"/>
            <p14:sldId id="948"/>
            <p14:sldId id="949"/>
            <p14:sldId id="935"/>
            <p14:sldId id="947"/>
            <p14:sldId id="349"/>
            <p14:sldId id="570"/>
            <p14:sldId id="56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2A0622-2776-F4B9-72B8-BCF00F99AA14}" name="Amano Miku" initials="AM" userId="25ef82c89f25d3b9"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ano Miku" initials="AM" lastIdx="5" clrIdx="0">
    <p:extLst>
      <p:ext uri="{19B8F6BF-5375-455C-9EA6-DF929625EA0E}">
        <p15:presenceInfo xmlns:p15="http://schemas.microsoft.com/office/powerpoint/2012/main" userId="25ef82c89f25d3b9" providerId="Windows Live"/>
      </p:ext>
    </p:extLst>
  </p:cmAuthor>
  <p:cmAuthor id="2" name="天野 未空" initials="天野" lastIdx="1" clrIdx="1">
    <p:extLst>
      <p:ext uri="{19B8F6BF-5375-455C-9EA6-DF929625EA0E}">
        <p15:presenceInfo xmlns:p15="http://schemas.microsoft.com/office/powerpoint/2012/main" userId="天野 未空"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1E3CFF"/>
    <a:srgbClr val="A200D0"/>
    <a:srgbClr val="66CD00"/>
    <a:srgbClr val="657BFF"/>
    <a:srgbClr val="D5E3CF"/>
    <a:srgbClr val="2F5597"/>
    <a:srgbClr val="B95D21"/>
    <a:srgbClr val="F0B892"/>
    <a:srgbClr val="7338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AF7BCC-C670-4860-9625-EEC089CBC2B8}" v="325" dt="2022-02-14T23:35:22.838"/>
    <p1510:client id="{AA55C130-51EB-4BFF-80D9-14994C0CEFE1}" v="159" dt="2022-02-14T12:19:31.305"/>
    <p1510:client id="{C7E84BD4-733F-455B-84AD-5533B1A212C9}" v="146" dt="2022-02-14T03:51:43.282"/>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38B1855-1B75-4FBE-930C-398BA8C253C6}" styleName="テーマ スタイル 2 - アクセント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テーマ スタイル 2 - アクセント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91" autoAdjust="0"/>
    <p:restoredTop sz="94660"/>
  </p:normalViewPr>
  <p:slideViewPr>
    <p:cSldViewPr snapToGrid="0">
      <p:cViewPr varScale="1">
        <p:scale>
          <a:sx n="96" d="100"/>
          <a:sy n="96" d="100"/>
        </p:scale>
        <p:origin x="915" y="58"/>
      </p:cViewPr>
      <p:guideLst/>
    </p:cSldViewPr>
  </p:slideViewPr>
  <p:notesTextViewPr>
    <p:cViewPr>
      <p:scale>
        <a:sx n="1" d="1"/>
        <a:sy n="1" d="1"/>
      </p:scale>
      <p:origin x="0" y="0"/>
    </p:cViewPr>
  </p:notesTextViewPr>
  <p:sorterViewPr>
    <p:cViewPr>
      <p:scale>
        <a:sx n="125" d="100"/>
        <a:sy n="125" d="100"/>
      </p:scale>
      <p:origin x="0" y="-253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48"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アマノ ミク" userId="bd8e2cdf-5626-48c4-9b4b-c3cc4b484e21" providerId="ADAL" clId="{60D8D38E-A63A-4CC0-AFB5-17F34CF4AC74}"/>
    <pc:docChg chg="addSld modSld">
      <pc:chgData name="アマノ ミク" userId="bd8e2cdf-5626-48c4-9b4b-c3cc4b484e21" providerId="ADAL" clId="{60D8D38E-A63A-4CC0-AFB5-17F34CF4AC74}" dt="2022-02-09T23:48:53.163" v="0"/>
      <pc:docMkLst>
        <pc:docMk/>
      </pc:docMkLst>
      <pc:sldChg chg="add">
        <pc:chgData name="アマノ ミク" userId="bd8e2cdf-5626-48c4-9b4b-c3cc4b484e21" providerId="ADAL" clId="{60D8D38E-A63A-4CC0-AFB5-17F34CF4AC74}" dt="2022-02-09T23:48:53.163" v="0"/>
        <pc:sldMkLst>
          <pc:docMk/>
          <pc:sldMk cId="741007219" sldId="829"/>
        </pc:sldMkLst>
      </pc:sldChg>
      <pc:sldChg chg="add">
        <pc:chgData name="アマノ ミク" userId="bd8e2cdf-5626-48c4-9b4b-c3cc4b484e21" providerId="ADAL" clId="{60D8D38E-A63A-4CC0-AFB5-17F34CF4AC74}" dt="2022-02-09T23:48:53.163" v="0"/>
        <pc:sldMkLst>
          <pc:docMk/>
          <pc:sldMk cId="2134091154" sldId="836"/>
        </pc:sldMkLst>
      </pc:sldChg>
      <pc:sldChg chg="add">
        <pc:chgData name="アマノ ミク" userId="bd8e2cdf-5626-48c4-9b4b-c3cc4b484e21" providerId="ADAL" clId="{60D8D38E-A63A-4CC0-AFB5-17F34CF4AC74}" dt="2022-02-09T23:48:53.163" v="0"/>
        <pc:sldMkLst>
          <pc:docMk/>
          <pc:sldMk cId="3654913075" sldId="838"/>
        </pc:sldMkLst>
      </pc:sldChg>
      <pc:sldChg chg="add">
        <pc:chgData name="アマノ ミク" userId="bd8e2cdf-5626-48c4-9b4b-c3cc4b484e21" providerId="ADAL" clId="{60D8D38E-A63A-4CC0-AFB5-17F34CF4AC74}" dt="2022-02-09T23:48:53.163" v="0"/>
        <pc:sldMkLst>
          <pc:docMk/>
          <pc:sldMk cId="3384433837" sldId="839"/>
        </pc:sldMkLst>
      </pc:sldChg>
      <pc:sldChg chg="add">
        <pc:chgData name="アマノ ミク" userId="bd8e2cdf-5626-48c4-9b4b-c3cc4b484e21" providerId="ADAL" clId="{60D8D38E-A63A-4CC0-AFB5-17F34CF4AC74}" dt="2022-02-09T23:48:53.163" v="0"/>
        <pc:sldMkLst>
          <pc:docMk/>
          <pc:sldMk cId="2808714320" sldId="840"/>
        </pc:sldMkLst>
      </pc:sldChg>
      <pc:sldChg chg="add">
        <pc:chgData name="アマノ ミク" userId="bd8e2cdf-5626-48c4-9b4b-c3cc4b484e21" providerId="ADAL" clId="{60D8D38E-A63A-4CC0-AFB5-17F34CF4AC74}" dt="2022-02-09T23:48:53.163" v="0"/>
        <pc:sldMkLst>
          <pc:docMk/>
          <pc:sldMk cId="325716552" sldId="882"/>
        </pc:sldMkLst>
      </pc:sldChg>
      <pc:sldChg chg="add">
        <pc:chgData name="アマノ ミク" userId="bd8e2cdf-5626-48c4-9b4b-c3cc4b484e21" providerId="ADAL" clId="{60D8D38E-A63A-4CC0-AFB5-17F34CF4AC74}" dt="2022-02-09T23:48:53.163" v="0"/>
        <pc:sldMkLst>
          <pc:docMk/>
          <pc:sldMk cId="3798952318" sldId="883"/>
        </pc:sldMkLst>
      </pc:sldChg>
    </pc:docChg>
  </pc:docChgLst>
  <pc:docChgLst>
    <pc:chgData name="天野 未空" userId="bd8e2cdf-5626-48c4-9b4b-c3cc4b484e21" providerId="ADAL" clId="{F7BCD2F5-E479-4994-976F-6B54E0C0CB5B}"/>
    <pc:docChg chg="undo custSel addSld delSld modSld modMainMaster addSection delSection modSection">
      <pc:chgData name="天野 未空" userId="bd8e2cdf-5626-48c4-9b4b-c3cc4b484e21" providerId="ADAL" clId="{F7BCD2F5-E479-4994-976F-6B54E0C0CB5B}" dt="2022-02-09T04:57:53.897" v="2397" actId="2696"/>
      <pc:docMkLst>
        <pc:docMk/>
      </pc:docMkLst>
      <pc:sldChg chg="del">
        <pc:chgData name="天野 未空" userId="bd8e2cdf-5626-48c4-9b4b-c3cc4b484e21" providerId="ADAL" clId="{F7BCD2F5-E479-4994-976F-6B54E0C0CB5B}" dt="2022-02-08T08:58:55.743" v="182" actId="2696"/>
        <pc:sldMkLst>
          <pc:docMk/>
          <pc:sldMk cId="2790060720" sldId="818"/>
        </pc:sldMkLst>
      </pc:sldChg>
      <pc:sldChg chg="del">
        <pc:chgData name="天野 未空" userId="bd8e2cdf-5626-48c4-9b4b-c3cc4b484e21" providerId="ADAL" clId="{F7BCD2F5-E479-4994-976F-6B54E0C0CB5B}" dt="2022-02-08T08:58:55.743" v="182" actId="2696"/>
        <pc:sldMkLst>
          <pc:docMk/>
          <pc:sldMk cId="1784558344" sldId="819"/>
        </pc:sldMkLst>
      </pc:sldChg>
      <pc:sldChg chg="del">
        <pc:chgData name="天野 未空" userId="bd8e2cdf-5626-48c4-9b4b-c3cc4b484e21" providerId="ADAL" clId="{F7BCD2F5-E479-4994-976F-6B54E0C0CB5B}" dt="2022-02-08T08:58:55.743" v="182" actId="2696"/>
        <pc:sldMkLst>
          <pc:docMk/>
          <pc:sldMk cId="3052115210" sldId="820"/>
        </pc:sldMkLst>
      </pc:sldChg>
      <pc:sldChg chg="del">
        <pc:chgData name="天野 未空" userId="bd8e2cdf-5626-48c4-9b4b-c3cc4b484e21" providerId="ADAL" clId="{F7BCD2F5-E479-4994-976F-6B54E0C0CB5B}" dt="2022-02-08T08:58:55.743" v="182" actId="2696"/>
        <pc:sldMkLst>
          <pc:docMk/>
          <pc:sldMk cId="1957938475" sldId="821"/>
        </pc:sldMkLst>
      </pc:sldChg>
      <pc:sldChg chg="del">
        <pc:chgData name="天野 未空" userId="bd8e2cdf-5626-48c4-9b4b-c3cc4b484e21" providerId="ADAL" clId="{F7BCD2F5-E479-4994-976F-6B54E0C0CB5B}" dt="2022-02-08T08:58:55.743" v="182" actId="2696"/>
        <pc:sldMkLst>
          <pc:docMk/>
          <pc:sldMk cId="1645059725" sldId="822"/>
        </pc:sldMkLst>
      </pc:sldChg>
      <pc:sldChg chg="delSp modSp del mod">
        <pc:chgData name="天野 未空" userId="bd8e2cdf-5626-48c4-9b4b-c3cc4b484e21" providerId="ADAL" clId="{F7BCD2F5-E479-4994-976F-6B54E0C0CB5B}" dt="2022-02-09T02:47:32.505" v="1215" actId="2696"/>
        <pc:sldMkLst>
          <pc:docMk/>
          <pc:sldMk cId="405097426" sldId="824"/>
        </pc:sldMkLst>
        <pc:spChg chg="mod">
          <ac:chgData name="天野 未空" userId="bd8e2cdf-5626-48c4-9b4b-c3cc4b484e21" providerId="ADAL" clId="{F7BCD2F5-E479-4994-976F-6B54E0C0CB5B}" dt="2022-02-08T08:52:54.400" v="77" actId="20577"/>
          <ac:spMkLst>
            <pc:docMk/>
            <pc:sldMk cId="405097426" sldId="824"/>
            <ac:spMk id="31" creationId="{3B244078-E0EA-465A-BE8E-FF215B598631}"/>
          </ac:spMkLst>
        </pc:spChg>
        <pc:spChg chg="mod">
          <ac:chgData name="天野 未空" userId="bd8e2cdf-5626-48c4-9b4b-c3cc4b484e21" providerId="ADAL" clId="{F7BCD2F5-E479-4994-976F-6B54E0C0CB5B}" dt="2022-02-09T02:38:15.830" v="1004" actId="207"/>
          <ac:spMkLst>
            <pc:docMk/>
            <pc:sldMk cId="405097426" sldId="824"/>
            <ac:spMk id="50" creationId="{06DE1162-E590-43EE-980B-D827B1C9218D}"/>
          </ac:spMkLst>
        </pc:spChg>
        <pc:spChg chg="mod">
          <ac:chgData name="天野 未空" userId="bd8e2cdf-5626-48c4-9b4b-c3cc4b484e21" providerId="ADAL" clId="{F7BCD2F5-E479-4994-976F-6B54E0C0CB5B}" dt="2022-02-09T02:38:18.406" v="1005" actId="207"/>
          <ac:spMkLst>
            <pc:docMk/>
            <pc:sldMk cId="405097426" sldId="824"/>
            <ac:spMk id="51" creationId="{F405B93B-8C46-4404-9DCE-63242851C434}"/>
          </ac:spMkLst>
        </pc:spChg>
        <pc:spChg chg="mod">
          <ac:chgData name="天野 未空" userId="bd8e2cdf-5626-48c4-9b4b-c3cc4b484e21" providerId="ADAL" clId="{F7BCD2F5-E479-4994-976F-6B54E0C0CB5B}" dt="2022-02-09T02:38:09.635" v="1003" actId="207"/>
          <ac:spMkLst>
            <pc:docMk/>
            <pc:sldMk cId="405097426" sldId="824"/>
            <ac:spMk id="54" creationId="{44CBD652-C2D8-4384-880C-A8D904C17208}"/>
          </ac:spMkLst>
        </pc:spChg>
        <pc:spChg chg="mod">
          <ac:chgData name="天野 未空" userId="bd8e2cdf-5626-48c4-9b4b-c3cc4b484e21" providerId="ADAL" clId="{F7BCD2F5-E479-4994-976F-6B54E0C0CB5B}" dt="2022-02-09T02:38:22.821" v="1006" actId="207"/>
          <ac:spMkLst>
            <pc:docMk/>
            <pc:sldMk cId="405097426" sldId="824"/>
            <ac:spMk id="55" creationId="{21BCFFC2-C4BD-4454-B298-E2FD2DB1D578}"/>
          </ac:spMkLst>
        </pc:spChg>
        <pc:spChg chg="mod">
          <ac:chgData name="天野 未空" userId="bd8e2cdf-5626-48c4-9b4b-c3cc4b484e21" providerId="ADAL" clId="{F7BCD2F5-E479-4994-976F-6B54E0C0CB5B}" dt="2022-02-08T08:51:59.575" v="31"/>
          <ac:spMkLst>
            <pc:docMk/>
            <pc:sldMk cId="405097426" sldId="824"/>
            <ac:spMk id="58" creationId="{045B2AF7-EE7A-438C-B009-88655BBA893B}"/>
          </ac:spMkLst>
        </pc:spChg>
        <pc:spChg chg="del">
          <ac:chgData name="天野 未空" userId="bd8e2cdf-5626-48c4-9b4b-c3cc4b484e21" providerId="ADAL" clId="{F7BCD2F5-E479-4994-976F-6B54E0C0CB5B}" dt="2022-02-08T08:51:16.773" v="18" actId="21"/>
          <ac:spMkLst>
            <pc:docMk/>
            <pc:sldMk cId="405097426" sldId="824"/>
            <ac:spMk id="59" creationId="{2D7ED832-46C9-4265-8C13-233C8061ACFC}"/>
          </ac:spMkLst>
        </pc:spChg>
        <pc:spChg chg="mod">
          <ac:chgData name="天野 未空" userId="bd8e2cdf-5626-48c4-9b4b-c3cc4b484e21" providerId="ADAL" clId="{F7BCD2F5-E479-4994-976F-6B54E0C0CB5B}" dt="2022-02-08T08:52:35.581" v="64" actId="27636"/>
          <ac:spMkLst>
            <pc:docMk/>
            <pc:sldMk cId="405097426" sldId="824"/>
            <ac:spMk id="60" creationId="{EDBC919E-06A4-4DE3-A9EA-3CA147CAFC18}"/>
          </ac:spMkLst>
        </pc:spChg>
        <pc:cxnChg chg="mod">
          <ac:chgData name="天野 未空" userId="bd8e2cdf-5626-48c4-9b4b-c3cc4b484e21" providerId="ADAL" clId="{F7BCD2F5-E479-4994-976F-6B54E0C0CB5B}" dt="2022-02-09T02:36:21.007" v="937" actId="1582"/>
          <ac:cxnSpMkLst>
            <pc:docMk/>
            <pc:sldMk cId="405097426" sldId="824"/>
            <ac:cxnSpMk id="43" creationId="{780694D7-2380-46A1-846F-B0AA52A6D2E8}"/>
          </ac:cxnSpMkLst>
        </pc:cxnChg>
        <pc:cxnChg chg="mod">
          <ac:chgData name="天野 未空" userId="bd8e2cdf-5626-48c4-9b4b-c3cc4b484e21" providerId="ADAL" clId="{F7BCD2F5-E479-4994-976F-6B54E0C0CB5B}" dt="2022-02-09T02:36:10.799" v="936" actId="1582"/>
          <ac:cxnSpMkLst>
            <pc:docMk/>
            <pc:sldMk cId="405097426" sldId="824"/>
            <ac:cxnSpMk id="45" creationId="{C2639062-5F34-448B-B12C-7C6450EF192A}"/>
          </ac:cxnSpMkLst>
        </pc:cxnChg>
        <pc:cxnChg chg="mod">
          <ac:chgData name="天野 未空" userId="bd8e2cdf-5626-48c4-9b4b-c3cc4b484e21" providerId="ADAL" clId="{F7BCD2F5-E479-4994-976F-6B54E0C0CB5B}" dt="2022-02-09T02:36:03.445" v="935" actId="1582"/>
          <ac:cxnSpMkLst>
            <pc:docMk/>
            <pc:sldMk cId="405097426" sldId="824"/>
            <ac:cxnSpMk id="47" creationId="{A4FF1C37-A5C8-4228-B904-3FD757802047}"/>
          </ac:cxnSpMkLst>
        </pc:cxnChg>
        <pc:cxnChg chg="mod">
          <ac:chgData name="天野 未空" userId="bd8e2cdf-5626-48c4-9b4b-c3cc4b484e21" providerId="ADAL" clId="{F7BCD2F5-E479-4994-976F-6B54E0C0CB5B}" dt="2022-02-09T02:35:58.538" v="934" actId="1582"/>
          <ac:cxnSpMkLst>
            <pc:docMk/>
            <pc:sldMk cId="405097426" sldId="824"/>
            <ac:cxnSpMk id="49" creationId="{CB1CC261-E173-4D01-B4C3-61993F170E50}"/>
          </ac:cxnSpMkLst>
        </pc:cxnChg>
      </pc:sldChg>
      <pc:sldChg chg="addSp delSp modSp mod addAnim delAnim modAnim">
        <pc:chgData name="天野 未空" userId="bd8e2cdf-5626-48c4-9b4b-c3cc4b484e21" providerId="ADAL" clId="{F7BCD2F5-E479-4994-976F-6B54E0C0CB5B}" dt="2022-02-09T03:23:46.893" v="2314" actId="6549"/>
        <pc:sldMkLst>
          <pc:docMk/>
          <pc:sldMk cId="3654913075" sldId="838"/>
        </pc:sldMkLst>
        <pc:spChg chg="mod">
          <ac:chgData name="天野 未空" userId="bd8e2cdf-5626-48c4-9b4b-c3cc4b484e21" providerId="ADAL" clId="{F7BCD2F5-E479-4994-976F-6B54E0C0CB5B}" dt="2022-02-09T02:38:33.086" v="1008" actId="207"/>
          <ac:spMkLst>
            <pc:docMk/>
            <pc:sldMk cId="3654913075" sldId="838"/>
            <ac:spMk id="21" creationId="{4BEC2893-F30B-494E-8401-CEEF1A70BD72}"/>
          </ac:spMkLst>
        </pc:spChg>
        <pc:spChg chg="mod">
          <ac:chgData name="天野 未空" userId="bd8e2cdf-5626-48c4-9b4b-c3cc4b484e21" providerId="ADAL" clId="{F7BCD2F5-E479-4994-976F-6B54E0C0CB5B}" dt="2022-02-09T02:38:29.157" v="1007" actId="207"/>
          <ac:spMkLst>
            <pc:docMk/>
            <pc:sldMk cId="3654913075" sldId="838"/>
            <ac:spMk id="23" creationId="{29C1CE69-7117-49BD-8DE7-CE699C8000E1}"/>
          </ac:spMkLst>
        </pc:spChg>
        <pc:spChg chg="mod">
          <ac:chgData name="天野 未空" userId="bd8e2cdf-5626-48c4-9b4b-c3cc4b484e21" providerId="ADAL" clId="{F7BCD2F5-E479-4994-976F-6B54E0C0CB5B}" dt="2022-02-09T02:38:38.398" v="1010" actId="207"/>
          <ac:spMkLst>
            <pc:docMk/>
            <pc:sldMk cId="3654913075" sldId="838"/>
            <ac:spMk id="29" creationId="{18DAA159-C6FE-4467-A885-1B06A2187CBC}"/>
          </ac:spMkLst>
        </pc:spChg>
        <pc:spChg chg="mod">
          <ac:chgData name="天野 未空" userId="bd8e2cdf-5626-48c4-9b4b-c3cc4b484e21" providerId="ADAL" clId="{F7BCD2F5-E479-4994-976F-6B54E0C0CB5B}" dt="2022-02-09T02:38:35.748" v="1009" actId="207"/>
          <ac:spMkLst>
            <pc:docMk/>
            <pc:sldMk cId="3654913075" sldId="838"/>
            <ac:spMk id="31" creationId="{51269043-09B0-4C76-8182-51171E394508}"/>
          </ac:spMkLst>
        </pc:spChg>
        <pc:spChg chg="mod">
          <ac:chgData name="天野 未空" userId="bd8e2cdf-5626-48c4-9b4b-c3cc4b484e21" providerId="ADAL" clId="{F7BCD2F5-E479-4994-976F-6B54E0C0CB5B}" dt="2022-02-09T02:37:23.049" v="1000" actId="1076"/>
          <ac:spMkLst>
            <pc:docMk/>
            <pc:sldMk cId="3654913075" sldId="838"/>
            <ac:spMk id="33" creationId="{535579C0-7640-4668-8EE4-D5BBE946A752}"/>
          </ac:spMkLst>
        </pc:spChg>
        <pc:spChg chg="add mod">
          <ac:chgData name="天野 未空" userId="bd8e2cdf-5626-48c4-9b4b-c3cc4b484e21" providerId="ADAL" clId="{F7BCD2F5-E479-4994-976F-6B54E0C0CB5B}" dt="2022-02-09T02:50:56.403" v="1343" actId="164"/>
          <ac:spMkLst>
            <pc:docMk/>
            <pc:sldMk cId="3654913075" sldId="838"/>
            <ac:spMk id="35" creationId="{58824B31-5D84-4A0A-A5DE-E14CB382D712}"/>
          </ac:spMkLst>
        </pc:spChg>
        <pc:spChg chg="add mod">
          <ac:chgData name="天野 未空" userId="bd8e2cdf-5626-48c4-9b4b-c3cc4b484e21" providerId="ADAL" clId="{F7BCD2F5-E479-4994-976F-6B54E0C0CB5B}" dt="2022-02-09T02:50:56.403" v="1343" actId="164"/>
          <ac:spMkLst>
            <pc:docMk/>
            <pc:sldMk cId="3654913075" sldId="838"/>
            <ac:spMk id="39" creationId="{63A11ADF-4588-49D7-B066-E7995332C8DE}"/>
          </ac:spMkLst>
        </pc:spChg>
        <pc:spChg chg="add mod">
          <ac:chgData name="天野 未空" userId="bd8e2cdf-5626-48c4-9b4b-c3cc4b484e21" providerId="ADAL" clId="{F7BCD2F5-E479-4994-976F-6B54E0C0CB5B}" dt="2022-02-09T03:23:44.292" v="2312" actId="6549"/>
          <ac:spMkLst>
            <pc:docMk/>
            <pc:sldMk cId="3654913075" sldId="838"/>
            <ac:spMk id="40" creationId="{97EEE429-240D-44F5-B89C-A565D28281D3}"/>
          </ac:spMkLst>
        </pc:spChg>
        <pc:spChg chg="add mod">
          <ac:chgData name="天野 未空" userId="bd8e2cdf-5626-48c4-9b4b-c3cc4b484e21" providerId="ADAL" clId="{F7BCD2F5-E479-4994-976F-6B54E0C0CB5B}" dt="2022-02-09T03:23:46.893" v="2314" actId="6549"/>
          <ac:spMkLst>
            <pc:docMk/>
            <pc:sldMk cId="3654913075" sldId="838"/>
            <ac:spMk id="41" creationId="{E209801E-5B01-4265-A151-0EA6FDA495DE}"/>
          </ac:spMkLst>
        </pc:spChg>
        <pc:grpChg chg="add mod">
          <ac:chgData name="天野 未空" userId="bd8e2cdf-5626-48c4-9b4b-c3cc4b484e21" providerId="ADAL" clId="{F7BCD2F5-E479-4994-976F-6B54E0C0CB5B}" dt="2022-02-09T02:50:56.403" v="1343" actId="164"/>
          <ac:grpSpMkLst>
            <pc:docMk/>
            <pc:sldMk cId="3654913075" sldId="838"/>
            <ac:grpSpMk id="2" creationId="{3BEC6C60-B37B-416C-A564-9289A3F8071E}"/>
          </ac:grpSpMkLst>
        </pc:grpChg>
        <pc:grpChg chg="add del mod">
          <ac:chgData name="天野 未空" userId="bd8e2cdf-5626-48c4-9b4b-c3cc4b484e21" providerId="ADAL" clId="{F7BCD2F5-E479-4994-976F-6B54E0C0CB5B}" dt="2022-02-09T02:50:06.747" v="1316" actId="21"/>
          <ac:grpSpMkLst>
            <pc:docMk/>
            <pc:sldMk cId="3654913075" sldId="838"/>
            <ac:grpSpMk id="19" creationId="{2AB74EFB-CC66-4AAE-BADF-34A956D0C989}"/>
          </ac:grpSpMkLst>
        </pc:grpChg>
        <pc:grpChg chg="del">
          <ac:chgData name="天野 未空" userId="bd8e2cdf-5626-48c4-9b4b-c3cc4b484e21" providerId="ADAL" clId="{F7BCD2F5-E479-4994-976F-6B54E0C0CB5B}" dt="2022-02-09T02:50:11.188" v="1317" actId="21"/>
          <ac:grpSpMkLst>
            <pc:docMk/>
            <pc:sldMk cId="3654913075" sldId="838"/>
            <ac:grpSpMk id="27" creationId="{AE2B8882-1010-4D0A-A060-DC0060330EF8}"/>
          </ac:grpSpMkLst>
        </pc:grpChg>
        <pc:picChg chg="mod">
          <ac:chgData name="天野 未空" userId="bd8e2cdf-5626-48c4-9b4b-c3cc4b484e21" providerId="ADAL" clId="{F7BCD2F5-E479-4994-976F-6B54E0C0CB5B}" dt="2022-02-09T02:37:17.487" v="999" actId="1076"/>
          <ac:picMkLst>
            <pc:docMk/>
            <pc:sldMk cId="3654913075" sldId="838"/>
            <ac:picMk id="10" creationId="{BAFD9132-06B5-43ED-B55E-60AF928984F0}"/>
          </ac:picMkLst>
        </pc:picChg>
        <pc:cxnChg chg="mod">
          <ac:chgData name="天野 未空" userId="bd8e2cdf-5626-48c4-9b4b-c3cc4b484e21" providerId="ADAL" clId="{F7BCD2F5-E479-4994-976F-6B54E0C0CB5B}" dt="2022-02-09T02:36:39.474" v="939" actId="1582"/>
          <ac:cxnSpMkLst>
            <pc:docMk/>
            <pc:sldMk cId="3654913075" sldId="838"/>
            <ac:cxnSpMk id="24" creationId="{9199CB88-5FD2-4367-B56A-56170E00D120}"/>
          </ac:cxnSpMkLst>
        </pc:cxnChg>
        <pc:cxnChg chg="mod">
          <ac:chgData name="天野 未空" userId="bd8e2cdf-5626-48c4-9b4b-c3cc4b484e21" providerId="ADAL" clId="{F7BCD2F5-E479-4994-976F-6B54E0C0CB5B}" dt="2022-02-09T02:36:33.848" v="938" actId="1582"/>
          <ac:cxnSpMkLst>
            <pc:docMk/>
            <pc:sldMk cId="3654913075" sldId="838"/>
            <ac:cxnSpMk id="26" creationId="{474C18D8-9775-4ED1-ACC6-01EEAE6212EC}"/>
          </ac:cxnSpMkLst>
        </pc:cxnChg>
        <pc:cxnChg chg="mod">
          <ac:chgData name="天野 未空" userId="bd8e2cdf-5626-48c4-9b4b-c3cc4b484e21" providerId="ADAL" clId="{F7BCD2F5-E479-4994-976F-6B54E0C0CB5B}" dt="2022-02-09T02:37:09.448" v="996" actId="1035"/>
          <ac:cxnSpMkLst>
            <pc:docMk/>
            <pc:sldMk cId="3654913075" sldId="838"/>
            <ac:cxnSpMk id="32" creationId="{6E312CFA-C9E9-4798-9324-06F7D670BEAB}"/>
          </ac:cxnSpMkLst>
        </pc:cxnChg>
        <pc:cxnChg chg="mod">
          <ac:chgData name="天野 未空" userId="bd8e2cdf-5626-48c4-9b4b-c3cc4b484e21" providerId="ADAL" clId="{F7BCD2F5-E479-4994-976F-6B54E0C0CB5B}" dt="2022-02-09T02:37:02.510" v="946" actId="1035"/>
          <ac:cxnSpMkLst>
            <pc:docMk/>
            <pc:sldMk cId="3654913075" sldId="838"/>
            <ac:cxnSpMk id="34" creationId="{A6F48405-B95B-475F-A9C9-E16ACD10DF7F}"/>
          </ac:cxnSpMkLst>
        </pc:cxnChg>
      </pc:sldChg>
      <pc:sldChg chg="modSp mod">
        <pc:chgData name="天野 未空" userId="bd8e2cdf-5626-48c4-9b4b-c3cc4b484e21" providerId="ADAL" clId="{F7BCD2F5-E479-4994-976F-6B54E0C0CB5B}" dt="2022-02-09T02:38:45.955" v="1020" actId="6549"/>
        <pc:sldMkLst>
          <pc:docMk/>
          <pc:sldMk cId="3384433837" sldId="839"/>
        </pc:sldMkLst>
        <pc:spChg chg="mod">
          <ac:chgData name="天野 未空" userId="bd8e2cdf-5626-48c4-9b4b-c3cc4b484e21" providerId="ADAL" clId="{F7BCD2F5-E479-4994-976F-6B54E0C0CB5B}" dt="2022-02-09T02:38:45.955" v="1020" actId="6549"/>
          <ac:spMkLst>
            <pc:docMk/>
            <pc:sldMk cId="3384433837" sldId="839"/>
            <ac:spMk id="15" creationId="{C0B5A697-3D2C-475E-870C-4456F3CDE3EE}"/>
          </ac:spMkLst>
        </pc:spChg>
      </pc:sldChg>
      <pc:sldChg chg="addSp modSp mod modAnim">
        <pc:chgData name="天野 未空" userId="bd8e2cdf-5626-48c4-9b4b-c3cc4b484e21" providerId="ADAL" clId="{F7BCD2F5-E479-4994-976F-6B54E0C0CB5B}" dt="2022-02-09T04:39:08.194" v="2349" actId="207"/>
        <pc:sldMkLst>
          <pc:docMk/>
          <pc:sldMk cId="2808714320" sldId="840"/>
        </pc:sldMkLst>
        <pc:spChg chg="mod">
          <ac:chgData name="天野 未空" userId="bd8e2cdf-5626-48c4-9b4b-c3cc4b484e21" providerId="ADAL" clId="{F7BCD2F5-E479-4994-976F-6B54E0C0CB5B}" dt="2022-02-09T02:39:31.136" v="1045"/>
          <ac:spMkLst>
            <pc:docMk/>
            <pc:sldMk cId="2808714320" sldId="840"/>
            <ac:spMk id="3" creationId="{5B9A3322-8D06-4269-9FDC-2B5B7427A5B1}"/>
          </ac:spMkLst>
        </pc:spChg>
        <pc:spChg chg="add mod">
          <ac:chgData name="天野 未空" userId="bd8e2cdf-5626-48c4-9b4b-c3cc4b484e21" providerId="ADAL" clId="{F7BCD2F5-E479-4994-976F-6B54E0C0CB5B}" dt="2022-02-09T02:55:37.160" v="1416" actId="1036"/>
          <ac:spMkLst>
            <pc:docMk/>
            <pc:sldMk cId="2808714320" sldId="840"/>
            <ac:spMk id="16" creationId="{FAEDAFB6-B148-4D26-8A3C-602A25F8AED9}"/>
          </ac:spMkLst>
        </pc:spChg>
        <pc:spChg chg="add mod">
          <ac:chgData name="天野 未空" userId="bd8e2cdf-5626-48c4-9b4b-c3cc4b484e21" providerId="ADAL" clId="{F7BCD2F5-E479-4994-976F-6B54E0C0CB5B}" dt="2022-02-09T02:56:07.538" v="1455" actId="14100"/>
          <ac:spMkLst>
            <pc:docMk/>
            <pc:sldMk cId="2808714320" sldId="840"/>
            <ac:spMk id="19" creationId="{F2CDE8C4-201E-48EB-829F-D0EFEE8FE229}"/>
          </ac:spMkLst>
        </pc:spChg>
        <pc:spChg chg="add mod">
          <ac:chgData name="天野 未空" userId="bd8e2cdf-5626-48c4-9b4b-c3cc4b484e21" providerId="ADAL" clId="{F7BCD2F5-E479-4994-976F-6B54E0C0CB5B}" dt="2022-02-09T02:56:34.106" v="1461" actId="14100"/>
          <ac:spMkLst>
            <pc:docMk/>
            <pc:sldMk cId="2808714320" sldId="840"/>
            <ac:spMk id="21" creationId="{8FD2CA10-7932-4C65-BDD3-8E45BBDDEC78}"/>
          </ac:spMkLst>
        </pc:spChg>
        <pc:spChg chg="add mod">
          <ac:chgData name="天野 未空" userId="bd8e2cdf-5626-48c4-9b4b-c3cc4b484e21" providerId="ADAL" clId="{F7BCD2F5-E479-4994-976F-6B54E0C0CB5B}" dt="2022-02-09T02:56:55.304" v="1487" actId="14100"/>
          <ac:spMkLst>
            <pc:docMk/>
            <pc:sldMk cId="2808714320" sldId="840"/>
            <ac:spMk id="25" creationId="{4F145B72-495A-4B3E-AFF6-75380630C411}"/>
          </ac:spMkLst>
        </pc:spChg>
        <pc:spChg chg="mod">
          <ac:chgData name="天野 未空" userId="bd8e2cdf-5626-48c4-9b4b-c3cc4b484e21" providerId="ADAL" clId="{F7BCD2F5-E479-4994-976F-6B54E0C0CB5B}" dt="2022-02-08T08:58:02.449" v="180"/>
          <ac:spMkLst>
            <pc:docMk/>
            <pc:sldMk cId="2808714320" sldId="840"/>
            <ac:spMk id="26" creationId="{EE9EBDFB-17D0-40F7-B6E0-F6C4F742B622}"/>
          </ac:spMkLst>
        </pc:spChg>
        <pc:spChg chg="add mod">
          <ac:chgData name="天野 未空" userId="bd8e2cdf-5626-48c4-9b4b-c3cc4b484e21" providerId="ADAL" clId="{F7BCD2F5-E479-4994-976F-6B54E0C0CB5B}" dt="2022-02-09T03:19:13.077" v="2161" actId="1076"/>
          <ac:spMkLst>
            <pc:docMk/>
            <pc:sldMk cId="2808714320" sldId="840"/>
            <ac:spMk id="27" creationId="{F689F5AF-8530-4931-B600-44C262DBC9A4}"/>
          </ac:spMkLst>
        </pc:spChg>
        <pc:spChg chg="add mod">
          <ac:chgData name="天野 未空" userId="bd8e2cdf-5626-48c4-9b4b-c3cc4b484e21" providerId="ADAL" clId="{F7BCD2F5-E479-4994-976F-6B54E0C0CB5B}" dt="2022-02-09T03:19:27.214" v="2170" actId="1076"/>
          <ac:spMkLst>
            <pc:docMk/>
            <pc:sldMk cId="2808714320" sldId="840"/>
            <ac:spMk id="28" creationId="{97137465-7A0C-4D99-99B2-BA9358DBAD12}"/>
          </ac:spMkLst>
        </pc:spChg>
        <pc:spChg chg="add mod">
          <ac:chgData name="天野 未空" userId="bd8e2cdf-5626-48c4-9b4b-c3cc4b484e21" providerId="ADAL" clId="{F7BCD2F5-E479-4994-976F-6B54E0C0CB5B}" dt="2022-02-09T04:39:08.194" v="2349" actId="207"/>
          <ac:spMkLst>
            <pc:docMk/>
            <pc:sldMk cId="2808714320" sldId="840"/>
            <ac:spMk id="29" creationId="{1DDA33F4-E976-4630-989E-CD86BCB77391}"/>
          </ac:spMkLst>
        </pc:spChg>
        <pc:spChg chg="add mod">
          <ac:chgData name="天野 未空" userId="bd8e2cdf-5626-48c4-9b4b-c3cc4b484e21" providerId="ADAL" clId="{F7BCD2F5-E479-4994-976F-6B54E0C0CB5B}" dt="2022-02-09T03:22:51.275" v="2301" actId="1037"/>
          <ac:spMkLst>
            <pc:docMk/>
            <pc:sldMk cId="2808714320" sldId="840"/>
            <ac:spMk id="30" creationId="{F7575219-1B70-48D9-9A72-7291A75C31B6}"/>
          </ac:spMkLst>
        </pc:spChg>
        <pc:spChg chg="add mod">
          <ac:chgData name="天野 未空" userId="bd8e2cdf-5626-48c4-9b4b-c3cc4b484e21" providerId="ADAL" clId="{F7BCD2F5-E479-4994-976F-6B54E0C0CB5B}" dt="2022-02-09T04:38:44.088" v="2345" actId="571"/>
          <ac:spMkLst>
            <pc:docMk/>
            <pc:sldMk cId="2808714320" sldId="840"/>
            <ac:spMk id="32" creationId="{CC332112-EA61-42B0-B541-51F8BA7B18DC}"/>
          </ac:spMkLst>
        </pc:spChg>
        <pc:spChg chg="add mod">
          <ac:chgData name="天野 未空" userId="bd8e2cdf-5626-48c4-9b4b-c3cc4b484e21" providerId="ADAL" clId="{F7BCD2F5-E479-4994-976F-6B54E0C0CB5B}" dt="2022-02-09T04:38:46.436" v="2347" actId="571"/>
          <ac:spMkLst>
            <pc:docMk/>
            <pc:sldMk cId="2808714320" sldId="840"/>
            <ac:spMk id="34" creationId="{D4F1033A-C72A-489A-9F37-4607B0EFD380}"/>
          </ac:spMkLst>
        </pc:spChg>
        <pc:spChg chg="add mod">
          <ac:chgData name="天野 未空" userId="bd8e2cdf-5626-48c4-9b4b-c3cc4b484e21" providerId="ADAL" clId="{F7BCD2F5-E479-4994-976F-6B54E0C0CB5B}" dt="2022-02-09T04:38:46.436" v="2347" actId="571"/>
          <ac:spMkLst>
            <pc:docMk/>
            <pc:sldMk cId="2808714320" sldId="840"/>
            <ac:spMk id="35" creationId="{B43A9210-BBB2-4FFE-8A90-A828D931031A}"/>
          </ac:spMkLst>
        </pc:spChg>
        <pc:picChg chg="mod">
          <ac:chgData name="天野 未空" userId="bd8e2cdf-5626-48c4-9b4b-c3cc4b484e21" providerId="ADAL" clId="{F7BCD2F5-E479-4994-976F-6B54E0C0CB5B}" dt="2022-02-09T03:20:32.179" v="2229" actId="1076"/>
          <ac:picMkLst>
            <pc:docMk/>
            <pc:sldMk cId="2808714320" sldId="840"/>
            <ac:picMk id="10" creationId="{9C9FA444-8D5D-4410-90A9-23B20800F367}"/>
          </ac:picMkLst>
        </pc:picChg>
        <pc:picChg chg="add mod">
          <ac:chgData name="天野 未空" userId="bd8e2cdf-5626-48c4-9b4b-c3cc4b484e21" providerId="ADAL" clId="{F7BCD2F5-E479-4994-976F-6B54E0C0CB5B}" dt="2022-02-09T04:38:44.088" v="2345" actId="571"/>
          <ac:picMkLst>
            <pc:docMk/>
            <pc:sldMk cId="2808714320" sldId="840"/>
            <ac:picMk id="31" creationId="{7B2CE7BB-D50B-44E9-91FB-B3E787B7F272}"/>
          </ac:picMkLst>
        </pc:picChg>
        <pc:picChg chg="add mod">
          <ac:chgData name="天野 未空" userId="bd8e2cdf-5626-48c4-9b4b-c3cc4b484e21" providerId="ADAL" clId="{F7BCD2F5-E479-4994-976F-6B54E0C0CB5B}" dt="2022-02-09T04:38:46.436" v="2347" actId="571"/>
          <ac:picMkLst>
            <pc:docMk/>
            <pc:sldMk cId="2808714320" sldId="840"/>
            <ac:picMk id="33" creationId="{3D7DD745-F457-47DA-83F8-872B43756FDA}"/>
          </ac:picMkLst>
        </pc:picChg>
      </pc:sldChg>
      <pc:sldChg chg="addSp delSp modSp del mod delAnim modAnim modNotesTx">
        <pc:chgData name="天野 未空" userId="bd8e2cdf-5626-48c4-9b4b-c3cc4b484e21" providerId="ADAL" clId="{F7BCD2F5-E479-4994-976F-6B54E0C0CB5B}" dt="2022-02-09T04:57:53.897" v="2397" actId="2696"/>
        <pc:sldMkLst>
          <pc:docMk/>
          <pc:sldMk cId="1927790138" sldId="841"/>
        </pc:sldMkLst>
        <pc:spChg chg="mod">
          <ac:chgData name="天野 未空" userId="bd8e2cdf-5626-48c4-9b4b-c3cc4b484e21" providerId="ADAL" clId="{F7BCD2F5-E479-4994-976F-6B54E0C0CB5B}" dt="2022-02-09T02:39:55.057" v="1046"/>
          <ac:spMkLst>
            <pc:docMk/>
            <pc:sldMk cId="1927790138" sldId="841"/>
            <ac:spMk id="18" creationId="{ABBD6505-09AA-4954-B6C4-06974DB79B10}"/>
          </ac:spMkLst>
        </pc:spChg>
        <pc:spChg chg="mod">
          <ac:chgData name="天野 未空" userId="bd8e2cdf-5626-48c4-9b4b-c3cc4b484e21" providerId="ADAL" clId="{F7BCD2F5-E479-4994-976F-6B54E0C0CB5B}" dt="2022-02-09T02:39:55.057" v="1046"/>
          <ac:spMkLst>
            <pc:docMk/>
            <pc:sldMk cId="1927790138" sldId="841"/>
            <ac:spMk id="20" creationId="{38E4F7A7-4E26-4E3E-BC2B-6E36DB8892DD}"/>
          </ac:spMkLst>
        </pc:spChg>
        <pc:spChg chg="mod">
          <ac:chgData name="天野 未空" userId="bd8e2cdf-5626-48c4-9b4b-c3cc4b484e21" providerId="ADAL" clId="{F7BCD2F5-E479-4994-976F-6B54E0C0CB5B}" dt="2022-02-09T02:39:55.057" v="1046"/>
          <ac:spMkLst>
            <pc:docMk/>
            <pc:sldMk cId="1927790138" sldId="841"/>
            <ac:spMk id="22" creationId="{D929369C-0B4C-453A-A2FE-A7EA6133497F}"/>
          </ac:spMkLst>
        </pc:spChg>
        <pc:spChg chg="mod">
          <ac:chgData name="天野 未空" userId="bd8e2cdf-5626-48c4-9b4b-c3cc4b484e21" providerId="ADAL" clId="{F7BCD2F5-E479-4994-976F-6B54E0C0CB5B}" dt="2022-02-09T03:14:29.712" v="2010" actId="1038"/>
          <ac:spMkLst>
            <pc:docMk/>
            <pc:sldMk cId="1927790138" sldId="841"/>
            <ac:spMk id="30" creationId="{543ED1DE-97B7-448F-B532-60522523796C}"/>
          </ac:spMkLst>
        </pc:spChg>
        <pc:spChg chg="mod">
          <ac:chgData name="天野 未空" userId="bd8e2cdf-5626-48c4-9b4b-c3cc4b484e21" providerId="ADAL" clId="{F7BCD2F5-E479-4994-976F-6B54E0C0CB5B}" dt="2022-02-09T04:57:25.648" v="2396"/>
          <ac:spMkLst>
            <pc:docMk/>
            <pc:sldMk cId="1927790138" sldId="841"/>
            <ac:spMk id="32" creationId="{6C6C12CD-43A1-4B14-A42A-31EE28AFB9D0}"/>
          </ac:spMkLst>
        </pc:spChg>
        <pc:spChg chg="add del mod">
          <ac:chgData name="天野 未空" userId="bd8e2cdf-5626-48c4-9b4b-c3cc4b484e21" providerId="ADAL" clId="{F7BCD2F5-E479-4994-976F-6B54E0C0CB5B}" dt="2022-02-09T02:51:41.764" v="1350" actId="21"/>
          <ac:spMkLst>
            <pc:docMk/>
            <pc:sldMk cId="1927790138" sldId="841"/>
            <ac:spMk id="35" creationId="{99BC00E4-1F01-4067-94D8-20E78AEBF61F}"/>
          </ac:spMkLst>
        </pc:spChg>
        <pc:spChg chg="add del mod">
          <ac:chgData name="天野 未空" userId="bd8e2cdf-5626-48c4-9b4b-c3cc4b484e21" providerId="ADAL" clId="{F7BCD2F5-E479-4994-976F-6B54E0C0CB5B}" dt="2022-02-09T02:51:46.124" v="1351" actId="21"/>
          <ac:spMkLst>
            <pc:docMk/>
            <pc:sldMk cId="1927790138" sldId="841"/>
            <ac:spMk id="37" creationId="{17D1441E-0288-4FB8-9E31-FD4D526318D6}"/>
          </ac:spMkLst>
        </pc:spChg>
        <pc:spChg chg="add del mod">
          <ac:chgData name="天野 未空" userId="bd8e2cdf-5626-48c4-9b4b-c3cc4b484e21" providerId="ADAL" clId="{F7BCD2F5-E479-4994-976F-6B54E0C0CB5B}" dt="2022-02-09T02:51:33.901" v="1346" actId="21"/>
          <ac:spMkLst>
            <pc:docMk/>
            <pc:sldMk cId="1927790138" sldId="841"/>
            <ac:spMk id="39" creationId="{DF2713B2-232C-455C-977A-A6B6AA865CE7}"/>
          </ac:spMkLst>
        </pc:spChg>
        <pc:spChg chg="add del mod">
          <ac:chgData name="天野 未空" userId="bd8e2cdf-5626-48c4-9b4b-c3cc4b484e21" providerId="ADAL" clId="{F7BCD2F5-E479-4994-976F-6B54E0C0CB5B}" dt="2022-02-09T02:51:30.713" v="1345" actId="21"/>
          <ac:spMkLst>
            <pc:docMk/>
            <pc:sldMk cId="1927790138" sldId="841"/>
            <ac:spMk id="40" creationId="{3026A206-442C-4C99-85E2-45F444DE106B}"/>
          </ac:spMkLst>
        </pc:spChg>
        <pc:spChg chg="mod">
          <ac:chgData name="天野 未空" userId="bd8e2cdf-5626-48c4-9b4b-c3cc4b484e21" providerId="ADAL" clId="{F7BCD2F5-E479-4994-976F-6B54E0C0CB5B}" dt="2022-02-09T02:51:51.980" v="1353"/>
          <ac:spMkLst>
            <pc:docMk/>
            <pc:sldMk cId="1927790138" sldId="841"/>
            <ac:spMk id="44" creationId="{74078A35-0167-4207-895B-8E2E2534BFB9}"/>
          </ac:spMkLst>
        </pc:spChg>
        <pc:spChg chg="mod">
          <ac:chgData name="天野 未空" userId="bd8e2cdf-5626-48c4-9b4b-c3cc4b484e21" providerId="ADAL" clId="{F7BCD2F5-E479-4994-976F-6B54E0C0CB5B}" dt="2022-02-09T02:51:51.980" v="1353"/>
          <ac:spMkLst>
            <pc:docMk/>
            <pc:sldMk cId="1927790138" sldId="841"/>
            <ac:spMk id="46" creationId="{2F4B213A-F3DE-41AD-8AE1-BED5F291861F}"/>
          </ac:spMkLst>
        </pc:spChg>
        <pc:spChg chg="mod">
          <ac:chgData name="天野 未空" userId="bd8e2cdf-5626-48c4-9b4b-c3cc4b484e21" providerId="ADAL" clId="{F7BCD2F5-E479-4994-976F-6B54E0C0CB5B}" dt="2022-02-09T02:51:51.980" v="1353"/>
          <ac:spMkLst>
            <pc:docMk/>
            <pc:sldMk cId="1927790138" sldId="841"/>
            <ac:spMk id="47" creationId="{A9DEDC04-5347-4166-8646-4DED58CEEB95}"/>
          </ac:spMkLst>
        </pc:spChg>
        <pc:spChg chg="mod">
          <ac:chgData name="天野 未空" userId="bd8e2cdf-5626-48c4-9b4b-c3cc4b484e21" providerId="ADAL" clId="{F7BCD2F5-E479-4994-976F-6B54E0C0CB5B}" dt="2022-02-09T02:38:56.410" v="1030" actId="20577"/>
          <ac:spMkLst>
            <pc:docMk/>
            <pc:sldMk cId="1927790138" sldId="841"/>
            <ac:spMk id="48" creationId="{E85ABF0C-21C7-4785-9DDC-99776BB407C8}"/>
          </ac:spMkLst>
        </pc:spChg>
        <pc:spChg chg="mod">
          <ac:chgData name="天野 未空" userId="bd8e2cdf-5626-48c4-9b4b-c3cc4b484e21" providerId="ADAL" clId="{F7BCD2F5-E479-4994-976F-6B54E0C0CB5B}" dt="2022-02-09T02:51:51.980" v="1353"/>
          <ac:spMkLst>
            <pc:docMk/>
            <pc:sldMk cId="1927790138" sldId="841"/>
            <ac:spMk id="49" creationId="{D03A7C14-94E1-4688-842E-314E9AD58C9A}"/>
          </ac:spMkLst>
        </pc:spChg>
        <pc:spChg chg="add mod">
          <ac:chgData name="天野 未空" userId="bd8e2cdf-5626-48c4-9b4b-c3cc4b484e21" providerId="ADAL" clId="{F7BCD2F5-E479-4994-976F-6B54E0C0CB5B}" dt="2022-02-09T02:52:16.194" v="1366" actId="14100"/>
          <ac:spMkLst>
            <pc:docMk/>
            <pc:sldMk cId="1927790138" sldId="841"/>
            <ac:spMk id="50" creationId="{53C9A35E-063C-4411-BD6A-BD5ED5634CD8}"/>
          </ac:spMkLst>
        </pc:spChg>
        <pc:spChg chg="add mod">
          <ac:chgData name="天野 未空" userId="bd8e2cdf-5626-48c4-9b4b-c3cc4b484e21" providerId="ADAL" clId="{F7BCD2F5-E479-4994-976F-6B54E0C0CB5B}" dt="2022-02-09T02:52:39.502" v="1377" actId="14100"/>
          <ac:spMkLst>
            <pc:docMk/>
            <pc:sldMk cId="1927790138" sldId="841"/>
            <ac:spMk id="51" creationId="{86EE2566-25C0-46C9-A25F-FABEDE4254C7}"/>
          </ac:spMkLst>
        </pc:spChg>
        <pc:spChg chg="add mod">
          <ac:chgData name="天野 未空" userId="bd8e2cdf-5626-48c4-9b4b-c3cc4b484e21" providerId="ADAL" clId="{F7BCD2F5-E479-4994-976F-6B54E0C0CB5B}" dt="2022-02-09T02:53:40.894" v="1383" actId="14100"/>
          <ac:spMkLst>
            <pc:docMk/>
            <pc:sldMk cId="1927790138" sldId="841"/>
            <ac:spMk id="52" creationId="{CA44CBE6-8D39-4F73-896D-3ACD929B676A}"/>
          </ac:spMkLst>
        </pc:spChg>
        <pc:spChg chg="add mod">
          <ac:chgData name="天野 未空" userId="bd8e2cdf-5626-48c4-9b4b-c3cc4b484e21" providerId="ADAL" clId="{F7BCD2F5-E479-4994-976F-6B54E0C0CB5B}" dt="2022-02-09T02:54:21.044" v="1397" actId="14100"/>
          <ac:spMkLst>
            <pc:docMk/>
            <pc:sldMk cId="1927790138" sldId="841"/>
            <ac:spMk id="53" creationId="{F5667ABA-428F-4754-9737-169E5F613CE6}"/>
          </ac:spMkLst>
        </pc:spChg>
        <pc:spChg chg="add mod">
          <ac:chgData name="天野 未空" userId="bd8e2cdf-5626-48c4-9b4b-c3cc4b484e21" providerId="ADAL" clId="{F7BCD2F5-E479-4994-976F-6B54E0C0CB5B}" dt="2022-02-09T03:15:37.221" v="2053" actId="1037"/>
          <ac:spMkLst>
            <pc:docMk/>
            <pc:sldMk cId="1927790138" sldId="841"/>
            <ac:spMk id="54" creationId="{18A5966D-4D23-469A-BD1E-B071AFCDBD4C}"/>
          </ac:spMkLst>
        </pc:spChg>
        <pc:spChg chg="add mod">
          <ac:chgData name="天野 未空" userId="bd8e2cdf-5626-48c4-9b4b-c3cc4b484e21" providerId="ADAL" clId="{F7BCD2F5-E479-4994-976F-6B54E0C0CB5B}" dt="2022-02-09T03:15:28.870" v="2045" actId="1038"/>
          <ac:spMkLst>
            <pc:docMk/>
            <pc:sldMk cId="1927790138" sldId="841"/>
            <ac:spMk id="55" creationId="{6DAC58C0-E38D-4A38-A370-DE84BC6902D2}"/>
          </ac:spMkLst>
        </pc:spChg>
        <pc:spChg chg="add mod">
          <ac:chgData name="天野 未空" userId="bd8e2cdf-5626-48c4-9b4b-c3cc4b484e21" providerId="ADAL" clId="{F7BCD2F5-E479-4994-976F-6B54E0C0CB5B}" dt="2022-02-09T03:18:17.828" v="2139" actId="207"/>
          <ac:spMkLst>
            <pc:docMk/>
            <pc:sldMk cId="1927790138" sldId="841"/>
            <ac:spMk id="56" creationId="{7FB9AB6C-E3D6-4513-9C81-E88F76348C06}"/>
          </ac:spMkLst>
        </pc:spChg>
        <pc:spChg chg="add mod">
          <ac:chgData name="天野 未空" userId="bd8e2cdf-5626-48c4-9b4b-c3cc4b484e21" providerId="ADAL" clId="{F7BCD2F5-E479-4994-976F-6B54E0C0CB5B}" dt="2022-02-09T03:18:17.828" v="2139" actId="207"/>
          <ac:spMkLst>
            <pc:docMk/>
            <pc:sldMk cId="1927790138" sldId="841"/>
            <ac:spMk id="57" creationId="{AEAD91DD-F969-4FA3-8AC1-CE7D19863510}"/>
          </ac:spMkLst>
        </pc:spChg>
        <pc:grpChg chg="add mod">
          <ac:chgData name="天野 未空" userId="bd8e2cdf-5626-48c4-9b4b-c3cc4b484e21" providerId="ADAL" clId="{F7BCD2F5-E479-4994-976F-6B54E0C0CB5B}" dt="2022-02-09T04:42:59.052" v="2381" actId="1036"/>
          <ac:grpSpMkLst>
            <pc:docMk/>
            <pc:sldMk cId="1927790138" sldId="841"/>
            <ac:grpSpMk id="2" creationId="{3F139382-AC10-4FF7-B8DB-C742A709E742}"/>
          </ac:grpSpMkLst>
        </pc:grpChg>
        <pc:grpChg chg="add del mod">
          <ac:chgData name="天野 未空" userId="bd8e2cdf-5626-48c4-9b4b-c3cc4b484e21" providerId="ADAL" clId="{F7BCD2F5-E479-4994-976F-6B54E0C0CB5B}" dt="2022-02-09T02:39:59.668" v="1047" actId="21"/>
          <ac:grpSpMkLst>
            <pc:docMk/>
            <pc:sldMk cId="1927790138" sldId="841"/>
            <ac:grpSpMk id="16" creationId="{C7A06D0B-1AA1-4605-8C4D-175CBE3EA3C0}"/>
          </ac:grpSpMkLst>
        </pc:grpChg>
        <pc:grpChg chg="mod">
          <ac:chgData name="天野 未空" userId="bd8e2cdf-5626-48c4-9b4b-c3cc4b484e21" providerId="ADAL" clId="{F7BCD2F5-E479-4994-976F-6B54E0C0CB5B}" dt="2022-02-09T02:39:55.057" v="1046"/>
          <ac:grpSpMkLst>
            <pc:docMk/>
            <pc:sldMk cId="1927790138" sldId="841"/>
            <ac:grpSpMk id="17" creationId="{1C49CDE5-3D61-4486-989F-2C951A6AD7A2}"/>
          </ac:grpSpMkLst>
        </pc:grpChg>
        <pc:grpChg chg="mod">
          <ac:chgData name="天野 未空" userId="bd8e2cdf-5626-48c4-9b4b-c3cc4b484e21" providerId="ADAL" clId="{F7BCD2F5-E479-4994-976F-6B54E0C0CB5B}" dt="2022-02-09T02:39:55.057" v="1046"/>
          <ac:grpSpMkLst>
            <pc:docMk/>
            <pc:sldMk cId="1927790138" sldId="841"/>
            <ac:grpSpMk id="19" creationId="{7AFF4576-1F60-4BBB-9FCD-B07F300D80DC}"/>
          </ac:grpSpMkLst>
        </pc:grpChg>
        <pc:grpChg chg="mod">
          <ac:chgData name="天野 未空" userId="bd8e2cdf-5626-48c4-9b4b-c3cc4b484e21" providerId="ADAL" clId="{F7BCD2F5-E479-4994-976F-6B54E0C0CB5B}" dt="2022-02-09T03:13:56.952" v="1969" actId="1076"/>
          <ac:grpSpMkLst>
            <pc:docMk/>
            <pc:sldMk cId="1927790138" sldId="841"/>
            <ac:grpSpMk id="29" creationId="{80DE9270-C8A1-4A13-B7F3-2A257D8A33FF}"/>
          </ac:grpSpMkLst>
        </pc:grpChg>
        <pc:grpChg chg="add del mod">
          <ac:chgData name="天野 未空" userId="bd8e2cdf-5626-48c4-9b4b-c3cc4b484e21" providerId="ADAL" clId="{F7BCD2F5-E479-4994-976F-6B54E0C0CB5B}" dt="2022-02-09T02:51:53.339" v="1354"/>
          <ac:grpSpMkLst>
            <pc:docMk/>
            <pc:sldMk cId="1927790138" sldId="841"/>
            <ac:grpSpMk id="43" creationId="{336111FB-F155-4900-A86F-4D17F52B3D86}"/>
          </ac:grpSpMkLst>
        </pc:grpChg>
        <pc:picChg chg="add del mod">
          <ac:chgData name="天野 未空" userId="bd8e2cdf-5626-48c4-9b4b-c3cc4b484e21" providerId="ADAL" clId="{F7BCD2F5-E479-4994-976F-6B54E0C0CB5B}" dt="2022-02-09T04:41:31.657" v="2353"/>
          <ac:picMkLst>
            <pc:docMk/>
            <pc:sldMk cId="1927790138" sldId="841"/>
            <ac:picMk id="24" creationId="{DA50976F-A556-4F0D-AB61-10E1BD56AC48}"/>
          </ac:picMkLst>
        </pc:picChg>
        <pc:picChg chg="add mod modCrop">
          <ac:chgData name="天野 未空" userId="bd8e2cdf-5626-48c4-9b4b-c3cc4b484e21" providerId="ADAL" clId="{F7BCD2F5-E479-4994-976F-6B54E0C0CB5B}" dt="2022-02-09T04:42:49.038" v="2372" actId="732"/>
          <ac:picMkLst>
            <pc:docMk/>
            <pc:sldMk cId="1927790138" sldId="841"/>
            <ac:picMk id="25" creationId="{6A43576F-E490-4938-8342-87CA67441885}"/>
          </ac:picMkLst>
        </pc:picChg>
        <pc:picChg chg="add mod">
          <ac:chgData name="天野 未空" userId="bd8e2cdf-5626-48c4-9b4b-c3cc4b484e21" providerId="ADAL" clId="{F7BCD2F5-E479-4994-976F-6B54E0C0CB5B}" dt="2022-02-09T04:41:55.936" v="2357" actId="164"/>
          <ac:picMkLst>
            <pc:docMk/>
            <pc:sldMk cId="1927790138" sldId="841"/>
            <ac:picMk id="31" creationId="{4E83F982-246F-403C-AC63-CB7F3FC30A05}"/>
          </ac:picMkLst>
        </pc:picChg>
        <pc:picChg chg="add mod">
          <ac:chgData name="天野 未空" userId="bd8e2cdf-5626-48c4-9b4b-c3cc4b484e21" providerId="ADAL" clId="{F7BCD2F5-E479-4994-976F-6B54E0C0CB5B}" dt="2022-02-09T04:41:55.936" v="2357" actId="164"/>
          <ac:picMkLst>
            <pc:docMk/>
            <pc:sldMk cId="1927790138" sldId="841"/>
            <ac:picMk id="33" creationId="{8E96AF67-CBD4-4BC7-BCDD-208623553DAE}"/>
          </ac:picMkLst>
        </pc:picChg>
        <pc:cxnChg chg="add del mod">
          <ac:chgData name="天野 未空" userId="bd8e2cdf-5626-48c4-9b4b-c3cc4b484e21" providerId="ADAL" clId="{F7BCD2F5-E479-4994-976F-6B54E0C0CB5B}" dt="2022-02-09T02:51:35.520" v="1347" actId="21"/>
          <ac:cxnSpMkLst>
            <pc:docMk/>
            <pc:sldMk cId="1927790138" sldId="841"/>
            <ac:cxnSpMk id="5" creationId="{84CFB7CC-B660-4D2F-9ECC-B9D2577EB673}"/>
          </ac:cxnSpMkLst>
        </pc:cxnChg>
        <pc:cxnChg chg="mod">
          <ac:chgData name="天野 未空" userId="bd8e2cdf-5626-48c4-9b4b-c3cc4b484e21" providerId="ADAL" clId="{F7BCD2F5-E479-4994-976F-6B54E0C0CB5B}" dt="2022-02-09T02:39:55.057" v="1046"/>
          <ac:cxnSpMkLst>
            <pc:docMk/>
            <pc:sldMk cId="1927790138" sldId="841"/>
            <ac:cxnSpMk id="21" creationId="{0229D6C4-A398-4A6E-ADA4-512C6AD30BA3}"/>
          </ac:cxnSpMkLst>
        </pc:cxnChg>
        <pc:cxnChg chg="mod">
          <ac:chgData name="天野 未空" userId="bd8e2cdf-5626-48c4-9b4b-c3cc4b484e21" providerId="ADAL" clId="{F7BCD2F5-E479-4994-976F-6B54E0C0CB5B}" dt="2022-02-09T02:39:55.057" v="1046"/>
          <ac:cxnSpMkLst>
            <pc:docMk/>
            <pc:sldMk cId="1927790138" sldId="841"/>
            <ac:cxnSpMk id="23" creationId="{E2908460-3BED-4389-9456-3D8CE0938EAC}"/>
          </ac:cxnSpMkLst>
        </pc:cxnChg>
        <pc:cxnChg chg="add del mod">
          <ac:chgData name="天野 未空" userId="bd8e2cdf-5626-48c4-9b4b-c3cc4b484e21" providerId="ADAL" clId="{F7BCD2F5-E479-4994-976F-6B54E0C0CB5B}" dt="2022-02-09T02:51:36.661" v="1348" actId="21"/>
          <ac:cxnSpMkLst>
            <pc:docMk/>
            <pc:sldMk cId="1927790138" sldId="841"/>
            <ac:cxnSpMk id="31" creationId="{F28E7058-F882-4255-A45F-2C94945C600C}"/>
          </ac:cxnSpMkLst>
        </pc:cxnChg>
        <pc:cxnChg chg="add del mod">
          <ac:chgData name="天野 未空" userId="bd8e2cdf-5626-48c4-9b4b-c3cc4b484e21" providerId="ADAL" clId="{F7BCD2F5-E479-4994-976F-6B54E0C0CB5B}" dt="2022-02-09T02:51:38.047" v="1349" actId="21"/>
          <ac:cxnSpMkLst>
            <pc:docMk/>
            <pc:sldMk cId="1927790138" sldId="841"/>
            <ac:cxnSpMk id="33" creationId="{97C4F585-AC4C-4A25-8151-08D71B62A5D1}"/>
          </ac:cxnSpMkLst>
        </pc:cxnChg>
        <pc:cxnChg chg="add del mod">
          <ac:chgData name="天野 未空" userId="bd8e2cdf-5626-48c4-9b4b-c3cc4b484e21" providerId="ADAL" clId="{F7BCD2F5-E479-4994-976F-6B54E0C0CB5B}" dt="2022-02-09T02:51:48.121" v="1352" actId="21"/>
          <ac:cxnSpMkLst>
            <pc:docMk/>
            <pc:sldMk cId="1927790138" sldId="841"/>
            <ac:cxnSpMk id="34" creationId="{44BDB850-E940-4A9B-AF7B-E5F6232996F7}"/>
          </ac:cxnSpMkLst>
        </pc:cxnChg>
      </pc:sldChg>
      <pc:sldChg chg="modSp mod">
        <pc:chgData name="天野 未空" userId="bd8e2cdf-5626-48c4-9b4b-c3cc4b484e21" providerId="ADAL" clId="{F7BCD2F5-E479-4994-976F-6B54E0C0CB5B}" dt="2022-02-09T04:38:22.701" v="2343" actId="20577"/>
        <pc:sldMkLst>
          <pc:docMk/>
          <pc:sldMk cId="4107299607" sldId="842"/>
        </pc:sldMkLst>
        <pc:spChg chg="mod">
          <ac:chgData name="天野 未空" userId="bd8e2cdf-5626-48c4-9b4b-c3cc4b484e21" providerId="ADAL" clId="{F7BCD2F5-E479-4994-976F-6B54E0C0CB5B}" dt="2022-02-09T04:38:16.924" v="2331"/>
          <ac:spMkLst>
            <pc:docMk/>
            <pc:sldMk cId="4107299607" sldId="842"/>
            <ac:spMk id="15" creationId="{099B6C26-B0AB-4E7D-A0A2-896B10EDE5CE}"/>
          </ac:spMkLst>
        </pc:spChg>
        <pc:spChg chg="mod">
          <ac:chgData name="天野 未空" userId="bd8e2cdf-5626-48c4-9b4b-c3cc4b484e21" providerId="ADAL" clId="{F7BCD2F5-E479-4994-976F-6B54E0C0CB5B}" dt="2022-02-09T04:38:22.701" v="2343" actId="20577"/>
          <ac:spMkLst>
            <pc:docMk/>
            <pc:sldMk cId="4107299607" sldId="842"/>
            <ac:spMk id="18" creationId="{4F7183BF-CECC-44F9-B86C-8CEA2F118D2C}"/>
          </ac:spMkLst>
        </pc:spChg>
      </pc:sldChg>
      <pc:sldChg chg="add del">
        <pc:chgData name="天野 未空" userId="bd8e2cdf-5626-48c4-9b4b-c3cc4b484e21" providerId="ADAL" clId="{F7BCD2F5-E479-4994-976F-6B54E0C0CB5B}" dt="2022-02-08T08:58:48.985" v="181"/>
        <pc:sldMkLst>
          <pc:docMk/>
          <pc:sldMk cId="2637509560" sldId="844"/>
        </pc:sldMkLst>
      </pc:sldChg>
      <pc:sldChg chg="add del">
        <pc:chgData name="天野 未空" userId="bd8e2cdf-5626-48c4-9b4b-c3cc4b484e21" providerId="ADAL" clId="{F7BCD2F5-E479-4994-976F-6B54E0C0CB5B}" dt="2022-02-08T08:58:48.985" v="181"/>
        <pc:sldMkLst>
          <pc:docMk/>
          <pc:sldMk cId="3745250759" sldId="845"/>
        </pc:sldMkLst>
      </pc:sldChg>
      <pc:sldChg chg="modSp add del mod">
        <pc:chgData name="天野 未空" userId="bd8e2cdf-5626-48c4-9b4b-c3cc4b484e21" providerId="ADAL" clId="{F7BCD2F5-E479-4994-976F-6B54E0C0CB5B}" dt="2022-02-08T10:44:51.458" v="333" actId="404"/>
        <pc:sldMkLst>
          <pc:docMk/>
          <pc:sldMk cId="2538496340" sldId="846"/>
        </pc:sldMkLst>
        <pc:spChg chg="mod">
          <ac:chgData name="天野 未空" userId="bd8e2cdf-5626-48c4-9b4b-c3cc4b484e21" providerId="ADAL" clId="{F7BCD2F5-E479-4994-976F-6B54E0C0CB5B}" dt="2022-02-08T10:44:51.458" v="333" actId="404"/>
          <ac:spMkLst>
            <pc:docMk/>
            <pc:sldMk cId="2538496340" sldId="846"/>
            <ac:spMk id="3" creationId="{346D4593-271E-4C6F-B2AD-66B4085A1C99}"/>
          </ac:spMkLst>
        </pc:spChg>
      </pc:sldChg>
      <pc:sldChg chg="modSp add del mod">
        <pc:chgData name="天野 未空" userId="bd8e2cdf-5626-48c4-9b4b-c3cc4b484e21" providerId="ADAL" clId="{F7BCD2F5-E479-4994-976F-6B54E0C0CB5B}" dt="2022-02-08T10:44:59.466" v="348" actId="404"/>
        <pc:sldMkLst>
          <pc:docMk/>
          <pc:sldMk cId="4225073041" sldId="847"/>
        </pc:sldMkLst>
        <pc:spChg chg="mod">
          <ac:chgData name="天野 未空" userId="bd8e2cdf-5626-48c4-9b4b-c3cc4b484e21" providerId="ADAL" clId="{F7BCD2F5-E479-4994-976F-6B54E0C0CB5B}" dt="2022-02-08T10:44:59.466" v="348" actId="404"/>
          <ac:spMkLst>
            <pc:docMk/>
            <pc:sldMk cId="4225073041" sldId="847"/>
            <ac:spMk id="3" creationId="{346D4593-271E-4C6F-B2AD-66B4085A1C99}"/>
          </ac:spMkLst>
        </pc:spChg>
      </pc:sldChg>
      <pc:sldChg chg="addSp delSp modSp add del mod">
        <pc:chgData name="天野 未空" userId="bd8e2cdf-5626-48c4-9b4b-c3cc4b484e21" providerId="ADAL" clId="{F7BCD2F5-E479-4994-976F-6B54E0C0CB5B}" dt="2022-02-08T11:11:45.265" v="477" actId="2696"/>
        <pc:sldMkLst>
          <pc:docMk/>
          <pc:sldMk cId="3601406425" sldId="848"/>
        </pc:sldMkLst>
        <pc:spChg chg="mod">
          <ac:chgData name="天野 未空" userId="bd8e2cdf-5626-48c4-9b4b-c3cc4b484e21" providerId="ADAL" clId="{F7BCD2F5-E479-4994-976F-6B54E0C0CB5B}" dt="2022-02-08T10:45:05.527" v="362" actId="404"/>
          <ac:spMkLst>
            <pc:docMk/>
            <pc:sldMk cId="3601406425" sldId="848"/>
            <ac:spMk id="3" creationId="{C2CD0CB3-7CE6-41FE-B0CC-8F302949F301}"/>
          </ac:spMkLst>
        </pc:spChg>
        <pc:picChg chg="add del mod modCrop">
          <ac:chgData name="天野 未空" userId="bd8e2cdf-5626-48c4-9b4b-c3cc4b484e21" providerId="ADAL" clId="{F7BCD2F5-E479-4994-976F-6B54E0C0CB5B}" dt="2022-02-08T11:11:07.441" v="472" actId="21"/>
          <ac:picMkLst>
            <pc:docMk/>
            <pc:sldMk cId="3601406425" sldId="848"/>
            <ac:picMk id="5" creationId="{8FA2C665-6526-416F-9947-520C9768052C}"/>
          </ac:picMkLst>
        </pc:picChg>
      </pc:sldChg>
      <pc:sldChg chg="modSp mod">
        <pc:chgData name="天野 未空" userId="bd8e2cdf-5626-48c4-9b4b-c3cc4b484e21" providerId="ADAL" clId="{F7BCD2F5-E479-4994-976F-6B54E0C0CB5B}" dt="2022-02-08T13:44:15.542" v="933" actId="6549"/>
        <pc:sldMkLst>
          <pc:docMk/>
          <pc:sldMk cId="363950456" sldId="853"/>
        </pc:sldMkLst>
        <pc:spChg chg="mod">
          <ac:chgData name="天野 未空" userId="bd8e2cdf-5626-48c4-9b4b-c3cc4b484e21" providerId="ADAL" clId="{F7BCD2F5-E479-4994-976F-6B54E0C0CB5B}" dt="2022-02-08T13:44:15.542" v="933" actId="6549"/>
          <ac:spMkLst>
            <pc:docMk/>
            <pc:sldMk cId="363950456" sldId="853"/>
            <ac:spMk id="48" creationId="{822BF42B-8456-44F5-8B97-617C66DDB1F9}"/>
          </ac:spMkLst>
        </pc:spChg>
      </pc:sldChg>
      <pc:sldChg chg="add del">
        <pc:chgData name="天野 未空" userId="bd8e2cdf-5626-48c4-9b4b-c3cc4b484e21" providerId="ADAL" clId="{F7BCD2F5-E479-4994-976F-6B54E0C0CB5B}" dt="2022-02-08T10:41:38.061" v="234" actId="2696"/>
        <pc:sldMkLst>
          <pc:docMk/>
          <pc:sldMk cId="4164476082" sldId="859"/>
        </pc:sldMkLst>
      </pc:sldChg>
      <pc:sldChg chg="add del">
        <pc:chgData name="天野 未空" userId="bd8e2cdf-5626-48c4-9b4b-c3cc4b484e21" providerId="ADAL" clId="{F7BCD2F5-E479-4994-976F-6B54E0C0CB5B}" dt="2022-02-08T10:41:38.061" v="234" actId="2696"/>
        <pc:sldMkLst>
          <pc:docMk/>
          <pc:sldMk cId="3646929246" sldId="860"/>
        </pc:sldMkLst>
      </pc:sldChg>
      <pc:sldChg chg="add del">
        <pc:chgData name="天野 未空" userId="bd8e2cdf-5626-48c4-9b4b-c3cc4b484e21" providerId="ADAL" clId="{F7BCD2F5-E479-4994-976F-6B54E0C0CB5B}" dt="2022-02-08T10:41:38.061" v="234" actId="2696"/>
        <pc:sldMkLst>
          <pc:docMk/>
          <pc:sldMk cId="153043300" sldId="861"/>
        </pc:sldMkLst>
      </pc:sldChg>
      <pc:sldChg chg="add del">
        <pc:chgData name="天野 未空" userId="bd8e2cdf-5626-48c4-9b4b-c3cc4b484e21" providerId="ADAL" clId="{F7BCD2F5-E479-4994-976F-6B54E0C0CB5B}" dt="2022-02-08T10:41:38.061" v="234" actId="2696"/>
        <pc:sldMkLst>
          <pc:docMk/>
          <pc:sldMk cId="2846260041" sldId="862"/>
        </pc:sldMkLst>
      </pc:sldChg>
      <pc:sldChg chg="add del">
        <pc:chgData name="天野 未空" userId="bd8e2cdf-5626-48c4-9b4b-c3cc4b484e21" providerId="ADAL" clId="{F7BCD2F5-E479-4994-976F-6B54E0C0CB5B}" dt="2022-02-08T10:41:38.061" v="234" actId="2696"/>
        <pc:sldMkLst>
          <pc:docMk/>
          <pc:sldMk cId="2996125322" sldId="863"/>
        </pc:sldMkLst>
      </pc:sldChg>
      <pc:sldChg chg="add">
        <pc:chgData name="天野 未空" userId="bd8e2cdf-5626-48c4-9b4b-c3cc4b484e21" providerId="ADAL" clId="{F7BCD2F5-E479-4994-976F-6B54E0C0CB5B}" dt="2022-02-08T10:41:31.656" v="233"/>
        <pc:sldMkLst>
          <pc:docMk/>
          <pc:sldMk cId="1445744209" sldId="864"/>
        </pc:sldMkLst>
      </pc:sldChg>
      <pc:sldChg chg="add">
        <pc:chgData name="天野 未空" userId="bd8e2cdf-5626-48c4-9b4b-c3cc4b484e21" providerId="ADAL" clId="{F7BCD2F5-E479-4994-976F-6B54E0C0CB5B}" dt="2022-02-08T10:41:31.656" v="233"/>
        <pc:sldMkLst>
          <pc:docMk/>
          <pc:sldMk cId="3277203328" sldId="865"/>
        </pc:sldMkLst>
      </pc:sldChg>
      <pc:sldChg chg="add">
        <pc:chgData name="天野 未空" userId="bd8e2cdf-5626-48c4-9b4b-c3cc4b484e21" providerId="ADAL" clId="{F7BCD2F5-E479-4994-976F-6B54E0C0CB5B}" dt="2022-02-08T10:41:31.656" v="233"/>
        <pc:sldMkLst>
          <pc:docMk/>
          <pc:sldMk cId="517093577" sldId="866"/>
        </pc:sldMkLst>
      </pc:sldChg>
      <pc:sldChg chg="add">
        <pc:chgData name="天野 未空" userId="bd8e2cdf-5626-48c4-9b4b-c3cc4b484e21" providerId="ADAL" clId="{F7BCD2F5-E479-4994-976F-6B54E0C0CB5B}" dt="2022-02-08T10:41:31.656" v="233"/>
        <pc:sldMkLst>
          <pc:docMk/>
          <pc:sldMk cId="1845498433" sldId="867"/>
        </pc:sldMkLst>
      </pc:sldChg>
      <pc:sldChg chg="addSp modSp add mod">
        <pc:chgData name="天野 未空" userId="bd8e2cdf-5626-48c4-9b4b-c3cc4b484e21" providerId="ADAL" clId="{F7BCD2F5-E479-4994-976F-6B54E0C0CB5B}" dt="2022-02-08T11:12:19.263" v="479" actId="27636"/>
        <pc:sldMkLst>
          <pc:docMk/>
          <pc:sldMk cId="916444780" sldId="868"/>
        </pc:sldMkLst>
        <pc:spChg chg="mod">
          <ac:chgData name="天野 未空" userId="bd8e2cdf-5626-48c4-9b4b-c3cc4b484e21" providerId="ADAL" clId="{F7BCD2F5-E479-4994-976F-6B54E0C0CB5B}" dt="2022-02-08T11:12:19.263" v="479" actId="27636"/>
          <ac:spMkLst>
            <pc:docMk/>
            <pc:sldMk cId="916444780" sldId="868"/>
            <ac:spMk id="3" creationId="{346D4593-271E-4C6F-B2AD-66B4085A1C99}"/>
          </ac:spMkLst>
        </pc:spChg>
        <pc:spChg chg="ord">
          <ac:chgData name="天野 未空" userId="bd8e2cdf-5626-48c4-9b4b-c3cc4b484e21" providerId="ADAL" clId="{F7BCD2F5-E479-4994-976F-6B54E0C0CB5B}" dt="2022-02-08T10:46:18.871" v="399" actId="166"/>
          <ac:spMkLst>
            <pc:docMk/>
            <pc:sldMk cId="916444780" sldId="868"/>
            <ac:spMk id="7" creationId="{9C52CD95-6F58-44AA-A5C9-79F3C820C070}"/>
          </ac:spMkLst>
        </pc:spChg>
        <pc:picChg chg="add mod">
          <ac:chgData name="天野 未空" userId="bd8e2cdf-5626-48c4-9b4b-c3cc4b484e21" providerId="ADAL" clId="{F7BCD2F5-E479-4994-976F-6B54E0C0CB5B}" dt="2022-02-08T10:46:14.379" v="398" actId="465"/>
          <ac:picMkLst>
            <pc:docMk/>
            <pc:sldMk cId="916444780" sldId="868"/>
            <ac:picMk id="8" creationId="{A634126C-39EA-4330-9677-CA9ACE73D859}"/>
          </ac:picMkLst>
        </pc:picChg>
      </pc:sldChg>
      <pc:sldChg chg="addSp modSp add mod">
        <pc:chgData name="天野 未空" userId="bd8e2cdf-5626-48c4-9b4b-c3cc4b484e21" providerId="ADAL" clId="{F7BCD2F5-E479-4994-976F-6B54E0C0CB5B}" dt="2022-02-08T10:46:37.251" v="406" actId="166"/>
        <pc:sldMkLst>
          <pc:docMk/>
          <pc:sldMk cId="1037946925" sldId="869"/>
        </pc:sldMkLst>
        <pc:spChg chg="mod">
          <ac:chgData name="天野 未空" userId="bd8e2cdf-5626-48c4-9b4b-c3cc4b484e21" providerId="ADAL" clId="{F7BCD2F5-E479-4994-976F-6B54E0C0CB5B}" dt="2022-02-08T10:44:27" v="299"/>
          <ac:spMkLst>
            <pc:docMk/>
            <pc:sldMk cId="1037946925" sldId="869"/>
            <ac:spMk id="3" creationId="{346D4593-271E-4C6F-B2AD-66B4085A1C99}"/>
          </ac:spMkLst>
        </pc:spChg>
        <pc:spChg chg="ord">
          <ac:chgData name="天野 未空" userId="bd8e2cdf-5626-48c4-9b4b-c3cc4b484e21" providerId="ADAL" clId="{F7BCD2F5-E479-4994-976F-6B54E0C0CB5B}" dt="2022-02-08T10:46:37.251" v="406" actId="166"/>
          <ac:spMkLst>
            <pc:docMk/>
            <pc:sldMk cId="1037946925" sldId="869"/>
            <ac:spMk id="10" creationId="{20D78CCE-0B12-4C2B-94A0-21F8380B40F4}"/>
          </ac:spMkLst>
        </pc:spChg>
        <pc:picChg chg="add mod">
          <ac:chgData name="天野 未空" userId="bd8e2cdf-5626-48c4-9b4b-c3cc4b484e21" providerId="ADAL" clId="{F7BCD2F5-E479-4994-976F-6B54E0C0CB5B}" dt="2022-02-08T10:46:33.787" v="405" actId="465"/>
          <ac:picMkLst>
            <pc:docMk/>
            <pc:sldMk cId="1037946925" sldId="869"/>
            <ac:picMk id="5" creationId="{79F7A139-5AF9-453A-B31B-DE2170793658}"/>
          </ac:picMkLst>
        </pc:picChg>
      </pc:sldChg>
      <pc:sldChg chg="addSp modSp add mod">
        <pc:chgData name="天野 未空" userId="bd8e2cdf-5626-48c4-9b4b-c3cc4b484e21" providerId="ADAL" clId="{F7BCD2F5-E479-4994-976F-6B54E0C0CB5B}" dt="2022-02-08T10:46:58.053" v="413" actId="166"/>
        <pc:sldMkLst>
          <pc:docMk/>
          <pc:sldMk cId="378754410" sldId="870"/>
        </pc:sldMkLst>
        <pc:spChg chg="mod">
          <ac:chgData name="天野 未空" userId="bd8e2cdf-5626-48c4-9b4b-c3cc4b484e21" providerId="ADAL" clId="{F7BCD2F5-E479-4994-976F-6B54E0C0CB5B}" dt="2022-02-08T10:44:38.221" v="315" actId="404"/>
          <ac:spMkLst>
            <pc:docMk/>
            <pc:sldMk cId="378754410" sldId="870"/>
            <ac:spMk id="3" creationId="{346D4593-271E-4C6F-B2AD-66B4085A1C99}"/>
          </ac:spMkLst>
        </pc:spChg>
        <pc:spChg chg="ord">
          <ac:chgData name="天野 未空" userId="bd8e2cdf-5626-48c4-9b4b-c3cc4b484e21" providerId="ADAL" clId="{F7BCD2F5-E479-4994-976F-6B54E0C0CB5B}" dt="2022-02-08T10:46:58.053" v="413" actId="166"/>
          <ac:spMkLst>
            <pc:docMk/>
            <pc:sldMk cId="378754410" sldId="870"/>
            <ac:spMk id="6" creationId="{5D81ABBA-1CEC-438A-A99C-5B6D87384F15}"/>
          </ac:spMkLst>
        </pc:spChg>
        <pc:picChg chg="add mod">
          <ac:chgData name="天野 未空" userId="bd8e2cdf-5626-48c4-9b4b-c3cc4b484e21" providerId="ADAL" clId="{F7BCD2F5-E479-4994-976F-6B54E0C0CB5B}" dt="2022-02-08T10:46:54.727" v="412" actId="12788"/>
          <ac:picMkLst>
            <pc:docMk/>
            <pc:sldMk cId="378754410" sldId="870"/>
            <ac:picMk id="9" creationId="{1E0E88AD-1760-482F-AC49-2881D0F6CA0A}"/>
          </ac:picMkLst>
        </pc:picChg>
      </pc:sldChg>
      <pc:sldChg chg="addSp modSp add mod">
        <pc:chgData name="天野 未空" userId="bd8e2cdf-5626-48c4-9b4b-c3cc4b484e21" providerId="ADAL" clId="{F7BCD2F5-E479-4994-976F-6B54E0C0CB5B}" dt="2022-02-08T10:47:16.926" v="420" actId="166"/>
        <pc:sldMkLst>
          <pc:docMk/>
          <pc:sldMk cId="2244226642" sldId="871"/>
        </pc:sldMkLst>
        <pc:spChg chg="mod">
          <ac:chgData name="天野 未空" userId="bd8e2cdf-5626-48c4-9b4b-c3cc4b484e21" providerId="ADAL" clId="{F7BCD2F5-E479-4994-976F-6B54E0C0CB5B}" dt="2022-02-08T10:45:19.546" v="377" actId="404"/>
          <ac:spMkLst>
            <pc:docMk/>
            <pc:sldMk cId="2244226642" sldId="871"/>
            <ac:spMk id="3" creationId="{346D4593-271E-4C6F-B2AD-66B4085A1C99}"/>
          </ac:spMkLst>
        </pc:spChg>
        <pc:spChg chg="ord">
          <ac:chgData name="天野 未空" userId="bd8e2cdf-5626-48c4-9b4b-c3cc4b484e21" providerId="ADAL" clId="{F7BCD2F5-E479-4994-976F-6B54E0C0CB5B}" dt="2022-02-08T10:47:16.926" v="420" actId="166"/>
          <ac:spMkLst>
            <pc:docMk/>
            <pc:sldMk cId="2244226642" sldId="871"/>
            <ac:spMk id="7" creationId="{F8E3866E-B3C0-40B8-A95E-FD54C971D98B}"/>
          </ac:spMkLst>
        </pc:spChg>
        <pc:picChg chg="add mod">
          <ac:chgData name="天野 未空" userId="bd8e2cdf-5626-48c4-9b4b-c3cc4b484e21" providerId="ADAL" clId="{F7BCD2F5-E479-4994-976F-6B54E0C0CB5B}" dt="2022-02-08T10:47:13.580" v="419" actId="465"/>
          <ac:picMkLst>
            <pc:docMk/>
            <pc:sldMk cId="2244226642" sldId="871"/>
            <ac:picMk id="5" creationId="{8AB4E5D0-0876-4CE3-8F7B-49C513E1B148}"/>
          </ac:picMkLst>
        </pc:picChg>
      </pc:sldChg>
      <pc:sldChg chg="addSp delSp modSp add mod delAnim">
        <pc:chgData name="天野 未空" userId="bd8e2cdf-5626-48c4-9b4b-c3cc4b484e21" providerId="ADAL" clId="{F7BCD2F5-E479-4994-976F-6B54E0C0CB5B}" dt="2022-02-08T11:07:17.198" v="451" actId="1076"/>
        <pc:sldMkLst>
          <pc:docMk/>
          <pc:sldMk cId="2984698542" sldId="872"/>
        </pc:sldMkLst>
        <pc:spChg chg="mod">
          <ac:chgData name="天野 未空" userId="bd8e2cdf-5626-48c4-9b4b-c3cc4b484e21" providerId="ADAL" clId="{F7BCD2F5-E479-4994-976F-6B54E0C0CB5B}" dt="2022-02-08T10:45:27.429" v="392" actId="404"/>
          <ac:spMkLst>
            <pc:docMk/>
            <pc:sldMk cId="2984698542" sldId="872"/>
            <ac:spMk id="3" creationId="{C2CD0CB3-7CE6-41FE-B0CC-8F302949F301}"/>
          </ac:spMkLst>
        </pc:spChg>
        <pc:spChg chg="del">
          <ac:chgData name="天野 未空" userId="bd8e2cdf-5626-48c4-9b4b-c3cc4b484e21" providerId="ADAL" clId="{F7BCD2F5-E479-4994-976F-6B54E0C0CB5B}" dt="2022-02-08T10:47:22.875" v="421" actId="21"/>
          <ac:spMkLst>
            <pc:docMk/>
            <pc:sldMk cId="2984698542" sldId="872"/>
            <ac:spMk id="8" creationId="{A6D01940-A314-4DEE-8C4D-536D9FBEB926}"/>
          </ac:spMkLst>
        </pc:spChg>
        <pc:picChg chg="add mod modCrop">
          <ac:chgData name="天野 未空" userId="bd8e2cdf-5626-48c4-9b4b-c3cc4b484e21" providerId="ADAL" clId="{F7BCD2F5-E479-4994-976F-6B54E0C0CB5B}" dt="2022-02-08T10:48:28.664" v="433" actId="29295"/>
          <ac:picMkLst>
            <pc:docMk/>
            <pc:sldMk cId="2984698542" sldId="872"/>
            <ac:picMk id="5" creationId="{B36E0563-563B-489A-AE3D-8056400E841C}"/>
          </ac:picMkLst>
        </pc:picChg>
        <pc:picChg chg="add del mod">
          <ac:chgData name="天野 未空" userId="bd8e2cdf-5626-48c4-9b4b-c3cc4b484e21" providerId="ADAL" clId="{F7BCD2F5-E479-4994-976F-6B54E0C0CB5B}" dt="2022-02-08T10:49:28.338" v="438" actId="21"/>
          <ac:picMkLst>
            <pc:docMk/>
            <pc:sldMk cId="2984698542" sldId="872"/>
            <ac:picMk id="9" creationId="{65296EF7-7BB3-4433-8C25-65717677EA80}"/>
          </ac:picMkLst>
        </pc:picChg>
        <pc:picChg chg="add mod modCrop">
          <ac:chgData name="天野 未空" userId="bd8e2cdf-5626-48c4-9b4b-c3cc4b484e21" providerId="ADAL" clId="{F7BCD2F5-E479-4994-976F-6B54E0C0CB5B}" dt="2022-02-08T11:07:03.010" v="448" actId="732"/>
          <ac:picMkLst>
            <pc:docMk/>
            <pc:sldMk cId="2984698542" sldId="872"/>
            <ac:picMk id="11" creationId="{EC21017A-54F4-40AA-9EB8-187F55FD4825}"/>
          </ac:picMkLst>
        </pc:picChg>
        <pc:picChg chg="add mod modCrop">
          <ac:chgData name="天野 未空" userId="bd8e2cdf-5626-48c4-9b4b-c3cc4b484e21" providerId="ADAL" clId="{F7BCD2F5-E479-4994-976F-6B54E0C0CB5B}" dt="2022-02-08T11:07:17.198" v="451" actId="1076"/>
          <ac:picMkLst>
            <pc:docMk/>
            <pc:sldMk cId="2984698542" sldId="872"/>
            <ac:picMk id="16" creationId="{DCBBE2D5-4581-490B-AE03-BA598DBC81E4}"/>
          </ac:picMkLst>
        </pc:picChg>
      </pc:sldChg>
      <pc:sldChg chg="addSp delSp modSp add mod modAnim">
        <pc:chgData name="天野 未空" userId="bd8e2cdf-5626-48c4-9b4b-c3cc4b484e21" providerId="ADAL" clId="{F7BCD2F5-E479-4994-976F-6B54E0C0CB5B}" dt="2022-02-08T11:11:38.874" v="476"/>
        <pc:sldMkLst>
          <pc:docMk/>
          <pc:sldMk cId="1017072399" sldId="873"/>
        </pc:sldMkLst>
        <pc:spChg chg="mod">
          <ac:chgData name="天野 未空" userId="bd8e2cdf-5626-48c4-9b4b-c3cc4b484e21" providerId="ADAL" clId="{F7BCD2F5-E479-4994-976F-6B54E0C0CB5B}" dt="2022-02-08T11:11:33.056" v="475"/>
          <ac:spMkLst>
            <pc:docMk/>
            <pc:sldMk cId="1017072399" sldId="873"/>
            <ac:spMk id="3" creationId="{C2CD0CB3-7CE6-41FE-B0CC-8F302949F301}"/>
          </ac:spMkLst>
        </pc:spChg>
        <pc:spChg chg="add mod">
          <ac:chgData name="天野 未空" userId="bd8e2cdf-5626-48c4-9b4b-c3cc4b484e21" providerId="ADAL" clId="{F7BCD2F5-E479-4994-976F-6B54E0C0CB5B}" dt="2022-02-08T11:11:38.874" v="476"/>
          <ac:spMkLst>
            <pc:docMk/>
            <pc:sldMk cId="1017072399" sldId="873"/>
            <ac:spMk id="17" creationId="{91E37B3F-5599-4F25-9072-8165F3EA0359}"/>
          </ac:spMkLst>
        </pc:spChg>
        <pc:grpChg chg="del">
          <ac:chgData name="天野 未空" userId="bd8e2cdf-5626-48c4-9b4b-c3cc4b484e21" providerId="ADAL" clId="{F7BCD2F5-E479-4994-976F-6B54E0C0CB5B}" dt="2022-02-08T11:10:47.104" v="470" actId="21"/>
          <ac:grpSpMkLst>
            <pc:docMk/>
            <pc:sldMk cId="1017072399" sldId="873"/>
            <ac:grpSpMk id="15" creationId="{A32A8D6C-E626-462C-8C75-1D613C96DD32}"/>
          </ac:grpSpMkLst>
        </pc:grpChg>
        <pc:picChg chg="del">
          <ac:chgData name="天野 未空" userId="bd8e2cdf-5626-48c4-9b4b-c3cc4b484e21" providerId="ADAL" clId="{F7BCD2F5-E479-4994-976F-6B54E0C0CB5B}" dt="2022-02-08T11:10:40.842" v="469" actId="21"/>
          <ac:picMkLst>
            <pc:docMk/>
            <pc:sldMk cId="1017072399" sldId="873"/>
            <ac:picMk id="5" creationId="{B36E0563-563B-489A-AE3D-8056400E841C}"/>
          </ac:picMkLst>
        </pc:picChg>
        <pc:picChg chg="del">
          <ac:chgData name="天野 未空" userId="bd8e2cdf-5626-48c4-9b4b-c3cc4b484e21" providerId="ADAL" clId="{F7BCD2F5-E479-4994-976F-6B54E0C0CB5B}" dt="2022-02-08T11:10:38.723" v="468" actId="21"/>
          <ac:picMkLst>
            <pc:docMk/>
            <pc:sldMk cId="1017072399" sldId="873"/>
            <ac:picMk id="11" creationId="{EC21017A-54F4-40AA-9EB8-187F55FD4825}"/>
          </ac:picMkLst>
        </pc:picChg>
        <pc:picChg chg="add mod ord modCrop">
          <ac:chgData name="天野 未空" userId="bd8e2cdf-5626-48c4-9b4b-c3cc4b484e21" providerId="ADAL" clId="{F7BCD2F5-E479-4994-976F-6B54E0C0CB5B}" dt="2022-02-08T11:11:25.182" v="473" actId="732"/>
          <ac:picMkLst>
            <pc:docMk/>
            <pc:sldMk cId="1017072399" sldId="873"/>
            <ac:picMk id="12" creationId="{65C79431-9F90-4257-801D-3B95FA51083C}"/>
          </ac:picMkLst>
        </pc:picChg>
        <pc:picChg chg="del topLvl">
          <ac:chgData name="天野 未空" userId="bd8e2cdf-5626-48c4-9b4b-c3cc4b484e21" providerId="ADAL" clId="{F7BCD2F5-E479-4994-976F-6B54E0C0CB5B}" dt="2022-02-08T11:10:53.920" v="471" actId="21"/>
          <ac:picMkLst>
            <pc:docMk/>
            <pc:sldMk cId="1017072399" sldId="873"/>
            <ac:picMk id="13" creationId="{53D25E6B-0DE8-4AC4-B3B2-6152F801B969}"/>
          </ac:picMkLst>
        </pc:picChg>
        <pc:picChg chg="del topLvl">
          <ac:chgData name="天野 未空" userId="bd8e2cdf-5626-48c4-9b4b-c3cc4b484e21" providerId="ADAL" clId="{F7BCD2F5-E479-4994-976F-6B54E0C0CB5B}" dt="2022-02-08T11:10:47.104" v="470" actId="21"/>
          <ac:picMkLst>
            <pc:docMk/>
            <pc:sldMk cId="1017072399" sldId="873"/>
            <ac:picMk id="14" creationId="{40E2DCCE-9E33-46EB-BE6A-D51BA6321620}"/>
          </ac:picMkLst>
        </pc:picChg>
      </pc:sldChg>
      <pc:sldChg chg="addSp delSp modSp add mod">
        <pc:chgData name="天野 未空" userId="bd8e2cdf-5626-48c4-9b4b-c3cc4b484e21" providerId="ADAL" clId="{F7BCD2F5-E479-4994-976F-6B54E0C0CB5B}" dt="2022-02-08T12:37:38.695" v="749" actId="21"/>
        <pc:sldMkLst>
          <pc:docMk/>
          <pc:sldMk cId="3314494573" sldId="874"/>
        </pc:sldMkLst>
        <pc:spChg chg="mod">
          <ac:chgData name="天野 未空" userId="bd8e2cdf-5626-48c4-9b4b-c3cc4b484e21" providerId="ADAL" clId="{F7BCD2F5-E479-4994-976F-6B54E0C0CB5B}" dt="2022-02-08T12:16:56.305" v="652"/>
          <ac:spMkLst>
            <pc:docMk/>
            <pc:sldMk cId="3314494573" sldId="874"/>
            <ac:spMk id="3" creationId="{346D4593-271E-4C6F-B2AD-66B4085A1C99}"/>
          </ac:spMkLst>
        </pc:spChg>
        <pc:picChg chg="del">
          <ac:chgData name="天野 未空" userId="bd8e2cdf-5626-48c4-9b4b-c3cc4b484e21" providerId="ADAL" clId="{F7BCD2F5-E479-4994-976F-6B54E0C0CB5B}" dt="2022-02-08T12:17:47.913" v="715" actId="21"/>
          <ac:picMkLst>
            <pc:docMk/>
            <pc:sldMk cId="3314494573" sldId="874"/>
            <ac:picMk id="5" creationId="{71E115CF-37A4-4044-A24B-10474725EEB6}"/>
          </ac:picMkLst>
        </pc:picChg>
        <pc:picChg chg="del">
          <ac:chgData name="天野 未空" userId="bd8e2cdf-5626-48c4-9b4b-c3cc4b484e21" providerId="ADAL" clId="{F7BCD2F5-E479-4994-976F-6B54E0C0CB5B}" dt="2022-02-08T12:17:46.894" v="714" actId="21"/>
          <ac:picMkLst>
            <pc:docMk/>
            <pc:sldMk cId="3314494573" sldId="874"/>
            <ac:picMk id="6" creationId="{BBA65C35-D27A-45F8-8102-4D4E483D6DFE}"/>
          </ac:picMkLst>
        </pc:picChg>
        <pc:picChg chg="del">
          <ac:chgData name="天野 未空" userId="bd8e2cdf-5626-48c4-9b4b-c3cc4b484e21" providerId="ADAL" clId="{F7BCD2F5-E479-4994-976F-6B54E0C0CB5B}" dt="2022-02-08T12:17:46.070" v="713" actId="21"/>
          <ac:picMkLst>
            <pc:docMk/>
            <pc:sldMk cId="3314494573" sldId="874"/>
            <ac:picMk id="8" creationId="{A634126C-39EA-4330-9677-CA9ACE73D859}"/>
          </ac:picMkLst>
        </pc:picChg>
        <pc:picChg chg="add del mod">
          <ac:chgData name="天野 未空" userId="bd8e2cdf-5626-48c4-9b4b-c3cc4b484e21" providerId="ADAL" clId="{F7BCD2F5-E479-4994-976F-6B54E0C0CB5B}" dt="2022-02-08T12:37:28.017" v="744" actId="21"/>
          <ac:picMkLst>
            <pc:docMk/>
            <pc:sldMk cId="3314494573" sldId="874"/>
            <ac:picMk id="10" creationId="{275F4583-5FD9-4A55-9B10-D8E436BB5312}"/>
          </ac:picMkLst>
        </pc:picChg>
        <pc:picChg chg="add del mod">
          <ac:chgData name="天野 未空" userId="bd8e2cdf-5626-48c4-9b4b-c3cc4b484e21" providerId="ADAL" clId="{F7BCD2F5-E479-4994-976F-6B54E0C0CB5B}" dt="2022-02-08T12:37:38.695" v="749" actId="21"/>
          <ac:picMkLst>
            <pc:docMk/>
            <pc:sldMk cId="3314494573" sldId="874"/>
            <ac:picMk id="12" creationId="{57575C43-4A73-43C9-AF69-E2183168FD76}"/>
          </ac:picMkLst>
        </pc:picChg>
      </pc:sldChg>
      <pc:sldChg chg="addSp delSp modSp add mod delAnim">
        <pc:chgData name="天野 未空" userId="bd8e2cdf-5626-48c4-9b4b-c3cc4b484e21" providerId="ADAL" clId="{F7BCD2F5-E479-4994-976F-6B54E0C0CB5B}" dt="2022-02-08T12:37:04.482" v="743" actId="21"/>
        <pc:sldMkLst>
          <pc:docMk/>
          <pc:sldMk cId="2907070392" sldId="875"/>
        </pc:sldMkLst>
        <pc:spChg chg="mod">
          <ac:chgData name="天野 未空" userId="bd8e2cdf-5626-48c4-9b4b-c3cc4b484e21" providerId="ADAL" clId="{F7BCD2F5-E479-4994-976F-6B54E0C0CB5B}" dt="2022-02-08T12:16:42.719" v="647"/>
          <ac:spMkLst>
            <pc:docMk/>
            <pc:sldMk cId="2907070392" sldId="875"/>
            <ac:spMk id="3" creationId="{346D4593-271E-4C6F-B2AD-66B4085A1C99}"/>
          </ac:spMkLst>
        </pc:spChg>
        <pc:grpChg chg="del">
          <ac:chgData name="天野 未空" userId="bd8e2cdf-5626-48c4-9b4b-c3cc4b484e21" providerId="ADAL" clId="{F7BCD2F5-E479-4994-976F-6B54E0C0CB5B}" dt="2022-02-08T12:17:50.849" v="717" actId="21"/>
          <ac:grpSpMkLst>
            <pc:docMk/>
            <pc:sldMk cId="2907070392" sldId="875"/>
            <ac:grpSpMk id="9" creationId="{54FB7863-56CD-4252-AC88-90311852E38B}"/>
          </ac:grpSpMkLst>
        </pc:grpChg>
        <pc:grpChg chg="del">
          <ac:chgData name="天野 未空" userId="bd8e2cdf-5626-48c4-9b4b-c3cc4b484e21" providerId="ADAL" clId="{F7BCD2F5-E479-4994-976F-6B54E0C0CB5B}" dt="2022-02-08T12:17:53.402" v="718" actId="21"/>
          <ac:grpSpMkLst>
            <pc:docMk/>
            <pc:sldMk cId="2907070392" sldId="875"/>
            <ac:grpSpMk id="18" creationId="{9E01DFD5-F0C4-4BF1-8F19-F4505262557C}"/>
          </ac:grpSpMkLst>
        </pc:grpChg>
        <pc:picChg chg="del">
          <ac:chgData name="天野 未空" userId="bd8e2cdf-5626-48c4-9b4b-c3cc4b484e21" providerId="ADAL" clId="{F7BCD2F5-E479-4994-976F-6B54E0C0CB5B}" dt="2022-02-08T12:17:49.533" v="716" actId="21"/>
          <ac:picMkLst>
            <pc:docMk/>
            <pc:sldMk cId="2907070392" sldId="875"/>
            <ac:picMk id="5" creationId="{79F7A139-5AF9-453A-B31B-DE2170793658}"/>
          </ac:picMkLst>
        </pc:picChg>
        <pc:picChg chg="add del mod">
          <ac:chgData name="天野 未空" userId="bd8e2cdf-5626-48c4-9b4b-c3cc4b484e21" providerId="ADAL" clId="{F7BCD2F5-E479-4994-976F-6B54E0C0CB5B}" dt="2022-02-08T12:37:04.482" v="743" actId="21"/>
          <ac:picMkLst>
            <pc:docMk/>
            <pc:sldMk cId="2907070392" sldId="875"/>
            <ac:picMk id="7" creationId="{60253705-2FBC-40C4-BAF0-5B9595C3C364}"/>
          </ac:picMkLst>
        </pc:picChg>
      </pc:sldChg>
      <pc:sldChg chg="addSp delSp modSp add mod delAnim">
        <pc:chgData name="天野 未空" userId="bd8e2cdf-5626-48c4-9b4b-c3cc4b484e21" providerId="ADAL" clId="{F7BCD2F5-E479-4994-976F-6B54E0C0CB5B}" dt="2022-02-08T12:37:55.300" v="755" actId="465"/>
        <pc:sldMkLst>
          <pc:docMk/>
          <pc:sldMk cId="634543213" sldId="876"/>
        </pc:sldMkLst>
        <pc:spChg chg="mod">
          <ac:chgData name="天野 未空" userId="bd8e2cdf-5626-48c4-9b4b-c3cc4b484e21" providerId="ADAL" clId="{F7BCD2F5-E479-4994-976F-6B54E0C0CB5B}" dt="2022-02-08T12:17:10.028" v="679" actId="403"/>
          <ac:spMkLst>
            <pc:docMk/>
            <pc:sldMk cId="634543213" sldId="876"/>
            <ac:spMk id="3" creationId="{346D4593-271E-4C6F-B2AD-66B4085A1C99}"/>
          </ac:spMkLst>
        </pc:spChg>
        <pc:grpChg chg="del">
          <ac:chgData name="天野 未空" userId="bd8e2cdf-5626-48c4-9b4b-c3cc4b484e21" providerId="ADAL" clId="{F7BCD2F5-E479-4994-976F-6B54E0C0CB5B}" dt="2022-02-08T12:17:58.048" v="720" actId="21"/>
          <ac:grpSpMkLst>
            <pc:docMk/>
            <pc:sldMk cId="634543213" sldId="876"/>
            <ac:grpSpMk id="7" creationId="{25BDD180-CB95-4B3E-8C61-003343789614}"/>
          </ac:grpSpMkLst>
        </pc:grpChg>
        <pc:picChg chg="del">
          <ac:chgData name="天野 未空" userId="bd8e2cdf-5626-48c4-9b4b-c3cc4b484e21" providerId="ADAL" clId="{F7BCD2F5-E479-4994-976F-6B54E0C0CB5B}" dt="2022-02-08T12:17:58.775" v="721" actId="21"/>
          <ac:picMkLst>
            <pc:docMk/>
            <pc:sldMk cId="634543213" sldId="876"/>
            <ac:picMk id="5" creationId="{4F289F21-9460-43AC-9B27-29BCA09422C2}"/>
          </ac:picMkLst>
        </pc:picChg>
        <pc:picChg chg="del">
          <ac:chgData name="天野 未空" userId="bd8e2cdf-5626-48c4-9b4b-c3cc4b484e21" providerId="ADAL" clId="{F7BCD2F5-E479-4994-976F-6B54E0C0CB5B}" dt="2022-02-08T12:17:55.184" v="719" actId="21"/>
          <ac:picMkLst>
            <pc:docMk/>
            <pc:sldMk cId="634543213" sldId="876"/>
            <ac:picMk id="9" creationId="{1E0E88AD-1760-482F-AC49-2881D0F6CA0A}"/>
          </ac:picMkLst>
        </pc:picChg>
        <pc:picChg chg="add mod">
          <ac:chgData name="天野 未空" userId="bd8e2cdf-5626-48c4-9b4b-c3cc4b484e21" providerId="ADAL" clId="{F7BCD2F5-E479-4994-976F-6B54E0C0CB5B}" dt="2022-02-08T12:37:55.300" v="755" actId="465"/>
          <ac:picMkLst>
            <pc:docMk/>
            <pc:sldMk cId="634543213" sldId="876"/>
            <ac:picMk id="11" creationId="{E071DC04-B790-4540-9BC3-81D5A1B1A2CC}"/>
          </ac:picMkLst>
        </pc:picChg>
      </pc:sldChg>
      <pc:sldChg chg="addSp delSp modSp add mod delAnim">
        <pc:chgData name="天野 未空" userId="bd8e2cdf-5626-48c4-9b4b-c3cc4b484e21" providerId="ADAL" clId="{F7BCD2F5-E479-4994-976F-6B54E0C0CB5B}" dt="2022-02-08T12:50:11.603" v="797" actId="465"/>
        <pc:sldMkLst>
          <pc:docMk/>
          <pc:sldMk cId="17524596" sldId="877"/>
        </pc:sldMkLst>
        <pc:spChg chg="mod">
          <ac:chgData name="天野 未空" userId="bd8e2cdf-5626-48c4-9b4b-c3cc4b484e21" providerId="ADAL" clId="{F7BCD2F5-E479-4994-976F-6B54E0C0CB5B}" dt="2022-02-08T12:17:24.682" v="709"/>
          <ac:spMkLst>
            <pc:docMk/>
            <pc:sldMk cId="17524596" sldId="877"/>
            <ac:spMk id="3" creationId="{346D4593-271E-4C6F-B2AD-66B4085A1C99}"/>
          </ac:spMkLst>
        </pc:spChg>
        <pc:grpChg chg="del">
          <ac:chgData name="天野 未空" userId="bd8e2cdf-5626-48c4-9b4b-c3cc4b484e21" providerId="ADAL" clId="{F7BCD2F5-E479-4994-976F-6B54E0C0CB5B}" dt="2022-02-08T12:18:04.249" v="725" actId="21"/>
          <ac:grpSpMkLst>
            <pc:docMk/>
            <pc:sldMk cId="17524596" sldId="877"/>
            <ac:grpSpMk id="17" creationId="{063E69C1-8C80-44A9-A047-6F3C8C9D8DE6}"/>
          </ac:grpSpMkLst>
        </pc:grpChg>
        <pc:picChg chg="del">
          <ac:chgData name="天野 未空" userId="bd8e2cdf-5626-48c4-9b4b-c3cc4b484e21" providerId="ADAL" clId="{F7BCD2F5-E479-4994-976F-6B54E0C0CB5B}" dt="2022-02-08T12:18:01.435" v="722" actId="21"/>
          <ac:picMkLst>
            <pc:docMk/>
            <pc:sldMk cId="17524596" sldId="877"/>
            <ac:picMk id="5" creationId="{8AB4E5D0-0876-4CE3-8F7B-49C513E1B148}"/>
          </ac:picMkLst>
        </pc:picChg>
        <pc:picChg chg="del">
          <ac:chgData name="天野 未空" userId="bd8e2cdf-5626-48c4-9b4b-c3cc4b484e21" providerId="ADAL" clId="{F7BCD2F5-E479-4994-976F-6B54E0C0CB5B}" dt="2022-02-08T12:18:03.329" v="724" actId="21"/>
          <ac:picMkLst>
            <pc:docMk/>
            <pc:sldMk cId="17524596" sldId="877"/>
            <ac:picMk id="6" creationId="{2B38E501-E8E6-4FE2-88D5-58A21B175244}"/>
          </ac:picMkLst>
        </pc:picChg>
        <pc:picChg chg="del">
          <ac:chgData name="天野 未空" userId="bd8e2cdf-5626-48c4-9b4b-c3cc4b484e21" providerId="ADAL" clId="{F7BCD2F5-E479-4994-976F-6B54E0C0CB5B}" dt="2022-02-08T12:18:02.299" v="723" actId="21"/>
          <ac:picMkLst>
            <pc:docMk/>
            <pc:sldMk cId="17524596" sldId="877"/>
            <ac:picMk id="8" creationId="{0887FD07-5ABA-46D7-9DD7-55F84DA725E5}"/>
          </ac:picMkLst>
        </pc:picChg>
        <pc:picChg chg="add del mod">
          <ac:chgData name="天野 未空" userId="bd8e2cdf-5626-48c4-9b4b-c3cc4b484e21" providerId="ADAL" clId="{F7BCD2F5-E479-4994-976F-6B54E0C0CB5B}" dt="2022-02-08T12:49:23.473" v="787" actId="21"/>
          <ac:picMkLst>
            <pc:docMk/>
            <pc:sldMk cId="17524596" sldId="877"/>
            <ac:picMk id="10" creationId="{B501F02C-ED5A-4C7C-8DB0-1FAEB4E8F0FD}"/>
          </ac:picMkLst>
        </pc:picChg>
        <pc:picChg chg="add del mod">
          <ac:chgData name="天野 未空" userId="bd8e2cdf-5626-48c4-9b4b-c3cc4b484e21" providerId="ADAL" clId="{F7BCD2F5-E479-4994-976F-6B54E0C0CB5B}" dt="2022-02-08T12:50:02.123" v="791" actId="21"/>
          <ac:picMkLst>
            <pc:docMk/>
            <pc:sldMk cId="17524596" sldId="877"/>
            <ac:picMk id="12" creationId="{DF064003-6E59-4CED-A24C-5720488D80AE}"/>
          </ac:picMkLst>
        </pc:picChg>
        <pc:picChg chg="add mod">
          <ac:chgData name="天野 未空" userId="bd8e2cdf-5626-48c4-9b4b-c3cc4b484e21" providerId="ADAL" clId="{F7BCD2F5-E479-4994-976F-6B54E0C0CB5B}" dt="2022-02-08T12:50:11.603" v="797" actId="465"/>
          <ac:picMkLst>
            <pc:docMk/>
            <pc:sldMk cId="17524596" sldId="877"/>
            <ac:picMk id="14" creationId="{B900C847-346A-42E6-915F-3F777B0C36B8}"/>
          </ac:picMkLst>
        </pc:picChg>
      </pc:sldChg>
      <pc:sldChg chg="addSp delSp modSp add mod">
        <pc:chgData name="天野 未空" userId="bd8e2cdf-5626-48c4-9b4b-c3cc4b484e21" providerId="ADAL" clId="{F7BCD2F5-E479-4994-976F-6B54E0C0CB5B}" dt="2022-02-08T12:39:33.416" v="786" actId="29295"/>
        <pc:sldMkLst>
          <pc:docMk/>
          <pc:sldMk cId="702142888" sldId="878"/>
        </pc:sldMkLst>
        <pc:spChg chg="mod">
          <ac:chgData name="天野 未空" userId="bd8e2cdf-5626-48c4-9b4b-c3cc4b484e21" providerId="ADAL" clId="{F7BCD2F5-E479-4994-976F-6B54E0C0CB5B}" dt="2022-02-08T12:17:33.788" v="712" actId="403"/>
          <ac:spMkLst>
            <pc:docMk/>
            <pc:sldMk cId="702142888" sldId="878"/>
            <ac:spMk id="3" creationId="{C2CD0CB3-7CE6-41FE-B0CC-8F302949F301}"/>
          </ac:spMkLst>
        </pc:spChg>
        <pc:spChg chg="add del">
          <ac:chgData name="天野 未空" userId="bd8e2cdf-5626-48c4-9b4b-c3cc4b484e21" providerId="ADAL" clId="{F7BCD2F5-E479-4994-976F-6B54E0C0CB5B}" dt="2022-02-08T12:35:51.884" v="729" actId="21"/>
          <ac:spMkLst>
            <pc:docMk/>
            <pc:sldMk cId="702142888" sldId="878"/>
            <ac:spMk id="12" creationId="{66F23299-7EA5-4103-8822-1CB3AEAF3AFF}"/>
          </ac:spMkLst>
        </pc:spChg>
        <pc:grpChg chg="del">
          <ac:chgData name="天野 未空" userId="bd8e2cdf-5626-48c4-9b4b-c3cc4b484e21" providerId="ADAL" clId="{F7BCD2F5-E479-4994-976F-6B54E0C0CB5B}" dt="2022-02-08T12:35:54.521" v="731" actId="21"/>
          <ac:grpSpMkLst>
            <pc:docMk/>
            <pc:sldMk cId="702142888" sldId="878"/>
            <ac:grpSpMk id="15" creationId="{A32A8D6C-E626-462C-8C75-1D613C96DD32}"/>
          </ac:grpSpMkLst>
        </pc:grpChg>
        <pc:picChg chg="del">
          <ac:chgData name="天野 未空" userId="bd8e2cdf-5626-48c4-9b4b-c3cc4b484e21" providerId="ADAL" clId="{F7BCD2F5-E479-4994-976F-6B54E0C0CB5B}" dt="2022-02-08T12:35:52.698" v="730" actId="21"/>
          <ac:picMkLst>
            <pc:docMk/>
            <pc:sldMk cId="702142888" sldId="878"/>
            <ac:picMk id="5" creationId="{B36E0563-563B-489A-AE3D-8056400E841C}"/>
          </ac:picMkLst>
        </pc:picChg>
        <pc:picChg chg="add del mod">
          <ac:chgData name="天野 未空" userId="bd8e2cdf-5626-48c4-9b4b-c3cc4b484e21" providerId="ADAL" clId="{F7BCD2F5-E479-4994-976F-6B54E0C0CB5B}" dt="2022-02-08T12:38:31.226" v="767" actId="21"/>
          <ac:picMkLst>
            <pc:docMk/>
            <pc:sldMk cId="702142888" sldId="878"/>
            <ac:picMk id="8" creationId="{7CBD3FB8-CC00-4D9B-A526-DC26AE46F84F}"/>
          </ac:picMkLst>
        </pc:picChg>
        <pc:picChg chg="del mod">
          <ac:chgData name="天野 未空" userId="bd8e2cdf-5626-48c4-9b4b-c3cc4b484e21" providerId="ADAL" clId="{F7BCD2F5-E479-4994-976F-6B54E0C0CB5B}" dt="2022-02-08T12:35:49.148" v="728" actId="21"/>
          <ac:picMkLst>
            <pc:docMk/>
            <pc:sldMk cId="702142888" sldId="878"/>
            <ac:picMk id="11" creationId="{EC21017A-54F4-40AA-9EB8-187F55FD4825}"/>
          </ac:picMkLst>
        </pc:picChg>
        <pc:picChg chg="del">
          <ac:chgData name="天野 未空" userId="bd8e2cdf-5626-48c4-9b4b-c3cc4b484e21" providerId="ADAL" clId="{F7BCD2F5-E479-4994-976F-6B54E0C0CB5B}" dt="2022-02-08T12:35:56.075" v="732" actId="21"/>
          <ac:picMkLst>
            <pc:docMk/>
            <pc:sldMk cId="702142888" sldId="878"/>
            <ac:picMk id="16" creationId="{DCBBE2D5-4581-490B-AE03-BA598DBC81E4}"/>
          </ac:picMkLst>
        </pc:picChg>
        <pc:picChg chg="add mod modCrop">
          <ac:chgData name="天野 未空" userId="bd8e2cdf-5626-48c4-9b4b-c3cc4b484e21" providerId="ADAL" clId="{F7BCD2F5-E479-4994-976F-6B54E0C0CB5B}" dt="2022-02-08T12:39:33.416" v="786" actId="29295"/>
          <ac:picMkLst>
            <pc:docMk/>
            <pc:sldMk cId="702142888" sldId="878"/>
            <ac:picMk id="17" creationId="{F6809416-2CEC-4F33-8800-BF7E55B07B1E}"/>
          </ac:picMkLst>
        </pc:picChg>
      </pc:sldChg>
      <pc:sldChg chg="addSp modSp add del mod">
        <pc:chgData name="天野 未空" userId="bd8e2cdf-5626-48c4-9b4b-c3cc4b484e21" providerId="ADAL" clId="{F7BCD2F5-E479-4994-976F-6B54E0C0CB5B}" dt="2022-02-08T12:39:22.432" v="784" actId="2696"/>
        <pc:sldMkLst>
          <pc:docMk/>
          <pc:sldMk cId="1392839105" sldId="879"/>
        </pc:sldMkLst>
        <pc:picChg chg="add mod">
          <ac:chgData name="天野 未空" userId="bd8e2cdf-5626-48c4-9b4b-c3cc4b484e21" providerId="ADAL" clId="{F7BCD2F5-E479-4994-976F-6B54E0C0CB5B}" dt="2022-02-08T12:39:13.038" v="782" actId="1037"/>
          <ac:picMkLst>
            <pc:docMk/>
            <pc:sldMk cId="1392839105" sldId="879"/>
            <ac:picMk id="12" creationId="{2F86017F-FBF9-467D-91C8-EFD3DCCD74DE}"/>
          </ac:picMkLst>
        </pc:picChg>
      </pc:sldChg>
      <pc:sldChg chg="addSp delSp modSp add mod">
        <pc:chgData name="天野 未空" userId="bd8e2cdf-5626-48c4-9b4b-c3cc4b484e21" providerId="ADAL" clId="{F7BCD2F5-E479-4994-976F-6B54E0C0CB5B}" dt="2022-02-08T13:30:00.764" v="908" actId="21"/>
        <pc:sldMkLst>
          <pc:docMk/>
          <pc:sldMk cId="4088019845" sldId="879"/>
        </pc:sldMkLst>
        <pc:spChg chg="mod">
          <ac:chgData name="天野 未空" userId="bd8e2cdf-5626-48c4-9b4b-c3cc4b484e21" providerId="ADAL" clId="{F7BCD2F5-E479-4994-976F-6B54E0C0CB5B}" dt="2022-02-08T13:23:59.263" v="823"/>
          <ac:spMkLst>
            <pc:docMk/>
            <pc:sldMk cId="4088019845" sldId="879"/>
            <ac:spMk id="3" creationId="{C2CD0CB3-7CE6-41FE-B0CC-8F302949F301}"/>
          </ac:spMkLst>
        </pc:spChg>
        <pc:spChg chg="add del mod">
          <ac:chgData name="天野 未空" userId="bd8e2cdf-5626-48c4-9b4b-c3cc4b484e21" providerId="ADAL" clId="{F7BCD2F5-E479-4994-976F-6B54E0C0CB5B}" dt="2022-02-08T13:30:00.764" v="908" actId="21"/>
          <ac:spMkLst>
            <pc:docMk/>
            <pc:sldMk cId="4088019845" sldId="879"/>
            <ac:spMk id="6" creationId="{073AFFA9-9095-49E1-BDCC-0949E86BDA94}"/>
          </ac:spMkLst>
        </pc:spChg>
        <pc:spChg chg="add del">
          <ac:chgData name="天野 未空" userId="bd8e2cdf-5626-48c4-9b4b-c3cc4b484e21" providerId="ADAL" clId="{F7BCD2F5-E479-4994-976F-6B54E0C0CB5B}" dt="2022-02-08T13:29:59.383" v="907" actId="21"/>
          <ac:spMkLst>
            <pc:docMk/>
            <pc:sldMk cId="4088019845" sldId="879"/>
            <ac:spMk id="15" creationId="{D37948ED-6FDC-444F-88D4-A774DEFBB5F3}"/>
          </ac:spMkLst>
        </pc:spChg>
        <pc:picChg chg="add mod modCrop">
          <ac:chgData name="天野 未空" userId="bd8e2cdf-5626-48c4-9b4b-c3cc4b484e21" providerId="ADAL" clId="{F7BCD2F5-E479-4994-976F-6B54E0C0CB5B}" dt="2022-02-08T13:25:45.367" v="847" actId="12788"/>
          <ac:picMkLst>
            <pc:docMk/>
            <pc:sldMk cId="4088019845" sldId="879"/>
            <ac:picMk id="5" creationId="{8F211E05-1647-476D-BE95-5F96F4ABFC0A}"/>
          </ac:picMkLst>
        </pc:picChg>
        <pc:picChg chg="add mod modCrop">
          <ac:chgData name="天野 未空" userId="bd8e2cdf-5626-48c4-9b4b-c3cc4b484e21" providerId="ADAL" clId="{F7BCD2F5-E479-4994-976F-6B54E0C0CB5B}" dt="2022-02-08T13:25:25.969" v="840" actId="1076"/>
          <ac:picMkLst>
            <pc:docMk/>
            <pc:sldMk cId="4088019845" sldId="879"/>
            <ac:picMk id="8" creationId="{C7AB3129-9AD3-4004-86A9-72777D7A84A8}"/>
          </ac:picMkLst>
        </pc:picChg>
        <pc:picChg chg="add mod">
          <ac:chgData name="天野 未空" userId="bd8e2cdf-5626-48c4-9b4b-c3cc4b484e21" providerId="ADAL" clId="{F7BCD2F5-E479-4994-976F-6B54E0C0CB5B}" dt="2022-02-08T13:25:45.766" v="848" actId="1076"/>
          <ac:picMkLst>
            <pc:docMk/>
            <pc:sldMk cId="4088019845" sldId="879"/>
            <ac:picMk id="9" creationId="{1C4094EE-95EA-4385-A8FA-D545CE0D6D5B}"/>
          </ac:picMkLst>
        </pc:picChg>
        <pc:picChg chg="add mod modCrop">
          <ac:chgData name="天野 未空" userId="bd8e2cdf-5626-48c4-9b4b-c3cc4b484e21" providerId="ADAL" clId="{F7BCD2F5-E479-4994-976F-6B54E0C0CB5B}" dt="2022-02-08T13:28:50.038" v="904" actId="1076"/>
          <ac:picMkLst>
            <pc:docMk/>
            <pc:sldMk cId="4088019845" sldId="879"/>
            <ac:picMk id="10" creationId="{6EB92F3E-D94F-4956-8960-D29C6CA7B449}"/>
          </ac:picMkLst>
        </pc:picChg>
        <pc:picChg chg="add del mod">
          <ac:chgData name="天野 未空" userId="bd8e2cdf-5626-48c4-9b4b-c3cc4b484e21" providerId="ADAL" clId="{F7BCD2F5-E479-4994-976F-6B54E0C0CB5B}" dt="2022-02-08T13:28:46.321" v="902" actId="21"/>
          <ac:picMkLst>
            <pc:docMk/>
            <pc:sldMk cId="4088019845" sldId="879"/>
            <ac:picMk id="12" creationId="{434E901D-8021-4168-A2EF-10B6C908D7E7}"/>
          </ac:picMkLst>
        </pc:picChg>
        <pc:picChg chg="add del mod">
          <ac:chgData name="天野 未空" userId="bd8e2cdf-5626-48c4-9b4b-c3cc4b484e21" providerId="ADAL" clId="{F7BCD2F5-E479-4994-976F-6B54E0C0CB5B}" dt="2022-02-08T13:28:44.884" v="901" actId="21"/>
          <ac:picMkLst>
            <pc:docMk/>
            <pc:sldMk cId="4088019845" sldId="879"/>
            <ac:picMk id="14" creationId="{4159A961-D158-49F6-BC1C-8AEC32586B73}"/>
          </ac:picMkLst>
        </pc:picChg>
      </pc:sldChg>
      <pc:sldChg chg="delSp add mod delAnim">
        <pc:chgData name="天野 未空" userId="bd8e2cdf-5626-48c4-9b4b-c3cc4b484e21" providerId="ADAL" clId="{F7BCD2F5-E479-4994-976F-6B54E0C0CB5B}" dt="2022-02-08T13:38:57.040" v="910" actId="21"/>
        <pc:sldMkLst>
          <pc:docMk/>
          <pc:sldMk cId="4093422134" sldId="880"/>
        </pc:sldMkLst>
        <pc:grpChg chg="del">
          <ac:chgData name="天野 未空" userId="bd8e2cdf-5626-48c4-9b4b-c3cc4b484e21" providerId="ADAL" clId="{F7BCD2F5-E479-4994-976F-6B54E0C0CB5B}" dt="2022-02-08T13:38:57.040" v="910" actId="21"/>
          <ac:grpSpMkLst>
            <pc:docMk/>
            <pc:sldMk cId="4093422134" sldId="880"/>
            <ac:grpSpMk id="11" creationId="{3962B84A-E012-41C0-A3E8-0468E2FC9D2F}"/>
          </ac:grpSpMkLst>
        </pc:grpChg>
      </pc:sldChg>
      <pc:sldChg chg="addSp delSp modSp add mod modAnim">
        <pc:chgData name="天野 未空" userId="bd8e2cdf-5626-48c4-9b4b-c3cc4b484e21" providerId="ADAL" clId="{F7BCD2F5-E479-4994-976F-6B54E0C0CB5B}" dt="2022-02-09T03:08:25.280" v="1490" actId="14100"/>
        <pc:sldMkLst>
          <pc:docMk/>
          <pc:sldMk cId="2972141594" sldId="881"/>
        </pc:sldMkLst>
        <pc:spChg chg="add mod ord">
          <ac:chgData name="天野 未空" userId="bd8e2cdf-5626-48c4-9b4b-c3cc4b484e21" providerId="ADAL" clId="{F7BCD2F5-E479-4994-976F-6B54E0C0CB5B}" dt="2022-02-09T02:47:40.079" v="1216" actId="164"/>
          <ac:spMkLst>
            <pc:docMk/>
            <pc:sldMk cId="2972141594" sldId="881"/>
            <ac:spMk id="2" creationId="{E1B3CBE0-61D2-4F39-8B12-9E34B7547EA9}"/>
          </ac:spMkLst>
        </pc:spChg>
        <pc:spChg chg="add del mod ord">
          <ac:chgData name="天野 未空" userId="bd8e2cdf-5626-48c4-9b4b-c3cc4b484e21" providerId="ADAL" clId="{F7BCD2F5-E479-4994-976F-6B54E0C0CB5B}" dt="2022-02-09T02:48:06.269" v="1248" actId="21"/>
          <ac:spMkLst>
            <pc:docMk/>
            <pc:sldMk cId="2972141594" sldId="881"/>
            <ac:spMk id="5" creationId="{74A80EB0-2204-4FBB-A45C-C1581FBD2036}"/>
          </ac:spMkLst>
        </pc:spChg>
        <pc:spChg chg="add mod ord">
          <ac:chgData name="天野 未空" userId="bd8e2cdf-5626-48c4-9b4b-c3cc4b484e21" providerId="ADAL" clId="{F7BCD2F5-E479-4994-976F-6B54E0C0CB5B}" dt="2022-02-09T02:46:09.876" v="1177" actId="164"/>
          <ac:spMkLst>
            <pc:docMk/>
            <pc:sldMk cId="2972141594" sldId="881"/>
            <ac:spMk id="6" creationId="{737D8609-4A7F-415B-8C80-34BC593B0519}"/>
          </ac:spMkLst>
        </pc:spChg>
        <pc:spChg chg="add mod ord">
          <ac:chgData name="天野 未空" userId="bd8e2cdf-5626-48c4-9b4b-c3cc4b484e21" providerId="ADAL" clId="{F7BCD2F5-E479-4994-976F-6B54E0C0CB5B}" dt="2022-02-09T02:47:40.079" v="1216" actId="164"/>
          <ac:spMkLst>
            <pc:docMk/>
            <pc:sldMk cId="2972141594" sldId="881"/>
            <ac:spMk id="36" creationId="{A399FC75-9918-4C15-BEDF-176F86506DFC}"/>
          </ac:spMkLst>
        </pc:spChg>
        <pc:spChg chg="add del mod ord">
          <ac:chgData name="天野 未空" userId="bd8e2cdf-5626-48c4-9b4b-c3cc4b484e21" providerId="ADAL" clId="{F7BCD2F5-E479-4994-976F-6B54E0C0CB5B}" dt="2022-02-09T02:46:47.304" v="1190" actId="21"/>
          <ac:spMkLst>
            <pc:docMk/>
            <pc:sldMk cId="2972141594" sldId="881"/>
            <ac:spMk id="38" creationId="{6B920A06-2944-43F9-B6FD-0237B4C470AC}"/>
          </ac:spMkLst>
        </pc:spChg>
        <pc:spChg chg="add mod ord">
          <ac:chgData name="天野 未空" userId="bd8e2cdf-5626-48c4-9b4b-c3cc4b484e21" providerId="ADAL" clId="{F7BCD2F5-E479-4994-976F-6B54E0C0CB5B}" dt="2022-02-09T02:47:04.344" v="1193" actId="14100"/>
          <ac:spMkLst>
            <pc:docMk/>
            <pc:sldMk cId="2972141594" sldId="881"/>
            <ac:spMk id="41" creationId="{A79C9FD7-71C9-4931-9A24-6BFD851F4CCC}"/>
          </ac:spMkLst>
        </pc:spChg>
        <pc:spChg chg="del">
          <ac:chgData name="天野 未空" userId="bd8e2cdf-5626-48c4-9b4b-c3cc4b484e21" providerId="ADAL" clId="{F7BCD2F5-E479-4994-976F-6B54E0C0CB5B}" dt="2022-02-09T02:42:56.759" v="1125" actId="21"/>
          <ac:spMkLst>
            <pc:docMk/>
            <pc:sldMk cId="2972141594" sldId="881"/>
            <ac:spMk id="44" creationId="{FE48B826-C495-4A3E-A9E9-FA2F4CE37F3D}"/>
          </ac:spMkLst>
        </pc:spChg>
        <pc:spChg chg="del">
          <ac:chgData name="天野 未空" userId="bd8e2cdf-5626-48c4-9b4b-c3cc4b484e21" providerId="ADAL" clId="{F7BCD2F5-E479-4994-976F-6B54E0C0CB5B}" dt="2022-02-09T02:42:46.310" v="1122" actId="21"/>
          <ac:spMkLst>
            <pc:docMk/>
            <pc:sldMk cId="2972141594" sldId="881"/>
            <ac:spMk id="48" creationId="{10ACF1C3-A83E-4413-956D-0EBC3B149555}"/>
          </ac:spMkLst>
        </pc:spChg>
        <pc:spChg chg="mod">
          <ac:chgData name="天野 未空" userId="bd8e2cdf-5626-48c4-9b4b-c3cc4b484e21" providerId="ADAL" clId="{F7BCD2F5-E479-4994-976F-6B54E0C0CB5B}" dt="2022-02-09T03:08:25.280" v="1490" actId="14100"/>
          <ac:spMkLst>
            <pc:docMk/>
            <pc:sldMk cId="2972141594" sldId="881"/>
            <ac:spMk id="50" creationId="{06DE1162-E590-43EE-980B-D827B1C9218D}"/>
          </ac:spMkLst>
        </pc:spChg>
        <pc:spChg chg="mod">
          <ac:chgData name="天野 未空" userId="bd8e2cdf-5626-48c4-9b4b-c3cc4b484e21" providerId="ADAL" clId="{F7BCD2F5-E479-4994-976F-6B54E0C0CB5B}" dt="2022-02-09T02:47:21.082" v="1214" actId="1038"/>
          <ac:spMkLst>
            <pc:docMk/>
            <pc:sldMk cId="2972141594" sldId="881"/>
            <ac:spMk id="51" creationId="{F405B93B-8C46-4404-9DCE-63242851C434}"/>
          </ac:spMkLst>
        </pc:spChg>
        <pc:spChg chg="mod">
          <ac:chgData name="天野 未空" userId="bd8e2cdf-5626-48c4-9b4b-c3cc4b484e21" providerId="ADAL" clId="{F7BCD2F5-E479-4994-976F-6B54E0C0CB5B}" dt="2022-02-09T02:43:58.154" v="1142" actId="403"/>
          <ac:spMkLst>
            <pc:docMk/>
            <pc:sldMk cId="2972141594" sldId="881"/>
            <ac:spMk id="54" creationId="{44CBD652-C2D8-4384-880C-A8D904C17208}"/>
          </ac:spMkLst>
        </pc:spChg>
        <pc:spChg chg="mod">
          <ac:chgData name="天野 未空" userId="bd8e2cdf-5626-48c4-9b4b-c3cc4b484e21" providerId="ADAL" clId="{F7BCD2F5-E479-4994-976F-6B54E0C0CB5B}" dt="2022-02-09T02:47:14.091" v="1194" actId="1076"/>
          <ac:spMkLst>
            <pc:docMk/>
            <pc:sldMk cId="2972141594" sldId="881"/>
            <ac:spMk id="55" creationId="{21BCFFC2-C4BD-4454-B298-E2FD2DB1D578}"/>
          </ac:spMkLst>
        </pc:spChg>
        <pc:grpChg chg="add mod">
          <ac:chgData name="天野 未空" userId="bd8e2cdf-5626-48c4-9b4b-c3cc4b484e21" providerId="ADAL" clId="{F7BCD2F5-E479-4994-976F-6B54E0C0CB5B}" dt="2022-02-09T02:47:40.079" v="1216" actId="164"/>
          <ac:grpSpMkLst>
            <pc:docMk/>
            <pc:sldMk cId="2972141594" sldId="881"/>
            <ac:grpSpMk id="7" creationId="{59EFE4FF-198A-4567-ACFF-E875078BB3DB}"/>
          </ac:grpSpMkLst>
        </pc:grpChg>
        <pc:grpChg chg="add mod">
          <ac:chgData name="天野 未空" userId="bd8e2cdf-5626-48c4-9b4b-c3cc4b484e21" providerId="ADAL" clId="{F7BCD2F5-E479-4994-976F-6B54E0C0CB5B}" dt="2022-02-09T02:47:40.079" v="1216" actId="164"/>
          <ac:grpSpMkLst>
            <pc:docMk/>
            <pc:sldMk cId="2972141594" sldId="881"/>
            <ac:grpSpMk id="8" creationId="{9C946126-5602-4A68-B179-F534A6AA51B6}"/>
          </ac:grpSpMkLst>
        </pc:grpChg>
        <pc:grpChg chg="add mod">
          <ac:chgData name="天野 未空" userId="bd8e2cdf-5626-48c4-9b4b-c3cc4b484e21" providerId="ADAL" clId="{F7BCD2F5-E479-4994-976F-6B54E0C0CB5B}" dt="2022-02-09T02:48:10.937" v="1271" actId="1035"/>
          <ac:grpSpMkLst>
            <pc:docMk/>
            <pc:sldMk cId="2972141594" sldId="881"/>
            <ac:grpSpMk id="9" creationId="{481F9A7A-FB71-40A4-961B-F86E213CAD5E}"/>
          </ac:grpSpMkLst>
        </pc:grpChg>
        <pc:grpChg chg="ord">
          <ac:chgData name="天野 未空" userId="bd8e2cdf-5626-48c4-9b4b-c3cc4b484e21" providerId="ADAL" clId="{F7BCD2F5-E479-4994-976F-6B54E0C0CB5B}" dt="2022-02-09T02:45:29.971" v="1171" actId="167"/>
          <ac:grpSpMkLst>
            <pc:docMk/>
            <pc:sldMk cId="2972141594" sldId="881"/>
            <ac:grpSpMk id="25" creationId="{C46699B0-F9FC-47CB-826E-D8A38E5F6895}"/>
          </ac:grpSpMkLst>
        </pc:grpChg>
        <pc:grpChg chg="del">
          <ac:chgData name="天野 未空" userId="bd8e2cdf-5626-48c4-9b4b-c3cc4b484e21" providerId="ADAL" clId="{F7BCD2F5-E479-4994-976F-6B54E0C0CB5B}" dt="2022-02-09T02:42:50.597" v="1124" actId="21"/>
          <ac:grpSpMkLst>
            <pc:docMk/>
            <pc:sldMk cId="2972141594" sldId="881"/>
            <ac:grpSpMk id="42" creationId="{DAA80A9F-88FB-4748-81DB-EE03C2772721}"/>
          </ac:grpSpMkLst>
        </pc:grpChg>
        <pc:grpChg chg="del">
          <ac:chgData name="天野 未空" userId="bd8e2cdf-5626-48c4-9b4b-c3cc4b484e21" providerId="ADAL" clId="{F7BCD2F5-E479-4994-976F-6B54E0C0CB5B}" dt="2022-02-09T02:42:43.230" v="1121" actId="21"/>
          <ac:grpSpMkLst>
            <pc:docMk/>
            <pc:sldMk cId="2972141594" sldId="881"/>
            <ac:grpSpMk id="46" creationId="{F29BB0CA-B493-4FEC-B888-8EFD5F73E5D5}"/>
          </ac:grpSpMkLst>
        </pc:grpChg>
        <pc:grpChg chg="del">
          <ac:chgData name="天野 未空" userId="bd8e2cdf-5626-48c4-9b4b-c3cc4b484e21" providerId="ADAL" clId="{F7BCD2F5-E479-4994-976F-6B54E0C0CB5B}" dt="2022-02-09T02:42:56.759" v="1125" actId="21"/>
          <ac:grpSpMkLst>
            <pc:docMk/>
            <pc:sldMk cId="2972141594" sldId="881"/>
            <ac:grpSpMk id="52" creationId="{FA35C1F6-E0E7-43FD-B991-3FF83D0226D9}"/>
          </ac:grpSpMkLst>
        </pc:grpChg>
        <pc:grpChg chg="del">
          <ac:chgData name="天野 未空" userId="bd8e2cdf-5626-48c4-9b4b-c3cc4b484e21" providerId="ADAL" clId="{F7BCD2F5-E479-4994-976F-6B54E0C0CB5B}" dt="2022-02-09T02:42:46.310" v="1122" actId="21"/>
          <ac:grpSpMkLst>
            <pc:docMk/>
            <pc:sldMk cId="2972141594" sldId="881"/>
            <ac:grpSpMk id="53" creationId="{D89B3795-06C0-4A00-93AF-DA3C22524A03}"/>
          </ac:grpSpMkLst>
        </pc:grpChg>
        <pc:grpChg chg="mod ord">
          <ac:chgData name="天野 未空" userId="bd8e2cdf-5626-48c4-9b4b-c3cc4b484e21" providerId="ADAL" clId="{F7BCD2F5-E479-4994-976F-6B54E0C0CB5B}" dt="2022-02-09T02:46:09.876" v="1177" actId="164"/>
          <ac:grpSpMkLst>
            <pc:docMk/>
            <pc:sldMk cId="2972141594" sldId="881"/>
            <ac:grpSpMk id="56" creationId="{379B66D0-EF98-4A6C-AE83-7684154D7E96}"/>
          </ac:grpSpMkLst>
        </pc:grpChg>
        <pc:grpChg chg="mod ord">
          <ac:chgData name="天野 未空" userId="bd8e2cdf-5626-48c4-9b4b-c3cc4b484e21" providerId="ADAL" clId="{F7BCD2F5-E479-4994-976F-6B54E0C0CB5B}" dt="2022-02-09T02:46:37.879" v="1188" actId="164"/>
          <ac:grpSpMkLst>
            <pc:docMk/>
            <pc:sldMk cId="2972141594" sldId="881"/>
            <ac:grpSpMk id="57" creationId="{141C83B6-639A-4984-AF30-12C3C7C94A6A}"/>
          </ac:grpSpMkLst>
        </pc:grpChg>
        <pc:cxnChg chg="del">
          <ac:chgData name="天野 未空" userId="bd8e2cdf-5626-48c4-9b4b-c3cc4b484e21" providerId="ADAL" clId="{F7BCD2F5-E479-4994-976F-6B54E0C0CB5B}" dt="2022-02-09T02:42:50.597" v="1124" actId="21"/>
          <ac:cxnSpMkLst>
            <pc:docMk/>
            <pc:sldMk cId="2972141594" sldId="881"/>
            <ac:cxnSpMk id="43" creationId="{780694D7-2380-46A1-846F-B0AA52A6D2E8}"/>
          </ac:cxnSpMkLst>
        </pc:cxnChg>
        <pc:cxnChg chg="del">
          <ac:chgData name="天野 未空" userId="bd8e2cdf-5626-48c4-9b4b-c3cc4b484e21" providerId="ADAL" clId="{F7BCD2F5-E479-4994-976F-6B54E0C0CB5B}" dt="2022-02-09T02:42:48.809" v="1123" actId="21"/>
          <ac:cxnSpMkLst>
            <pc:docMk/>
            <pc:sldMk cId="2972141594" sldId="881"/>
            <ac:cxnSpMk id="45" creationId="{C2639062-5F34-448B-B12C-7C6450EF192A}"/>
          </ac:cxnSpMkLst>
        </pc:cxnChg>
        <pc:cxnChg chg="del">
          <ac:chgData name="天野 未空" userId="bd8e2cdf-5626-48c4-9b4b-c3cc4b484e21" providerId="ADAL" clId="{F7BCD2F5-E479-4994-976F-6B54E0C0CB5B}" dt="2022-02-09T02:42:43.230" v="1121" actId="21"/>
          <ac:cxnSpMkLst>
            <pc:docMk/>
            <pc:sldMk cId="2972141594" sldId="881"/>
            <ac:cxnSpMk id="47" creationId="{A4FF1C37-A5C8-4228-B904-3FD757802047}"/>
          </ac:cxnSpMkLst>
        </pc:cxnChg>
        <pc:cxnChg chg="del">
          <ac:chgData name="天野 未空" userId="bd8e2cdf-5626-48c4-9b4b-c3cc4b484e21" providerId="ADAL" clId="{F7BCD2F5-E479-4994-976F-6B54E0C0CB5B}" dt="2022-02-09T02:42:43.230" v="1121" actId="21"/>
          <ac:cxnSpMkLst>
            <pc:docMk/>
            <pc:sldMk cId="2972141594" sldId="881"/>
            <ac:cxnSpMk id="49" creationId="{CB1CC261-E173-4D01-B4C3-61993F170E50}"/>
          </ac:cxnSpMkLst>
        </pc:cxnChg>
      </pc:sldChg>
      <pc:sldChg chg="add">
        <pc:chgData name="天野 未空" userId="bd8e2cdf-5626-48c4-9b4b-c3cc4b484e21" providerId="ADAL" clId="{F7BCD2F5-E479-4994-976F-6B54E0C0CB5B}" dt="2022-02-09T04:53:18.019" v="2382"/>
        <pc:sldMkLst>
          <pc:docMk/>
          <pc:sldMk cId="325716552" sldId="882"/>
        </pc:sldMkLst>
      </pc:sldChg>
      <pc:sldMasterChg chg="modSldLayout">
        <pc:chgData name="天野 未空" userId="bd8e2cdf-5626-48c4-9b4b-c3cc4b484e21" providerId="ADAL" clId="{F7BCD2F5-E479-4994-976F-6B54E0C0CB5B}" dt="2022-02-08T09:02:40.359" v="227" actId="1035"/>
        <pc:sldMasterMkLst>
          <pc:docMk/>
          <pc:sldMasterMk cId="3101127709" sldId="2147483684"/>
        </pc:sldMasterMkLst>
        <pc:sldLayoutChg chg="addSp modSp mod">
          <pc:chgData name="天野 未空" userId="bd8e2cdf-5626-48c4-9b4b-c3cc4b484e21" providerId="ADAL" clId="{F7BCD2F5-E479-4994-976F-6B54E0C0CB5B}" dt="2022-02-08T09:02:40.359" v="227" actId="1035"/>
          <pc:sldLayoutMkLst>
            <pc:docMk/>
            <pc:sldMasterMk cId="3101127709" sldId="2147483684"/>
            <pc:sldLayoutMk cId="3855612445" sldId="2147483686"/>
          </pc:sldLayoutMkLst>
          <pc:spChg chg="add mod">
            <ac:chgData name="天野 未空" userId="bd8e2cdf-5626-48c4-9b4b-c3cc4b484e21" providerId="ADAL" clId="{F7BCD2F5-E479-4994-976F-6B54E0C0CB5B}" dt="2022-02-08T09:02:40.359" v="227" actId="1035"/>
            <ac:spMkLst>
              <pc:docMk/>
              <pc:sldMasterMk cId="3101127709" sldId="2147483684"/>
              <pc:sldLayoutMk cId="3855612445" sldId="2147483686"/>
              <ac:spMk id="5" creationId="{E396C985-588D-4047-813B-C5173190B8A5}"/>
            </ac:spMkLst>
          </pc:spChg>
          <pc:spChg chg="mod">
            <ac:chgData name="天野 未空" userId="bd8e2cdf-5626-48c4-9b4b-c3cc4b484e21" providerId="ADAL" clId="{F7BCD2F5-E479-4994-976F-6B54E0C0CB5B}" dt="2022-02-08T09:02:10.023" v="221" actId="113"/>
            <ac:spMkLst>
              <pc:docMk/>
              <pc:sldMasterMk cId="3101127709" sldId="2147483684"/>
              <pc:sldLayoutMk cId="3855612445" sldId="2147483686"/>
              <ac:spMk id="6" creationId="{00000000-0000-0000-0000-000000000000}"/>
            </ac:spMkLst>
          </pc:spChg>
        </pc:sldLayoutChg>
      </pc:sldMasterChg>
    </pc:docChg>
  </pc:docChgLst>
  <pc:docChgLst>
    <pc:chgData name="天野 未空" userId="bd8e2cdf-5626-48c4-9b4b-c3cc4b484e21" providerId="ADAL" clId="{9FDC70C9-069B-4EBE-85B2-045D28C34D16}"/>
    <pc:docChg chg="undo redo custSel addSld delSld modSld modSection">
      <pc:chgData name="天野 未空" userId="bd8e2cdf-5626-48c4-9b4b-c3cc4b484e21" providerId="ADAL" clId="{9FDC70C9-069B-4EBE-85B2-045D28C34D16}" dt="2022-02-09T12:10:49.919" v="1781" actId="14100"/>
      <pc:docMkLst>
        <pc:docMk/>
      </pc:docMkLst>
      <pc:sldChg chg="modSp mod">
        <pc:chgData name="天野 未空" userId="bd8e2cdf-5626-48c4-9b4b-c3cc4b484e21" providerId="ADAL" clId="{9FDC70C9-069B-4EBE-85B2-045D28C34D16}" dt="2022-02-09T05:50:00.935" v="1676" actId="20577"/>
        <pc:sldMkLst>
          <pc:docMk/>
          <pc:sldMk cId="2649751533" sldId="461"/>
        </pc:sldMkLst>
        <pc:spChg chg="mod">
          <ac:chgData name="天野 未空" userId="bd8e2cdf-5626-48c4-9b4b-c3cc4b484e21" providerId="ADAL" clId="{9FDC70C9-069B-4EBE-85B2-045D28C34D16}" dt="2022-02-09T05:50:00.935" v="1676" actId="20577"/>
          <ac:spMkLst>
            <pc:docMk/>
            <pc:sldMk cId="2649751533" sldId="461"/>
            <ac:spMk id="14" creationId="{9A2C99F0-4FF9-4FA7-AB5E-9A6235B39E9F}"/>
          </ac:spMkLst>
        </pc:spChg>
      </pc:sldChg>
      <pc:sldChg chg="addSp delSp modSp mod">
        <pc:chgData name="天野 未空" userId="bd8e2cdf-5626-48c4-9b4b-c3cc4b484e21" providerId="ADAL" clId="{9FDC70C9-069B-4EBE-85B2-045D28C34D16}" dt="2022-02-09T12:10:49.919" v="1781" actId="14100"/>
        <pc:sldMkLst>
          <pc:docMk/>
          <pc:sldMk cId="1311325625" sldId="828"/>
        </pc:sldMkLst>
        <pc:spChg chg="mod">
          <ac:chgData name="天野 未空" userId="bd8e2cdf-5626-48c4-9b4b-c3cc4b484e21" providerId="ADAL" clId="{9FDC70C9-069B-4EBE-85B2-045D28C34D16}" dt="2022-02-09T05:56:04.183" v="1722" actId="21"/>
          <ac:spMkLst>
            <pc:docMk/>
            <pc:sldMk cId="1311325625" sldId="828"/>
            <ac:spMk id="2" creationId="{F3E478D2-13B1-4256-A93F-727BFF762B4C}"/>
          </ac:spMkLst>
        </pc:spChg>
        <pc:spChg chg="mod">
          <ac:chgData name="天野 未空" userId="bd8e2cdf-5626-48c4-9b4b-c3cc4b484e21" providerId="ADAL" clId="{9FDC70C9-069B-4EBE-85B2-045D28C34D16}" dt="2022-02-09T12:10:49.919" v="1781" actId="14100"/>
          <ac:spMkLst>
            <pc:docMk/>
            <pc:sldMk cId="1311325625" sldId="828"/>
            <ac:spMk id="18" creationId="{278A9AF8-491C-48D2-BE81-A9A3AA7E86D7}"/>
          </ac:spMkLst>
        </pc:spChg>
        <pc:spChg chg="mod">
          <ac:chgData name="天野 未空" userId="bd8e2cdf-5626-48c4-9b4b-c3cc4b484e21" providerId="ADAL" clId="{9FDC70C9-069B-4EBE-85B2-045D28C34D16}" dt="2022-02-09T05:55:54.749" v="1708"/>
          <ac:spMkLst>
            <pc:docMk/>
            <pc:sldMk cId="1311325625" sldId="828"/>
            <ac:spMk id="22" creationId="{C91EDE19-5C5C-494C-B430-DB99B47EEE3B}"/>
          </ac:spMkLst>
        </pc:spChg>
        <pc:spChg chg="mod">
          <ac:chgData name="天野 未空" userId="bd8e2cdf-5626-48c4-9b4b-c3cc4b484e21" providerId="ADAL" clId="{9FDC70C9-069B-4EBE-85B2-045D28C34D16}" dt="2022-02-09T05:55:54.749" v="1708"/>
          <ac:spMkLst>
            <pc:docMk/>
            <pc:sldMk cId="1311325625" sldId="828"/>
            <ac:spMk id="23" creationId="{CEA61126-13D8-4D1E-9178-D4B54AB3FB5F}"/>
          </ac:spMkLst>
        </pc:spChg>
        <pc:spChg chg="mod">
          <ac:chgData name="天野 未空" userId="bd8e2cdf-5626-48c4-9b4b-c3cc4b484e21" providerId="ADAL" clId="{9FDC70C9-069B-4EBE-85B2-045D28C34D16}" dt="2022-02-09T05:55:54.749" v="1708"/>
          <ac:spMkLst>
            <pc:docMk/>
            <pc:sldMk cId="1311325625" sldId="828"/>
            <ac:spMk id="24" creationId="{A39AA466-D6F4-48C0-9F16-E6C5FF8C7331}"/>
          </ac:spMkLst>
        </pc:spChg>
        <pc:grpChg chg="add del mod">
          <ac:chgData name="天野 未空" userId="bd8e2cdf-5626-48c4-9b4b-c3cc4b484e21" providerId="ADAL" clId="{9FDC70C9-069B-4EBE-85B2-045D28C34D16}" dt="2022-02-09T05:55:58.175" v="1711"/>
          <ac:grpSpMkLst>
            <pc:docMk/>
            <pc:sldMk cId="1311325625" sldId="828"/>
            <ac:grpSpMk id="19" creationId="{DDC79C93-47FC-4695-9C05-73DC3FBE953A}"/>
          </ac:grpSpMkLst>
        </pc:grpChg>
        <pc:grpChg chg="add del mod">
          <ac:chgData name="天野 未空" userId="bd8e2cdf-5626-48c4-9b4b-c3cc4b484e21" providerId="ADAL" clId="{9FDC70C9-069B-4EBE-85B2-045D28C34D16}" dt="2022-02-09T05:56:01.477" v="1720" actId="14100"/>
          <ac:grpSpMkLst>
            <pc:docMk/>
            <pc:sldMk cId="1311325625" sldId="828"/>
            <ac:grpSpMk id="21" creationId="{A7682A0E-BDFD-4B3F-8135-9ED93D310894}"/>
          </ac:grpSpMkLst>
        </pc:grpChg>
      </pc:sldChg>
      <pc:sldChg chg="modSp mod">
        <pc:chgData name="天野 未空" userId="bd8e2cdf-5626-48c4-9b4b-c3cc4b484e21" providerId="ADAL" clId="{9FDC70C9-069B-4EBE-85B2-045D28C34D16}" dt="2022-02-09T05:08:27.250" v="132" actId="14100"/>
        <pc:sldMkLst>
          <pc:docMk/>
          <pc:sldMk cId="3384433837" sldId="839"/>
        </pc:sldMkLst>
        <pc:spChg chg="mod">
          <ac:chgData name="天野 未空" userId="bd8e2cdf-5626-48c4-9b4b-c3cc4b484e21" providerId="ADAL" clId="{9FDC70C9-069B-4EBE-85B2-045D28C34D16}" dt="2022-02-09T05:06:56.315" v="81" actId="14100"/>
          <ac:spMkLst>
            <pc:docMk/>
            <pc:sldMk cId="3384433837" sldId="839"/>
            <ac:spMk id="19" creationId="{87074047-3885-4715-A526-405C41513033}"/>
          </ac:spMkLst>
        </pc:spChg>
        <pc:spChg chg="mod">
          <ac:chgData name="天野 未空" userId="bd8e2cdf-5626-48c4-9b4b-c3cc4b484e21" providerId="ADAL" clId="{9FDC70C9-069B-4EBE-85B2-045D28C34D16}" dt="2022-02-09T05:08:03.709" v="115" actId="1035"/>
          <ac:spMkLst>
            <pc:docMk/>
            <pc:sldMk cId="3384433837" sldId="839"/>
            <ac:spMk id="20" creationId="{E6BD0970-04D0-4DE4-B8EE-3B64FCB6B8BE}"/>
          </ac:spMkLst>
        </pc:spChg>
        <pc:spChg chg="mod">
          <ac:chgData name="天野 未空" userId="bd8e2cdf-5626-48c4-9b4b-c3cc4b484e21" providerId="ADAL" clId="{9FDC70C9-069B-4EBE-85B2-045D28C34D16}" dt="2022-02-09T05:08:27.250" v="132" actId="14100"/>
          <ac:spMkLst>
            <pc:docMk/>
            <pc:sldMk cId="3384433837" sldId="839"/>
            <ac:spMk id="21" creationId="{C19D868C-FF1B-427C-AD1F-CC383BAA0A72}"/>
          </ac:spMkLst>
        </pc:spChg>
        <pc:spChg chg="mod">
          <ac:chgData name="天野 未空" userId="bd8e2cdf-5626-48c4-9b4b-c3cc4b484e21" providerId="ADAL" clId="{9FDC70C9-069B-4EBE-85B2-045D28C34D16}" dt="2022-02-09T05:07:49.659" v="108" actId="688"/>
          <ac:spMkLst>
            <pc:docMk/>
            <pc:sldMk cId="3384433837" sldId="839"/>
            <ac:spMk id="26" creationId="{8C68D87E-9D37-4992-B012-264D4D693A87}"/>
          </ac:spMkLst>
        </pc:spChg>
        <pc:grpChg chg="mod">
          <ac:chgData name="天野 未空" userId="bd8e2cdf-5626-48c4-9b4b-c3cc4b484e21" providerId="ADAL" clId="{9FDC70C9-069B-4EBE-85B2-045D28C34D16}" dt="2022-02-09T05:07:57.060" v="109" actId="14100"/>
          <ac:grpSpMkLst>
            <pc:docMk/>
            <pc:sldMk cId="3384433837" sldId="839"/>
            <ac:grpSpMk id="30" creationId="{36B7567B-77FB-419E-9AD0-58BB7D141BB1}"/>
          </ac:grpSpMkLst>
        </pc:grpChg>
      </pc:sldChg>
      <pc:sldChg chg="addSp delSp modSp del mod delAnim modAnim">
        <pc:chgData name="天野 未空" userId="bd8e2cdf-5626-48c4-9b4b-c3cc4b484e21" providerId="ADAL" clId="{9FDC70C9-069B-4EBE-85B2-045D28C34D16}" dt="2022-02-09T05:52:45.117" v="1691" actId="2696"/>
        <pc:sldMkLst>
          <pc:docMk/>
          <pc:sldMk cId="363950456" sldId="853"/>
        </pc:sldMkLst>
        <pc:spChg chg="mod">
          <ac:chgData name="天野 未空" userId="bd8e2cdf-5626-48c4-9b4b-c3cc4b484e21" providerId="ADAL" clId="{9FDC70C9-069B-4EBE-85B2-045D28C34D16}" dt="2022-02-09T05:51:19.926" v="1686"/>
          <ac:spMkLst>
            <pc:docMk/>
            <pc:sldMk cId="363950456" sldId="853"/>
            <ac:spMk id="44" creationId="{3284C4A6-DDE8-4B83-8861-EA02FB4A54BB}"/>
          </ac:spMkLst>
        </pc:spChg>
        <pc:spChg chg="mod">
          <ac:chgData name="天野 未空" userId="bd8e2cdf-5626-48c4-9b4b-c3cc4b484e21" providerId="ADAL" clId="{9FDC70C9-069B-4EBE-85B2-045D28C34D16}" dt="2022-02-09T05:51:19.926" v="1686"/>
          <ac:spMkLst>
            <pc:docMk/>
            <pc:sldMk cId="363950456" sldId="853"/>
            <ac:spMk id="45" creationId="{2E6C90D6-08E6-46B0-8032-15AFE47A41C9}"/>
          </ac:spMkLst>
        </pc:spChg>
        <pc:spChg chg="mod">
          <ac:chgData name="天野 未空" userId="bd8e2cdf-5626-48c4-9b4b-c3cc4b484e21" providerId="ADAL" clId="{9FDC70C9-069B-4EBE-85B2-045D28C34D16}" dt="2022-02-09T05:51:19.926" v="1686"/>
          <ac:spMkLst>
            <pc:docMk/>
            <pc:sldMk cId="363950456" sldId="853"/>
            <ac:spMk id="46" creationId="{9EB20E90-092B-4CA9-A486-CF6717FE09DD}"/>
          </ac:spMkLst>
        </pc:spChg>
        <pc:spChg chg="mod">
          <ac:chgData name="天野 未空" userId="bd8e2cdf-5626-48c4-9b4b-c3cc4b484e21" providerId="ADAL" clId="{9FDC70C9-069B-4EBE-85B2-045D28C34D16}" dt="2022-02-09T05:51:19.926" v="1686"/>
          <ac:spMkLst>
            <pc:docMk/>
            <pc:sldMk cId="363950456" sldId="853"/>
            <ac:spMk id="53" creationId="{C2ED0418-2BF8-4C21-A810-2D3440452F23}"/>
          </ac:spMkLst>
        </pc:spChg>
        <pc:spChg chg="mod">
          <ac:chgData name="天野 未空" userId="bd8e2cdf-5626-48c4-9b4b-c3cc4b484e21" providerId="ADAL" clId="{9FDC70C9-069B-4EBE-85B2-045D28C34D16}" dt="2022-02-09T05:51:19.926" v="1686"/>
          <ac:spMkLst>
            <pc:docMk/>
            <pc:sldMk cId="363950456" sldId="853"/>
            <ac:spMk id="58" creationId="{67BFBBCA-35FF-4104-A137-1AC56D93E173}"/>
          </ac:spMkLst>
        </pc:spChg>
        <pc:spChg chg="mod">
          <ac:chgData name="天野 未空" userId="bd8e2cdf-5626-48c4-9b4b-c3cc4b484e21" providerId="ADAL" clId="{9FDC70C9-069B-4EBE-85B2-045D28C34D16}" dt="2022-02-09T05:51:19.926" v="1686"/>
          <ac:spMkLst>
            <pc:docMk/>
            <pc:sldMk cId="363950456" sldId="853"/>
            <ac:spMk id="59" creationId="{7684E6AE-7A23-449A-9612-0FC8B145262F}"/>
          </ac:spMkLst>
        </pc:spChg>
        <pc:grpChg chg="del mod">
          <ac:chgData name="天野 未空" userId="bd8e2cdf-5626-48c4-9b4b-c3cc4b484e21" providerId="ADAL" clId="{9FDC70C9-069B-4EBE-85B2-045D28C34D16}" dt="2022-02-09T05:50:51.921" v="1679" actId="21"/>
          <ac:grpSpMkLst>
            <pc:docMk/>
            <pc:sldMk cId="363950456" sldId="853"/>
            <ac:grpSpMk id="11" creationId="{3962B84A-E012-41C0-A3E8-0468E2FC9D2F}"/>
          </ac:grpSpMkLst>
        </pc:grpChg>
        <pc:grpChg chg="add del mod">
          <ac:chgData name="天野 未空" userId="bd8e2cdf-5626-48c4-9b4b-c3cc4b484e21" providerId="ADAL" clId="{9FDC70C9-069B-4EBE-85B2-045D28C34D16}" dt="2022-02-09T05:52:26.757" v="1690" actId="21"/>
          <ac:grpSpMkLst>
            <pc:docMk/>
            <pc:sldMk cId="363950456" sldId="853"/>
            <ac:grpSpMk id="37" creationId="{DF861F8D-586B-44A5-9210-CAFA56569199}"/>
          </ac:grpSpMkLst>
        </pc:grpChg>
        <pc:graphicFrameChg chg="mod modGraphic">
          <ac:chgData name="天野 未空" userId="bd8e2cdf-5626-48c4-9b4b-c3cc4b484e21" providerId="ADAL" clId="{9FDC70C9-069B-4EBE-85B2-045D28C34D16}" dt="2022-02-09T05:51:13.886" v="1685" actId="14100"/>
          <ac:graphicFrameMkLst>
            <pc:docMk/>
            <pc:sldMk cId="363950456" sldId="853"/>
            <ac:graphicFrameMk id="5" creationId="{98B99DCF-94E8-4A96-BFCA-359A52870D44}"/>
          </ac:graphicFrameMkLst>
        </pc:graphicFrameChg>
      </pc:sldChg>
      <pc:sldChg chg="del">
        <pc:chgData name="天野 未空" userId="bd8e2cdf-5626-48c4-9b4b-c3cc4b484e21" providerId="ADAL" clId="{9FDC70C9-069B-4EBE-85B2-045D28C34D16}" dt="2022-02-09T05:51:33.733" v="1688" actId="2696"/>
        <pc:sldMkLst>
          <pc:docMk/>
          <pc:sldMk cId="4093422134" sldId="880"/>
        </pc:sldMkLst>
      </pc:sldChg>
      <pc:sldChg chg="addSp delSp modSp mod delAnim">
        <pc:chgData name="天野 未空" userId="bd8e2cdf-5626-48c4-9b4b-c3cc4b484e21" providerId="ADAL" clId="{9FDC70C9-069B-4EBE-85B2-045D28C34D16}" dt="2022-02-09T05:47:52.343" v="1659" actId="404"/>
        <pc:sldMkLst>
          <pc:docMk/>
          <pc:sldMk cId="325716552" sldId="882"/>
        </pc:sldMkLst>
        <pc:spChg chg="add mod">
          <ac:chgData name="天野 未空" userId="bd8e2cdf-5626-48c4-9b4b-c3cc4b484e21" providerId="ADAL" clId="{9FDC70C9-069B-4EBE-85B2-045D28C34D16}" dt="2022-02-09T05:40:15.955" v="1492" actId="1036"/>
          <ac:spMkLst>
            <pc:docMk/>
            <pc:sldMk cId="325716552" sldId="882"/>
            <ac:spMk id="9" creationId="{2FF3FEF8-3D59-49D4-BE6D-E62B21B92D27}"/>
          </ac:spMkLst>
        </pc:spChg>
        <pc:spChg chg="mod">
          <ac:chgData name="天野 未空" userId="bd8e2cdf-5626-48c4-9b4b-c3cc4b484e21" providerId="ADAL" clId="{9FDC70C9-069B-4EBE-85B2-045D28C34D16}" dt="2022-02-09T05:11:45.924" v="330" actId="1035"/>
          <ac:spMkLst>
            <pc:docMk/>
            <pc:sldMk cId="325716552" sldId="882"/>
            <ac:spMk id="28" creationId="{178813D0-52B8-40C7-9CD4-781CFB784D53}"/>
          </ac:spMkLst>
        </pc:spChg>
        <pc:spChg chg="del">
          <ac:chgData name="天野 未空" userId="bd8e2cdf-5626-48c4-9b4b-c3cc4b484e21" providerId="ADAL" clId="{9FDC70C9-069B-4EBE-85B2-045D28C34D16}" dt="2022-02-09T05:03:32.522" v="39" actId="21"/>
          <ac:spMkLst>
            <pc:docMk/>
            <pc:sldMk cId="325716552" sldId="882"/>
            <ac:spMk id="30" creationId="{543ED1DE-97B7-448F-B532-60522523796C}"/>
          </ac:spMkLst>
        </pc:spChg>
        <pc:spChg chg="mod">
          <ac:chgData name="天野 未空" userId="bd8e2cdf-5626-48c4-9b4b-c3cc4b484e21" providerId="ADAL" clId="{9FDC70C9-069B-4EBE-85B2-045D28C34D16}" dt="2022-02-09T05:12:46.229" v="343" actId="207"/>
          <ac:spMkLst>
            <pc:docMk/>
            <pc:sldMk cId="325716552" sldId="882"/>
            <ac:spMk id="32" creationId="{6C6C12CD-43A1-4B14-A42A-31EE28AFB9D0}"/>
          </ac:spMkLst>
        </pc:spChg>
        <pc:spChg chg="del">
          <ac:chgData name="天野 未空" userId="bd8e2cdf-5626-48c4-9b4b-c3cc4b484e21" providerId="ADAL" clId="{9FDC70C9-069B-4EBE-85B2-045D28C34D16}" dt="2022-02-09T05:03:37.775" v="40" actId="21"/>
          <ac:spMkLst>
            <pc:docMk/>
            <pc:sldMk cId="325716552" sldId="882"/>
            <ac:spMk id="36" creationId="{60623965-FEA6-4EAC-B15D-C13741359450}"/>
          </ac:spMkLst>
        </pc:spChg>
        <pc:spChg chg="mod">
          <ac:chgData name="天野 未空" userId="bd8e2cdf-5626-48c4-9b4b-c3cc4b484e21" providerId="ADAL" clId="{9FDC70C9-069B-4EBE-85B2-045D28C34D16}" dt="2022-02-09T05:11:53.074" v="332" actId="1076"/>
          <ac:spMkLst>
            <pc:docMk/>
            <pc:sldMk cId="325716552" sldId="882"/>
            <ac:spMk id="38" creationId="{AD9672B0-345C-4258-BCE8-124E8FD771D9}"/>
          </ac:spMkLst>
        </pc:spChg>
        <pc:spChg chg="mod ord">
          <ac:chgData name="天野 未空" userId="bd8e2cdf-5626-48c4-9b4b-c3cc4b484e21" providerId="ADAL" clId="{9FDC70C9-069B-4EBE-85B2-045D28C34D16}" dt="2022-02-09T05:18:29.691" v="1084" actId="14100"/>
          <ac:spMkLst>
            <pc:docMk/>
            <pc:sldMk cId="325716552" sldId="882"/>
            <ac:spMk id="42" creationId="{FC4D2363-970D-41D7-9267-F60197FEFD0C}"/>
          </ac:spMkLst>
        </pc:spChg>
        <pc:spChg chg="mod">
          <ac:chgData name="天野 未空" userId="bd8e2cdf-5626-48c4-9b4b-c3cc4b484e21" providerId="ADAL" clId="{9FDC70C9-069B-4EBE-85B2-045D28C34D16}" dt="2022-02-09T05:47:52.343" v="1659" actId="404"/>
          <ac:spMkLst>
            <pc:docMk/>
            <pc:sldMk cId="325716552" sldId="882"/>
            <ac:spMk id="48" creationId="{E85ABF0C-21C7-4785-9DDC-99776BB407C8}"/>
          </ac:spMkLst>
        </pc:spChg>
        <pc:spChg chg="del">
          <ac:chgData name="天野 未空" userId="bd8e2cdf-5626-48c4-9b4b-c3cc4b484e21" providerId="ADAL" clId="{9FDC70C9-069B-4EBE-85B2-045D28C34D16}" dt="2022-02-09T05:03:28.966" v="36" actId="21"/>
          <ac:spMkLst>
            <pc:docMk/>
            <pc:sldMk cId="325716552" sldId="882"/>
            <ac:spMk id="50" creationId="{53C9A35E-063C-4411-BD6A-BD5ED5634CD8}"/>
          </ac:spMkLst>
        </pc:spChg>
        <pc:spChg chg="del">
          <ac:chgData name="天野 未空" userId="bd8e2cdf-5626-48c4-9b4b-c3cc4b484e21" providerId="ADAL" clId="{9FDC70C9-069B-4EBE-85B2-045D28C34D16}" dt="2022-02-09T05:03:28.966" v="36" actId="21"/>
          <ac:spMkLst>
            <pc:docMk/>
            <pc:sldMk cId="325716552" sldId="882"/>
            <ac:spMk id="51" creationId="{86EE2566-25C0-46C9-A25F-FABEDE4254C7}"/>
          </ac:spMkLst>
        </pc:spChg>
        <pc:spChg chg="mod">
          <ac:chgData name="天野 未空" userId="bd8e2cdf-5626-48c4-9b4b-c3cc4b484e21" providerId="ADAL" clId="{9FDC70C9-069B-4EBE-85B2-045D28C34D16}" dt="2022-02-09T05:10:40.991" v="167" actId="14100"/>
          <ac:spMkLst>
            <pc:docMk/>
            <pc:sldMk cId="325716552" sldId="882"/>
            <ac:spMk id="52" creationId="{CA44CBE6-8D39-4F73-896D-3ACD929B676A}"/>
          </ac:spMkLst>
        </pc:spChg>
        <pc:spChg chg="mod">
          <ac:chgData name="天野 未空" userId="bd8e2cdf-5626-48c4-9b4b-c3cc4b484e21" providerId="ADAL" clId="{9FDC70C9-069B-4EBE-85B2-045D28C34D16}" dt="2022-02-09T05:11:16.465" v="219" actId="14100"/>
          <ac:spMkLst>
            <pc:docMk/>
            <pc:sldMk cId="325716552" sldId="882"/>
            <ac:spMk id="53" creationId="{F5667ABA-428F-4754-9737-169E5F613CE6}"/>
          </ac:spMkLst>
        </pc:spChg>
        <pc:spChg chg="del">
          <ac:chgData name="天野 未空" userId="bd8e2cdf-5626-48c4-9b4b-c3cc4b484e21" providerId="ADAL" clId="{9FDC70C9-069B-4EBE-85B2-045D28C34D16}" dt="2022-02-09T05:03:28.966" v="36" actId="21"/>
          <ac:spMkLst>
            <pc:docMk/>
            <pc:sldMk cId="325716552" sldId="882"/>
            <ac:spMk id="54" creationId="{18A5966D-4D23-469A-BD1E-B071AFCDBD4C}"/>
          </ac:spMkLst>
        </pc:spChg>
        <pc:spChg chg="del">
          <ac:chgData name="天野 未空" userId="bd8e2cdf-5626-48c4-9b4b-c3cc4b484e21" providerId="ADAL" clId="{9FDC70C9-069B-4EBE-85B2-045D28C34D16}" dt="2022-02-09T05:03:39.673" v="41" actId="21"/>
          <ac:spMkLst>
            <pc:docMk/>
            <pc:sldMk cId="325716552" sldId="882"/>
            <ac:spMk id="55" creationId="{6DAC58C0-E38D-4A38-A370-DE84BC6902D2}"/>
          </ac:spMkLst>
        </pc:spChg>
        <pc:spChg chg="mod">
          <ac:chgData name="天野 未空" userId="bd8e2cdf-5626-48c4-9b4b-c3cc4b484e21" providerId="ADAL" clId="{9FDC70C9-069B-4EBE-85B2-045D28C34D16}" dt="2022-02-09T05:12:35.038" v="341" actId="207"/>
          <ac:spMkLst>
            <pc:docMk/>
            <pc:sldMk cId="325716552" sldId="882"/>
            <ac:spMk id="56" creationId="{7FB9AB6C-E3D6-4513-9C81-E88F76348C06}"/>
          </ac:spMkLst>
        </pc:spChg>
        <pc:spChg chg="mod">
          <ac:chgData name="天野 未空" userId="bd8e2cdf-5626-48c4-9b4b-c3cc4b484e21" providerId="ADAL" clId="{9FDC70C9-069B-4EBE-85B2-045D28C34D16}" dt="2022-02-09T05:12:39.311" v="342" actId="207"/>
          <ac:spMkLst>
            <pc:docMk/>
            <pc:sldMk cId="325716552" sldId="882"/>
            <ac:spMk id="57" creationId="{AEAD91DD-F969-4FA3-8AC1-CE7D19863510}"/>
          </ac:spMkLst>
        </pc:spChg>
        <pc:grpChg chg="mod ord">
          <ac:chgData name="天野 未空" userId="bd8e2cdf-5626-48c4-9b4b-c3cc4b484e21" providerId="ADAL" clId="{9FDC70C9-069B-4EBE-85B2-045D28C34D16}" dt="2022-02-09T05:42:32.047" v="1545" actId="167"/>
          <ac:grpSpMkLst>
            <pc:docMk/>
            <pc:sldMk cId="325716552" sldId="882"/>
            <ac:grpSpMk id="2" creationId="{3F139382-AC10-4FF7-B8DB-C742A709E742}"/>
          </ac:grpSpMkLst>
        </pc:grpChg>
        <pc:grpChg chg="del mod">
          <ac:chgData name="天野 未空" userId="bd8e2cdf-5626-48c4-9b4b-c3cc4b484e21" providerId="ADAL" clId="{9FDC70C9-069B-4EBE-85B2-045D28C34D16}" dt="2022-02-09T05:03:30.071" v="38" actId="21"/>
          <ac:grpSpMkLst>
            <pc:docMk/>
            <pc:sldMk cId="325716552" sldId="882"/>
            <ac:grpSpMk id="29" creationId="{80DE9270-C8A1-4A13-B7F3-2A257D8A33FF}"/>
          </ac:grpSpMkLst>
        </pc:grpChg>
        <pc:picChg chg="add del mod">
          <ac:chgData name="天野 未空" userId="bd8e2cdf-5626-48c4-9b4b-c3cc4b484e21" providerId="ADAL" clId="{9FDC70C9-069B-4EBE-85B2-045D28C34D16}" dt="2022-02-09T05:01:46.619" v="15" actId="21"/>
          <ac:picMkLst>
            <pc:docMk/>
            <pc:sldMk cId="325716552" sldId="882"/>
            <ac:picMk id="6" creationId="{9A7BB660-E83F-4B28-947F-4ED7ABFCEB36}"/>
          </ac:picMkLst>
        </pc:picChg>
        <pc:picChg chg="add mod ord">
          <ac:chgData name="天野 未空" userId="bd8e2cdf-5626-48c4-9b4b-c3cc4b484e21" providerId="ADAL" clId="{9FDC70C9-069B-4EBE-85B2-045D28C34D16}" dt="2022-02-09T05:10:26.095" v="161" actId="1076"/>
          <ac:picMkLst>
            <pc:docMk/>
            <pc:sldMk cId="325716552" sldId="882"/>
            <ac:picMk id="8" creationId="{2D84CA3D-BC5B-4284-BDA2-79044B408D96}"/>
          </ac:picMkLst>
        </pc:picChg>
        <pc:picChg chg="mod">
          <ac:chgData name="天野 未空" userId="bd8e2cdf-5626-48c4-9b4b-c3cc4b484e21" providerId="ADAL" clId="{9FDC70C9-069B-4EBE-85B2-045D28C34D16}" dt="2022-02-09T05:42:20.988" v="1542" actId="1076"/>
          <ac:picMkLst>
            <pc:docMk/>
            <pc:sldMk cId="325716552" sldId="882"/>
            <ac:picMk id="25" creationId="{6A43576F-E490-4938-8342-87CA67441885}"/>
          </ac:picMkLst>
        </pc:picChg>
        <pc:picChg chg="del">
          <ac:chgData name="天野 未空" userId="bd8e2cdf-5626-48c4-9b4b-c3cc4b484e21" providerId="ADAL" clId="{9FDC70C9-069B-4EBE-85B2-045D28C34D16}" dt="2022-02-09T05:08:52.515" v="134" actId="21"/>
          <ac:picMkLst>
            <pc:docMk/>
            <pc:sldMk cId="325716552" sldId="882"/>
            <ac:picMk id="41" creationId="{2C3DB6D6-E29D-4220-9C2D-759621EDEF9F}"/>
          </ac:picMkLst>
        </pc:picChg>
        <pc:picChg chg="del">
          <ac:chgData name="天野 未空" userId="bd8e2cdf-5626-48c4-9b4b-c3cc4b484e21" providerId="ADAL" clId="{9FDC70C9-069B-4EBE-85B2-045D28C34D16}" dt="2022-02-09T05:04:07.722" v="47" actId="21"/>
          <ac:picMkLst>
            <pc:docMk/>
            <pc:sldMk cId="325716552" sldId="882"/>
            <ac:picMk id="45" creationId="{07907D23-ABD1-4B11-9BF0-AFF1EB28E764}"/>
          </ac:picMkLst>
        </pc:picChg>
        <pc:cxnChg chg="add mod">
          <ac:chgData name="天野 未空" userId="bd8e2cdf-5626-48c4-9b4b-c3cc4b484e21" providerId="ADAL" clId="{9FDC70C9-069B-4EBE-85B2-045D28C34D16}" dt="2022-02-09T05:40:58.176" v="1504" actId="1038"/>
          <ac:cxnSpMkLst>
            <pc:docMk/>
            <pc:sldMk cId="325716552" sldId="882"/>
            <ac:cxnSpMk id="11" creationId="{E13B41C7-8C67-4589-BB09-37E9B7B73BA4}"/>
          </ac:cxnSpMkLst>
        </pc:cxnChg>
        <pc:cxnChg chg="add mod">
          <ac:chgData name="天野 未空" userId="bd8e2cdf-5626-48c4-9b4b-c3cc4b484e21" providerId="ADAL" clId="{9FDC70C9-069B-4EBE-85B2-045D28C34D16}" dt="2022-02-09T05:42:25.555" v="1544" actId="1076"/>
          <ac:cxnSpMkLst>
            <pc:docMk/>
            <pc:sldMk cId="325716552" sldId="882"/>
            <ac:cxnSpMk id="35" creationId="{1C12F581-0771-439C-873A-54594DFBF691}"/>
          </ac:cxnSpMkLst>
        </pc:cxnChg>
        <pc:cxnChg chg="add mod">
          <ac:chgData name="天野 未空" userId="bd8e2cdf-5626-48c4-9b4b-c3cc4b484e21" providerId="ADAL" clId="{9FDC70C9-069B-4EBE-85B2-045D28C34D16}" dt="2022-02-09T05:40:54.951" v="1503" actId="1076"/>
          <ac:cxnSpMkLst>
            <pc:docMk/>
            <pc:sldMk cId="325716552" sldId="882"/>
            <ac:cxnSpMk id="39" creationId="{1DE8BD38-BB21-4E85-AB82-186E481D38AC}"/>
          </ac:cxnSpMkLst>
        </pc:cxnChg>
        <pc:cxnChg chg="add mod">
          <ac:chgData name="天野 未空" userId="bd8e2cdf-5626-48c4-9b4b-c3cc4b484e21" providerId="ADAL" clId="{9FDC70C9-069B-4EBE-85B2-045D28C34D16}" dt="2022-02-09T05:41:14.202" v="1510" actId="14100"/>
          <ac:cxnSpMkLst>
            <pc:docMk/>
            <pc:sldMk cId="325716552" sldId="882"/>
            <ac:cxnSpMk id="40" creationId="{D6FB13FC-84E4-4BD1-BFEC-A8240F44C1B4}"/>
          </ac:cxnSpMkLst>
        </pc:cxnChg>
        <pc:cxnChg chg="add mod">
          <ac:chgData name="天野 未空" userId="bd8e2cdf-5626-48c4-9b4b-c3cc4b484e21" providerId="ADAL" clId="{9FDC70C9-069B-4EBE-85B2-045D28C34D16}" dt="2022-02-09T05:41:26.277" v="1518" actId="1036"/>
          <ac:cxnSpMkLst>
            <pc:docMk/>
            <pc:sldMk cId="325716552" sldId="882"/>
            <ac:cxnSpMk id="43" creationId="{F8E0F75C-3E5C-4CE0-8423-B820B1E518D7}"/>
          </ac:cxnSpMkLst>
        </pc:cxnChg>
        <pc:cxnChg chg="add mod">
          <ac:chgData name="天野 未空" userId="bd8e2cdf-5626-48c4-9b4b-c3cc4b484e21" providerId="ADAL" clId="{9FDC70C9-069B-4EBE-85B2-045D28C34D16}" dt="2022-02-09T05:42:25.555" v="1544" actId="1076"/>
          <ac:cxnSpMkLst>
            <pc:docMk/>
            <pc:sldMk cId="325716552" sldId="882"/>
            <ac:cxnSpMk id="44" creationId="{E4D9628A-6B12-428C-AE17-7A7D376D5700}"/>
          </ac:cxnSpMkLst>
        </pc:cxnChg>
        <pc:cxnChg chg="add mod">
          <ac:chgData name="天野 未空" userId="bd8e2cdf-5626-48c4-9b4b-c3cc4b484e21" providerId="ADAL" clId="{9FDC70C9-069B-4EBE-85B2-045D28C34D16}" dt="2022-02-09T05:41:36.225" v="1526" actId="1038"/>
          <ac:cxnSpMkLst>
            <pc:docMk/>
            <pc:sldMk cId="325716552" sldId="882"/>
            <ac:cxnSpMk id="46" creationId="{E89036AF-23B3-4BC4-A023-A6008E8415A8}"/>
          </ac:cxnSpMkLst>
        </pc:cxnChg>
        <pc:cxnChg chg="add mod">
          <ac:chgData name="天野 未空" userId="bd8e2cdf-5626-48c4-9b4b-c3cc4b484e21" providerId="ADAL" clId="{9FDC70C9-069B-4EBE-85B2-045D28C34D16}" dt="2022-02-09T05:41:41.067" v="1528" actId="1076"/>
          <ac:cxnSpMkLst>
            <pc:docMk/>
            <pc:sldMk cId="325716552" sldId="882"/>
            <ac:cxnSpMk id="47" creationId="{6578BA8E-08C1-408B-BF52-84AD3D250764}"/>
          </ac:cxnSpMkLst>
        </pc:cxnChg>
        <pc:cxnChg chg="add mod">
          <ac:chgData name="天野 未空" userId="bd8e2cdf-5626-48c4-9b4b-c3cc4b484e21" providerId="ADAL" clId="{9FDC70C9-069B-4EBE-85B2-045D28C34D16}" dt="2022-02-09T05:43:16.659" v="1560" actId="14100"/>
          <ac:cxnSpMkLst>
            <pc:docMk/>
            <pc:sldMk cId="325716552" sldId="882"/>
            <ac:cxnSpMk id="49" creationId="{0ED9EFB1-45D5-44E8-8C0E-F61507AA4D74}"/>
          </ac:cxnSpMkLst>
        </pc:cxnChg>
        <pc:cxnChg chg="add mod">
          <ac:chgData name="天野 未空" userId="bd8e2cdf-5626-48c4-9b4b-c3cc4b484e21" providerId="ADAL" clId="{9FDC70C9-069B-4EBE-85B2-045D28C34D16}" dt="2022-02-09T05:43:46.454" v="1570" actId="1038"/>
          <ac:cxnSpMkLst>
            <pc:docMk/>
            <pc:sldMk cId="325716552" sldId="882"/>
            <ac:cxnSpMk id="58" creationId="{97D6477E-E12B-4855-8415-67B5EEDF56E0}"/>
          </ac:cxnSpMkLst>
        </pc:cxnChg>
        <pc:cxnChg chg="add mod">
          <ac:chgData name="天野 未空" userId="bd8e2cdf-5626-48c4-9b4b-c3cc4b484e21" providerId="ADAL" clId="{9FDC70C9-069B-4EBE-85B2-045D28C34D16}" dt="2022-02-09T05:43:59.034" v="1577" actId="1038"/>
          <ac:cxnSpMkLst>
            <pc:docMk/>
            <pc:sldMk cId="325716552" sldId="882"/>
            <ac:cxnSpMk id="59" creationId="{9CE778FD-90FF-426E-9802-396D87997473}"/>
          </ac:cxnSpMkLst>
        </pc:cxnChg>
        <pc:cxnChg chg="add mod">
          <ac:chgData name="天野 未空" userId="bd8e2cdf-5626-48c4-9b4b-c3cc4b484e21" providerId="ADAL" clId="{9FDC70C9-069B-4EBE-85B2-045D28C34D16}" dt="2022-02-09T05:44:19.292" v="1583" actId="1038"/>
          <ac:cxnSpMkLst>
            <pc:docMk/>
            <pc:sldMk cId="325716552" sldId="882"/>
            <ac:cxnSpMk id="60" creationId="{B27E14D6-3B00-447A-9B07-7B3AA613293F}"/>
          </ac:cxnSpMkLst>
        </pc:cxnChg>
      </pc:sldChg>
      <pc:sldChg chg="addSp delSp modSp add mod">
        <pc:chgData name="天野 未空" userId="bd8e2cdf-5626-48c4-9b4b-c3cc4b484e21" providerId="ADAL" clId="{9FDC70C9-069B-4EBE-85B2-045D28C34D16}" dt="2022-02-09T05:47:16.110" v="1647" actId="14100"/>
        <pc:sldMkLst>
          <pc:docMk/>
          <pc:sldMk cId="3798952318" sldId="883"/>
        </pc:sldMkLst>
        <pc:spChg chg="add del mod">
          <ac:chgData name="天野 未空" userId="bd8e2cdf-5626-48c4-9b4b-c3cc4b484e21" providerId="ADAL" clId="{9FDC70C9-069B-4EBE-85B2-045D28C34D16}" dt="2022-02-09T05:05:51.785" v="74" actId="21"/>
          <ac:spMkLst>
            <pc:docMk/>
            <pc:sldMk cId="3798952318" sldId="883"/>
            <ac:spMk id="6" creationId="{30D57776-66B3-4B88-B19C-6418B3F191A4}"/>
          </ac:spMkLst>
        </pc:spChg>
        <pc:spChg chg="topLvl">
          <ac:chgData name="天野 未空" userId="bd8e2cdf-5626-48c4-9b4b-c3cc4b484e21" providerId="ADAL" clId="{9FDC70C9-069B-4EBE-85B2-045D28C34D16}" dt="2022-02-09T05:30:41.885" v="1267" actId="21"/>
          <ac:spMkLst>
            <pc:docMk/>
            <pc:sldMk cId="3798952318" sldId="883"/>
            <ac:spMk id="27" creationId="{75613EA0-4A4F-42FC-8186-98AD7A28A7C6}"/>
          </ac:spMkLst>
        </pc:spChg>
        <pc:spChg chg="mod">
          <ac:chgData name="天野 未空" userId="bd8e2cdf-5626-48c4-9b4b-c3cc4b484e21" providerId="ADAL" clId="{9FDC70C9-069B-4EBE-85B2-045D28C34D16}" dt="2022-02-09T05:29:14.417" v="1115" actId="6549"/>
          <ac:spMkLst>
            <pc:docMk/>
            <pc:sldMk cId="3798952318" sldId="883"/>
            <ac:spMk id="30" creationId="{543ED1DE-97B7-448F-B532-60522523796C}"/>
          </ac:spMkLst>
        </pc:spChg>
        <pc:spChg chg="add del mod ord">
          <ac:chgData name="天野 未空" userId="bd8e2cdf-5626-48c4-9b4b-c3cc4b484e21" providerId="ADAL" clId="{9FDC70C9-069B-4EBE-85B2-045D28C34D16}" dt="2022-02-09T05:38:21.732" v="1479"/>
          <ac:spMkLst>
            <pc:docMk/>
            <pc:sldMk cId="3798952318" sldId="883"/>
            <ac:spMk id="34" creationId="{D441BFD9-7664-4D14-BE0B-B81D1FAA88BB}"/>
          </ac:spMkLst>
        </pc:spChg>
        <pc:spChg chg="add del mod ord">
          <ac:chgData name="天野 未空" userId="bd8e2cdf-5626-48c4-9b4b-c3cc4b484e21" providerId="ADAL" clId="{9FDC70C9-069B-4EBE-85B2-045D28C34D16}" dt="2022-02-09T05:33:47.911" v="1458" actId="1076"/>
          <ac:spMkLst>
            <pc:docMk/>
            <pc:sldMk cId="3798952318" sldId="883"/>
            <ac:spMk id="35" creationId="{7289DCF8-E532-4A7F-83B1-F008F411A4AB}"/>
          </ac:spMkLst>
        </pc:spChg>
        <pc:spChg chg="del mod">
          <ac:chgData name="天野 未空" userId="bd8e2cdf-5626-48c4-9b4b-c3cc4b484e21" providerId="ADAL" clId="{9FDC70C9-069B-4EBE-85B2-045D28C34D16}" dt="2022-02-09T05:29:40.677" v="1170" actId="21"/>
          <ac:spMkLst>
            <pc:docMk/>
            <pc:sldMk cId="3798952318" sldId="883"/>
            <ac:spMk id="36" creationId="{60623965-FEA6-4EAC-B15D-C13741359450}"/>
          </ac:spMkLst>
        </pc:spChg>
        <pc:spChg chg="del">
          <ac:chgData name="天野 未空" userId="bd8e2cdf-5626-48c4-9b4b-c3cc4b484e21" providerId="ADAL" clId="{9FDC70C9-069B-4EBE-85B2-045D28C34D16}" dt="2022-02-09T05:05:31.540" v="66" actId="21"/>
          <ac:spMkLst>
            <pc:docMk/>
            <pc:sldMk cId="3798952318" sldId="883"/>
            <ac:spMk id="42" creationId="{FC4D2363-970D-41D7-9267-F60197FEFD0C}"/>
          </ac:spMkLst>
        </pc:spChg>
        <pc:spChg chg="add mod">
          <ac:chgData name="天野 未空" userId="bd8e2cdf-5626-48c4-9b4b-c3cc4b484e21" providerId="ADAL" clId="{9FDC70C9-069B-4EBE-85B2-045D28C34D16}" dt="2022-02-09T05:30:10.460" v="1257" actId="6549"/>
          <ac:spMkLst>
            <pc:docMk/>
            <pc:sldMk cId="3798952318" sldId="883"/>
            <ac:spMk id="44" creationId="{B86D9EFA-9B08-4D46-9017-693DF756190E}"/>
          </ac:spMkLst>
        </pc:spChg>
        <pc:spChg chg="del">
          <ac:chgData name="天野 未空" userId="bd8e2cdf-5626-48c4-9b4b-c3cc4b484e21" providerId="ADAL" clId="{9FDC70C9-069B-4EBE-85B2-045D28C34D16}" dt="2022-02-09T05:05:35.685" v="67" actId="21"/>
          <ac:spMkLst>
            <pc:docMk/>
            <pc:sldMk cId="3798952318" sldId="883"/>
            <ac:spMk id="48" creationId="{E85ABF0C-21C7-4785-9DDC-99776BB407C8}"/>
          </ac:spMkLst>
        </pc:spChg>
        <pc:spChg chg="mod">
          <ac:chgData name="天野 未空" userId="bd8e2cdf-5626-48c4-9b4b-c3cc4b484e21" providerId="ADAL" clId="{9FDC70C9-069B-4EBE-85B2-045D28C34D16}" dt="2022-02-09T05:31:35.035" v="1279" actId="1076"/>
          <ac:spMkLst>
            <pc:docMk/>
            <pc:sldMk cId="3798952318" sldId="883"/>
            <ac:spMk id="54" creationId="{18A5966D-4D23-469A-BD1E-B071AFCDBD4C}"/>
          </ac:spMkLst>
        </pc:spChg>
        <pc:spChg chg="mod">
          <ac:chgData name="天野 未空" userId="bd8e2cdf-5626-48c4-9b4b-c3cc4b484e21" providerId="ADAL" clId="{9FDC70C9-069B-4EBE-85B2-045D28C34D16}" dt="2022-02-09T05:31:13.384" v="1277" actId="207"/>
          <ac:spMkLst>
            <pc:docMk/>
            <pc:sldMk cId="3798952318" sldId="883"/>
            <ac:spMk id="55" creationId="{6DAC58C0-E38D-4A38-A370-DE84BC6902D2}"/>
          </ac:spMkLst>
        </pc:spChg>
        <pc:spChg chg="add mod">
          <ac:chgData name="天野 未空" userId="bd8e2cdf-5626-48c4-9b4b-c3cc4b484e21" providerId="ADAL" clId="{9FDC70C9-069B-4EBE-85B2-045D28C34D16}" dt="2022-02-09T05:47:16.110" v="1647" actId="14100"/>
          <ac:spMkLst>
            <pc:docMk/>
            <pc:sldMk cId="3798952318" sldId="883"/>
            <ac:spMk id="67" creationId="{7559DEA6-4390-4F93-BD35-10F260E7A618}"/>
          </ac:spMkLst>
        </pc:spChg>
        <pc:grpChg chg="del">
          <ac:chgData name="天野 未空" userId="bd8e2cdf-5626-48c4-9b4b-c3cc4b484e21" providerId="ADAL" clId="{9FDC70C9-069B-4EBE-85B2-045D28C34D16}" dt="2022-02-09T05:05:28.013" v="64" actId="21"/>
          <ac:grpSpMkLst>
            <pc:docMk/>
            <pc:sldMk cId="3798952318" sldId="883"/>
            <ac:grpSpMk id="2" creationId="{3F139382-AC10-4FF7-B8DB-C742A709E742}"/>
          </ac:grpSpMkLst>
        </pc:grpChg>
        <pc:grpChg chg="add del mod">
          <ac:chgData name="天野 未空" userId="bd8e2cdf-5626-48c4-9b4b-c3cc4b484e21" providerId="ADAL" clId="{9FDC70C9-069B-4EBE-85B2-045D28C34D16}" dt="2022-02-09T05:46:07.113" v="1629" actId="165"/>
          <ac:grpSpMkLst>
            <pc:docMk/>
            <pc:sldMk cId="3798952318" sldId="883"/>
            <ac:grpSpMk id="9" creationId="{CB242755-FCB5-4D24-99DE-E6C34AFC3528}"/>
          </ac:grpSpMkLst>
        </pc:grpChg>
        <pc:grpChg chg="del">
          <ac:chgData name="天野 未空" userId="bd8e2cdf-5626-48c4-9b4b-c3cc4b484e21" providerId="ADAL" clId="{9FDC70C9-069B-4EBE-85B2-045D28C34D16}" dt="2022-02-09T05:30:41.885" v="1267" actId="21"/>
          <ac:grpSpMkLst>
            <pc:docMk/>
            <pc:sldMk cId="3798952318" sldId="883"/>
            <ac:grpSpMk id="29" creationId="{80DE9270-C8A1-4A13-B7F3-2A257D8A33FF}"/>
          </ac:grpSpMkLst>
        </pc:grpChg>
        <pc:grpChg chg="add mod ord">
          <ac:chgData name="天野 未空" userId="bd8e2cdf-5626-48c4-9b4b-c3cc4b484e21" providerId="ADAL" clId="{9FDC70C9-069B-4EBE-85B2-045D28C34D16}" dt="2022-02-09T05:06:04.361" v="75" actId="1036"/>
          <ac:grpSpMkLst>
            <pc:docMk/>
            <pc:sldMk cId="3798952318" sldId="883"/>
            <ac:grpSpMk id="37" creationId="{BA6964CA-A1D3-42DF-8D02-F32CAE41399E}"/>
          </ac:grpSpMkLst>
        </pc:grpChg>
        <pc:picChg chg="add mod ord">
          <ac:chgData name="天野 未空" userId="bd8e2cdf-5626-48c4-9b4b-c3cc4b484e21" providerId="ADAL" clId="{9FDC70C9-069B-4EBE-85B2-045D28C34D16}" dt="2022-02-09T05:30:32.358" v="1266" actId="167"/>
          <ac:picMkLst>
            <pc:docMk/>
            <pc:sldMk cId="3798952318" sldId="883"/>
            <ac:picMk id="8" creationId="{3A4D7BC8-6F88-41CF-A8DE-8E8321265C3A}"/>
          </ac:picMkLst>
        </pc:picChg>
        <pc:picChg chg="del topLvl">
          <ac:chgData name="天野 未空" userId="bd8e2cdf-5626-48c4-9b4b-c3cc4b484e21" providerId="ADAL" clId="{9FDC70C9-069B-4EBE-85B2-045D28C34D16}" dt="2022-02-09T05:30:41.885" v="1267" actId="21"/>
          <ac:picMkLst>
            <pc:docMk/>
            <pc:sldMk cId="3798952318" sldId="883"/>
            <ac:picMk id="26" creationId="{FA864E49-133E-4704-AEF7-0A497BB83065}"/>
          </ac:picMkLst>
        </pc:picChg>
        <pc:picChg chg="mod">
          <ac:chgData name="天野 未空" userId="bd8e2cdf-5626-48c4-9b4b-c3cc4b484e21" providerId="ADAL" clId="{9FDC70C9-069B-4EBE-85B2-045D28C34D16}" dt="2022-02-09T05:05:20.693" v="62"/>
          <ac:picMkLst>
            <pc:docMk/>
            <pc:sldMk cId="3798952318" sldId="883"/>
            <ac:picMk id="39" creationId="{89FC124B-8AAB-42A9-964E-4D952CD8CB76}"/>
          </ac:picMkLst>
        </pc:picChg>
        <pc:picChg chg="mod">
          <ac:chgData name="天野 未空" userId="bd8e2cdf-5626-48c4-9b4b-c3cc4b484e21" providerId="ADAL" clId="{9FDC70C9-069B-4EBE-85B2-045D28C34D16}" dt="2022-02-09T05:05:20.693" v="62"/>
          <ac:picMkLst>
            <pc:docMk/>
            <pc:sldMk cId="3798952318" sldId="883"/>
            <ac:picMk id="40" creationId="{8C4C6BDE-DD6B-427B-AC10-6B6A3B2F969C}"/>
          </ac:picMkLst>
        </pc:picChg>
        <pc:picChg chg="del">
          <ac:chgData name="天野 未空" userId="bd8e2cdf-5626-48c4-9b4b-c3cc4b484e21" providerId="ADAL" clId="{9FDC70C9-069B-4EBE-85B2-045D28C34D16}" dt="2022-02-09T05:05:29.625" v="65" actId="21"/>
          <ac:picMkLst>
            <pc:docMk/>
            <pc:sldMk cId="3798952318" sldId="883"/>
            <ac:picMk id="41" creationId="{2C3DB6D6-E29D-4220-9C2D-759621EDEF9F}"/>
          </ac:picMkLst>
        </pc:picChg>
        <pc:picChg chg="mod">
          <ac:chgData name="天野 未空" userId="bd8e2cdf-5626-48c4-9b4b-c3cc4b484e21" providerId="ADAL" clId="{9FDC70C9-069B-4EBE-85B2-045D28C34D16}" dt="2022-02-09T05:05:20.693" v="62"/>
          <ac:picMkLst>
            <pc:docMk/>
            <pc:sldMk cId="3798952318" sldId="883"/>
            <ac:picMk id="43" creationId="{7FE2A110-BC71-4771-AD3D-06F7324416B5}"/>
          </ac:picMkLst>
        </pc:picChg>
        <pc:cxnChg chg="add mod topLvl">
          <ac:chgData name="天野 未空" userId="bd8e2cdf-5626-48c4-9b4b-c3cc4b484e21" providerId="ADAL" clId="{9FDC70C9-069B-4EBE-85B2-045D28C34D16}" dt="2022-02-09T05:46:16.966" v="1633" actId="14100"/>
          <ac:cxnSpMkLst>
            <pc:docMk/>
            <pc:sldMk cId="3798952318" sldId="883"/>
            <ac:cxnSpMk id="46" creationId="{9ECE9FEC-8B88-4F06-9BD3-5056331ECDDC}"/>
          </ac:cxnSpMkLst>
        </pc:cxnChg>
        <pc:cxnChg chg="add mod topLvl">
          <ac:chgData name="天野 未空" userId="bd8e2cdf-5626-48c4-9b4b-c3cc4b484e21" providerId="ADAL" clId="{9FDC70C9-069B-4EBE-85B2-045D28C34D16}" dt="2022-02-09T05:46:25.832" v="1637" actId="14100"/>
          <ac:cxnSpMkLst>
            <pc:docMk/>
            <pc:sldMk cId="3798952318" sldId="883"/>
            <ac:cxnSpMk id="47" creationId="{B7365E4B-EC8F-4858-BFE6-0B573EB48F55}"/>
          </ac:cxnSpMkLst>
        </pc:cxnChg>
        <pc:cxnChg chg="add mod topLvl">
          <ac:chgData name="天野 未空" userId="bd8e2cdf-5626-48c4-9b4b-c3cc4b484e21" providerId="ADAL" clId="{9FDC70C9-069B-4EBE-85B2-045D28C34D16}" dt="2022-02-09T05:46:21.224" v="1635" actId="14100"/>
          <ac:cxnSpMkLst>
            <pc:docMk/>
            <pc:sldMk cId="3798952318" sldId="883"/>
            <ac:cxnSpMk id="49" creationId="{BDA5C3AC-BA6D-46F9-9971-42179DD11E4A}"/>
          </ac:cxnSpMkLst>
        </pc:cxnChg>
        <pc:cxnChg chg="add mod topLvl">
          <ac:chgData name="天野 未空" userId="bd8e2cdf-5626-48c4-9b4b-c3cc4b484e21" providerId="ADAL" clId="{9FDC70C9-069B-4EBE-85B2-045D28C34D16}" dt="2022-02-09T05:46:10.029" v="1631" actId="1076"/>
          <ac:cxnSpMkLst>
            <pc:docMk/>
            <pc:sldMk cId="3798952318" sldId="883"/>
            <ac:cxnSpMk id="58" creationId="{F2649A9B-2B02-4457-8F86-886F9ACA73E3}"/>
          </ac:cxnSpMkLst>
        </pc:cxnChg>
        <pc:cxnChg chg="add mod topLvl">
          <ac:chgData name="天野 未空" userId="bd8e2cdf-5626-48c4-9b4b-c3cc4b484e21" providerId="ADAL" clId="{9FDC70C9-069B-4EBE-85B2-045D28C34D16}" dt="2022-02-09T05:46:34.918" v="1638" actId="1076"/>
          <ac:cxnSpMkLst>
            <pc:docMk/>
            <pc:sldMk cId="3798952318" sldId="883"/>
            <ac:cxnSpMk id="59" creationId="{228E0906-A8BB-4403-905E-D8B99C366731}"/>
          </ac:cxnSpMkLst>
        </pc:cxnChg>
        <pc:cxnChg chg="add mod topLvl">
          <ac:chgData name="天野 未空" userId="bd8e2cdf-5626-48c4-9b4b-c3cc4b484e21" providerId="ADAL" clId="{9FDC70C9-069B-4EBE-85B2-045D28C34D16}" dt="2022-02-09T05:46:10.029" v="1631" actId="1076"/>
          <ac:cxnSpMkLst>
            <pc:docMk/>
            <pc:sldMk cId="3798952318" sldId="883"/>
            <ac:cxnSpMk id="60" creationId="{374FB4C2-4794-4493-A2FD-173D85492CBE}"/>
          </ac:cxnSpMkLst>
        </pc:cxnChg>
        <pc:cxnChg chg="add mod topLvl">
          <ac:chgData name="天野 未空" userId="bd8e2cdf-5626-48c4-9b4b-c3cc4b484e21" providerId="ADAL" clId="{9FDC70C9-069B-4EBE-85B2-045D28C34D16}" dt="2022-02-09T05:46:10.029" v="1631" actId="1076"/>
          <ac:cxnSpMkLst>
            <pc:docMk/>
            <pc:sldMk cId="3798952318" sldId="883"/>
            <ac:cxnSpMk id="61" creationId="{31659E62-405D-42CD-904F-B01D64DA0227}"/>
          </ac:cxnSpMkLst>
        </pc:cxnChg>
        <pc:cxnChg chg="add mod topLvl">
          <ac:chgData name="天野 未空" userId="bd8e2cdf-5626-48c4-9b4b-c3cc4b484e21" providerId="ADAL" clId="{9FDC70C9-069B-4EBE-85B2-045D28C34D16}" dt="2022-02-09T05:46:10.029" v="1631" actId="1076"/>
          <ac:cxnSpMkLst>
            <pc:docMk/>
            <pc:sldMk cId="3798952318" sldId="883"/>
            <ac:cxnSpMk id="62" creationId="{4DA7B285-2F44-4B62-97E1-70D22BA47FBB}"/>
          </ac:cxnSpMkLst>
        </pc:cxnChg>
        <pc:cxnChg chg="add mod topLvl">
          <ac:chgData name="天野 未空" userId="bd8e2cdf-5626-48c4-9b4b-c3cc4b484e21" providerId="ADAL" clId="{9FDC70C9-069B-4EBE-85B2-045D28C34D16}" dt="2022-02-09T05:46:10.029" v="1631" actId="1076"/>
          <ac:cxnSpMkLst>
            <pc:docMk/>
            <pc:sldMk cId="3798952318" sldId="883"/>
            <ac:cxnSpMk id="63" creationId="{9A7B35EC-DFC9-4806-946A-E0C7AFBC9ADC}"/>
          </ac:cxnSpMkLst>
        </pc:cxnChg>
        <pc:cxnChg chg="add mod topLvl">
          <ac:chgData name="天野 未空" userId="bd8e2cdf-5626-48c4-9b4b-c3cc4b484e21" providerId="ADAL" clId="{9FDC70C9-069B-4EBE-85B2-045D28C34D16}" dt="2022-02-09T05:46:36.882" v="1639" actId="1037"/>
          <ac:cxnSpMkLst>
            <pc:docMk/>
            <pc:sldMk cId="3798952318" sldId="883"/>
            <ac:cxnSpMk id="64" creationId="{637B29EF-8E56-4273-9F28-3C0BA832B064}"/>
          </ac:cxnSpMkLst>
        </pc:cxnChg>
        <pc:cxnChg chg="add mod topLvl">
          <ac:chgData name="天野 未空" userId="bd8e2cdf-5626-48c4-9b4b-c3cc4b484e21" providerId="ADAL" clId="{9FDC70C9-069B-4EBE-85B2-045D28C34D16}" dt="2022-02-09T05:46:10.029" v="1631" actId="1076"/>
          <ac:cxnSpMkLst>
            <pc:docMk/>
            <pc:sldMk cId="3798952318" sldId="883"/>
            <ac:cxnSpMk id="65" creationId="{D567D4ED-5549-441C-B594-42DD5D41837B}"/>
          </ac:cxnSpMkLst>
        </pc:cxnChg>
        <pc:cxnChg chg="add mod topLvl">
          <ac:chgData name="天野 未空" userId="bd8e2cdf-5626-48c4-9b4b-c3cc4b484e21" providerId="ADAL" clId="{9FDC70C9-069B-4EBE-85B2-045D28C34D16}" dt="2022-02-09T05:46:10.029" v="1631" actId="1076"/>
          <ac:cxnSpMkLst>
            <pc:docMk/>
            <pc:sldMk cId="3798952318" sldId="883"/>
            <ac:cxnSpMk id="66" creationId="{A46A411F-8C70-4634-8EDD-17F5203E8D1D}"/>
          </ac:cxnSpMkLst>
        </pc:cxnChg>
      </pc:sldChg>
      <pc:sldChg chg="add">
        <pc:chgData name="天野 未空" userId="bd8e2cdf-5626-48c4-9b4b-c3cc4b484e21" providerId="ADAL" clId="{9FDC70C9-069B-4EBE-85B2-045D28C34D16}" dt="2022-02-09T05:52:24.237" v="1689"/>
        <pc:sldMkLst>
          <pc:docMk/>
          <pc:sldMk cId="1390105805" sldId="884"/>
        </pc:sldMkLst>
      </pc:sldChg>
      <pc:sldChg chg="add del">
        <pc:chgData name="天野 未空" userId="bd8e2cdf-5626-48c4-9b4b-c3cc4b484e21" providerId="ADAL" clId="{9FDC70C9-069B-4EBE-85B2-045D28C34D16}" dt="2022-02-09T05:51:22.977" v="1687" actId="2696"/>
        <pc:sldMkLst>
          <pc:docMk/>
          <pc:sldMk cId="3622026986" sldId="884"/>
        </pc:sldMkLst>
      </pc:sldChg>
    </pc:docChg>
  </pc:docChgLst>
  <pc:docChgLst>
    <pc:chgData name="天野 未空" userId="bd8e2cdf-5626-48c4-9b4b-c3cc4b484e21" providerId="ADAL" clId="{745603E3-77D1-4C1F-A705-EA8420F6AE5F}"/>
    <pc:docChg chg="undo redo custSel addSld delSld modSld sldOrd addSection delSection modSection">
      <pc:chgData name="天野 未空" userId="bd8e2cdf-5626-48c4-9b4b-c3cc4b484e21" providerId="ADAL" clId="{745603E3-77D1-4C1F-A705-EA8420F6AE5F}" dt="2022-02-13T10:20:31.478" v="4145" actId="207"/>
      <pc:docMkLst>
        <pc:docMk/>
      </pc:docMkLst>
      <pc:sldChg chg="add del">
        <pc:chgData name="天野 未空" userId="bd8e2cdf-5626-48c4-9b4b-c3cc4b484e21" providerId="ADAL" clId="{745603E3-77D1-4C1F-A705-EA8420F6AE5F}" dt="2022-02-13T03:58:37.949" v="3"/>
        <pc:sldMkLst>
          <pc:docMk/>
          <pc:sldMk cId="2649751533" sldId="461"/>
        </pc:sldMkLst>
      </pc:sldChg>
      <pc:sldChg chg="add del">
        <pc:chgData name="天野 未空" userId="bd8e2cdf-5626-48c4-9b4b-c3cc4b484e21" providerId="ADAL" clId="{745603E3-77D1-4C1F-A705-EA8420F6AE5F}" dt="2022-02-13T03:58:37.949" v="3"/>
        <pc:sldMkLst>
          <pc:docMk/>
          <pc:sldMk cId="2614431013" sldId="538"/>
        </pc:sldMkLst>
      </pc:sldChg>
      <pc:sldChg chg="del">
        <pc:chgData name="天野 未空" userId="bd8e2cdf-5626-48c4-9b4b-c3cc4b484e21" providerId="ADAL" clId="{745603E3-77D1-4C1F-A705-EA8420F6AE5F}" dt="2022-02-13T04:16:29.423" v="10" actId="2696"/>
        <pc:sldMkLst>
          <pc:docMk/>
          <pc:sldMk cId="3135106161" sldId="805"/>
        </pc:sldMkLst>
      </pc:sldChg>
      <pc:sldChg chg="del">
        <pc:chgData name="天野 未空" userId="bd8e2cdf-5626-48c4-9b4b-c3cc4b484e21" providerId="ADAL" clId="{745603E3-77D1-4C1F-A705-EA8420F6AE5F}" dt="2022-02-13T04:16:29.423" v="10" actId="2696"/>
        <pc:sldMkLst>
          <pc:docMk/>
          <pc:sldMk cId="3289449593" sldId="806"/>
        </pc:sldMkLst>
      </pc:sldChg>
      <pc:sldChg chg="del">
        <pc:chgData name="天野 未空" userId="bd8e2cdf-5626-48c4-9b4b-c3cc4b484e21" providerId="ADAL" clId="{745603E3-77D1-4C1F-A705-EA8420F6AE5F}" dt="2022-02-13T04:16:29.423" v="10" actId="2696"/>
        <pc:sldMkLst>
          <pc:docMk/>
          <pc:sldMk cId="424452450" sldId="807"/>
        </pc:sldMkLst>
      </pc:sldChg>
      <pc:sldChg chg="del">
        <pc:chgData name="天野 未空" userId="bd8e2cdf-5626-48c4-9b4b-c3cc4b484e21" providerId="ADAL" clId="{745603E3-77D1-4C1F-A705-EA8420F6AE5F}" dt="2022-02-13T04:16:29.423" v="10" actId="2696"/>
        <pc:sldMkLst>
          <pc:docMk/>
          <pc:sldMk cId="586576774" sldId="808"/>
        </pc:sldMkLst>
      </pc:sldChg>
      <pc:sldChg chg="del">
        <pc:chgData name="天野 未空" userId="bd8e2cdf-5626-48c4-9b4b-c3cc4b484e21" providerId="ADAL" clId="{745603E3-77D1-4C1F-A705-EA8420F6AE5F}" dt="2022-02-13T04:16:29.423" v="10" actId="2696"/>
        <pc:sldMkLst>
          <pc:docMk/>
          <pc:sldMk cId="3107340613" sldId="809"/>
        </pc:sldMkLst>
      </pc:sldChg>
      <pc:sldChg chg="del">
        <pc:chgData name="天野 未空" userId="bd8e2cdf-5626-48c4-9b4b-c3cc4b484e21" providerId="ADAL" clId="{745603E3-77D1-4C1F-A705-EA8420F6AE5F}" dt="2022-02-13T04:16:29.423" v="10" actId="2696"/>
        <pc:sldMkLst>
          <pc:docMk/>
          <pc:sldMk cId="2922752823" sldId="810"/>
        </pc:sldMkLst>
      </pc:sldChg>
      <pc:sldChg chg="del">
        <pc:chgData name="天野 未空" userId="bd8e2cdf-5626-48c4-9b4b-c3cc4b484e21" providerId="ADAL" clId="{745603E3-77D1-4C1F-A705-EA8420F6AE5F}" dt="2022-02-13T04:16:29.423" v="10" actId="2696"/>
        <pc:sldMkLst>
          <pc:docMk/>
          <pc:sldMk cId="3259802239" sldId="811"/>
        </pc:sldMkLst>
      </pc:sldChg>
      <pc:sldChg chg="del">
        <pc:chgData name="天野 未空" userId="bd8e2cdf-5626-48c4-9b4b-c3cc4b484e21" providerId="ADAL" clId="{745603E3-77D1-4C1F-A705-EA8420F6AE5F}" dt="2022-02-13T04:16:29.423" v="10" actId="2696"/>
        <pc:sldMkLst>
          <pc:docMk/>
          <pc:sldMk cId="2582530488" sldId="812"/>
        </pc:sldMkLst>
      </pc:sldChg>
      <pc:sldChg chg="del">
        <pc:chgData name="天野 未空" userId="bd8e2cdf-5626-48c4-9b4b-c3cc4b484e21" providerId="ADAL" clId="{745603E3-77D1-4C1F-A705-EA8420F6AE5F}" dt="2022-02-13T04:16:29.423" v="10" actId="2696"/>
        <pc:sldMkLst>
          <pc:docMk/>
          <pc:sldMk cId="247233963" sldId="813"/>
        </pc:sldMkLst>
      </pc:sldChg>
      <pc:sldChg chg="del">
        <pc:chgData name="天野 未空" userId="bd8e2cdf-5626-48c4-9b4b-c3cc4b484e21" providerId="ADAL" clId="{745603E3-77D1-4C1F-A705-EA8420F6AE5F}" dt="2022-02-13T04:16:29.423" v="10" actId="2696"/>
        <pc:sldMkLst>
          <pc:docMk/>
          <pc:sldMk cId="974665996" sldId="814"/>
        </pc:sldMkLst>
      </pc:sldChg>
      <pc:sldChg chg="del">
        <pc:chgData name="天野 未空" userId="bd8e2cdf-5626-48c4-9b4b-c3cc4b484e21" providerId="ADAL" clId="{745603E3-77D1-4C1F-A705-EA8420F6AE5F}" dt="2022-02-13T04:16:29.423" v="10" actId="2696"/>
        <pc:sldMkLst>
          <pc:docMk/>
          <pc:sldMk cId="68402773" sldId="815"/>
        </pc:sldMkLst>
      </pc:sldChg>
      <pc:sldChg chg="del">
        <pc:chgData name="天野 未空" userId="bd8e2cdf-5626-48c4-9b4b-c3cc4b484e21" providerId="ADAL" clId="{745603E3-77D1-4C1F-A705-EA8420F6AE5F}" dt="2022-02-13T04:16:29.423" v="10" actId="2696"/>
        <pc:sldMkLst>
          <pc:docMk/>
          <pc:sldMk cId="1286178588" sldId="817"/>
        </pc:sldMkLst>
      </pc:sldChg>
      <pc:sldChg chg="del">
        <pc:chgData name="天野 未空" userId="bd8e2cdf-5626-48c4-9b4b-c3cc4b484e21" providerId="ADAL" clId="{745603E3-77D1-4C1F-A705-EA8420F6AE5F}" dt="2022-02-13T04:16:29.423" v="10" actId="2696"/>
        <pc:sldMkLst>
          <pc:docMk/>
          <pc:sldMk cId="1761828681" sldId="823"/>
        </pc:sldMkLst>
      </pc:sldChg>
      <pc:sldChg chg="del">
        <pc:chgData name="天野 未空" userId="bd8e2cdf-5626-48c4-9b4b-c3cc4b484e21" providerId="ADAL" clId="{745603E3-77D1-4C1F-A705-EA8420F6AE5F}" dt="2022-02-13T04:16:29.423" v="10" actId="2696"/>
        <pc:sldMkLst>
          <pc:docMk/>
          <pc:sldMk cId="873584168" sldId="825"/>
        </pc:sldMkLst>
      </pc:sldChg>
      <pc:sldChg chg="del">
        <pc:chgData name="天野 未空" userId="bd8e2cdf-5626-48c4-9b4b-c3cc4b484e21" providerId="ADAL" clId="{745603E3-77D1-4C1F-A705-EA8420F6AE5F}" dt="2022-02-13T04:16:29.423" v="10" actId="2696"/>
        <pc:sldMkLst>
          <pc:docMk/>
          <pc:sldMk cId="2084255676" sldId="826"/>
        </pc:sldMkLst>
      </pc:sldChg>
      <pc:sldChg chg="del">
        <pc:chgData name="天野 未空" userId="bd8e2cdf-5626-48c4-9b4b-c3cc4b484e21" providerId="ADAL" clId="{745603E3-77D1-4C1F-A705-EA8420F6AE5F}" dt="2022-02-13T04:16:29.423" v="10" actId="2696"/>
        <pc:sldMkLst>
          <pc:docMk/>
          <pc:sldMk cId="2552359445" sldId="827"/>
        </pc:sldMkLst>
      </pc:sldChg>
      <pc:sldChg chg="add del">
        <pc:chgData name="天野 未空" userId="bd8e2cdf-5626-48c4-9b4b-c3cc4b484e21" providerId="ADAL" clId="{745603E3-77D1-4C1F-A705-EA8420F6AE5F}" dt="2022-02-13T03:58:37.949" v="3"/>
        <pc:sldMkLst>
          <pc:docMk/>
          <pc:sldMk cId="1311325625" sldId="828"/>
        </pc:sldMkLst>
      </pc:sldChg>
      <pc:sldChg chg="del">
        <pc:chgData name="天野 未空" userId="bd8e2cdf-5626-48c4-9b4b-c3cc4b484e21" providerId="ADAL" clId="{745603E3-77D1-4C1F-A705-EA8420F6AE5F}" dt="2022-02-13T04:16:29.423" v="10" actId="2696"/>
        <pc:sldMkLst>
          <pc:docMk/>
          <pc:sldMk cId="741007219" sldId="829"/>
        </pc:sldMkLst>
      </pc:sldChg>
      <pc:sldChg chg="del">
        <pc:chgData name="天野 未空" userId="bd8e2cdf-5626-48c4-9b4b-c3cc4b484e21" providerId="ADAL" clId="{745603E3-77D1-4C1F-A705-EA8420F6AE5F}" dt="2022-02-13T04:16:29.423" v="10" actId="2696"/>
        <pc:sldMkLst>
          <pc:docMk/>
          <pc:sldMk cId="2134091154" sldId="836"/>
        </pc:sldMkLst>
      </pc:sldChg>
      <pc:sldChg chg="del">
        <pc:chgData name="天野 未空" userId="bd8e2cdf-5626-48c4-9b4b-c3cc4b484e21" providerId="ADAL" clId="{745603E3-77D1-4C1F-A705-EA8420F6AE5F}" dt="2022-02-13T04:16:29.423" v="10" actId="2696"/>
        <pc:sldMkLst>
          <pc:docMk/>
          <pc:sldMk cId="3654913075" sldId="838"/>
        </pc:sldMkLst>
      </pc:sldChg>
      <pc:sldChg chg="del">
        <pc:chgData name="天野 未空" userId="bd8e2cdf-5626-48c4-9b4b-c3cc4b484e21" providerId="ADAL" clId="{745603E3-77D1-4C1F-A705-EA8420F6AE5F}" dt="2022-02-13T04:16:29.423" v="10" actId="2696"/>
        <pc:sldMkLst>
          <pc:docMk/>
          <pc:sldMk cId="3384433837" sldId="839"/>
        </pc:sldMkLst>
      </pc:sldChg>
      <pc:sldChg chg="del">
        <pc:chgData name="天野 未空" userId="bd8e2cdf-5626-48c4-9b4b-c3cc4b484e21" providerId="ADAL" clId="{745603E3-77D1-4C1F-A705-EA8420F6AE5F}" dt="2022-02-13T04:16:29.423" v="10" actId="2696"/>
        <pc:sldMkLst>
          <pc:docMk/>
          <pc:sldMk cId="2808714320" sldId="840"/>
        </pc:sldMkLst>
      </pc:sldChg>
      <pc:sldChg chg="del">
        <pc:chgData name="天野 未空" userId="bd8e2cdf-5626-48c4-9b4b-c3cc4b484e21" providerId="ADAL" clId="{745603E3-77D1-4C1F-A705-EA8420F6AE5F}" dt="2022-02-13T04:16:29.423" v="10" actId="2696"/>
        <pc:sldMkLst>
          <pc:docMk/>
          <pc:sldMk cId="2637509560" sldId="844"/>
        </pc:sldMkLst>
      </pc:sldChg>
      <pc:sldChg chg="del">
        <pc:chgData name="天野 未空" userId="bd8e2cdf-5626-48c4-9b4b-c3cc4b484e21" providerId="ADAL" clId="{745603E3-77D1-4C1F-A705-EA8420F6AE5F}" dt="2022-02-13T04:16:29.423" v="10" actId="2696"/>
        <pc:sldMkLst>
          <pc:docMk/>
          <pc:sldMk cId="3745250759" sldId="845"/>
        </pc:sldMkLst>
      </pc:sldChg>
      <pc:sldChg chg="del">
        <pc:chgData name="天野 未空" userId="bd8e2cdf-5626-48c4-9b4b-c3cc4b484e21" providerId="ADAL" clId="{745603E3-77D1-4C1F-A705-EA8420F6AE5F}" dt="2022-02-13T04:16:29.423" v="10" actId="2696"/>
        <pc:sldMkLst>
          <pc:docMk/>
          <pc:sldMk cId="2538496340" sldId="846"/>
        </pc:sldMkLst>
      </pc:sldChg>
      <pc:sldChg chg="del">
        <pc:chgData name="天野 未空" userId="bd8e2cdf-5626-48c4-9b4b-c3cc4b484e21" providerId="ADAL" clId="{745603E3-77D1-4C1F-A705-EA8420F6AE5F}" dt="2022-02-13T04:16:29.423" v="10" actId="2696"/>
        <pc:sldMkLst>
          <pc:docMk/>
          <pc:sldMk cId="4225073041" sldId="847"/>
        </pc:sldMkLst>
      </pc:sldChg>
      <pc:sldChg chg="del">
        <pc:chgData name="天野 未空" userId="bd8e2cdf-5626-48c4-9b4b-c3cc4b484e21" providerId="ADAL" clId="{745603E3-77D1-4C1F-A705-EA8420F6AE5F}" dt="2022-02-13T03:59:02.896" v="9" actId="2696"/>
        <pc:sldMkLst>
          <pc:docMk/>
          <pc:sldMk cId="2070341164" sldId="852"/>
        </pc:sldMkLst>
      </pc:sldChg>
      <pc:sldChg chg="del">
        <pc:chgData name="天野 未空" userId="bd8e2cdf-5626-48c4-9b4b-c3cc4b484e21" providerId="ADAL" clId="{745603E3-77D1-4C1F-A705-EA8420F6AE5F}" dt="2022-02-13T04:16:29.423" v="10" actId="2696"/>
        <pc:sldMkLst>
          <pc:docMk/>
          <pc:sldMk cId="2721538906" sldId="855"/>
        </pc:sldMkLst>
      </pc:sldChg>
      <pc:sldChg chg="del">
        <pc:chgData name="天野 未空" userId="bd8e2cdf-5626-48c4-9b4b-c3cc4b484e21" providerId="ADAL" clId="{745603E3-77D1-4C1F-A705-EA8420F6AE5F}" dt="2022-02-13T04:16:29.423" v="10" actId="2696"/>
        <pc:sldMkLst>
          <pc:docMk/>
          <pc:sldMk cId="2554938470" sldId="856"/>
        </pc:sldMkLst>
      </pc:sldChg>
      <pc:sldChg chg="del">
        <pc:chgData name="天野 未空" userId="bd8e2cdf-5626-48c4-9b4b-c3cc4b484e21" providerId="ADAL" clId="{745603E3-77D1-4C1F-A705-EA8420F6AE5F}" dt="2022-02-13T04:16:29.423" v="10" actId="2696"/>
        <pc:sldMkLst>
          <pc:docMk/>
          <pc:sldMk cId="1685902168" sldId="858"/>
        </pc:sldMkLst>
      </pc:sldChg>
      <pc:sldChg chg="del">
        <pc:chgData name="天野 未空" userId="bd8e2cdf-5626-48c4-9b4b-c3cc4b484e21" providerId="ADAL" clId="{745603E3-77D1-4C1F-A705-EA8420F6AE5F}" dt="2022-02-13T04:16:29.423" v="10" actId="2696"/>
        <pc:sldMkLst>
          <pc:docMk/>
          <pc:sldMk cId="1445744209" sldId="864"/>
        </pc:sldMkLst>
      </pc:sldChg>
      <pc:sldChg chg="del">
        <pc:chgData name="天野 未空" userId="bd8e2cdf-5626-48c4-9b4b-c3cc4b484e21" providerId="ADAL" clId="{745603E3-77D1-4C1F-A705-EA8420F6AE5F}" dt="2022-02-13T04:16:29.423" v="10" actId="2696"/>
        <pc:sldMkLst>
          <pc:docMk/>
          <pc:sldMk cId="3277203328" sldId="865"/>
        </pc:sldMkLst>
      </pc:sldChg>
      <pc:sldChg chg="del">
        <pc:chgData name="天野 未空" userId="bd8e2cdf-5626-48c4-9b4b-c3cc4b484e21" providerId="ADAL" clId="{745603E3-77D1-4C1F-A705-EA8420F6AE5F}" dt="2022-02-13T04:16:29.423" v="10" actId="2696"/>
        <pc:sldMkLst>
          <pc:docMk/>
          <pc:sldMk cId="517093577" sldId="866"/>
        </pc:sldMkLst>
      </pc:sldChg>
      <pc:sldChg chg="del">
        <pc:chgData name="天野 未空" userId="bd8e2cdf-5626-48c4-9b4b-c3cc4b484e21" providerId="ADAL" clId="{745603E3-77D1-4C1F-A705-EA8420F6AE5F}" dt="2022-02-13T04:16:29.423" v="10" actId="2696"/>
        <pc:sldMkLst>
          <pc:docMk/>
          <pc:sldMk cId="1845498433" sldId="867"/>
        </pc:sldMkLst>
      </pc:sldChg>
      <pc:sldChg chg="del">
        <pc:chgData name="天野 未空" userId="bd8e2cdf-5626-48c4-9b4b-c3cc4b484e21" providerId="ADAL" clId="{745603E3-77D1-4C1F-A705-EA8420F6AE5F}" dt="2022-02-13T04:16:29.423" v="10" actId="2696"/>
        <pc:sldMkLst>
          <pc:docMk/>
          <pc:sldMk cId="916444780" sldId="868"/>
        </pc:sldMkLst>
      </pc:sldChg>
      <pc:sldChg chg="del">
        <pc:chgData name="天野 未空" userId="bd8e2cdf-5626-48c4-9b4b-c3cc4b484e21" providerId="ADAL" clId="{745603E3-77D1-4C1F-A705-EA8420F6AE5F}" dt="2022-02-13T04:16:29.423" v="10" actId="2696"/>
        <pc:sldMkLst>
          <pc:docMk/>
          <pc:sldMk cId="1037946925" sldId="869"/>
        </pc:sldMkLst>
      </pc:sldChg>
      <pc:sldChg chg="del">
        <pc:chgData name="天野 未空" userId="bd8e2cdf-5626-48c4-9b4b-c3cc4b484e21" providerId="ADAL" clId="{745603E3-77D1-4C1F-A705-EA8420F6AE5F}" dt="2022-02-13T04:16:29.423" v="10" actId="2696"/>
        <pc:sldMkLst>
          <pc:docMk/>
          <pc:sldMk cId="378754410" sldId="870"/>
        </pc:sldMkLst>
      </pc:sldChg>
      <pc:sldChg chg="del">
        <pc:chgData name="天野 未空" userId="bd8e2cdf-5626-48c4-9b4b-c3cc4b484e21" providerId="ADAL" clId="{745603E3-77D1-4C1F-A705-EA8420F6AE5F}" dt="2022-02-13T04:16:29.423" v="10" actId="2696"/>
        <pc:sldMkLst>
          <pc:docMk/>
          <pc:sldMk cId="2244226642" sldId="871"/>
        </pc:sldMkLst>
      </pc:sldChg>
      <pc:sldChg chg="del">
        <pc:chgData name="天野 未空" userId="bd8e2cdf-5626-48c4-9b4b-c3cc4b484e21" providerId="ADAL" clId="{745603E3-77D1-4C1F-A705-EA8420F6AE5F}" dt="2022-02-13T04:16:29.423" v="10" actId="2696"/>
        <pc:sldMkLst>
          <pc:docMk/>
          <pc:sldMk cId="2984698542" sldId="872"/>
        </pc:sldMkLst>
      </pc:sldChg>
      <pc:sldChg chg="del">
        <pc:chgData name="天野 未空" userId="bd8e2cdf-5626-48c4-9b4b-c3cc4b484e21" providerId="ADAL" clId="{745603E3-77D1-4C1F-A705-EA8420F6AE5F}" dt="2022-02-13T04:16:29.423" v="10" actId="2696"/>
        <pc:sldMkLst>
          <pc:docMk/>
          <pc:sldMk cId="1017072399" sldId="873"/>
        </pc:sldMkLst>
      </pc:sldChg>
      <pc:sldChg chg="del">
        <pc:chgData name="天野 未空" userId="bd8e2cdf-5626-48c4-9b4b-c3cc4b484e21" providerId="ADAL" clId="{745603E3-77D1-4C1F-A705-EA8420F6AE5F}" dt="2022-02-13T04:16:29.423" v="10" actId="2696"/>
        <pc:sldMkLst>
          <pc:docMk/>
          <pc:sldMk cId="3314494573" sldId="874"/>
        </pc:sldMkLst>
      </pc:sldChg>
      <pc:sldChg chg="del">
        <pc:chgData name="天野 未空" userId="bd8e2cdf-5626-48c4-9b4b-c3cc4b484e21" providerId="ADAL" clId="{745603E3-77D1-4C1F-A705-EA8420F6AE5F}" dt="2022-02-13T04:16:29.423" v="10" actId="2696"/>
        <pc:sldMkLst>
          <pc:docMk/>
          <pc:sldMk cId="2907070392" sldId="875"/>
        </pc:sldMkLst>
      </pc:sldChg>
      <pc:sldChg chg="del">
        <pc:chgData name="天野 未空" userId="bd8e2cdf-5626-48c4-9b4b-c3cc4b484e21" providerId="ADAL" clId="{745603E3-77D1-4C1F-A705-EA8420F6AE5F}" dt="2022-02-13T04:16:29.423" v="10" actId="2696"/>
        <pc:sldMkLst>
          <pc:docMk/>
          <pc:sldMk cId="634543213" sldId="876"/>
        </pc:sldMkLst>
      </pc:sldChg>
      <pc:sldChg chg="del">
        <pc:chgData name="天野 未空" userId="bd8e2cdf-5626-48c4-9b4b-c3cc4b484e21" providerId="ADAL" clId="{745603E3-77D1-4C1F-A705-EA8420F6AE5F}" dt="2022-02-13T04:16:29.423" v="10" actId="2696"/>
        <pc:sldMkLst>
          <pc:docMk/>
          <pc:sldMk cId="17524596" sldId="877"/>
        </pc:sldMkLst>
      </pc:sldChg>
      <pc:sldChg chg="del">
        <pc:chgData name="天野 未空" userId="bd8e2cdf-5626-48c4-9b4b-c3cc4b484e21" providerId="ADAL" clId="{745603E3-77D1-4C1F-A705-EA8420F6AE5F}" dt="2022-02-13T04:16:29.423" v="10" actId="2696"/>
        <pc:sldMkLst>
          <pc:docMk/>
          <pc:sldMk cId="4088019845" sldId="879"/>
        </pc:sldMkLst>
      </pc:sldChg>
      <pc:sldChg chg="add del">
        <pc:chgData name="天野 未空" userId="bd8e2cdf-5626-48c4-9b4b-c3cc4b484e21" providerId="ADAL" clId="{745603E3-77D1-4C1F-A705-EA8420F6AE5F}" dt="2022-02-13T03:58:37.949" v="3"/>
        <pc:sldMkLst>
          <pc:docMk/>
          <pc:sldMk cId="2972141594" sldId="881"/>
        </pc:sldMkLst>
      </pc:sldChg>
      <pc:sldChg chg="del">
        <pc:chgData name="天野 未空" userId="bd8e2cdf-5626-48c4-9b4b-c3cc4b484e21" providerId="ADAL" clId="{745603E3-77D1-4C1F-A705-EA8420F6AE5F}" dt="2022-02-13T04:16:29.423" v="10" actId="2696"/>
        <pc:sldMkLst>
          <pc:docMk/>
          <pc:sldMk cId="325716552" sldId="882"/>
        </pc:sldMkLst>
      </pc:sldChg>
      <pc:sldChg chg="del">
        <pc:chgData name="天野 未空" userId="bd8e2cdf-5626-48c4-9b4b-c3cc4b484e21" providerId="ADAL" clId="{745603E3-77D1-4C1F-A705-EA8420F6AE5F}" dt="2022-02-13T04:16:29.423" v="10" actId="2696"/>
        <pc:sldMkLst>
          <pc:docMk/>
          <pc:sldMk cId="3798952318" sldId="883"/>
        </pc:sldMkLst>
      </pc:sldChg>
      <pc:sldChg chg="del">
        <pc:chgData name="天野 未空" userId="bd8e2cdf-5626-48c4-9b4b-c3cc4b484e21" providerId="ADAL" clId="{745603E3-77D1-4C1F-A705-EA8420F6AE5F}" dt="2022-02-13T04:16:29.423" v="10" actId="2696"/>
        <pc:sldMkLst>
          <pc:docMk/>
          <pc:sldMk cId="2516185945" sldId="885"/>
        </pc:sldMkLst>
      </pc:sldChg>
      <pc:sldChg chg="modSp add del mod">
        <pc:chgData name="天野 未空" userId="bd8e2cdf-5626-48c4-9b4b-c3cc4b484e21" providerId="ADAL" clId="{745603E3-77D1-4C1F-A705-EA8420F6AE5F}" dt="2022-02-13T09:23:46.443" v="1445" actId="1076"/>
        <pc:sldMkLst>
          <pc:docMk/>
          <pc:sldMk cId="1349823145" sldId="896"/>
        </pc:sldMkLst>
        <pc:spChg chg="mod">
          <ac:chgData name="天野 未空" userId="bd8e2cdf-5626-48c4-9b4b-c3cc4b484e21" providerId="ADAL" clId="{745603E3-77D1-4C1F-A705-EA8420F6AE5F}" dt="2022-02-13T07:42:33.979" v="607" actId="20577"/>
          <ac:spMkLst>
            <pc:docMk/>
            <pc:sldMk cId="1349823145" sldId="896"/>
            <ac:spMk id="39" creationId="{919263D5-8AAB-4ABB-AED6-6E4D8764A68D}"/>
          </ac:spMkLst>
        </pc:spChg>
        <pc:spChg chg="mod">
          <ac:chgData name="天野 未空" userId="bd8e2cdf-5626-48c4-9b4b-c3cc4b484e21" providerId="ADAL" clId="{745603E3-77D1-4C1F-A705-EA8420F6AE5F}" dt="2022-02-13T09:23:46.443" v="1445" actId="1076"/>
          <ac:spMkLst>
            <pc:docMk/>
            <pc:sldMk cId="1349823145" sldId="896"/>
            <ac:spMk id="59" creationId="{7684E6AE-7A23-449A-9612-0FC8B145262F}"/>
          </ac:spMkLst>
        </pc:spChg>
      </pc:sldChg>
      <pc:sldChg chg="add del modAnim delCm">
        <pc:chgData name="天野 未空" userId="bd8e2cdf-5626-48c4-9b4b-c3cc4b484e21" providerId="ADAL" clId="{745603E3-77D1-4C1F-A705-EA8420F6AE5F}" dt="2022-02-13T09:25:06.370" v="1456"/>
        <pc:sldMkLst>
          <pc:docMk/>
          <pc:sldMk cId="3412701562" sldId="897"/>
        </pc:sldMkLst>
      </pc:sldChg>
      <pc:sldChg chg="del">
        <pc:chgData name="天野 未空" userId="bd8e2cdf-5626-48c4-9b4b-c3cc4b484e21" providerId="ADAL" clId="{745603E3-77D1-4C1F-A705-EA8420F6AE5F}" dt="2022-02-13T03:58:40.752" v="4" actId="2696"/>
        <pc:sldMkLst>
          <pc:docMk/>
          <pc:sldMk cId="2099538219" sldId="898"/>
        </pc:sldMkLst>
      </pc:sldChg>
      <pc:sldChg chg="add del">
        <pc:chgData name="天野 未空" userId="bd8e2cdf-5626-48c4-9b4b-c3cc4b484e21" providerId="ADAL" clId="{745603E3-77D1-4C1F-A705-EA8420F6AE5F}" dt="2022-02-13T03:58:45.711" v="5"/>
        <pc:sldMkLst>
          <pc:docMk/>
          <pc:sldMk cId="421023367" sldId="899"/>
        </pc:sldMkLst>
      </pc:sldChg>
      <pc:sldChg chg="del">
        <pc:chgData name="天野 未空" userId="bd8e2cdf-5626-48c4-9b4b-c3cc4b484e21" providerId="ADAL" clId="{745603E3-77D1-4C1F-A705-EA8420F6AE5F}" dt="2022-02-13T04:16:29.423" v="10" actId="2696"/>
        <pc:sldMkLst>
          <pc:docMk/>
          <pc:sldMk cId="2489607577" sldId="904"/>
        </pc:sldMkLst>
      </pc:sldChg>
      <pc:sldChg chg="del">
        <pc:chgData name="天野 未空" userId="bd8e2cdf-5626-48c4-9b4b-c3cc4b484e21" providerId="ADAL" clId="{745603E3-77D1-4C1F-A705-EA8420F6AE5F}" dt="2022-02-13T04:16:29.423" v="10" actId="2696"/>
        <pc:sldMkLst>
          <pc:docMk/>
          <pc:sldMk cId="3931622145" sldId="905"/>
        </pc:sldMkLst>
      </pc:sldChg>
      <pc:sldChg chg="del">
        <pc:chgData name="天野 未空" userId="bd8e2cdf-5626-48c4-9b4b-c3cc4b484e21" providerId="ADAL" clId="{745603E3-77D1-4C1F-A705-EA8420F6AE5F}" dt="2022-02-13T04:16:29.423" v="10" actId="2696"/>
        <pc:sldMkLst>
          <pc:docMk/>
          <pc:sldMk cId="1608140584" sldId="906"/>
        </pc:sldMkLst>
      </pc:sldChg>
      <pc:sldChg chg="del">
        <pc:chgData name="天野 未空" userId="bd8e2cdf-5626-48c4-9b4b-c3cc4b484e21" providerId="ADAL" clId="{745603E3-77D1-4C1F-A705-EA8420F6AE5F}" dt="2022-02-13T04:16:29.423" v="10" actId="2696"/>
        <pc:sldMkLst>
          <pc:docMk/>
          <pc:sldMk cId="2929082461" sldId="907"/>
        </pc:sldMkLst>
      </pc:sldChg>
      <pc:sldChg chg="addSp delSp modSp add del mod ord addAnim delAnim modAnim">
        <pc:chgData name="天野 未空" userId="bd8e2cdf-5626-48c4-9b4b-c3cc4b484e21" providerId="ADAL" clId="{745603E3-77D1-4C1F-A705-EA8420F6AE5F}" dt="2022-02-13T09:47:17.723" v="2344" actId="1035"/>
        <pc:sldMkLst>
          <pc:docMk/>
          <pc:sldMk cId="1090807105" sldId="909"/>
        </pc:sldMkLst>
        <pc:spChg chg="mod">
          <ac:chgData name="天野 未空" userId="bd8e2cdf-5626-48c4-9b4b-c3cc4b484e21" providerId="ADAL" clId="{745603E3-77D1-4C1F-A705-EA8420F6AE5F}" dt="2022-02-13T09:40:02.667" v="2194" actId="164"/>
          <ac:spMkLst>
            <pc:docMk/>
            <pc:sldMk cId="1090807105" sldId="909"/>
            <ac:spMk id="2" creationId="{4D8F1A65-6E3E-49A4-891A-6E455C9E53AA}"/>
          </ac:spMkLst>
        </pc:spChg>
        <pc:spChg chg="mod">
          <ac:chgData name="天野 未空" userId="bd8e2cdf-5626-48c4-9b4b-c3cc4b484e21" providerId="ADAL" clId="{745603E3-77D1-4C1F-A705-EA8420F6AE5F}" dt="2022-02-13T09:17:00.705" v="795" actId="20577"/>
          <ac:spMkLst>
            <pc:docMk/>
            <pc:sldMk cId="1090807105" sldId="909"/>
            <ac:spMk id="3" creationId="{4E64BA4C-9848-43B3-9DAA-36D1E4461371}"/>
          </ac:spMkLst>
        </pc:spChg>
        <pc:spChg chg="mod">
          <ac:chgData name="天野 未空" userId="bd8e2cdf-5626-48c4-9b4b-c3cc4b484e21" providerId="ADAL" clId="{745603E3-77D1-4C1F-A705-EA8420F6AE5F}" dt="2022-02-13T09:28:04.050" v="1540" actId="164"/>
          <ac:spMkLst>
            <pc:docMk/>
            <pc:sldMk cId="1090807105" sldId="909"/>
            <ac:spMk id="8" creationId="{C0AC9A03-BDA6-4332-8C3C-EC3EC006D09A}"/>
          </ac:spMkLst>
        </pc:spChg>
        <pc:spChg chg="mod">
          <ac:chgData name="天野 未空" userId="bd8e2cdf-5626-48c4-9b4b-c3cc4b484e21" providerId="ADAL" clId="{745603E3-77D1-4C1F-A705-EA8420F6AE5F}" dt="2022-02-13T09:28:04.050" v="1540" actId="164"/>
          <ac:spMkLst>
            <pc:docMk/>
            <pc:sldMk cId="1090807105" sldId="909"/>
            <ac:spMk id="10" creationId="{CCBE1FF4-1EFF-4B69-BC41-9FBA957ABC26}"/>
          </ac:spMkLst>
        </pc:spChg>
        <pc:spChg chg="mod">
          <ac:chgData name="天野 未空" userId="bd8e2cdf-5626-48c4-9b4b-c3cc4b484e21" providerId="ADAL" clId="{745603E3-77D1-4C1F-A705-EA8420F6AE5F}" dt="2022-02-13T09:28:04.050" v="1540" actId="164"/>
          <ac:spMkLst>
            <pc:docMk/>
            <pc:sldMk cId="1090807105" sldId="909"/>
            <ac:spMk id="11" creationId="{6B22C270-FEA9-4BC5-AA55-637977687D9F}"/>
          </ac:spMkLst>
        </pc:spChg>
        <pc:spChg chg="add del mod">
          <ac:chgData name="天野 未空" userId="bd8e2cdf-5626-48c4-9b4b-c3cc4b484e21" providerId="ADAL" clId="{745603E3-77D1-4C1F-A705-EA8420F6AE5F}" dt="2022-02-13T09:19:46.582" v="825"/>
          <ac:spMkLst>
            <pc:docMk/>
            <pc:sldMk cId="1090807105" sldId="909"/>
            <ac:spMk id="12" creationId="{D4247D24-D9EE-4D2E-82D5-A1054BB22418}"/>
          </ac:spMkLst>
        </pc:spChg>
        <pc:spChg chg="add del mod">
          <ac:chgData name="天野 未空" userId="bd8e2cdf-5626-48c4-9b4b-c3cc4b484e21" providerId="ADAL" clId="{745603E3-77D1-4C1F-A705-EA8420F6AE5F}" dt="2022-02-13T09:31:59.145" v="1869" actId="21"/>
          <ac:spMkLst>
            <pc:docMk/>
            <pc:sldMk cId="1090807105" sldId="909"/>
            <ac:spMk id="13" creationId="{E353CACC-5EE1-4D3C-B185-08B06795ECB9}"/>
          </ac:spMkLst>
        </pc:spChg>
        <pc:spChg chg="add del mod">
          <ac:chgData name="天野 未空" userId="bd8e2cdf-5626-48c4-9b4b-c3cc4b484e21" providerId="ADAL" clId="{745603E3-77D1-4C1F-A705-EA8420F6AE5F}" dt="2022-02-13T09:31:56.069" v="1868" actId="21"/>
          <ac:spMkLst>
            <pc:docMk/>
            <pc:sldMk cId="1090807105" sldId="909"/>
            <ac:spMk id="14" creationId="{38A26BC5-D084-4728-844B-8B8817CE5410}"/>
          </ac:spMkLst>
        </pc:spChg>
        <pc:spChg chg="add del mod">
          <ac:chgData name="天野 未空" userId="bd8e2cdf-5626-48c4-9b4b-c3cc4b484e21" providerId="ADAL" clId="{745603E3-77D1-4C1F-A705-EA8420F6AE5F}" dt="2022-02-13T09:47:17.723" v="2344" actId="1035"/>
          <ac:spMkLst>
            <pc:docMk/>
            <pc:sldMk cId="1090807105" sldId="909"/>
            <ac:spMk id="15" creationId="{24D5B33E-F731-4700-9685-F9E5270BFEAF}"/>
          </ac:spMkLst>
        </pc:spChg>
        <pc:spChg chg="add del mod">
          <ac:chgData name="天野 未空" userId="bd8e2cdf-5626-48c4-9b4b-c3cc4b484e21" providerId="ADAL" clId="{745603E3-77D1-4C1F-A705-EA8420F6AE5F}" dt="2022-02-13T09:37:10.168" v="2000" actId="21"/>
          <ac:spMkLst>
            <pc:docMk/>
            <pc:sldMk cId="1090807105" sldId="909"/>
            <ac:spMk id="16" creationId="{6F4A2086-DD3F-4866-8587-28D64F472FEC}"/>
          </ac:spMkLst>
        </pc:spChg>
        <pc:spChg chg="add del mod topLvl">
          <ac:chgData name="天野 未空" userId="bd8e2cdf-5626-48c4-9b4b-c3cc4b484e21" providerId="ADAL" clId="{745603E3-77D1-4C1F-A705-EA8420F6AE5F}" dt="2022-02-13T09:43:01.476" v="2227" actId="21"/>
          <ac:spMkLst>
            <pc:docMk/>
            <pc:sldMk cId="1090807105" sldId="909"/>
            <ac:spMk id="18" creationId="{04D9B885-51D0-4986-9F7B-9C3C7026B1B3}"/>
          </ac:spMkLst>
        </pc:spChg>
        <pc:spChg chg="mod">
          <ac:chgData name="天野 未空" userId="bd8e2cdf-5626-48c4-9b4b-c3cc4b484e21" providerId="ADAL" clId="{745603E3-77D1-4C1F-A705-EA8420F6AE5F}" dt="2022-02-13T09:28:04.050" v="1540" actId="164"/>
          <ac:spMkLst>
            <pc:docMk/>
            <pc:sldMk cId="1090807105" sldId="909"/>
            <ac:spMk id="20" creationId="{C80A3CAE-4FE5-4DD6-BB0E-CD267FB2EA45}"/>
          </ac:spMkLst>
        </pc:spChg>
        <pc:spChg chg="mod">
          <ac:chgData name="天野 未空" userId="bd8e2cdf-5626-48c4-9b4b-c3cc4b484e21" providerId="ADAL" clId="{745603E3-77D1-4C1F-A705-EA8420F6AE5F}" dt="2022-02-13T09:28:04.050" v="1540" actId="164"/>
          <ac:spMkLst>
            <pc:docMk/>
            <pc:sldMk cId="1090807105" sldId="909"/>
            <ac:spMk id="21" creationId="{F067E37A-7D23-40F4-B681-D46ACB7AA19E}"/>
          </ac:spMkLst>
        </pc:spChg>
        <pc:spChg chg="del mod">
          <ac:chgData name="天野 未空" userId="bd8e2cdf-5626-48c4-9b4b-c3cc4b484e21" providerId="ADAL" clId="{745603E3-77D1-4C1F-A705-EA8420F6AE5F}" dt="2022-02-13T09:27:09.699" v="1524" actId="21"/>
          <ac:spMkLst>
            <pc:docMk/>
            <pc:sldMk cId="1090807105" sldId="909"/>
            <ac:spMk id="22" creationId="{41445AD4-8E71-442D-A1DC-F3A8BB898F2E}"/>
          </ac:spMkLst>
        </pc:spChg>
        <pc:spChg chg="add del mod">
          <ac:chgData name="天野 未空" userId="bd8e2cdf-5626-48c4-9b4b-c3cc4b484e21" providerId="ADAL" clId="{745603E3-77D1-4C1F-A705-EA8420F6AE5F}" dt="2022-02-13T09:43:00.691" v="2225" actId="21"/>
          <ac:spMkLst>
            <pc:docMk/>
            <pc:sldMk cId="1090807105" sldId="909"/>
            <ac:spMk id="23" creationId="{822B0FD5-8838-43D7-B0D5-2DC785822ACC}"/>
          </ac:spMkLst>
        </pc:spChg>
        <pc:spChg chg="add del mod">
          <ac:chgData name="天野 未空" userId="bd8e2cdf-5626-48c4-9b4b-c3cc4b484e21" providerId="ADAL" clId="{745603E3-77D1-4C1F-A705-EA8420F6AE5F}" dt="2022-02-13T09:43:01.253" v="2226" actId="21"/>
          <ac:spMkLst>
            <pc:docMk/>
            <pc:sldMk cId="1090807105" sldId="909"/>
            <ac:spMk id="24" creationId="{C1089922-C44E-4C47-B2A2-C85CC1031D4D}"/>
          </ac:spMkLst>
        </pc:spChg>
        <pc:spChg chg="add mod">
          <ac:chgData name="天野 未空" userId="bd8e2cdf-5626-48c4-9b4b-c3cc4b484e21" providerId="ADAL" clId="{745603E3-77D1-4C1F-A705-EA8420F6AE5F}" dt="2022-02-13T09:33:09.552" v="1879" actId="164"/>
          <ac:spMkLst>
            <pc:docMk/>
            <pc:sldMk cId="1090807105" sldId="909"/>
            <ac:spMk id="25" creationId="{8902C1C1-E7B2-4BAC-86E9-081B0293BA77}"/>
          </ac:spMkLst>
        </pc:spChg>
        <pc:spChg chg="add mod">
          <ac:chgData name="天野 未空" userId="bd8e2cdf-5626-48c4-9b4b-c3cc4b484e21" providerId="ADAL" clId="{745603E3-77D1-4C1F-A705-EA8420F6AE5F}" dt="2022-02-13T09:33:09.552" v="1879" actId="164"/>
          <ac:spMkLst>
            <pc:docMk/>
            <pc:sldMk cId="1090807105" sldId="909"/>
            <ac:spMk id="26" creationId="{E27A73CF-C76B-4547-8C60-7C40406106D3}"/>
          </ac:spMkLst>
        </pc:spChg>
        <pc:spChg chg="add del">
          <ac:chgData name="天野 未空" userId="bd8e2cdf-5626-48c4-9b4b-c3cc4b484e21" providerId="ADAL" clId="{745603E3-77D1-4C1F-A705-EA8420F6AE5F}" dt="2022-02-13T09:32:35.162" v="1873" actId="21"/>
          <ac:spMkLst>
            <pc:docMk/>
            <pc:sldMk cId="1090807105" sldId="909"/>
            <ac:spMk id="27" creationId="{1051D7D7-56DB-4493-A082-34379C30D9B0}"/>
          </ac:spMkLst>
        </pc:spChg>
        <pc:spChg chg="add mod">
          <ac:chgData name="天野 未空" userId="bd8e2cdf-5626-48c4-9b4b-c3cc4b484e21" providerId="ADAL" clId="{745603E3-77D1-4C1F-A705-EA8420F6AE5F}" dt="2022-02-13T09:34:14.067" v="1917" actId="404"/>
          <ac:spMkLst>
            <pc:docMk/>
            <pc:sldMk cId="1090807105" sldId="909"/>
            <ac:spMk id="29" creationId="{F1793762-6574-4955-9993-B44E225CC31E}"/>
          </ac:spMkLst>
        </pc:spChg>
        <pc:spChg chg="del mod topLvl">
          <ac:chgData name="天野 未空" userId="bd8e2cdf-5626-48c4-9b4b-c3cc4b484e21" providerId="ADAL" clId="{745603E3-77D1-4C1F-A705-EA8420F6AE5F}" dt="2022-02-13T09:36:52.327" v="1995" actId="21"/>
          <ac:spMkLst>
            <pc:docMk/>
            <pc:sldMk cId="1090807105" sldId="909"/>
            <ac:spMk id="33" creationId="{575B8381-4860-43B5-A2EF-E23799E4AA0C}"/>
          </ac:spMkLst>
        </pc:spChg>
        <pc:spChg chg="mod">
          <ac:chgData name="天野 未空" userId="bd8e2cdf-5626-48c4-9b4b-c3cc4b484e21" providerId="ADAL" clId="{745603E3-77D1-4C1F-A705-EA8420F6AE5F}" dt="2022-02-13T09:38:24.305" v="2114"/>
          <ac:spMkLst>
            <pc:docMk/>
            <pc:sldMk cId="1090807105" sldId="909"/>
            <ac:spMk id="34" creationId="{E1662506-AF64-4C85-B6AD-17EFB031EAA2}"/>
          </ac:spMkLst>
        </pc:spChg>
        <pc:spChg chg="mod">
          <ac:chgData name="天野 未空" userId="bd8e2cdf-5626-48c4-9b4b-c3cc4b484e21" providerId="ADAL" clId="{745603E3-77D1-4C1F-A705-EA8420F6AE5F}" dt="2022-02-13T09:39:05.389" v="2177"/>
          <ac:spMkLst>
            <pc:docMk/>
            <pc:sldMk cId="1090807105" sldId="909"/>
            <ac:spMk id="35" creationId="{9D1C77A2-926C-4053-934F-B5C6B40BB8AD}"/>
          </ac:spMkLst>
        </pc:spChg>
        <pc:spChg chg="add mod">
          <ac:chgData name="天野 未空" userId="bd8e2cdf-5626-48c4-9b4b-c3cc4b484e21" providerId="ADAL" clId="{745603E3-77D1-4C1F-A705-EA8420F6AE5F}" dt="2022-02-13T09:40:16.439" v="2199" actId="1037"/>
          <ac:spMkLst>
            <pc:docMk/>
            <pc:sldMk cId="1090807105" sldId="909"/>
            <ac:spMk id="36" creationId="{F1D16B80-B24F-4E33-BBE7-970B961BE6F9}"/>
          </ac:spMkLst>
        </pc:spChg>
        <pc:spChg chg="add mod">
          <ac:chgData name="天野 未空" userId="bd8e2cdf-5626-48c4-9b4b-c3cc4b484e21" providerId="ADAL" clId="{745603E3-77D1-4C1F-A705-EA8420F6AE5F}" dt="2022-02-13T09:46:24.009" v="2321" actId="1076"/>
          <ac:spMkLst>
            <pc:docMk/>
            <pc:sldMk cId="1090807105" sldId="909"/>
            <ac:spMk id="40" creationId="{F9FC8693-6D2F-49AA-992E-B729D038674B}"/>
          </ac:spMkLst>
        </pc:spChg>
        <pc:grpChg chg="add mod">
          <ac:chgData name="天野 未空" userId="bd8e2cdf-5626-48c4-9b4b-c3cc4b484e21" providerId="ADAL" clId="{745603E3-77D1-4C1F-A705-EA8420F6AE5F}" dt="2022-02-13T09:28:04.050" v="1540" actId="164"/>
          <ac:grpSpMkLst>
            <pc:docMk/>
            <pc:sldMk cId="1090807105" sldId="909"/>
            <ac:grpSpMk id="5" creationId="{9674270E-03AF-46DE-B357-2089D3398437}"/>
          </ac:grpSpMkLst>
        </pc:grpChg>
        <pc:grpChg chg="add mod">
          <ac:chgData name="天野 未空" userId="bd8e2cdf-5626-48c4-9b4b-c3cc4b484e21" providerId="ADAL" clId="{745603E3-77D1-4C1F-A705-EA8420F6AE5F}" dt="2022-02-13T09:45:20.371" v="2314" actId="1076"/>
          <ac:grpSpMkLst>
            <pc:docMk/>
            <pc:sldMk cId="1090807105" sldId="909"/>
            <ac:grpSpMk id="7" creationId="{9CECEA39-B835-4EA8-A178-1E27777941AB}"/>
          </ac:grpSpMkLst>
        </pc:grpChg>
        <pc:grpChg chg="mod">
          <ac:chgData name="天野 未空" userId="bd8e2cdf-5626-48c4-9b4b-c3cc4b484e21" providerId="ADAL" clId="{745603E3-77D1-4C1F-A705-EA8420F6AE5F}" dt="2022-02-13T09:28:04.050" v="1540" actId="164"/>
          <ac:grpSpMkLst>
            <pc:docMk/>
            <pc:sldMk cId="1090807105" sldId="909"/>
            <ac:grpSpMk id="9" creationId="{F85A13E1-F432-41F0-989B-F933E8C04418}"/>
          </ac:grpSpMkLst>
        </pc:grpChg>
        <pc:grpChg chg="add del mod">
          <ac:chgData name="天野 未空" userId="bd8e2cdf-5626-48c4-9b4b-c3cc4b484e21" providerId="ADAL" clId="{745603E3-77D1-4C1F-A705-EA8420F6AE5F}" dt="2022-02-13T09:43:01.476" v="2227" actId="21"/>
          <ac:grpSpMkLst>
            <pc:docMk/>
            <pc:sldMk cId="1090807105" sldId="909"/>
            <ac:grpSpMk id="17" creationId="{0739B037-CDEF-4952-9252-DACD97DBC6B0}"/>
          </ac:grpSpMkLst>
        </pc:grpChg>
        <pc:grpChg chg="mod topLvl">
          <ac:chgData name="天野 未空" userId="bd8e2cdf-5626-48c4-9b4b-c3cc4b484e21" providerId="ADAL" clId="{745603E3-77D1-4C1F-A705-EA8420F6AE5F}" dt="2022-02-13T09:45:20.371" v="2314" actId="1076"/>
          <ac:grpSpMkLst>
            <pc:docMk/>
            <pc:sldMk cId="1090807105" sldId="909"/>
            <ac:grpSpMk id="19" creationId="{38CFD5C4-810C-40CB-96FE-F38D69AD6093}"/>
          </ac:grpSpMkLst>
        </pc:grpChg>
        <pc:grpChg chg="add mod">
          <ac:chgData name="天野 未空" userId="bd8e2cdf-5626-48c4-9b4b-c3cc4b484e21" providerId="ADAL" clId="{745603E3-77D1-4C1F-A705-EA8420F6AE5F}" dt="2022-02-13T09:34:11.354" v="1916" actId="164"/>
          <ac:grpSpMkLst>
            <pc:docMk/>
            <pc:sldMk cId="1090807105" sldId="909"/>
            <ac:grpSpMk id="28" creationId="{2C17AECD-15D6-4BB0-A5A4-00B3BB7C9177}"/>
          </ac:grpSpMkLst>
        </pc:grpChg>
        <pc:grpChg chg="add mod ord">
          <ac:chgData name="天野 未空" userId="bd8e2cdf-5626-48c4-9b4b-c3cc4b484e21" providerId="ADAL" clId="{745603E3-77D1-4C1F-A705-EA8420F6AE5F}" dt="2022-02-13T09:47:17.723" v="2344" actId="1035"/>
          <ac:grpSpMkLst>
            <pc:docMk/>
            <pc:sldMk cId="1090807105" sldId="909"/>
            <ac:grpSpMk id="30" creationId="{A82FAA0A-03E4-4D1F-A4AB-F5AD581D3863}"/>
          </ac:grpSpMkLst>
        </pc:grpChg>
        <pc:grpChg chg="add del mod">
          <ac:chgData name="天野 未空" userId="bd8e2cdf-5626-48c4-9b4b-c3cc4b484e21" providerId="ADAL" clId="{745603E3-77D1-4C1F-A705-EA8420F6AE5F}" dt="2022-02-13T09:36:52.327" v="1995" actId="21"/>
          <ac:grpSpMkLst>
            <pc:docMk/>
            <pc:sldMk cId="1090807105" sldId="909"/>
            <ac:grpSpMk id="31" creationId="{33793751-6DDB-4EC8-9894-4790658FC05C}"/>
          </ac:grpSpMkLst>
        </pc:grpChg>
        <pc:grpChg chg="mod topLvl">
          <ac:chgData name="天野 未空" userId="bd8e2cdf-5626-48c4-9b4b-c3cc4b484e21" providerId="ADAL" clId="{745603E3-77D1-4C1F-A705-EA8420F6AE5F}" dt="2022-02-13T09:47:17.723" v="2344" actId="1035"/>
          <ac:grpSpMkLst>
            <pc:docMk/>
            <pc:sldMk cId="1090807105" sldId="909"/>
            <ac:grpSpMk id="32" creationId="{6E9F972A-C9C5-45E4-ADAA-A1F65534A7B4}"/>
          </ac:grpSpMkLst>
        </pc:grpChg>
        <pc:grpChg chg="add mod">
          <ac:chgData name="天野 未空" userId="bd8e2cdf-5626-48c4-9b4b-c3cc4b484e21" providerId="ADAL" clId="{745603E3-77D1-4C1F-A705-EA8420F6AE5F}" dt="2022-02-13T09:47:17.723" v="2344" actId="1035"/>
          <ac:grpSpMkLst>
            <pc:docMk/>
            <pc:sldMk cId="1090807105" sldId="909"/>
            <ac:grpSpMk id="37" creationId="{F9872807-0AD9-4662-AFF9-D553967B4DF3}"/>
          </ac:grpSpMkLst>
        </pc:grpChg>
        <pc:graphicFrameChg chg="mod ord">
          <ac:chgData name="天野 未空" userId="bd8e2cdf-5626-48c4-9b4b-c3cc4b484e21" providerId="ADAL" clId="{745603E3-77D1-4C1F-A705-EA8420F6AE5F}" dt="2022-02-13T09:47:17.723" v="2344" actId="1035"/>
          <ac:graphicFrameMkLst>
            <pc:docMk/>
            <pc:sldMk cId="1090807105" sldId="909"/>
            <ac:graphicFrameMk id="6" creationId="{E58293DA-EA12-4D2D-800A-4D039F0DE664}"/>
          </ac:graphicFrameMkLst>
        </pc:graphicFrameChg>
        <pc:cxnChg chg="add mod">
          <ac:chgData name="天野 未空" userId="bd8e2cdf-5626-48c4-9b4b-c3cc4b484e21" providerId="ADAL" clId="{745603E3-77D1-4C1F-A705-EA8420F6AE5F}" dt="2022-02-13T09:47:17.723" v="2344" actId="1035"/>
          <ac:cxnSpMkLst>
            <pc:docMk/>
            <pc:sldMk cId="1090807105" sldId="909"/>
            <ac:cxnSpMk id="39" creationId="{C5A74B7F-1EEB-4654-BB89-7DE39884F00C}"/>
          </ac:cxnSpMkLst>
        </pc:cxnChg>
      </pc:sldChg>
      <pc:sldChg chg="addSp delSp modSp add del mod modAnim">
        <pc:chgData name="天野 未空" userId="bd8e2cdf-5626-48c4-9b4b-c3cc4b484e21" providerId="ADAL" clId="{745603E3-77D1-4C1F-A705-EA8420F6AE5F}" dt="2022-02-13T10:01:34.677" v="2898" actId="207"/>
        <pc:sldMkLst>
          <pc:docMk/>
          <pc:sldMk cId="1913881510" sldId="910"/>
        </pc:sldMkLst>
        <pc:spChg chg="mod">
          <ac:chgData name="天野 未空" userId="bd8e2cdf-5626-48c4-9b4b-c3cc4b484e21" providerId="ADAL" clId="{745603E3-77D1-4C1F-A705-EA8420F6AE5F}" dt="2022-02-13T09:51:24.394" v="2701"/>
          <ac:spMkLst>
            <pc:docMk/>
            <pc:sldMk cId="1913881510" sldId="910"/>
            <ac:spMk id="3" creationId="{714885F7-4AC5-4197-AFCC-0D1FE30A73FF}"/>
          </ac:spMkLst>
        </pc:spChg>
        <pc:spChg chg="mod">
          <ac:chgData name="天野 未空" userId="bd8e2cdf-5626-48c4-9b4b-c3cc4b484e21" providerId="ADAL" clId="{745603E3-77D1-4C1F-A705-EA8420F6AE5F}" dt="2022-02-13T10:00:37.415" v="2883" actId="208"/>
          <ac:spMkLst>
            <pc:docMk/>
            <pc:sldMk cId="1913881510" sldId="910"/>
            <ac:spMk id="11" creationId="{21E623D8-C7E2-4E6C-91C9-A16CB602F443}"/>
          </ac:spMkLst>
        </pc:spChg>
        <pc:spChg chg="mod">
          <ac:chgData name="天野 未空" userId="bd8e2cdf-5626-48c4-9b4b-c3cc4b484e21" providerId="ADAL" clId="{745603E3-77D1-4C1F-A705-EA8420F6AE5F}" dt="2022-02-13T10:01:34.677" v="2898" actId="207"/>
          <ac:spMkLst>
            <pc:docMk/>
            <pc:sldMk cId="1913881510" sldId="910"/>
            <ac:spMk id="19" creationId="{0DECA7D3-BF7A-442D-89A2-BA19A6380A9A}"/>
          </ac:spMkLst>
        </pc:spChg>
        <pc:spChg chg="mod">
          <ac:chgData name="天野 未空" userId="bd8e2cdf-5626-48c4-9b4b-c3cc4b484e21" providerId="ADAL" clId="{745603E3-77D1-4C1F-A705-EA8420F6AE5F}" dt="2022-02-13T10:01:34.677" v="2898" actId="207"/>
          <ac:spMkLst>
            <pc:docMk/>
            <pc:sldMk cId="1913881510" sldId="910"/>
            <ac:spMk id="32" creationId="{5E57D20F-D684-465A-AD71-ABC11935EE99}"/>
          </ac:spMkLst>
        </pc:spChg>
        <pc:spChg chg="add del mod ord">
          <ac:chgData name="天野 未空" userId="bd8e2cdf-5626-48c4-9b4b-c3cc4b484e21" providerId="ADAL" clId="{745603E3-77D1-4C1F-A705-EA8420F6AE5F}" dt="2022-02-13T10:00:39.193" v="2886" actId="167"/>
          <ac:spMkLst>
            <pc:docMk/>
            <pc:sldMk cId="1913881510" sldId="910"/>
            <ac:spMk id="33" creationId="{AC56509B-7959-40B7-9B64-5A228E091A38}"/>
          </ac:spMkLst>
        </pc:spChg>
        <pc:spChg chg="del ord">
          <ac:chgData name="天野 未空" userId="bd8e2cdf-5626-48c4-9b4b-c3cc4b484e21" providerId="ADAL" clId="{745603E3-77D1-4C1F-A705-EA8420F6AE5F}" dt="2022-02-13T09:59:18.131" v="2876" actId="21"/>
          <ac:spMkLst>
            <pc:docMk/>
            <pc:sldMk cId="1913881510" sldId="910"/>
            <ac:spMk id="42" creationId="{83B0CDB3-2114-4FD5-96B4-45C904765387}"/>
          </ac:spMkLst>
        </pc:spChg>
        <pc:spChg chg="mod">
          <ac:chgData name="天野 未空" userId="bd8e2cdf-5626-48c4-9b4b-c3cc4b484e21" providerId="ADAL" clId="{745603E3-77D1-4C1F-A705-EA8420F6AE5F}" dt="2022-02-13T10:01:01.168" v="2896" actId="1038"/>
          <ac:spMkLst>
            <pc:docMk/>
            <pc:sldMk cId="1913881510" sldId="910"/>
            <ac:spMk id="78" creationId="{A976740E-4021-4B57-8B74-C51F4C83D417}"/>
          </ac:spMkLst>
        </pc:spChg>
        <pc:spChg chg="mod ord">
          <ac:chgData name="天野 未空" userId="bd8e2cdf-5626-48c4-9b4b-c3cc4b484e21" providerId="ADAL" clId="{745603E3-77D1-4C1F-A705-EA8420F6AE5F}" dt="2022-02-13T10:01:01.168" v="2896" actId="1038"/>
          <ac:spMkLst>
            <pc:docMk/>
            <pc:sldMk cId="1913881510" sldId="910"/>
            <ac:spMk id="79" creationId="{A72C8A4C-8569-4986-88DA-B5877FB7097F}"/>
          </ac:spMkLst>
        </pc:spChg>
        <pc:grpChg chg="mod">
          <ac:chgData name="天野 未空" userId="bd8e2cdf-5626-48c4-9b4b-c3cc4b484e21" providerId="ADAL" clId="{745603E3-77D1-4C1F-A705-EA8420F6AE5F}" dt="2022-02-13T10:01:34.677" v="2898" actId="207"/>
          <ac:grpSpMkLst>
            <pc:docMk/>
            <pc:sldMk cId="1913881510" sldId="910"/>
            <ac:grpSpMk id="21" creationId="{42BEC4E1-C4A9-4B6C-8B67-A21D6ED2ACAA}"/>
          </ac:grpSpMkLst>
        </pc:grpChg>
      </pc:sldChg>
      <pc:sldChg chg="del">
        <pc:chgData name="天野 未空" userId="bd8e2cdf-5626-48c4-9b4b-c3cc4b484e21" providerId="ADAL" clId="{745603E3-77D1-4C1F-A705-EA8420F6AE5F}" dt="2022-02-13T03:59:02.896" v="9" actId="2696"/>
        <pc:sldMkLst>
          <pc:docMk/>
          <pc:sldMk cId="2440104212" sldId="911"/>
        </pc:sldMkLst>
      </pc:sldChg>
      <pc:sldChg chg="addSp delSp modSp add del mod delAnim modAnim">
        <pc:chgData name="天野 未空" userId="bd8e2cdf-5626-48c4-9b4b-c3cc4b484e21" providerId="ADAL" clId="{745603E3-77D1-4C1F-A705-EA8420F6AE5F}" dt="2022-02-13T10:09:09.639" v="3830"/>
        <pc:sldMkLst>
          <pc:docMk/>
          <pc:sldMk cId="1422177940" sldId="912"/>
        </pc:sldMkLst>
        <pc:spChg chg="mod">
          <ac:chgData name="天野 未空" userId="bd8e2cdf-5626-48c4-9b4b-c3cc4b484e21" providerId="ADAL" clId="{745603E3-77D1-4C1F-A705-EA8420F6AE5F}" dt="2022-02-13T10:04:45.586" v="3317"/>
          <ac:spMkLst>
            <pc:docMk/>
            <pc:sldMk cId="1422177940" sldId="912"/>
            <ac:spMk id="3" creationId="{714885F7-4AC5-4197-AFCC-0D1FE30A73FF}"/>
          </ac:spMkLst>
        </pc:spChg>
        <pc:spChg chg="del topLvl">
          <ac:chgData name="天野 未空" userId="bd8e2cdf-5626-48c4-9b4b-c3cc4b484e21" providerId="ADAL" clId="{745603E3-77D1-4C1F-A705-EA8420F6AE5F}" dt="2022-02-13T08:48:16.017" v="622" actId="21"/>
          <ac:spMkLst>
            <pc:docMk/>
            <pc:sldMk cId="1422177940" sldId="912"/>
            <ac:spMk id="5" creationId="{8A2D942E-6891-478F-9D20-196411F6C945}"/>
          </ac:spMkLst>
        </pc:spChg>
        <pc:spChg chg="del">
          <ac:chgData name="天野 未空" userId="bd8e2cdf-5626-48c4-9b4b-c3cc4b484e21" providerId="ADAL" clId="{745603E3-77D1-4C1F-A705-EA8420F6AE5F}" dt="2022-02-13T09:10:15.063" v="630" actId="21"/>
          <ac:spMkLst>
            <pc:docMk/>
            <pc:sldMk cId="1422177940" sldId="912"/>
            <ac:spMk id="11" creationId="{FC60AEBD-71D5-419F-A447-60D7A23B4226}"/>
          </ac:spMkLst>
        </pc:spChg>
        <pc:spChg chg="del">
          <ac:chgData name="天野 未空" userId="bd8e2cdf-5626-48c4-9b4b-c3cc4b484e21" providerId="ADAL" clId="{745603E3-77D1-4C1F-A705-EA8420F6AE5F}" dt="2022-02-13T08:47:49.110" v="613" actId="21"/>
          <ac:spMkLst>
            <pc:docMk/>
            <pc:sldMk cId="1422177940" sldId="912"/>
            <ac:spMk id="22" creationId="{C0C0431D-C62D-4EC6-9624-2F8E8BA5C28B}"/>
          </ac:spMkLst>
        </pc:spChg>
        <pc:spChg chg="add del mod topLvl">
          <ac:chgData name="天野 未空" userId="bd8e2cdf-5626-48c4-9b4b-c3cc4b484e21" providerId="ADAL" clId="{745603E3-77D1-4C1F-A705-EA8420F6AE5F}" dt="2022-02-13T10:04:42.390" v="3303" actId="21"/>
          <ac:spMkLst>
            <pc:docMk/>
            <pc:sldMk cId="1422177940" sldId="912"/>
            <ac:spMk id="23" creationId="{35184CC5-40E8-47A6-BCC8-3B2FD4632C74}"/>
          </ac:spMkLst>
        </pc:spChg>
        <pc:spChg chg="del">
          <ac:chgData name="天野 未空" userId="bd8e2cdf-5626-48c4-9b4b-c3cc4b484e21" providerId="ADAL" clId="{745603E3-77D1-4C1F-A705-EA8420F6AE5F}" dt="2022-02-13T08:47:52.647" v="615" actId="21"/>
          <ac:spMkLst>
            <pc:docMk/>
            <pc:sldMk cId="1422177940" sldId="912"/>
            <ac:spMk id="25" creationId="{0E67C0C5-E7E9-4993-A540-A6FE2C5644A2}"/>
          </ac:spMkLst>
        </pc:spChg>
        <pc:spChg chg="add mod topLvl">
          <ac:chgData name="天野 未空" userId="bd8e2cdf-5626-48c4-9b4b-c3cc4b484e21" providerId="ADAL" clId="{745603E3-77D1-4C1F-A705-EA8420F6AE5F}" dt="2022-02-13T10:04:38.799" v="3302" actId="21"/>
          <ac:spMkLst>
            <pc:docMk/>
            <pc:sldMk cId="1422177940" sldId="912"/>
            <ac:spMk id="25" creationId="{D5ACCF42-FBB9-4606-B96D-DA14154B7C3E}"/>
          </ac:spMkLst>
        </pc:spChg>
        <pc:spChg chg="add del mod">
          <ac:chgData name="天野 未空" userId="bd8e2cdf-5626-48c4-9b4b-c3cc4b484e21" providerId="ADAL" clId="{745603E3-77D1-4C1F-A705-EA8420F6AE5F}" dt="2022-02-13T10:04:38.799" v="3302" actId="21"/>
          <ac:spMkLst>
            <pc:docMk/>
            <pc:sldMk cId="1422177940" sldId="912"/>
            <ac:spMk id="26" creationId="{B0715D23-E3E7-4C8C-BBB1-1DE5CFA1C6F9}"/>
          </ac:spMkLst>
        </pc:spChg>
        <pc:spChg chg="add mod">
          <ac:chgData name="天野 未空" userId="bd8e2cdf-5626-48c4-9b4b-c3cc4b484e21" providerId="ADAL" clId="{745603E3-77D1-4C1F-A705-EA8420F6AE5F}" dt="2022-02-13T10:08:48.196" v="3816" actId="14100"/>
          <ac:spMkLst>
            <pc:docMk/>
            <pc:sldMk cId="1422177940" sldId="912"/>
            <ac:spMk id="29" creationId="{22FC9870-042A-445E-A709-4EF6493FB073}"/>
          </ac:spMkLst>
        </pc:spChg>
        <pc:spChg chg="add mod">
          <ac:chgData name="天野 未空" userId="bd8e2cdf-5626-48c4-9b4b-c3cc4b484e21" providerId="ADAL" clId="{745603E3-77D1-4C1F-A705-EA8420F6AE5F}" dt="2022-02-13T10:09:09.639" v="3830"/>
          <ac:spMkLst>
            <pc:docMk/>
            <pc:sldMk cId="1422177940" sldId="912"/>
            <ac:spMk id="30" creationId="{4E8671EE-DDEF-4EB7-ADA6-036BBF3A088A}"/>
          </ac:spMkLst>
        </pc:spChg>
        <pc:spChg chg="del">
          <ac:chgData name="天野 未空" userId="bd8e2cdf-5626-48c4-9b4b-c3cc4b484e21" providerId="ADAL" clId="{745603E3-77D1-4C1F-A705-EA8420F6AE5F}" dt="2022-02-13T08:47:54.259" v="616" actId="21"/>
          <ac:spMkLst>
            <pc:docMk/>
            <pc:sldMk cId="1422177940" sldId="912"/>
            <ac:spMk id="38" creationId="{94AB0463-387E-4DA1-8B2D-B5A8F6844BF4}"/>
          </ac:spMkLst>
        </pc:spChg>
        <pc:spChg chg="del">
          <ac:chgData name="天野 未空" userId="bd8e2cdf-5626-48c4-9b4b-c3cc4b484e21" providerId="ADAL" clId="{745603E3-77D1-4C1F-A705-EA8420F6AE5F}" dt="2022-02-13T08:47:50.740" v="614" actId="21"/>
          <ac:spMkLst>
            <pc:docMk/>
            <pc:sldMk cId="1422177940" sldId="912"/>
            <ac:spMk id="39" creationId="{2AF53FD0-A009-4BD5-83A9-E134EC7D87A5}"/>
          </ac:spMkLst>
        </pc:spChg>
        <pc:spChg chg="del mod">
          <ac:chgData name="天野 未空" userId="bd8e2cdf-5626-48c4-9b4b-c3cc4b484e21" providerId="ADAL" clId="{745603E3-77D1-4C1F-A705-EA8420F6AE5F}" dt="2022-02-13T10:02:07.884" v="2902" actId="21"/>
          <ac:spMkLst>
            <pc:docMk/>
            <pc:sldMk cId="1422177940" sldId="912"/>
            <ac:spMk id="40" creationId="{76E778D6-1D3C-4453-B67C-FFBEA400C263}"/>
          </ac:spMkLst>
        </pc:spChg>
        <pc:spChg chg="del">
          <ac:chgData name="天野 未空" userId="bd8e2cdf-5626-48c4-9b4b-c3cc4b484e21" providerId="ADAL" clId="{745603E3-77D1-4C1F-A705-EA8420F6AE5F}" dt="2022-02-13T09:10:22.664" v="635" actId="21"/>
          <ac:spMkLst>
            <pc:docMk/>
            <pc:sldMk cId="1422177940" sldId="912"/>
            <ac:spMk id="41" creationId="{CBB4AFC0-47E0-4A5B-A2AA-14A12D3A4F9A}"/>
          </ac:spMkLst>
        </pc:spChg>
        <pc:spChg chg="del">
          <ac:chgData name="天野 未空" userId="bd8e2cdf-5626-48c4-9b4b-c3cc4b484e21" providerId="ADAL" clId="{745603E3-77D1-4C1F-A705-EA8420F6AE5F}" dt="2022-02-13T09:10:30.472" v="639" actId="21"/>
          <ac:spMkLst>
            <pc:docMk/>
            <pc:sldMk cId="1422177940" sldId="912"/>
            <ac:spMk id="42" creationId="{C8153527-C4AC-4334-803C-C1E0217FA547}"/>
          </ac:spMkLst>
        </pc:spChg>
        <pc:spChg chg="del">
          <ac:chgData name="天野 未空" userId="bd8e2cdf-5626-48c4-9b4b-c3cc4b484e21" providerId="ADAL" clId="{745603E3-77D1-4C1F-A705-EA8420F6AE5F}" dt="2022-02-13T08:48:12.554" v="621" actId="21"/>
          <ac:spMkLst>
            <pc:docMk/>
            <pc:sldMk cId="1422177940" sldId="912"/>
            <ac:spMk id="44" creationId="{6974390E-EA51-45B3-9D1E-5309E0D79012}"/>
          </ac:spMkLst>
        </pc:spChg>
        <pc:spChg chg="del">
          <ac:chgData name="天野 未空" userId="bd8e2cdf-5626-48c4-9b4b-c3cc4b484e21" providerId="ADAL" clId="{745603E3-77D1-4C1F-A705-EA8420F6AE5F}" dt="2022-02-13T09:10:18.094" v="631" actId="21"/>
          <ac:spMkLst>
            <pc:docMk/>
            <pc:sldMk cId="1422177940" sldId="912"/>
            <ac:spMk id="46" creationId="{D1231153-16B1-40B4-B260-4DECD1B574E3}"/>
          </ac:spMkLst>
        </pc:spChg>
        <pc:spChg chg="del topLvl">
          <ac:chgData name="天野 未空" userId="bd8e2cdf-5626-48c4-9b4b-c3cc4b484e21" providerId="ADAL" clId="{745603E3-77D1-4C1F-A705-EA8420F6AE5F}" dt="2022-02-13T08:48:17.452" v="623" actId="21"/>
          <ac:spMkLst>
            <pc:docMk/>
            <pc:sldMk cId="1422177940" sldId="912"/>
            <ac:spMk id="47" creationId="{EFF3B253-D4F1-4D6F-B4C3-C5629A46D573}"/>
          </ac:spMkLst>
        </pc:spChg>
        <pc:spChg chg="del">
          <ac:chgData name="天野 未空" userId="bd8e2cdf-5626-48c4-9b4b-c3cc4b484e21" providerId="ADAL" clId="{745603E3-77D1-4C1F-A705-EA8420F6AE5F}" dt="2022-02-13T09:10:27.968" v="638" actId="21"/>
          <ac:spMkLst>
            <pc:docMk/>
            <pc:sldMk cId="1422177940" sldId="912"/>
            <ac:spMk id="81" creationId="{3314CEFA-5FA4-4BEF-8BF2-58E3A1E96030}"/>
          </ac:spMkLst>
        </pc:spChg>
        <pc:spChg chg="del">
          <ac:chgData name="天野 未空" userId="bd8e2cdf-5626-48c4-9b4b-c3cc4b484e21" providerId="ADAL" clId="{745603E3-77D1-4C1F-A705-EA8420F6AE5F}" dt="2022-02-13T09:10:14.145" v="629" actId="21"/>
          <ac:spMkLst>
            <pc:docMk/>
            <pc:sldMk cId="1422177940" sldId="912"/>
            <ac:spMk id="82" creationId="{4D1E22D5-143F-451F-8FAC-34AB80E42C4E}"/>
          </ac:spMkLst>
        </pc:spChg>
        <pc:grpChg chg="del">
          <ac:chgData name="天野 未空" userId="bd8e2cdf-5626-48c4-9b4b-c3cc4b484e21" providerId="ADAL" clId="{745603E3-77D1-4C1F-A705-EA8420F6AE5F}" dt="2022-02-13T08:48:05.474" v="620" actId="21"/>
          <ac:grpSpMkLst>
            <pc:docMk/>
            <pc:sldMk cId="1422177940" sldId="912"/>
            <ac:grpSpMk id="2" creationId="{B4A80AC0-4D91-4C6E-B096-89D3193DEBD3}"/>
          </ac:grpSpMkLst>
        </pc:grpChg>
        <pc:grpChg chg="del">
          <ac:chgData name="天野 未空" userId="bd8e2cdf-5626-48c4-9b4b-c3cc4b484e21" providerId="ADAL" clId="{745603E3-77D1-4C1F-A705-EA8420F6AE5F}" dt="2022-02-13T08:48:16.017" v="622" actId="21"/>
          <ac:grpSpMkLst>
            <pc:docMk/>
            <pc:sldMk cId="1422177940" sldId="912"/>
            <ac:grpSpMk id="7" creationId="{12BFCD28-13E4-4753-B8CF-E00F11314297}"/>
          </ac:grpSpMkLst>
        </pc:grpChg>
        <pc:grpChg chg="add del mod topLvl">
          <ac:chgData name="天野 未空" userId="bd8e2cdf-5626-48c4-9b4b-c3cc4b484e21" providerId="ADAL" clId="{745603E3-77D1-4C1F-A705-EA8420F6AE5F}" dt="2022-02-13T09:54:38.745" v="2786" actId="165"/>
          <ac:grpSpMkLst>
            <pc:docMk/>
            <pc:sldMk cId="1422177940" sldId="912"/>
            <ac:grpSpMk id="8" creationId="{46146B82-8FE5-453F-B8E2-0826922EF291}"/>
          </ac:grpSpMkLst>
        </pc:grpChg>
        <pc:grpChg chg="add del mod">
          <ac:chgData name="天野 未空" userId="bd8e2cdf-5626-48c4-9b4b-c3cc4b484e21" providerId="ADAL" clId="{745603E3-77D1-4C1F-A705-EA8420F6AE5F}" dt="2022-02-13T09:54:29.868" v="2784" actId="165"/>
          <ac:grpSpMkLst>
            <pc:docMk/>
            <pc:sldMk cId="1422177940" sldId="912"/>
            <ac:grpSpMk id="9" creationId="{A53C2A5E-100C-4405-B371-071364F7971B}"/>
          </ac:grpSpMkLst>
        </pc:grpChg>
        <pc:grpChg chg="add del mod">
          <ac:chgData name="天野 未空" userId="bd8e2cdf-5626-48c4-9b4b-c3cc4b484e21" providerId="ADAL" clId="{745603E3-77D1-4C1F-A705-EA8420F6AE5F}" dt="2022-02-13T10:04:38.799" v="3302" actId="21"/>
          <ac:grpSpMkLst>
            <pc:docMk/>
            <pc:sldMk cId="1422177940" sldId="912"/>
            <ac:grpSpMk id="10" creationId="{F0B7C301-8E98-4418-AEB1-4E3C2DE2B302}"/>
          </ac:grpSpMkLst>
        </pc:grpChg>
        <pc:grpChg chg="add del mod">
          <ac:chgData name="天野 未空" userId="bd8e2cdf-5626-48c4-9b4b-c3cc4b484e21" providerId="ADAL" clId="{745603E3-77D1-4C1F-A705-EA8420F6AE5F}" dt="2022-02-13T10:04:38.799" v="3302" actId="21"/>
          <ac:grpSpMkLst>
            <pc:docMk/>
            <pc:sldMk cId="1422177940" sldId="912"/>
            <ac:grpSpMk id="12" creationId="{A4DB0E72-D8DC-4DA3-9F3E-7F7853CA6756}"/>
          </ac:grpSpMkLst>
        </pc:grpChg>
        <pc:grpChg chg="add mod">
          <ac:chgData name="天野 未空" userId="bd8e2cdf-5626-48c4-9b4b-c3cc4b484e21" providerId="ADAL" clId="{745603E3-77D1-4C1F-A705-EA8420F6AE5F}" dt="2022-02-13T10:08:51.881" v="3823" actId="1036"/>
          <ac:grpSpMkLst>
            <pc:docMk/>
            <pc:sldMk cId="1422177940" sldId="912"/>
            <ac:grpSpMk id="13" creationId="{A87ADD4D-7908-4252-9352-42E6846A980D}"/>
          </ac:grpSpMkLst>
        </pc:grpChg>
        <pc:grpChg chg="del">
          <ac:chgData name="天野 未空" userId="bd8e2cdf-5626-48c4-9b4b-c3cc4b484e21" providerId="ADAL" clId="{745603E3-77D1-4C1F-A705-EA8420F6AE5F}" dt="2022-02-13T08:47:43.543" v="612" actId="21"/>
          <ac:grpSpMkLst>
            <pc:docMk/>
            <pc:sldMk cId="1422177940" sldId="912"/>
            <ac:grpSpMk id="33" creationId="{01251C01-3E51-4BB8-AF58-F4C52256DFEF}"/>
          </ac:grpSpMkLst>
        </pc:grpChg>
        <pc:grpChg chg="del mod">
          <ac:chgData name="天野 未空" userId="bd8e2cdf-5626-48c4-9b4b-c3cc4b484e21" providerId="ADAL" clId="{745603E3-77D1-4C1F-A705-EA8420F6AE5F}" dt="2022-02-13T09:10:09.296" v="628" actId="21"/>
          <ac:grpSpMkLst>
            <pc:docMk/>
            <pc:sldMk cId="1422177940" sldId="912"/>
            <ac:grpSpMk id="58" creationId="{101D0CF9-A8C6-4C80-9875-FBA267F1CC17}"/>
          </ac:grpSpMkLst>
        </pc:grpChg>
        <pc:grpChg chg="del">
          <ac:chgData name="天野 未空" userId="bd8e2cdf-5626-48c4-9b4b-c3cc4b484e21" providerId="ADAL" clId="{745603E3-77D1-4C1F-A705-EA8420F6AE5F}" dt="2022-02-13T08:47:40.234" v="610" actId="21"/>
          <ac:grpSpMkLst>
            <pc:docMk/>
            <pc:sldMk cId="1422177940" sldId="912"/>
            <ac:grpSpMk id="85" creationId="{26812645-1931-41B7-B948-0BF1D671A2B8}"/>
          </ac:grpSpMkLst>
        </pc:grpChg>
        <pc:picChg chg="add del mod">
          <ac:chgData name="天野 未空" userId="bd8e2cdf-5626-48c4-9b4b-c3cc4b484e21" providerId="ADAL" clId="{745603E3-77D1-4C1F-A705-EA8420F6AE5F}" dt="2022-02-13T09:12:28.921" v="641" actId="21"/>
          <ac:picMkLst>
            <pc:docMk/>
            <pc:sldMk cId="1422177940" sldId="912"/>
            <ac:picMk id="5" creationId="{D7C25521-1FFB-4E54-90E1-51AA95745E38}"/>
          </ac:picMkLst>
        </pc:picChg>
        <pc:picChg chg="add del mod topLvl modCrop">
          <ac:chgData name="天野 未空" userId="bd8e2cdf-5626-48c4-9b4b-c3cc4b484e21" providerId="ADAL" clId="{745603E3-77D1-4C1F-A705-EA8420F6AE5F}" dt="2022-02-13T10:04:38.799" v="3302" actId="21"/>
          <ac:picMkLst>
            <pc:docMk/>
            <pc:sldMk cId="1422177940" sldId="912"/>
            <ac:picMk id="7" creationId="{EAD6D592-A29C-48DD-B59F-BEC1A69188A7}"/>
          </ac:picMkLst>
        </pc:picChg>
        <pc:picChg chg="del">
          <ac:chgData name="天野 未空" userId="bd8e2cdf-5626-48c4-9b4b-c3cc4b484e21" providerId="ADAL" clId="{745603E3-77D1-4C1F-A705-EA8420F6AE5F}" dt="2022-02-13T08:47:41.706" v="611" actId="21"/>
          <ac:picMkLst>
            <pc:docMk/>
            <pc:sldMk cId="1422177940" sldId="912"/>
            <ac:picMk id="10" creationId="{1C8C3E0E-CF38-45AC-8FDE-BC6F92472090}"/>
          </ac:picMkLst>
        </pc:picChg>
        <pc:picChg chg="add del mod ord topLvl modCrop">
          <ac:chgData name="天野 未空" userId="bd8e2cdf-5626-48c4-9b4b-c3cc4b484e21" providerId="ADAL" clId="{745603E3-77D1-4C1F-A705-EA8420F6AE5F}" dt="2022-02-13T10:04:38.799" v="3302" actId="21"/>
          <ac:picMkLst>
            <pc:docMk/>
            <pc:sldMk cId="1422177940" sldId="912"/>
            <ac:picMk id="20" creationId="{63BBC5A8-86CF-4582-8AEE-CEA55F1683CC}"/>
          </ac:picMkLst>
        </pc:picChg>
        <pc:picChg chg="add del mod ord topLvl modCrop">
          <ac:chgData name="天野 未空" userId="bd8e2cdf-5626-48c4-9b4b-c3cc4b484e21" providerId="ADAL" clId="{745603E3-77D1-4C1F-A705-EA8420F6AE5F}" dt="2022-02-13T10:04:38.799" v="3302" actId="21"/>
          <ac:picMkLst>
            <pc:docMk/>
            <pc:sldMk cId="1422177940" sldId="912"/>
            <ac:picMk id="21" creationId="{EEF6857D-FD12-40D5-910E-D463722EAFDF}"/>
          </ac:picMkLst>
        </pc:picChg>
        <pc:picChg chg="del">
          <ac:chgData name="天野 未空" userId="bd8e2cdf-5626-48c4-9b4b-c3cc4b484e21" providerId="ADAL" clId="{745603E3-77D1-4C1F-A705-EA8420F6AE5F}" dt="2022-02-13T09:10:18.873" v="632" actId="21"/>
          <ac:picMkLst>
            <pc:docMk/>
            <pc:sldMk cId="1422177940" sldId="912"/>
            <ac:picMk id="57" creationId="{66348756-F410-4FB7-83DE-024AF632E462}"/>
          </ac:picMkLst>
        </pc:picChg>
        <pc:picChg chg="del">
          <ac:chgData name="天野 未空" userId="bd8e2cdf-5626-48c4-9b4b-c3cc4b484e21" providerId="ADAL" clId="{745603E3-77D1-4C1F-A705-EA8420F6AE5F}" dt="2022-02-13T08:47:38.968" v="609" actId="21"/>
          <ac:picMkLst>
            <pc:docMk/>
            <pc:sldMk cId="1422177940" sldId="912"/>
            <ac:picMk id="79" creationId="{E82229BC-1862-47F9-A386-82959622AEB7}"/>
          </ac:picMkLst>
        </pc:picChg>
      </pc:sldChg>
      <pc:sldChg chg="addSp delSp modSp add mod delAnim modAnim">
        <pc:chgData name="天野 未空" userId="bd8e2cdf-5626-48c4-9b4b-c3cc4b484e21" providerId="ADAL" clId="{745603E3-77D1-4C1F-A705-EA8420F6AE5F}" dt="2022-02-13T10:20:31.478" v="4145" actId="207"/>
        <pc:sldMkLst>
          <pc:docMk/>
          <pc:sldMk cId="142562008" sldId="913"/>
        </pc:sldMkLst>
        <pc:spChg chg="mod modVis">
          <ac:chgData name="天野 未空" userId="bd8e2cdf-5626-48c4-9b4b-c3cc4b484e21" providerId="ADAL" clId="{745603E3-77D1-4C1F-A705-EA8420F6AE5F}" dt="2022-02-13T10:17:32.124" v="4097" actId="33935"/>
          <ac:spMkLst>
            <pc:docMk/>
            <pc:sldMk cId="142562008" sldId="913"/>
            <ac:spMk id="3" creationId="{A9307E6D-C1FB-434C-88EC-895FA747345F}"/>
          </ac:spMkLst>
        </pc:spChg>
        <pc:spChg chg="mod modVis">
          <ac:chgData name="天野 未空" userId="bd8e2cdf-5626-48c4-9b4b-c3cc4b484e21" providerId="ADAL" clId="{745603E3-77D1-4C1F-A705-EA8420F6AE5F}" dt="2022-02-13T10:17:32.124" v="4097" actId="33935"/>
          <ac:spMkLst>
            <pc:docMk/>
            <pc:sldMk cId="142562008" sldId="913"/>
            <ac:spMk id="4" creationId="{7506AFE3-137E-4E06-92AC-C8CC305F1B1C}"/>
          </ac:spMkLst>
        </pc:spChg>
        <pc:spChg chg="del mod topLvl">
          <ac:chgData name="天野 未空" userId="bd8e2cdf-5626-48c4-9b4b-c3cc4b484e21" providerId="ADAL" clId="{745603E3-77D1-4C1F-A705-EA8420F6AE5F}" dt="2022-02-13T10:10:23.708" v="3839" actId="21"/>
          <ac:spMkLst>
            <pc:docMk/>
            <pc:sldMk cId="142562008" sldId="913"/>
            <ac:spMk id="6" creationId="{F466EC4E-6B7F-4C42-9C52-FE95D02DD7F7}"/>
          </ac:spMkLst>
        </pc:spChg>
        <pc:spChg chg="mod topLvl">
          <ac:chgData name="天野 未空" userId="bd8e2cdf-5626-48c4-9b4b-c3cc4b484e21" providerId="ADAL" clId="{745603E3-77D1-4C1F-A705-EA8420F6AE5F}" dt="2022-02-13T10:11:39.507" v="3868" actId="164"/>
          <ac:spMkLst>
            <pc:docMk/>
            <pc:sldMk cId="142562008" sldId="913"/>
            <ac:spMk id="8" creationId="{41B92C72-2F70-47F7-A3B8-0A5ADF541EDD}"/>
          </ac:spMkLst>
        </pc:spChg>
        <pc:spChg chg="mod topLvl">
          <ac:chgData name="天野 未空" userId="bd8e2cdf-5626-48c4-9b4b-c3cc4b484e21" providerId="ADAL" clId="{745603E3-77D1-4C1F-A705-EA8420F6AE5F}" dt="2022-02-13T10:11:39.507" v="3868" actId="164"/>
          <ac:spMkLst>
            <pc:docMk/>
            <pc:sldMk cId="142562008" sldId="913"/>
            <ac:spMk id="9" creationId="{5D569917-153D-425E-B7F9-41C6D8F90ECE}"/>
          </ac:spMkLst>
        </pc:spChg>
        <pc:spChg chg="mod">
          <ac:chgData name="天野 未空" userId="bd8e2cdf-5626-48c4-9b4b-c3cc4b484e21" providerId="ADAL" clId="{745603E3-77D1-4C1F-A705-EA8420F6AE5F}" dt="2022-02-13T10:14:53.474" v="4070" actId="208"/>
          <ac:spMkLst>
            <pc:docMk/>
            <pc:sldMk cId="142562008" sldId="913"/>
            <ac:spMk id="24" creationId="{701594D8-E47D-4408-B0F3-95266A1C36BF}"/>
          </ac:spMkLst>
        </pc:spChg>
        <pc:spChg chg="mod modVis">
          <ac:chgData name="天野 未空" userId="bd8e2cdf-5626-48c4-9b4b-c3cc4b484e21" providerId="ADAL" clId="{745603E3-77D1-4C1F-A705-EA8420F6AE5F}" dt="2022-02-13T10:20:16.769" v="4144" actId="1036"/>
          <ac:spMkLst>
            <pc:docMk/>
            <pc:sldMk cId="142562008" sldId="913"/>
            <ac:spMk id="25" creationId="{43E4F390-B9E9-4B91-94C0-78D2DDD9C1E7}"/>
          </ac:spMkLst>
        </pc:spChg>
        <pc:spChg chg="mod modVis">
          <ac:chgData name="天野 未空" userId="bd8e2cdf-5626-48c4-9b4b-c3cc4b484e21" providerId="ADAL" clId="{745603E3-77D1-4C1F-A705-EA8420F6AE5F}" dt="2022-02-13T10:20:16.769" v="4144" actId="1036"/>
          <ac:spMkLst>
            <pc:docMk/>
            <pc:sldMk cId="142562008" sldId="913"/>
            <ac:spMk id="26" creationId="{0CA4C6C0-499B-445A-9AA4-2EA158E33272}"/>
          </ac:spMkLst>
        </pc:spChg>
        <pc:spChg chg="mod">
          <ac:chgData name="天野 未空" userId="bd8e2cdf-5626-48c4-9b4b-c3cc4b484e21" providerId="ADAL" clId="{745603E3-77D1-4C1F-A705-EA8420F6AE5F}" dt="2022-02-13T10:14:22.875" v="4062"/>
          <ac:spMkLst>
            <pc:docMk/>
            <pc:sldMk cId="142562008" sldId="913"/>
            <ac:spMk id="73" creationId="{0963739B-6FDF-417A-AA0D-89DE5DD2BA7A}"/>
          </ac:spMkLst>
        </pc:spChg>
        <pc:spChg chg="mod">
          <ac:chgData name="天野 未空" userId="bd8e2cdf-5626-48c4-9b4b-c3cc4b484e21" providerId="ADAL" clId="{745603E3-77D1-4C1F-A705-EA8420F6AE5F}" dt="2022-02-13T10:14:22.875" v="4062"/>
          <ac:spMkLst>
            <pc:docMk/>
            <pc:sldMk cId="142562008" sldId="913"/>
            <ac:spMk id="74" creationId="{9298AF13-FB2E-4652-BE7B-F3A4A23003EF}"/>
          </ac:spMkLst>
        </pc:spChg>
        <pc:spChg chg="add mod modVis">
          <ac:chgData name="天野 未空" userId="bd8e2cdf-5626-48c4-9b4b-c3cc4b484e21" providerId="ADAL" clId="{745603E3-77D1-4C1F-A705-EA8420F6AE5F}" dt="2022-02-13T10:20:16.769" v="4144" actId="1036"/>
          <ac:spMkLst>
            <pc:docMk/>
            <pc:sldMk cId="142562008" sldId="913"/>
            <ac:spMk id="75" creationId="{BB9BB1CA-7987-4FF0-8241-B5AA3C901329}"/>
          </ac:spMkLst>
        </pc:spChg>
        <pc:spChg chg="mod modVis">
          <ac:chgData name="天野 未空" userId="bd8e2cdf-5626-48c4-9b4b-c3cc4b484e21" providerId="ADAL" clId="{745603E3-77D1-4C1F-A705-EA8420F6AE5F}" dt="2022-02-13T10:20:16.769" v="4144" actId="1036"/>
          <ac:spMkLst>
            <pc:docMk/>
            <pc:sldMk cId="142562008" sldId="913"/>
            <ac:spMk id="100" creationId="{6FD36E39-88D5-4EF9-902D-C8A4570BDA69}"/>
          </ac:spMkLst>
        </pc:spChg>
        <pc:spChg chg="mod modVis">
          <ac:chgData name="天野 未空" userId="bd8e2cdf-5626-48c4-9b4b-c3cc4b484e21" providerId="ADAL" clId="{745603E3-77D1-4C1F-A705-EA8420F6AE5F}" dt="2022-02-13T10:20:16.769" v="4144" actId="1036"/>
          <ac:spMkLst>
            <pc:docMk/>
            <pc:sldMk cId="142562008" sldId="913"/>
            <ac:spMk id="103" creationId="{8AE9AEB9-F47E-4D94-9522-D5A09168CDA5}"/>
          </ac:spMkLst>
        </pc:spChg>
        <pc:spChg chg="mod modVis">
          <ac:chgData name="天野 未空" userId="bd8e2cdf-5626-48c4-9b4b-c3cc4b484e21" providerId="ADAL" clId="{745603E3-77D1-4C1F-A705-EA8420F6AE5F}" dt="2022-02-13T10:20:16.769" v="4144" actId="1036"/>
          <ac:spMkLst>
            <pc:docMk/>
            <pc:sldMk cId="142562008" sldId="913"/>
            <ac:spMk id="104" creationId="{9812E936-94B8-4BF8-9971-1E66B86A52AE}"/>
          </ac:spMkLst>
        </pc:spChg>
        <pc:spChg chg="mod modVis">
          <ac:chgData name="天野 未空" userId="bd8e2cdf-5626-48c4-9b4b-c3cc4b484e21" providerId="ADAL" clId="{745603E3-77D1-4C1F-A705-EA8420F6AE5F}" dt="2022-02-13T10:20:16.769" v="4144" actId="1036"/>
          <ac:spMkLst>
            <pc:docMk/>
            <pc:sldMk cId="142562008" sldId="913"/>
            <ac:spMk id="105" creationId="{3002774F-D184-471D-AE70-B4BE10151EE7}"/>
          </ac:spMkLst>
        </pc:spChg>
        <pc:spChg chg="mod modVis">
          <ac:chgData name="天野 未空" userId="bd8e2cdf-5626-48c4-9b4b-c3cc4b484e21" providerId="ADAL" clId="{745603E3-77D1-4C1F-A705-EA8420F6AE5F}" dt="2022-02-13T10:20:16.769" v="4144" actId="1036"/>
          <ac:spMkLst>
            <pc:docMk/>
            <pc:sldMk cId="142562008" sldId="913"/>
            <ac:spMk id="111" creationId="{104ACCFB-CCB6-45B9-B0FC-A2E37F74312B}"/>
          </ac:spMkLst>
        </pc:spChg>
        <pc:spChg chg="mod modVis">
          <ac:chgData name="天野 未空" userId="bd8e2cdf-5626-48c4-9b4b-c3cc4b484e21" providerId="ADAL" clId="{745603E3-77D1-4C1F-A705-EA8420F6AE5F}" dt="2022-02-13T10:20:16.769" v="4144" actId="1036"/>
          <ac:spMkLst>
            <pc:docMk/>
            <pc:sldMk cId="142562008" sldId="913"/>
            <ac:spMk id="112" creationId="{6654DB9D-6D0F-4E4F-BBE4-D19B29245BEA}"/>
          </ac:spMkLst>
        </pc:spChg>
        <pc:spChg chg="mod modVis">
          <ac:chgData name="天野 未空" userId="bd8e2cdf-5626-48c4-9b4b-c3cc4b484e21" providerId="ADAL" clId="{745603E3-77D1-4C1F-A705-EA8420F6AE5F}" dt="2022-02-13T10:20:16.769" v="4144" actId="1036"/>
          <ac:spMkLst>
            <pc:docMk/>
            <pc:sldMk cId="142562008" sldId="913"/>
            <ac:spMk id="113" creationId="{161343E5-A33F-445A-A23E-A0E4110B3D05}"/>
          </ac:spMkLst>
        </pc:spChg>
        <pc:spChg chg="mod modVis">
          <ac:chgData name="天野 未空" userId="bd8e2cdf-5626-48c4-9b4b-c3cc4b484e21" providerId="ADAL" clId="{745603E3-77D1-4C1F-A705-EA8420F6AE5F}" dt="2022-02-13T10:20:16.769" v="4144" actId="1036"/>
          <ac:spMkLst>
            <pc:docMk/>
            <pc:sldMk cId="142562008" sldId="913"/>
            <ac:spMk id="114" creationId="{B408E7E4-36E7-40F5-A2DC-6754B3BA0085}"/>
          </ac:spMkLst>
        </pc:spChg>
        <pc:spChg chg="mod modVis">
          <ac:chgData name="天野 未空" userId="bd8e2cdf-5626-48c4-9b4b-c3cc4b484e21" providerId="ADAL" clId="{745603E3-77D1-4C1F-A705-EA8420F6AE5F}" dt="2022-02-13T10:20:16.769" v="4144" actId="1036"/>
          <ac:spMkLst>
            <pc:docMk/>
            <pc:sldMk cId="142562008" sldId="913"/>
            <ac:spMk id="129" creationId="{DBCC3F86-9590-4F6C-AC42-56DF0E60C38D}"/>
          </ac:spMkLst>
        </pc:spChg>
        <pc:spChg chg="mod">
          <ac:chgData name="天野 未空" userId="bd8e2cdf-5626-48c4-9b4b-c3cc4b484e21" providerId="ADAL" clId="{745603E3-77D1-4C1F-A705-EA8420F6AE5F}" dt="2022-02-13T10:11:18.654" v="3867" actId="14100"/>
          <ac:spMkLst>
            <pc:docMk/>
            <pc:sldMk cId="142562008" sldId="913"/>
            <ac:spMk id="130" creationId="{A3E1CC87-16CA-490E-A375-C467CAFC9943}"/>
          </ac:spMkLst>
        </pc:spChg>
        <pc:spChg chg="del">
          <ac:chgData name="天野 未空" userId="bd8e2cdf-5626-48c4-9b4b-c3cc4b484e21" providerId="ADAL" clId="{745603E3-77D1-4C1F-A705-EA8420F6AE5F}" dt="2022-02-13T10:10:57.115" v="3861" actId="21"/>
          <ac:spMkLst>
            <pc:docMk/>
            <pc:sldMk cId="142562008" sldId="913"/>
            <ac:spMk id="135" creationId="{78FEEC85-BE96-4861-AC34-E6C83B01F411}"/>
          </ac:spMkLst>
        </pc:spChg>
        <pc:spChg chg="mod">
          <ac:chgData name="天野 未空" userId="bd8e2cdf-5626-48c4-9b4b-c3cc4b484e21" providerId="ADAL" clId="{745603E3-77D1-4C1F-A705-EA8420F6AE5F}" dt="2022-02-13T10:11:39.507" v="3868" actId="164"/>
          <ac:spMkLst>
            <pc:docMk/>
            <pc:sldMk cId="142562008" sldId="913"/>
            <ac:spMk id="139" creationId="{A22BB0CC-EED0-4E3E-BAE1-9FFC91699091}"/>
          </ac:spMkLst>
        </pc:spChg>
        <pc:spChg chg="mod">
          <ac:chgData name="天野 未空" userId="bd8e2cdf-5626-48c4-9b4b-c3cc4b484e21" providerId="ADAL" clId="{745603E3-77D1-4C1F-A705-EA8420F6AE5F}" dt="2022-02-13T10:11:39.507" v="3868" actId="164"/>
          <ac:spMkLst>
            <pc:docMk/>
            <pc:sldMk cId="142562008" sldId="913"/>
            <ac:spMk id="140" creationId="{13142CAC-0B4F-4295-BFED-E313913480C5}"/>
          </ac:spMkLst>
        </pc:spChg>
        <pc:spChg chg="del">
          <ac:chgData name="天野 未空" userId="bd8e2cdf-5626-48c4-9b4b-c3cc4b484e21" providerId="ADAL" clId="{745603E3-77D1-4C1F-A705-EA8420F6AE5F}" dt="2022-02-13T10:10:51.948" v="3860" actId="21"/>
          <ac:spMkLst>
            <pc:docMk/>
            <pc:sldMk cId="142562008" sldId="913"/>
            <ac:spMk id="142" creationId="{4B1A7545-654F-4356-810F-B12537BA5EB4}"/>
          </ac:spMkLst>
        </pc:spChg>
        <pc:spChg chg="mod modVis">
          <ac:chgData name="天野 未空" userId="bd8e2cdf-5626-48c4-9b4b-c3cc4b484e21" providerId="ADAL" clId="{745603E3-77D1-4C1F-A705-EA8420F6AE5F}" dt="2022-02-13T10:20:16.769" v="4144" actId="1036"/>
          <ac:spMkLst>
            <pc:docMk/>
            <pc:sldMk cId="142562008" sldId="913"/>
            <ac:spMk id="144" creationId="{67264F22-1EC2-4D98-AF71-668FF9549A33}"/>
          </ac:spMkLst>
        </pc:spChg>
        <pc:spChg chg="mod modVis">
          <ac:chgData name="天野 未空" userId="bd8e2cdf-5626-48c4-9b4b-c3cc4b484e21" providerId="ADAL" clId="{745603E3-77D1-4C1F-A705-EA8420F6AE5F}" dt="2022-02-13T10:20:16.769" v="4144" actId="1036"/>
          <ac:spMkLst>
            <pc:docMk/>
            <pc:sldMk cId="142562008" sldId="913"/>
            <ac:spMk id="153" creationId="{B9272888-30DE-435A-85A6-D7E1258CD201}"/>
          </ac:spMkLst>
        </pc:spChg>
        <pc:spChg chg="mod modVis">
          <ac:chgData name="天野 未空" userId="bd8e2cdf-5626-48c4-9b4b-c3cc4b484e21" providerId="ADAL" clId="{745603E3-77D1-4C1F-A705-EA8420F6AE5F}" dt="2022-02-13T10:20:31.478" v="4145" actId="207"/>
          <ac:spMkLst>
            <pc:docMk/>
            <pc:sldMk cId="142562008" sldId="913"/>
            <ac:spMk id="154" creationId="{A1B79BC6-DFA6-4E6A-8351-3BC8F79B6824}"/>
          </ac:spMkLst>
        </pc:spChg>
        <pc:spChg chg="mod modVis">
          <ac:chgData name="天野 未空" userId="bd8e2cdf-5626-48c4-9b4b-c3cc4b484e21" providerId="ADAL" clId="{745603E3-77D1-4C1F-A705-EA8420F6AE5F}" dt="2022-02-13T10:20:16.769" v="4144" actId="1036"/>
          <ac:spMkLst>
            <pc:docMk/>
            <pc:sldMk cId="142562008" sldId="913"/>
            <ac:spMk id="155" creationId="{D90D09AE-6135-4C43-A398-3A5AB4FDEFA3}"/>
          </ac:spMkLst>
        </pc:spChg>
        <pc:spChg chg="mod modVis">
          <ac:chgData name="天野 未空" userId="bd8e2cdf-5626-48c4-9b4b-c3cc4b484e21" providerId="ADAL" clId="{745603E3-77D1-4C1F-A705-EA8420F6AE5F}" dt="2022-02-13T10:20:16.769" v="4144" actId="1036"/>
          <ac:spMkLst>
            <pc:docMk/>
            <pc:sldMk cId="142562008" sldId="913"/>
            <ac:spMk id="157" creationId="{B8E9D659-14A6-4BCE-AC65-5FB8EA6F4CE0}"/>
          </ac:spMkLst>
        </pc:spChg>
        <pc:spChg chg="mod modVis">
          <ac:chgData name="天野 未空" userId="bd8e2cdf-5626-48c4-9b4b-c3cc4b484e21" providerId="ADAL" clId="{745603E3-77D1-4C1F-A705-EA8420F6AE5F}" dt="2022-02-13T10:20:16.769" v="4144" actId="1036"/>
          <ac:spMkLst>
            <pc:docMk/>
            <pc:sldMk cId="142562008" sldId="913"/>
            <ac:spMk id="158" creationId="{4CB90693-883A-44B8-B965-83ACBF5483B2}"/>
          </ac:spMkLst>
        </pc:spChg>
        <pc:spChg chg="mod modVis">
          <ac:chgData name="天野 未空" userId="bd8e2cdf-5626-48c4-9b4b-c3cc4b484e21" providerId="ADAL" clId="{745603E3-77D1-4C1F-A705-EA8420F6AE5F}" dt="2022-02-13T10:20:16.769" v="4144" actId="1036"/>
          <ac:spMkLst>
            <pc:docMk/>
            <pc:sldMk cId="142562008" sldId="913"/>
            <ac:spMk id="161" creationId="{67F3A6A0-B5B6-4484-A82D-1EEA7C74E959}"/>
          </ac:spMkLst>
        </pc:spChg>
        <pc:spChg chg="mod modVis">
          <ac:chgData name="天野 未空" userId="bd8e2cdf-5626-48c4-9b4b-c3cc4b484e21" providerId="ADAL" clId="{745603E3-77D1-4C1F-A705-EA8420F6AE5F}" dt="2022-02-13T10:20:16.769" v="4144" actId="1036"/>
          <ac:spMkLst>
            <pc:docMk/>
            <pc:sldMk cId="142562008" sldId="913"/>
            <ac:spMk id="163" creationId="{B0C4E9BB-FC01-45E0-AF34-A433CA60A1B9}"/>
          </ac:spMkLst>
        </pc:spChg>
        <pc:grpChg chg="add mod modVis">
          <ac:chgData name="天野 未空" userId="bd8e2cdf-5626-48c4-9b4b-c3cc4b484e21" providerId="ADAL" clId="{745603E3-77D1-4C1F-A705-EA8420F6AE5F}" dt="2022-02-13T10:20:16.769" v="4144" actId="1036"/>
          <ac:grpSpMkLst>
            <pc:docMk/>
            <pc:sldMk cId="142562008" sldId="913"/>
            <ac:grpSpMk id="2" creationId="{A9E26ADA-EFCE-4307-91FA-7E17141F985E}"/>
          </ac:grpSpMkLst>
        </pc:grpChg>
        <pc:grpChg chg="del mod">
          <ac:chgData name="天野 未空" userId="bd8e2cdf-5626-48c4-9b4b-c3cc4b484e21" providerId="ADAL" clId="{745603E3-77D1-4C1F-A705-EA8420F6AE5F}" dt="2022-02-13T10:10:17.398" v="3838" actId="165"/>
          <ac:grpSpMkLst>
            <pc:docMk/>
            <pc:sldMk cId="142562008" sldId="913"/>
            <ac:grpSpMk id="5" creationId="{6E8C745E-A4AC-404E-8F0B-73B6AF4E89DE}"/>
          </ac:grpSpMkLst>
        </pc:grpChg>
        <pc:grpChg chg="del mod topLvl">
          <ac:chgData name="天野 未空" userId="bd8e2cdf-5626-48c4-9b4b-c3cc4b484e21" providerId="ADAL" clId="{745603E3-77D1-4C1F-A705-EA8420F6AE5F}" dt="2022-02-13T10:10:28.649" v="3840" actId="165"/>
          <ac:grpSpMkLst>
            <pc:docMk/>
            <pc:sldMk cId="142562008" sldId="913"/>
            <ac:grpSpMk id="7" creationId="{B984261C-B050-42CA-B04E-6E4556766EA6}"/>
          </ac:grpSpMkLst>
        </pc:grpChg>
        <pc:grpChg chg="add del mod modVis">
          <ac:chgData name="天野 未空" userId="bd8e2cdf-5626-48c4-9b4b-c3cc4b484e21" providerId="ADAL" clId="{745603E3-77D1-4C1F-A705-EA8420F6AE5F}" dt="2022-02-13T10:19:45.101" v="4115" actId="21"/>
          <ac:grpSpMkLst>
            <pc:docMk/>
            <pc:sldMk cId="142562008" sldId="913"/>
            <ac:grpSpMk id="72" creationId="{C6AB77A8-67E8-4D81-BA1E-FD062A48A6C0}"/>
          </ac:grpSpMkLst>
        </pc:grpChg>
        <pc:grpChg chg="mod modVis">
          <ac:chgData name="天野 未空" userId="bd8e2cdf-5626-48c4-9b4b-c3cc4b484e21" providerId="ADAL" clId="{745603E3-77D1-4C1F-A705-EA8420F6AE5F}" dt="2022-02-13T10:20:16.769" v="4144" actId="1036"/>
          <ac:grpSpMkLst>
            <pc:docMk/>
            <pc:sldMk cId="142562008" sldId="913"/>
            <ac:grpSpMk id="90" creationId="{8CB0860B-0C51-4AE5-A54E-2E926DB92690}"/>
          </ac:grpSpMkLst>
        </pc:grpChg>
        <pc:grpChg chg="mod modVis">
          <ac:chgData name="天野 未空" userId="bd8e2cdf-5626-48c4-9b4b-c3cc4b484e21" providerId="ADAL" clId="{745603E3-77D1-4C1F-A705-EA8420F6AE5F}" dt="2022-02-13T10:20:16.769" v="4144" actId="1036"/>
          <ac:grpSpMkLst>
            <pc:docMk/>
            <pc:sldMk cId="142562008" sldId="913"/>
            <ac:grpSpMk id="92" creationId="{ACC263C5-20E0-42E4-A873-2084F9497535}"/>
          </ac:grpSpMkLst>
        </pc:grpChg>
        <pc:grpChg chg="mod modVis">
          <ac:chgData name="天野 未空" userId="bd8e2cdf-5626-48c4-9b4b-c3cc4b484e21" providerId="ADAL" clId="{745603E3-77D1-4C1F-A705-EA8420F6AE5F}" dt="2022-02-13T10:20:16.769" v="4144" actId="1036"/>
          <ac:grpSpMkLst>
            <pc:docMk/>
            <pc:sldMk cId="142562008" sldId="913"/>
            <ac:grpSpMk id="94" creationId="{9409C9E8-EB68-4596-81C7-E40AC31218CF}"/>
          </ac:grpSpMkLst>
        </pc:grpChg>
        <pc:grpChg chg="mod modVis">
          <ac:chgData name="天野 未空" userId="bd8e2cdf-5626-48c4-9b4b-c3cc4b484e21" providerId="ADAL" clId="{745603E3-77D1-4C1F-A705-EA8420F6AE5F}" dt="2022-02-13T10:20:16.769" v="4144" actId="1036"/>
          <ac:grpSpMkLst>
            <pc:docMk/>
            <pc:sldMk cId="142562008" sldId="913"/>
            <ac:grpSpMk id="122" creationId="{54853DE4-74F7-4331-B9F3-97A8F4C4ADCB}"/>
          </ac:grpSpMkLst>
        </pc:grpChg>
        <pc:grpChg chg="mod ord modVis">
          <ac:chgData name="天野 未空" userId="bd8e2cdf-5626-48c4-9b4b-c3cc4b484e21" providerId="ADAL" clId="{745603E3-77D1-4C1F-A705-EA8420F6AE5F}" dt="2022-02-13T10:20:16.769" v="4144" actId="1036"/>
          <ac:grpSpMkLst>
            <pc:docMk/>
            <pc:sldMk cId="142562008" sldId="913"/>
            <ac:grpSpMk id="125" creationId="{92557B5F-BBB2-4D7B-A1A6-C0208E2559F1}"/>
          </ac:grpSpMkLst>
        </pc:grpChg>
        <pc:grpChg chg="mod ord modVis">
          <ac:chgData name="天野 未空" userId="bd8e2cdf-5626-48c4-9b4b-c3cc4b484e21" providerId="ADAL" clId="{745603E3-77D1-4C1F-A705-EA8420F6AE5F}" dt="2022-02-13T10:20:16.769" v="4144" actId="1036"/>
          <ac:grpSpMkLst>
            <pc:docMk/>
            <pc:sldMk cId="142562008" sldId="913"/>
            <ac:grpSpMk id="126" creationId="{7DCC3089-FAF7-49AC-B068-B52A4771C955}"/>
          </ac:grpSpMkLst>
        </pc:grpChg>
        <pc:grpChg chg="mod">
          <ac:chgData name="天野 未空" userId="bd8e2cdf-5626-48c4-9b4b-c3cc4b484e21" providerId="ADAL" clId="{745603E3-77D1-4C1F-A705-EA8420F6AE5F}" dt="2022-02-13T10:11:39.507" v="3868" actId="164"/>
          <ac:grpSpMkLst>
            <pc:docMk/>
            <pc:sldMk cId="142562008" sldId="913"/>
            <ac:grpSpMk id="137" creationId="{2BB46B8F-A343-4F9C-9E43-3CFEC4F4FD9D}"/>
          </ac:grpSpMkLst>
        </pc:grpChg>
        <pc:grpChg chg="mod modVis">
          <ac:chgData name="天野 未空" userId="bd8e2cdf-5626-48c4-9b4b-c3cc4b484e21" providerId="ADAL" clId="{745603E3-77D1-4C1F-A705-EA8420F6AE5F}" dt="2022-02-13T10:20:16.769" v="4144" actId="1036"/>
          <ac:grpSpMkLst>
            <pc:docMk/>
            <pc:sldMk cId="142562008" sldId="913"/>
            <ac:grpSpMk id="146" creationId="{802B2C68-D756-4800-9EE8-9FC8B2905E26}"/>
          </ac:grpSpMkLst>
        </pc:grpChg>
        <pc:grpChg chg="mod modVis">
          <ac:chgData name="天野 未空" userId="bd8e2cdf-5626-48c4-9b4b-c3cc4b484e21" providerId="ADAL" clId="{745603E3-77D1-4C1F-A705-EA8420F6AE5F}" dt="2022-02-13T10:20:16.769" v="4144" actId="1036"/>
          <ac:grpSpMkLst>
            <pc:docMk/>
            <pc:sldMk cId="142562008" sldId="913"/>
            <ac:grpSpMk id="147" creationId="{1C3628DD-28B2-4A08-864B-E1453E7BB2E7}"/>
          </ac:grpSpMkLst>
        </pc:grpChg>
        <pc:grpChg chg="mod modVis">
          <ac:chgData name="天野 未空" userId="bd8e2cdf-5626-48c4-9b4b-c3cc4b484e21" providerId="ADAL" clId="{745603E3-77D1-4C1F-A705-EA8420F6AE5F}" dt="2022-02-13T10:20:16.769" v="4144" actId="1036"/>
          <ac:grpSpMkLst>
            <pc:docMk/>
            <pc:sldMk cId="142562008" sldId="913"/>
            <ac:grpSpMk id="152" creationId="{F5FD1D1C-E542-431F-ACD8-291FE5C902E5}"/>
          </ac:grpSpMkLst>
        </pc:grpChg>
        <pc:picChg chg="add del mod">
          <ac:chgData name="天野 未空" userId="bd8e2cdf-5626-48c4-9b4b-c3cc4b484e21" providerId="ADAL" clId="{745603E3-77D1-4C1F-A705-EA8420F6AE5F}" dt="2022-02-13T10:14:20.349" v="4061" actId="21"/>
          <ac:picMkLst>
            <pc:docMk/>
            <pc:sldMk cId="142562008" sldId="913"/>
            <ac:picMk id="71" creationId="{32E58D8E-C36A-46F0-8AFB-D6BCA7ECE463}"/>
          </ac:picMkLst>
        </pc:picChg>
        <pc:picChg chg="mod ord modVis">
          <ac:chgData name="天野 未空" userId="bd8e2cdf-5626-48c4-9b4b-c3cc4b484e21" providerId="ADAL" clId="{745603E3-77D1-4C1F-A705-EA8420F6AE5F}" dt="2022-02-13T10:20:16.769" v="4144" actId="1036"/>
          <ac:picMkLst>
            <pc:docMk/>
            <pc:sldMk cId="142562008" sldId="913"/>
            <ac:picMk id="124" creationId="{BB3F2DE2-F6BB-44D7-AEEF-25861A67BEB4}"/>
          </ac:picMkLst>
        </pc:picChg>
      </pc:sldChg>
      <pc:sldChg chg="add">
        <pc:chgData name="天野 未空" userId="bd8e2cdf-5626-48c4-9b4b-c3cc4b484e21" providerId="ADAL" clId="{745603E3-77D1-4C1F-A705-EA8420F6AE5F}" dt="2022-02-13T03:59:00.086" v="8"/>
        <pc:sldMkLst>
          <pc:docMk/>
          <pc:sldMk cId="546951483" sldId="914"/>
        </pc:sldMkLst>
      </pc:sldChg>
      <pc:sldChg chg="addSp delSp modSp new del mod">
        <pc:chgData name="天野 未空" userId="bd8e2cdf-5626-48c4-9b4b-c3cc4b484e21" providerId="ADAL" clId="{745603E3-77D1-4C1F-A705-EA8420F6AE5F}" dt="2022-02-13T07:03:17.289" v="343" actId="2696"/>
        <pc:sldMkLst>
          <pc:docMk/>
          <pc:sldMk cId="2608862734" sldId="915"/>
        </pc:sldMkLst>
        <pc:spChg chg="del">
          <ac:chgData name="天野 未空" userId="bd8e2cdf-5626-48c4-9b4b-c3cc4b484e21" providerId="ADAL" clId="{745603E3-77D1-4C1F-A705-EA8420F6AE5F}" dt="2022-02-13T05:26:17.526" v="43"/>
          <ac:spMkLst>
            <pc:docMk/>
            <pc:sldMk cId="2608862734" sldId="915"/>
            <ac:spMk id="2" creationId="{902B949E-BC96-416F-8DB1-ED2EBC8804AD}"/>
          </ac:spMkLst>
        </pc:spChg>
        <pc:spChg chg="mod">
          <ac:chgData name="天野 未空" userId="bd8e2cdf-5626-48c4-9b4b-c3cc4b484e21" providerId="ADAL" clId="{745603E3-77D1-4C1F-A705-EA8420F6AE5F}" dt="2022-02-13T05:25:31.451" v="22"/>
          <ac:spMkLst>
            <pc:docMk/>
            <pc:sldMk cId="2608862734" sldId="915"/>
            <ac:spMk id="3" creationId="{DF8CF393-597D-494C-B9DA-6889912900FE}"/>
          </ac:spMkLst>
        </pc:spChg>
        <pc:spChg chg="add del mod">
          <ac:chgData name="天野 未空" userId="bd8e2cdf-5626-48c4-9b4b-c3cc4b484e21" providerId="ADAL" clId="{745603E3-77D1-4C1F-A705-EA8420F6AE5F}" dt="2022-02-13T05:28:38.635" v="59"/>
          <ac:spMkLst>
            <pc:docMk/>
            <pc:sldMk cId="2608862734" sldId="915"/>
            <ac:spMk id="14" creationId="{F93B7C40-4E65-4517-B7A6-9FB2D4A5BC76}"/>
          </ac:spMkLst>
        </pc:spChg>
        <pc:spChg chg="add mod ord">
          <ac:chgData name="天野 未空" userId="bd8e2cdf-5626-48c4-9b4b-c3cc4b484e21" providerId="ADAL" clId="{745603E3-77D1-4C1F-A705-EA8420F6AE5F}" dt="2022-02-13T05:57:03.672" v="258" actId="167"/>
          <ac:spMkLst>
            <pc:docMk/>
            <pc:sldMk cId="2608862734" sldId="915"/>
            <ac:spMk id="19" creationId="{4F0585D9-ED25-4EB1-8733-78C335EA499C}"/>
          </ac:spMkLst>
        </pc:spChg>
        <pc:spChg chg="add mod ord">
          <ac:chgData name="天野 未空" userId="bd8e2cdf-5626-48c4-9b4b-c3cc4b484e21" providerId="ADAL" clId="{745603E3-77D1-4C1F-A705-EA8420F6AE5F}" dt="2022-02-13T05:57:17.505" v="260" actId="167"/>
          <ac:spMkLst>
            <pc:docMk/>
            <pc:sldMk cId="2608862734" sldId="915"/>
            <ac:spMk id="20" creationId="{32349FB5-AA8B-4467-A379-4C4B8AEEFE30}"/>
          </ac:spMkLst>
        </pc:spChg>
        <pc:spChg chg="add del">
          <ac:chgData name="天野 未空" userId="bd8e2cdf-5626-48c4-9b4b-c3cc4b484e21" providerId="ADAL" clId="{745603E3-77D1-4C1F-A705-EA8420F6AE5F}" dt="2022-02-13T07:03:00.790" v="340" actId="22"/>
          <ac:spMkLst>
            <pc:docMk/>
            <pc:sldMk cId="2608862734" sldId="915"/>
            <ac:spMk id="24" creationId="{75D4CB6D-B6D7-4415-A932-C83387A8B9A4}"/>
          </ac:spMkLst>
        </pc:spChg>
        <pc:picChg chg="add del mod">
          <ac:chgData name="天野 未空" userId="bd8e2cdf-5626-48c4-9b4b-c3cc4b484e21" providerId="ADAL" clId="{745603E3-77D1-4C1F-A705-EA8420F6AE5F}" dt="2022-02-13T05:26:39.507" v="58" actId="21"/>
          <ac:picMkLst>
            <pc:docMk/>
            <pc:sldMk cId="2608862734" sldId="915"/>
            <ac:picMk id="6" creationId="{66EFD170-3165-4090-98E7-4FB734854125}"/>
          </ac:picMkLst>
        </pc:picChg>
        <pc:picChg chg="add del mod">
          <ac:chgData name="天野 未空" userId="bd8e2cdf-5626-48c4-9b4b-c3cc4b484e21" providerId="ADAL" clId="{745603E3-77D1-4C1F-A705-EA8420F6AE5F}" dt="2022-02-13T05:26:24.137" v="49" actId="21"/>
          <ac:picMkLst>
            <pc:docMk/>
            <pc:sldMk cId="2608862734" sldId="915"/>
            <ac:picMk id="8" creationId="{09A6691F-5AEE-428C-B74A-7A2CF0397017}"/>
          </ac:picMkLst>
        </pc:picChg>
        <pc:picChg chg="add del mod">
          <ac:chgData name="天野 未空" userId="bd8e2cdf-5626-48c4-9b4b-c3cc4b484e21" providerId="ADAL" clId="{745603E3-77D1-4C1F-A705-EA8420F6AE5F}" dt="2022-02-13T05:26:30.894" v="53" actId="21"/>
          <ac:picMkLst>
            <pc:docMk/>
            <pc:sldMk cId="2608862734" sldId="915"/>
            <ac:picMk id="10" creationId="{E4A958DA-873E-417A-BE44-7ED3785D8C34}"/>
          </ac:picMkLst>
        </pc:picChg>
        <pc:picChg chg="add del mod">
          <ac:chgData name="天野 未空" userId="bd8e2cdf-5626-48c4-9b4b-c3cc4b484e21" providerId="ADAL" clId="{745603E3-77D1-4C1F-A705-EA8420F6AE5F}" dt="2022-02-13T05:26:38.184" v="57" actId="21"/>
          <ac:picMkLst>
            <pc:docMk/>
            <pc:sldMk cId="2608862734" sldId="915"/>
            <ac:picMk id="12" creationId="{FA2E5B9E-412E-40C9-B9EE-43DCB4F8F836}"/>
          </ac:picMkLst>
        </pc:picChg>
        <pc:picChg chg="add mod">
          <ac:chgData name="天野 未空" userId="bd8e2cdf-5626-48c4-9b4b-c3cc4b484e21" providerId="ADAL" clId="{745603E3-77D1-4C1F-A705-EA8420F6AE5F}" dt="2022-02-13T05:59:55.700" v="297" actId="1035"/>
          <ac:picMkLst>
            <pc:docMk/>
            <pc:sldMk cId="2608862734" sldId="915"/>
            <ac:picMk id="16" creationId="{3510F223-7C43-4B8C-94C9-63412E6B301E}"/>
          </ac:picMkLst>
        </pc:picChg>
        <pc:picChg chg="add mod">
          <ac:chgData name="天野 未空" userId="bd8e2cdf-5626-48c4-9b4b-c3cc4b484e21" providerId="ADAL" clId="{745603E3-77D1-4C1F-A705-EA8420F6AE5F}" dt="2022-02-13T05:59:52.321" v="296" actId="1036"/>
          <ac:picMkLst>
            <pc:docMk/>
            <pc:sldMk cId="2608862734" sldId="915"/>
            <ac:picMk id="18" creationId="{680869E3-D94E-4648-832A-8B653FE46B6B}"/>
          </ac:picMkLst>
        </pc:picChg>
        <pc:picChg chg="add del mod">
          <ac:chgData name="天野 未空" userId="bd8e2cdf-5626-48c4-9b4b-c3cc4b484e21" providerId="ADAL" clId="{745603E3-77D1-4C1F-A705-EA8420F6AE5F}" dt="2022-02-13T07:03:05.234" v="342" actId="21"/>
          <ac:picMkLst>
            <pc:docMk/>
            <pc:sldMk cId="2608862734" sldId="915"/>
            <ac:picMk id="22" creationId="{6C597A81-BC9B-4B08-A4CD-C3FDF3829B03}"/>
          </ac:picMkLst>
        </pc:picChg>
      </pc:sldChg>
      <pc:sldChg chg="addSp delSp modSp new mod modAnim">
        <pc:chgData name="天野 未空" userId="bd8e2cdf-5626-48c4-9b4b-c3cc4b484e21" providerId="ADAL" clId="{745603E3-77D1-4C1F-A705-EA8420F6AE5F}" dt="2022-02-13T07:16:16.257" v="533" actId="14100"/>
        <pc:sldMkLst>
          <pc:docMk/>
          <pc:sldMk cId="2927053970" sldId="916"/>
        </pc:sldMkLst>
        <pc:spChg chg="del">
          <ac:chgData name="天野 未空" userId="bd8e2cdf-5626-48c4-9b4b-c3cc4b484e21" providerId="ADAL" clId="{745603E3-77D1-4C1F-A705-EA8420F6AE5F}" dt="2022-02-13T05:28:45.937" v="63"/>
          <ac:spMkLst>
            <pc:docMk/>
            <pc:sldMk cId="2927053970" sldId="916"/>
            <ac:spMk id="2" creationId="{B01F52EB-8B3D-4490-B014-FE6AC5E4C874}"/>
          </ac:spMkLst>
        </pc:spChg>
        <pc:spChg chg="mod">
          <ac:chgData name="天野 未空" userId="bd8e2cdf-5626-48c4-9b4b-c3cc4b484e21" providerId="ADAL" clId="{745603E3-77D1-4C1F-A705-EA8420F6AE5F}" dt="2022-02-13T05:25:42.399" v="24"/>
          <ac:spMkLst>
            <pc:docMk/>
            <pc:sldMk cId="2927053970" sldId="916"/>
            <ac:spMk id="3" creationId="{D988B111-E4D8-4D08-B2E3-9422AD38C059}"/>
          </ac:spMkLst>
        </pc:spChg>
        <pc:spChg chg="add mod ord">
          <ac:chgData name="天野 未空" userId="bd8e2cdf-5626-48c4-9b4b-c3cc4b484e21" providerId="ADAL" clId="{745603E3-77D1-4C1F-A705-EA8420F6AE5F}" dt="2022-02-13T05:58:19.804" v="274" actId="167"/>
          <ac:spMkLst>
            <pc:docMk/>
            <pc:sldMk cId="2927053970" sldId="916"/>
            <ac:spMk id="11" creationId="{C9A4ACDE-9F70-4117-914A-D7E1129F929A}"/>
          </ac:spMkLst>
        </pc:spChg>
        <pc:spChg chg="add mod ord">
          <ac:chgData name="天野 未空" userId="bd8e2cdf-5626-48c4-9b4b-c3cc4b484e21" providerId="ADAL" clId="{745603E3-77D1-4C1F-A705-EA8420F6AE5F}" dt="2022-02-13T05:58:19.804" v="274" actId="167"/>
          <ac:spMkLst>
            <pc:docMk/>
            <pc:sldMk cId="2927053970" sldId="916"/>
            <ac:spMk id="12" creationId="{524D8A27-336A-4432-A2C2-F5B533ED274C}"/>
          </ac:spMkLst>
        </pc:spChg>
        <pc:spChg chg="add del mod">
          <ac:chgData name="天野 未空" userId="bd8e2cdf-5626-48c4-9b4b-c3cc4b484e21" providerId="ADAL" clId="{745603E3-77D1-4C1F-A705-EA8420F6AE5F}" dt="2022-02-13T07:15:54.300" v="527"/>
          <ac:spMkLst>
            <pc:docMk/>
            <pc:sldMk cId="2927053970" sldId="916"/>
            <ac:spMk id="15" creationId="{888B61B2-E06A-40E7-8C68-7609DECDC431}"/>
          </ac:spMkLst>
        </pc:spChg>
        <pc:spChg chg="add del mod">
          <ac:chgData name="天野 未空" userId="bd8e2cdf-5626-48c4-9b4b-c3cc4b484e21" providerId="ADAL" clId="{745603E3-77D1-4C1F-A705-EA8420F6AE5F}" dt="2022-02-13T07:15:54.300" v="527"/>
          <ac:spMkLst>
            <pc:docMk/>
            <pc:sldMk cId="2927053970" sldId="916"/>
            <ac:spMk id="16" creationId="{DFAAD09F-4FC4-454F-B26F-B702D776840C}"/>
          </ac:spMkLst>
        </pc:spChg>
        <pc:spChg chg="add del mod">
          <ac:chgData name="天野 未空" userId="bd8e2cdf-5626-48c4-9b4b-c3cc4b484e21" providerId="ADAL" clId="{745603E3-77D1-4C1F-A705-EA8420F6AE5F}" dt="2022-02-13T07:15:54.300" v="527"/>
          <ac:spMkLst>
            <pc:docMk/>
            <pc:sldMk cId="2927053970" sldId="916"/>
            <ac:spMk id="17" creationId="{23C1F20C-818D-4648-9039-7D2CB77EF752}"/>
          </ac:spMkLst>
        </pc:spChg>
        <pc:spChg chg="add del mod">
          <ac:chgData name="天野 未空" userId="bd8e2cdf-5626-48c4-9b4b-c3cc4b484e21" providerId="ADAL" clId="{745603E3-77D1-4C1F-A705-EA8420F6AE5F}" dt="2022-02-13T07:15:54.300" v="527"/>
          <ac:spMkLst>
            <pc:docMk/>
            <pc:sldMk cId="2927053970" sldId="916"/>
            <ac:spMk id="18" creationId="{706DBAA2-4740-440D-A57B-E59C19F92778}"/>
          </ac:spMkLst>
        </pc:spChg>
        <pc:spChg chg="add del mod">
          <ac:chgData name="天野 未空" userId="bd8e2cdf-5626-48c4-9b4b-c3cc4b484e21" providerId="ADAL" clId="{745603E3-77D1-4C1F-A705-EA8420F6AE5F}" dt="2022-02-13T07:15:54.300" v="527"/>
          <ac:spMkLst>
            <pc:docMk/>
            <pc:sldMk cId="2927053970" sldId="916"/>
            <ac:spMk id="19" creationId="{67580DBF-12E8-4B1F-817B-84C6FD1CCE0F}"/>
          </ac:spMkLst>
        </pc:spChg>
        <pc:spChg chg="add del mod">
          <ac:chgData name="天野 未空" userId="bd8e2cdf-5626-48c4-9b4b-c3cc4b484e21" providerId="ADAL" clId="{745603E3-77D1-4C1F-A705-EA8420F6AE5F}" dt="2022-02-13T07:15:54.300" v="527"/>
          <ac:spMkLst>
            <pc:docMk/>
            <pc:sldMk cId="2927053970" sldId="916"/>
            <ac:spMk id="20" creationId="{2C5C4423-3BED-47BB-BE8B-DE120AAB78A6}"/>
          </ac:spMkLst>
        </pc:spChg>
        <pc:spChg chg="add del mod">
          <ac:chgData name="天野 未空" userId="bd8e2cdf-5626-48c4-9b4b-c3cc4b484e21" providerId="ADAL" clId="{745603E3-77D1-4C1F-A705-EA8420F6AE5F}" dt="2022-02-13T07:15:54.300" v="527"/>
          <ac:spMkLst>
            <pc:docMk/>
            <pc:sldMk cId="2927053970" sldId="916"/>
            <ac:spMk id="21" creationId="{70F419A2-A188-474B-98A2-EFC6D50E1206}"/>
          </ac:spMkLst>
        </pc:spChg>
        <pc:spChg chg="add del mod">
          <ac:chgData name="天野 未空" userId="bd8e2cdf-5626-48c4-9b4b-c3cc4b484e21" providerId="ADAL" clId="{745603E3-77D1-4C1F-A705-EA8420F6AE5F}" dt="2022-02-13T07:15:59.996" v="529"/>
          <ac:spMkLst>
            <pc:docMk/>
            <pc:sldMk cId="2927053970" sldId="916"/>
            <ac:spMk id="22" creationId="{0ACB20A2-25BC-4054-825C-1B0F1DBE4C75}"/>
          </ac:spMkLst>
        </pc:spChg>
        <pc:spChg chg="add del mod">
          <ac:chgData name="天野 未空" userId="bd8e2cdf-5626-48c4-9b4b-c3cc4b484e21" providerId="ADAL" clId="{745603E3-77D1-4C1F-A705-EA8420F6AE5F}" dt="2022-02-13T07:15:59.996" v="529"/>
          <ac:spMkLst>
            <pc:docMk/>
            <pc:sldMk cId="2927053970" sldId="916"/>
            <ac:spMk id="23" creationId="{26B24C17-8EBB-4805-A851-7C428C581B60}"/>
          </ac:spMkLst>
        </pc:spChg>
        <pc:spChg chg="add del mod">
          <ac:chgData name="天野 未空" userId="bd8e2cdf-5626-48c4-9b4b-c3cc4b484e21" providerId="ADAL" clId="{745603E3-77D1-4C1F-A705-EA8420F6AE5F}" dt="2022-02-13T07:15:59.996" v="529"/>
          <ac:spMkLst>
            <pc:docMk/>
            <pc:sldMk cId="2927053970" sldId="916"/>
            <ac:spMk id="24" creationId="{04D6CB99-DC84-4226-A364-69A8F176B439}"/>
          </ac:spMkLst>
        </pc:spChg>
        <pc:spChg chg="add del mod">
          <ac:chgData name="天野 未空" userId="bd8e2cdf-5626-48c4-9b4b-c3cc4b484e21" providerId="ADAL" clId="{745603E3-77D1-4C1F-A705-EA8420F6AE5F}" dt="2022-02-13T07:15:59.996" v="529"/>
          <ac:spMkLst>
            <pc:docMk/>
            <pc:sldMk cId="2927053970" sldId="916"/>
            <ac:spMk id="25" creationId="{D0353691-6E20-4366-9A40-1EBFB23480E3}"/>
          </ac:spMkLst>
        </pc:spChg>
        <pc:spChg chg="add del mod">
          <ac:chgData name="天野 未空" userId="bd8e2cdf-5626-48c4-9b4b-c3cc4b484e21" providerId="ADAL" clId="{745603E3-77D1-4C1F-A705-EA8420F6AE5F}" dt="2022-02-13T07:15:59.996" v="529"/>
          <ac:spMkLst>
            <pc:docMk/>
            <pc:sldMk cId="2927053970" sldId="916"/>
            <ac:spMk id="26" creationId="{8F83D703-D538-4138-ACBC-6D1F0402BE35}"/>
          </ac:spMkLst>
        </pc:spChg>
        <pc:spChg chg="add del mod">
          <ac:chgData name="天野 未空" userId="bd8e2cdf-5626-48c4-9b4b-c3cc4b484e21" providerId="ADAL" clId="{745603E3-77D1-4C1F-A705-EA8420F6AE5F}" dt="2022-02-13T07:15:59.996" v="529"/>
          <ac:spMkLst>
            <pc:docMk/>
            <pc:sldMk cId="2927053970" sldId="916"/>
            <ac:spMk id="27" creationId="{F2F9E5A5-0153-4A4F-905E-4817D49AE034}"/>
          </ac:spMkLst>
        </pc:spChg>
        <pc:spChg chg="add del mod">
          <ac:chgData name="天野 未空" userId="bd8e2cdf-5626-48c4-9b4b-c3cc4b484e21" providerId="ADAL" clId="{745603E3-77D1-4C1F-A705-EA8420F6AE5F}" dt="2022-02-13T07:15:59.996" v="529"/>
          <ac:spMkLst>
            <pc:docMk/>
            <pc:sldMk cId="2927053970" sldId="916"/>
            <ac:spMk id="28" creationId="{8A3532F8-BB90-46FB-86D7-0867F3E856D5}"/>
          </ac:spMkLst>
        </pc:spChg>
        <pc:spChg chg="add mod">
          <ac:chgData name="天野 未空" userId="bd8e2cdf-5626-48c4-9b4b-c3cc4b484e21" providerId="ADAL" clId="{745603E3-77D1-4C1F-A705-EA8420F6AE5F}" dt="2022-02-13T07:16:16.257" v="533" actId="14100"/>
          <ac:spMkLst>
            <pc:docMk/>
            <pc:sldMk cId="2927053970" sldId="916"/>
            <ac:spMk id="29" creationId="{DFEA3E5A-701E-4F67-B37C-BAB6DBA0FE23}"/>
          </ac:spMkLst>
        </pc:spChg>
        <pc:spChg chg="add mod">
          <ac:chgData name="天野 未空" userId="bd8e2cdf-5626-48c4-9b4b-c3cc4b484e21" providerId="ADAL" clId="{745603E3-77D1-4C1F-A705-EA8420F6AE5F}" dt="2022-02-13T07:16:03.252" v="531" actId="164"/>
          <ac:spMkLst>
            <pc:docMk/>
            <pc:sldMk cId="2927053970" sldId="916"/>
            <ac:spMk id="30" creationId="{A54D5DD3-F53F-416C-84FE-115BD3C28843}"/>
          </ac:spMkLst>
        </pc:spChg>
        <pc:spChg chg="add mod">
          <ac:chgData name="天野 未空" userId="bd8e2cdf-5626-48c4-9b4b-c3cc4b484e21" providerId="ADAL" clId="{745603E3-77D1-4C1F-A705-EA8420F6AE5F}" dt="2022-02-13T07:16:03.252" v="531" actId="164"/>
          <ac:spMkLst>
            <pc:docMk/>
            <pc:sldMk cId="2927053970" sldId="916"/>
            <ac:spMk id="31" creationId="{143B18CA-07A7-41C1-9A25-D9A115EF881C}"/>
          </ac:spMkLst>
        </pc:spChg>
        <pc:spChg chg="add mod">
          <ac:chgData name="天野 未空" userId="bd8e2cdf-5626-48c4-9b4b-c3cc4b484e21" providerId="ADAL" clId="{745603E3-77D1-4C1F-A705-EA8420F6AE5F}" dt="2022-02-13T07:16:03.252" v="531" actId="164"/>
          <ac:spMkLst>
            <pc:docMk/>
            <pc:sldMk cId="2927053970" sldId="916"/>
            <ac:spMk id="32" creationId="{C517D8C1-AA3C-4D4A-8ECF-2EF64DB3FCB9}"/>
          </ac:spMkLst>
        </pc:spChg>
        <pc:spChg chg="add mod">
          <ac:chgData name="天野 未空" userId="bd8e2cdf-5626-48c4-9b4b-c3cc4b484e21" providerId="ADAL" clId="{745603E3-77D1-4C1F-A705-EA8420F6AE5F}" dt="2022-02-13T07:16:03.252" v="531" actId="164"/>
          <ac:spMkLst>
            <pc:docMk/>
            <pc:sldMk cId="2927053970" sldId="916"/>
            <ac:spMk id="33" creationId="{BD23316A-2C4C-4CFD-B9A2-5C9044B46DC4}"/>
          </ac:spMkLst>
        </pc:spChg>
        <pc:spChg chg="add mod">
          <ac:chgData name="天野 未空" userId="bd8e2cdf-5626-48c4-9b4b-c3cc4b484e21" providerId="ADAL" clId="{745603E3-77D1-4C1F-A705-EA8420F6AE5F}" dt="2022-02-13T07:16:03.252" v="531" actId="164"/>
          <ac:spMkLst>
            <pc:docMk/>
            <pc:sldMk cId="2927053970" sldId="916"/>
            <ac:spMk id="34" creationId="{42F3BB47-E90F-498B-AE88-F8D48E417B61}"/>
          </ac:spMkLst>
        </pc:spChg>
        <pc:spChg chg="add mod">
          <ac:chgData name="天野 未空" userId="bd8e2cdf-5626-48c4-9b4b-c3cc4b484e21" providerId="ADAL" clId="{745603E3-77D1-4C1F-A705-EA8420F6AE5F}" dt="2022-02-13T07:16:03.252" v="531" actId="164"/>
          <ac:spMkLst>
            <pc:docMk/>
            <pc:sldMk cId="2927053970" sldId="916"/>
            <ac:spMk id="35" creationId="{405C3467-CF24-48F5-BF2D-7DBC888F5BA8}"/>
          </ac:spMkLst>
        </pc:spChg>
        <pc:grpChg chg="add mod">
          <ac:chgData name="天野 未空" userId="bd8e2cdf-5626-48c4-9b4b-c3cc4b484e21" providerId="ADAL" clId="{745603E3-77D1-4C1F-A705-EA8420F6AE5F}" dt="2022-02-13T07:16:03.252" v="531" actId="164"/>
          <ac:grpSpMkLst>
            <pc:docMk/>
            <pc:sldMk cId="2927053970" sldId="916"/>
            <ac:grpSpMk id="36" creationId="{8BF69F58-EAF9-4943-B6D7-AF21CE1FFEE3}"/>
          </ac:grpSpMkLst>
        </pc:grpChg>
        <pc:picChg chg="add mod">
          <ac:chgData name="天野 未空" userId="bd8e2cdf-5626-48c4-9b4b-c3cc4b484e21" providerId="ADAL" clId="{745603E3-77D1-4C1F-A705-EA8420F6AE5F}" dt="2022-02-13T06:00:02.029" v="298" actId="1035"/>
          <ac:picMkLst>
            <pc:docMk/>
            <pc:sldMk cId="2927053970" sldId="916"/>
            <ac:picMk id="6" creationId="{3F85DAD3-5144-44E9-8DE3-14B521ED8588}"/>
          </ac:picMkLst>
        </pc:picChg>
        <pc:picChg chg="add del mod">
          <ac:chgData name="天野 未空" userId="bd8e2cdf-5626-48c4-9b4b-c3cc4b484e21" providerId="ADAL" clId="{745603E3-77D1-4C1F-A705-EA8420F6AE5F}" dt="2022-02-13T05:52:26.689" v="202" actId="21"/>
          <ac:picMkLst>
            <pc:docMk/>
            <pc:sldMk cId="2927053970" sldId="916"/>
            <ac:picMk id="8" creationId="{18C287EE-4DCA-48AC-94F2-CB4EEC5F08BA}"/>
          </ac:picMkLst>
        </pc:picChg>
        <pc:picChg chg="add mod">
          <ac:chgData name="天野 未空" userId="bd8e2cdf-5626-48c4-9b4b-c3cc4b484e21" providerId="ADAL" clId="{745603E3-77D1-4C1F-A705-EA8420F6AE5F}" dt="2022-02-13T05:58:56.677" v="287" actId="1035"/>
          <ac:picMkLst>
            <pc:docMk/>
            <pc:sldMk cId="2927053970" sldId="916"/>
            <ac:picMk id="10" creationId="{321CDA7A-495C-40DF-99F6-D95DA4966EC7}"/>
          </ac:picMkLst>
        </pc:picChg>
        <pc:picChg chg="add mod">
          <ac:chgData name="天野 未空" userId="bd8e2cdf-5626-48c4-9b4b-c3cc4b484e21" providerId="ADAL" clId="{745603E3-77D1-4C1F-A705-EA8420F6AE5F}" dt="2022-02-13T07:15:19.830" v="525" actId="29295"/>
          <ac:picMkLst>
            <pc:docMk/>
            <pc:sldMk cId="2927053970" sldId="916"/>
            <ac:picMk id="14" creationId="{E8E7B555-180A-4E85-98CE-C1ADB8609F76}"/>
          </ac:picMkLst>
        </pc:picChg>
      </pc:sldChg>
      <pc:sldChg chg="addSp delSp modSp new mod modShow">
        <pc:chgData name="天野 未空" userId="bd8e2cdf-5626-48c4-9b4b-c3cc4b484e21" providerId="ADAL" clId="{745603E3-77D1-4C1F-A705-EA8420F6AE5F}" dt="2022-02-13T07:16:54.675" v="534" actId="729"/>
        <pc:sldMkLst>
          <pc:docMk/>
          <pc:sldMk cId="3510851214" sldId="917"/>
        </pc:sldMkLst>
        <pc:spChg chg="del">
          <ac:chgData name="天野 未空" userId="bd8e2cdf-5626-48c4-9b4b-c3cc4b484e21" providerId="ADAL" clId="{745603E3-77D1-4C1F-A705-EA8420F6AE5F}" dt="2022-02-13T05:28:52.778" v="67"/>
          <ac:spMkLst>
            <pc:docMk/>
            <pc:sldMk cId="3510851214" sldId="917"/>
            <ac:spMk id="2" creationId="{3B10CC38-14E1-437C-8135-A663129B704F}"/>
          </ac:spMkLst>
        </pc:spChg>
        <pc:spChg chg="mod">
          <ac:chgData name="天野 未空" userId="bd8e2cdf-5626-48c4-9b4b-c3cc4b484e21" providerId="ADAL" clId="{745603E3-77D1-4C1F-A705-EA8420F6AE5F}" dt="2022-02-13T05:26:04.146" v="42" actId="20577"/>
          <ac:spMkLst>
            <pc:docMk/>
            <pc:sldMk cId="3510851214" sldId="917"/>
            <ac:spMk id="3" creationId="{512125D2-7384-4CE7-A8F0-8987B46F9A5E}"/>
          </ac:spMkLst>
        </pc:spChg>
        <pc:spChg chg="add mod ord">
          <ac:chgData name="天野 未空" userId="bd8e2cdf-5626-48c4-9b4b-c3cc4b484e21" providerId="ADAL" clId="{745603E3-77D1-4C1F-A705-EA8420F6AE5F}" dt="2022-02-13T05:58:23.447" v="276" actId="167"/>
          <ac:spMkLst>
            <pc:docMk/>
            <pc:sldMk cId="3510851214" sldId="917"/>
            <ac:spMk id="9" creationId="{B67ED53E-6558-44A5-BEE7-7089C5ED38C8}"/>
          </ac:spMkLst>
        </pc:spChg>
        <pc:spChg chg="add mod ord">
          <ac:chgData name="天野 未空" userId="bd8e2cdf-5626-48c4-9b4b-c3cc4b484e21" providerId="ADAL" clId="{745603E3-77D1-4C1F-A705-EA8420F6AE5F}" dt="2022-02-13T05:58:23.447" v="276" actId="167"/>
          <ac:spMkLst>
            <pc:docMk/>
            <pc:sldMk cId="3510851214" sldId="917"/>
            <ac:spMk id="10" creationId="{56766A9C-64B3-441F-AD22-D423B20112F4}"/>
          </ac:spMkLst>
        </pc:spChg>
        <pc:picChg chg="add mod">
          <ac:chgData name="天野 未空" userId="bd8e2cdf-5626-48c4-9b4b-c3cc4b484e21" providerId="ADAL" clId="{745603E3-77D1-4C1F-A705-EA8420F6AE5F}" dt="2022-02-13T06:00:07.930" v="299" actId="1035"/>
          <ac:picMkLst>
            <pc:docMk/>
            <pc:sldMk cId="3510851214" sldId="917"/>
            <ac:picMk id="6" creationId="{B8613F97-1B05-4A01-90D7-A6ECAF572B46}"/>
          </ac:picMkLst>
        </pc:picChg>
        <pc:picChg chg="add mod">
          <ac:chgData name="天野 未空" userId="bd8e2cdf-5626-48c4-9b4b-c3cc4b484e21" providerId="ADAL" clId="{745603E3-77D1-4C1F-A705-EA8420F6AE5F}" dt="2022-02-13T06:00:08.628" v="300" actId="1036"/>
          <ac:picMkLst>
            <pc:docMk/>
            <pc:sldMk cId="3510851214" sldId="917"/>
            <ac:picMk id="8" creationId="{D64AC376-F97E-43B4-B25C-75128864ED69}"/>
          </ac:picMkLst>
        </pc:picChg>
      </pc:sldChg>
      <pc:sldChg chg="addSp delSp modSp add mod ord">
        <pc:chgData name="天野 未空" userId="bd8e2cdf-5626-48c4-9b4b-c3cc4b484e21" providerId="ADAL" clId="{745603E3-77D1-4C1F-A705-EA8420F6AE5F}" dt="2022-02-13T07:19:34.127" v="603" actId="1035"/>
        <pc:sldMkLst>
          <pc:docMk/>
          <pc:sldMk cId="1500760766" sldId="918"/>
        </pc:sldMkLst>
        <pc:spChg chg="add del mod">
          <ac:chgData name="天野 未空" userId="bd8e2cdf-5626-48c4-9b4b-c3cc4b484e21" providerId="ADAL" clId="{745603E3-77D1-4C1F-A705-EA8420F6AE5F}" dt="2022-02-13T05:29:05.014" v="73"/>
          <ac:spMkLst>
            <pc:docMk/>
            <pc:sldMk cId="1500760766" sldId="918"/>
            <ac:spMk id="5" creationId="{8FF596EE-7DEF-485E-B799-C9A502597BFB}"/>
          </ac:spMkLst>
        </pc:spChg>
        <pc:spChg chg="add mod ord">
          <ac:chgData name="天野 未空" userId="bd8e2cdf-5626-48c4-9b4b-c3cc4b484e21" providerId="ADAL" clId="{745603E3-77D1-4C1F-A705-EA8420F6AE5F}" dt="2022-02-13T06:00:53.404" v="310" actId="14100"/>
          <ac:spMkLst>
            <pc:docMk/>
            <pc:sldMk cId="1500760766" sldId="918"/>
            <ac:spMk id="11" creationId="{4E5AEE2E-8709-4599-82D6-C3AB5C052C85}"/>
          </ac:spMkLst>
        </pc:spChg>
        <pc:spChg chg="add mod ord">
          <ac:chgData name="天野 未空" userId="bd8e2cdf-5626-48c4-9b4b-c3cc4b484e21" providerId="ADAL" clId="{745603E3-77D1-4C1F-A705-EA8420F6AE5F}" dt="2022-02-13T06:00:48.031" v="309" actId="14100"/>
          <ac:spMkLst>
            <pc:docMk/>
            <pc:sldMk cId="1500760766" sldId="918"/>
            <ac:spMk id="12" creationId="{A56CA4E5-CA2A-4225-94D2-CF31864B6F66}"/>
          </ac:spMkLst>
        </pc:spChg>
        <pc:picChg chg="del">
          <ac:chgData name="天野 未空" userId="bd8e2cdf-5626-48c4-9b4b-c3cc4b484e21" providerId="ADAL" clId="{745603E3-77D1-4C1F-A705-EA8420F6AE5F}" dt="2022-02-13T05:28:58.078" v="72" actId="21"/>
          <ac:picMkLst>
            <pc:docMk/>
            <pc:sldMk cId="1500760766" sldId="918"/>
            <ac:picMk id="6" creationId="{B8613F97-1B05-4A01-90D7-A6ECAF572B46}"/>
          </ac:picMkLst>
        </pc:picChg>
        <pc:picChg chg="add mod modCrop">
          <ac:chgData name="天野 未空" userId="bd8e2cdf-5626-48c4-9b4b-c3cc4b484e21" providerId="ADAL" clId="{745603E3-77D1-4C1F-A705-EA8420F6AE5F}" dt="2022-02-13T07:19:34.127" v="603" actId="1035"/>
          <ac:picMkLst>
            <pc:docMk/>
            <pc:sldMk cId="1500760766" sldId="918"/>
            <ac:picMk id="8" creationId="{0D1180E2-1BB2-490E-9803-5AAD14CD60EB}"/>
          </ac:picMkLst>
        </pc:picChg>
        <pc:picChg chg="add mod modCrop">
          <ac:chgData name="天野 未空" userId="bd8e2cdf-5626-48c4-9b4b-c3cc4b484e21" providerId="ADAL" clId="{745603E3-77D1-4C1F-A705-EA8420F6AE5F}" dt="2022-02-13T07:19:34.127" v="603" actId="1035"/>
          <ac:picMkLst>
            <pc:docMk/>
            <pc:sldMk cId="1500760766" sldId="918"/>
            <ac:picMk id="10" creationId="{2E6034CE-84D3-49C5-8C00-97454B300087}"/>
          </ac:picMkLst>
        </pc:picChg>
        <pc:picChg chg="add del mod">
          <ac:chgData name="天野 未空" userId="bd8e2cdf-5626-48c4-9b4b-c3cc4b484e21" providerId="ADAL" clId="{745603E3-77D1-4C1F-A705-EA8420F6AE5F}" dt="2022-02-13T07:17:12.117" v="542" actId="21"/>
          <ac:picMkLst>
            <pc:docMk/>
            <pc:sldMk cId="1500760766" sldId="918"/>
            <ac:picMk id="14" creationId="{6BABD9E0-5C58-4627-BFB6-A8EF9F444C74}"/>
          </ac:picMkLst>
        </pc:picChg>
        <pc:picChg chg="add del mod">
          <ac:chgData name="天野 未空" userId="bd8e2cdf-5626-48c4-9b4b-c3cc4b484e21" providerId="ADAL" clId="{745603E3-77D1-4C1F-A705-EA8420F6AE5F}" dt="2022-02-13T07:17:50.958" v="552" actId="21"/>
          <ac:picMkLst>
            <pc:docMk/>
            <pc:sldMk cId="1500760766" sldId="918"/>
            <ac:picMk id="16" creationId="{926AAD93-4498-4F19-9163-18700D98343B}"/>
          </ac:picMkLst>
        </pc:picChg>
      </pc:sldChg>
      <pc:sldChg chg="addSp delSp modSp add mod ord">
        <pc:chgData name="天野 未空" userId="bd8e2cdf-5626-48c4-9b4b-c3cc4b484e21" providerId="ADAL" clId="{745603E3-77D1-4C1F-A705-EA8420F6AE5F}" dt="2022-02-13T06:00:28.805" v="305"/>
        <pc:sldMkLst>
          <pc:docMk/>
          <pc:sldMk cId="4216219208" sldId="919"/>
        </pc:sldMkLst>
        <pc:spChg chg="mod">
          <ac:chgData name="天野 未空" userId="bd8e2cdf-5626-48c4-9b4b-c3cc4b484e21" providerId="ADAL" clId="{745603E3-77D1-4C1F-A705-EA8420F6AE5F}" dt="2022-02-13T05:29:29.237" v="125" actId="6549"/>
          <ac:spMkLst>
            <pc:docMk/>
            <pc:sldMk cId="4216219208" sldId="919"/>
            <ac:spMk id="3" creationId="{512125D2-7384-4CE7-A8F0-8987B46F9A5E}"/>
          </ac:spMkLst>
        </pc:spChg>
        <pc:spChg chg="add del mod">
          <ac:chgData name="天野 未空" userId="bd8e2cdf-5626-48c4-9b4b-c3cc4b484e21" providerId="ADAL" clId="{745603E3-77D1-4C1F-A705-EA8420F6AE5F}" dt="2022-02-13T05:29:34.306" v="127"/>
          <ac:spMkLst>
            <pc:docMk/>
            <pc:sldMk cId="4216219208" sldId="919"/>
            <ac:spMk id="5" creationId="{744A1074-5AFF-4D06-A541-3BA5772F95F5}"/>
          </ac:spMkLst>
        </pc:spChg>
        <pc:spChg chg="add del mod">
          <ac:chgData name="天野 未空" userId="bd8e2cdf-5626-48c4-9b4b-c3cc4b484e21" providerId="ADAL" clId="{745603E3-77D1-4C1F-A705-EA8420F6AE5F}" dt="2022-02-13T05:30:55.063" v="131"/>
          <ac:spMkLst>
            <pc:docMk/>
            <pc:sldMk cId="4216219208" sldId="919"/>
            <ac:spMk id="10" creationId="{43B18750-EB16-406D-9EA1-10C733F9597A}"/>
          </ac:spMkLst>
        </pc:spChg>
        <pc:spChg chg="add del mod">
          <ac:chgData name="天野 未空" userId="bd8e2cdf-5626-48c4-9b4b-c3cc4b484e21" providerId="ADAL" clId="{745603E3-77D1-4C1F-A705-EA8420F6AE5F}" dt="2022-02-13T05:31:53.254" v="136"/>
          <ac:spMkLst>
            <pc:docMk/>
            <pc:sldMk cId="4216219208" sldId="919"/>
            <ac:spMk id="14" creationId="{4851D081-39BD-4171-BEA4-6416E04427EE}"/>
          </ac:spMkLst>
        </pc:spChg>
        <pc:spChg chg="add mod ord">
          <ac:chgData name="天野 未空" userId="bd8e2cdf-5626-48c4-9b4b-c3cc4b484e21" providerId="ADAL" clId="{745603E3-77D1-4C1F-A705-EA8420F6AE5F}" dt="2022-02-13T05:58:27.569" v="278" actId="167"/>
          <ac:spMkLst>
            <pc:docMk/>
            <pc:sldMk cId="4216219208" sldId="919"/>
            <ac:spMk id="19" creationId="{E100D2EB-1284-4B3F-B3A0-EDA22BDA27F0}"/>
          </ac:spMkLst>
        </pc:spChg>
        <pc:spChg chg="add mod ord">
          <ac:chgData name="天野 未空" userId="bd8e2cdf-5626-48c4-9b4b-c3cc4b484e21" providerId="ADAL" clId="{745603E3-77D1-4C1F-A705-EA8420F6AE5F}" dt="2022-02-13T05:58:27.569" v="278" actId="167"/>
          <ac:spMkLst>
            <pc:docMk/>
            <pc:sldMk cId="4216219208" sldId="919"/>
            <ac:spMk id="20" creationId="{CE8B2943-F220-41A1-8B61-9867E0E6D0F1}"/>
          </ac:spMkLst>
        </pc:spChg>
        <pc:picChg chg="add del mod">
          <ac:chgData name="天野 未空" userId="bd8e2cdf-5626-48c4-9b4b-c3cc4b484e21" providerId="ADAL" clId="{745603E3-77D1-4C1F-A705-EA8420F6AE5F}" dt="2022-02-13T05:29:37.057" v="130" actId="21"/>
          <ac:picMkLst>
            <pc:docMk/>
            <pc:sldMk cId="4216219208" sldId="919"/>
            <ac:picMk id="7" creationId="{ED94B78D-B782-47FB-BA5C-3965C6086F55}"/>
          </ac:picMkLst>
        </pc:picChg>
        <pc:picChg chg="del">
          <ac:chgData name="天野 未空" userId="bd8e2cdf-5626-48c4-9b4b-c3cc4b484e21" providerId="ADAL" clId="{745603E3-77D1-4C1F-A705-EA8420F6AE5F}" dt="2022-02-13T05:29:30.943" v="126" actId="21"/>
          <ac:picMkLst>
            <pc:docMk/>
            <pc:sldMk cId="4216219208" sldId="919"/>
            <ac:picMk id="8" creationId="{0D1180E2-1BB2-490E-9803-5AAD14CD60EB}"/>
          </ac:picMkLst>
        </pc:picChg>
        <pc:picChg chg="add del mod">
          <ac:chgData name="天野 未空" userId="bd8e2cdf-5626-48c4-9b4b-c3cc4b484e21" providerId="ADAL" clId="{745603E3-77D1-4C1F-A705-EA8420F6AE5F}" dt="2022-02-13T05:30:58.265" v="135" actId="21"/>
          <ac:picMkLst>
            <pc:docMk/>
            <pc:sldMk cId="4216219208" sldId="919"/>
            <ac:picMk id="12" creationId="{AF6BB2ED-B49A-4144-943C-5B5350C96CD4}"/>
          </ac:picMkLst>
        </pc:picChg>
        <pc:picChg chg="add mod">
          <ac:chgData name="天野 未空" userId="bd8e2cdf-5626-48c4-9b4b-c3cc4b484e21" providerId="ADAL" clId="{745603E3-77D1-4C1F-A705-EA8420F6AE5F}" dt="2022-02-13T06:00:21.322" v="303" actId="1035"/>
          <ac:picMkLst>
            <pc:docMk/>
            <pc:sldMk cId="4216219208" sldId="919"/>
            <ac:picMk id="16" creationId="{61945F9A-C07F-4190-B98D-F8914AC0437E}"/>
          </ac:picMkLst>
        </pc:picChg>
        <pc:picChg chg="add mod">
          <ac:chgData name="天野 未空" userId="bd8e2cdf-5626-48c4-9b4b-c3cc4b484e21" providerId="ADAL" clId="{745603E3-77D1-4C1F-A705-EA8420F6AE5F}" dt="2022-02-13T05:59:32.205" v="292" actId="1036"/>
          <ac:picMkLst>
            <pc:docMk/>
            <pc:sldMk cId="4216219208" sldId="919"/>
            <ac:picMk id="18" creationId="{EBC47675-ECDD-4F40-B811-6C55DB513B81}"/>
          </ac:picMkLst>
        </pc:picChg>
      </pc:sldChg>
      <pc:sldChg chg="addSp modSp add mod modAnim">
        <pc:chgData name="天野 未空" userId="bd8e2cdf-5626-48c4-9b4b-c3cc4b484e21" providerId="ADAL" clId="{745603E3-77D1-4C1F-A705-EA8420F6AE5F}" dt="2022-02-13T07:07:52.612" v="510"/>
        <pc:sldMkLst>
          <pc:docMk/>
          <pc:sldMk cId="215658442" sldId="920"/>
        </pc:sldMkLst>
        <pc:spChg chg="add mod">
          <ac:chgData name="天野 未空" userId="bd8e2cdf-5626-48c4-9b4b-c3cc4b484e21" providerId="ADAL" clId="{745603E3-77D1-4C1F-A705-EA8420F6AE5F}" dt="2022-02-13T07:06:06.607" v="490" actId="164"/>
          <ac:spMkLst>
            <pc:docMk/>
            <pc:sldMk cId="215658442" sldId="920"/>
            <ac:spMk id="2" creationId="{26C111BB-6993-4D8D-8558-53C58A1E1DE9}"/>
          </ac:spMkLst>
        </pc:spChg>
        <pc:spChg chg="add mod">
          <ac:chgData name="天野 未空" userId="bd8e2cdf-5626-48c4-9b4b-c3cc4b484e21" providerId="ADAL" clId="{745603E3-77D1-4C1F-A705-EA8420F6AE5F}" dt="2022-02-13T07:06:06.607" v="490" actId="164"/>
          <ac:spMkLst>
            <pc:docMk/>
            <pc:sldMk cId="215658442" sldId="920"/>
            <ac:spMk id="10" creationId="{2D61583F-F70A-438E-8CD3-949FF7FCC0CA}"/>
          </ac:spMkLst>
        </pc:spChg>
        <pc:spChg chg="add mod">
          <ac:chgData name="天野 未空" userId="bd8e2cdf-5626-48c4-9b4b-c3cc4b484e21" providerId="ADAL" clId="{745603E3-77D1-4C1F-A705-EA8420F6AE5F}" dt="2022-02-13T07:06:06.607" v="490" actId="164"/>
          <ac:spMkLst>
            <pc:docMk/>
            <pc:sldMk cId="215658442" sldId="920"/>
            <ac:spMk id="11" creationId="{05D6A574-8810-4293-8672-2C132DE70997}"/>
          </ac:spMkLst>
        </pc:spChg>
        <pc:spChg chg="add mod">
          <ac:chgData name="天野 未空" userId="bd8e2cdf-5626-48c4-9b4b-c3cc4b484e21" providerId="ADAL" clId="{745603E3-77D1-4C1F-A705-EA8420F6AE5F}" dt="2022-02-13T07:06:06.607" v="490" actId="164"/>
          <ac:spMkLst>
            <pc:docMk/>
            <pc:sldMk cId="215658442" sldId="920"/>
            <ac:spMk id="12" creationId="{C60DA73D-68A5-4989-AB9A-5FD33BDF3D56}"/>
          </ac:spMkLst>
        </pc:spChg>
        <pc:spChg chg="add mod">
          <ac:chgData name="天野 未空" userId="bd8e2cdf-5626-48c4-9b4b-c3cc4b484e21" providerId="ADAL" clId="{745603E3-77D1-4C1F-A705-EA8420F6AE5F}" dt="2022-02-13T07:06:06.607" v="490" actId="164"/>
          <ac:spMkLst>
            <pc:docMk/>
            <pc:sldMk cId="215658442" sldId="920"/>
            <ac:spMk id="13" creationId="{839147F6-1571-46F4-8D95-52F3A48EA6C6}"/>
          </ac:spMkLst>
        </pc:spChg>
        <pc:spChg chg="add mod">
          <ac:chgData name="天野 未空" userId="bd8e2cdf-5626-48c4-9b4b-c3cc4b484e21" providerId="ADAL" clId="{745603E3-77D1-4C1F-A705-EA8420F6AE5F}" dt="2022-02-13T07:06:06.607" v="490" actId="164"/>
          <ac:spMkLst>
            <pc:docMk/>
            <pc:sldMk cId="215658442" sldId="920"/>
            <ac:spMk id="14" creationId="{F0591431-2DCA-4BC1-B807-B1ABCC745A9D}"/>
          </ac:spMkLst>
        </pc:spChg>
        <pc:spChg chg="add mod">
          <ac:chgData name="天野 未空" userId="bd8e2cdf-5626-48c4-9b4b-c3cc4b484e21" providerId="ADAL" clId="{745603E3-77D1-4C1F-A705-EA8420F6AE5F}" dt="2022-02-13T07:06:06.607" v="490" actId="164"/>
          <ac:spMkLst>
            <pc:docMk/>
            <pc:sldMk cId="215658442" sldId="920"/>
            <ac:spMk id="15" creationId="{12603C03-C597-4B1F-BDC5-0CE6E530A308}"/>
          </ac:spMkLst>
        </pc:spChg>
        <pc:grpChg chg="add mod">
          <ac:chgData name="天野 未空" userId="bd8e2cdf-5626-48c4-9b4b-c3cc4b484e21" providerId="ADAL" clId="{745603E3-77D1-4C1F-A705-EA8420F6AE5F}" dt="2022-02-13T07:06:08.935" v="491" actId="164"/>
          <ac:grpSpMkLst>
            <pc:docMk/>
            <pc:sldMk cId="215658442" sldId="920"/>
            <ac:grpSpMk id="5" creationId="{B1236DB4-EB77-4578-A109-15CCA2AE8F48}"/>
          </ac:grpSpMkLst>
        </pc:grpChg>
        <pc:grpChg chg="add mod">
          <ac:chgData name="天野 未空" userId="bd8e2cdf-5626-48c4-9b4b-c3cc4b484e21" providerId="ADAL" clId="{745603E3-77D1-4C1F-A705-EA8420F6AE5F}" dt="2022-02-13T07:07:38.633" v="509" actId="164"/>
          <ac:grpSpMkLst>
            <pc:docMk/>
            <pc:sldMk cId="215658442" sldId="920"/>
            <ac:grpSpMk id="6" creationId="{19456439-96DC-43B4-8A59-3DB6389D1A90}"/>
          </ac:grpSpMkLst>
        </pc:grpChg>
        <pc:grpChg chg="add mod">
          <ac:chgData name="天野 未空" userId="bd8e2cdf-5626-48c4-9b4b-c3cc4b484e21" providerId="ADAL" clId="{745603E3-77D1-4C1F-A705-EA8420F6AE5F}" dt="2022-02-13T07:07:38.633" v="509" actId="164"/>
          <ac:grpSpMkLst>
            <pc:docMk/>
            <pc:sldMk cId="215658442" sldId="920"/>
            <ac:grpSpMk id="9" creationId="{7C4EE1BE-AD62-4D3C-A2F1-AA4A4FAA615B}"/>
          </ac:grpSpMkLst>
        </pc:grpChg>
        <pc:picChg chg="add mod modCrop">
          <ac:chgData name="天野 未空" userId="bd8e2cdf-5626-48c4-9b4b-c3cc4b484e21" providerId="ADAL" clId="{745603E3-77D1-4C1F-A705-EA8420F6AE5F}" dt="2022-02-13T07:07:38.633" v="509" actId="164"/>
          <ac:picMkLst>
            <pc:docMk/>
            <pc:sldMk cId="215658442" sldId="920"/>
            <ac:picMk id="8" creationId="{D65DA6B2-E1A2-4BE3-8DE8-31EBDF136BF2}"/>
          </ac:picMkLst>
        </pc:picChg>
        <pc:picChg chg="mod">
          <ac:chgData name="天野 未空" userId="bd8e2cdf-5626-48c4-9b4b-c3cc4b484e21" providerId="ADAL" clId="{745603E3-77D1-4C1F-A705-EA8420F6AE5F}" dt="2022-02-13T07:06:08.935" v="491" actId="164"/>
          <ac:picMkLst>
            <pc:docMk/>
            <pc:sldMk cId="215658442" sldId="920"/>
            <ac:picMk id="22" creationId="{6C597A81-BC9B-4B08-A4CD-C3FDF3829B03}"/>
          </ac:picMkLst>
        </pc:picChg>
      </pc:sldChg>
      <pc:sldChg chg="add mod modShow">
        <pc:chgData name="天野 未空" userId="bd8e2cdf-5626-48c4-9b4b-c3cc4b484e21" providerId="ADAL" clId="{745603E3-77D1-4C1F-A705-EA8420F6AE5F}" dt="2022-02-13T09:12:44.352" v="646" actId="729"/>
        <pc:sldMkLst>
          <pc:docMk/>
          <pc:sldMk cId="2223197611" sldId="921"/>
        </pc:sldMkLst>
      </pc:sldChg>
      <pc:sldChg chg="add mod modShow">
        <pc:chgData name="天野 未空" userId="bd8e2cdf-5626-48c4-9b4b-c3cc4b484e21" providerId="ADAL" clId="{745603E3-77D1-4C1F-A705-EA8420F6AE5F}" dt="2022-02-13T09:15:36.283" v="698" actId="729"/>
        <pc:sldMkLst>
          <pc:docMk/>
          <pc:sldMk cId="4283202198" sldId="922"/>
        </pc:sldMkLst>
      </pc:sldChg>
      <pc:sldChg chg="delSp add mod delAnim">
        <pc:chgData name="天野 未空" userId="bd8e2cdf-5626-48c4-9b4b-c3cc4b484e21" providerId="ADAL" clId="{745603E3-77D1-4C1F-A705-EA8420F6AE5F}" dt="2022-02-13T09:51:50.282" v="2704" actId="21"/>
        <pc:sldMkLst>
          <pc:docMk/>
          <pc:sldMk cId="954588676" sldId="923"/>
        </pc:sldMkLst>
        <pc:grpChg chg="del">
          <ac:chgData name="天野 未空" userId="bd8e2cdf-5626-48c4-9b4b-c3cc4b484e21" providerId="ADAL" clId="{745603E3-77D1-4C1F-A705-EA8420F6AE5F}" dt="2022-02-13T09:51:47.035" v="2703" actId="21"/>
          <ac:grpSpMkLst>
            <pc:docMk/>
            <pc:sldMk cId="954588676" sldId="923"/>
            <ac:grpSpMk id="2" creationId="{B4A80AC0-4D91-4C6E-B096-89D3193DEBD3}"/>
          </ac:grpSpMkLst>
        </pc:grpChg>
        <pc:grpChg chg="del">
          <ac:chgData name="天野 未空" userId="bd8e2cdf-5626-48c4-9b4b-c3cc4b484e21" providerId="ADAL" clId="{745603E3-77D1-4C1F-A705-EA8420F6AE5F}" dt="2022-02-13T09:51:50.282" v="2704" actId="21"/>
          <ac:grpSpMkLst>
            <pc:docMk/>
            <pc:sldMk cId="954588676" sldId="923"/>
            <ac:grpSpMk id="7" creationId="{12BFCD28-13E4-4753-B8CF-E00F11314297}"/>
          </ac:grpSpMkLst>
        </pc:grpChg>
      </pc:sldChg>
    </pc:docChg>
  </pc:docChgLst>
  <pc:docChgLst>
    <pc:chgData name="アマノ ミク" userId="bd8e2cdf-5626-48c4-9b4b-c3cc4b484e21" providerId="ADAL" clId="{1F33091F-1900-4E00-B871-0966865635D2}"/>
    <pc:docChg chg="undo custSel modSld">
      <pc:chgData name="アマノ ミク" userId="bd8e2cdf-5626-48c4-9b4b-c3cc4b484e21" providerId="ADAL" clId="{1F33091F-1900-4E00-B871-0966865635D2}" dt="2022-02-10T07:57:38.661" v="3" actId="1076"/>
      <pc:docMkLst>
        <pc:docMk/>
      </pc:docMkLst>
      <pc:sldChg chg="modSp mod">
        <pc:chgData name="アマノ ミク" userId="bd8e2cdf-5626-48c4-9b4b-c3cc4b484e21" providerId="ADAL" clId="{1F33091F-1900-4E00-B871-0966865635D2}" dt="2022-02-10T07:57:38.661" v="3" actId="1076"/>
        <pc:sldMkLst>
          <pc:docMk/>
          <pc:sldMk cId="421023367" sldId="899"/>
        </pc:sldMkLst>
        <pc:grpChg chg="mod">
          <ac:chgData name="アマノ ミク" userId="bd8e2cdf-5626-48c4-9b4b-c3cc4b484e21" providerId="ADAL" clId="{1F33091F-1900-4E00-B871-0966865635D2}" dt="2022-02-10T07:57:38.661" v="3" actId="1076"/>
          <ac:grpSpMkLst>
            <pc:docMk/>
            <pc:sldMk cId="421023367" sldId="899"/>
            <ac:grpSpMk id="18" creationId="{CA1E12D3-ACDC-4B28-9F45-479E97290E9B}"/>
          </ac:grpSpMkLst>
        </pc:grpChg>
      </pc:sldChg>
      <pc:sldChg chg="addSp delSp mod">
        <pc:chgData name="アマノ ミク" userId="bd8e2cdf-5626-48c4-9b4b-c3cc4b484e21" providerId="ADAL" clId="{1F33091F-1900-4E00-B871-0966865635D2}" dt="2022-02-10T04:07:35.736" v="1" actId="21"/>
        <pc:sldMkLst>
          <pc:docMk/>
          <pc:sldMk cId="4236012509" sldId="901"/>
        </pc:sldMkLst>
        <pc:spChg chg="add del">
          <ac:chgData name="アマノ ミク" userId="bd8e2cdf-5626-48c4-9b4b-c3cc4b484e21" providerId="ADAL" clId="{1F33091F-1900-4E00-B871-0966865635D2}" dt="2022-02-10T04:07:35.736" v="1" actId="21"/>
          <ac:spMkLst>
            <pc:docMk/>
            <pc:sldMk cId="4236012509" sldId="901"/>
            <ac:spMk id="2" creationId="{AD72DBF1-6AAF-4BC4-9EF2-55B3BD333E5B}"/>
          </ac:spMkLst>
        </pc:spChg>
      </pc:sldChg>
    </pc:docChg>
  </pc:docChgLst>
  <pc:docChgLst>
    <pc:chgData name="天野 未空" userId="bd8e2cdf-5626-48c4-9b4b-c3cc4b484e21" providerId="ADAL" clId="{59AF7BCC-C670-4860-9625-EEC089CBC2B8}"/>
    <pc:docChg chg="undo redo custSel addSld delSld modSld sldOrd addSection delSection modSection modShowInfo">
      <pc:chgData name="天野 未空" userId="bd8e2cdf-5626-48c4-9b4b-c3cc4b484e21" providerId="ADAL" clId="{59AF7BCC-C670-4860-9625-EEC089CBC2B8}" dt="2022-02-14T23:35:22.838" v="2517" actId="6549"/>
      <pc:docMkLst>
        <pc:docMk/>
      </pc:docMkLst>
      <pc:sldChg chg="mod modShow">
        <pc:chgData name="天野 未空" userId="bd8e2cdf-5626-48c4-9b4b-c3cc4b484e21" providerId="ADAL" clId="{59AF7BCC-C670-4860-9625-EEC089CBC2B8}" dt="2022-02-14T23:06:23.229" v="2419" actId="729"/>
        <pc:sldMkLst>
          <pc:docMk/>
          <pc:sldMk cId="3958265478" sldId="349"/>
        </pc:sldMkLst>
      </pc:sldChg>
      <pc:sldChg chg="modSp mod">
        <pc:chgData name="天野 未空" userId="bd8e2cdf-5626-48c4-9b4b-c3cc4b484e21" providerId="ADAL" clId="{59AF7BCC-C670-4860-9625-EEC089CBC2B8}" dt="2022-02-14T22:45:45.949" v="2116" actId="14100"/>
        <pc:sldMkLst>
          <pc:docMk/>
          <pc:sldMk cId="2649751533" sldId="461"/>
        </pc:sldMkLst>
        <pc:spChg chg="mod">
          <ac:chgData name="天野 未空" userId="bd8e2cdf-5626-48c4-9b4b-c3cc4b484e21" providerId="ADAL" clId="{59AF7BCC-C670-4860-9625-EEC089CBC2B8}" dt="2022-02-14T22:45:45.949" v="2116" actId="14100"/>
          <ac:spMkLst>
            <pc:docMk/>
            <pc:sldMk cId="2649751533" sldId="461"/>
            <ac:spMk id="8" creationId="{5CBE35B9-22C1-4AD9-8886-B1B1B8D5B55D}"/>
          </ac:spMkLst>
        </pc:spChg>
      </pc:sldChg>
      <pc:sldChg chg="modSp mod">
        <pc:chgData name="天野 未空" userId="bd8e2cdf-5626-48c4-9b4b-c3cc4b484e21" providerId="ADAL" clId="{59AF7BCC-C670-4860-9625-EEC089CBC2B8}" dt="2022-02-14T10:32:19.382" v="14" actId="20577"/>
        <pc:sldMkLst>
          <pc:docMk/>
          <pc:sldMk cId="2614431013" sldId="538"/>
        </pc:sldMkLst>
        <pc:spChg chg="mod">
          <ac:chgData name="天野 未空" userId="bd8e2cdf-5626-48c4-9b4b-c3cc4b484e21" providerId="ADAL" clId="{59AF7BCC-C670-4860-9625-EEC089CBC2B8}" dt="2022-02-14T10:32:19.382" v="14" actId="20577"/>
          <ac:spMkLst>
            <pc:docMk/>
            <pc:sldMk cId="2614431013" sldId="538"/>
            <ac:spMk id="27" creationId="{B0196924-40A1-4224-B17C-2A407107E765}"/>
          </ac:spMkLst>
        </pc:spChg>
      </pc:sldChg>
      <pc:sldChg chg="mod modShow">
        <pc:chgData name="天野 未空" userId="bd8e2cdf-5626-48c4-9b4b-c3cc4b484e21" providerId="ADAL" clId="{59AF7BCC-C670-4860-9625-EEC089CBC2B8}" dt="2022-02-14T23:06:23.229" v="2419" actId="729"/>
        <pc:sldMkLst>
          <pc:docMk/>
          <pc:sldMk cId="2181679165" sldId="569"/>
        </pc:sldMkLst>
      </pc:sldChg>
      <pc:sldChg chg="mod modShow">
        <pc:chgData name="天野 未空" userId="bd8e2cdf-5626-48c4-9b4b-c3cc4b484e21" providerId="ADAL" clId="{59AF7BCC-C670-4860-9625-EEC089CBC2B8}" dt="2022-02-14T23:06:23.229" v="2419" actId="729"/>
        <pc:sldMkLst>
          <pc:docMk/>
          <pc:sldMk cId="1042203693" sldId="570"/>
        </pc:sldMkLst>
      </pc:sldChg>
      <pc:sldChg chg="modSp mod">
        <pc:chgData name="天野 未空" userId="bd8e2cdf-5626-48c4-9b4b-c3cc4b484e21" providerId="ADAL" clId="{59AF7BCC-C670-4860-9625-EEC089CBC2B8}" dt="2022-02-14T11:10:17.506" v="603" actId="6549"/>
        <pc:sldMkLst>
          <pc:docMk/>
          <pc:sldMk cId="1311325625" sldId="828"/>
        </pc:sldMkLst>
        <pc:spChg chg="mod">
          <ac:chgData name="天野 未空" userId="bd8e2cdf-5626-48c4-9b4b-c3cc4b484e21" providerId="ADAL" clId="{59AF7BCC-C670-4860-9625-EEC089CBC2B8}" dt="2022-02-14T11:10:17.506" v="603" actId="6549"/>
          <ac:spMkLst>
            <pc:docMk/>
            <pc:sldMk cId="1311325625" sldId="828"/>
            <ac:spMk id="5" creationId="{47F6F8C3-FAC7-4E22-B005-DC0943154040}"/>
          </ac:spMkLst>
        </pc:spChg>
      </pc:sldChg>
      <pc:sldChg chg="delSp modSp add del mod delAnim">
        <pc:chgData name="天野 未空" userId="bd8e2cdf-5626-48c4-9b4b-c3cc4b484e21" providerId="ADAL" clId="{59AF7BCC-C670-4860-9625-EEC089CBC2B8}" dt="2022-02-14T12:59:32.373" v="742" actId="2696"/>
        <pc:sldMkLst>
          <pc:docMk/>
          <pc:sldMk cId="2134091154" sldId="836"/>
        </pc:sldMkLst>
        <pc:spChg chg="mod">
          <ac:chgData name="天野 未空" userId="bd8e2cdf-5626-48c4-9b4b-c3cc4b484e21" providerId="ADAL" clId="{59AF7BCC-C670-4860-9625-EEC089CBC2B8}" dt="2022-02-14T12:58:18.957" v="718" actId="20577"/>
          <ac:spMkLst>
            <pc:docMk/>
            <pc:sldMk cId="2134091154" sldId="836"/>
            <ac:spMk id="3" creationId="{714885F7-4AC5-4197-AFCC-0D1FE30A73FF}"/>
          </ac:spMkLst>
        </pc:spChg>
        <pc:grpChg chg="del">
          <ac:chgData name="天野 未空" userId="bd8e2cdf-5626-48c4-9b4b-c3cc4b484e21" providerId="ADAL" clId="{59AF7BCC-C670-4860-9625-EEC089CBC2B8}" dt="2022-02-14T12:58:21.569" v="719" actId="21"/>
          <ac:grpSpMkLst>
            <pc:docMk/>
            <pc:sldMk cId="2134091154" sldId="836"/>
            <ac:grpSpMk id="10" creationId="{2B5EF369-332C-4665-9C19-A48464FCE3FC}"/>
          </ac:grpSpMkLst>
        </pc:grpChg>
      </pc:sldChg>
      <pc:sldChg chg="addSp delSp modSp add mod delAnim modAnim modShow">
        <pc:chgData name="天野 未空" userId="bd8e2cdf-5626-48c4-9b4b-c3cc4b484e21" providerId="ADAL" clId="{59AF7BCC-C670-4860-9625-EEC089CBC2B8}" dt="2022-02-14T23:06:23.229" v="2419" actId="729"/>
        <pc:sldMkLst>
          <pc:docMk/>
          <pc:sldMk cId="3654913075" sldId="838"/>
        </pc:sldMkLst>
        <pc:spChg chg="mod">
          <ac:chgData name="天野 未空" userId="bd8e2cdf-5626-48c4-9b4b-c3cc4b484e21" providerId="ADAL" clId="{59AF7BCC-C670-4860-9625-EEC089CBC2B8}" dt="2022-02-14T12:58:55.570" v="732" actId="27636"/>
          <ac:spMkLst>
            <pc:docMk/>
            <pc:sldMk cId="3654913075" sldId="838"/>
            <ac:spMk id="3" creationId="{B3ED7713-DF23-4F7F-AE1B-C8FBA43CF7C1}"/>
          </ac:spMkLst>
        </pc:spChg>
        <pc:spChg chg="add del mod">
          <ac:chgData name="天野 未空" userId="bd8e2cdf-5626-48c4-9b4b-c3cc4b484e21" providerId="ADAL" clId="{59AF7BCC-C670-4860-9625-EEC089CBC2B8}" dt="2022-02-14T12:58:38.142" v="723" actId="21"/>
          <ac:spMkLst>
            <pc:docMk/>
            <pc:sldMk cId="3654913075" sldId="838"/>
            <ac:spMk id="6" creationId="{C225DC74-EB18-484B-8CA3-83139670ABC6}"/>
          </ac:spMkLst>
        </pc:spChg>
        <pc:spChg chg="del">
          <ac:chgData name="天野 未空" userId="bd8e2cdf-5626-48c4-9b4b-c3cc4b484e21" providerId="ADAL" clId="{59AF7BCC-C670-4860-9625-EEC089CBC2B8}" dt="2022-02-14T12:58:33.320" v="721" actId="21"/>
          <ac:spMkLst>
            <pc:docMk/>
            <pc:sldMk cId="3654913075" sldId="838"/>
            <ac:spMk id="12" creationId="{933AFED9-1988-4D06-8E3D-83D539C963B3}"/>
          </ac:spMkLst>
        </pc:spChg>
        <pc:spChg chg="del mod">
          <ac:chgData name="天野 未空" userId="bd8e2cdf-5626-48c4-9b4b-c3cc4b484e21" providerId="ADAL" clId="{59AF7BCC-C670-4860-9625-EEC089CBC2B8}" dt="2022-02-14T13:24:53.925" v="866" actId="21"/>
          <ac:spMkLst>
            <pc:docMk/>
            <pc:sldMk cId="3654913075" sldId="838"/>
            <ac:spMk id="13" creationId="{7B17E221-277A-4368-BE2A-8A619A90DE94}"/>
          </ac:spMkLst>
        </pc:spChg>
        <pc:spChg chg="del">
          <ac:chgData name="天野 未空" userId="bd8e2cdf-5626-48c4-9b4b-c3cc4b484e21" providerId="ADAL" clId="{59AF7BCC-C670-4860-9625-EEC089CBC2B8}" dt="2022-02-14T12:58:31.517" v="720" actId="21"/>
          <ac:spMkLst>
            <pc:docMk/>
            <pc:sldMk cId="3654913075" sldId="838"/>
            <ac:spMk id="16" creationId="{DB08608D-DA57-4B1F-957A-2C5B428AD229}"/>
          </ac:spMkLst>
        </pc:spChg>
        <pc:spChg chg="del">
          <ac:chgData name="天野 未空" userId="bd8e2cdf-5626-48c4-9b4b-c3cc4b484e21" providerId="ADAL" clId="{59AF7BCC-C670-4860-9625-EEC089CBC2B8}" dt="2022-02-14T12:58:39.747" v="724" actId="21"/>
          <ac:spMkLst>
            <pc:docMk/>
            <pc:sldMk cId="3654913075" sldId="838"/>
            <ac:spMk id="17" creationId="{CD153888-E053-4CAD-845B-BDC1FE0451F8}"/>
          </ac:spMkLst>
        </pc:spChg>
        <pc:spChg chg="mod">
          <ac:chgData name="天野 未空" userId="bd8e2cdf-5626-48c4-9b4b-c3cc4b484e21" providerId="ADAL" clId="{59AF7BCC-C670-4860-9625-EEC089CBC2B8}" dt="2022-02-14T13:27:47.123" v="1018" actId="208"/>
          <ac:spMkLst>
            <pc:docMk/>
            <pc:sldMk cId="3654913075" sldId="838"/>
            <ac:spMk id="21" creationId="{95D2926E-7948-4958-B7B6-C5BAAC2B5CB6}"/>
          </ac:spMkLst>
        </pc:spChg>
        <pc:spChg chg="mod">
          <ac:chgData name="天野 未空" userId="bd8e2cdf-5626-48c4-9b4b-c3cc4b484e21" providerId="ADAL" clId="{59AF7BCC-C670-4860-9625-EEC089CBC2B8}" dt="2022-02-14T13:24:50.580" v="865"/>
          <ac:spMkLst>
            <pc:docMk/>
            <pc:sldMk cId="3654913075" sldId="838"/>
            <ac:spMk id="22" creationId="{CC292C18-0870-4D74-B161-798351D1676B}"/>
          </ac:spMkLst>
        </pc:spChg>
        <pc:spChg chg="mod">
          <ac:chgData name="天野 未空" userId="bd8e2cdf-5626-48c4-9b4b-c3cc4b484e21" providerId="ADAL" clId="{59AF7BCC-C670-4860-9625-EEC089CBC2B8}" dt="2022-02-14T13:25:21.494" v="891" actId="20577"/>
          <ac:spMkLst>
            <pc:docMk/>
            <pc:sldMk cId="3654913075" sldId="838"/>
            <ac:spMk id="23" creationId="{B74EF0BF-5A4A-4AF9-9B1D-068EDC9CE4CF}"/>
          </ac:spMkLst>
        </pc:spChg>
        <pc:spChg chg="del">
          <ac:chgData name="天野 未空" userId="bd8e2cdf-5626-48c4-9b4b-c3cc4b484e21" providerId="ADAL" clId="{59AF7BCC-C670-4860-9625-EEC089CBC2B8}" dt="2022-02-14T12:58:43.782" v="725" actId="21"/>
          <ac:spMkLst>
            <pc:docMk/>
            <pc:sldMk cId="3654913075" sldId="838"/>
            <ac:spMk id="36" creationId="{6A93EEBC-BCED-40F6-882F-CC5BBB07B33D}"/>
          </ac:spMkLst>
        </pc:spChg>
        <pc:spChg chg="del">
          <ac:chgData name="天野 未空" userId="bd8e2cdf-5626-48c4-9b4b-c3cc4b484e21" providerId="ADAL" clId="{59AF7BCC-C670-4860-9625-EEC089CBC2B8}" dt="2022-02-14T12:58:35.159" v="722" actId="21"/>
          <ac:spMkLst>
            <pc:docMk/>
            <pc:sldMk cId="3654913075" sldId="838"/>
            <ac:spMk id="37" creationId="{E2539A9B-1E86-4C58-BEA9-3279CC61BBF7}"/>
          </ac:spMkLst>
        </pc:spChg>
        <pc:spChg chg="del">
          <ac:chgData name="天野 未空" userId="bd8e2cdf-5626-48c4-9b4b-c3cc4b484e21" providerId="ADAL" clId="{59AF7BCC-C670-4860-9625-EEC089CBC2B8}" dt="2022-02-14T12:58:52.603" v="730" actId="21"/>
          <ac:spMkLst>
            <pc:docMk/>
            <pc:sldMk cId="3654913075" sldId="838"/>
            <ac:spMk id="38" creationId="{C3471CF9-C657-4CF8-8CF3-2E60C1D72C58}"/>
          </ac:spMkLst>
        </pc:spChg>
        <pc:spChg chg="del">
          <ac:chgData name="天野 未空" userId="bd8e2cdf-5626-48c4-9b4b-c3cc4b484e21" providerId="ADAL" clId="{59AF7BCC-C670-4860-9625-EEC089CBC2B8}" dt="2022-02-14T12:58:47.602" v="727" actId="21"/>
          <ac:spMkLst>
            <pc:docMk/>
            <pc:sldMk cId="3654913075" sldId="838"/>
            <ac:spMk id="40" creationId="{97EEE429-240D-44F5-B89C-A565D28281D3}"/>
          </ac:spMkLst>
        </pc:spChg>
        <pc:spChg chg="del">
          <ac:chgData name="天野 未空" userId="bd8e2cdf-5626-48c4-9b4b-c3cc4b484e21" providerId="ADAL" clId="{59AF7BCC-C670-4860-9625-EEC089CBC2B8}" dt="2022-02-14T12:58:45.610" v="726" actId="21"/>
          <ac:spMkLst>
            <pc:docMk/>
            <pc:sldMk cId="3654913075" sldId="838"/>
            <ac:spMk id="41" creationId="{E209801E-5B01-4265-A151-0EA6FDA495DE}"/>
          </ac:spMkLst>
        </pc:spChg>
        <pc:grpChg chg="del">
          <ac:chgData name="天野 未空" userId="bd8e2cdf-5626-48c4-9b4b-c3cc4b484e21" providerId="ADAL" clId="{59AF7BCC-C670-4860-9625-EEC089CBC2B8}" dt="2022-02-14T12:58:48.373" v="728" actId="21"/>
          <ac:grpSpMkLst>
            <pc:docMk/>
            <pc:sldMk cId="3654913075" sldId="838"/>
            <ac:grpSpMk id="2" creationId="{3BEC6C60-B37B-416C-A564-9289A3F8071E}"/>
          </ac:grpSpMkLst>
        </pc:grpChg>
        <pc:grpChg chg="add mod ord">
          <ac:chgData name="天野 未空" userId="bd8e2cdf-5626-48c4-9b4b-c3cc4b484e21" providerId="ADAL" clId="{59AF7BCC-C670-4860-9625-EEC089CBC2B8}" dt="2022-02-14T13:24:56.523" v="867" actId="167"/>
          <ac:grpSpMkLst>
            <pc:docMk/>
            <pc:sldMk cId="3654913075" sldId="838"/>
            <ac:grpSpMk id="20" creationId="{6E9D5E20-2E11-43CF-B7BF-2EB6D2B4BE2A}"/>
          </ac:grpSpMkLst>
        </pc:grpChg>
        <pc:picChg chg="mod ord">
          <ac:chgData name="天野 未空" userId="bd8e2cdf-5626-48c4-9b4b-c3cc4b484e21" providerId="ADAL" clId="{59AF7BCC-C670-4860-9625-EEC089CBC2B8}" dt="2022-02-14T13:25:00.278" v="868" actId="14100"/>
          <ac:picMkLst>
            <pc:docMk/>
            <pc:sldMk cId="3654913075" sldId="838"/>
            <ac:picMk id="10" creationId="{BAFD9132-06B5-43ED-B55E-60AF928984F0}"/>
          </ac:picMkLst>
        </pc:picChg>
        <pc:picChg chg="add mod ord modCrop">
          <ac:chgData name="天野 未空" userId="bd8e2cdf-5626-48c4-9b4b-c3cc4b484e21" providerId="ADAL" clId="{59AF7BCC-C670-4860-9625-EEC089CBC2B8}" dt="2022-02-14T13:25:02.705" v="869" actId="167"/>
          <ac:picMkLst>
            <pc:docMk/>
            <pc:sldMk cId="3654913075" sldId="838"/>
            <ac:picMk id="19" creationId="{68419947-1A46-45C9-A837-FF797F1D15FE}"/>
          </ac:picMkLst>
        </pc:picChg>
      </pc:sldChg>
      <pc:sldChg chg="addSp delSp modSp add del mod delAnim modNotesTx">
        <pc:chgData name="天野 未空" userId="bd8e2cdf-5626-48c4-9b4b-c3cc4b484e21" providerId="ADAL" clId="{59AF7BCC-C670-4860-9625-EEC089CBC2B8}" dt="2022-02-14T13:19:13.132" v="855" actId="2696"/>
        <pc:sldMkLst>
          <pc:docMk/>
          <pc:sldMk cId="3384433837" sldId="839"/>
        </pc:sldMkLst>
        <pc:spChg chg="mod">
          <ac:chgData name="天野 未空" userId="bd8e2cdf-5626-48c4-9b4b-c3cc4b484e21" providerId="ADAL" clId="{59AF7BCC-C670-4860-9625-EEC089CBC2B8}" dt="2022-02-14T13:00:07.862" v="744" actId="20577"/>
          <ac:spMkLst>
            <pc:docMk/>
            <pc:sldMk cId="3384433837" sldId="839"/>
            <ac:spMk id="3" creationId="{714885F7-4AC5-4197-AFCC-0D1FE30A73FF}"/>
          </ac:spMkLst>
        </pc:spChg>
        <pc:spChg chg="mod">
          <ac:chgData name="天野 未空" userId="bd8e2cdf-5626-48c4-9b4b-c3cc4b484e21" providerId="ADAL" clId="{59AF7BCC-C670-4860-9625-EEC089CBC2B8}" dt="2022-02-14T13:00:14.690" v="745" actId="14100"/>
          <ac:spMkLst>
            <pc:docMk/>
            <pc:sldMk cId="3384433837" sldId="839"/>
            <ac:spMk id="25" creationId="{BDB4EA3D-AF37-4CC4-BA7C-F8084D3F4F71}"/>
          </ac:spMkLst>
        </pc:spChg>
        <pc:spChg chg="del">
          <ac:chgData name="天野 未空" userId="bd8e2cdf-5626-48c4-9b4b-c3cc4b484e21" providerId="ADAL" clId="{59AF7BCC-C670-4860-9625-EEC089CBC2B8}" dt="2022-02-14T13:00:16.337" v="746" actId="21"/>
          <ac:spMkLst>
            <pc:docMk/>
            <pc:sldMk cId="3384433837" sldId="839"/>
            <ac:spMk id="26" creationId="{8C68D87E-9D37-4992-B012-264D4D693A87}"/>
          </ac:spMkLst>
        </pc:spChg>
        <pc:spChg chg="del">
          <ac:chgData name="天野 未空" userId="bd8e2cdf-5626-48c4-9b4b-c3cc4b484e21" providerId="ADAL" clId="{59AF7BCC-C670-4860-9625-EEC089CBC2B8}" dt="2022-02-14T13:00:19.441" v="747" actId="21"/>
          <ac:spMkLst>
            <pc:docMk/>
            <pc:sldMk cId="3384433837" sldId="839"/>
            <ac:spMk id="27" creationId="{8D38C4F0-5C42-4950-8773-EBFDDBAC4044}"/>
          </ac:spMkLst>
        </pc:spChg>
        <pc:spChg chg="del">
          <ac:chgData name="天野 未空" userId="bd8e2cdf-5626-48c4-9b4b-c3cc4b484e21" providerId="ADAL" clId="{59AF7BCC-C670-4860-9625-EEC089CBC2B8}" dt="2022-02-14T13:05:06.413" v="752" actId="21"/>
          <ac:spMkLst>
            <pc:docMk/>
            <pc:sldMk cId="3384433837" sldId="839"/>
            <ac:spMk id="33" creationId="{0C3DAF88-8E96-47C0-8A0E-F746FDAD2136}"/>
          </ac:spMkLst>
        </pc:spChg>
        <pc:spChg chg="mod">
          <ac:chgData name="天野 未空" userId="bd8e2cdf-5626-48c4-9b4b-c3cc4b484e21" providerId="ADAL" clId="{59AF7BCC-C670-4860-9625-EEC089CBC2B8}" dt="2022-02-14T13:00:04.920" v="743" actId="14100"/>
          <ac:spMkLst>
            <pc:docMk/>
            <pc:sldMk cId="3384433837" sldId="839"/>
            <ac:spMk id="34" creationId="{585DC8C6-827C-4A38-B8F4-81A8A2726DC9}"/>
          </ac:spMkLst>
        </pc:spChg>
        <pc:grpChg chg="del">
          <ac:chgData name="天野 未空" userId="bd8e2cdf-5626-48c4-9b4b-c3cc4b484e21" providerId="ADAL" clId="{59AF7BCC-C670-4860-9625-EEC089CBC2B8}" dt="2022-02-14T13:04:59.187" v="748" actId="21"/>
          <ac:grpSpMkLst>
            <pc:docMk/>
            <pc:sldMk cId="3384433837" sldId="839"/>
            <ac:grpSpMk id="9" creationId="{77E4BA7E-A413-414D-AA13-16DA6BD42FD4}"/>
          </ac:grpSpMkLst>
        </pc:grpChg>
        <pc:grpChg chg="del">
          <ac:chgData name="天野 未空" userId="bd8e2cdf-5626-48c4-9b4b-c3cc4b484e21" providerId="ADAL" clId="{59AF7BCC-C670-4860-9625-EEC089CBC2B8}" dt="2022-02-14T13:05:04.096" v="751" actId="21"/>
          <ac:grpSpMkLst>
            <pc:docMk/>
            <pc:sldMk cId="3384433837" sldId="839"/>
            <ac:grpSpMk id="18" creationId="{35991366-AECC-4CCF-B142-85D0378AD642}"/>
          </ac:grpSpMkLst>
        </pc:grpChg>
        <pc:grpChg chg="del">
          <ac:chgData name="天野 未空" userId="bd8e2cdf-5626-48c4-9b4b-c3cc4b484e21" providerId="ADAL" clId="{59AF7BCC-C670-4860-9625-EEC089CBC2B8}" dt="2022-02-14T13:00:16.337" v="746" actId="21"/>
          <ac:grpSpMkLst>
            <pc:docMk/>
            <pc:sldMk cId="3384433837" sldId="839"/>
            <ac:grpSpMk id="29" creationId="{0218F0D8-24BD-4569-A4B7-14CECA2A28ED}"/>
          </ac:grpSpMkLst>
        </pc:grpChg>
        <pc:grpChg chg="del">
          <ac:chgData name="天野 未空" userId="bd8e2cdf-5626-48c4-9b4b-c3cc4b484e21" providerId="ADAL" clId="{59AF7BCC-C670-4860-9625-EEC089CBC2B8}" dt="2022-02-14T13:05:00.475" v="749" actId="21"/>
          <ac:grpSpMkLst>
            <pc:docMk/>
            <pc:sldMk cId="3384433837" sldId="839"/>
            <ac:grpSpMk id="30" creationId="{36B7567B-77FB-419E-9AD0-58BB7D141BB1}"/>
          </ac:grpSpMkLst>
        </pc:grpChg>
        <pc:picChg chg="add del mod modCrop">
          <ac:chgData name="天野 未空" userId="bd8e2cdf-5626-48c4-9b4b-c3cc4b484e21" providerId="ADAL" clId="{59AF7BCC-C670-4860-9625-EEC089CBC2B8}" dt="2022-02-14T13:12:54.088" v="770" actId="21"/>
          <ac:picMkLst>
            <pc:docMk/>
            <pc:sldMk cId="3384433837" sldId="839"/>
            <ac:picMk id="7" creationId="{CBBCE93D-F548-422D-850B-B9021974F621}"/>
          </ac:picMkLst>
        </pc:picChg>
        <pc:picChg chg="add mod modCrop">
          <ac:chgData name="天野 未空" userId="bd8e2cdf-5626-48c4-9b4b-c3cc4b484e21" providerId="ADAL" clId="{59AF7BCC-C670-4860-9625-EEC089CBC2B8}" dt="2022-02-14T13:13:18.957" v="776" actId="1076"/>
          <ac:picMkLst>
            <pc:docMk/>
            <pc:sldMk cId="3384433837" sldId="839"/>
            <ac:picMk id="17" creationId="{8E6A6EA7-67E7-4271-B35C-B3377BB6A893}"/>
          </ac:picMkLst>
        </pc:picChg>
        <pc:picChg chg="add del mod modCrop">
          <ac:chgData name="天野 未空" userId="bd8e2cdf-5626-48c4-9b4b-c3cc4b484e21" providerId="ADAL" clId="{59AF7BCC-C670-4860-9625-EEC089CBC2B8}" dt="2022-02-14T13:16:54.717" v="782" actId="21"/>
          <ac:picMkLst>
            <pc:docMk/>
            <pc:sldMk cId="3384433837" sldId="839"/>
            <ac:picMk id="23" creationId="{E4619FA3-167B-4D64-9BE1-CD2933B1E870}"/>
          </ac:picMkLst>
        </pc:picChg>
        <pc:picChg chg="add mod">
          <ac:chgData name="天野 未空" userId="bd8e2cdf-5626-48c4-9b4b-c3cc4b484e21" providerId="ADAL" clId="{59AF7BCC-C670-4860-9625-EEC089CBC2B8}" dt="2022-02-14T13:18:06.490" v="788" actId="1076"/>
          <ac:picMkLst>
            <pc:docMk/>
            <pc:sldMk cId="3384433837" sldId="839"/>
            <ac:picMk id="31" creationId="{8E8D0B25-92EB-4BDC-8C6B-A2BAA0DF7451}"/>
          </ac:picMkLst>
        </pc:picChg>
        <pc:picChg chg="del">
          <ac:chgData name="天野 未空" userId="bd8e2cdf-5626-48c4-9b4b-c3cc4b484e21" providerId="ADAL" clId="{59AF7BCC-C670-4860-9625-EEC089CBC2B8}" dt="2022-02-14T13:05:01.415" v="750" actId="21"/>
          <ac:picMkLst>
            <pc:docMk/>
            <pc:sldMk cId="3384433837" sldId="839"/>
            <ac:picMk id="32" creationId="{2AC92E42-7824-4172-9E67-BCED470A2F8E}"/>
          </ac:picMkLst>
        </pc:picChg>
      </pc:sldChg>
      <pc:sldChg chg="del">
        <pc:chgData name="天野 未空" userId="bd8e2cdf-5626-48c4-9b4b-c3cc4b484e21" providerId="ADAL" clId="{59AF7BCC-C670-4860-9625-EEC089CBC2B8}" dt="2022-02-14T10:48:59.956" v="320" actId="2696"/>
        <pc:sldMkLst>
          <pc:docMk/>
          <pc:sldMk cId="2972141594" sldId="881"/>
        </pc:sldMkLst>
      </pc:sldChg>
      <pc:sldChg chg="add del">
        <pc:chgData name="天野 未空" userId="bd8e2cdf-5626-48c4-9b4b-c3cc4b484e21" providerId="ADAL" clId="{59AF7BCC-C670-4860-9625-EEC089CBC2B8}" dt="2022-02-14T13:31:15.241" v="1095" actId="2696"/>
        <pc:sldMkLst>
          <pc:docMk/>
          <pc:sldMk cId="325716552" sldId="882"/>
        </pc:sldMkLst>
      </pc:sldChg>
      <pc:sldChg chg="add del">
        <pc:chgData name="天野 未空" userId="bd8e2cdf-5626-48c4-9b4b-c3cc4b484e21" providerId="ADAL" clId="{59AF7BCC-C670-4860-9625-EEC089CBC2B8}" dt="2022-02-14T13:31:20.047" v="1096" actId="2696"/>
        <pc:sldMkLst>
          <pc:docMk/>
          <pc:sldMk cId="3798952318" sldId="883"/>
        </pc:sldMkLst>
      </pc:sldChg>
      <pc:sldChg chg="modSp mod">
        <pc:chgData name="天野 未空" userId="bd8e2cdf-5626-48c4-9b4b-c3cc4b484e21" providerId="ADAL" clId="{59AF7BCC-C670-4860-9625-EEC089CBC2B8}" dt="2022-02-14T15:17:35.280" v="1880"/>
        <pc:sldMkLst>
          <pc:docMk/>
          <pc:sldMk cId="3412701562" sldId="897"/>
        </pc:sldMkLst>
        <pc:spChg chg="mod">
          <ac:chgData name="天野 未空" userId="bd8e2cdf-5626-48c4-9b4b-c3cc4b484e21" providerId="ADAL" clId="{59AF7BCC-C670-4860-9625-EEC089CBC2B8}" dt="2022-02-14T15:17:35.280" v="1880"/>
          <ac:spMkLst>
            <pc:docMk/>
            <pc:sldMk cId="3412701562" sldId="897"/>
            <ac:spMk id="54" creationId="{FFA7CBD1-54F2-47C5-9C58-1A42435A4514}"/>
          </ac:spMkLst>
        </pc:spChg>
        <pc:spChg chg="mod">
          <ac:chgData name="天野 未空" userId="bd8e2cdf-5626-48c4-9b4b-c3cc4b484e21" providerId="ADAL" clId="{59AF7BCC-C670-4860-9625-EEC089CBC2B8}" dt="2022-02-14T15:16:38.012" v="1771" actId="404"/>
          <ac:spMkLst>
            <pc:docMk/>
            <pc:sldMk cId="3412701562" sldId="897"/>
            <ac:spMk id="66" creationId="{C83B7576-CFDA-4E6E-87E3-7E0D15728110}"/>
          </ac:spMkLst>
        </pc:spChg>
        <pc:spChg chg="mod">
          <ac:chgData name="天野 未空" userId="bd8e2cdf-5626-48c4-9b4b-c3cc4b484e21" providerId="ADAL" clId="{59AF7BCC-C670-4860-9625-EEC089CBC2B8}" dt="2022-02-14T15:16:41.327" v="1772" actId="404"/>
          <ac:spMkLst>
            <pc:docMk/>
            <pc:sldMk cId="3412701562" sldId="897"/>
            <ac:spMk id="67" creationId="{7194E784-02FD-4233-8E23-F3E07C9120EB}"/>
          </ac:spMkLst>
        </pc:spChg>
        <pc:spChg chg="mod">
          <ac:chgData name="天野 未空" userId="bd8e2cdf-5626-48c4-9b4b-c3cc4b484e21" providerId="ADAL" clId="{59AF7BCC-C670-4860-9625-EEC089CBC2B8}" dt="2022-02-14T15:16:44.210" v="1773" actId="404"/>
          <ac:spMkLst>
            <pc:docMk/>
            <pc:sldMk cId="3412701562" sldId="897"/>
            <ac:spMk id="68" creationId="{E8979BEF-D6DE-4DE9-9C04-51312A412E87}"/>
          </ac:spMkLst>
        </pc:spChg>
        <pc:spChg chg="mod">
          <ac:chgData name="天野 未空" userId="bd8e2cdf-5626-48c4-9b4b-c3cc4b484e21" providerId="ADAL" clId="{59AF7BCC-C670-4860-9625-EEC089CBC2B8}" dt="2022-02-14T15:16:46.907" v="1774" actId="404"/>
          <ac:spMkLst>
            <pc:docMk/>
            <pc:sldMk cId="3412701562" sldId="897"/>
            <ac:spMk id="69" creationId="{803F736C-FD3A-4D7F-8A7F-992E720E6158}"/>
          </ac:spMkLst>
        </pc:spChg>
        <pc:spChg chg="mod">
          <ac:chgData name="天野 未空" userId="bd8e2cdf-5626-48c4-9b4b-c3cc4b484e21" providerId="ADAL" clId="{59AF7BCC-C670-4860-9625-EEC089CBC2B8}" dt="2022-02-14T15:16:50.131" v="1775" actId="404"/>
          <ac:spMkLst>
            <pc:docMk/>
            <pc:sldMk cId="3412701562" sldId="897"/>
            <ac:spMk id="70" creationId="{0264AF5E-5BA0-4E36-8060-2BCD7CA553DC}"/>
          </ac:spMkLst>
        </pc:spChg>
        <pc:spChg chg="mod">
          <ac:chgData name="天野 未空" userId="bd8e2cdf-5626-48c4-9b4b-c3cc4b484e21" providerId="ADAL" clId="{59AF7BCC-C670-4860-9625-EEC089CBC2B8}" dt="2022-02-14T15:16:33.159" v="1770" actId="404"/>
          <ac:spMkLst>
            <pc:docMk/>
            <pc:sldMk cId="3412701562" sldId="897"/>
            <ac:spMk id="71" creationId="{FDB90CCB-C1B4-4D22-95DA-B147E9EC75E7}"/>
          </ac:spMkLst>
        </pc:spChg>
        <pc:spChg chg="mod">
          <ac:chgData name="天野 未空" userId="bd8e2cdf-5626-48c4-9b4b-c3cc4b484e21" providerId="ADAL" clId="{59AF7BCC-C670-4860-9625-EEC089CBC2B8}" dt="2022-02-14T10:35:29.144" v="53" actId="1035"/>
          <ac:spMkLst>
            <pc:docMk/>
            <pc:sldMk cId="3412701562" sldId="897"/>
            <ac:spMk id="78" creationId="{B43085E4-C676-410B-9A8D-9D448796197E}"/>
          </ac:spMkLst>
        </pc:spChg>
      </pc:sldChg>
      <pc:sldChg chg="add del">
        <pc:chgData name="天野 未空" userId="bd8e2cdf-5626-48c4-9b4b-c3cc4b484e21" providerId="ADAL" clId="{59AF7BCC-C670-4860-9625-EEC089CBC2B8}" dt="2022-02-14T13:31:24.288" v="1097" actId="2696"/>
        <pc:sldMkLst>
          <pc:docMk/>
          <pc:sldMk cId="2489607577" sldId="904"/>
        </pc:sldMkLst>
      </pc:sldChg>
      <pc:sldChg chg="add del">
        <pc:chgData name="天野 未空" userId="bd8e2cdf-5626-48c4-9b4b-c3cc4b484e21" providerId="ADAL" clId="{59AF7BCC-C670-4860-9625-EEC089CBC2B8}" dt="2022-02-14T13:31:24.288" v="1097" actId="2696"/>
        <pc:sldMkLst>
          <pc:docMk/>
          <pc:sldMk cId="3931622145" sldId="905"/>
        </pc:sldMkLst>
      </pc:sldChg>
      <pc:sldChg chg="add del">
        <pc:chgData name="天野 未空" userId="bd8e2cdf-5626-48c4-9b4b-c3cc4b484e21" providerId="ADAL" clId="{59AF7BCC-C670-4860-9625-EEC089CBC2B8}" dt="2022-02-14T13:31:24.288" v="1097" actId="2696"/>
        <pc:sldMkLst>
          <pc:docMk/>
          <pc:sldMk cId="1608140584" sldId="906"/>
        </pc:sldMkLst>
      </pc:sldChg>
      <pc:sldChg chg="delSp modSp mod">
        <pc:chgData name="天野 未空" userId="bd8e2cdf-5626-48c4-9b4b-c3cc4b484e21" providerId="ADAL" clId="{59AF7BCC-C670-4860-9625-EEC089CBC2B8}" dt="2022-02-14T15:47:09.784" v="1895"/>
        <pc:sldMkLst>
          <pc:docMk/>
          <pc:sldMk cId="1090807105" sldId="909"/>
        </pc:sldMkLst>
        <pc:spChg chg="mod topLvl">
          <ac:chgData name="天野 未空" userId="bd8e2cdf-5626-48c4-9b4b-c3cc4b484e21" providerId="ADAL" clId="{59AF7BCC-C670-4860-9625-EEC089CBC2B8}" dt="2022-02-14T10:40:08.605" v="180" actId="1038"/>
          <ac:spMkLst>
            <pc:docMk/>
            <pc:sldMk cId="1090807105" sldId="909"/>
            <ac:spMk id="2" creationId="{4D8F1A65-6E3E-49A4-891A-6E455C9E53AA}"/>
          </ac:spMkLst>
        </pc:spChg>
        <pc:spChg chg="mod">
          <ac:chgData name="天野 未空" userId="bd8e2cdf-5626-48c4-9b4b-c3cc4b484e21" providerId="ADAL" clId="{59AF7BCC-C670-4860-9625-EEC089CBC2B8}" dt="2022-02-14T10:40:26.640" v="200" actId="1036"/>
          <ac:spMkLst>
            <pc:docMk/>
            <pc:sldMk cId="1090807105" sldId="909"/>
            <ac:spMk id="15" creationId="{24D5B33E-F731-4700-9685-F9E5270BFEAF}"/>
          </ac:spMkLst>
        </pc:spChg>
        <pc:spChg chg="mod">
          <ac:chgData name="天野 未空" userId="bd8e2cdf-5626-48c4-9b4b-c3cc4b484e21" providerId="ADAL" clId="{59AF7BCC-C670-4860-9625-EEC089CBC2B8}" dt="2022-02-14T11:10:26.393" v="605" actId="27636"/>
          <ac:spMkLst>
            <pc:docMk/>
            <pc:sldMk cId="1090807105" sldId="909"/>
            <ac:spMk id="25" creationId="{8902C1C1-E7B2-4BAC-86E9-081B0293BA77}"/>
          </ac:spMkLst>
        </pc:spChg>
        <pc:spChg chg="mod">
          <ac:chgData name="天野 未空" userId="bd8e2cdf-5626-48c4-9b4b-c3cc4b484e21" providerId="ADAL" clId="{59AF7BCC-C670-4860-9625-EEC089CBC2B8}" dt="2022-02-14T10:40:35.470" v="201" actId="948"/>
          <ac:spMkLst>
            <pc:docMk/>
            <pc:sldMk cId="1090807105" sldId="909"/>
            <ac:spMk id="26" creationId="{E27A73CF-C76B-4547-8C60-7C40406106D3}"/>
          </ac:spMkLst>
        </pc:spChg>
        <pc:spChg chg="mod">
          <ac:chgData name="天野 未空" userId="bd8e2cdf-5626-48c4-9b4b-c3cc4b484e21" providerId="ADAL" clId="{59AF7BCC-C670-4860-9625-EEC089CBC2B8}" dt="2022-02-14T10:36:20.979" v="86" actId="1035"/>
          <ac:spMkLst>
            <pc:docMk/>
            <pc:sldMk cId="1090807105" sldId="909"/>
            <ac:spMk id="29" creationId="{F1793762-6574-4955-9993-B44E225CC31E}"/>
          </ac:spMkLst>
        </pc:spChg>
        <pc:spChg chg="mod">
          <ac:chgData name="天野 未空" userId="bd8e2cdf-5626-48c4-9b4b-c3cc4b484e21" providerId="ADAL" clId="{59AF7BCC-C670-4860-9625-EEC089CBC2B8}" dt="2022-02-14T10:36:49.150" v="91" actId="948"/>
          <ac:spMkLst>
            <pc:docMk/>
            <pc:sldMk cId="1090807105" sldId="909"/>
            <ac:spMk id="34" creationId="{E1662506-AF64-4C85-B6AD-17EFB031EAA2}"/>
          </ac:spMkLst>
        </pc:spChg>
        <pc:spChg chg="mod">
          <ac:chgData name="天野 未空" userId="bd8e2cdf-5626-48c4-9b4b-c3cc4b484e21" providerId="ADAL" clId="{59AF7BCC-C670-4860-9625-EEC089CBC2B8}" dt="2022-02-14T10:36:40.292" v="90" actId="948"/>
          <ac:spMkLst>
            <pc:docMk/>
            <pc:sldMk cId="1090807105" sldId="909"/>
            <ac:spMk id="35" creationId="{9D1C77A2-926C-4053-934F-B5C6B40BB8AD}"/>
          </ac:spMkLst>
        </pc:spChg>
        <pc:spChg chg="del topLvl">
          <ac:chgData name="天野 未空" userId="bd8e2cdf-5626-48c4-9b4b-c3cc4b484e21" providerId="ADAL" clId="{59AF7BCC-C670-4860-9625-EEC089CBC2B8}" dt="2022-02-14T10:36:56.795" v="92" actId="21"/>
          <ac:spMkLst>
            <pc:docMk/>
            <pc:sldMk cId="1090807105" sldId="909"/>
            <ac:spMk id="36" creationId="{F1D16B80-B24F-4E33-BBE7-970B961BE6F9}"/>
          </ac:spMkLst>
        </pc:spChg>
        <pc:grpChg chg="mod">
          <ac:chgData name="天野 未空" userId="bd8e2cdf-5626-48c4-9b4b-c3cc4b484e21" providerId="ADAL" clId="{59AF7BCC-C670-4860-9625-EEC089CBC2B8}" dt="2022-02-14T15:45:17.182" v="1894" actId="1076"/>
          <ac:grpSpMkLst>
            <pc:docMk/>
            <pc:sldMk cId="1090807105" sldId="909"/>
            <ac:grpSpMk id="32" creationId="{6E9F972A-C9C5-45E4-ADAA-A1F65534A7B4}"/>
          </ac:grpSpMkLst>
        </pc:grpChg>
        <pc:grpChg chg="del">
          <ac:chgData name="天野 未空" userId="bd8e2cdf-5626-48c4-9b4b-c3cc4b484e21" providerId="ADAL" clId="{59AF7BCC-C670-4860-9625-EEC089CBC2B8}" dt="2022-02-14T10:36:56.795" v="92" actId="21"/>
          <ac:grpSpMkLst>
            <pc:docMk/>
            <pc:sldMk cId="1090807105" sldId="909"/>
            <ac:grpSpMk id="37" creationId="{F9872807-0AD9-4662-AFF9-D553967B4DF3}"/>
          </ac:grpSpMkLst>
        </pc:grpChg>
        <pc:graphicFrameChg chg="mod">
          <ac:chgData name="天野 未空" userId="bd8e2cdf-5626-48c4-9b4b-c3cc4b484e21" providerId="ADAL" clId="{59AF7BCC-C670-4860-9625-EEC089CBC2B8}" dt="2022-02-14T15:47:09.784" v="1895"/>
          <ac:graphicFrameMkLst>
            <pc:docMk/>
            <pc:sldMk cId="1090807105" sldId="909"/>
            <ac:graphicFrameMk id="6" creationId="{E58293DA-EA12-4D2D-800A-4D039F0DE664}"/>
          </ac:graphicFrameMkLst>
        </pc:graphicFrameChg>
        <pc:cxnChg chg="del mod">
          <ac:chgData name="天野 未空" userId="bd8e2cdf-5626-48c4-9b4b-c3cc4b484e21" providerId="ADAL" clId="{59AF7BCC-C670-4860-9625-EEC089CBC2B8}" dt="2022-02-14T15:29:14.472" v="1892" actId="21"/>
          <ac:cxnSpMkLst>
            <pc:docMk/>
            <pc:sldMk cId="1090807105" sldId="909"/>
            <ac:cxnSpMk id="39" creationId="{C5A74B7F-1EEB-4654-BB89-7DE39884F00C}"/>
          </ac:cxnSpMkLst>
        </pc:cxnChg>
      </pc:sldChg>
      <pc:sldChg chg="addSp delSp modSp mod modAnim">
        <pc:chgData name="天野 未空" userId="bd8e2cdf-5626-48c4-9b4b-c3cc4b484e21" providerId="ADAL" clId="{59AF7BCC-C670-4860-9625-EEC089CBC2B8}" dt="2022-02-14T12:34:55.196" v="686"/>
        <pc:sldMkLst>
          <pc:docMk/>
          <pc:sldMk cId="1913881510" sldId="910"/>
        </pc:sldMkLst>
        <pc:spChg chg="mod modVis">
          <ac:chgData name="天野 未空" userId="bd8e2cdf-5626-48c4-9b4b-c3cc4b484e21" providerId="ADAL" clId="{59AF7BCC-C670-4860-9625-EEC089CBC2B8}" dt="2022-02-14T12:34:32.826" v="672" actId="33935"/>
          <ac:spMkLst>
            <pc:docMk/>
            <pc:sldMk cId="1913881510" sldId="910"/>
            <ac:spMk id="2" creationId="{069C8475-375B-4826-9AF8-BD88F06D6291}"/>
          </ac:spMkLst>
        </pc:spChg>
        <pc:spChg chg="mod modVis">
          <ac:chgData name="天野 未空" userId="bd8e2cdf-5626-48c4-9b4b-c3cc4b484e21" providerId="ADAL" clId="{59AF7BCC-C670-4860-9625-EEC089CBC2B8}" dt="2022-02-14T12:34:32.826" v="672" actId="33935"/>
          <ac:spMkLst>
            <pc:docMk/>
            <pc:sldMk cId="1913881510" sldId="910"/>
            <ac:spMk id="3" creationId="{714885F7-4AC5-4197-AFCC-0D1FE30A73FF}"/>
          </ac:spMkLst>
        </pc:spChg>
        <pc:spChg chg="mod modVis">
          <ac:chgData name="天野 未空" userId="bd8e2cdf-5626-48c4-9b4b-c3cc4b484e21" providerId="ADAL" clId="{59AF7BCC-C670-4860-9625-EEC089CBC2B8}" dt="2022-02-14T12:34:32.826" v="672" actId="33935"/>
          <ac:spMkLst>
            <pc:docMk/>
            <pc:sldMk cId="1913881510" sldId="910"/>
            <ac:spMk id="4" creationId="{AFB519AD-D991-4FF2-AC86-1DC3630DA00A}"/>
          </ac:spMkLst>
        </pc:spChg>
        <pc:spChg chg="mod modVis">
          <ac:chgData name="天野 未空" userId="bd8e2cdf-5626-48c4-9b4b-c3cc4b484e21" providerId="ADAL" clId="{59AF7BCC-C670-4860-9625-EEC089CBC2B8}" dt="2022-02-14T12:33:57.917" v="662" actId="14429"/>
          <ac:spMkLst>
            <pc:docMk/>
            <pc:sldMk cId="1913881510" sldId="910"/>
            <ac:spMk id="13" creationId="{10E1C414-E2B9-4443-895D-D0ED82622A5B}"/>
          </ac:spMkLst>
        </pc:spChg>
        <pc:spChg chg="mod modVis">
          <ac:chgData name="天野 未空" userId="bd8e2cdf-5626-48c4-9b4b-c3cc4b484e21" providerId="ADAL" clId="{59AF7BCC-C670-4860-9625-EEC089CBC2B8}" dt="2022-02-14T12:34:32.826" v="672" actId="33935"/>
          <ac:spMkLst>
            <pc:docMk/>
            <pc:sldMk cId="1913881510" sldId="910"/>
            <ac:spMk id="28" creationId="{0D687DFC-AA19-4F2C-A83E-B57AD727436C}"/>
          </ac:spMkLst>
        </pc:spChg>
        <pc:spChg chg="mod modVis">
          <ac:chgData name="天野 未空" userId="bd8e2cdf-5626-48c4-9b4b-c3cc4b484e21" providerId="ADAL" clId="{59AF7BCC-C670-4860-9625-EEC089CBC2B8}" dt="2022-02-14T12:34:32.826" v="672" actId="33935"/>
          <ac:spMkLst>
            <pc:docMk/>
            <pc:sldMk cId="1913881510" sldId="910"/>
            <ac:spMk id="29" creationId="{0B6F8DF9-49C6-4CDE-9D01-12497A0B92DE}"/>
          </ac:spMkLst>
        </pc:spChg>
        <pc:spChg chg="mod modVis">
          <ac:chgData name="天野 未空" userId="bd8e2cdf-5626-48c4-9b4b-c3cc4b484e21" providerId="ADAL" clId="{59AF7BCC-C670-4860-9625-EEC089CBC2B8}" dt="2022-02-14T12:34:32.826" v="672" actId="33935"/>
          <ac:spMkLst>
            <pc:docMk/>
            <pc:sldMk cId="1913881510" sldId="910"/>
            <ac:spMk id="30" creationId="{30841623-F091-4337-89DC-C0359AF9DC96}"/>
          </ac:spMkLst>
        </pc:spChg>
        <pc:spChg chg="mod">
          <ac:chgData name="天野 未空" userId="bd8e2cdf-5626-48c4-9b4b-c3cc4b484e21" providerId="ADAL" clId="{59AF7BCC-C670-4860-9625-EEC089CBC2B8}" dt="2022-02-14T11:06:20.479" v="494" actId="6549"/>
          <ac:spMkLst>
            <pc:docMk/>
            <pc:sldMk cId="1913881510" sldId="910"/>
            <ac:spMk id="32" creationId="{5E57D20F-D684-465A-AD71-ABC11935EE99}"/>
          </ac:spMkLst>
        </pc:spChg>
        <pc:spChg chg="mod ord modVis">
          <ac:chgData name="天野 未空" userId="bd8e2cdf-5626-48c4-9b4b-c3cc4b484e21" providerId="ADAL" clId="{59AF7BCC-C670-4860-9625-EEC089CBC2B8}" dt="2022-02-14T12:34:32.826" v="672" actId="33935"/>
          <ac:spMkLst>
            <pc:docMk/>
            <pc:sldMk cId="1913881510" sldId="910"/>
            <ac:spMk id="33" creationId="{AC56509B-7959-40B7-9B64-5A228E091A38}"/>
          </ac:spMkLst>
        </pc:spChg>
        <pc:spChg chg="mod modVis">
          <ac:chgData name="天野 未空" userId="bd8e2cdf-5626-48c4-9b4b-c3cc4b484e21" providerId="ADAL" clId="{59AF7BCC-C670-4860-9625-EEC089CBC2B8}" dt="2022-02-14T12:34:32.826" v="672" actId="33935"/>
          <ac:spMkLst>
            <pc:docMk/>
            <pc:sldMk cId="1913881510" sldId="910"/>
            <ac:spMk id="46" creationId="{F5B94D73-7568-4B48-87F5-227C19B249BC}"/>
          </ac:spMkLst>
        </pc:spChg>
        <pc:spChg chg="mod modVis">
          <ac:chgData name="天野 未空" userId="bd8e2cdf-5626-48c4-9b4b-c3cc4b484e21" providerId="ADAL" clId="{59AF7BCC-C670-4860-9625-EEC089CBC2B8}" dt="2022-02-14T12:34:32.826" v="672" actId="33935"/>
          <ac:spMkLst>
            <pc:docMk/>
            <pc:sldMk cId="1913881510" sldId="910"/>
            <ac:spMk id="78" creationId="{A976740E-4021-4B57-8B74-C51F4C83D417}"/>
          </ac:spMkLst>
        </pc:spChg>
        <pc:spChg chg="mod modVis">
          <ac:chgData name="天野 未空" userId="bd8e2cdf-5626-48c4-9b4b-c3cc4b484e21" providerId="ADAL" clId="{59AF7BCC-C670-4860-9625-EEC089CBC2B8}" dt="2022-02-14T12:34:32.826" v="672" actId="33935"/>
          <ac:spMkLst>
            <pc:docMk/>
            <pc:sldMk cId="1913881510" sldId="910"/>
            <ac:spMk id="79" creationId="{A72C8A4C-8569-4986-88DA-B5877FB7097F}"/>
          </ac:spMkLst>
        </pc:spChg>
        <pc:grpChg chg="mod modVis">
          <ac:chgData name="天野 未空" userId="bd8e2cdf-5626-48c4-9b4b-c3cc4b484e21" providerId="ADAL" clId="{59AF7BCC-C670-4860-9625-EEC089CBC2B8}" dt="2022-02-14T12:34:32.826" v="672" actId="33935"/>
          <ac:grpSpMkLst>
            <pc:docMk/>
            <pc:sldMk cId="1913881510" sldId="910"/>
            <ac:grpSpMk id="5" creationId="{05C95E9C-EE38-4BFA-B07E-1303FAE05324}"/>
          </ac:grpSpMkLst>
        </pc:grpChg>
        <pc:grpChg chg="mod ord modVis">
          <ac:chgData name="天野 未空" userId="bd8e2cdf-5626-48c4-9b4b-c3cc4b484e21" providerId="ADAL" clId="{59AF7BCC-C670-4860-9625-EEC089CBC2B8}" dt="2022-02-14T12:34:32.826" v="672" actId="33935"/>
          <ac:grpSpMkLst>
            <pc:docMk/>
            <pc:sldMk cId="1913881510" sldId="910"/>
            <ac:grpSpMk id="7" creationId="{F4970B84-EDBA-4ECD-AE1B-D9C372C55E40}"/>
          </ac:grpSpMkLst>
        </pc:grpChg>
        <pc:grpChg chg="add del">
          <ac:chgData name="天野 未空" userId="bd8e2cdf-5626-48c4-9b4b-c3cc4b484e21" providerId="ADAL" clId="{59AF7BCC-C670-4860-9625-EEC089CBC2B8}" dt="2022-02-14T11:05:15.839" v="469" actId="21"/>
          <ac:grpSpMkLst>
            <pc:docMk/>
            <pc:sldMk cId="1913881510" sldId="910"/>
            <ac:grpSpMk id="12" creationId="{4624C8B6-8744-480D-994A-41DE717C36D5}"/>
          </ac:grpSpMkLst>
        </pc:grpChg>
        <pc:grpChg chg="mod ord">
          <ac:chgData name="天野 未空" userId="bd8e2cdf-5626-48c4-9b4b-c3cc4b484e21" providerId="ADAL" clId="{59AF7BCC-C670-4860-9625-EEC089CBC2B8}" dt="2022-02-14T11:05:30.529" v="472" actId="164"/>
          <ac:grpSpMkLst>
            <pc:docMk/>
            <pc:sldMk cId="1913881510" sldId="910"/>
            <ac:grpSpMk id="15" creationId="{3428ED41-8CC4-4202-A070-A8BD8AC6B4A3}"/>
          </ac:grpSpMkLst>
        </pc:grpChg>
        <pc:grpChg chg="add mod">
          <ac:chgData name="天野 未空" userId="bd8e2cdf-5626-48c4-9b4b-c3cc4b484e21" providerId="ADAL" clId="{59AF7BCC-C670-4860-9625-EEC089CBC2B8}" dt="2022-02-14T11:05:30.529" v="472" actId="164"/>
          <ac:grpSpMkLst>
            <pc:docMk/>
            <pc:sldMk cId="1913881510" sldId="910"/>
            <ac:grpSpMk id="17" creationId="{EFA55F03-C9BE-48A1-AE06-D6E67D61D924}"/>
          </ac:grpSpMkLst>
        </pc:grpChg>
        <pc:grpChg chg="mod modVis">
          <ac:chgData name="天野 未空" userId="bd8e2cdf-5626-48c4-9b4b-c3cc4b484e21" providerId="ADAL" clId="{59AF7BCC-C670-4860-9625-EEC089CBC2B8}" dt="2022-02-14T12:34:32.826" v="672" actId="33935"/>
          <ac:grpSpMkLst>
            <pc:docMk/>
            <pc:sldMk cId="1913881510" sldId="910"/>
            <ac:grpSpMk id="21" creationId="{42BEC4E1-C4A9-4B6C-8B67-A21D6ED2ACAA}"/>
          </ac:grpSpMkLst>
        </pc:grpChg>
        <pc:graphicFrameChg chg="mod modVis modGraphic">
          <ac:chgData name="天野 未空" userId="bd8e2cdf-5626-48c4-9b4b-c3cc4b484e21" providerId="ADAL" clId="{59AF7BCC-C670-4860-9625-EEC089CBC2B8}" dt="2022-02-14T12:34:32.826" v="672" actId="33935"/>
          <ac:graphicFrameMkLst>
            <pc:docMk/>
            <pc:sldMk cId="1913881510" sldId="910"/>
            <ac:graphicFrameMk id="26" creationId="{36F82734-D0C7-46A7-8F87-F1F257A82CD2}"/>
          </ac:graphicFrameMkLst>
        </pc:graphicFrameChg>
        <pc:picChg chg="add del mod">
          <ac:chgData name="天野 未空" userId="bd8e2cdf-5626-48c4-9b4b-c3cc4b484e21" providerId="ADAL" clId="{59AF7BCC-C670-4860-9625-EEC089CBC2B8}" dt="2022-02-14T11:03:03.509" v="445" actId="21"/>
          <ac:picMkLst>
            <pc:docMk/>
            <pc:sldMk cId="1913881510" sldId="910"/>
            <ac:picMk id="6" creationId="{D64168C5-DE2E-4D78-BE83-F07F07C18855}"/>
          </ac:picMkLst>
        </pc:picChg>
        <pc:picChg chg="add del">
          <ac:chgData name="天野 未空" userId="bd8e2cdf-5626-48c4-9b4b-c3cc4b484e21" providerId="ADAL" clId="{59AF7BCC-C670-4860-9625-EEC089CBC2B8}" dt="2022-02-14T11:05:15.839" v="469" actId="21"/>
          <ac:picMkLst>
            <pc:docMk/>
            <pc:sldMk cId="1913881510" sldId="910"/>
            <ac:picMk id="9" creationId="{10E9C582-C343-41AA-BC1A-A21BCFF88086}"/>
          </ac:picMkLst>
        </pc:picChg>
        <pc:picChg chg="add mod ord">
          <ac:chgData name="天野 未空" userId="bd8e2cdf-5626-48c4-9b4b-c3cc4b484e21" providerId="ADAL" clId="{59AF7BCC-C670-4860-9625-EEC089CBC2B8}" dt="2022-02-14T11:05:30.529" v="472" actId="164"/>
          <ac:picMkLst>
            <pc:docMk/>
            <pc:sldMk cId="1913881510" sldId="910"/>
            <ac:picMk id="16" creationId="{9CCDAAD7-1811-4078-8EF7-3BFDE310B801}"/>
          </ac:picMkLst>
        </pc:picChg>
        <pc:picChg chg="mod modVis">
          <ac:chgData name="天野 未空" userId="bd8e2cdf-5626-48c4-9b4b-c3cc4b484e21" providerId="ADAL" clId="{59AF7BCC-C670-4860-9625-EEC089CBC2B8}" dt="2022-02-14T12:34:32.826" v="672" actId="33935"/>
          <ac:picMkLst>
            <pc:docMk/>
            <pc:sldMk cId="1913881510" sldId="910"/>
            <ac:picMk id="34" creationId="{B7A695BB-938E-41C2-8893-D0FBE8CA1301}"/>
          </ac:picMkLst>
        </pc:picChg>
        <pc:cxnChg chg="mod modVis">
          <ac:chgData name="天野 未空" userId="bd8e2cdf-5626-48c4-9b4b-c3cc4b484e21" providerId="ADAL" clId="{59AF7BCC-C670-4860-9625-EEC089CBC2B8}" dt="2022-02-14T12:34:32.826" v="672" actId="33935"/>
          <ac:cxnSpMkLst>
            <pc:docMk/>
            <pc:sldMk cId="1913881510" sldId="910"/>
            <ac:cxnSpMk id="14" creationId="{06576C4E-5ADA-4EC1-87B9-90A0AC021E1C}"/>
          </ac:cxnSpMkLst>
        </pc:cxnChg>
        <pc:cxnChg chg="mod modVis">
          <ac:chgData name="天野 未空" userId="bd8e2cdf-5626-48c4-9b4b-c3cc4b484e21" providerId="ADAL" clId="{59AF7BCC-C670-4860-9625-EEC089CBC2B8}" dt="2022-02-14T12:34:32.826" v="672" actId="33935"/>
          <ac:cxnSpMkLst>
            <pc:docMk/>
            <pc:sldMk cId="1913881510" sldId="910"/>
            <ac:cxnSpMk id="20" creationId="{DCFB695B-41BB-4447-B2A1-1941C253CE35}"/>
          </ac:cxnSpMkLst>
        </pc:cxnChg>
        <pc:cxnChg chg="mod modVis">
          <ac:chgData name="天野 未空" userId="bd8e2cdf-5626-48c4-9b4b-c3cc4b484e21" providerId="ADAL" clId="{59AF7BCC-C670-4860-9625-EEC089CBC2B8}" dt="2022-02-14T12:34:32.826" v="672" actId="33935"/>
          <ac:cxnSpMkLst>
            <pc:docMk/>
            <pc:sldMk cId="1913881510" sldId="910"/>
            <ac:cxnSpMk id="31" creationId="{A4CB0A1F-61B9-4829-87E5-E8E907B0FB70}"/>
          </ac:cxnSpMkLst>
        </pc:cxnChg>
        <pc:cxnChg chg="mod modVis">
          <ac:chgData name="天野 未空" userId="bd8e2cdf-5626-48c4-9b4b-c3cc4b484e21" providerId="ADAL" clId="{59AF7BCC-C670-4860-9625-EEC089CBC2B8}" dt="2022-02-14T12:34:32.826" v="672" actId="33935"/>
          <ac:cxnSpMkLst>
            <pc:docMk/>
            <pc:sldMk cId="1913881510" sldId="910"/>
            <ac:cxnSpMk id="77" creationId="{A60EDE11-5514-43E6-ABF2-19F4553612D3}"/>
          </ac:cxnSpMkLst>
        </pc:cxnChg>
      </pc:sldChg>
      <pc:sldChg chg="modSp mod">
        <pc:chgData name="天野 未空" userId="bd8e2cdf-5626-48c4-9b4b-c3cc4b484e21" providerId="ADAL" clId="{59AF7BCC-C670-4860-9625-EEC089CBC2B8}" dt="2022-02-14T16:00:55.589" v="2043"/>
        <pc:sldMkLst>
          <pc:docMk/>
          <pc:sldMk cId="1422177940" sldId="912"/>
        </pc:sldMkLst>
        <pc:spChg chg="mod">
          <ac:chgData name="天野 未空" userId="bd8e2cdf-5626-48c4-9b4b-c3cc4b484e21" providerId="ADAL" clId="{59AF7BCC-C670-4860-9625-EEC089CBC2B8}" dt="2022-02-14T15:59:36.389" v="2003" actId="1035"/>
          <ac:spMkLst>
            <pc:docMk/>
            <pc:sldMk cId="1422177940" sldId="912"/>
            <ac:spMk id="26" creationId="{B0715D23-E3E7-4C8C-BBB1-1DE5CFA1C6F9}"/>
          </ac:spMkLst>
        </pc:spChg>
        <pc:spChg chg="mod">
          <ac:chgData name="天野 未空" userId="bd8e2cdf-5626-48c4-9b4b-c3cc4b484e21" providerId="ADAL" clId="{59AF7BCC-C670-4860-9625-EEC089CBC2B8}" dt="2022-02-14T16:00:36.844" v="2024"/>
          <ac:spMkLst>
            <pc:docMk/>
            <pc:sldMk cId="1422177940" sldId="912"/>
            <ac:spMk id="29" creationId="{22FC9870-042A-445E-A709-4EF6493FB073}"/>
          </ac:spMkLst>
        </pc:spChg>
        <pc:spChg chg="mod">
          <ac:chgData name="天野 未空" userId="bd8e2cdf-5626-48c4-9b4b-c3cc4b484e21" providerId="ADAL" clId="{59AF7BCC-C670-4860-9625-EEC089CBC2B8}" dt="2022-02-14T16:00:55.589" v="2043"/>
          <ac:spMkLst>
            <pc:docMk/>
            <pc:sldMk cId="1422177940" sldId="912"/>
            <ac:spMk id="30" creationId="{4E8671EE-DDEF-4EB7-ADA6-036BBF3A088A}"/>
          </ac:spMkLst>
        </pc:spChg>
        <pc:grpChg chg="mod">
          <ac:chgData name="天野 未空" userId="bd8e2cdf-5626-48c4-9b4b-c3cc4b484e21" providerId="ADAL" clId="{59AF7BCC-C670-4860-9625-EEC089CBC2B8}" dt="2022-02-14T11:06:39.633" v="496" actId="12788"/>
          <ac:grpSpMkLst>
            <pc:docMk/>
            <pc:sldMk cId="1422177940" sldId="912"/>
            <ac:grpSpMk id="12" creationId="{A4DB0E72-D8DC-4DA3-9F3E-7F7853CA6756}"/>
          </ac:grpSpMkLst>
        </pc:grpChg>
        <pc:grpChg chg="mod">
          <ac:chgData name="天野 未空" userId="bd8e2cdf-5626-48c4-9b4b-c3cc4b484e21" providerId="ADAL" clId="{59AF7BCC-C670-4860-9625-EEC089CBC2B8}" dt="2022-02-14T11:07:22.620" v="507" actId="1036"/>
          <ac:grpSpMkLst>
            <pc:docMk/>
            <pc:sldMk cId="1422177940" sldId="912"/>
            <ac:grpSpMk id="13" creationId="{A87ADD4D-7908-4252-9352-42E6846A980D}"/>
          </ac:grpSpMkLst>
        </pc:grpChg>
        <pc:picChg chg="mod">
          <ac:chgData name="天野 未空" userId="bd8e2cdf-5626-48c4-9b4b-c3cc4b484e21" providerId="ADAL" clId="{59AF7BCC-C670-4860-9625-EEC089CBC2B8}" dt="2022-02-14T15:59:36.389" v="2003" actId="1035"/>
          <ac:picMkLst>
            <pc:docMk/>
            <pc:sldMk cId="1422177940" sldId="912"/>
            <ac:picMk id="21" creationId="{EEF6857D-FD12-40D5-910E-D463722EAFDF}"/>
          </ac:picMkLst>
        </pc:picChg>
      </pc:sldChg>
      <pc:sldChg chg="addSp delSp modSp mod modAnim">
        <pc:chgData name="天野 未空" userId="bd8e2cdf-5626-48c4-9b4b-c3cc4b484e21" providerId="ADAL" clId="{59AF7BCC-C670-4860-9625-EEC089CBC2B8}" dt="2022-02-14T16:02:37.146" v="2054" actId="33935"/>
        <pc:sldMkLst>
          <pc:docMk/>
          <pc:sldMk cId="142562008" sldId="913"/>
        </pc:sldMkLst>
        <pc:spChg chg="mod modVis">
          <ac:chgData name="天野 未空" userId="bd8e2cdf-5626-48c4-9b4b-c3cc4b484e21" providerId="ADAL" clId="{59AF7BCC-C670-4860-9625-EEC089CBC2B8}" dt="2022-02-14T16:02:37.146" v="2054" actId="33935"/>
          <ac:spMkLst>
            <pc:docMk/>
            <pc:sldMk cId="142562008" sldId="913"/>
            <ac:spMk id="3" creationId="{A9307E6D-C1FB-434C-88EC-895FA747345F}"/>
          </ac:spMkLst>
        </pc:spChg>
        <pc:spChg chg="mod modVis">
          <ac:chgData name="天野 未空" userId="bd8e2cdf-5626-48c4-9b4b-c3cc4b484e21" providerId="ADAL" clId="{59AF7BCC-C670-4860-9625-EEC089CBC2B8}" dt="2022-02-14T16:02:37.146" v="2054" actId="33935"/>
          <ac:spMkLst>
            <pc:docMk/>
            <pc:sldMk cId="142562008" sldId="913"/>
            <ac:spMk id="4" creationId="{7506AFE3-137E-4E06-92AC-C8CC305F1B1C}"/>
          </ac:spMkLst>
        </pc:spChg>
        <pc:spChg chg="mod modVis">
          <ac:chgData name="天野 未空" userId="bd8e2cdf-5626-48c4-9b4b-c3cc4b484e21" providerId="ADAL" clId="{59AF7BCC-C670-4860-9625-EEC089CBC2B8}" dt="2022-02-14T16:02:37.146" v="2054" actId="33935"/>
          <ac:spMkLst>
            <pc:docMk/>
            <pc:sldMk cId="142562008" sldId="913"/>
            <ac:spMk id="25" creationId="{43E4F390-B9E9-4B91-94C0-78D2DDD9C1E7}"/>
          </ac:spMkLst>
        </pc:spChg>
        <pc:spChg chg="mod modVis">
          <ac:chgData name="天野 未空" userId="bd8e2cdf-5626-48c4-9b4b-c3cc4b484e21" providerId="ADAL" clId="{59AF7BCC-C670-4860-9625-EEC089CBC2B8}" dt="2022-02-14T16:02:37.146" v="2054" actId="33935"/>
          <ac:spMkLst>
            <pc:docMk/>
            <pc:sldMk cId="142562008" sldId="913"/>
            <ac:spMk id="26" creationId="{0CA4C6C0-499B-445A-9AA4-2EA158E33272}"/>
          </ac:spMkLst>
        </pc:spChg>
        <pc:spChg chg="add del mod">
          <ac:chgData name="天野 未空" userId="bd8e2cdf-5626-48c4-9b4b-c3cc4b484e21" providerId="ADAL" clId="{59AF7BCC-C670-4860-9625-EEC089CBC2B8}" dt="2022-02-14T10:49:33.304" v="325"/>
          <ac:spMkLst>
            <pc:docMk/>
            <pc:sldMk cId="142562008" sldId="913"/>
            <ac:spMk id="67" creationId="{EAFC80E8-A528-4F11-A3E4-9C5C81667298}"/>
          </ac:spMkLst>
        </pc:spChg>
        <pc:spChg chg="add del mod">
          <ac:chgData name="天野 未空" userId="bd8e2cdf-5626-48c4-9b4b-c3cc4b484e21" providerId="ADAL" clId="{59AF7BCC-C670-4860-9625-EEC089CBC2B8}" dt="2022-02-14T10:49:33.304" v="325"/>
          <ac:spMkLst>
            <pc:docMk/>
            <pc:sldMk cId="142562008" sldId="913"/>
            <ac:spMk id="68" creationId="{4DB3F678-3B68-40D8-9CFE-430A34028B67}"/>
          </ac:spMkLst>
        </pc:spChg>
        <pc:spChg chg="add mod">
          <ac:chgData name="天野 未空" userId="bd8e2cdf-5626-48c4-9b4b-c3cc4b484e21" providerId="ADAL" clId="{59AF7BCC-C670-4860-9625-EEC089CBC2B8}" dt="2022-02-14T11:11:31.349" v="610" actId="164"/>
          <ac:spMkLst>
            <pc:docMk/>
            <pc:sldMk cId="142562008" sldId="913"/>
            <ac:spMk id="69" creationId="{1A2860DB-FF33-489A-A43B-83C9DEBD347B}"/>
          </ac:spMkLst>
        </pc:spChg>
        <pc:spChg chg="add mod">
          <ac:chgData name="天野 未空" userId="bd8e2cdf-5626-48c4-9b4b-c3cc4b484e21" providerId="ADAL" clId="{59AF7BCC-C670-4860-9625-EEC089CBC2B8}" dt="2022-02-14T11:11:31.349" v="610" actId="164"/>
          <ac:spMkLst>
            <pc:docMk/>
            <pc:sldMk cId="142562008" sldId="913"/>
            <ac:spMk id="70" creationId="{97267C3F-AC5C-4C4F-BAEB-8DCDAED046BE}"/>
          </ac:spMkLst>
        </pc:spChg>
        <pc:spChg chg="add mod">
          <ac:chgData name="天野 未空" userId="bd8e2cdf-5626-48c4-9b4b-c3cc4b484e21" providerId="ADAL" clId="{59AF7BCC-C670-4860-9625-EEC089CBC2B8}" dt="2022-02-14T11:12:44.551" v="627" actId="164"/>
          <ac:spMkLst>
            <pc:docMk/>
            <pc:sldMk cId="142562008" sldId="913"/>
            <ac:spMk id="72" creationId="{1719453E-087A-4DCB-88F2-D735D7096329}"/>
          </ac:spMkLst>
        </pc:spChg>
        <pc:spChg chg="add mod">
          <ac:chgData name="天野 未空" userId="bd8e2cdf-5626-48c4-9b4b-c3cc4b484e21" providerId="ADAL" clId="{59AF7BCC-C670-4860-9625-EEC089CBC2B8}" dt="2022-02-14T11:12:44.551" v="627" actId="164"/>
          <ac:spMkLst>
            <pc:docMk/>
            <pc:sldMk cId="142562008" sldId="913"/>
            <ac:spMk id="73" creationId="{D53A2C05-353B-4414-AB50-D90E50AFAE2E}"/>
          </ac:spMkLst>
        </pc:spChg>
        <pc:spChg chg="mod modVis">
          <ac:chgData name="天野 未空" userId="bd8e2cdf-5626-48c4-9b4b-c3cc4b484e21" providerId="ADAL" clId="{59AF7BCC-C670-4860-9625-EEC089CBC2B8}" dt="2022-02-14T16:02:01.018" v="2049" actId="14429"/>
          <ac:spMkLst>
            <pc:docMk/>
            <pc:sldMk cId="142562008" sldId="913"/>
            <ac:spMk id="75" creationId="{BB9BB1CA-7987-4FF0-8241-B5AA3C901329}"/>
          </ac:spMkLst>
        </pc:spChg>
        <pc:spChg chg="mod modVis">
          <ac:chgData name="天野 未空" userId="bd8e2cdf-5626-48c4-9b4b-c3cc4b484e21" providerId="ADAL" clId="{59AF7BCC-C670-4860-9625-EEC089CBC2B8}" dt="2022-02-14T16:02:37.146" v="2054" actId="33935"/>
          <ac:spMkLst>
            <pc:docMk/>
            <pc:sldMk cId="142562008" sldId="913"/>
            <ac:spMk id="100" creationId="{6FD36E39-88D5-4EF9-902D-C8A4570BDA69}"/>
          </ac:spMkLst>
        </pc:spChg>
        <pc:spChg chg="mod modVis">
          <ac:chgData name="天野 未空" userId="bd8e2cdf-5626-48c4-9b4b-c3cc4b484e21" providerId="ADAL" clId="{59AF7BCC-C670-4860-9625-EEC089CBC2B8}" dt="2022-02-14T16:02:37.146" v="2054" actId="33935"/>
          <ac:spMkLst>
            <pc:docMk/>
            <pc:sldMk cId="142562008" sldId="913"/>
            <ac:spMk id="103" creationId="{8AE9AEB9-F47E-4D94-9522-D5A09168CDA5}"/>
          </ac:spMkLst>
        </pc:spChg>
        <pc:spChg chg="mod modVis">
          <ac:chgData name="天野 未空" userId="bd8e2cdf-5626-48c4-9b4b-c3cc4b484e21" providerId="ADAL" clId="{59AF7BCC-C670-4860-9625-EEC089CBC2B8}" dt="2022-02-14T16:02:37.146" v="2054" actId="33935"/>
          <ac:spMkLst>
            <pc:docMk/>
            <pc:sldMk cId="142562008" sldId="913"/>
            <ac:spMk id="104" creationId="{9812E936-94B8-4BF8-9971-1E66B86A52AE}"/>
          </ac:spMkLst>
        </pc:spChg>
        <pc:spChg chg="mod modVis">
          <ac:chgData name="天野 未空" userId="bd8e2cdf-5626-48c4-9b4b-c3cc4b484e21" providerId="ADAL" clId="{59AF7BCC-C670-4860-9625-EEC089CBC2B8}" dt="2022-02-14T16:02:37.146" v="2054" actId="33935"/>
          <ac:spMkLst>
            <pc:docMk/>
            <pc:sldMk cId="142562008" sldId="913"/>
            <ac:spMk id="105" creationId="{3002774F-D184-471D-AE70-B4BE10151EE7}"/>
          </ac:spMkLst>
        </pc:spChg>
        <pc:spChg chg="mod modVis">
          <ac:chgData name="天野 未空" userId="bd8e2cdf-5626-48c4-9b4b-c3cc4b484e21" providerId="ADAL" clId="{59AF7BCC-C670-4860-9625-EEC089CBC2B8}" dt="2022-02-14T16:02:37.146" v="2054" actId="33935"/>
          <ac:spMkLst>
            <pc:docMk/>
            <pc:sldMk cId="142562008" sldId="913"/>
            <ac:spMk id="111" creationId="{104ACCFB-CCB6-45B9-B0FC-A2E37F74312B}"/>
          </ac:spMkLst>
        </pc:spChg>
        <pc:spChg chg="mod modVis">
          <ac:chgData name="天野 未空" userId="bd8e2cdf-5626-48c4-9b4b-c3cc4b484e21" providerId="ADAL" clId="{59AF7BCC-C670-4860-9625-EEC089CBC2B8}" dt="2022-02-14T16:02:37.146" v="2054" actId="33935"/>
          <ac:spMkLst>
            <pc:docMk/>
            <pc:sldMk cId="142562008" sldId="913"/>
            <ac:spMk id="112" creationId="{6654DB9D-6D0F-4E4F-BBE4-D19B29245BEA}"/>
          </ac:spMkLst>
        </pc:spChg>
        <pc:spChg chg="mod modVis">
          <ac:chgData name="天野 未空" userId="bd8e2cdf-5626-48c4-9b4b-c3cc4b484e21" providerId="ADAL" clId="{59AF7BCC-C670-4860-9625-EEC089CBC2B8}" dt="2022-02-14T16:02:37.146" v="2054" actId="33935"/>
          <ac:spMkLst>
            <pc:docMk/>
            <pc:sldMk cId="142562008" sldId="913"/>
            <ac:spMk id="113" creationId="{161343E5-A33F-445A-A23E-A0E4110B3D05}"/>
          </ac:spMkLst>
        </pc:spChg>
        <pc:spChg chg="mod modVis">
          <ac:chgData name="天野 未空" userId="bd8e2cdf-5626-48c4-9b4b-c3cc4b484e21" providerId="ADAL" clId="{59AF7BCC-C670-4860-9625-EEC089CBC2B8}" dt="2022-02-14T16:02:37.146" v="2054" actId="33935"/>
          <ac:spMkLst>
            <pc:docMk/>
            <pc:sldMk cId="142562008" sldId="913"/>
            <ac:spMk id="114" creationId="{B408E7E4-36E7-40F5-A2DC-6754B3BA0085}"/>
          </ac:spMkLst>
        </pc:spChg>
        <pc:spChg chg="mod modVis">
          <ac:chgData name="天野 未空" userId="bd8e2cdf-5626-48c4-9b4b-c3cc4b484e21" providerId="ADAL" clId="{59AF7BCC-C670-4860-9625-EEC089CBC2B8}" dt="2022-02-14T16:02:37.146" v="2054" actId="33935"/>
          <ac:spMkLst>
            <pc:docMk/>
            <pc:sldMk cId="142562008" sldId="913"/>
            <ac:spMk id="129" creationId="{DBCC3F86-9590-4F6C-AC42-56DF0E60C38D}"/>
          </ac:spMkLst>
        </pc:spChg>
        <pc:spChg chg="mod modVis">
          <ac:chgData name="天野 未空" userId="bd8e2cdf-5626-48c4-9b4b-c3cc4b484e21" providerId="ADAL" clId="{59AF7BCC-C670-4860-9625-EEC089CBC2B8}" dt="2022-02-14T16:02:09.436" v="2053" actId="14429"/>
          <ac:spMkLst>
            <pc:docMk/>
            <pc:sldMk cId="142562008" sldId="913"/>
            <ac:spMk id="144" creationId="{67264F22-1EC2-4D98-AF71-668FF9549A33}"/>
          </ac:spMkLst>
        </pc:spChg>
        <pc:spChg chg="mod modVis">
          <ac:chgData name="天野 未空" userId="bd8e2cdf-5626-48c4-9b4b-c3cc4b484e21" providerId="ADAL" clId="{59AF7BCC-C670-4860-9625-EEC089CBC2B8}" dt="2022-02-14T16:02:37.146" v="2054" actId="33935"/>
          <ac:spMkLst>
            <pc:docMk/>
            <pc:sldMk cId="142562008" sldId="913"/>
            <ac:spMk id="153" creationId="{B9272888-30DE-435A-85A6-D7E1258CD201}"/>
          </ac:spMkLst>
        </pc:spChg>
        <pc:spChg chg="mod modVis">
          <ac:chgData name="天野 未空" userId="bd8e2cdf-5626-48c4-9b4b-c3cc4b484e21" providerId="ADAL" clId="{59AF7BCC-C670-4860-9625-EEC089CBC2B8}" dt="2022-02-14T16:02:05.440" v="2052" actId="14429"/>
          <ac:spMkLst>
            <pc:docMk/>
            <pc:sldMk cId="142562008" sldId="913"/>
            <ac:spMk id="154" creationId="{A1B79BC6-DFA6-4E6A-8351-3BC8F79B6824}"/>
          </ac:spMkLst>
        </pc:spChg>
        <pc:spChg chg="mod modVis">
          <ac:chgData name="天野 未空" userId="bd8e2cdf-5626-48c4-9b4b-c3cc4b484e21" providerId="ADAL" clId="{59AF7BCC-C670-4860-9625-EEC089CBC2B8}" dt="2022-02-14T16:02:37.146" v="2054" actId="33935"/>
          <ac:spMkLst>
            <pc:docMk/>
            <pc:sldMk cId="142562008" sldId="913"/>
            <ac:spMk id="155" creationId="{D90D09AE-6135-4C43-A398-3A5AB4FDEFA3}"/>
          </ac:spMkLst>
        </pc:spChg>
        <pc:spChg chg="mod modVis">
          <ac:chgData name="天野 未空" userId="bd8e2cdf-5626-48c4-9b4b-c3cc4b484e21" providerId="ADAL" clId="{59AF7BCC-C670-4860-9625-EEC089CBC2B8}" dt="2022-02-14T16:02:37.146" v="2054" actId="33935"/>
          <ac:spMkLst>
            <pc:docMk/>
            <pc:sldMk cId="142562008" sldId="913"/>
            <ac:spMk id="157" creationId="{B8E9D659-14A6-4BCE-AC65-5FB8EA6F4CE0}"/>
          </ac:spMkLst>
        </pc:spChg>
        <pc:spChg chg="mod modVis">
          <ac:chgData name="天野 未空" userId="bd8e2cdf-5626-48c4-9b4b-c3cc4b484e21" providerId="ADAL" clId="{59AF7BCC-C670-4860-9625-EEC089CBC2B8}" dt="2022-02-14T16:02:04.316" v="2051" actId="14429"/>
          <ac:spMkLst>
            <pc:docMk/>
            <pc:sldMk cId="142562008" sldId="913"/>
            <ac:spMk id="158" creationId="{4CB90693-883A-44B8-B965-83ACBF5483B2}"/>
          </ac:spMkLst>
        </pc:spChg>
        <pc:spChg chg="mod modVis">
          <ac:chgData name="天野 未空" userId="bd8e2cdf-5626-48c4-9b4b-c3cc4b484e21" providerId="ADAL" clId="{59AF7BCC-C670-4860-9625-EEC089CBC2B8}" dt="2022-02-14T16:02:01.515" v="2050" actId="14429"/>
          <ac:spMkLst>
            <pc:docMk/>
            <pc:sldMk cId="142562008" sldId="913"/>
            <ac:spMk id="161" creationId="{67F3A6A0-B5B6-4484-A82D-1EEA7C74E959}"/>
          </ac:spMkLst>
        </pc:spChg>
        <pc:spChg chg="mod modVis">
          <ac:chgData name="天野 未空" userId="bd8e2cdf-5626-48c4-9b4b-c3cc4b484e21" providerId="ADAL" clId="{59AF7BCC-C670-4860-9625-EEC089CBC2B8}" dt="2022-02-14T16:02:37.146" v="2054" actId="33935"/>
          <ac:spMkLst>
            <pc:docMk/>
            <pc:sldMk cId="142562008" sldId="913"/>
            <ac:spMk id="163" creationId="{B0C4E9BB-FC01-45E0-AF34-A433CA60A1B9}"/>
          </ac:spMkLst>
        </pc:spChg>
        <pc:grpChg chg="mod modVis">
          <ac:chgData name="天野 未空" userId="bd8e2cdf-5626-48c4-9b4b-c3cc4b484e21" providerId="ADAL" clId="{59AF7BCC-C670-4860-9625-EEC089CBC2B8}" dt="2022-02-14T16:02:37.146" v="2054" actId="33935"/>
          <ac:grpSpMkLst>
            <pc:docMk/>
            <pc:sldMk cId="142562008" sldId="913"/>
            <ac:grpSpMk id="2" creationId="{A9E26ADA-EFCE-4307-91FA-7E17141F985E}"/>
          </ac:grpSpMkLst>
        </pc:grpChg>
        <pc:grpChg chg="add mod modVis">
          <ac:chgData name="天野 未空" userId="bd8e2cdf-5626-48c4-9b4b-c3cc4b484e21" providerId="ADAL" clId="{59AF7BCC-C670-4860-9625-EEC089CBC2B8}" dt="2022-02-14T16:02:00.550" v="2048" actId="14429"/>
          <ac:grpSpMkLst>
            <pc:docMk/>
            <pc:sldMk cId="142562008" sldId="913"/>
            <ac:grpSpMk id="5" creationId="{9B7A5396-7122-48A4-9492-09A2AC5A32EB}"/>
          </ac:grpSpMkLst>
        </pc:grpChg>
        <pc:grpChg chg="add mod modVis">
          <ac:chgData name="天野 未空" userId="bd8e2cdf-5626-48c4-9b4b-c3cc4b484e21" providerId="ADAL" clId="{59AF7BCC-C670-4860-9625-EEC089CBC2B8}" dt="2022-02-14T16:02:00.044" v="2047" actId="14429"/>
          <ac:grpSpMkLst>
            <pc:docMk/>
            <pc:sldMk cId="142562008" sldId="913"/>
            <ac:grpSpMk id="6" creationId="{74EA2896-E82F-40A7-8D51-1B27CC6A4CF4}"/>
          </ac:grpSpMkLst>
        </pc:grpChg>
        <pc:grpChg chg="mod modVis">
          <ac:chgData name="天野 未空" userId="bd8e2cdf-5626-48c4-9b4b-c3cc4b484e21" providerId="ADAL" clId="{59AF7BCC-C670-4860-9625-EEC089CBC2B8}" dt="2022-02-14T16:02:37.146" v="2054" actId="33935"/>
          <ac:grpSpMkLst>
            <pc:docMk/>
            <pc:sldMk cId="142562008" sldId="913"/>
            <ac:grpSpMk id="90" creationId="{8CB0860B-0C51-4AE5-A54E-2E926DB92690}"/>
          </ac:grpSpMkLst>
        </pc:grpChg>
        <pc:grpChg chg="mod modVis">
          <ac:chgData name="天野 未空" userId="bd8e2cdf-5626-48c4-9b4b-c3cc4b484e21" providerId="ADAL" clId="{59AF7BCC-C670-4860-9625-EEC089CBC2B8}" dt="2022-02-14T16:02:37.146" v="2054" actId="33935"/>
          <ac:grpSpMkLst>
            <pc:docMk/>
            <pc:sldMk cId="142562008" sldId="913"/>
            <ac:grpSpMk id="92" creationId="{ACC263C5-20E0-42E4-A873-2084F9497535}"/>
          </ac:grpSpMkLst>
        </pc:grpChg>
        <pc:grpChg chg="mod modVis">
          <ac:chgData name="天野 未空" userId="bd8e2cdf-5626-48c4-9b4b-c3cc4b484e21" providerId="ADAL" clId="{59AF7BCC-C670-4860-9625-EEC089CBC2B8}" dt="2022-02-14T16:02:37.146" v="2054" actId="33935"/>
          <ac:grpSpMkLst>
            <pc:docMk/>
            <pc:sldMk cId="142562008" sldId="913"/>
            <ac:grpSpMk id="94" creationId="{9409C9E8-EB68-4596-81C7-E40AC31218CF}"/>
          </ac:grpSpMkLst>
        </pc:grpChg>
        <pc:grpChg chg="mod modVis">
          <ac:chgData name="天野 未空" userId="bd8e2cdf-5626-48c4-9b4b-c3cc4b484e21" providerId="ADAL" clId="{59AF7BCC-C670-4860-9625-EEC089CBC2B8}" dt="2022-02-14T16:02:37.146" v="2054" actId="33935"/>
          <ac:grpSpMkLst>
            <pc:docMk/>
            <pc:sldMk cId="142562008" sldId="913"/>
            <ac:grpSpMk id="122" creationId="{54853DE4-74F7-4331-B9F3-97A8F4C4ADCB}"/>
          </ac:grpSpMkLst>
        </pc:grpChg>
        <pc:grpChg chg="mod modVis">
          <ac:chgData name="天野 未空" userId="bd8e2cdf-5626-48c4-9b4b-c3cc4b484e21" providerId="ADAL" clId="{59AF7BCC-C670-4860-9625-EEC089CBC2B8}" dt="2022-02-14T16:02:37.146" v="2054" actId="33935"/>
          <ac:grpSpMkLst>
            <pc:docMk/>
            <pc:sldMk cId="142562008" sldId="913"/>
            <ac:grpSpMk id="125" creationId="{92557B5F-BBB2-4D7B-A1A6-C0208E2559F1}"/>
          </ac:grpSpMkLst>
        </pc:grpChg>
        <pc:grpChg chg="mod modVis">
          <ac:chgData name="天野 未空" userId="bd8e2cdf-5626-48c4-9b4b-c3cc4b484e21" providerId="ADAL" clId="{59AF7BCC-C670-4860-9625-EEC089CBC2B8}" dt="2022-02-14T16:02:37.146" v="2054" actId="33935"/>
          <ac:grpSpMkLst>
            <pc:docMk/>
            <pc:sldMk cId="142562008" sldId="913"/>
            <ac:grpSpMk id="126" creationId="{7DCC3089-FAF7-49AC-B068-B52A4771C955}"/>
          </ac:grpSpMkLst>
        </pc:grpChg>
        <pc:grpChg chg="mod modVis">
          <ac:chgData name="天野 未空" userId="bd8e2cdf-5626-48c4-9b4b-c3cc4b484e21" providerId="ADAL" clId="{59AF7BCC-C670-4860-9625-EEC089CBC2B8}" dt="2022-02-14T16:02:37.146" v="2054" actId="33935"/>
          <ac:grpSpMkLst>
            <pc:docMk/>
            <pc:sldMk cId="142562008" sldId="913"/>
            <ac:grpSpMk id="146" creationId="{802B2C68-D756-4800-9EE8-9FC8B2905E26}"/>
          </ac:grpSpMkLst>
        </pc:grpChg>
        <pc:grpChg chg="mod modVis">
          <ac:chgData name="天野 未空" userId="bd8e2cdf-5626-48c4-9b4b-c3cc4b484e21" providerId="ADAL" clId="{59AF7BCC-C670-4860-9625-EEC089CBC2B8}" dt="2022-02-14T16:02:37.146" v="2054" actId="33935"/>
          <ac:grpSpMkLst>
            <pc:docMk/>
            <pc:sldMk cId="142562008" sldId="913"/>
            <ac:grpSpMk id="147" creationId="{1C3628DD-28B2-4A08-864B-E1453E7BB2E7}"/>
          </ac:grpSpMkLst>
        </pc:grpChg>
        <pc:grpChg chg="mod modVis">
          <ac:chgData name="天野 未空" userId="bd8e2cdf-5626-48c4-9b4b-c3cc4b484e21" providerId="ADAL" clId="{59AF7BCC-C670-4860-9625-EEC089CBC2B8}" dt="2022-02-14T16:02:37.146" v="2054" actId="33935"/>
          <ac:grpSpMkLst>
            <pc:docMk/>
            <pc:sldMk cId="142562008" sldId="913"/>
            <ac:grpSpMk id="152" creationId="{F5FD1D1C-E542-431F-ACD8-291FE5C902E5}"/>
          </ac:grpSpMkLst>
        </pc:grpChg>
        <pc:picChg chg="mod modVis">
          <ac:chgData name="天野 未空" userId="bd8e2cdf-5626-48c4-9b4b-c3cc4b484e21" providerId="ADAL" clId="{59AF7BCC-C670-4860-9625-EEC089CBC2B8}" dt="2022-02-14T16:02:37.146" v="2054" actId="33935"/>
          <ac:picMkLst>
            <pc:docMk/>
            <pc:sldMk cId="142562008" sldId="913"/>
            <ac:picMk id="124" creationId="{BB3F2DE2-F6BB-44D7-AEEF-25861A67BEB4}"/>
          </ac:picMkLst>
        </pc:picChg>
      </pc:sldChg>
      <pc:sldChg chg="modSp mod">
        <pc:chgData name="天野 未空" userId="bd8e2cdf-5626-48c4-9b4b-c3cc4b484e21" providerId="ADAL" clId="{59AF7BCC-C670-4860-9625-EEC089CBC2B8}" dt="2022-02-14T22:51:01.385" v="2141"/>
        <pc:sldMkLst>
          <pc:docMk/>
          <pc:sldMk cId="546951483" sldId="914"/>
        </pc:sldMkLst>
        <pc:spChg chg="mod">
          <ac:chgData name="天野 未空" userId="bd8e2cdf-5626-48c4-9b4b-c3cc4b484e21" providerId="ADAL" clId="{59AF7BCC-C670-4860-9625-EEC089CBC2B8}" dt="2022-02-14T22:51:01.385" v="2141"/>
          <ac:spMkLst>
            <pc:docMk/>
            <pc:sldMk cId="546951483" sldId="914"/>
            <ac:spMk id="3" creationId="{855EDE2F-7B30-4720-AB1E-7308F1BB449C}"/>
          </ac:spMkLst>
        </pc:spChg>
      </pc:sldChg>
      <pc:sldChg chg="mod modShow">
        <pc:chgData name="天野 未空" userId="bd8e2cdf-5626-48c4-9b4b-c3cc4b484e21" providerId="ADAL" clId="{59AF7BCC-C670-4860-9625-EEC089CBC2B8}" dt="2022-02-14T23:06:23.229" v="2419" actId="729"/>
        <pc:sldMkLst>
          <pc:docMk/>
          <pc:sldMk cId="2927053970" sldId="916"/>
        </pc:sldMkLst>
      </pc:sldChg>
      <pc:sldChg chg="mod modShow">
        <pc:chgData name="天野 未空" userId="bd8e2cdf-5626-48c4-9b4b-c3cc4b484e21" providerId="ADAL" clId="{59AF7BCC-C670-4860-9625-EEC089CBC2B8}" dt="2022-02-14T23:06:23.229" v="2419" actId="729"/>
        <pc:sldMkLst>
          <pc:docMk/>
          <pc:sldMk cId="1500760766" sldId="918"/>
        </pc:sldMkLst>
      </pc:sldChg>
      <pc:sldChg chg="mod modShow">
        <pc:chgData name="天野 未空" userId="bd8e2cdf-5626-48c4-9b4b-c3cc4b484e21" providerId="ADAL" clId="{59AF7BCC-C670-4860-9625-EEC089CBC2B8}" dt="2022-02-14T23:06:23.229" v="2419" actId="729"/>
        <pc:sldMkLst>
          <pc:docMk/>
          <pc:sldMk cId="4216219208" sldId="919"/>
        </pc:sldMkLst>
      </pc:sldChg>
      <pc:sldChg chg="mod modShow">
        <pc:chgData name="天野 未空" userId="bd8e2cdf-5626-48c4-9b4b-c3cc4b484e21" providerId="ADAL" clId="{59AF7BCC-C670-4860-9625-EEC089CBC2B8}" dt="2022-02-14T23:06:23.229" v="2419" actId="729"/>
        <pc:sldMkLst>
          <pc:docMk/>
          <pc:sldMk cId="215658442" sldId="920"/>
        </pc:sldMkLst>
      </pc:sldChg>
      <pc:sldChg chg="del">
        <pc:chgData name="天野 未空" userId="bd8e2cdf-5626-48c4-9b4b-c3cc4b484e21" providerId="ADAL" clId="{59AF7BCC-C670-4860-9625-EEC089CBC2B8}" dt="2022-02-14T12:57:18.658" v="715" actId="2696"/>
        <pc:sldMkLst>
          <pc:docMk/>
          <pc:sldMk cId="1455773247" sldId="921"/>
        </pc:sldMkLst>
      </pc:sldChg>
      <pc:sldChg chg="del">
        <pc:chgData name="天野 未空" userId="bd8e2cdf-5626-48c4-9b4b-c3cc4b484e21" providerId="ADAL" clId="{59AF7BCC-C670-4860-9625-EEC089CBC2B8}" dt="2022-02-14T12:57:18.658" v="715" actId="2696"/>
        <pc:sldMkLst>
          <pc:docMk/>
          <pc:sldMk cId="3625207758" sldId="922"/>
        </pc:sldMkLst>
      </pc:sldChg>
      <pc:sldChg chg="addSp delSp modSp add del mod delAnim modAnim">
        <pc:chgData name="天野 未空" userId="bd8e2cdf-5626-48c4-9b4b-c3cc4b484e21" providerId="ADAL" clId="{59AF7BCC-C670-4860-9625-EEC089CBC2B8}" dt="2022-02-14T14:28:59.533" v="1650"/>
        <pc:sldMkLst>
          <pc:docMk/>
          <pc:sldMk cId="2313507289" sldId="923"/>
        </pc:sldMkLst>
        <pc:spChg chg="mod">
          <ac:chgData name="天野 未空" userId="bd8e2cdf-5626-48c4-9b4b-c3cc4b484e21" providerId="ADAL" clId="{59AF7BCC-C670-4860-9625-EEC089CBC2B8}" dt="2022-02-14T14:28:58.744" v="1649" actId="20577"/>
          <ac:spMkLst>
            <pc:docMk/>
            <pc:sldMk cId="2313507289" sldId="923"/>
            <ac:spMk id="14" creationId="{5EE970C0-15E3-49F5-AAA6-2807B359DB2E}"/>
          </ac:spMkLst>
        </pc:spChg>
        <pc:spChg chg="mod">
          <ac:chgData name="天野 未空" userId="bd8e2cdf-5626-48c4-9b4b-c3cc4b484e21" providerId="ADAL" clId="{59AF7BCC-C670-4860-9625-EEC089CBC2B8}" dt="2022-02-14T10:31:32.825" v="9" actId="20577"/>
          <ac:spMkLst>
            <pc:docMk/>
            <pc:sldMk cId="2313507289" sldId="923"/>
            <ac:spMk id="40" creationId="{08153517-1523-494A-A0B8-32C974B3A6F4}"/>
          </ac:spMkLst>
        </pc:spChg>
        <pc:spChg chg="mod">
          <ac:chgData name="天野 未空" userId="bd8e2cdf-5626-48c4-9b4b-c3cc4b484e21" providerId="ADAL" clId="{59AF7BCC-C670-4860-9625-EEC089CBC2B8}" dt="2022-02-14T10:31:41.505" v="10"/>
          <ac:spMkLst>
            <pc:docMk/>
            <pc:sldMk cId="2313507289" sldId="923"/>
            <ac:spMk id="43" creationId="{66129F83-BBE1-4B8F-851A-708BAFC23720}"/>
          </ac:spMkLst>
        </pc:spChg>
        <pc:spChg chg="mod">
          <ac:chgData name="天野 未空" userId="bd8e2cdf-5626-48c4-9b4b-c3cc4b484e21" providerId="ADAL" clId="{59AF7BCC-C670-4860-9625-EEC089CBC2B8}" dt="2022-02-14T14:28:59.533" v="1650"/>
          <ac:spMkLst>
            <pc:docMk/>
            <pc:sldMk cId="2313507289" sldId="923"/>
            <ac:spMk id="44" creationId="{84910E19-9C36-4785-8541-5997DCB663B0}"/>
          </ac:spMkLst>
        </pc:spChg>
        <pc:spChg chg="mod">
          <ac:chgData name="天野 未空" userId="bd8e2cdf-5626-48c4-9b4b-c3cc4b484e21" providerId="ADAL" clId="{59AF7BCC-C670-4860-9625-EEC089CBC2B8}" dt="2022-02-14T14:28:59.533" v="1650"/>
          <ac:spMkLst>
            <pc:docMk/>
            <pc:sldMk cId="2313507289" sldId="923"/>
            <ac:spMk id="45" creationId="{918AEB13-DB90-4343-BA8C-562CBE94FC93}"/>
          </ac:spMkLst>
        </pc:spChg>
        <pc:spChg chg="mod">
          <ac:chgData name="天野 未空" userId="bd8e2cdf-5626-48c4-9b4b-c3cc4b484e21" providerId="ADAL" clId="{59AF7BCC-C670-4860-9625-EEC089CBC2B8}" dt="2022-02-14T14:28:59.533" v="1650"/>
          <ac:spMkLst>
            <pc:docMk/>
            <pc:sldMk cId="2313507289" sldId="923"/>
            <ac:spMk id="46" creationId="{929AA1AC-BFA4-4296-8AD3-4640574EC171}"/>
          </ac:spMkLst>
        </pc:spChg>
        <pc:spChg chg="mod">
          <ac:chgData name="天野 未空" userId="bd8e2cdf-5626-48c4-9b4b-c3cc4b484e21" providerId="ADAL" clId="{59AF7BCC-C670-4860-9625-EEC089CBC2B8}" dt="2022-02-14T14:28:59.533" v="1650"/>
          <ac:spMkLst>
            <pc:docMk/>
            <pc:sldMk cId="2313507289" sldId="923"/>
            <ac:spMk id="47" creationId="{8850F8FB-0D04-471F-987C-68DB673B695F}"/>
          </ac:spMkLst>
        </pc:spChg>
        <pc:spChg chg="mod">
          <ac:chgData name="天野 未空" userId="bd8e2cdf-5626-48c4-9b4b-c3cc4b484e21" providerId="ADAL" clId="{59AF7BCC-C670-4860-9625-EEC089CBC2B8}" dt="2022-02-14T14:28:59.533" v="1650"/>
          <ac:spMkLst>
            <pc:docMk/>
            <pc:sldMk cId="2313507289" sldId="923"/>
            <ac:spMk id="48" creationId="{17692A29-069F-4764-B8E3-709550BD916B}"/>
          </ac:spMkLst>
        </pc:spChg>
        <pc:spChg chg="del">
          <ac:chgData name="天野 未空" userId="bd8e2cdf-5626-48c4-9b4b-c3cc4b484e21" providerId="ADAL" clId="{59AF7BCC-C670-4860-9625-EEC089CBC2B8}" dt="2022-02-14T10:31:17.716" v="2" actId="21"/>
          <ac:spMkLst>
            <pc:docMk/>
            <pc:sldMk cId="2313507289" sldId="923"/>
            <ac:spMk id="48" creationId="{7134C4F7-ABE0-4A7C-B807-16E22FFE66B1}"/>
          </ac:spMkLst>
        </pc:spChg>
        <pc:spChg chg="mod">
          <ac:chgData name="天野 未空" userId="bd8e2cdf-5626-48c4-9b4b-c3cc4b484e21" providerId="ADAL" clId="{59AF7BCC-C670-4860-9625-EEC089CBC2B8}" dt="2022-02-14T10:31:41.505" v="10"/>
          <ac:spMkLst>
            <pc:docMk/>
            <pc:sldMk cId="2313507289" sldId="923"/>
            <ac:spMk id="52" creationId="{99862E6E-5CB5-4D5E-A644-67692A587E86}"/>
          </ac:spMkLst>
        </pc:spChg>
        <pc:spChg chg="mod">
          <ac:chgData name="天野 未空" userId="bd8e2cdf-5626-48c4-9b4b-c3cc4b484e21" providerId="ADAL" clId="{59AF7BCC-C670-4860-9625-EEC089CBC2B8}" dt="2022-02-14T14:28:59.533" v="1650"/>
          <ac:spMkLst>
            <pc:docMk/>
            <pc:sldMk cId="2313507289" sldId="923"/>
            <ac:spMk id="53" creationId="{63ECCEEA-7907-4DB9-9DF8-3058346311FA}"/>
          </ac:spMkLst>
        </pc:spChg>
        <pc:spChg chg="mod">
          <ac:chgData name="天野 未空" userId="bd8e2cdf-5626-48c4-9b4b-c3cc4b484e21" providerId="ADAL" clId="{59AF7BCC-C670-4860-9625-EEC089CBC2B8}" dt="2022-02-14T10:31:41.505" v="10"/>
          <ac:spMkLst>
            <pc:docMk/>
            <pc:sldMk cId="2313507289" sldId="923"/>
            <ac:spMk id="58" creationId="{4384E521-7B0C-4AD7-BC55-260330C09B9D}"/>
          </ac:spMkLst>
        </pc:spChg>
        <pc:spChg chg="mod">
          <ac:chgData name="天野 未空" userId="bd8e2cdf-5626-48c4-9b4b-c3cc4b484e21" providerId="ADAL" clId="{59AF7BCC-C670-4860-9625-EEC089CBC2B8}" dt="2022-02-14T10:31:41.505" v="10"/>
          <ac:spMkLst>
            <pc:docMk/>
            <pc:sldMk cId="2313507289" sldId="923"/>
            <ac:spMk id="60" creationId="{042DDF06-E52A-4FC6-BE94-8A175DDC08D1}"/>
          </ac:spMkLst>
        </pc:spChg>
        <pc:spChg chg="mod">
          <ac:chgData name="天野 未空" userId="bd8e2cdf-5626-48c4-9b4b-c3cc4b484e21" providerId="ADAL" clId="{59AF7BCC-C670-4860-9625-EEC089CBC2B8}" dt="2022-02-14T10:31:41.505" v="10"/>
          <ac:spMkLst>
            <pc:docMk/>
            <pc:sldMk cId="2313507289" sldId="923"/>
            <ac:spMk id="61" creationId="{B33CED83-5238-488E-9B37-A89D3E76A773}"/>
          </ac:spMkLst>
        </pc:spChg>
        <pc:spChg chg="mod">
          <ac:chgData name="天野 未空" userId="bd8e2cdf-5626-48c4-9b4b-c3cc4b484e21" providerId="ADAL" clId="{59AF7BCC-C670-4860-9625-EEC089CBC2B8}" dt="2022-02-14T10:31:41.505" v="10"/>
          <ac:spMkLst>
            <pc:docMk/>
            <pc:sldMk cId="2313507289" sldId="923"/>
            <ac:spMk id="62" creationId="{7B28CCA9-D73D-4119-A156-852E9E082AE3}"/>
          </ac:spMkLst>
        </pc:spChg>
        <pc:spChg chg="mod">
          <ac:chgData name="天野 未空" userId="bd8e2cdf-5626-48c4-9b4b-c3cc4b484e21" providerId="ADAL" clId="{59AF7BCC-C670-4860-9625-EEC089CBC2B8}" dt="2022-02-14T10:31:41.505" v="10"/>
          <ac:spMkLst>
            <pc:docMk/>
            <pc:sldMk cId="2313507289" sldId="923"/>
            <ac:spMk id="64" creationId="{0BB724AE-5F09-4247-BB7D-C1051A670C4B}"/>
          </ac:spMkLst>
        </pc:spChg>
        <pc:spChg chg="mod">
          <ac:chgData name="天野 未空" userId="bd8e2cdf-5626-48c4-9b4b-c3cc4b484e21" providerId="ADAL" clId="{59AF7BCC-C670-4860-9625-EEC089CBC2B8}" dt="2022-02-14T10:31:41.505" v="10"/>
          <ac:spMkLst>
            <pc:docMk/>
            <pc:sldMk cId="2313507289" sldId="923"/>
            <ac:spMk id="65" creationId="{5D86C3FA-3ADD-464A-A283-3703C1988C9D}"/>
          </ac:spMkLst>
        </pc:spChg>
        <pc:spChg chg="add del mod">
          <ac:chgData name="天野 未空" userId="bd8e2cdf-5626-48c4-9b4b-c3cc4b484e21" providerId="ADAL" clId="{59AF7BCC-C670-4860-9625-EEC089CBC2B8}" dt="2022-02-14T14:28:50.620" v="1646" actId="21"/>
          <ac:spMkLst>
            <pc:docMk/>
            <pc:sldMk cId="2313507289" sldId="923"/>
            <ac:spMk id="66" creationId="{930CD22B-1E5F-45A6-B85C-6ACD4A291F0B}"/>
          </ac:spMkLst>
        </pc:spChg>
        <pc:spChg chg="mod">
          <ac:chgData name="天野 未空" userId="bd8e2cdf-5626-48c4-9b4b-c3cc4b484e21" providerId="ADAL" clId="{59AF7BCC-C670-4860-9625-EEC089CBC2B8}" dt="2022-02-14T14:28:59.533" v="1650"/>
          <ac:spMkLst>
            <pc:docMk/>
            <pc:sldMk cId="2313507289" sldId="923"/>
            <ac:spMk id="67" creationId="{209814F4-3D77-49FC-9AFA-ADCDE886BC98}"/>
          </ac:spMkLst>
        </pc:spChg>
        <pc:spChg chg="mod">
          <ac:chgData name="天野 未空" userId="bd8e2cdf-5626-48c4-9b4b-c3cc4b484e21" providerId="ADAL" clId="{59AF7BCC-C670-4860-9625-EEC089CBC2B8}" dt="2022-02-14T14:28:59.533" v="1650"/>
          <ac:spMkLst>
            <pc:docMk/>
            <pc:sldMk cId="2313507289" sldId="923"/>
            <ac:spMk id="68" creationId="{AF29F413-B517-42FA-937D-47E28F90E7A4}"/>
          </ac:spMkLst>
        </pc:spChg>
        <pc:spChg chg="add mod">
          <ac:chgData name="天野 未空" userId="bd8e2cdf-5626-48c4-9b4b-c3cc4b484e21" providerId="ADAL" clId="{59AF7BCC-C670-4860-9625-EEC089CBC2B8}" dt="2022-02-14T14:28:59.533" v="1650"/>
          <ac:spMkLst>
            <pc:docMk/>
            <pc:sldMk cId="2313507289" sldId="923"/>
            <ac:spMk id="69" creationId="{13EC6617-6A40-4B36-8581-30AAC7199690}"/>
          </ac:spMkLst>
        </pc:spChg>
        <pc:grpChg chg="del">
          <ac:chgData name="天野 未空" userId="bd8e2cdf-5626-48c4-9b4b-c3cc4b484e21" providerId="ADAL" clId="{59AF7BCC-C670-4860-9625-EEC089CBC2B8}" dt="2022-02-14T10:31:17.716" v="2" actId="21"/>
          <ac:grpSpMkLst>
            <pc:docMk/>
            <pc:sldMk cId="2313507289" sldId="923"/>
            <ac:grpSpMk id="9" creationId="{14FBEA08-0897-4953-8324-2AEAAA9CF2DB}"/>
          </ac:grpSpMkLst>
        </pc:grpChg>
        <pc:grpChg chg="del">
          <ac:chgData name="天野 未空" userId="bd8e2cdf-5626-48c4-9b4b-c3cc4b484e21" providerId="ADAL" clId="{59AF7BCC-C670-4860-9625-EEC089CBC2B8}" dt="2022-02-14T10:31:14.622" v="1" actId="21"/>
          <ac:grpSpMkLst>
            <pc:docMk/>
            <pc:sldMk cId="2313507289" sldId="923"/>
            <ac:grpSpMk id="12" creationId="{B7E6B2F6-5F9D-45FB-8D8A-A027F4674277}"/>
          </ac:grpSpMkLst>
        </pc:grpChg>
        <pc:grpChg chg="add del mod">
          <ac:chgData name="天野 未空" userId="bd8e2cdf-5626-48c4-9b4b-c3cc4b484e21" providerId="ADAL" clId="{59AF7BCC-C670-4860-9625-EEC089CBC2B8}" dt="2022-02-14T14:28:36.043" v="1636" actId="21"/>
          <ac:grpSpMkLst>
            <pc:docMk/>
            <pc:sldMk cId="2313507289" sldId="923"/>
            <ac:grpSpMk id="37" creationId="{3D7CD37B-591A-4924-A2FB-E39BE3FCC5FB}"/>
          </ac:grpSpMkLst>
        </pc:grpChg>
        <pc:grpChg chg="add mod">
          <ac:chgData name="天野 未空" userId="bd8e2cdf-5626-48c4-9b4b-c3cc4b484e21" providerId="ADAL" clId="{59AF7BCC-C670-4860-9625-EEC089CBC2B8}" dt="2022-02-14T14:28:59.533" v="1650"/>
          <ac:grpSpMkLst>
            <pc:docMk/>
            <pc:sldMk cId="2313507289" sldId="923"/>
            <ac:grpSpMk id="39" creationId="{1814C08A-7292-4372-A8D0-17CB5255FC7F}"/>
          </ac:grpSpMkLst>
        </pc:grpChg>
        <pc:grpChg chg="add mod">
          <ac:chgData name="天野 未空" userId="bd8e2cdf-5626-48c4-9b4b-c3cc4b484e21" providerId="ADAL" clId="{59AF7BCC-C670-4860-9625-EEC089CBC2B8}" dt="2022-02-14T14:28:59.533" v="1650"/>
          <ac:grpSpMkLst>
            <pc:docMk/>
            <pc:sldMk cId="2313507289" sldId="923"/>
            <ac:grpSpMk id="59" creationId="{0976536B-3E0F-4581-A4EB-FA1FACFB7C04}"/>
          </ac:grpSpMkLst>
        </pc:grpChg>
        <pc:grpChg chg="add del mod">
          <ac:chgData name="天野 未空" userId="bd8e2cdf-5626-48c4-9b4b-c3cc4b484e21" providerId="ADAL" clId="{59AF7BCC-C670-4860-9625-EEC089CBC2B8}" dt="2022-02-14T14:28:50.620" v="1646" actId="21"/>
          <ac:grpSpMkLst>
            <pc:docMk/>
            <pc:sldMk cId="2313507289" sldId="923"/>
            <ac:grpSpMk id="63" creationId="{D1B0E028-EFB9-47D2-A1A0-F89FCD3C035C}"/>
          </ac:grpSpMkLst>
        </pc:grpChg>
      </pc:sldChg>
      <pc:sldChg chg="mod modShow">
        <pc:chgData name="天野 未空" userId="bd8e2cdf-5626-48c4-9b4b-c3cc4b484e21" providerId="ADAL" clId="{59AF7BCC-C670-4860-9625-EEC089CBC2B8}" dt="2022-02-14T23:06:23.229" v="2419" actId="729"/>
        <pc:sldMkLst>
          <pc:docMk/>
          <pc:sldMk cId="1962734963" sldId="924"/>
        </pc:sldMkLst>
      </pc:sldChg>
      <pc:sldChg chg="add del">
        <pc:chgData name="天野 未空" userId="bd8e2cdf-5626-48c4-9b4b-c3cc4b484e21" providerId="ADAL" clId="{59AF7BCC-C670-4860-9625-EEC089CBC2B8}" dt="2022-02-14T22:55:22.331" v="2243" actId="2696"/>
        <pc:sldMkLst>
          <pc:docMk/>
          <pc:sldMk cId="3624156602" sldId="925"/>
        </pc:sldMkLst>
      </pc:sldChg>
      <pc:sldChg chg="add del">
        <pc:chgData name="天野 未空" userId="bd8e2cdf-5626-48c4-9b4b-c3cc4b484e21" providerId="ADAL" clId="{59AF7BCC-C670-4860-9625-EEC089CBC2B8}" dt="2022-02-14T22:55:22.331" v="2243" actId="2696"/>
        <pc:sldMkLst>
          <pc:docMk/>
          <pc:sldMk cId="3644165165" sldId="926"/>
        </pc:sldMkLst>
      </pc:sldChg>
      <pc:sldChg chg="addSp delSp modSp mod modShow">
        <pc:chgData name="天野 未空" userId="bd8e2cdf-5626-48c4-9b4b-c3cc4b484e21" providerId="ADAL" clId="{59AF7BCC-C670-4860-9625-EEC089CBC2B8}" dt="2022-02-14T23:10:31.744" v="2487"/>
        <pc:sldMkLst>
          <pc:docMk/>
          <pc:sldMk cId="1619144327" sldId="927"/>
        </pc:sldMkLst>
        <pc:spChg chg="del">
          <ac:chgData name="天野 未空" userId="bd8e2cdf-5626-48c4-9b4b-c3cc4b484e21" providerId="ADAL" clId="{59AF7BCC-C670-4860-9625-EEC089CBC2B8}" dt="2022-02-14T22:57:54.847" v="2252"/>
          <ac:spMkLst>
            <pc:docMk/>
            <pc:sldMk cId="1619144327" sldId="927"/>
            <ac:spMk id="2" creationId="{D7AA64A4-BDC8-4B62-A71F-73D9C42FA758}"/>
          </ac:spMkLst>
        </pc:spChg>
        <pc:spChg chg="mod">
          <ac:chgData name="天野 未空" userId="bd8e2cdf-5626-48c4-9b4b-c3cc4b484e21" providerId="ADAL" clId="{59AF7BCC-C670-4860-9625-EEC089CBC2B8}" dt="2022-02-14T23:10:31.744" v="2487"/>
          <ac:spMkLst>
            <pc:docMk/>
            <pc:sldMk cId="1619144327" sldId="927"/>
            <ac:spMk id="3" creationId="{177AFDF9-2626-4508-BF56-F73DFB278351}"/>
          </ac:spMkLst>
        </pc:spChg>
        <pc:spChg chg="add mod">
          <ac:chgData name="天野 未空" userId="bd8e2cdf-5626-48c4-9b4b-c3cc4b484e21" providerId="ADAL" clId="{59AF7BCC-C670-4860-9625-EEC089CBC2B8}" dt="2022-02-14T23:03:48.599" v="2389" actId="14100"/>
          <ac:spMkLst>
            <pc:docMk/>
            <pc:sldMk cId="1619144327" sldId="927"/>
            <ac:spMk id="7" creationId="{2D55BE2B-120B-49B6-B508-EE44958A4481}"/>
          </ac:spMkLst>
        </pc:spChg>
        <pc:picChg chg="add mod">
          <ac:chgData name="天野 未空" userId="bd8e2cdf-5626-48c4-9b4b-c3cc4b484e21" providerId="ADAL" clId="{59AF7BCC-C670-4860-9625-EEC089CBC2B8}" dt="2022-02-14T22:58:12.695" v="2262" actId="555"/>
          <ac:picMkLst>
            <pc:docMk/>
            <pc:sldMk cId="1619144327" sldId="927"/>
            <ac:picMk id="6" creationId="{9B5F5B6D-9663-435D-B755-75A9F7C3658B}"/>
          </ac:picMkLst>
        </pc:picChg>
      </pc:sldChg>
      <pc:sldChg chg="addSp delSp modSp mod modShow">
        <pc:chgData name="天野 未空" userId="bd8e2cdf-5626-48c4-9b4b-c3cc4b484e21" providerId="ADAL" clId="{59AF7BCC-C670-4860-9625-EEC089CBC2B8}" dt="2022-02-14T23:35:22.838" v="2517" actId="6549"/>
        <pc:sldMkLst>
          <pc:docMk/>
          <pc:sldMk cId="3677985563" sldId="928"/>
        </pc:sldMkLst>
        <pc:spChg chg="del">
          <ac:chgData name="天野 未空" userId="bd8e2cdf-5626-48c4-9b4b-c3cc4b484e21" providerId="ADAL" clId="{59AF7BCC-C670-4860-9625-EEC089CBC2B8}" dt="2022-02-14T14:01:53.155" v="1346"/>
          <ac:spMkLst>
            <pc:docMk/>
            <pc:sldMk cId="3677985563" sldId="928"/>
            <ac:spMk id="2" creationId="{D7AA64A4-BDC8-4B62-A71F-73D9C42FA758}"/>
          </ac:spMkLst>
        </pc:spChg>
        <pc:spChg chg="mod">
          <ac:chgData name="天野 未空" userId="bd8e2cdf-5626-48c4-9b4b-c3cc4b484e21" providerId="ADAL" clId="{59AF7BCC-C670-4860-9625-EEC089CBC2B8}" dt="2022-02-14T23:35:22.838" v="2517" actId="6549"/>
          <ac:spMkLst>
            <pc:docMk/>
            <pc:sldMk cId="3677985563" sldId="928"/>
            <ac:spMk id="3" creationId="{177AFDF9-2626-4508-BF56-F73DFB278351}"/>
          </ac:spMkLst>
        </pc:spChg>
        <pc:spChg chg="add del mod">
          <ac:chgData name="天野 未空" userId="bd8e2cdf-5626-48c4-9b4b-c3cc4b484e21" providerId="ADAL" clId="{59AF7BCC-C670-4860-9625-EEC089CBC2B8}" dt="2022-02-14T22:58:34.160" v="2266" actId="21"/>
          <ac:spMkLst>
            <pc:docMk/>
            <pc:sldMk cId="3677985563" sldId="928"/>
            <ac:spMk id="7" creationId="{D9248751-CABC-4E19-B337-678C686C061B}"/>
          </ac:spMkLst>
        </pc:spChg>
        <pc:spChg chg="add del mod">
          <ac:chgData name="天野 未空" userId="bd8e2cdf-5626-48c4-9b4b-c3cc4b484e21" providerId="ADAL" clId="{59AF7BCC-C670-4860-9625-EEC089CBC2B8}" dt="2022-02-14T14:05:42.906" v="1350"/>
          <ac:spMkLst>
            <pc:docMk/>
            <pc:sldMk cId="3677985563" sldId="928"/>
            <ac:spMk id="8" creationId="{BA5D9C1B-F97F-44C5-817D-DA610DC5FE6A}"/>
          </ac:spMkLst>
        </pc:spChg>
        <pc:spChg chg="add del mod">
          <ac:chgData name="天野 未空" userId="bd8e2cdf-5626-48c4-9b4b-c3cc4b484e21" providerId="ADAL" clId="{59AF7BCC-C670-4860-9625-EEC089CBC2B8}" dt="2022-02-14T14:08:08.888" v="1357"/>
          <ac:spMkLst>
            <pc:docMk/>
            <pc:sldMk cId="3677985563" sldId="928"/>
            <ac:spMk id="12" creationId="{38ABDEE5-F36B-48AB-928D-8D1BD62D005F}"/>
          </ac:spMkLst>
        </pc:spChg>
        <pc:spChg chg="add mod ord">
          <ac:chgData name="天野 未空" userId="bd8e2cdf-5626-48c4-9b4b-c3cc4b484e21" providerId="ADAL" clId="{59AF7BCC-C670-4860-9625-EEC089CBC2B8}" dt="2022-02-14T23:03:39.785" v="2380" actId="14100"/>
          <ac:spMkLst>
            <pc:docMk/>
            <pc:sldMk cId="3677985563" sldId="928"/>
            <ac:spMk id="15" creationId="{8AE00FF1-D8EB-4858-895D-BEAC75AA42FB}"/>
          </ac:spMkLst>
        </pc:spChg>
        <pc:spChg chg="add del mod">
          <ac:chgData name="天野 未空" userId="bd8e2cdf-5626-48c4-9b4b-c3cc4b484e21" providerId="ADAL" clId="{59AF7BCC-C670-4860-9625-EEC089CBC2B8}" dt="2022-02-14T22:58:37.949" v="2268" actId="21"/>
          <ac:spMkLst>
            <pc:docMk/>
            <pc:sldMk cId="3677985563" sldId="928"/>
            <ac:spMk id="30" creationId="{DE619034-81A8-4077-B786-BFC1E26B9701}"/>
          </ac:spMkLst>
        </pc:spChg>
        <pc:grpChg chg="add del mod">
          <ac:chgData name="天野 未空" userId="bd8e2cdf-5626-48c4-9b4b-c3cc4b484e21" providerId="ADAL" clId="{59AF7BCC-C670-4860-9625-EEC089CBC2B8}" dt="2022-02-14T22:57:27.322" v="2249" actId="21"/>
          <ac:grpSpMkLst>
            <pc:docMk/>
            <pc:sldMk cId="3677985563" sldId="928"/>
            <ac:grpSpMk id="29" creationId="{F4A69FA9-B119-484F-A563-5EABB4B79913}"/>
          </ac:grpSpMkLst>
        </pc:grpChg>
        <pc:picChg chg="add del mod ord">
          <ac:chgData name="天野 未空" userId="bd8e2cdf-5626-48c4-9b4b-c3cc4b484e21" providerId="ADAL" clId="{59AF7BCC-C670-4860-9625-EEC089CBC2B8}" dt="2022-02-14T22:57:46.068" v="2251" actId="21"/>
          <ac:picMkLst>
            <pc:docMk/>
            <pc:sldMk cId="3677985563" sldId="928"/>
            <ac:picMk id="5" creationId="{4CCD6E97-F4B1-43BA-8878-992C7CC34338}"/>
          </ac:picMkLst>
        </pc:picChg>
        <pc:picChg chg="add del mod">
          <ac:chgData name="天野 未空" userId="bd8e2cdf-5626-48c4-9b4b-c3cc4b484e21" providerId="ADAL" clId="{59AF7BCC-C670-4860-9625-EEC089CBC2B8}" dt="2022-02-14T14:02:17.292" v="1349" actId="21"/>
          <ac:picMkLst>
            <pc:docMk/>
            <pc:sldMk cId="3677985563" sldId="928"/>
            <ac:picMk id="6" creationId="{F0CF3F63-B39F-42D2-A99A-AC9487858DF1}"/>
          </ac:picMkLst>
        </pc:picChg>
        <pc:picChg chg="add mod ord">
          <ac:chgData name="天野 未空" userId="bd8e2cdf-5626-48c4-9b4b-c3cc4b484e21" providerId="ADAL" clId="{59AF7BCC-C670-4860-9625-EEC089CBC2B8}" dt="2022-02-14T23:03:33.197" v="2372" actId="167"/>
          <ac:picMkLst>
            <pc:docMk/>
            <pc:sldMk cId="3677985563" sldId="928"/>
            <ac:picMk id="9" creationId="{CAA5F9B8-80B6-49AA-9EAD-4E71D9809299}"/>
          </ac:picMkLst>
        </pc:picChg>
        <pc:picChg chg="add del mod">
          <ac:chgData name="天野 未空" userId="bd8e2cdf-5626-48c4-9b4b-c3cc4b484e21" providerId="ADAL" clId="{59AF7BCC-C670-4860-9625-EEC089CBC2B8}" dt="2022-02-14T14:06:01.896" v="1356" actId="21"/>
          <ac:picMkLst>
            <pc:docMk/>
            <pc:sldMk cId="3677985563" sldId="928"/>
            <ac:picMk id="10" creationId="{CD66831E-737F-4249-92CF-FE7DA63ACE70}"/>
          </ac:picMkLst>
        </pc:picChg>
        <pc:picChg chg="add del mod ord modCrop">
          <ac:chgData name="天野 未空" userId="bd8e2cdf-5626-48c4-9b4b-c3cc4b484e21" providerId="ADAL" clId="{59AF7BCC-C670-4860-9625-EEC089CBC2B8}" dt="2022-02-14T22:57:30.442" v="2250" actId="21"/>
          <ac:picMkLst>
            <pc:docMk/>
            <pc:sldMk cId="3677985563" sldId="928"/>
            <ac:picMk id="14" creationId="{96B957BD-AD3C-46C4-A7F5-D365CC7C2FEC}"/>
          </ac:picMkLst>
        </pc:picChg>
        <pc:picChg chg="add del mod">
          <ac:chgData name="天野 未空" userId="bd8e2cdf-5626-48c4-9b4b-c3cc4b484e21" providerId="ADAL" clId="{59AF7BCC-C670-4860-9625-EEC089CBC2B8}" dt="2022-02-14T14:09:08.628" v="1369" actId="21"/>
          <ac:picMkLst>
            <pc:docMk/>
            <pc:sldMk cId="3677985563" sldId="928"/>
            <ac:picMk id="16" creationId="{08455CA7-D3F2-4844-A7BF-FF7CA13D4091}"/>
          </ac:picMkLst>
        </pc:picChg>
        <pc:picChg chg="add del mod">
          <ac:chgData name="天野 未空" userId="bd8e2cdf-5626-48c4-9b4b-c3cc4b484e21" providerId="ADAL" clId="{59AF7BCC-C670-4860-9625-EEC089CBC2B8}" dt="2022-02-14T14:09:38.074" v="1377" actId="21"/>
          <ac:picMkLst>
            <pc:docMk/>
            <pc:sldMk cId="3677985563" sldId="928"/>
            <ac:picMk id="18" creationId="{811D5A6F-9898-415B-9D1D-E23C6D5B23ED}"/>
          </ac:picMkLst>
        </pc:picChg>
        <pc:picChg chg="add del mod">
          <ac:chgData name="天野 未空" userId="bd8e2cdf-5626-48c4-9b4b-c3cc4b484e21" providerId="ADAL" clId="{59AF7BCC-C670-4860-9625-EEC089CBC2B8}" dt="2022-02-14T14:11:18.436" v="1382" actId="21"/>
          <ac:picMkLst>
            <pc:docMk/>
            <pc:sldMk cId="3677985563" sldId="928"/>
            <ac:picMk id="20" creationId="{39BD49ED-6B11-4D0D-BBDA-3036211FF2E4}"/>
          </ac:picMkLst>
        </pc:picChg>
        <pc:picChg chg="add mod">
          <ac:chgData name="天野 未空" userId="bd8e2cdf-5626-48c4-9b4b-c3cc4b484e21" providerId="ADAL" clId="{59AF7BCC-C670-4860-9625-EEC089CBC2B8}" dt="2022-02-14T14:13:59.908" v="1422" actId="164"/>
          <ac:picMkLst>
            <pc:docMk/>
            <pc:sldMk cId="3677985563" sldId="928"/>
            <ac:picMk id="22" creationId="{A49ED754-C8DB-4678-A5A2-2562B85C0C2F}"/>
          </ac:picMkLst>
        </pc:picChg>
        <pc:picChg chg="add mod">
          <ac:chgData name="天野 未空" userId="bd8e2cdf-5626-48c4-9b4b-c3cc4b484e21" providerId="ADAL" clId="{59AF7BCC-C670-4860-9625-EEC089CBC2B8}" dt="2022-02-14T14:13:59.908" v="1422" actId="164"/>
          <ac:picMkLst>
            <pc:docMk/>
            <pc:sldMk cId="3677985563" sldId="928"/>
            <ac:picMk id="24" creationId="{3DB6006C-D8D1-47CE-A41D-67311584BA32}"/>
          </ac:picMkLst>
        </pc:picChg>
        <pc:picChg chg="add mod">
          <ac:chgData name="天野 未空" userId="bd8e2cdf-5626-48c4-9b4b-c3cc4b484e21" providerId="ADAL" clId="{59AF7BCC-C670-4860-9625-EEC089CBC2B8}" dt="2022-02-14T14:13:59.908" v="1422" actId="164"/>
          <ac:picMkLst>
            <pc:docMk/>
            <pc:sldMk cId="3677985563" sldId="928"/>
            <ac:picMk id="26" creationId="{38D901A0-09D7-416B-9929-F4545AFA4994}"/>
          </ac:picMkLst>
        </pc:picChg>
        <pc:picChg chg="add mod">
          <ac:chgData name="天野 未空" userId="bd8e2cdf-5626-48c4-9b4b-c3cc4b484e21" providerId="ADAL" clId="{59AF7BCC-C670-4860-9625-EEC089CBC2B8}" dt="2022-02-14T14:13:59.908" v="1422" actId="164"/>
          <ac:picMkLst>
            <pc:docMk/>
            <pc:sldMk cId="3677985563" sldId="928"/>
            <ac:picMk id="28" creationId="{C6181A97-C0BC-4E3C-83AC-90DB8EDF7E55}"/>
          </ac:picMkLst>
        </pc:picChg>
      </pc:sldChg>
      <pc:sldChg chg="modSp mod">
        <pc:chgData name="天野 未空" userId="bd8e2cdf-5626-48c4-9b4b-c3cc4b484e21" providerId="ADAL" clId="{59AF7BCC-C670-4860-9625-EEC089CBC2B8}" dt="2022-02-14T15:16:27.596" v="1769" actId="404"/>
        <pc:sldMkLst>
          <pc:docMk/>
          <pc:sldMk cId="1825374983" sldId="930"/>
        </pc:sldMkLst>
        <pc:spChg chg="mod">
          <ac:chgData name="天野 未空" userId="bd8e2cdf-5626-48c4-9b4b-c3cc4b484e21" providerId="ADAL" clId="{59AF7BCC-C670-4860-9625-EEC089CBC2B8}" dt="2022-02-14T15:15:58.339" v="1763" actId="1036"/>
          <ac:spMkLst>
            <pc:docMk/>
            <pc:sldMk cId="1825374983" sldId="930"/>
            <ac:spMk id="9" creationId="{BF477AC7-EF56-4E47-86B9-B05F6C631032}"/>
          </ac:spMkLst>
        </pc:spChg>
        <pc:spChg chg="mod">
          <ac:chgData name="天野 未空" userId="bd8e2cdf-5626-48c4-9b4b-c3cc4b484e21" providerId="ADAL" clId="{59AF7BCC-C670-4860-9625-EEC089CBC2B8}" dt="2022-02-14T10:32:50.367" v="16" actId="20577"/>
          <ac:spMkLst>
            <pc:docMk/>
            <pc:sldMk cId="1825374983" sldId="930"/>
            <ac:spMk id="16" creationId="{0B8668E3-4BAA-4538-9502-87D0DF45403A}"/>
          </ac:spMkLst>
        </pc:spChg>
        <pc:spChg chg="mod">
          <ac:chgData name="天野 未空" userId="bd8e2cdf-5626-48c4-9b4b-c3cc4b484e21" providerId="ADAL" clId="{59AF7BCC-C670-4860-9625-EEC089CBC2B8}" dt="2022-02-14T15:16:13.585" v="1765" actId="404"/>
          <ac:spMkLst>
            <pc:docMk/>
            <pc:sldMk cId="1825374983" sldId="930"/>
            <ac:spMk id="27" creationId="{1DC7C74D-B8CE-46B6-8668-9E5C03473323}"/>
          </ac:spMkLst>
        </pc:spChg>
        <pc:spChg chg="mod">
          <ac:chgData name="天野 未空" userId="bd8e2cdf-5626-48c4-9b4b-c3cc4b484e21" providerId="ADAL" clId="{59AF7BCC-C670-4860-9625-EEC089CBC2B8}" dt="2022-02-14T15:16:16.537" v="1766" actId="404"/>
          <ac:spMkLst>
            <pc:docMk/>
            <pc:sldMk cId="1825374983" sldId="930"/>
            <ac:spMk id="28" creationId="{3F6A1816-C354-44D5-BA5D-9DCA12CC1A96}"/>
          </ac:spMkLst>
        </pc:spChg>
        <pc:spChg chg="mod">
          <ac:chgData name="天野 未空" userId="bd8e2cdf-5626-48c4-9b4b-c3cc4b484e21" providerId="ADAL" clId="{59AF7BCC-C670-4860-9625-EEC089CBC2B8}" dt="2022-02-14T15:16:19.587" v="1767" actId="404"/>
          <ac:spMkLst>
            <pc:docMk/>
            <pc:sldMk cId="1825374983" sldId="930"/>
            <ac:spMk id="29" creationId="{86EEFE79-79F4-443A-8DF3-37BCDB9C2FAB}"/>
          </ac:spMkLst>
        </pc:spChg>
        <pc:spChg chg="mod">
          <ac:chgData name="天野 未空" userId="bd8e2cdf-5626-48c4-9b4b-c3cc4b484e21" providerId="ADAL" clId="{59AF7BCC-C670-4860-9625-EEC089CBC2B8}" dt="2022-02-14T15:16:24.016" v="1768" actId="404"/>
          <ac:spMkLst>
            <pc:docMk/>
            <pc:sldMk cId="1825374983" sldId="930"/>
            <ac:spMk id="30" creationId="{6FC2007C-F500-4DF9-B809-56B10C733983}"/>
          </ac:spMkLst>
        </pc:spChg>
        <pc:spChg chg="mod">
          <ac:chgData name="天野 未空" userId="bd8e2cdf-5626-48c4-9b4b-c3cc4b484e21" providerId="ADAL" clId="{59AF7BCC-C670-4860-9625-EEC089CBC2B8}" dt="2022-02-14T10:33:09.180" v="18" actId="20577"/>
          <ac:spMkLst>
            <pc:docMk/>
            <pc:sldMk cId="1825374983" sldId="930"/>
            <ac:spMk id="32" creationId="{B5164E82-3F7D-467D-8062-3D6F7298A4EA}"/>
          </ac:spMkLst>
        </pc:spChg>
        <pc:spChg chg="mod">
          <ac:chgData name="天野 未空" userId="bd8e2cdf-5626-48c4-9b4b-c3cc4b484e21" providerId="ADAL" clId="{59AF7BCC-C670-4860-9625-EEC089CBC2B8}" dt="2022-02-14T15:16:27.596" v="1769" actId="404"/>
          <ac:spMkLst>
            <pc:docMk/>
            <pc:sldMk cId="1825374983" sldId="930"/>
            <ac:spMk id="33" creationId="{2FE78071-F22F-4BC0-BB76-C218DABE71DF}"/>
          </ac:spMkLst>
        </pc:spChg>
        <pc:spChg chg="mod">
          <ac:chgData name="天野 未空" userId="bd8e2cdf-5626-48c4-9b4b-c3cc4b484e21" providerId="ADAL" clId="{59AF7BCC-C670-4860-9625-EEC089CBC2B8}" dt="2022-02-14T15:16:10.321" v="1764" actId="404"/>
          <ac:spMkLst>
            <pc:docMk/>
            <pc:sldMk cId="1825374983" sldId="930"/>
            <ac:spMk id="34" creationId="{14F5551B-D09E-4D4E-B5BE-BA6FC0556535}"/>
          </ac:spMkLst>
        </pc:spChg>
        <pc:spChg chg="mod">
          <ac:chgData name="天野 未空" userId="bd8e2cdf-5626-48c4-9b4b-c3cc4b484e21" providerId="ADAL" clId="{59AF7BCC-C670-4860-9625-EEC089CBC2B8}" dt="2022-02-14T10:56:54.700" v="391" actId="20577"/>
          <ac:spMkLst>
            <pc:docMk/>
            <pc:sldMk cId="1825374983" sldId="930"/>
            <ac:spMk id="37" creationId="{EF79AC92-FF00-4D75-8D2A-68BB2EE6B947}"/>
          </ac:spMkLst>
        </pc:spChg>
        <pc:spChg chg="mod">
          <ac:chgData name="天野 未空" userId="bd8e2cdf-5626-48c4-9b4b-c3cc4b484e21" providerId="ADAL" clId="{59AF7BCC-C670-4860-9625-EEC089CBC2B8}" dt="2022-02-14T15:15:58.162" v="1760" actId="20577"/>
          <ac:spMkLst>
            <pc:docMk/>
            <pc:sldMk cId="1825374983" sldId="930"/>
            <ac:spMk id="41" creationId="{6CB25E01-5ACA-4DD6-896F-A012EC585E5B}"/>
          </ac:spMkLst>
        </pc:spChg>
      </pc:sldChg>
      <pc:sldChg chg="del">
        <pc:chgData name="天野 未空" userId="bd8e2cdf-5626-48c4-9b4b-c3cc4b484e21" providerId="ADAL" clId="{59AF7BCC-C670-4860-9625-EEC089CBC2B8}" dt="2022-02-14T23:04:04.186" v="2413" actId="2696"/>
        <pc:sldMkLst>
          <pc:docMk/>
          <pc:sldMk cId="717964028" sldId="931"/>
        </pc:sldMkLst>
      </pc:sldChg>
      <pc:sldChg chg="add del">
        <pc:chgData name="天野 未空" userId="bd8e2cdf-5626-48c4-9b4b-c3cc4b484e21" providerId="ADAL" clId="{59AF7BCC-C670-4860-9625-EEC089CBC2B8}" dt="2022-02-14T13:54:11.177" v="1345" actId="2696"/>
        <pc:sldMkLst>
          <pc:docMk/>
          <pc:sldMk cId="2561752208" sldId="932"/>
        </pc:sldMkLst>
      </pc:sldChg>
      <pc:sldChg chg="add del">
        <pc:chgData name="天野 未空" userId="bd8e2cdf-5626-48c4-9b4b-c3cc4b484e21" providerId="ADAL" clId="{59AF7BCC-C670-4860-9625-EEC089CBC2B8}" dt="2022-02-14T13:54:08.043" v="1344" actId="2696"/>
        <pc:sldMkLst>
          <pc:docMk/>
          <pc:sldMk cId="1194611956" sldId="933"/>
        </pc:sldMkLst>
      </pc:sldChg>
      <pc:sldChg chg="add del">
        <pc:chgData name="天野 未空" userId="bd8e2cdf-5626-48c4-9b4b-c3cc4b484e21" providerId="ADAL" clId="{59AF7BCC-C670-4860-9625-EEC089CBC2B8}" dt="2022-02-14T10:32:06.688" v="13" actId="2696"/>
        <pc:sldMkLst>
          <pc:docMk/>
          <pc:sldMk cId="2381681507" sldId="934"/>
        </pc:sldMkLst>
      </pc:sldChg>
      <pc:sldChg chg="addSp delSp modSp add del mod addAnim delAnim modAnim">
        <pc:chgData name="天野 未空" userId="bd8e2cdf-5626-48c4-9b4b-c3cc4b484e21" providerId="ADAL" clId="{59AF7BCC-C670-4860-9625-EEC089CBC2B8}" dt="2022-02-14T14:52:44.525" v="1722" actId="2696"/>
        <pc:sldMkLst>
          <pc:docMk/>
          <pc:sldMk cId="2929592079" sldId="934"/>
        </pc:sldMkLst>
        <pc:spChg chg="mod">
          <ac:chgData name="天野 未空" userId="bd8e2cdf-5626-48c4-9b4b-c3cc4b484e21" providerId="ADAL" clId="{59AF7BCC-C670-4860-9625-EEC089CBC2B8}" dt="2022-02-14T10:48:45.615" v="318" actId="207"/>
          <ac:spMkLst>
            <pc:docMk/>
            <pc:sldMk cId="2929592079" sldId="934"/>
            <ac:spMk id="14" creationId="{5394E48F-659B-434D-AC07-82CA7A0EF3F7}"/>
          </ac:spMkLst>
        </pc:spChg>
        <pc:spChg chg="add del mod">
          <ac:chgData name="天野 未空" userId="bd8e2cdf-5626-48c4-9b4b-c3cc4b484e21" providerId="ADAL" clId="{59AF7BCC-C670-4860-9625-EEC089CBC2B8}" dt="2022-02-14T14:52:35.496" v="1721" actId="21"/>
          <ac:spMkLst>
            <pc:docMk/>
            <pc:sldMk cId="2929592079" sldId="934"/>
            <ac:spMk id="31" creationId="{FF3E9324-153B-4122-869A-11CF9E22942E}"/>
          </ac:spMkLst>
        </pc:spChg>
        <pc:spChg chg="del">
          <ac:chgData name="天野 未空" userId="bd8e2cdf-5626-48c4-9b4b-c3cc4b484e21" providerId="ADAL" clId="{59AF7BCC-C670-4860-9625-EEC089CBC2B8}" dt="2022-02-14T10:48:31.067" v="316" actId="21"/>
          <ac:spMkLst>
            <pc:docMk/>
            <pc:sldMk cId="2929592079" sldId="934"/>
            <ac:spMk id="34" creationId="{02B58BC3-2EC0-4F38-ADFE-852A072CBDDA}"/>
          </ac:spMkLst>
        </pc:spChg>
        <pc:spChg chg="mod">
          <ac:chgData name="天野 未空" userId="bd8e2cdf-5626-48c4-9b4b-c3cc4b484e21" providerId="ADAL" clId="{59AF7BCC-C670-4860-9625-EEC089CBC2B8}" dt="2022-02-14T14:52:35.454" v="1720"/>
          <ac:spMkLst>
            <pc:docMk/>
            <pc:sldMk cId="2929592079" sldId="934"/>
            <ac:spMk id="38" creationId="{3CDDC2E5-5296-4714-B070-F4004342115A}"/>
          </ac:spMkLst>
        </pc:spChg>
        <pc:spChg chg="mod">
          <ac:chgData name="天野 未空" userId="bd8e2cdf-5626-48c4-9b4b-c3cc4b484e21" providerId="ADAL" clId="{59AF7BCC-C670-4860-9625-EEC089CBC2B8}" dt="2022-02-14T10:48:57.160" v="319"/>
          <ac:spMkLst>
            <pc:docMk/>
            <pc:sldMk cId="2929592079" sldId="934"/>
            <ac:spMk id="43" creationId="{0893C772-DB69-4FA2-B151-7A619EDFF24D}"/>
          </ac:spMkLst>
        </pc:spChg>
        <pc:spChg chg="mod">
          <ac:chgData name="天野 未空" userId="bd8e2cdf-5626-48c4-9b4b-c3cc4b484e21" providerId="ADAL" clId="{59AF7BCC-C670-4860-9625-EEC089CBC2B8}" dt="2022-02-14T10:56:23.654" v="386" actId="20577"/>
          <ac:spMkLst>
            <pc:docMk/>
            <pc:sldMk cId="2929592079" sldId="934"/>
            <ac:spMk id="45" creationId="{0EFE4A70-5CBC-4E91-80AB-5AEB6B205625}"/>
          </ac:spMkLst>
        </pc:spChg>
        <pc:grpChg chg="del">
          <ac:chgData name="天野 未空" userId="bd8e2cdf-5626-48c4-9b4b-c3cc4b484e21" providerId="ADAL" clId="{59AF7BCC-C670-4860-9625-EEC089CBC2B8}" dt="2022-02-14T10:48:33.346" v="317" actId="21"/>
          <ac:grpSpMkLst>
            <pc:docMk/>
            <pc:sldMk cId="2929592079" sldId="934"/>
            <ac:grpSpMk id="37" creationId="{6D7044E2-2E22-4349-B38D-58220E8DCF59}"/>
          </ac:grpSpMkLst>
        </pc:grpChg>
        <pc:grpChg chg="add del mod">
          <ac:chgData name="天野 未空" userId="bd8e2cdf-5626-48c4-9b4b-c3cc4b484e21" providerId="ADAL" clId="{59AF7BCC-C670-4860-9625-EEC089CBC2B8}" dt="2022-02-14T14:52:35.496" v="1721" actId="21"/>
          <ac:grpSpMkLst>
            <pc:docMk/>
            <pc:sldMk cId="2929592079" sldId="934"/>
            <ac:grpSpMk id="42" creationId="{D4A4CC3B-6DA9-4F2A-B1C4-FFBBC09CF42A}"/>
          </ac:grpSpMkLst>
        </pc:grpChg>
      </pc:sldChg>
      <pc:sldChg chg="delSp add del mod delAnim">
        <pc:chgData name="天野 未空" userId="bd8e2cdf-5626-48c4-9b4b-c3cc4b484e21" providerId="ADAL" clId="{59AF7BCC-C670-4860-9625-EEC089CBC2B8}" dt="2022-02-14T11:08:58.890" v="513" actId="2696"/>
        <pc:sldMkLst>
          <pc:docMk/>
          <pc:sldMk cId="396301793" sldId="935"/>
        </pc:sldMkLst>
        <pc:spChg chg="del">
          <ac:chgData name="天野 未空" userId="bd8e2cdf-5626-48c4-9b4b-c3cc4b484e21" providerId="ADAL" clId="{59AF7BCC-C670-4860-9625-EEC089CBC2B8}" dt="2022-02-14T10:49:21.482" v="323" actId="21"/>
          <ac:spMkLst>
            <pc:docMk/>
            <pc:sldMk cId="396301793" sldId="935"/>
            <ac:spMk id="31" creationId="{FF3E9324-153B-4122-869A-11CF9E22942E}"/>
          </ac:spMkLst>
        </pc:spChg>
        <pc:grpChg chg="del">
          <ac:chgData name="天野 未空" userId="bd8e2cdf-5626-48c4-9b4b-c3cc4b484e21" providerId="ADAL" clId="{59AF7BCC-C670-4860-9625-EEC089CBC2B8}" dt="2022-02-14T10:49:20.831" v="322" actId="21"/>
          <ac:grpSpMkLst>
            <pc:docMk/>
            <pc:sldMk cId="396301793" sldId="935"/>
            <ac:grpSpMk id="42" creationId="{D4A4CC3B-6DA9-4F2A-B1C4-FFBBC09CF42A}"/>
          </ac:grpSpMkLst>
        </pc:grpChg>
      </pc:sldChg>
      <pc:sldChg chg="addSp delSp modSp add mod ord modShow">
        <pc:chgData name="天野 未空" userId="bd8e2cdf-5626-48c4-9b4b-c3cc4b484e21" providerId="ADAL" clId="{59AF7BCC-C670-4860-9625-EEC089CBC2B8}" dt="2022-02-14T23:06:23.229" v="2419" actId="729"/>
        <pc:sldMkLst>
          <pc:docMk/>
          <pc:sldMk cId="1252949581" sldId="935"/>
        </pc:sldMkLst>
        <pc:spChg chg="add del mod">
          <ac:chgData name="天野 未空" userId="bd8e2cdf-5626-48c4-9b4b-c3cc4b484e21" providerId="ADAL" clId="{59AF7BCC-C670-4860-9625-EEC089CBC2B8}" dt="2022-02-14T11:11:07.826" v="607"/>
          <ac:spMkLst>
            <pc:docMk/>
            <pc:sldMk cId="1252949581" sldId="935"/>
            <ac:spMk id="31" creationId="{90E3386A-957D-408A-8516-A5D9A75E8086}"/>
          </ac:spMkLst>
        </pc:spChg>
      </pc:sldChg>
      <pc:sldChg chg="modSp new del mod">
        <pc:chgData name="天野 未空" userId="bd8e2cdf-5626-48c4-9b4b-c3cc4b484e21" providerId="ADAL" clId="{59AF7BCC-C670-4860-9625-EEC089CBC2B8}" dt="2022-02-14T23:00:01.602" v="2269" actId="2696"/>
        <pc:sldMkLst>
          <pc:docMk/>
          <pc:sldMk cId="3720068385" sldId="936"/>
        </pc:sldMkLst>
        <pc:spChg chg="mod">
          <ac:chgData name="天野 未空" userId="bd8e2cdf-5626-48c4-9b4b-c3cc4b484e21" providerId="ADAL" clId="{59AF7BCC-C670-4860-9625-EEC089CBC2B8}" dt="2022-02-14T11:09:37.693" v="563" actId="20577"/>
          <ac:spMkLst>
            <pc:docMk/>
            <pc:sldMk cId="3720068385" sldId="936"/>
            <ac:spMk id="3" creationId="{6D2BDB02-9528-4C18-BA8B-53909E4DF195}"/>
          </ac:spMkLst>
        </pc:spChg>
      </pc:sldChg>
      <pc:sldChg chg="modSp new del mod">
        <pc:chgData name="天野 未空" userId="bd8e2cdf-5626-48c4-9b4b-c3cc4b484e21" providerId="ADAL" clId="{59AF7BCC-C670-4860-9625-EEC089CBC2B8}" dt="2022-02-14T23:00:01.602" v="2269" actId="2696"/>
        <pc:sldMkLst>
          <pc:docMk/>
          <pc:sldMk cId="1684310279" sldId="937"/>
        </pc:sldMkLst>
        <pc:spChg chg="mod">
          <ac:chgData name="天野 未空" userId="bd8e2cdf-5626-48c4-9b4b-c3cc4b484e21" providerId="ADAL" clId="{59AF7BCC-C670-4860-9625-EEC089CBC2B8}" dt="2022-02-14T11:09:54.293" v="602" actId="20577"/>
          <ac:spMkLst>
            <pc:docMk/>
            <pc:sldMk cId="1684310279" sldId="937"/>
            <ac:spMk id="3" creationId="{66735E67-F20F-4A23-93BF-C58EDC79889E}"/>
          </ac:spMkLst>
        </pc:spChg>
      </pc:sldChg>
      <pc:sldChg chg="addSp delSp modSp new del mod">
        <pc:chgData name="天野 未空" userId="bd8e2cdf-5626-48c4-9b4b-c3cc4b484e21" providerId="ADAL" clId="{59AF7BCC-C670-4860-9625-EEC089CBC2B8}" dt="2022-02-14T13:31:32.033" v="1098" actId="2696"/>
        <pc:sldMkLst>
          <pc:docMk/>
          <pc:sldMk cId="2222933519" sldId="938"/>
        </pc:sldMkLst>
        <pc:spChg chg="del">
          <ac:chgData name="天野 未空" userId="bd8e2cdf-5626-48c4-9b4b-c3cc4b484e21" providerId="ADAL" clId="{59AF7BCC-C670-4860-9625-EEC089CBC2B8}" dt="2022-02-14T11:16:03.289" v="655"/>
          <ac:spMkLst>
            <pc:docMk/>
            <pc:sldMk cId="2222933519" sldId="938"/>
            <ac:spMk id="2" creationId="{808BF9E3-814C-45DD-829C-4CCCC0CD1797}"/>
          </ac:spMkLst>
        </pc:spChg>
        <pc:picChg chg="add mod">
          <ac:chgData name="天野 未空" userId="bd8e2cdf-5626-48c4-9b4b-c3cc4b484e21" providerId="ADAL" clId="{59AF7BCC-C670-4860-9625-EEC089CBC2B8}" dt="2022-02-14T11:16:05.315" v="656" actId="27614"/>
          <ac:picMkLst>
            <pc:docMk/>
            <pc:sldMk cId="2222933519" sldId="938"/>
            <ac:picMk id="6" creationId="{F7820756-5134-40F7-B61B-3E25F6B2336F}"/>
          </ac:picMkLst>
        </pc:picChg>
      </pc:sldChg>
      <pc:sldChg chg="addSp delSp modSp del mod">
        <pc:chgData name="天野 未空" userId="bd8e2cdf-5626-48c4-9b4b-c3cc4b484e21" providerId="ADAL" clId="{59AF7BCC-C670-4860-9625-EEC089CBC2B8}" dt="2022-02-14T12:57:18.658" v="715" actId="2696"/>
        <pc:sldMkLst>
          <pc:docMk/>
          <pc:sldMk cId="1673929055" sldId="939"/>
        </pc:sldMkLst>
        <pc:spChg chg="del">
          <ac:chgData name="天野 未空" userId="bd8e2cdf-5626-48c4-9b4b-c3cc4b484e21" providerId="ADAL" clId="{59AF7BCC-C670-4860-9625-EEC089CBC2B8}" dt="2022-02-14T12:54:37.247" v="688"/>
          <ac:spMkLst>
            <pc:docMk/>
            <pc:sldMk cId="1673929055" sldId="939"/>
            <ac:spMk id="2" creationId="{E7035263-5118-4B44-83E9-77B413C347BB}"/>
          </ac:spMkLst>
        </pc:spChg>
        <pc:picChg chg="add mod">
          <ac:chgData name="天野 未空" userId="bd8e2cdf-5626-48c4-9b4b-c3cc4b484e21" providerId="ADAL" clId="{59AF7BCC-C670-4860-9625-EEC089CBC2B8}" dt="2022-02-14T12:55:23.352" v="713" actId="1035"/>
          <ac:picMkLst>
            <pc:docMk/>
            <pc:sldMk cId="1673929055" sldId="939"/>
            <ac:picMk id="6" creationId="{A827E097-3BC2-4D89-91F0-AD7CE789545B}"/>
          </ac:picMkLst>
        </pc:picChg>
      </pc:sldChg>
      <pc:sldChg chg="addSp delSp modSp mod modShow">
        <pc:chgData name="天野 未空" userId="bd8e2cdf-5626-48c4-9b4b-c3cc4b484e21" providerId="ADAL" clId="{59AF7BCC-C670-4860-9625-EEC089CBC2B8}" dt="2022-02-14T23:06:23.229" v="2419" actId="729"/>
        <pc:sldMkLst>
          <pc:docMk/>
          <pc:sldMk cId="1823866193" sldId="940"/>
        </pc:sldMkLst>
        <pc:spChg chg="add del">
          <ac:chgData name="天野 未空" userId="bd8e2cdf-5626-48c4-9b4b-c3cc4b484e21" providerId="ADAL" clId="{59AF7BCC-C670-4860-9625-EEC089CBC2B8}" dt="2022-02-14T23:05:52.969" v="2417" actId="21"/>
          <ac:spMkLst>
            <pc:docMk/>
            <pc:sldMk cId="1823866193" sldId="940"/>
            <ac:spMk id="4" creationId="{1959834B-AD5B-4AD3-A930-7E228050435C}"/>
          </ac:spMkLst>
        </pc:spChg>
        <pc:spChg chg="add mod ord">
          <ac:chgData name="天野 未空" userId="bd8e2cdf-5626-48c4-9b4b-c3cc4b484e21" providerId="ADAL" clId="{59AF7BCC-C670-4860-9625-EEC089CBC2B8}" dt="2022-02-14T22:52:18.986" v="2150" actId="207"/>
          <ac:spMkLst>
            <pc:docMk/>
            <pc:sldMk cId="1823866193" sldId="940"/>
            <ac:spMk id="9" creationId="{71EB9A9D-7B00-41DB-9C8E-08EE9B58BCEE}"/>
          </ac:spMkLst>
        </pc:spChg>
        <pc:spChg chg="add mod">
          <ac:chgData name="天野 未空" userId="bd8e2cdf-5626-48c4-9b4b-c3cc4b484e21" providerId="ADAL" clId="{59AF7BCC-C670-4860-9625-EEC089CBC2B8}" dt="2022-02-14T22:53:51.628" v="2189" actId="1076"/>
          <ac:spMkLst>
            <pc:docMk/>
            <pc:sldMk cId="1823866193" sldId="940"/>
            <ac:spMk id="12" creationId="{1C40F626-B608-494E-81AA-56815275D0EF}"/>
          </ac:spMkLst>
        </pc:spChg>
        <pc:spChg chg="add mod">
          <ac:chgData name="天野 未空" userId="bd8e2cdf-5626-48c4-9b4b-c3cc4b484e21" providerId="ADAL" clId="{59AF7BCC-C670-4860-9625-EEC089CBC2B8}" dt="2022-02-14T22:53:54.595" v="2191" actId="1076"/>
          <ac:spMkLst>
            <pc:docMk/>
            <pc:sldMk cId="1823866193" sldId="940"/>
            <ac:spMk id="13" creationId="{F5B0A068-ABD8-4215-B188-4477AD25A310}"/>
          </ac:spMkLst>
        </pc:spChg>
        <pc:spChg chg="add mod">
          <ac:chgData name="天野 未空" userId="bd8e2cdf-5626-48c4-9b4b-c3cc4b484e21" providerId="ADAL" clId="{59AF7BCC-C670-4860-9625-EEC089CBC2B8}" dt="2022-02-14T22:53:57.454" v="2193" actId="1076"/>
          <ac:spMkLst>
            <pc:docMk/>
            <pc:sldMk cId="1823866193" sldId="940"/>
            <ac:spMk id="14" creationId="{ACD9B8AB-AA37-4FDD-8329-62272D819A5B}"/>
          </ac:spMkLst>
        </pc:spChg>
        <pc:spChg chg="add mod">
          <ac:chgData name="天野 未空" userId="bd8e2cdf-5626-48c4-9b4b-c3cc4b484e21" providerId="ADAL" clId="{59AF7BCC-C670-4860-9625-EEC089CBC2B8}" dt="2022-02-14T22:54:00.387" v="2195" actId="1076"/>
          <ac:spMkLst>
            <pc:docMk/>
            <pc:sldMk cId="1823866193" sldId="940"/>
            <ac:spMk id="15" creationId="{E2CD5752-F3AB-4663-B7F7-6DEBFB6080E6}"/>
          </ac:spMkLst>
        </pc:spChg>
        <pc:spChg chg="add mod">
          <ac:chgData name="天野 未空" userId="bd8e2cdf-5626-48c4-9b4b-c3cc4b484e21" providerId="ADAL" clId="{59AF7BCC-C670-4860-9625-EEC089CBC2B8}" dt="2022-02-14T22:54:04.033" v="2197" actId="1076"/>
          <ac:spMkLst>
            <pc:docMk/>
            <pc:sldMk cId="1823866193" sldId="940"/>
            <ac:spMk id="16" creationId="{076AD161-E6CD-4D60-AC81-39253C2ABEF0}"/>
          </ac:spMkLst>
        </pc:spChg>
        <pc:spChg chg="add mod">
          <ac:chgData name="天野 未空" userId="bd8e2cdf-5626-48c4-9b4b-c3cc4b484e21" providerId="ADAL" clId="{59AF7BCC-C670-4860-9625-EEC089CBC2B8}" dt="2022-02-14T22:54:07.218" v="2199" actId="1076"/>
          <ac:spMkLst>
            <pc:docMk/>
            <pc:sldMk cId="1823866193" sldId="940"/>
            <ac:spMk id="17" creationId="{BF38E00F-037C-4FBF-8A35-DB65E47459CB}"/>
          </ac:spMkLst>
        </pc:spChg>
        <pc:spChg chg="add mod">
          <ac:chgData name="天野 未空" userId="bd8e2cdf-5626-48c4-9b4b-c3cc4b484e21" providerId="ADAL" clId="{59AF7BCC-C670-4860-9625-EEC089CBC2B8}" dt="2022-02-14T22:54:11.107" v="2202" actId="1076"/>
          <ac:spMkLst>
            <pc:docMk/>
            <pc:sldMk cId="1823866193" sldId="940"/>
            <ac:spMk id="18" creationId="{DB65DA95-8E85-43DE-9928-F35B6A7169D0}"/>
          </ac:spMkLst>
        </pc:spChg>
        <pc:spChg chg="add mod">
          <ac:chgData name="天野 未空" userId="bd8e2cdf-5626-48c4-9b4b-c3cc4b484e21" providerId="ADAL" clId="{59AF7BCC-C670-4860-9625-EEC089CBC2B8}" dt="2022-02-14T22:54:14.434" v="2204" actId="1076"/>
          <ac:spMkLst>
            <pc:docMk/>
            <pc:sldMk cId="1823866193" sldId="940"/>
            <ac:spMk id="19" creationId="{958E165C-9020-4813-BD91-261A1A70E0CA}"/>
          </ac:spMkLst>
        </pc:spChg>
        <pc:spChg chg="add mod">
          <ac:chgData name="天野 未空" userId="bd8e2cdf-5626-48c4-9b4b-c3cc4b484e21" providerId="ADAL" clId="{59AF7BCC-C670-4860-9625-EEC089CBC2B8}" dt="2022-02-14T22:54:17.177" v="2206" actId="1076"/>
          <ac:spMkLst>
            <pc:docMk/>
            <pc:sldMk cId="1823866193" sldId="940"/>
            <ac:spMk id="20" creationId="{2A708FCD-576C-48D4-84B5-B046D1E80B4B}"/>
          </ac:spMkLst>
        </pc:spChg>
        <pc:spChg chg="add mod">
          <ac:chgData name="天野 未空" userId="bd8e2cdf-5626-48c4-9b4b-c3cc4b484e21" providerId="ADAL" clId="{59AF7BCC-C670-4860-9625-EEC089CBC2B8}" dt="2022-02-14T22:54:20.753" v="2208" actId="1076"/>
          <ac:spMkLst>
            <pc:docMk/>
            <pc:sldMk cId="1823866193" sldId="940"/>
            <ac:spMk id="21" creationId="{55FE4AA4-C2C1-486B-B17C-AF7E22BA5554}"/>
          </ac:spMkLst>
        </pc:spChg>
        <pc:spChg chg="add mod">
          <ac:chgData name="天野 未空" userId="bd8e2cdf-5626-48c4-9b4b-c3cc4b484e21" providerId="ADAL" clId="{59AF7BCC-C670-4860-9625-EEC089CBC2B8}" dt="2022-02-14T22:54:32.491" v="2210" actId="1076"/>
          <ac:spMkLst>
            <pc:docMk/>
            <pc:sldMk cId="1823866193" sldId="940"/>
            <ac:spMk id="22" creationId="{43C250D0-336F-4A91-AE7F-3D86AFB823A0}"/>
          </ac:spMkLst>
        </pc:spChg>
        <pc:spChg chg="add mod">
          <ac:chgData name="天野 未空" userId="bd8e2cdf-5626-48c4-9b4b-c3cc4b484e21" providerId="ADAL" clId="{59AF7BCC-C670-4860-9625-EEC089CBC2B8}" dt="2022-02-14T22:54:35.562" v="2212" actId="1076"/>
          <ac:spMkLst>
            <pc:docMk/>
            <pc:sldMk cId="1823866193" sldId="940"/>
            <ac:spMk id="23" creationId="{E48921EA-3D47-4586-8E11-7EA50DB335E7}"/>
          </ac:spMkLst>
        </pc:spChg>
        <pc:spChg chg="add mod">
          <ac:chgData name="天野 未空" userId="bd8e2cdf-5626-48c4-9b4b-c3cc4b484e21" providerId="ADAL" clId="{59AF7BCC-C670-4860-9625-EEC089CBC2B8}" dt="2022-02-14T22:54:38.107" v="2214" actId="1076"/>
          <ac:spMkLst>
            <pc:docMk/>
            <pc:sldMk cId="1823866193" sldId="940"/>
            <ac:spMk id="24" creationId="{C4674DE3-52CD-473C-9209-216729590741}"/>
          </ac:spMkLst>
        </pc:spChg>
        <pc:spChg chg="add mod">
          <ac:chgData name="天野 未空" userId="bd8e2cdf-5626-48c4-9b4b-c3cc4b484e21" providerId="ADAL" clId="{59AF7BCC-C670-4860-9625-EEC089CBC2B8}" dt="2022-02-14T22:54:42.487" v="2218" actId="20577"/>
          <ac:spMkLst>
            <pc:docMk/>
            <pc:sldMk cId="1823866193" sldId="940"/>
            <ac:spMk id="25" creationId="{568AF238-5E94-4E7B-84EE-BA7F894F50C0}"/>
          </ac:spMkLst>
        </pc:spChg>
        <pc:spChg chg="add mod">
          <ac:chgData name="天野 未空" userId="bd8e2cdf-5626-48c4-9b4b-c3cc4b484e21" providerId="ADAL" clId="{59AF7BCC-C670-4860-9625-EEC089CBC2B8}" dt="2022-02-14T22:54:45.548" v="2220" actId="1076"/>
          <ac:spMkLst>
            <pc:docMk/>
            <pc:sldMk cId="1823866193" sldId="940"/>
            <ac:spMk id="26" creationId="{42B3CE8F-56DF-4056-9ABB-E5CB01233C12}"/>
          </ac:spMkLst>
        </pc:spChg>
        <pc:spChg chg="add mod">
          <ac:chgData name="天野 未空" userId="bd8e2cdf-5626-48c4-9b4b-c3cc4b484e21" providerId="ADAL" clId="{59AF7BCC-C670-4860-9625-EEC089CBC2B8}" dt="2022-02-14T22:54:47.820" v="2222" actId="1076"/>
          <ac:spMkLst>
            <pc:docMk/>
            <pc:sldMk cId="1823866193" sldId="940"/>
            <ac:spMk id="27" creationId="{8A8EBA8B-C712-4701-9F35-07DACAF31292}"/>
          </ac:spMkLst>
        </pc:spChg>
        <pc:spChg chg="add mod">
          <ac:chgData name="天野 未空" userId="bd8e2cdf-5626-48c4-9b4b-c3cc4b484e21" providerId="ADAL" clId="{59AF7BCC-C670-4860-9625-EEC089CBC2B8}" dt="2022-02-14T22:54:50.589" v="2224" actId="1076"/>
          <ac:spMkLst>
            <pc:docMk/>
            <pc:sldMk cId="1823866193" sldId="940"/>
            <ac:spMk id="28" creationId="{D9CA717F-6911-4E17-95AD-A1E0196067F6}"/>
          </ac:spMkLst>
        </pc:spChg>
        <pc:spChg chg="add mod">
          <ac:chgData name="天野 未空" userId="bd8e2cdf-5626-48c4-9b4b-c3cc4b484e21" providerId="ADAL" clId="{59AF7BCC-C670-4860-9625-EEC089CBC2B8}" dt="2022-02-14T22:54:54.944" v="2228" actId="20577"/>
          <ac:spMkLst>
            <pc:docMk/>
            <pc:sldMk cId="1823866193" sldId="940"/>
            <ac:spMk id="29" creationId="{9155DA58-A583-4248-A644-AAB3AC310100}"/>
          </ac:spMkLst>
        </pc:spChg>
        <pc:spChg chg="add mod">
          <ac:chgData name="天野 未空" userId="bd8e2cdf-5626-48c4-9b4b-c3cc4b484e21" providerId="ADAL" clId="{59AF7BCC-C670-4860-9625-EEC089CBC2B8}" dt="2022-02-14T22:54:58.932" v="2232" actId="20577"/>
          <ac:spMkLst>
            <pc:docMk/>
            <pc:sldMk cId="1823866193" sldId="940"/>
            <ac:spMk id="30" creationId="{13E9A0A7-ACAA-4EA6-8440-7D14EC1857FC}"/>
          </ac:spMkLst>
        </pc:spChg>
        <pc:spChg chg="add mod">
          <ac:chgData name="天野 未空" userId="bd8e2cdf-5626-48c4-9b4b-c3cc4b484e21" providerId="ADAL" clId="{59AF7BCC-C670-4860-9625-EEC089CBC2B8}" dt="2022-02-14T22:55:10.451" v="2242" actId="1035"/>
          <ac:spMkLst>
            <pc:docMk/>
            <pc:sldMk cId="1823866193" sldId="940"/>
            <ac:spMk id="31" creationId="{539327B9-02F9-4D13-95E5-89D3A1F76954}"/>
          </ac:spMkLst>
        </pc:spChg>
        <pc:spChg chg="add mod">
          <ac:chgData name="天野 未空" userId="bd8e2cdf-5626-48c4-9b4b-c3cc4b484e21" providerId="ADAL" clId="{59AF7BCC-C670-4860-9625-EEC089CBC2B8}" dt="2022-02-14T22:55:04.336" v="2236" actId="1076"/>
          <ac:spMkLst>
            <pc:docMk/>
            <pc:sldMk cId="1823866193" sldId="940"/>
            <ac:spMk id="32" creationId="{423BE976-6B30-490D-BDF0-E71EBD439497}"/>
          </ac:spMkLst>
        </pc:spChg>
        <pc:spChg chg="add mod">
          <ac:chgData name="天野 未空" userId="bd8e2cdf-5626-48c4-9b4b-c3cc4b484e21" providerId="ADAL" clId="{59AF7BCC-C670-4860-9625-EEC089CBC2B8}" dt="2022-02-14T22:55:08.180" v="2238" actId="1076"/>
          <ac:spMkLst>
            <pc:docMk/>
            <pc:sldMk cId="1823866193" sldId="940"/>
            <ac:spMk id="33" creationId="{194249A1-D4FF-42C9-BA5B-4A8B4F9BD4B1}"/>
          </ac:spMkLst>
        </pc:spChg>
        <pc:picChg chg="add del">
          <ac:chgData name="天野 未空" userId="bd8e2cdf-5626-48c4-9b4b-c3cc4b484e21" providerId="ADAL" clId="{59AF7BCC-C670-4860-9625-EEC089CBC2B8}" dt="2022-02-14T22:50:22.061" v="2124" actId="21"/>
          <ac:picMkLst>
            <pc:docMk/>
            <pc:sldMk cId="1823866193" sldId="940"/>
            <ac:picMk id="6" creationId="{843F7EEB-EC64-46FD-8620-572552437986}"/>
          </ac:picMkLst>
        </pc:picChg>
        <pc:picChg chg="add mod">
          <ac:chgData name="天野 未空" userId="bd8e2cdf-5626-48c4-9b4b-c3cc4b484e21" providerId="ADAL" clId="{59AF7BCC-C670-4860-9625-EEC089CBC2B8}" dt="2022-02-14T22:52:25.876" v="2181" actId="1035"/>
          <ac:picMkLst>
            <pc:docMk/>
            <pc:sldMk cId="1823866193" sldId="940"/>
            <ac:picMk id="8" creationId="{60E852A4-04D4-4F0C-8409-84FAC9A30B8F}"/>
          </ac:picMkLst>
        </pc:picChg>
        <pc:picChg chg="add mod">
          <ac:chgData name="天野 未空" userId="bd8e2cdf-5626-48c4-9b4b-c3cc4b484e21" providerId="ADAL" clId="{59AF7BCC-C670-4860-9625-EEC089CBC2B8}" dt="2022-02-14T22:53:36.492" v="2185" actId="1076"/>
          <ac:picMkLst>
            <pc:docMk/>
            <pc:sldMk cId="1823866193" sldId="940"/>
            <ac:picMk id="11" creationId="{2B629C9C-2ED2-4745-9210-1FBCB21086A2}"/>
          </ac:picMkLst>
        </pc:picChg>
      </pc:sldChg>
      <pc:sldChg chg="addSp delSp modSp add mod addAnim delAnim modAnim modShow">
        <pc:chgData name="天野 未空" userId="bd8e2cdf-5626-48c4-9b4b-c3cc4b484e21" providerId="ADAL" clId="{59AF7BCC-C670-4860-9625-EEC089CBC2B8}" dt="2022-02-14T23:06:23.229" v="2419" actId="729"/>
        <pc:sldMkLst>
          <pc:docMk/>
          <pc:sldMk cId="1858929523" sldId="941"/>
        </pc:sldMkLst>
        <pc:spChg chg="mod">
          <ac:chgData name="天野 未空" userId="bd8e2cdf-5626-48c4-9b4b-c3cc4b484e21" providerId="ADAL" clId="{59AF7BCC-C670-4860-9625-EEC089CBC2B8}" dt="2022-02-14T13:19:06.703" v="853" actId="20577"/>
          <ac:spMkLst>
            <pc:docMk/>
            <pc:sldMk cId="1858929523" sldId="941"/>
            <ac:spMk id="3" creationId="{714885F7-4AC5-4197-AFCC-0D1FE30A73FF}"/>
          </ac:spMkLst>
        </pc:spChg>
        <pc:spChg chg="add del">
          <ac:chgData name="天野 未空" userId="bd8e2cdf-5626-48c4-9b4b-c3cc4b484e21" providerId="ADAL" clId="{59AF7BCC-C670-4860-9625-EEC089CBC2B8}" dt="2022-02-14T13:24:38.857" v="864" actId="21"/>
          <ac:spMkLst>
            <pc:docMk/>
            <pc:sldMk cId="1858929523" sldId="941"/>
            <ac:spMk id="6" creationId="{D9414A22-4732-4579-A4A4-1DFF1E4C2964}"/>
          </ac:spMkLst>
        </pc:spChg>
        <pc:spChg chg="mod">
          <ac:chgData name="天野 未空" userId="bd8e2cdf-5626-48c4-9b4b-c3cc4b484e21" providerId="ADAL" clId="{59AF7BCC-C670-4860-9625-EEC089CBC2B8}" dt="2022-02-14T13:27:51.450" v="1019" actId="208"/>
          <ac:spMkLst>
            <pc:docMk/>
            <pc:sldMk cId="1858929523" sldId="941"/>
            <ac:spMk id="11" creationId="{A7295CEE-6FF7-4E2C-BD90-F156E6AF4C2B}"/>
          </ac:spMkLst>
        </pc:spChg>
        <pc:spChg chg="mod">
          <ac:chgData name="天野 未空" userId="bd8e2cdf-5626-48c4-9b4b-c3cc4b484e21" providerId="ADAL" clId="{59AF7BCC-C670-4860-9625-EEC089CBC2B8}" dt="2022-02-14T13:26:48.877" v="965" actId="1036"/>
          <ac:spMkLst>
            <pc:docMk/>
            <pc:sldMk cId="1858929523" sldId="941"/>
            <ac:spMk id="12" creationId="{2F031DBE-2CFD-4188-99D3-032B2F90D507}"/>
          </ac:spMkLst>
        </pc:spChg>
        <pc:spChg chg="mod">
          <ac:chgData name="天野 未空" userId="bd8e2cdf-5626-48c4-9b4b-c3cc4b484e21" providerId="ADAL" clId="{59AF7BCC-C670-4860-9625-EEC089CBC2B8}" dt="2022-02-14T13:27:31.784" v="1016" actId="207"/>
          <ac:spMkLst>
            <pc:docMk/>
            <pc:sldMk cId="1858929523" sldId="941"/>
            <ac:spMk id="13" creationId="{B7EF5BC9-95DB-43FC-8788-6111F59A131C}"/>
          </ac:spMkLst>
        </pc:spChg>
        <pc:spChg chg="del">
          <ac:chgData name="天野 未空" userId="bd8e2cdf-5626-48c4-9b4b-c3cc4b484e21" providerId="ADAL" clId="{59AF7BCC-C670-4860-9625-EEC089CBC2B8}" dt="2022-02-14T13:25:45.591" v="897" actId="21"/>
          <ac:spMkLst>
            <pc:docMk/>
            <pc:sldMk cId="1858929523" sldId="941"/>
            <ac:spMk id="34" creationId="{585DC8C6-827C-4A38-B8F4-81A8A2726DC9}"/>
          </ac:spMkLst>
        </pc:spChg>
        <pc:grpChg chg="add del mod ord">
          <ac:chgData name="天野 未空" userId="bd8e2cdf-5626-48c4-9b4b-c3cc4b484e21" providerId="ADAL" clId="{59AF7BCC-C670-4860-9625-EEC089CBC2B8}" dt="2022-02-14T13:30:21.776" v="1048" actId="21"/>
          <ac:grpSpMkLst>
            <pc:docMk/>
            <pc:sldMk cId="1858929523" sldId="941"/>
            <ac:grpSpMk id="10" creationId="{73CEF60C-D13C-46E5-90E3-86417B617E6D}"/>
          </ac:grpSpMkLst>
        </pc:grpChg>
        <pc:picChg chg="add del mod">
          <ac:chgData name="天野 未空" userId="bd8e2cdf-5626-48c4-9b4b-c3cc4b484e21" providerId="ADAL" clId="{59AF7BCC-C670-4860-9625-EEC089CBC2B8}" dt="2022-02-14T13:30:21.776" v="1048" actId="21"/>
          <ac:picMkLst>
            <pc:docMk/>
            <pc:sldMk cId="1858929523" sldId="941"/>
            <ac:picMk id="5" creationId="{9C738B2E-ED98-4D41-8239-0A6624A6637A}"/>
          </ac:picMkLst>
        </pc:picChg>
        <pc:picChg chg="mod ord">
          <ac:chgData name="天野 未空" userId="bd8e2cdf-5626-48c4-9b4b-c3cc4b484e21" providerId="ADAL" clId="{59AF7BCC-C670-4860-9625-EEC089CBC2B8}" dt="2022-02-14T13:26:14.311" v="917" actId="1035"/>
          <ac:picMkLst>
            <pc:docMk/>
            <pc:sldMk cId="1858929523" sldId="941"/>
            <ac:picMk id="17" creationId="{8E6A6EA7-67E7-4271-B35C-B3377BB6A893}"/>
          </ac:picMkLst>
        </pc:picChg>
        <pc:picChg chg="del">
          <ac:chgData name="天野 未空" userId="bd8e2cdf-5626-48c4-9b4b-c3cc4b484e21" providerId="ADAL" clId="{59AF7BCC-C670-4860-9625-EEC089CBC2B8}" dt="2022-02-14T13:19:18.781" v="856" actId="21"/>
          <ac:picMkLst>
            <pc:docMk/>
            <pc:sldMk cId="1858929523" sldId="941"/>
            <ac:picMk id="31" creationId="{8E8D0B25-92EB-4BDC-8C6B-A2BAA0DF7451}"/>
          </ac:picMkLst>
        </pc:picChg>
      </pc:sldChg>
      <pc:sldChg chg="addSp delSp modSp add mod modAnim modShow">
        <pc:chgData name="天野 未空" userId="bd8e2cdf-5626-48c4-9b4b-c3cc4b484e21" providerId="ADAL" clId="{59AF7BCC-C670-4860-9625-EEC089CBC2B8}" dt="2022-02-14T23:06:23.229" v="2419" actId="729"/>
        <pc:sldMkLst>
          <pc:docMk/>
          <pc:sldMk cId="948114093" sldId="942"/>
        </pc:sldMkLst>
        <pc:spChg chg="mod">
          <ac:chgData name="天野 未空" userId="bd8e2cdf-5626-48c4-9b4b-c3cc4b484e21" providerId="ADAL" clId="{59AF7BCC-C670-4860-9625-EEC089CBC2B8}" dt="2022-02-14T13:28:01.171" v="1020"/>
          <ac:spMkLst>
            <pc:docMk/>
            <pc:sldMk cId="948114093" sldId="942"/>
            <ac:spMk id="8" creationId="{0223BCB0-85C9-422B-AAC3-B50BD8A27289}"/>
          </ac:spMkLst>
        </pc:spChg>
        <pc:spChg chg="mod">
          <ac:chgData name="天野 未空" userId="bd8e2cdf-5626-48c4-9b4b-c3cc4b484e21" providerId="ADAL" clId="{59AF7BCC-C670-4860-9625-EEC089CBC2B8}" dt="2022-02-14T13:28:01.171" v="1020"/>
          <ac:spMkLst>
            <pc:docMk/>
            <pc:sldMk cId="948114093" sldId="942"/>
            <ac:spMk id="9" creationId="{89749DE8-F588-4FE3-AAB7-5CE893C21806}"/>
          </ac:spMkLst>
        </pc:spChg>
        <pc:spChg chg="mod">
          <ac:chgData name="天野 未空" userId="bd8e2cdf-5626-48c4-9b4b-c3cc4b484e21" providerId="ADAL" clId="{59AF7BCC-C670-4860-9625-EEC089CBC2B8}" dt="2022-02-14T13:28:01.171" v="1020"/>
          <ac:spMkLst>
            <pc:docMk/>
            <pc:sldMk cId="948114093" sldId="942"/>
            <ac:spMk id="10" creationId="{47B4EFA4-E082-46EF-841E-E26E1888E9AD}"/>
          </ac:spMkLst>
        </pc:spChg>
        <pc:spChg chg="mod">
          <ac:chgData name="天野 未空" userId="bd8e2cdf-5626-48c4-9b4b-c3cc4b484e21" providerId="ADAL" clId="{59AF7BCC-C670-4860-9625-EEC089CBC2B8}" dt="2022-02-14T13:30:24.346" v="1049"/>
          <ac:spMkLst>
            <pc:docMk/>
            <pc:sldMk cId="948114093" sldId="942"/>
            <ac:spMk id="18" creationId="{92084970-2DCE-4D18-9ADF-27ED8FA322DF}"/>
          </ac:spMkLst>
        </pc:spChg>
        <pc:spChg chg="mod">
          <ac:chgData name="天野 未空" userId="bd8e2cdf-5626-48c4-9b4b-c3cc4b484e21" providerId="ADAL" clId="{59AF7BCC-C670-4860-9625-EEC089CBC2B8}" dt="2022-02-14T13:30:24.346" v="1049"/>
          <ac:spMkLst>
            <pc:docMk/>
            <pc:sldMk cId="948114093" sldId="942"/>
            <ac:spMk id="19" creationId="{4C7735FF-B219-4721-97CB-843C88725741}"/>
          </ac:spMkLst>
        </pc:spChg>
        <pc:spChg chg="mod">
          <ac:chgData name="天野 未空" userId="bd8e2cdf-5626-48c4-9b4b-c3cc4b484e21" providerId="ADAL" clId="{59AF7BCC-C670-4860-9625-EEC089CBC2B8}" dt="2022-02-14T13:31:11.112" v="1094" actId="207"/>
          <ac:spMkLst>
            <pc:docMk/>
            <pc:sldMk cId="948114093" sldId="942"/>
            <ac:spMk id="20" creationId="{107333E0-8D59-4CEB-9633-2C0000E985AB}"/>
          </ac:spMkLst>
        </pc:spChg>
        <pc:spChg chg="del">
          <ac:chgData name="天野 未空" userId="bd8e2cdf-5626-48c4-9b4b-c3cc4b484e21" providerId="ADAL" clId="{59AF7BCC-C670-4860-9625-EEC089CBC2B8}" dt="2022-02-14T13:29:15.400" v="1026" actId="21"/>
          <ac:spMkLst>
            <pc:docMk/>
            <pc:sldMk cId="948114093" sldId="942"/>
            <ac:spMk id="34" creationId="{585DC8C6-827C-4A38-B8F4-81A8A2726DC9}"/>
          </ac:spMkLst>
        </pc:spChg>
        <pc:grpChg chg="add mod ord">
          <ac:chgData name="天野 未空" userId="bd8e2cdf-5626-48c4-9b4b-c3cc4b484e21" providerId="ADAL" clId="{59AF7BCC-C670-4860-9625-EEC089CBC2B8}" dt="2022-02-14T13:28:17.814" v="1024" actId="167"/>
          <ac:grpSpMkLst>
            <pc:docMk/>
            <pc:sldMk cId="948114093" sldId="942"/>
            <ac:grpSpMk id="7" creationId="{C4AB38C3-8FFB-4025-8984-2AE8AE2CB384}"/>
          </ac:grpSpMkLst>
        </pc:grpChg>
        <pc:grpChg chg="add mod">
          <ac:chgData name="天野 未空" userId="bd8e2cdf-5626-48c4-9b4b-c3cc4b484e21" providerId="ADAL" clId="{59AF7BCC-C670-4860-9625-EEC089CBC2B8}" dt="2022-02-14T13:30:24.346" v="1049"/>
          <ac:grpSpMkLst>
            <pc:docMk/>
            <pc:sldMk cId="948114093" sldId="942"/>
            <ac:grpSpMk id="16" creationId="{D7FF3373-DD7B-44F0-BFA2-97FE08D6C554}"/>
          </ac:grpSpMkLst>
        </pc:grpChg>
        <pc:picChg chg="add del mod">
          <ac:chgData name="天野 未空" userId="bd8e2cdf-5626-48c4-9b4b-c3cc4b484e21" providerId="ADAL" clId="{59AF7BCC-C670-4860-9625-EEC089CBC2B8}" dt="2022-02-14T13:29:29.396" v="1030" actId="21"/>
          <ac:picMkLst>
            <pc:docMk/>
            <pc:sldMk cId="948114093" sldId="942"/>
            <ac:picMk id="5" creationId="{B564E5F6-1FC6-42E0-90CA-27C9EF444438}"/>
          </ac:picMkLst>
        </pc:picChg>
        <pc:picChg chg="add mod ord">
          <ac:chgData name="天野 未空" userId="bd8e2cdf-5626-48c4-9b4b-c3cc4b484e21" providerId="ADAL" clId="{59AF7BCC-C670-4860-9625-EEC089CBC2B8}" dt="2022-02-14T13:29:11.885" v="1025" actId="167"/>
          <ac:picMkLst>
            <pc:docMk/>
            <pc:sldMk cId="948114093" sldId="942"/>
            <ac:picMk id="11" creationId="{4418C8A0-2429-4B32-BE83-7E74EE1839FD}"/>
          </ac:picMkLst>
        </pc:picChg>
        <pc:picChg chg="add del mod">
          <ac:chgData name="天野 未空" userId="bd8e2cdf-5626-48c4-9b4b-c3cc4b484e21" providerId="ADAL" clId="{59AF7BCC-C670-4860-9625-EEC089CBC2B8}" dt="2022-02-14T13:30:17.281" v="1046" actId="21"/>
          <ac:picMkLst>
            <pc:docMk/>
            <pc:sldMk cId="948114093" sldId="942"/>
            <ac:picMk id="12" creationId="{6B5DFFB1-3DF9-460A-B389-9F469B7E51D8}"/>
          </ac:picMkLst>
        </pc:picChg>
        <pc:picChg chg="add mod">
          <ac:chgData name="天野 未空" userId="bd8e2cdf-5626-48c4-9b4b-c3cc4b484e21" providerId="ADAL" clId="{59AF7BCC-C670-4860-9625-EEC089CBC2B8}" dt="2022-02-14T13:30:50.827" v="1059" actId="29295"/>
          <ac:picMkLst>
            <pc:docMk/>
            <pc:sldMk cId="948114093" sldId="942"/>
            <ac:picMk id="14" creationId="{8F832EA3-CBD3-4092-91F0-D579332EA672}"/>
          </ac:picMkLst>
        </pc:picChg>
        <pc:picChg chg="del mod">
          <ac:chgData name="天野 未空" userId="bd8e2cdf-5626-48c4-9b4b-c3cc4b484e21" providerId="ADAL" clId="{59AF7BCC-C670-4860-9625-EEC089CBC2B8}" dt="2022-02-14T13:28:11.536" v="1022" actId="21"/>
          <ac:picMkLst>
            <pc:docMk/>
            <pc:sldMk cId="948114093" sldId="942"/>
            <ac:picMk id="17" creationId="{8E6A6EA7-67E7-4271-B35C-B3377BB6A893}"/>
          </ac:picMkLst>
        </pc:picChg>
        <pc:picChg chg="add mod">
          <ac:chgData name="天野 未空" userId="bd8e2cdf-5626-48c4-9b4b-c3cc4b484e21" providerId="ADAL" clId="{59AF7BCC-C670-4860-9625-EEC089CBC2B8}" dt="2022-02-14T13:30:24.346" v="1049"/>
          <ac:picMkLst>
            <pc:docMk/>
            <pc:sldMk cId="948114093" sldId="942"/>
            <ac:picMk id="21" creationId="{33CA299B-E8BB-433B-835C-7421F9F99D1E}"/>
          </ac:picMkLst>
        </pc:picChg>
        <pc:picChg chg="add del">
          <ac:chgData name="天野 未空" userId="bd8e2cdf-5626-48c4-9b4b-c3cc4b484e21" providerId="ADAL" clId="{59AF7BCC-C670-4860-9625-EEC089CBC2B8}" dt="2022-02-14T13:30:12.549" v="1044" actId="21"/>
          <ac:picMkLst>
            <pc:docMk/>
            <pc:sldMk cId="948114093" sldId="942"/>
            <ac:picMk id="31" creationId="{8E8D0B25-92EB-4BDC-8C6B-A2BAA0DF7451}"/>
          </ac:picMkLst>
        </pc:picChg>
      </pc:sldChg>
      <pc:sldChg chg="addSp delSp modSp new mod ord modShow">
        <pc:chgData name="天野 未空" userId="bd8e2cdf-5626-48c4-9b4b-c3cc4b484e21" providerId="ADAL" clId="{59AF7BCC-C670-4860-9625-EEC089CBC2B8}" dt="2022-02-14T23:06:23.229" v="2419" actId="729"/>
        <pc:sldMkLst>
          <pc:docMk/>
          <pc:sldMk cId="4016046170" sldId="943"/>
        </pc:sldMkLst>
        <pc:spChg chg="del">
          <ac:chgData name="天野 未空" userId="bd8e2cdf-5626-48c4-9b4b-c3cc4b484e21" providerId="ADAL" clId="{59AF7BCC-C670-4860-9625-EEC089CBC2B8}" dt="2022-02-14T13:42:02.732" v="1125"/>
          <ac:spMkLst>
            <pc:docMk/>
            <pc:sldMk cId="4016046170" sldId="943"/>
            <ac:spMk id="2" creationId="{167106A3-D2C0-4472-8216-9C0569D2BF55}"/>
          </ac:spMkLst>
        </pc:spChg>
        <pc:spChg chg="mod">
          <ac:chgData name="天野 未空" userId="bd8e2cdf-5626-48c4-9b4b-c3cc4b484e21" providerId="ADAL" clId="{59AF7BCC-C670-4860-9625-EEC089CBC2B8}" dt="2022-02-14T13:44:16.938" v="1228"/>
          <ac:spMkLst>
            <pc:docMk/>
            <pc:sldMk cId="4016046170" sldId="943"/>
            <ac:spMk id="3" creationId="{1CFC08C4-FDE8-4C9E-9FA6-01EF1DE3240C}"/>
          </ac:spMkLst>
        </pc:spChg>
        <pc:picChg chg="add mod modCrop">
          <ac:chgData name="天野 未空" userId="bd8e2cdf-5626-48c4-9b4b-c3cc4b484e21" providerId="ADAL" clId="{59AF7BCC-C670-4860-9625-EEC089CBC2B8}" dt="2022-02-14T13:43:50.591" v="1224" actId="1035"/>
          <ac:picMkLst>
            <pc:docMk/>
            <pc:sldMk cId="4016046170" sldId="943"/>
            <ac:picMk id="6" creationId="{B50558BE-AFA7-4AEC-B63F-BADD222364AE}"/>
          </ac:picMkLst>
        </pc:picChg>
      </pc:sldChg>
      <pc:sldChg chg="addSp delSp modSp new mod modShow">
        <pc:chgData name="天野 未空" userId="bd8e2cdf-5626-48c4-9b4b-c3cc4b484e21" providerId="ADAL" clId="{59AF7BCC-C670-4860-9625-EEC089CBC2B8}" dt="2022-02-14T23:06:23.229" v="2419" actId="729"/>
        <pc:sldMkLst>
          <pc:docMk/>
          <pc:sldMk cId="2126246745" sldId="944"/>
        </pc:sldMkLst>
        <pc:spChg chg="del">
          <ac:chgData name="天野 未空" userId="bd8e2cdf-5626-48c4-9b4b-c3cc4b484e21" providerId="ADAL" clId="{59AF7BCC-C670-4860-9625-EEC089CBC2B8}" dt="2022-02-14T13:42:48.317" v="1210"/>
          <ac:spMkLst>
            <pc:docMk/>
            <pc:sldMk cId="2126246745" sldId="944"/>
            <ac:spMk id="2" creationId="{347B5A96-CF8D-477D-AE28-AD95D69C094B}"/>
          </ac:spMkLst>
        </pc:spChg>
        <pc:spChg chg="mod">
          <ac:chgData name="天野 未空" userId="bd8e2cdf-5626-48c4-9b4b-c3cc4b484e21" providerId="ADAL" clId="{59AF7BCC-C670-4860-9625-EEC089CBC2B8}" dt="2022-02-14T13:42:33.664" v="1209" actId="20577"/>
          <ac:spMkLst>
            <pc:docMk/>
            <pc:sldMk cId="2126246745" sldId="944"/>
            <ac:spMk id="3" creationId="{6B47C702-D37A-44EF-85FE-1A4C5889D48B}"/>
          </ac:spMkLst>
        </pc:spChg>
        <pc:picChg chg="add mod modCrop">
          <ac:chgData name="天野 未空" userId="bd8e2cdf-5626-48c4-9b4b-c3cc4b484e21" providerId="ADAL" clId="{59AF7BCC-C670-4860-9625-EEC089CBC2B8}" dt="2022-02-14T13:43:01.781" v="1216" actId="465"/>
          <ac:picMkLst>
            <pc:docMk/>
            <pc:sldMk cId="2126246745" sldId="944"/>
            <ac:picMk id="6" creationId="{7CC67080-5E41-46A4-B169-5D14FF4AD5E0}"/>
          </ac:picMkLst>
        </pc:picChg>
        <pc:picChg chg="add mod modCrop">
          <ac:chgData name="天野 未空" userId="bd8e2cdf-5626-48c4-9b4b-c3cc4b484e21" providerId="ADAL" clId="{59AF7BCC-C670-4860-9625-EEC089CBC2B8}" dt="2022-02-14T13:43:28.037" v="1222" actId="732"/>
          <ac:picMkLst>
            <pc:docMk/>
            <pc:sldMk cId="2126246745" sldId="944"/>
            <ac:picMk id="7" creationId="{84C29318-6063-4A03-B398-6AF39D96A835}"/>
          </ac:picMkLst>
        </pc:picChg>
      </pc:sldChg>
      <pc:sldChg chg="addSp delSp modSp new mod modAnim modShow">
        <pc:chgData name="天野 未空" userId="bd8e2cdf-5626-48c4-9b4b-c3cc4b484e21" providerId="ADAL" clId="{59AF7BCC-C670-4860-9625-EEC089CBC2B8}" dt="2022-02-14T23:06:23.229" v="2419" actId="729"/>
        <pc:sldMkLst>
          <pc:docMk/>
          <pc:sldMk cId="3523409956" sldId="945"/>
        </pc:sldMkLst>
        <pc:spChg chg="del">
          <ac:chgData name="天野 未空" userId="bd8e2cdf-5626-48c4-9b4b-c3cc4b484e21" providerId="ADAL" clId="{59AF7BCC-C670-4860-9625-EEC089CBC2B8}" dt="2022-02-14T13:46:53.059" v="1229"/>
          <ac:spMkLst>
            <pc:docMk/>
            <pc:sldMk cId="3523409956" sldId="945"/>
            <ac:spMk id="2" creationId="{9A83BC31-AD7D-4609-85A1-1DEABAE0308B}"/>
          </ac:spMkLst>
        </pc:spChg>
        <pc:spChg chg="mod">
          <ac:chgData name="天野 未空" userId="bd8e2cdf-5626-48c4-9b4b-c3cc4b484e21" providerId="ADAL" clId="{59AF7BCC-C670-4860-9625-EEC089CBC2B8}" dt="2022-02-14T13:44:12.219" v="1227"/>
          <ac:spMkLst>
            <pc:docMk/>
            <pc:sldMk cId="3523409956" sldId="945"/>
            <ac:spMk id="3" creationId="{38293344-5297-48BD-BE97-77159BF37AB5}"/>
          </ac:spMkLst>
        </pc:spChg>
        <pc:spChg chg="add del mod">
          <ac:chgData name="天野 未空" userId="bd8e2cdf-5626-48c4-9b4b-c3cc4b484e21" providerId="ADAL" clId="{59AF7BCC-C670-4860-9625-EEC089CBC2B8}" dt="2022-02-14T13:47:54.334" v="1243" actId="21"/>
          <ac:spMkLst>
            <pc:docMk/>
            <pc:sldMk cId="3523409956" sldId="945"/>
            <ac:spMk id="8" creationId="{3A84AF42-467A-46D7-BCC0-C029138698B3}"/>
          </ac:spMkLst>
        </pc:spChg>
        <pc:spChg chg="mod">
          <ac:chgData name="天野 未空" userId="bd8e2cdf-5626-48c4-9b4b-c3cc4b484e21" providerId="ADAL" clId="{59AF7BCC-C670-4860-9625-EEC089CBC2B8}" dt="2022-02-14T13:48:00.425" v="1244"/>
          <ac:spMkLst>
            <pc:docMk/>
            <pc:sldMk cId="3523409956" sldId="945"/>
            <ac:spMk id="11" creationId="{D4CED052-2198-463E-9F9E-BB6635066D29}"/>
          </ac:spMkLst>
        </pc:spChg>
        <pc:spChg chg="mod">
          <ac:chgData name="天野 未空" userId="bd8e2cdf-5626-48c4-9b4b-c3cc4b484e21" providerId="ADAL" clId="{59AF7BCC-C670-4860-9625-EEC089CBC2B8}" dt="2022-02-14T13:48:00.425" v="1244"/>
          <ac:spMkLst>
            <pc:docMk/>
            <pc:sldMk cId="3523409956" sldId="945"/>
            <ac:spMk id="12" creationId="{070428C0-A94E-4C7F-BFBB-F1134FE24BEA}"/>
          </ac:spMkLst>
        </pc:spChg>
        <pc:spChg chg="mod">
          <ac:chgData name="天野 未空" userId="bd8e2cdf-5626-48c4-9b4b-c3cc4b484e21" providerId="ADAL" clId="{59AF7BCC-C670-4860-9625-EEC089CBC2B8}" dt="2022-02-14T13:49:01.509" v="1336" actId="20577"/>
          <ac:spMkLst>
            <pc:docMk/>
            <pc:sldMk cId="3523409956" sldId="945"/>
            <ac:spMk id="13" creationId="{A3BACFA6-5B39-49D2-86DA-16F4A0C40817}"/>
          </ac:spMkLst>
        </pc:spChg>
        <pc:grpChg chg="add mod">
          <ac:chgData name="天野 未空" userId="bd8e2cdf-5626-48c4-9b4b-c3cc4b484e21" providerId="ADAL" clId="{59AF7BCC-C670-4860-9625-EEC089CBC2B8}" dt="2022-02-14T13:48:00.425" v="1244"/>
          <ac:grpSpMkLst>
            <pc:docMk/>
            <pc:sldMk cId="3523409956" sldId="945"/>
            <ac:grpSpMk id="10" creationId="{9B0DBBA0-E530-4230-AE37-89F376A3A02D}"/>
          </ac:grpSpMkLst>
        </pc:grpChg>
        <pc:picChg chg="add del mod modCrop">
          <ac:chgData name="天野 未空" userId="bd8e2cdf-5626-48c4-9b4b-c3cc4b484e21" providerId="ADAL" clId="{59AF7BCC-C670-4860-9625-EEC089CBC2B8}" dt="2022-02-14T13:47:00.529" v="1233" actId="21"/>
          <ac:picMkLst>
            <pc:docMk/>
            <pc:sldMk cId="3523409956" sldId="945"/>
            <ac:picMk id="6" creationId="{D27F49BF-B759-4ED1-8E7D-2904382D64E3}"/>
          </ac:picMkLst>
        </pc:picChg>
        <pc:picChg chg="add mod">
          <ac:chgData name="天野 未空" userId="bd8e2cdf-5626-48c4-9b4b-c3cc4b484e21" providerId="ADAL" clId="{59AF7BCC-C670-4860-9625-EEC089CBC2B8}" dt="2022-02-14T13:47:48.390" v="1242" actId="1037"/>
          <ac:picMkLst>
            <pc:docMk/>
            <pc:sldMk cId="3523409956" sldId="945"/>
            <ac:picMk id="9" creationId="{507A6616-5BF7-4448-9286-5FDDE116220A}"/>
          </ac:picMkLst>
        </pc:picChg>
        <pc:picChg chg="add mod">
          <ac:chgData name="天野 未空" userId="bd8e2cdf-5626-48c4-9b4b-c3cc4b484e21" providerId="ADAL" clId="{59AF7BCC-C670-4860-9625-EEC089CBC2B8}" dt="2022-02-14T13:48:00.425" v="1244"/>
          <ac:picMkLst>
            <pc:docMk/>
            <pc:sldMk cId="3523409956" sldId="945"/>
            <ac:picMk id="14" creationId="{64133391-7A39-4DFC-8C66-DE02EF4C77F5}"/>
          </ac:picMkLst>
        </pc:picChg>
        <pc:picChg chg="add del mod">
          <ac:chgData name="天野 未空" userId="bd8e2cdf-5626-48c4-9b4b-c3cc4b484e21" providerId="ADAL" clId="{59AF7BCC-C670-4860-9625-EEC089CBC2B8}" dt="2022-02-14T13:48:06.650" v="1248" actId="21"/>
          <ac:picMkLst>
            <pc:docMk/>
            <pc:sldMk cId="3523409956" sldId="945"/>
            <ac:picMk id="16" creationId="{F8E9FE43-5ACF-4C4D-906C-485016D98BBD}"/>
          </ac:picMkLst>
        </pc:picChg>
        <pc:picChg chg="add mod">
          <ac:chgData name="天野 未空" userId="bd8e2cdf-5626-48c4-9b4b-c3cc4b484e21" providerId="ADAL" clId="{59AF7BCC-C670-4860-9625-EEC089CBC2B8}" dt="2022-02-14T13:48:47.250" v="1279" actId="29295"/>
          <ac:picMkLst>
            <pc:docMk/>
            <pc:sldMk cId="3523409956" sldId="945"/>
            <ac:picMk id="18" creationId="{725DC6C4-8ACD-4DE3-8775-A0421513F033}"/>
          </ac:picMkLst>
        </pc:picChg>
      </pc:sldChg>
      <pc:sldChg chg="add del">
        <pc:chgData name="天野 未空" userId="bd8e2cdf-5626-48c4-9b4b-c3cc4b484e21" providerId="ADAL" clId="{59AF7BCC-C670-4860-9625-EEC089CBC2B8}" dt="2022-02-14T14:29:02.115" v="1651" actId="2696"/>
        <pc:sldMkLst>
          <pc:docMk/>
          <pc:sldMk cId="1097528489" sldId="946"/>
        </pc:sldMkLst>
      </pc:sldChg>
      <pc:sldChg chg="add">
        <pc:chgData name="天野 未空" userId="bd8e2cdf-5626-48c4-9b4b-c3cc4b484e21" providerId="ADAL" clId="{59AF7BCC-C670-4860-9625-EEC089CBC2B8}" dt="2022-02-14T14:51:05.021" v="1652"/>
        <pc:sldMkLst>
          <pc:docMk/>
          <pc:sldMk cId="1977153842" sldId="946"/>
        </pc:sldMkLst>
      </pc:sldChg>
      <pc:sldChg chg="addSp modSp new mod modShow">
        <pc:chgData name="天野 未空" userId="bd8e2cdf-5626-48c4-9b4b-c3cc4b484e21" providerId="ADAL" clId="{59AF7BCC-C670-4860-9625-EEC089CBC2B8}" dt="2022-02-14T23:06:23.229" v="2419" actId="729"/>
        <pc:sldMkLst>
          <pc:docMk/>
          <pc:sldMk cId="761870180" sldId="947"/>
        </pc:sldMkLst>
        <pc:spChg chg="mod">
          <ac:chgData name="天野 未空" userId="bd8e2cdf-5626-48c4-9b4b-c3cc4b484e21" providerId="ADAL" clId="{59AF7BCC-C670-4860-9625-EEC089CBC2B8}" dt="2022-02-14T23:00:30.836" v="2358"/>
          <ac:spMkLst>
            <pc:docMk/>
            <pc:sldMk cId="761870180" sldId="947"/>
            <ac:spMk id="3" creationId="{FCC7F954-4E9B-4C98-99C0-1B32B9DF25CE}"/>
          </ac:spMkLst>
        </pc:spChg>
        <pc:picChg chg="add mod">
          <ac:chgData name="天野 未空" userId="bd8e2cdf-5626-48c4-9b4b-c3cc4b484e21" providerId="ADAL" clId="{59AF7BCC-C670-4860-9625-EEC089CBC2B8}" dt="2022-02-14T23:02:57.806" v="2363" actId="1076"/>
          <ac:picMkLst>
            <pc:docMk/>
            <pc:sldMk cId="761870180" sldId="947"/>
            <ac:picMk id="6" creationId="{BBA48D24-DB7C-4C7D-8E66-94E51C78104B}"/>
          </ac:picMkLst>
        </pc:picChg>
      </pc:sldChg>
      <pc:sldChg chg="addSp delSp modSp add mod">
        <pc:chgData name="天野 未空" userId="bd8e2cdf-5626-48c4-9b4b-c3cc4b484e21" providerId="ADAL" clId="{59AF7BCC-C670-4860-9625-EEC089CBC2B8}" dt="2022-02-14T23:34:42.603" v="2506" actId="21"/>
        <pc:sldMkLst>
          <pc:docMk/>
          <pc:sldMk cId="4170603803" sldId="948"/>
        </pc:sldMkLst>
        <pc:spChg chg="mod">
          <ac:chgData name="天野 未空" userId="bd8e2cdf-5626-48c4-9b4b-c3cc4b484e21" providerId="ADAL" clId="{59AF7BCC-C670-4860-9625-EEC089CBC2B8}" dt="2022-02-14T23:10:26.992" v="2485"/>
          <ac:spMkLst>
            <pc:docMk/>
            <pc:sldMk cId="4170603803" sldId="948"/>
            <ac:spMk id="3" creationId="{177AFDF9-2626-4508-BF56-F73DFB278351}"/>
          </ac:spMkLst>
        </pc:spChg>
        <pc:spChg chg="add del mod">
          <ac:chgData name="天野 未空" userId="bd8e2cdf-5626-48c4-9b4b-c3cc4b484e21" providerId="ADAL" clId="{59AF7BCC-C670-4860-9625-EEC089CBC2B8}" dt="2022-02-14T23:33:54.389" v="2488"/>
          <ac:spMkLst>
            <pc:docMk/>
            <pc:sldMk cId="4170603803" sldId="948"/>
            <ac:spMk id="4" creationId="{E01857E2-A395-485E-B60B-1898A09E3423}"/>
          </ac:spMkLst>
        </pc:spChg>
        <pc:spChg chg="mod">
          <ac:chgData name="天野 未空" userId="bd8e2cdf-5626-48c4-9b4b-c3cc4b484e21" providerId="ADAL" clId="{59AF7BCC-C670-4860-9625-EEC089CBC2B8}" dt="2022-02-14T23:34:38.768" v="2504" actId="1076"/>
          <ac:spMkLst>
            <pc:docMk/>
            <pc:sldMk cId="4170603803" sldId="948"/>
            <ac:spMk id="7" creationId="{2D55BE2B-120B-49B6-B508-EE44958A4481}"/>
          </ac:spMkLst>
        </pc:spChg>
        <pc:spChg chg="add del mod">
          <ac:chgData name="天野 未空" userId="bd8e2cdf-5626-48c4-9b4b-c3cc4b484e21" providerId="ADAL" clId="{59AF7BCC-C670-4860-9625-EEC089CBC2B8}" dt="2022-02-14T23:34:42.603" v="2506" actId="21"/>
          <ac:spMkLst>
            <pc:docMk/>
            <pc:sldMk cId="4170603803" sldId="948"/>
            <ac:spMk id="8" creationId="{D10043AC-EFFF-4C0D-BD61-1F8DA56C36E2}"/>
          </ac:spMkLst>
        </pc:spChg>
        <pc:picChg chg="add mod ord">
          <ac:chgData name="天野 未空" userId="bd8e2cdf-5626-48c4-9b4b-c3cc4b484e21" providerId="ADAL" clId="{59AF7BCC-C670-4860-9625-EEC089CBC2B8}" dt="2022-02-14T23:34:35.240" v="2503" actId="1076"/>
          <ac:picMkLst>
            <pc:docMk/>
            <pc:sldMk cId="4170603803" sldId="948"/>
            <ac:picMk id="5" creationId="{4CB74DFE-0CD5-4DB6-BEB4-FEC3356AFF6D}"/>
          </ac:picMkLst>
        </pc:picChg>
        <pc:picChg chg="del">
          <ac:chgData name="天野 未空" userId="bd8e2cdf-5626-48c4-9b4b-c3cc4b484e21" providerId="ADAL" clId="{59AF7BCC-C670-4860-9625-EEC089CBC2B8}" dt="2022-02-14T23:09:53.400" v="2421" actId="21"/>
          <ac:picMkLst>
            <pc:docMk/>
            <pc:sldMk cId="4170603803" sldId="948"/>
            <ac:picMk id="6" creationId="{9B5F5B6D-9663-435D-B755-75A9F7C3658B}"/>
          </ac:picMkLst>
        </pc:picChg>
      </pc:sldChg>
      <pc:sldChg chg="addSp delSp modSp add mod">
        <pc:chgData name="天野 未空" userId="bd8e2cdf-5626-48c4-9b4b-c3cc4b484e21" providerId="ADAL" clId="{59AF7BCC-C670-4860-9625-EEC089CBC2B8}" dt="2022-02-14T23:35:18.883" v="2516" actId="20577"/>
        <pc:sldMkLst>
          <pc:docMk/>
          <pc:sldMk cId="738771472" sldId="949"/>
        </pc:sldMkLst>
        <pc:spChg chg="mod">
          <ac:chgData name="天野 未空" userId="bd8e2cdf-5626-48c4-9b4b-c3cc4b484e21" providerId="ADAL" clId="{59AF7BCC-C670-4860-9625-EEC089CBC2B8}" dt="2022-02-14T23:35:18.883" v="2516" actId="20577"/>
          <ac:spMkLst>
            <pc:docMk/>
            <pc:sldMk cId="738771472" sldId="949"/>
            <ac:spMk id="3" creationId="{177AFDF9-2626-4508-BF56-F73DFB278351}"/>
          </ac:spMkLst>
        </pc:spChg>
        <pc:spChg chg="add mod">
          <ac:chgData name="天野 未空" userId="bd8e2cdf-5626-48c4-9b4b-c3cc4b484e21" providerId="ADAL" clId="{59AF7BCC-C670-4860-9625-EEC089CBC2B8}" dt="2022-02-14T23:35:13.174" v="2515" actId="1076"/>
          <ac:spMkLst>
            <pc:docMk/>
            <pc:sldMk cId="738771472" sldId="949"/>
            <ac:spMk id="4" creationId="{589AD984-AD26-43BB-8225-3D9E65D75FB9}"/>
          </ac:spMkLst>
        </pc:spChg>
        <pc:spChg chg="del mod">
          <ac:chgData name="天野 未空" userId="bd8e2cdf-5626-48c4-9b4b-c3cc4b484e21" providerId="ADAL" clId="{59AF7BCC-C670-4860-9625-EEC089CBC2B8}" dt="2022-02-14T23:34:51.295" v="2509" actId="21"/>
          <ac:spMkLst>
            <pc:docMk/>
            <pc:sldMk cId="738771472" sldId="949"/>
            <ac:spMk id="15" creationId="{8AE00FF1-D8EB-4858-895D-BEAC75AA42FB}"/>
          </ac:spMkLst>
        </pc:spChg>
        <pc:picChg chg="add mod ord">
          <ac:chgData name="天野 未空" userId="bd8e2cdf-5626-48c4-9b4b-c3cc4b484e21" providerId="ADAL" clId="{59AF7BCC-C670-4860-9625-EEC089CBC2B8}" dt="2022-02-14T23:35:10.728" v="2514" actId="1076"/>
          <ac:picMkLst>
            <pc:docMk/>
            <pc:sldMk cId="738771472" sldId="949"/>
            <ac:picMk id="5" creationId="{4D526154-A113-4006-B67E-84234DBD4709}"/>
          </ac:picMkLst>
        </pc:picChg>
        <pc:picChg chg="del">
          <ac:chgData name="天野 未空" userId="bd8e2cdf-5626-48c4-9b4b-c3cc4b484e21" providerId="ADAL" clId="{59AF7BCC-C670-4860-9625-EEC089CBC2B8}" dt="2022-02-14T23:09:57.228" v="2422" actId="21"/>
          <ac:picMkLst>
            <pc:docMk/>
            <pc:sldMk cId="738771472" sldId="949"/>
            <ac:picMk id="9" creationId="{CAA5F9B8-80B6-49AA-9EAD-4E71D9809299}"/>
          </ac:picMkLst>
        </pc:picChg>
      </pc:sldChg>
    </pc:docChg>
  </pc:docChgLst>
  <pc:docChgLst>
    <pc:chgData name="天野 未空" userId="bd8e2cdf-5626-48c4-9b4b-c3cc4b484e21" providerId="ADAL" clId="{C7E84BD4-733F-455B-84AD-5533B1A212C9}"/>
    <pc:docChg chg="undo redo custSel addSld delSld modSld addSection delSection modSection">
      <pc:chgData name="天野 未空" userId="bd8e2cdf-5626-48c4-9b4b-c3cc4b484e21" providerId="ADAL" clId="{C7E84BD4-733F-455B-84AD-5533B1A212C9}" dt="2022-02-14T03:53:06.622" v="1160" actId="113"/>
      <pc:docMkLst>
        <pc:docMk/>
      </pc:docMkLst>
      <pc:sldChg chg="modSp mod">
        <pc:chgData name="天野 未空" userId="bd8e2cdf-5626-48c4-9b4b-c3cc4b484e21" providerId="ADAL" clId="{C7E84BD4-733F-455B-84AD-5533B1A212C9}" dt="2022-02-13T13:45:49.629" v="83" actId="404"/>
        <pc:sldMkLst>
          <pc:docMk/>
          <pc:sldMk cId="2614431013" sldId="538"/>
        </pc:sldMkLst>
        <pc:spChg chg="mod">
          <ac:chgData name="天野 未空" userId="bd8e2cdf-5626-48c4-9b4b-c3cc4b484e21" providerId="ADAL" clId="{C7E84BD4-733F-455B-84AD-5533B1A212C9}" dt="2022-02-13T13:45:49.629" v="83" actId="404"/>
          <ac:spMkLst>
            <pc:docMk/>
            <pc:sldMk cId="2614431013" sldId="538"/>
            <ac:spMk id="3" creationId="{7A3EE31F-57A7-4FCE-AFC6-2C0F3AB2E905}"/>
          </ac:spMkLst>
        </pc:spChg>
      </pc:sldChg>
      <pc:sldChg chg="addSp delSp modSp mod delAnim modAnim">
        <pc:chgData name="天野 未空" userId="bd8e2cdf-5626-48c4-9b4b-c3cc4b484e21" providerId="ADAL" clId="{C7E84BD4-733F-455B-84AD-5533B1A212C9}" dt="2022-02-14T02:31:12.177" v="501"/>
        <pc:sldMkLst>
          <pc:docMk/>
          <pc:sldMk cId="2972141594" sldId="881"/>
        </pc:sldMkLst>
        <pc:spChg chg="mod modVis">
          <ac:chgData name="天野 未空" userId="bd8e2cdf-5626-48c4-9b4b-c3cc4b484e21" providerId="ADAL" clId="{C7E84BD4-733F-455B-84AD-5533B1A212C9}" dt="2022-02-14T02:28:51.779" v="482" actId="33935"/>
          <ac:spMkLst>
            <pc:docMk/>
            <pc:sldMk cId="2972141594" sldId="881"/>
            <ac:spMk id="3" creationId="{EA321D52-84E5-4E50-8F47-C74593332E64}"/>
          </ac:spMkLst>
        </pc:spChg>
        <pc:spChg chg="mod modVis">
          <ac:chgData name="天野 未空" userId="bd8e2cdf-5626-48c4-9b4b-c3cc4b484e21" providerId="ADAL" clId="{C7E84BD4-733F-455B-84AD-5533B1A212C9}" dt="2022-02-14T02:28:51.779" v="482" actId="33935"/>
          <ac:spMkLst>
            <pc:docMk/>
            <pc:sldMk cId="2972141594" sldId="881"/>
            <ac:spMk id="4" creationId="{6E3A6C32-6A59-4BB6-8AAF-B4CEB52C55C9}"/>
          </ac:spMkLst>
        </pc:spChg>
        <pc:spChg chg="add mod">
          <ac:chgData name="天野 未空" userId="bd8e2cdf-5626-48c4-9b4b-c3cc4b484e21" providerId="ADAL" clId="{C7E84BD4-733F-455B-84AD-5533B1A212C9}" dt="2022-02-14T02:30:12.194" v="493" actId="14100"/>
          <ac:spMkLst>
            <pc:docMk/>
            <pc:sldMk cId="2972141594" sldId="881"/>
            <ac:spMk id="8" creationId="{89107164-025A-46EC-886B-C928EE6EBB7A}"/>
          </ac:spMkLst>
        </pc:spChg>
        <pc:spChg chg="mod modVis">
          <ac:chgData name="天野 未空" userId="bd8e2cdf-5626-48c4-9b4b-c3cc4b484e21" providerId="ADAL" clId="{C7E84BD4-733F-455B-84AD-5533B1A212C9}" dt="2022-02-14T02:28:51.779" v="482" actId="33935"/>
          <ac:spMkLst>
            <pc:docMk/>
            <pc:sldMk cId="2972141594" sldId="881"/>
            <ac:spMk id="30" creationId="{D7DC28C4-B4B1-4EE8-B129-EEACA66A6BEE}"/>
          </ac:spMkLst>
        </pc:spChg>
        <pc:spChg chg="add mod">
          <ac:chgData name="天野 未空" userId="bd8e2cdf-5626-48c4-9b4b-c3cc4b484e21" providerId="ADAL" clId="{C7E84BD4-733F-455B-84AD-5533B1A212C9}" dt="2022-02-14T02:31:12.177" v="501"/>
          <ac:spMkLst>
            <pc:docMk/>
            <pc:sldMk cId="2972141594" sldId="881"/>
            <ac:spMk id="34" creationId="{02B58BC3-2EC0-4F38-ADFE-852A072CBDDA}"/>
          </ac:spMkLst>
        </pc:spChg>
        <pc:spChg chg="mod modVis">
          <ac:chgData name="天野 未空" userId="bd8e2cdf-5626-48c4-9b4b-c3cc4b484e21" providerId="ADAL" clId="{C7E84BD4-733F-455B-84AD-5533B1A212C9}" dt="2022-02-14T02:28:51.779" v="482" actId="33935"/>
          <ac:spMkLst>
            <pc:docMk/>
            <pc:sldMk cId="2972141594" sldId="881"/>
            <ac:spMk id="38" creationId="{3CDDC2E5-5296-4714-B070-F4004342115A}"/>
          </ac:spMkLst>
        </pc:spChg>
        <pc:spChg chg="mod">
          <ac:chgData name="天野 未空" userId="bd8e2cdf-5626-48c4-9b4b-c3cc4b484e21" providerId="ADAL" clId="{C7E84BD4-733F-455B-84AD-5533B1A212C9}" dt="2022-02-14T02:31:12.177" v="501"/>
          <ac:spMkLst>
            <pc:docMk/>
            <pc:sldMk cId="2972141594" sldId="881"/>
            <ac:spMk id="39" creationId="{4F3A5C39-5E28-411E-92C6-761422157F32}"/>
          </ac:spMkLst>
        </pc:spChg>
        <pc:spChg chg="mod">
          <ac:chgData name="天野 未空" userId="bd8e2cdf-5626-48c4-9b4b-c3cc4b484e21" providerId="ADAL" clId="{C7E84BD4-733F-455B-84AD-5533B1A212C9}" dt="2022-02-14T02:31:12.177" v="501"/>
          <ac:spMkLst>
            <pc:docMk/>
            <pc:sldMk cId="2972141594" sldId="881"/>
            <ac:spMk id="41" creationId="{87A2E8FD-D72F-4119-801F-2ACD0DAA915D}"/>
          </ac:spMkLst>
        </pc:spChg>
        <pc:spChg chg="mod ord modVis">
          <ac:chgData name="天野 未空" userId="bd8e2cdf-5626-48c4-9b4b-c3cc4b484e21" providerId="ADAL" clId="{C7E84BD4-733F-455B-84AD-5533B1A212C9}" dt="2022-02-14T02:28:50.498" v="481" actId="166"/>
          <ac:spMkLst>
            <pc:docMk/>
            <pc:sldMk cId="2972141594" sldId="881"/>
            <ac:spMk id="44" creationId="{CB02D030-E880-4EBB-83E2-E7646E165D3E}"/>
          </ac:spMkLst>
        </pc:spChg>
        <pc:spChg chg="del">
          <ac:chgData name="天野 未空" userId="bd8e2cdf-5626-48c4-9b4b-c3cc4b484e21" providerId="ADAL" clId="{C7E84BD4-733F-455B-84AD-5533B1A212C9}" dt="2022-02-14T02:22:16.561" v="461" actId="21"/>
          <ac:spMkLst>
            <pc:docMk/>
            <pc:sldMk cId="2972141594" sldId="881"/>
            <ac:spMk id="53" creationId="{AEB343E2-7DEC-43D9-B118-BDC89DDE9979}"/>
          </ac:spMkLst>
        </pc:spChg>
        <pc:grpChg chg="mod modVis">
          <ac:chgData name="天野 未空" userId="bd8e2cdf-5626-48c4-9b4b-c3cc4b484e21" providerId="ADAL" clId="{C7E84BD4-733F-455B-84AD-5533B1A212C9}" dt="2022-02-14T02:28:51.779" v="482" actId="33935"/>
          <ac:grpSpMkLst>
            <pc:docMk/>
            <pc:sldMk cId="2972141594" sldId="881"/>
            <ac:grpSpMk id="15" creationId="{6F9F4B92-7BD0-4DC5-908A-83AF9C211AC5}"/>
          </ac:grpSpMkLst>
        </pc:grpChg>
        <pc:grpChg chg="mod modVis">
          <ac:chgData name="天野 未空" userId="bd8e2cdf-5626-48c4-9b4b-c3cc4b484e21" providerId="ADAL" clId="{C7E84BD4-733F-455B-84AD-5533B1A212C9}" dt="2022-02-14T02:28:51.779" v="482" actId="33935"/>
          <ac:grpSpMkLst>
            <pc:docMk/>
            <pc:sldMk cId="2972141594" sldId="881"/>
            <ac:grpSpMk id="25" creationId="{C46699B0-F9FC-47CB-826E-D8A38E5F6895}"/>
          </ac:grpSpMkLst>
        </pc:grpChg>
        <pc:grpChg chg="add mod">
          <ac:chgData name="天野 未空" userId="bd8e2cdf-5626-48c4-9b4b-c3cc4b484e21" providerId="ADAL" clId="{C7E84BD4-733F-455B-84AD-5533B1A212C9}" dt="2022-02-14T02:31:12.177" v="501"/>
          <ac:grpSpMkLst>
            <pc:docMk/>
            <pc:sldMk cId="2972141594" sldId="881"/>
            <ac:grpSpMk id="37" creationId="{6D7044E2-2E22-4349-B38D-58220E8DCF59}"/>
          </ac:grpSpMkLst>
        </pc:grpChg>
        <pc:grpChg chg="del">
          <ac:chgData name="天野 未空" userId="bd8e2cdf-5626-48c4-9b4b-c3cc4b484e21" providerId="ADAL" clId="{C7E84BD4-733F-455B-84AD-5533B1A212C9}" dt="2022-02-14T02:22:20.772" v="462" actId="21"/>
          <ac:grpSpMkLst>
            <pc:docMk/>
            <pc:sldMk cId="2972141594" sldId="881"/>
            <ac:grpSpMk id="45" creationId="{899F0ACD-3A86-480F-BA88-F998A9184AB5}"/>
          </ac:grpSpMkLst>
        </pc:grpChg>
        <pc:picChg chg="add mod ord modVis">
          <ac:chgData name="天野 未空" userId="bd8e2cdf-5626-48c4-9b4b-c3cc4b484e21" providerId="ADAL" clId="{C7E84BD4-733F-455B-84AD-5533B1A212C9}" dt="2022-02-14T02:30:47.294" v="499" actId="167"/>
          <ac:picMkLst>
            <pc:docMk/>
            <pc:sldMk cId="2972141594" sldId="881"/>
            <ac:picMk id="5" creationId="{FC073136-DE2C-42D9-9577-D5158CCE06DB}"/>
          </ac:picMkLst>
        </pc:picChg>
        <pc:picChg chg="mod ord modVis">
          <ac:chgData name="天野 未空" userId="bd8e2cdf-5626-48c4-9b4b-c3cc4b484e21" providerId="ADAL" clId="{C7E84BD4-733F-455B-84AD-5533B1A212C9}" dt="2022-02-14T02:30:49.341" v="500" actId="167"/>
          <ac:picMkLst>
            <pc:docMk/>
            <pc:sldMk cId="2972141594" sldId="881"/>
            <ac:picMk id="40" creationId="{8716913C-D56F-4333-A823-37952A87AEC8}"/>
          </ac:picMkLst>
        </pc:picChg>
        <pc:picChg chg="del">
          <ac:chgData name="天野 未空" userId="bd8e2cdf-5626-48c4-9b4b-c3cc4b484e21" providerId="ADAL" clId="{C7E84BD4-733F-455B-84AD-5533B1A212C9}" dt="2022-02-14T02:28:12.054" v="469" actId="21"/>
          <ac:picMkLst>
            <pc:docMk/>
            <pc:sldMk cId="2972141594" sldId="881"/>
            <ac:picMk id="43" creationId="{857586AC-B48E-455C-B901-29B71C4A7A9F}"/>
          </ac:picMkLst>
        </pc:picChg>
        <pc:cxnChg chg="add mod">
          <ac:chgData name="天野 未空" userId="bd8e2cdf-5626-48c4-9b4b-c3cc4b484e21" providerId="ADAL" clId="{C7E84BD4-733F-455B-84AD-5533B1A212C9}" dt="2022-02-14T02:30:16.830" v="494" actId="1582"/>
          <ac:cxnSpMkLst>
            <pc:docMk/>
            <pc:sldMk cId="2972141594" sldId="881"/>
            <ac:cxnSpMk id="7" creationId="{C89843BF-6788-4EBE-9355-358135595100}"/>
          </ac:cxnSpMkLst>
        </pc:cxnChg>
      </pc:sldChg>
      <pc:sldChg chg="addSp delSp modSp del mod delAnim modAnim">
        <pc:chgData name="天野 未空" userId="bd8e2cdf-5626-48c4-9b4b-c3cc4b484e21" providerId="ADAL" clId="{C7E84BD4-733F-455B-84AD-5533B1A212C9}" dt="2022-02-14T03:42:06.194" v="719" actId="2696"/>
        <pc:sldMkLst>
          <pc:docMk/>
          <pc:sldMk cId="1349823145" sldId="896"/>
        </pc:sldMkLst>
        <pc:spChg chg="mod">
          <ac:chgData name="天野 未空" userId="bd8e2cdf-5626-48c4-9b4b-c3cc4b484e21" providerId="ADAL" clId="{C7E84BD4-733F-455B-84AD-5533B1A212C9}" dt="2022-02-13T13:45:26.948" v="76" actId="404"/>
          <ac:spMkLst>
            <pc:docMk/>
            <pc:sldMk cId="1349823145" sldId="896"/>
            <ac:spMk id="3" creationId="{7A3EE31F-57A7-4FCE-AFC6-2C0F3AB2E905}"/>
          </ac:spMkLst>
        </pc:spChg>
        <pc:spChg chg="mod">
          <ac:chgData name="天野 未空" userId="bd8e2cdf-5626-48c4-9b4b-c3cc4b484e21" providerId="ADAL" clId="{C7E84BD4-733F-455B-84AD-5533B1A212C9}" dt="2022-02-14T03:35:40.647" v="580"/>
          <ac:spMkLst>
            <pc:docMk/>
            <pc:sldMk cId="1349823145" sldId="896"/>
            <ac:spMk id="43" creationId="{D4704625-C941-482F-AB5E-7A160160A69F}"/>
          </ac:spMkLst>
        </pc:spChg>
        <pc:spChg chg="mod">
          <ac:chgData name="天野 未空" userId="bd8e2cdf-5626-48c4-9b4b-c3cc4b484e21" providerId="ADAL" clId="{C7E84BD4-733F-455B-84AD-5533B1A212C9}" dt="2022-02-14T03:35:40.647" v="580"/>
          <ac:spMkLst>
            <pc:docMk/>
            <pc:sldMk cId="1349823145" sldId="896"/>
            <ac:spMk id="47" creationId="{2DD8A2B1-D02D-429F-A01E-6EF2DD245A63}"/>
          </ac:spMkLst>
        </pc:spChg>
        <pc:spChg chg="add del mod">
          <ac:chgData name="天野 未空" userId="bd8e2cdf-5626-48c4-9b4b-c3cc4b484e21" providerId="ADAL" clId="{C7E84BD4-733F-455B-84AD-5533B1A212C9}" dt="2022-02-14T03:35:56.226" v="584"/>
          <ac:spMkLst>
            <pc:docMk/>
            <pc:sldMk cId="1349823145" sldId="896"/>
            <ac:spMk id="48" creationId="{ACDD3BAC-E058-447C-AB8A-D786013D3BD7}"/>
          </ac:spMkLst>
        </pc:spChg>
        <pc:spChg chg="add del mod">
          <ac:chgData name="天野 未空" userId="bd8e2cdf-5626-48c4-9b4b-c3cc4b484e21" providerId="ADAL" clId="{C7E84BD4-733F-455B-84AD-5533B1A212C9}" dt="2022-02-14T03:36:21.343" v="592"/>
          <ac:spMkLst>
            <pc:docMk/>
            <pc:sldMk cId="1349823145" sldId="896"/>
            <ac:spMk id="52" creationId="{B597807A-66F4-4408-839C-058B09D2FBEA}"/>
          </ac:spMkLst>
        </pc:spChg>
        <pc:spChg chg="mod">
          <ac:chgData name="天野 未空" userId="bd8e2cdf-5626-48c4-9b4b-c3cc4b484e21" providerId="ADAL" clId="{C7E84BD4-733F-455B-84AD-5533B1A212C9}" dt="2022-02-14T03:36:35.910" v="607" actId="1076"/>
          <ac:spMkLst>
            <pc:docMk/>
            <pc:sldMk cId="1349823145" sldId="896"/>
            <ac:spMk id="58" creationId="{67BFBBCA-35FF-4104-A137-1AC56D93E173}"/>
          </ac:spMkLst>
        </pc:spChg>
        <pc:spChg chg="ord">
          <ac:chgData name="天野 未空" userId="bd8e2cdf-5626-48c4-9b4b-c3cc4b484e21" providerId="ADAL" clId="{C7E84BD4-733F-455B-84AD-5533B1A212C9}" dt="2022-02-14T03:36:26.283" v="600" actId="166"/>
          <ac:spMkLst>
            <pc:docMk/>
            <pc:sldMk cId="1349823145" sldId="896"/>
            <ac:spMk id="59" creationId="{7684E6AE-7A23-449A-9612-0FC8B145262F}"/>
          </ac:spMkLst>
        </pc:spChg>
        <pc:grpChg chg="del">
          <ac:chgData name="天野 未空" userId="bd8e2cdf-5626-48c4-9b4b-c3cc4b484e21" providerId="ADAL" clId="{C7E84BD4-733F-455B-84AD-5533B1A212C9}" dt="2022-02-14T03:34:59.997" v="558" actId="21"/>
          <ac:grpSpMkLst>
            <pc:docMk/>
            <pc:sldMk cId="1349823145" sldId="896"/>
            <ac:grpSpMk id="9" creationId="{14FBEA08-0897-4953-8324-2AEAAA9CF2DB}"/>
          </ac:grpSpMkLst>
        </pc:grpChg>
        <pc:grpChg chg="add del mod">
          <ac:chgData name="天野 未空" userId="bd8e2cdf-5626-48c4-9b4b-c3cc4b484e21" providerId="ADAL" clId="{C7E84BD4-733F-455B-84AD-5533B1A212C9}" dt="2022-02-14T03:36:26.476" v="601"/>
          <ac:grpSpMkLst>
            <pc:docMk/>
            <pc:sldMk cId="1349823145" sldId="896"/>
            <ac:grpSpMk id="36" creationId="{9BFD21D2-AA47-41D7-B80E-1A24C3FDE5B7}"/>
          </ac:grpSpMkLst>
        </pc:grpChg>
      </pc:sldChg>
      <pc:sldChg chg="modSp mod">
        <pc:chgData name="天野 未空" userId="bd8e2cdf-5626-48c4-9b4b-c3cc4b484e21" providerId="ADAL" clId="{C7E84BD4-733F-455B-84AD-5533B1A212C9}" dt="2022-02-14T02:32:00.460" v="556"/>
        <pc:sldMkLst>
          <pc:docMk/>
          <pc:sldMk cId="3412701562" sldId="897"/>
        </pc:sldMkLst>
        <pc:spChg chg="mod">
          <ac:chgData name="天野 未空" userId="bd8e2cdf-5626-48c4-9b4b-c3cc4b484e21" providerId="ADAL" clId="{C7E84BD4-733F-455B-84AD-5533B1A212C9}" dt="2022-02-14T02:32:00.460" v="556"/>
          <ac:spMkLst>
            <pc:docMk/>
            <pc:sldMk cId="3412701562" sldId="897"/>
            <ac:spMk id="77" creationId="{743D8898-1050-4445-9A8D-91A9323D9746}"/>
          </ac:spMkLst>
        </pc:spChg>
      </pc:sldChg>
      <pc:sldChg chg="modSp mod">
        <pc:chgData name="天野 未空" userId="bd8e2cdf-5626-48c4-9b4b-c3cc4b484e21" providerId="ADAL" clId="{C7E84BD4-733F-455B-84AD-5533B1A212C9}" dt="2022-02-14T02:20:04.456" v="459" actId="1037"/>
        <pc:sldMkLst>
          <pc:docMk/>
          <pc:sldMk cId="1090807105" sldId="909"/>
        </pc:sldMkLst>
        <pc:graphicFrameChg chg="mod">
          <ac:chgData name="天野 未空" userId="bd8e2cdf-5626-48c4-9b4b-c3cc4b484e21" providerId="ADAL" clId="{C7E84BD4-733F-455B-84AD-5533B1A212C9}" dt="2022-02-14T02:19:47.753" v="431" actId="1036"/>
          <ac:graphicFrameMkLst>
            <pc:docMk/>
            <pc:sldMk cId="1090807105" sldId="909"/>
            <ac:graphicFrameMk id="6" creationId="{E58293DA-EA12-4D2D-800A-4D039F0DE664}"/>
          </ac:graphicFrameMkLst>
        </pc:graphicFrameChg>
        <pc:cxnChg chg="mod">
          <ac:chgData name="天野 未空" userId="bd8e2cdf-5626-48c4-9b4b-c3cc4b484e21" providerId="ADAL" clId="{C7E84BD4-733F-455B-84AD-5533B1A212C9}" dt="2022-02-14T02:20:04.456" v="459" actId="1037"/>
          <ac:cxnSpMkLst>
            <pc:docMk/>
            <pc:sldMk cId="1090807105" sldId="909"/>
            <ac:cxnSpMk id="39" creationId="{C5A74B7F-1EEB-4654-BB89-7DE39884F00C}"/>
          </ac:cxnSpMkLst>
        </pc:cxnChg>
      </pc:sldChg>
      <pc:sldChg chg="modSp mod">
        <pc:chgData name="天野 未空" userId="bd8e2cdf-5626-48c4-9b4b-c3cc4b484e21" providerId="ADAL" clId="{C7E84BD4-733F-455B-84AD-5533B1A212C9}" dt="2022-02-14T03:53:06.622" v="1160" actId="113"/>
        <pc:sldMkLst>
          <pc:docMk/>
          <pc:sldMk cId="142562008" sldId="913"/>
        </pc:sldMkLst>
        <pc:spChg chg="mod">
          <ac:chgData name="天野 未空" userId="bd8e2cdf-5626-48c4-9b4b-c3cc4b484e21" providerId="ADAL" clId="{C7E84BD4-733F-455B-84AD-5533B1A212C9}" dt="2022-02-14T03:44:05.485" v="745" actId="20577"/>
          <ac:spMkLst>
            <pc:docMk/>
            <pc:sldMk cId="142562008" sldId="913"/>
            <ac:spMk id="145" creationId="{410B5FA9-FF7F-4C59-94D7-02EE173D4D1C}"/>
          </ac:spMkLst>
        </pc:spChg>
        <pc:spChg chg="mod">
          <ac:chgData name="天野 未空" userId="bd8e2cdf-5626-48c4-9b4b-c3cc4b484e21" providerId="ADAL" clId="{C7E84BD4-733F-455B-84AD-5533B1A212C9}" dt="2022-02-14T03:44:52.398" v="814" actId="1036"/>
          <ac:spMkLst>
            <pc:docMk/>
            <pc:sldMk cId="142562008" sldId="913"/>
            <ac:spMk id="148" creationId="{28379DA7-790B-424F-819B-33F3BC0C8FED}"/>
          </ac:spMkLst>
        </pc:spChg>
        <pc:spChg chg="mod">
          <ac:chgData name="天野 未空" userId="bd8e2cdf-5626-48c4-9b4b-c3cc4b484e21" providerId="ADAL" clId="{C7E84BD4-733F-455B-84AD-5533B1A212C9}" dt="2022-02-14T03:53:06.622" v="1160" actId="113"/>
          <ac:spMkLst>
            <pc:docMk/>
            <pc:sldMk cId="142562008" sldId="913"/>
            <ac:spMk id="149" creationId="{32E3A830-C357-445E-81BA-ECBAF9A40045}"/>
          </ac:spMkLst>
        </pc:spChg>
        <pc:spChg chg="mod">
          <ac:chgData name="天野 未空" userId="bd8e2cdf-5626-48c4-9b4b-c3cc4b484e21" providerId="ADAL" clId="{C7E84BD4-733F-455B-84AD-5533B1A212C9}" dt="2022-02-14T03:51:43.282" v="1138"/>
          <ac:spMkLst>
            <pc:docMk/>
            <pc:sldMk cId="142562008" sldId="913"/>
            <ac:spMk id="154" creationId="{A1B79BC6-DFA6-4E6A-8351-3BC8F79B6824}"/>
          </ac:spMkLst>
        </pc:spChg>
        <pc:spChg chg="mod">
          <ac:chgData name="天野 未空" userId="bd8e2cdf-5626-48c4-9b4b-c3cc4b484e21" providerId="ADAL" clId="{C7E84BD4-733F-455B-84AD-5533B1A212C9}" dt="2022-02-14T03:52:43.723" v="1158" actId="1076"/>
          <ac:spMkLst>
            <pc:docMk/>
            <pc:sldMk cId="142562008" sldId="913"/>
            <ac:spMk id="155" creationId="{D90D09AE-6135-4C43-A398-3A5AB4FDEFA3}"/>
          </ac:spMkLst>
        </pc:spChg>
        <pc:spChg chg="mod">
          <ac:chgData name="天野 未空" userId="bd8e2cdf-5626-48c4-9b4b-c3cc4b484e21" providerId="ADAL" clId="{C7E84BD4-733F-455B-84AD-5533B1A212C9}" dt="2022-02-14T03:52:43.723" v="1158" actId="1076"/>
          <ac:spMkLst>
            <pc:docMk/>
            <pc:sldMk cId="142562008" sldId="913"/>
            <ac:spMk id="157" creationId="{B8E9D659-14A6-4BCE-AC65-5FB8EA6F4CE0}"/>
          </ac:spMkLst>
        </pc:spChg>
        <pc:grpChg chg="mod">
          <ac:chgData name="天野 未空" userId="bd8e2cdf-5626-48c4-9b4b-c3cc4b484e21" providerId="ADAL" clId="{C7E84BD4-733F-455B-84AD-5533B1A212C9}" dt="2022-02-14T03:52:31.962" v="1157" actId="1037"/>
          <ac:grpSpMkLst>
            <pc:docMk/>
            <pc:sldMk cId="142562008" sldId="913"/>
            <ac:grpSpMk id="147" creationId="{1C3628DD-28B2-4A08-864B-E1453E7BB2E7}"/>
          </ac:grpSpMkLst>
        </pc:grpChg>
        <pc:grpChg chg="mod">
          <ac:chgData name="天野 未空" userId="bd8e2cdf-5626-48c4-9b4b-c3cc4b484e21" providerId="ADAL" clId="{C7E84BD4-733F-455B-84AD-5533B1A212C9}" dt="2022-02-14T03:46:07.047" v="872" actId="1076"/>
          <ac:grpSpMkLst>
            <pc:docMk/>
            <pc:sldMk cId="142562008" sldId="913"/>
            <ac:grpSpMk id="152" creationId="{F5FD1D1C-E542-431F-ACD8-291FE5C902E5}"/>
          </ac:grpSpMkLst>
        </pc:grpChg>
      </pc:sldChg>
      <pc:sldChg chg="addSp delSp modSp new mod">
        <pc:chgData name="天野 未空" userId="bd8e2cdf-5626-48c4-9b4b-c3cc4b484e21" providerId="ADAL" clId="{C7E84BD4-733F-455B-84AD-5533B1A212C9}" dt="2022-02-13T16:43:07.627" v="421" actId="14100"/>
        <pc:sldMkLst>
          <pc:docMk/>
          <pc:sldMk cId="1455773247" sldId="921"/>
        </pc:sldMkLst>
        <pc:spChg chg="del">
          <ac:chgData name="天野 未空" userId="bd8e2cdf-5626-48c4-9b4b-c3cc4b484e21" providerId="ADAL" clId="{C7E84BD4-733F-455B-84AD-5533B1A212C9}" dt="2022-02-13T15:54:22.686" v="266"/>
          <ac:spMkLst>
            <pc:docMk/>
            <pc:sldMk cId="1455773247" sldId="921"/>
            <ac:spMk id="2" creationId="{1413888B-BECF-433F-B9A5-4661F162938A}"/>
          </ac:spMkLst>
        </pc:spChg>
        <pc:spChg chg="mod">
          <ac:chgData name="天野 未空" userId="bd8e2cdf-5626-48c4-9b4b-c3cc4b484e21" providerId="ADAL" clId="{C7E84BD4-733F-455B-84AD-5533B1A212C9}" dt="2022-02-13T15:54:18.354" v="265" actId="20577"/>
          <ac:spMkLst>
            <pc:docMk/>
            <pc:sldMk cId="1455773247" sldId="921"/>
            <ac:spMk id="3" creationId="{820F4151-5B3D-4814-B574-2BBBD0885430}"/>
          </ac:spMkLst>
        </pc:spChg>
        <pc:spChg chg="add del mod">
          <ac:chgData name="天野 未空" userId="bd8e2cdf-5626-48c4-9b4b-c3cc4b484e21" providerId="ADAL" clId="{C7E84BD4-733F-455B-84AD-5533B1A212C9}" dt="2022-02-13T15:54:54.251" v="270"/>
          <ac:spMkLst>
            <pc:docMk/>
            <pc:sldMk cId="1455773247" sldId="921"/>
            <ac:spMk id="8" creationId="{33345126-71B8-4864-9598-8C2AE7EE4CC0}"/>
          </ac:spMkLst>
        </pc:spChg>
        <pc:grpChg chg="add del mod">
          <ac:chgData name="天野 未空" userId="bd8e2cdf-5626-48c4-9b4b-c3cc4b484e21" providerId="ADAL" clId="{C7E84BD4-733F-455B-84AD-5533B1A212C9}" dt="2022-02-13T15:56:17.441" v="287" actId="21"/>
          <ac:grpSpMkLst>
            <pc:docMk/>
            <pc:sldMk cId="1455773247" sldId="921"/>
            <ac:grpSpMk id="15" creationId="{91267F76-4295-4CDC-AF22-71CB21AE8004}"/>
          </ac:grpSpMkLst>
        </pc:grpChg>
        <pc:grpChg chg="add mod">
          <ac:chgData name="天野 未空" userId="bd8e2cdf-5626-48c4-9b4b-c3cc4b484e21" providerId="ADAL" clId="{C7E84BD4-733F-455B-84AD-5533B1A212C9}" dt="2022-02-13T16:38:48.544" v="351" actId="1076"/>
          <ac:grpSpMkLst>
            <pc:docMk/>
            <pc:sldMk cId="1455773247" sldId="921"/>
            <ac:grpSpMk id="18" creationId="{40D8E514-D82E-4B3A-9826-3BFE118D76B1}"/>
          </ac:grpSpMkLst>
        </pc:grpChg>
        <pc:picChg chg="add del mod">
          <ac:chgData name="天野 未空" userId="bd8e2cdf-5626-48c4-9b4b-c3cc4b484e21" providerId="ADAL" clId="{C7E84BD4-733F-455B-84AD-5533B1A212C9}" dt="2022-02-13T15:54:25.872" v="269" actId="21"/>
          <ac:picMkLst>
            <pc:docMk/>
            <pc:sldMk cId="1455773247" sldId="921"/>
            <ac:picMk id="6" creationId="{02A223D0-D068-4DB5-8ECC-9E8B2A06A252}"/>
          </ac:picMkLst>
        </pc:picChg>
        <pc:picChg chg="add mod">
          <ac:chgData name="天野 未空" userId="bd8e2cdf-5626-48c4-9b4b-c3cc4b484e21" providerId="ADAL" clId="{C7E84BD4-733F-455B-84AD-5533B1A212C9}" dt="2022-02-13T16:43:07.627" v="421" actId="14100"/>
          <ac:picMkLst>
            <pc:docMk/>
            <pc:sldMk cId="1455773247" sldId="921"/>
            <ac:picMk id="10" creationId="{2F7F8F0B-1FD1-415C-98B7-206A2D2D55E0}"/>
          </ac:picMkLst>
        </pc:picChg>
        <pc:picChg chg="add mod topLvl">
          <ac:chgData name="天野 未空" userId="bd8e2cdf-5626-48c4-9b4b-c3cc4b484e21" providerId="ADAL" clId="{C7E84BD4-733F-455B-84AD-5533B1A212C9}" dt="2022-02-13T16:42:05.881" v="420" actId="555"/>
          <ac:picMkLst>
            <pc:docMk/>
            <pc:sldMk cId="1455773247" sldId="921"/>
            <ac:picMk id="12" creationId="{A1552042-1C8B-4247-80D8-64C8A529399D}"/>
          </ac:picMkLst>
        </pc:picChg>
        <pc:picChg chg="add del mod topLvl">
          <ac:chgData name="天野 未空" userId="bd8e2cdf-5626-48c4-9b4b-c3cc4b484e21" providerId="ADAL" clId="{C7E84BD4-733F-455B-84AD-5533B1A212C9}" dt="2022-02-13T15:56:17.441" v="287" actId="21"/>
          <ac:picMkLst>
            <pc:docMk/>
            <pc:sldMk cId="1455773247" sldId="921"/>
            <ac:picMk id="14" creationId="{280C79B4-E8FE-4DB5-B5F1-02EB8601B505}"/>
          </ac:picMkLst>
        </pc:picChg>
        <pc:picChg chg="add mod">
          <ac:chgData name="天野 未空" userId="bd8e2cdf-5626-48c4-9b4b-c3cc4b484e21" providerId="ADAL" clId="{C7E84BD4-733F-455B-84AD-5533B1A212C9}" dt="2022-02-13T16:42:02.039" v="419" actId="555"/>
          <ac:picMkLst>
            <pc:docMk/>
            <pc:sldMk cId="1455773247" sldId="921"/>
            <ac:picMk id="17" creationId="{1F3436BE-D6BE-4F8C-AE68-782525B6AB28}"/>
          </ac:picMkLst>
        </pc:picChg>
      </pc:sldChg>
      <pc:sldChg chg="del">
        <pc:chgData name="天野 未空" userId="bd8e2cdf-5626-48c4-9b4b-c3cc4b484e21" providerId="ADAL" clId="{C7E84BD4-733F-455B-84AD-5533B1A212C9}" dt="2022-02-13T11:05:18.335" v="0" actId="2696"/>
        <pc:sldMkLst>
          <pc:docMk/>
          <pc:sldMk cId="2223197611" sldId="921"/>
        </pc:sldMkLst>
      </pc:sldChg>
      <pc:sldChg chg="addSp delSp modSp new mod">
        <pc:chgData name="天野 未空" userId="bd8e2cdf-5626-48c4-9b4b-c3cc4b484e21" providerId="ADAL" clId="{C7E84BD4-733F-455B-84AD-5533B1A212C9}" dt="2022-02-13T16:43:23" v="423" actId="1035"/>
        <pc:sldMkLst>
          <pc:docMk/>
          <pc:sldMk cId="3625207758" sldId="922"/>
        </pc:sldMkLst>
        <pc:spChg chg="del">
          <ac:chgData name="天野 未空" userId="bd8e2cdf-5626-48c4-9b4b-c3cc4b484e21" providerId="ADAL" clId="{C7E84BD4-733F-455B-84AD-5533B1A212C9}" dt="2022-02-13T16:37:43.912" v="332"/>
          <ac:spMkLst>
            <pc:docMk/>
            <pc:sldMk cId="3625207758" sldId="922"/>
            <ac:spMk id="2" creationId="{479DFD25-9C91-43F9-ADA5-16CD45B1054E}"/>
          </ac:spMkLst>
        </pc:spChg>
        <pc:spChg chg="mod">
          <ac:chgData name="天野 未空" userId="bd8e2cdf-5626-48c4-9b4b-c3cc4b484e21" providerId="ADAL" clId="{C7E84BD4-733F-455B-84AD-5533B1A212C9}" dt="2022-02-13T16:37:22.669" v="331"/>
          <ac:spMkLst>
            <pc:docMk/>
            <pc:sldMk cId="3625207758" sldId="922"/>
            <ac:spMk id="3" creationId="{5EFD3626-C302-4945-BD9F-B32130CBE4D5}"/>
          </ac:spMkLst>
        </pc:spChg>
        <pc:spChg chg="add del mod">
          <ac:chgData name="天野 未空" userId="bd8e2cdf-5626-48c4-9b4b-c3cc4b484e21" providerId="ADAL" clId="{C7E84BD4-733F-455B-84AD-5533B1A212C9}" dt="2022-02-13T16:38:05.962" v="334"/>
          <ac:spMkLst>
            <pc:docMk/>
            <pc:sldMk cId="3625207758" sldId="922"/>
            <ac:spMk id="8" creationId="{9CF65431-02C3-4D18-B461-F3141193320B}"/>
          </ac:spMkLst>
        </pc:spChg>
        <pc:spChg chg="add del mod">
          <ac:chgData name="天野 未空" userId="bd8e2cdf-5626-48c4-9b4b-c3cc4b484e21" providerId="ADAL" clId="{C7E84BD4-733F-455B-84AD-5533B1A212C9}" dt="2022-02-13T16:41:33.540" v="412" actId="21"/>
          <ac:spMkLst>
            <pc:docMk/>
            <pc:sldMk cId="3625207758" sldId="922"/>
            <ac:spMk id="21" creationId="{2FA27ED7-AF1A-47C8-9643-3210CCB5A075}"/>
          </ac:spMkLst>
        </pc:spChg>
        <pc:picChg chg="add del mod">
          <ac:chgData name="天野 未空" userId="bd8e2cdf-5626-48c4-9b4b-c3cc4b484e21" providerId="ADAL" clId="{C7E84BD4-733F-455B-84AD-5533B1A212C9}" dt="2022-02-13T16:37:45.931" v="333" actId="21"/>
          <ac:picMkLst>
            <pc:docMk/>
            <pc:sldMk cId="3625207758" sldId="922"/>
            <ac:picMk id="6" creationId="{7B46A559-D36B-4140-B770-E762C34902ED}"/>
          </ac:picMkLst>
        </pc:picChg>
        <pc:picChg chg="add del mod ord">
          <ac:chgData name="天野 未空" userId="bd8e2cdf-5626-48c4-9b4b-c3cc4b484e21" providerId="ADAL" clId="{C7E84BD4-733F-455B-84AD-5533B1A212C9}" dt="2022-02-13T16:41:55.276" v="417" actId="555"/>
          <ac:picMkLst>
            <pc:docMk/>
            <pc:sldMk cId="3625207758" sldId="922"/>
            <ac:picMk id="10" creationId="{151C0ACE-F67C-415E-865D-4326B4C6E996}"/>
          </ac:picMkLst>
        </pc:picChg>
        <pc:picChg chg="add del mod ord">
          <ac:chgData name="天野 未空" userId="bd8e2cdf-5626-48c4-9b4b-c3cc4b484e21" providerId="ADAL" clId="{C7E84BD4-733F-455B-84AD-5533B1A212C9}" dt="2022-02-13T16:41:57.670" v="418" actId="555"/>
          <ac:picMkLst>
            <pc:docMk/>
            <pc:sldMk cId="3625207758" sldId="922"/>
            <ac:picMk id="12" creationId="{F46C10C2-F9C1-45A7-98ED-71F460192976}"/>
          </ac:picMkLst>
        </pc:picChg>
        <pc:picChg chg="add del mod ord">
          <ac:chgData name="天野 未空" userId="bd8e2cdf-5626-48c4-9b4b-c3cc4b484e21" providerId="ADAL" clId="{C7E84BD4-733F-455B-84AD-5533B1A212C9}" dt="2022-02-13T16:40:26.152" v="383" actId="21"/>
          <ac:picMkLst>
            <pc:docMk/>
            <pc:sldMk cId="3625207758" sldId="922"/>
            <ac:picMk id="14" creationId="{1D7AE9F8-B435-4BE2-9EAB-B3BB0A110D95}"/>
          </ac:picMkLst>
        </pc:picChg>
        <pc:picChg chg="add del mod ord">
          <ac:chgData name="天野 未空" userId="bd8e2cdf-5626-48c4-9b4b-c3cc4b484e21" providerId="ADAL" clId="{C7E84BD4-733F-455B-84AD-5533B1A212C9}" dt="2022-02-13T16:39:10.966" v="360" actId="21"/>
          <ac:picMkLst>
            <pc:docMk/>
            <pc:sldMk cId="3625207758" sldId="922"/>
            <ac:picMk id="15" creationId="{B13554E5-81B3-4142-9E90-D779FB2C219A}"/>
          </ac:picMkLst>
        </pc:picChg>
        <pc:picChg chg="add mod ord">
          <ac:chgData name="天野 未空" userId="bd8e2cdf-5626-48c4-9b4b-c3cc4b484e21" providerId="ADAL" clId="{C7E84BD4-733F-455B-84AD-5533B1A212C9}" dt="2022-02-13T16:43:23" v="423" actId="1035"/>
          <ac:picMkLst>
            <pc:docMk/>
            <pc:sldMk cId="3625207758" sldId="922"/>
            <ac:picMk id="17" creationId="{C0DC59AC-A966-46CB-8DFF-3E0AE65115C7}"/>
          </ac:picMkLst>
        </pc:picChg>
        <pc:picChg chg="add del mod ord">
          <ac:chgData name="天野 未空" userId="bd8e2cdf-5626-48c4-9b4b-c3cc4b484e21" providerId="ADAL" clId="{C7E84BD4-733F-455B-84AD-5533B1A212C9}" dt="2022-02-13T16:41:38.203" v="414" actId="21"/>
          <ac:picMkLst>
            <pc:docMk/>
            <pc:sldMk cId="3625207758" sldId="922"/>
            <ac:picMk id="18" creationId="{0A5F947D-B793-439A-A4EC-EE8EB465944E}"/>
          </ac:picMkLst>
        </pc:picChg>
        <pc:picChg chg="add del mod ord">
          <ac:chgData name="天野 未空" userId="bd8e2cdf-5626-48c4-9b4b-c3cc4b484e21" providerId="ADAL" clId="{C7E84BD4-733F-455B-84AD-5533B1A212C9}" dt="2022-02-13T16:41:39.955" v="415" actId="21"/>
          <ac:picMkLst>
            <pc:docMk/>
            <pc:sldMk cId="3625207758" sldId="922"/>
            <ac:picMk id="19" creationId="{5B055E16-BC71-44DC-9E77-4FC01B0F2B6E}"/>
          </ac:picMkLst>
        </pc:picChg>
      </pc:sldChg>
      <pc:sldChg chg="del">
        <pc:chgData name="天野 未空" userId="bd8e2cdf-5626-48c4-9b4b-c3cc4b484e21" providerId="ADAL" clId="{C7E84BD4-733F-455B-84AD-5533B1A212C9}" dt="2022-02-13T11:05:21.266" v="2" actId="2696"/>
        <pc:sldMkLst>
          <pc:docMk/>
          <pc:sldMk cId="4283202198" sldId="922"/>
        </pc:sldMkLst>
      </pc:sldChg>
      <pc:sldChg chg="del">
        <pc:chgData name="天野 未空" userId="bd8e2cdf-5626-48c4-9b4b-c3cc4b484e21" providerId="ADAL" clId="{C7E84BD4-733F-455B-84AD-5533B1A212C9}" dt="2022-02-13T11:05:19.653" v="1" actId="2696"/>
        <pc:sldMkLst>
          <pc:docMk/>
          <pc:sldMk cId="954588676" sldId="923"/>
        </pc:sldMkLst>
      </pc:sldChg>
      <pc:sldChg chg="addSp delSp modSp add del mod modAnim">
        <pc:chgData name="天野 未空" userId="bd8e2cdf-5626-48c4-9b4b-c3cc4b484e21" providerId="ADAL" clId="{C7E84BD4-733F-455B-84AD-5533B1A212C9}" dt="2022-02-14T03:41:50.003" v="718" actId="33935"/>
        <pc:sldMkLst>
          <pc:docMk/>
          <pc:sldMk cId="2313507289" sldId="923"/>
        </pc:sldMkLst>
        <pc:spChg chg="mod modVis">
          <ac:chgData name="天野 未空" userId="bd8e2cdf-5626-48c4-9b4b-c3cc4b484e21" providerId="ADAL" clId="{C7E84BD4-733F-455B-84AD-5533B1A212C9}" dt="2022-02-14T03:41:28.016" v="713" actId="33935"/>
          <ac:spMkLst>
            <pc:docMk/>
            <pc:sldMk cId="2313507289" sldId="923"/>
            <ac:spMk id="3" creationId="{7A3EE31F-57A7-4FCE-AFC6-2C0F3AB2E905}"/>
          </ac:spMkLst>
        </pc:spChg>
        <pc:spChg chg="mod">
          <ac:chgData name="天野 未空" userId="bd8e2cdf-5626-48c4-9b4b-c3cc4b484e21" providerId="ADAL" clId="{C7E84BD4-733F-455B-84AD-5533B1A212C9}" dt="2022-02-14T03:38:14.466" v="661" actId="164"/>
          <ac:spMkLst>
            <pc:docMk/>
            <pc:sldMk cId="2313507289" sldId="923"/>
            <ac:spMk id="7" creationId="{BDCA41DE-6B65-46C8-81DF-607841F0940C}"/>
          </ac:spMkLst>
        </pc:spChg>
        <pc:spChg chg="mod modVis">
          <ac:chgData name="天野 未空" userId="bd8e2cdf-5626-48c4-9b4b-c3cc4b484e21" providerId="ADAL" clId="{C7E84BD4-733F-455B-84AD-5533B1A212C9}" dt="2022-02-14T03:41:28.016" v="713" actId="33935"/>
          <ac:spMkLst>
            <pc:docMk/>
            <pc:sldMk cId="2313507289" sldId="923"/>
            <ac:spMk id="8" creationId="{208558A6-AE40-4AB1-8F66-098715F232FF}"/>
          </ac:spMkLst>
        </pc:spChg>
        <pc:spChg chg="mod modVis">
          <ac:chgData name="天野 未空" userId="bd8e2cdf-5626-48c4-9b4b-c3cc4b484e21" providerId="ADAL" clId="{C7E84BD4-733F-455B-84AD-5533B1A212C9}" dt="2022-02-14T03:41:28.016" v="713" actId="33935"/>
          <ac:spMkLst>
            <pc:docMk/>
            <pc:sldMk cId="2313507289" sldId="923"/>
            <ac:spMk id="10" creationId="{211A1711-0522-478F-9BCE-0D1502ADF4DF}"/>
          </ac:spMkLst>
        </pc:spChg>
        <pc:spChg chg="mod modVis">
          <ac:chgData name="天野 未空" userId="bd8e2cdf-5626-48c4-9b4b-c3cc4b484e21" providerId="ADAL" clId="{C7E84BD4-733F-455B-84AD-5533B1A212C9}" dt="2022-02-14T03:40:34.484" v="701" actId="14429"/>
          <ac:spMkLst>
            <pc:docMk/>
            <pc:sldMk cId="2313507289" sldId="923"/>
            <ac:spMk id="30" creationId="{68CF559C-DD76-4F6C-9BC6-5940A33668ED}"/>
          </ac:spMkLst>
        </pc:spChg>
        <pc:spChg chg="mod modVis">
          <ac:chgData name="天野 未空" userId="bd8e2cdf-5626-48c4-9b4b-c3cc4b484e21" providerId="ADAL" clId="{C7E84BD4-733F-455B-84AD-5533B1A212C9}" dt="2022-02-14T03:40:32.629" v="700" actId="14429"/>
          <ac:spMkLst>
            <pc:docMk/>
            <pc:sldMk cId="2313507289" sldId="923"/>
            <ac:spMk id="31" creationId="{AC15C69E-853F-4BF0-81A7-B8D12A0F7B91}"/>
          </ac:spMkLst>
        </pc:spChg>
        <pc:spChg chg="mod modVis">
          <ac:chgData name="天野 未空" userId="bd8e2cdf-5626-48c4-9b4b-c3cc4b484e21" providerId="ADAL" clId="{C7E84BD4-733F-455B-84AD-5533B1A212C9}" dt="2022-02-14T03:40:35.104" v="702" actId="14429"/>
          <ac:spMkLst>
            <pc:docMk/>
            <pc:sldMk cId="2313507289" sldId="923"/>
            <ac:spMk id="32" creationId="{17D2A6CE-5641-48B3-B095-1E1240CEFB2B}"/>
          </ac:spMkLst>
        </pc:spChg>
        <pc:spChg chg="mod modVis">
          <ac:chgData name="天野 未空" userId="bd8e2cdf-5626-48c4-9b4b-c3cc4b484e21" providerId="ADAL" clId="{C7E84BD4-733F-455B-84AD-5533B1A212C9}" dt="2022-02-14T03:41:28.016" v="713" actId="33935"/>
          <ac:spMkLst>
            <pc:docMk/>
            <pc:sldMk cId="2313507289" sldId="923"/>
            <ac:spMk id="34" creationId="{9B450AA6-2286-41D9-8695-22FEE0803FDD}"/>
          </ac:spMkLst>
        </pc:spChg>
        <pc:spChg chg="mod">
          <ac:chgData name="天野 未空" userId="bd8e2cdf-5626-48c4-9b4b-c3cc4b484e21" providerId="ADAL" clId="{C7E84BD4-733F-455B-84AD-5533B1A212C9}" dt="2022-02-14T03:38:14.466" v="661" actId="164"/>
          <ac:spMkLst>
            <pc:docMk/>
            <pc:sldMk cId="2313507289" sldId="923"/>
            <ac:spMk id="39" creationId="{919263D5-8AAB-4ABB-AED6-6E4D8764A68D}"/>
          </ac:spMkLst>
        </pc:spChg>
        <pc:spChg chg="add del mod">
          <ac:chgData name="天野 未空" userId="bd8e2cdf-5626-48c4-9b4b-c3cc4b484e21" providerId="ADAL" clId="{C7E84BD4-733F-455B-84AD-5533B1A212C9}" dt="2022-02-14T03:38:08.493" v="656"/>
          <ac:spMkLst>
            <pc:docMk/>
            <pc:sldMk cId="2313507289" sldId="923"/>
            <ac:spMk id="43" creationId="{B99C3ECF-F4FF-4435-B8F8-F91B37EED32B}"/>
          </ac:spMkLst>
        </pc:spChg>
        <pc:spChg chg="mod topLvl">
          <ac:chgData name="天野 未空" userId="bd8e2cdf-5626-48c4-9b4b-c3cc4b484e21" providerId="ADAL" clId="{C7E84BD4-733F-455B-84AD-5533B1A212C9}" dt="2022-02-14T03:38:40.521" v="669" actId="164"/>
          <ac:spMkLst>
            <pc:docMk/>
            <pc:sldMk cId="2313507289" sldId="923"/>
            <ac:spMk id="44" creationId="{3284C4A6-DDE8-4B83-8861-EA02FB4A54BB}"/>
          </ac:spMkLst>
        </pc:spChg>
        <pc:spChg chg="mod topLvl">
          <ac:chgData name="天野 未空" userId="bd8e2cdf-5626-48c4-9b4b-c3cc4b484e21" providerId="ADAL" clId="{C7E84BD4-733F-455B-84AD-5533B1A212C9}" dt="2022-02-14T03:38:40.521" v="669" actId="164"/>
          <ac:spMkLst>
            <pc:docMk/>
            <pc:sldMk cId="2313507289" sldId="923"/>
            <ac:spMk id="45" creationId="{2E6C90D6-08E6-46B0-8032-15AFE47A41C9}"/>
          </ac:spMkLst>
        </pc:spChg>
        <pc:spChg chg="mod topLvl">
          <ac:chgData name="天野 未空" userId="bd8e2cdf-5626-48c4-9b4b-c3cc4b484e21" providerId="ADAL" clId="{C7E84BD4-733F-455B-84AD-5533B1A212C9}" dt="2022-02-14T03:38:40.521" v="669" actId="164"/>
          <ac:spMkLst>
            <pc:docMk/>
            <pc:sldMk cId="2313507289" sldId="923"/>
            <ac:spMk id="46" creationId="{9EB20E90-092B-4CA9-A486-CF6717FE09DD}"/>
          </ac:spMkLst>
        </pc:spChg>
        <pc:spChg chg="add mod">
          <ac:chgData name="天野 未空" userId="bd8e2cdf-5626-48c4-9b4b-c3cc4b484e21" providerId="ADAL" clId="{C7E84BD4-733F-455B-84AD-5533B1A212C9}" dt="2022-02-14T03:38:40.521" v="669" actId="164"/>
          <ac:spMkLst>
            <pc:docMk/>
            <pc:sldMk cId="2313507289" sldId="923"/>
            <ac:spMk id="47" creationId="{214E082E-68C0-4858-8AAD-04643447A321}"/>
          </ac:spMkLst>
        </pc:spChg>
        <pc:spChg chg="add mod modVis">
          <ac:chgData name="天野 未空" userId="bd8e2cdf-5626-48c4-9b4b-c3cc4b484e21" providerId="ADAL" clId="{C7E84BD4-733F-455B-84AD-5533B1A212C9}" dt="2022-02-14T03:41:50.003" v="718" actId="33935"/>
          <ac:spMkLst>
            <pc:docMk/>
            <pc:sldMk cId="2313507289" sldId="923"/>
            <ac:spMk id="48" creationId="{7134C4F7-ABE0-4A7C-B807-16E22FFE66B1}"/>
          </ac:spMkLst>
        </pc:spChg>
        <pc:spChg chg="mod modVis">
          <ac:chgData name="天野 未空" userId="bd8e2cdf-5626-48c4-9b4b-c3cc4b484e21" providerId="ADAL" clId="{C7E84BD4-733F-455B-84AD-5533B1A212C9}" dt="2022-02-14T03:41:28.016" v="713" actId="33935"/>
          <ac:spMkLst>
            <pc:docMk/>
            <pc:sldMk cId="2313507289" sldId="923"/>
            <ac:spMk id="49" creationId="{6F400897-7205-4B10-B651-4A39E1962D8C}"/>
          </ac:spMkLst>
        </pc:spChg>
        <pc:spChg chg="mod modVis">
          <ac:chgData name="天野 未空" userId="bd8e2cdf-5626-48c4-9b4b-c3cc4b484e21" providerId="ADAL" clId="{C7E84BD4-733F-455B-84AD-5533B1A212C9}" dt="2022-02-14T03:41:28.016" v="713" actId="33935"/>
          <ac:spMkLst>
            <pc:docMk/>
            <pc:sldMk cId="2313507289" sldId="923"/>
            <ac:spMk id="50" creationId="{05568488-FE90-43FD-9D6C-B861FB1DE757}"/>
          </ac:spMkLst>
        </pc:spChg>
        <pc:spChg chg="mod modVis">
          <ac:chgData name="天野 未空" userId="bd8e2cdf-5626-48c4-9b4b-c3cc4b484e21" providerId="ADAL" clId="{C7E84BD4-733F-455B-84AD-5533B1A212C9}" dt="2022-02-14T03:41:28.016" v="713" actId="33935"/>
          <ac:spMkLst>
            <pc:docMk/>
            <pc:sldMk cId="2313507289" sldId="923"/>
            <ac:spMk id="51" creationId="{62E48308-229C-4A42-B13C-C4708D7F7BD1}"/>
          </ac:spMkLst>
        </pc:spChg>
        <pc:spChg chg="mod topLvl">
          <ac:chgData name="天野 未空" userId="bd8e2cdf-5626-48c4-9b4b-c3cc4b484e21" providerId="ADAL" clId="{C7E84BD4-733F-455B-84AD-5533B1A212C9}" dt="2022-02-14T03:38:40.521" v="669" actId="164"/>
          <ac:spMkLst>
            <pc:docMk/>
            <pc:sldMk cId="2313507289" sldId="923"/>
            <ac:spMk id="53" creationId="{C2ED0418-2BF8-4C21-A810-2D3440452F23}"/>
          </ac:spMkLst>
        </pc:spChg>
        <pc:spChg chg="mod modVis">
          <ac:chgData name="天野 未空" userId="bd8e2cdf-5626-48c4-9b4b-c3cc4b484e21" providerId="ADAL" clId="{C7E84BD4-733F-455B-84AD-5533B1A212C9}" dt="2022-02-14T03:41:28.016" v="713" actId="33935"/>
          <ac:spMkLst>
            <pc:docMk/>
            <pc:sldMk cId="2313507289" sldId="923"/>
            <ac:spMk id="54" creationId="{EF2EB08E-7FE6-480E-BD0F-6E6E3C89E099}"/>
          </ac:spMkLst>
        </pc:spChg>
        <pc:spChg chg="mod modVis">
          <ac:chgData name="天野 未空" userId="bd8e2cdf-5626-48c4-9b4b-c3cc4b484e21" providerId="ADAL" clId="{C7E84BD4-733F-455B-84AD-5533B1A212C9}" dt="2022-02-14T03:41:28.016" v="713" actId="33935"/>
          <ac:spMkLst>
            <pc:docMk/>
            <pc:sldMk cId="2313507289" sldId="923"/>
            <ac:spMk id="55" creationId="{AA5CE34D-41A8-45D5-94D9-BEE3B19F3C04}"/>
          </ac:spMkLst>
        </pc:spChg>
        <pc:spChg chg="mod modVis">
          <ac:chgData name="天野 未空" userId="bd8e2cdf-5626-48c4-9b4b-c3cc4b484e21" providerId="ADAL" clId="{C7E84BD4-733F-455B-84AD-5533B1A212C9}" dt="2022-02-14T03:41:28.016" v="713" actId="33935"/>
          <ac:spMkLst>
            <pc:docMk/>
            <pc:sldMk cId="2313507289" sldId="923"/>
            <ac:spMk id="56" creationId="{A6DC4998-3B09-4552-9BD4-E85DD23D6820}"/>
          </ac:spMkLst>
        </pc:spChg>
        <pc:spChg chg="mod modVis">
          <ac:chgData name="天野 未空" userId="bd8e2cdf-5626-48c4-9b4b-c3cc4b484e21" providerId="ADAL" clId="{C7E84BD4-733F-455B-84AD-5533B1A212C9}" dt="2022-02-14T03:41:28.016" v="713" actId="33935"/>
          <ac:spMkLst>
            <pc:docMk/>
            <pc:sldMk cId="2313507289" sldId="923"/>
            <ac:spMk id="57" creationId="{21CE3F2B-A069-43AB-85BB-639ABE0207B5}"/>
          </ac:spMkLst>
        </pc:spChg>
        <pc:spChg chg="del mod topLvl modVis">
          <ac:chgData name="天野 未空" userId="bd8e2cdf-5626-48c4-9b4b-c3cc4b484e21" providerId="ADAL" clId="{C7E84BD4-733F-455B-84AD-5533B1A212C9}" dt="2022-02-14T03:41:47.328" v="717" actId="21"/>
          <ac:spMkLst>
            <pc:docMk/>
            <pc:sldMk cId="2313507289" sldId="923"/>
            <ac:spMk id="58" creationId="{67BFBBCA-35FF-4104-A137-1AC56D93E173}"/>
          </ac:spMkLst>
        </pc:spChg>
        <pc:spChg chg="mod ord topLvl">
          <ac:chgData name="天野 未空" userId="bd8e2cdf-5626-48c4-9b4b-c3cc4b484e21" providerId="ADAL" clId="{C7E84BD4-733F-455B-84AD-5533B1A212C9}" dt="2022-02-14T03:38:40.521" v="669" actId="164"/>
          <ac:spMkLst>
            <pc:docMk/>
            <pc:sldMk cId="2313507289" sldId="923"/>
            <ac:spMk id="59" creationId="{7684E6AE-7A23-449A-9612-0FC8B145262F}"/>
          </ac:spMkLst>
        </pc:spChg>
        <pc:grpChg chg="mod modVis">
          <ac:chgData name="天野 未空" userId="bd8e2cdf-5626-48c4-9b4b-c3cc4b484e21" providerId="ADAL" clId="{C7E84BD4-733F-455B-84AD-5533B1A212C9}" dt="2022-02-14T03:41:28.016" v="713" actId="33935"/>
          <ac:grpSpMkLst>
            <pc:docMk/>
            <pc:sldMk cId="2313507289" sldId="923"/>
            <ac:grpSpMk id="6" creationId="{5F941CAB-40AC-4F82-B4DA-60077D679C0D}"/>
          </ac:grpSpMkLst>
        </pc:grpChg>
        <pc:grpChg chg="mod ord modVis">
          <ac:chgData name="天野 未空" userId="bd8e2cdf-5626-48c4-9b4b-c3cc4b484e21" providerId="ADAL" clId="{C7E84BD4-733F-455B-84AD-5533B1A212C9}" dt="2022-02-14T03:41:50.003" v="718" actId="33935"/>
          <ac:grpSpMkLst>
            <pc:docMk/>
            <pc:sldMk cId="2313507289" sldId="923"/>
            <ac:grpSpMk id="9" creationId="{14FBEA08-0897-4953-8324-2AEAAA9CF2DB}"/>
          </ac:grpSpMkLst>
        </pc:grpChg>
        <pc:grpChg chg="add mod">
          <ac:chgData name="天野 未空" userId="bd8e2cdf-5626-48c4-9b4b-c3cc4b484e21" providerId="ADAL" clId="{C7E84BD4-733F-455B-84AD-5533B1A212C9}" dt="2022-02-14T03:38:14.466" v="661" actId="164"/>
          <ac:grpSpMkLst>
            <pc:docMk/>
            <pc:sldMk cId="2313507289" sldId="923"/>
            <ac:grpSpMk id="11" creationId="{9149C84E-4A1C-4C5A-8484-4A17EEE0BBAB}"/>
          </ac:grpSpMkLst>
        </pc:grpChg>
        <pc:grpChg chg="add mod ord modVis">
          <ac:chgData name="天野 未空" userId="bd8e2cdf-5626-48c4-9b4b-c3cc4b484e21" providerId="ADAL" clId="{C7E84BD4-733F-455B-84AD-5533B1A212C9}" dt="2022-02-14T03:41:50.003" v="718" actId="33935"/>
          <ac:grpSpMkLst>
            <pc:docMk/>
            <pc:sldMk cId="2313507289" sldId="923"/>
            <ac:grpSpMk id="12" creationId="{B7E6B2F6-5F9D-45FB-8D8A-A027F4674277}"/>
          </ac:grpSpMkLst>
        </pc:grpChg>
        <pc:grpChg chg="del">
          <ac:chgData name="天野 未空" userId="bd8e2cdf-5626-48c4-9b4b-c3cc4b484e21" providerId="ADAL" clId="{C7E84BD4-733F-455B-84AD-5533B1A212C9}" dt="2022-02-14T03:36:59.817" v="633" actId="165"/>
          <ac:grpSpMkLst>
            <pc:docMk/>
            <pc:sldMk cId="2313507289" sldId="923"/>
            <ac:grpSpMk id="37" creationId="{DF861F8D-586B-44A5-9210-CAFA56569199}"/>
          </ac:grpSpMkLst>
        </pc:grpChg>
        <pc:grpChg chg="mod modVis">
          <ac:chgData name="天野 未空" userId="bd8e2cdf-5626-48c4-9b4b-c3cc4b484e21" providerId="ADAL" clId="{C7E84BD4-733F-455B-84AD-5533B1A212C9}" dt="2022-02-14T03:41:28.016" v="713" actId="33935"/>
          <ac:grpSpMkLst>
            <pc:docMk/>
            <pc:sldMk cId="2313507289" sldId="923"/>
            <ac:grpSpMk id="38" creationId="{EF274CD2-BA64-4BE6-A306-AE755963D784}"/>
          </ac:grpSpMkLst>
        </pc:grpChg>
        <pc:graphicFrameChg chg="mod modVis">
          <ac:chgData name="天野 未空" userId="bd8e2cdf-5626-48c4-9b4b-c3cc4b484e21" providerId="ADAL" clId="{C7E84BD4-733F-455B-84AD-5533B1A212C9}" dt="2022-02-14T03:41:28.016" v="713" actId="33935"/>
          <ac:graphicFrameMkLst>
            <pc:docMk/>
            <pc:sldMk cId="2313507289" sldId="923"/>
            <ac:graphicFrameMk id="5" creationId="{98B99DCF-94E8-4A96-BFCA-359A52870D44}"/>
          </ac:graphicFrameMkLst>
        </pc:graphicFrameChg>
      </pc:sldChg>
      <pc:sldChg chg="add del">
        <pc:chgData name="天野 未空" userId="bd8e2cdf-5626-48c4-9b4b-c3cc4b484e21" providerId="ADAL" clId="{C7E84BD4-733F-455B-84AD-5533B1A212C9}" dt="2022-02-14T02:31:18.762" v="502" actId="2696"/>
        <pc:sldMkLst>
          <pc:docMk/>
          <pc:sldMk cId="3377346832" sldId="923"/>
        </pc:sldMkLst>
      </pc:sldChg>
      <pc:sldChg chg="add">
        <pc:chgData name="天野 未空" userId="bd8e2cdf-5626-48c4-9b4b-c3cc4b484e21" providerId="ADAL" clId="{C7E84BD4-733F-455B-84AD-5533B1A212C9}" dt="2022-02-14T03:49:03.290" v="881"/>
        <pc:sldMkLst>
          <pc:docMk/>
          <pc:sldMk cId="1962734963" sldId="924"/>
        </pc:sldMkLst>
      </pc:sldChg>
    </pc:docChg>
  </pc:docChgLst>
  <pc:docChgLst>
    <pc:chgData name="アマノ ミク" userId="bd8e2cdf-5626-48c4-9b4b-c3cc4b484e21" providerId="ADAL" clId="{AA55C130-51EB-4BFF-80D9-14994C0CEFE1}"/>
    <pc:docChg chg="undo redo custSel addSld delSld modSld sldOrd modSection">
      <pc:chgData name="アマノ ミク" userId="bd8e2cdf-5626-48c4-9b4b-c3cc4b484e21" providerId="ADAL" clId="{AA55C130-51EB-4BFF-80D9-14994C0CEFE1}" dt="2022-02-14T12:19:32.978" v="1093" actId="20577"/>
      <pc:docMkLst>
        <pc:docMk/>
      </pc:docMkLst>
      <pc:sldChg chg="add del">
        <pc:chgData name="アマノ ミク" userId="bd8e2cdf-5626-48c4-9b4b-c3cc4b484e21" providerId="ADAL" clId="{AA55C130-51EB-4BFF-80D9-14994C0CEFE1}" dt="2022-02-14T07:42:03.187" v="345" actId="47"/>
        <pc:sldMkLst>
          <pc:docMk/>
          <pc:sldMk cId="3958265478" sldId="349"/>
        </pc:sldMkLst>
      </pc:sldChg>
      <pc:sldChg chg="add del">
        <pc:chgData name="アマノ ミク" userId="bd8e2cdf-5626-48c4-9b4b-c3cc4b484e21" providerId="ADAL" clId="{AA55C130-51EB-4BFF-80D9-14994C0CEFE1}" dt="2022-02-14T07:42:02.501" v="338" actId="47"/>
        <pc:sldMkLst>
          <pc:docMk/>
          <pc:sldMk cId="2649751533" sldId="461"/>
        </pc:sldMkLst>
      </pc:sldChg>
      <pc:sldChg chg="add del">
        <pc:chgData name="アマノ ミク" userId="bd8e2cdf-5626-48c4-9b4b-c3cc4b484e21" providerId="ADAL" clId="{AA55C130-51EB-4BFF-80D9-14994C0CEFE1}" dt="2022-02-14T07:42:02.977" v="339" actId="47"/>
        <pc:sldMkLst>
          <pc:docMk/>
          <pc:sldMk cId="2614431013" sldId="538"/>
        </pc:sldMkLst>
      </pc:sldChg>
      <pc:sldChg chg="add del">
        <pc:chgData name="アマノ ミク" userId="bd8e2cdf-5626-48c4-9b4b-c3cc4b484e21" providerId="ADAL" clId="{AA55C130-51EB-4BFF-80D9-14994C0CEFE1}" dt="2022-02-14T07:42:03.140" v="343" actId="47"/>
        <pc:sldMkLst>
          <pc:docMk/>
          <pc:sldMk cId="2181679165" sldId="569"/>
        </pc:sldMkLst>
      </pc:sldChg>
      <pc:sldChg chg="add del">
        <pc:chgData name="アマノ ミク" userId="bd8e2cdf-5626-48c4-9b4b-c3cc4b484e21" providerId="ADAL" clId="{AA55C130-51EB-4BFF-80D9-14994C0CEFE1}" dt="2022-02-14T07:42:03.177" v="344" actId="47"/>
        <pc:sldMkLst>
          <pc:docMk/>
          <pc:sldMk cId="1042203693" sldId="570"/>
        </pc:sldMkLst>
      </pc:sldChg>
      <pc:sldChg chg="add del">
        <pc:chgData name="アマノ ミク" userId="bd8e2cdf-5626-48c4-9b4b-c3cc4b484e21" providerId="ADAL" clId="{AA55C130-51EB-4BFF-80D9-14994C0CEFE1}" dt="2022-02-14T07:42:03.081" v="341" actId="47"/>
        <pc:sldMkLst>
          <pc:docMk/>
          <pc:sldMk cId="1311325625" sldId="828"/>
        </pc:sldMkLst>
      </pc:sldChg>
      <pc:sldChg chg="modSp add del mod">
        <pc:chgData name="アマノ ミク" userId="bd8e2cdf-5626-48c4-9b4b-c3cc4b484e21" providerId="ADAL" clId="{AA55C130-51EB-4BFF-80D9-14994C0CEFE1}" dt="2022-02-14T07:57:37.499" v="657" actId="948"/>
        <pc:sldMkLst>
          <pc:docMk/>
          <pc:sldMk cId="2972141594" sldId="881"/>
        </pc:sldMkLst>
        <pc:spChg chg="mod">
          <ac:chgData name="アマノ ミク" userId="bd8e2cdf-5626-48c4-9b4b-c3cc4b484e21" providerId="ADAL" clId="{AA55C130-51EB-4BFF-80D9-14994C0CEFE1}" dt="2022-02-14T07:57:37.499" v="657" actId="948"/>
          <ac:spMkLst>
            <pc:docMk/>
            <pc:sldMk cId="2972141594" sldId="881"/>
            <ac:spMk id="41" creationId="{87A2E8FD-D72F-4119-801F-2ACD0DAA915D}"/>
          </ac:spMkLst>
        </pc:spChg>
        <pc:grpChg chg="mod">
          <ac:chgData name="アマノ ミク" userId="bd8e2cdf-5626-48c4-9b4b-c3cc4b484e21" providerId="ADAL" clId="{AA55C130-51EB-4BFF-80D9-14994C0CEFE1}" dt="2022-02-14T07:55:11.518" v="411" actId="14100"/>
          <ac:grpSpMkLst>
            <pc:docMk/>
            <pc:sldMk cId="2972141594" sldId="881"/>
            <ac:grpSpMk id="37" creationId="{6D7044E2-2E22-4349-B38D-58220E8DCF59}"/>
          </ac:grpSpMkLst>
        </pc:grpChg>
      </pc:sldChg>
      <pc:sldChg chg="modSp add del mod">
        <pc:chgData name="アマノ ミク" userId="bd8e2cdf-5626-48c4-9b4b-c3cc4b484e21" providerId="ADAL" clId="{AA55C130-51EB-4BFF-80D9-14994C0CEFE1}" dt="2022-02-14T12:12:11.133" v="975" actId="404"/>
        <pc:sldMkLst>
          <pc:docMk/>
          <pc:sldMk cId="3412701562" sldId="897"/>
        </pc:sldMkLst>
        <pc:spChg chg="mod">
          <ac:chgData name="アマノ ミク" userId="bd8e2cdf-5626-48c4-9b4b-c3cc4b484e21" providerId="ADAL" clId="{AA55C130-51EB-4BFF-80D9-14994C0CEFE1}" dt="2022-02-14T12:12:11.133" v="975" actId="404"/>
          <ac:spMkLst>
            <pc:docMk/>
            <pc:sldMk cId="3412701562" sldId="897"/>
            <ac:spMk id="3" creationId="{714885F7-4AC5-4197-AFCC-0D1FE30A73FF}"/>
          </ac:spMkLst>
        </pc:spChg>
      </pc:sldChg>
      <pc:sldChg chg="add del">
        <pc:chgData name="アマノ ミク" userId="bd8e2cdf-5626-48c4-9b4b-c3cc4b484e21" providerId="ADAL" clId="{AA55C130-51EB-4BFF-80D9-14994C0CEFE1}" dt="2022-02-14T07:50:39.112" v="360" actId="2696"/>
        <pc:sldMkLst>
          <pc:docMk/>
          <pc:sldMk cId="421023367" sldId="899"/>
        </pc:sldMkLst>
      </pc:sldChg>
      <pc:sldChg chg="modSp add del mod">
        <pc:chgData name="アマノ ミク" userId="bd8e2cdf-5626-48c4-9b4b-c3cc4b484e21" providerId="ADAL" clId="{AA55C130-51EB-4BFF-80D9-14994C0CEFE1}" dt="2022-02-14T07:50:34.238" v="359"/>
        <pc:sldMkLst>
          <pc:docMk/>
          <pc:sldMk cId="1090807105" sldId="909"/>
        </pc:sldMkLst>
        <pc:spChg chg="mod">
          <ac:chgData name="アマノ ミク" userId="bd8e2cdf-5626-48c4-9b4b-c3cc4b484e21" providerId="ADAL" clId="{AA55C130-51EB-4BFF-80D9-14994C0CEFE1}" dt="2022-02-14T05:08:01.771" v="44"/>
          <ac:spMkLst>
            <pc:docMk/>
            <pc:sldMk cId="1090807105" sldId="909"/>
            <ac:spMk id="3" creationId="{4E64BA4C-9848-43B3-9DAA-36D1E4461371}"/>
          </ac:spMkLst>
        </pc:spChg>
      </pc:sldChg>
      <pc:sldChg chg="addSp delSp modSp add del mod ord modAnim">
        <pc:chgData name="アマノ ミク" userId="bd8e2cdf-5626-48c4-9b4b-c3cc4b484e21" providerId="ADAL" clId="{AA55C130-51EB-4BFF-80D9-14994C0CEFE1}" dt="2022-02-14T12:18:33.100" v="1067" actId="167"/>
        <pc:sldMkLst>
          <pc:docMk/>
          <pc:sldMk cId="1913881510" sldId="910"/>
        </pc:sldMkLst>
        <pc:spChg chg="mod">
          <ac:chgData name="アマノ ミク" userId="bd8e2cdf-5626-48c4-9b4b-c3cc4b484e21" providerId="ADAL" clId="{AA55C130-51EB-4BFF-80D9-14994C0CEFE1}" dt="2022-02-14T12:12:55.539" v="1015" actId="404"/>
          <ac:spMkLst>
            <pc:docMk/>
            <pc:sldMk cId="1913881510" sldId="910"/>
            <ac:spMk id="3" creationId="{714885F7-4AC5-4197-AFCC-0D1FE30A73FF}"/>
          </ac:spMkLst>
        </pc:spChg>
        <pc:spChg chg="mod topLvl">
          <ac:chgData name="アマノ ミク" userId="bd8e2cdf-5626-48c4-9b4b-c3cc4b484e21" providerId="ADAL" clId="{AA55C130-51EB-4BFF-80D9-14994C0CEFE1}" dt="2022-02-14T12:16:02.126" v="1051" actId="164"/>
          <ac:spMkLst>
            <pc:docMk/>
            <pc:sldMk cId="1913881510" sldId="910"/>
            <ac:spMk id="11" creationId="{21E623D8-C7E2-4E6C-91C9-A16CB602F443}"/>
          </ac:spMkLst>
        </pc:spChg>
        <pc:spChg chg="mod topLvl">
          <ac:chgData name="アマノ ミク" userId="bd8e2cdf-5626-48c4-9b4b-c3cc4b484e21" providerId="ADAL" clId="{AA55C130-51EB-4BFF-80D9-14994C0CEFE1}" dt="2022-02-14T12:16:02.126" v="1051" actId="164"/>
          <ac:spMkLst>
            <pc:docMk/>
            <pc:sldMk cId="1913881510" sldId="910"/>
            <ac:spMk id="13" creationId="{10E1C414-E2B9-4443-895D-D0ED82622A5B}"/>
          </ac:spMkLst>
        </pc:spChg>
        <pc:spChg chg="ord">
          <ac:chgData name="アマノ ミク" userId="bd8e2cdf-5626-48c4-9b4b-c3cc4b484e21" providerId="ADAL" clId="{AA55C130-51EB-4BFF-80D9-14994C0CEFE1}" dt="2022-02-14T12:18:31.755" v="1066" actId="167"/>
          <ac:spMkLst>
            <pc:docMk/>
            <pc:sldMk cId="1913881510" sldId="910"/>
            <ac:spMk id="33" creationId="{AC56509B-7959-40B7-9B64-5A228E091A38}"/>
          </ac:spMkLst>
        </pc:spChg>
        <pc:spChg chg="mod topLvl">
          <ac:chgData name="アマノ ミク" userId="bd8e2cdf-5626-48c4-9b4b-c3cc4b484e21" providerId="ADAL" clId="{AA55C130-51EB-4BFF-80D9-14994C0CEFE1}" dt="2022-02-14T12:16:02.126" v="1051" actId="164"/>
          <ac:spMkLst>
            <pc:docMk/>
            <pc:sldMk cId="1913881510" sldId="910"/>
            <ac:spMk id="76" creationId="{29300AAE-610C-4985-9D03-3BAA4E2C4FE5}"/>
          </ac:spMkLst>
        </pc:spChg>
        <pc:grpChg chg="add mod">
          <ac:chgData name="アマノ ミク" userId="bd8e2cdf-5626-48c4-9b4b-c3cc4b484e21" providerId="ADAL" clId="{AA55C130-51EB-4BFF-80D9-14994C0CEFE1}" dt="2022-02-14T12:16:02.126" v="1051" actId="164"/>
          <ac:grpSpMkLst>
            <pc:docMk/>
            <pc:sldMk cId="1913881510" sldId="910"/>
            <ac:grpSpMk id="5" creationId="{05C95E9C-EE38-4BFA-B07E-1303FAE05324}"/>
          </ac:grpSpMkLst>
        </pc:grpChg>
        <pc:grpChg chg="ord">
          <ac:chgData name="アマノ ミク" userId="bd8e2cdf-5626-48c4-9b4b-c3cc4b484e21" providerId="ADAL" clId="{AA55C130-51EB-4BFF-80D9-14994C0CEFE1}" dt="2022-02-14T12:18:33.100" v="1067" actId="167"/>
          <ac:grpSpMkLst>
            <pc:docMk/>
            <pc:sldMk cId="1913881510" sldId="910"/>
            <ac:grpSpMk id="7" creationId="{F4970B84-EDBA-4ECD-AE1B-D9C372C55E40}"/>
          </ac:grpSpMkLst>
        </pc:grpChg>
        <pc:grpChg chg="del ord topLvl">
          <ac:chgData name="アマノ ミク" userId="bd8e2cdf-5626-48c4-9b4b-c3cc4b484e21" providerId="ADAL" clId="{AA55C130-51EB-4BFF-80D9-14994C0CEFE1}" dt="2022-02-14T12:15:57.103" v="1050" actId="165"/>
          <ac:grpSpMkLst>
            <pc:docMk/>
            <pc:sldMk cId="1913881510" sldId="910"/>
            <ac:grpSpMk id="15" creationId="{3428ED41-8CC4-4202-A070-A8BD8AC6B4A3}"/>
          </ac:grpSpMkLst>
        </pc:grpChg>
        <pc:grpChg chg="del">
          <ac:chgData name="アマノ ミク" userId="bd8e2cdf-5626-48c4-9b4b-c3cc4b484e21" providerId="ADAL" clId="{AA55C130-51EB-4BFF-80D9-14994C0CEFE1}" dt="2022-02-14T12:15:35.665" v="1048" actId="21"/>
          <ac:grpSpMkLst>
            <pc:docMk/>
            <pc:sldMk cId="1913881510" sldId="910"/>
            <ac:grpSpMk id="17" creationId="{EFA55F03-C9BE-48A1-AE06-D6E67D61D924}"/>
          </ac:grpSpMkLst>
        </pc:grpChg>
        <pc:picChg chg="del topLvl">
          <ac:chgData name="アマノ ミク" userId="bd8e2cdf-5626-48c4-9b4b-c3cc4b484e21" providerId="ADAL" clId="{AA55C130-51EB-4BFF-80D9-14994C0CEFE1}" dt="2022-02-14T12:15:35.665" v="1048" actId="21"/>
          <ac:picMkLst>
            <pc:docMk/>
            <pc:sldMk cId="1913881510" sldId="910"/>
            <ac:picMk id="16" creationId="{9CCDAAD7-1811-4078-8EF7-3BFDE310B801}"/>
          </ac:picMkLst>
        </pc:picChg>
        <pc:picChg chg="add mod ord">
          <ac:chgData name="アマノ ミク" userId="bd8e2cdf-5626-48c4-9b4b-c3cc4b484e21" providerId="ADAL" clId="{AA55C130-51EB-4BFF-80D9-14994C0CEFE1}" dt="2022-02-14T12:15:31.698" v="1047" actId="167"/>
          <ac:picMkLst>
            <pc:docMk/>
            <pc:sldMk cId="1913881510" sldId="910"/>
            <ac:picMk id="34" creationId="{B7A695BB-938E-41C2-8893-D0FBE8CA1301}"/>
          </ac:picMkLst>
        </pc:picChg>
      </pc:sldChg>
      <pc:sldChg chg="modSp add del mod">
        <pc:chgData name="アマノ ミク" userId="bd8e2cdf-5626-48c4-9b4b-c3cc4b484e21" providerId="ADAL" clId="{AA55C130-51EB-4BFF-80D9-14994C0CEFE1}" dt="2022-02-14T12:13:10.056" v="1016"/>
        <pc:sldMkLst>
          <pc:docMk/>
          <pc:sldMk cId="1422177940" sldId="912"/>
        </pc:sldMkLst>
        <pc:spChg chg="mod">
          <ac:chgData name="アマノ ミク" userId="bd8e2cdf-5626-48c4-9b4b-c3cc4b484e21" providerId="ADAL" clId="{AA55C130-51EB-4BFF-80D9-14994C0CEFE1}" dt="2022-02-14T12:13:10.056" v="1016"/>
          <ac:spMkLst>
            <pc:docMk/>
            <pc:sldMk cId="1422177940" sldId="912"/>
            <ac:spMk id="3" creationId="{714885F7-4AC5-4197-AFCC-0D1FE30A73FF}"/>
          </ac:spMkLst>
        </pc:spChg>
      </pc:sldChg>
      <pc:sldChg chg="modSp add del mod">
        <pc:chgData name="アマノ ミク" userId="bd8e2cdf-5626-48c4-9b4b-c3cc4b484e21" providerId="ADAL" clId="{AA55C130-51EB-4BFF-80D9-14994C0CEFE1}" dt="2022-02-14T08:19:07.359" v="895"/>
        <pc:sldMkLst>
          <pc:docMk/>
          <pc:sldMk cId="142562008" sldId="913"/>
        </pc:sldMkLst>
        <pc:spChg chg="mod">
          <ac:chgData name="アマノ ミク" userId="bd8e2cdf-5626-48c4-9b4b-c3cc4b484e21" providerId="ADAL" clId="{AA55C130-51EB-4BFF-80D9-14994C0CEFE1}" dt="2022-02-14T08:19:07.359" v="895"/>
          <ac:spMkLst>
            <pc:docMk/>
            <pc:sldMk cId="142562008" sldId="913"/>
            <ac:spMk id="3" creationId="{A9307E6D-C1FB-434C-88EC-895FA747345F}"/>
          </ac:spMkLst>
        </pc:spChg>
        <pc:spChg chg="mod">
          <ac:chgData name="アマノ ミク" userId="bd8e2cdf-5626-48c4-9b4b-c3cc4b484e21" providerId="ADAL" clId="{AA55C130-51EB-4BFF-80D9-14994C0CEFE1}" dt="2022-02-14T07:53:46.649" v="401" actId="1035"/>
          <ac:spMkLst>
            <pc:docMk/>
            <pc:sldMk cId="142562008" sldId="913"/>
            <ac:spMk id="25" creationId="{43E4F390-B9E9-4B91-94C0-78D2DDD9C1E7}"/>
          </ac:spMkLst>
        </pc:spChg>
        <pc:spChg chg="mod">
          <ac:chgData name="アマノ ミク" userId="bd8e2cdf-5626-48c4-9b4b-c3cc4b484e21" providerId="ADAL" clId="{AA55C130-51EB-4BFF-80D9-14994C0CEFE1}" dt="2022-02-14T07:53:46.649" v="401" actId="1035"/>
          <ac:spMkLst>
            <pc:docMk/>
            <pc:sldMk cId="142562008" sldId="913"/>
            <ac:spMk id="26" creationId="{0CA4C6C0-499B-445A-9AA4-2EA158E33272}"/>
          </ac:spMkLst>
        </pc:spChg>
        <pc:spChg chg="mod">
          <ac:chgData name="アマノ ミク" userId="bd8e2cdf-5626-48c4-9b4b-c3cc4b484e21" providerId="ADAL" clId="{AA55C130-51EB-4BFF-80D9-14994C0CEFE1}" dt="2022-02-14T07:53:46.649" v="401" actId="1035"/>
          <ac:spMkLst>
            <pc:docMk/>
            <pc:sldMk cId="142562008" sldId="913"/>
            <ac:spMk id="75" creationId="{BB9BB1CA-7987-4FF0-8241-B5AA3C901329}"/>
          </ac:spMkLst>
        </pc:spChg>
        <pc:spChg chg="mod">
          <ac:chgData name="アマノ ミク" userId="bd8e2cdf-5626-48c4-9b4b-c3cc4b484e21" providerId="ADAL" clId="{AA55C130-51EB-4BFF-80D9-14994C0CEFE1}" dt="2022-02-14T07:53:46.649" v="401" actId="1035"/>
          <ac:spMkLst>
            <pc:docMk/>
            <pc:sldMk cId="142562008" sldId="913"/>
            <ac:spMk id="100" creationId="{6FD36E39-88D5-4EF9-902D-C8A4570BDA69}"/>
          </ac:spMkLst>
        </pc:spChg>
        <pc:spChg chg="mod">
          <ac:chgData name="アマノ ミク" userId="bd8e2cdf-5626-48c4-9b4b-c3cc4b484e21" providerId="ADAL" clId="{AA55C130-51EB-4BFF-80D9-14994C0CEFE1}" dt="2022-02-14T07:53:46.649" v="401" actId="1035"/>
          <ac:spMkLst>
            <pc:docMk/>
            <pc:sldMk cId="142562008" sldId="913"/>
            <ac:spMk id="103" creationId="{8AE9AEB9-F47E-4D94-9522-D5A09168CDA5}"/>
          </ac:spMkLst>
        </pc:spChg>
        <pc:spChg chg="mod">
          <ac:chgData name="アマノ ミク" userId="bd8e2cdf-5626-48c4-9b4b-c3cc4b484e21" providerId="ADAL" clId="{AA55C130-51EB-4BFF-80D9-14994C0CEFE1}" dt="2022-02-14T07:53:46.649" v="401" actId="1035"/>
          <ac:spMkLst>
            <pc:docMk/>
            <pc:sldMk cId="142562008" sldId="913"/>
            <ac:spMk id="104" creationId="{9812E936-94B8-4BF8-9971-1E66B86A52AE}"/>
          </ac:spMkLst>
        </pc:spChg>
        <pc:spChg chg="mod">
          <ac:chgData name="アマノ ミク" userId="bd8e2cdf-5626-48c4-9b4b-c3cc4b484e21" providerId="ADAL" clId="{AA55C130-51EB-4BFF-80D9-14994C0CEFE1}" dt="2022-02-14T07:53:46.649" v="401" actId="1035"/>
          <ac:spMkLst>
            <pc:docMk/>
            <pc:sldMk cId="142562008" sldId="913"/>
            <ac:spMk id="105" creationId="{3002774F-D184-471D-AE70-B4BE10151EE7}"/>
          </ac:spMkLst>
        </pc:spChg>
        <pc:spChg chg="mod">
          <ac:chgData name="アマノ ミク" userId="bd8e2cdf-5626-48c4-9b4b-c3cc4b484e21" providerId="ADAL" clId="{AA55C130-51EB-4BFF-80D9-14994C0CEFE1}" dt="2022-02-14T07:53:46.649" v="401" actId="1035"/>
          <ac:spMkLst>
            <pc:docMk/>
            <pc:sldMk cId="142562008" sldId="913"/>
            <ac:spMk id="111" creationId="{104ACCFB-CCB6-45B9-B0FC-A2E37F74312B}"/>
          </ac:spMkLst>
        </pc:spChg>
        <pc:spChg chg="mod">
          <ac:chgData name="アマノ ミク" userId="bd8e2cdf-5626-48c4-9b4b-c3cc4b484e21" providerId="ADAL" clId="{AA55C130-51EB-4BFF-80D9-14994C0CEFE1}" dt="2022-02-14T07:53:46.649" v="401" actId="1035"/>
          <ac:spMkLst>
            <pc:docMk/>
            <pc:sldMk cId="142562008" sldId="913"/>
            <ac:spMk id="112" creationId="{6654DB9D-6D0F-4E4F-BBE4-D19B29245BEA}"/>
          </ac:spMkLst>
        </pc:spChg>
        <pc:spChg chg="mod">
          <ac:chgData name="アマノ ミク" userId="bd8e2cdf-5626-48c4-9b4b-c3cc4b484e21" providerId="ADAL" clId="{AA55C130-51EB-4BFF-80D9-14994C0CEFE1}" dt="2022-02-14T07:53:46.649" v="401" actId="1035"/>
          <ac:spMkLst>
            <pc:docMk/>
            <pc:sldMk cId="142562008" sldId="913"/>
            <ac:spMk id="113" creationId="{161343E5-A33F-445A-A23E-A0E4110B3D05}"/>
          </ac:spMkLst>
        </pc:spChg>
        <pc:spChg chg="mod">
          <ac:chgData name="アマノ ミク" userId="bd8e2cdf-5626-48c4-9b4b-c3cc4b484e21" providerId="ADAL" clId="{AA55C130-51EB-4BFF-80D9-14994C0CEFE1}" dt="2022-02-14T07:53:46.649" v="401" actId="1035"/>
          <ac:spMkLst>
            <pc:docMk/>
            <pc:sldMk cId="142562008" sldId="913"/>
            <ac:spMk id="114" creationId="{B408E7E4-36E7-40F5-A2DC-6754B3BA0085}"/>
          </ac:spMkLst>
        </pc:spChg>
        <pc:spChg chg="mod">
          <ac:chgData name="アマノ ミク" userId="bd8e2cdf-5626-48c4-9b4b-c3cc4b484e21" providerId="ADAL" clId="{AA55C130-51EB-4BFF-80D9-14994C0CEFE1}" dt="2022-02-14T07:53:46.649" v="401" actId="1035"/>
          <ac:spMkLst>
            <pc:docMk/>
            <pc:sldMk cId="142562008" sldId="913"/>
            <ac:spMk id="129" creationId="{DBCC3F86-9590-4F6C-AC42-56DF0E60C38D}"/>
          </ac:spMkLst>
        </pc:spChg>
        <pc:spChg chg="mod">
          <ac:chgData name="アマノ ミク" userId="bd8e2cdf-5626-48c4-9b4b-c3cc4b484e21" providerId="ADAL" clId="{AA55C130-51EB-4BFF-80D9-14994C0CEFE1}" dt="2022-02-14T07:53:46.649" v="401" actId="1035"/>
          <ac:spMkLst>
            <pc:docMk/>
            <pc:sldMk cId="142562008" sldId="913"/>
            <ac:spMk id="144" creationId="{67264F22-1EC2-4D98-AF71-668FF9549A33}"/>
          </ac:spMkLst>
        </pc:spChg>
        <pc:spChg chg="mod">
          <ac:chgData name="アマノ ミク" userId="bd8e2cdf-5626-48c4-9b4b-c3cc4b484e21" providerId="ADAL" clId="{AA55C130-51EB-4BFF-80D9-14994C0CEFE1}" dt="2022-02-14T07:53:46.649" v="401" actId="1035"/>
          <ac:spMkLst>
            <pc:docMk/>
            <pc:sldMk cId="142562008" sldId="913"/>
            <ac:spMk id="155" creationId="{D90D09AE-6135-4C43-A398-3A5AB4FDEFA3}"/>
          </ac:spMkLst>
        </pc:spChg>
        <pc:spChg chg="mod">
          <ac:chgData name="アマノ ミク" userId="bd8e2cdf-5626-48c4-9b4b-c3cc4b484e21" providerId="ADAL" clId="{AA55C130-51EB-4BFF-80D9-14994C0CEFE1}" dt="2022-02-14T07:53:46.649" v="401" actId="1035"/>
          <ac:spMkLst>
            <pc:docMk/>
            <pc:sldMk cId="142562008" sldId="913"/>
            <ac:spMk id="157" creationId="{B8E9D659-14A6-4BCE-AC65-5FB8EA6F4CE0}"/>
          </ac:spMkLst>
        </pc:spChg>
        <pc:spChg chg="mod">
          <ac:chgData name="アマノ ミク" userId="bd8e2cdf-5626-48c4-9b4b-c3cc4b484e21" providerId="ADAL" clId="{AA55C130-51EB-4BFF-80D9-14994C0CEFE1}" dt="2022-02-14T07:53:46.649" v="401" actId="1035"/>
          <ac:spMkLst>
            <pc:docMk/>
            <pc:sldMk cId="142562008" sldId="913"/>
            <ac:spMk id="158" creationId="{4CB90693-883A-44B8-B965-83ACBF5483B2}"/>
          </ac:spMkLst>
        </pc:spChg>
        <pc:spChg chg="mod">
          <ac:chgData name="アマノ ミク" userId="bd8e2cdf-5626-48c4-9b4b-c3cc4b484e21" providerId="ADAL" clId="{AA55C130-51EB-4BFF-80D9-14994C0CEFE1}" dt="2022-02-14T07:53:46.649" v="401" actId="1035"/>
          <ac:spMkLst>
            <pc:docMk/>
            <pc:sldMk cId="142562008" sldId="913"/>
            <ac:spMk id="161" creationId="{67F3A6A0-B5B6-4484-A82D-1EEA7C74E959}"/>
          </ac:spMkLst>
        </pc:spChg>
        <pc:spChg chg="mod">
          <ac:chgData name="アマノ ミク" userId="bd8e2cdf-5626-48c4-9b4b-c3cc4b484e21" providerId="ADAL" clId="{AA55C130-51EB-4BFF-80D9-14994C0CEFE1}" dt="2022-02-14T07:53:46.649" v="401" actId="1035"/>
          <ac:spMkLst>
            <pc:docMk/>
            <pc:sldMk cId="142562008" sldId="913"/>
            <ac:spMk id="163" creationId="{B0C4E9BB-FC01-45E0-AF34-A433CA60A1B9}"/>
          </ac:spMkLst>
        </pc:spChg>
        <pc:grpChg chg="mod">
          <ac:chgData name="アマノ ミク" userId="bd8e2cdf-5626-48c4-9b4b-c3cc4b484e21" providerId="ADAL" clId="{AA55C130-51EB-4BFF-80D9-14994C0CEFE1}" dt="2022-02-14T07:53:52.720" v="408" actId="1035"/>
          <ac:grpSpMkLst>
            <pc:docMk/>
            <pc:sldMk cId="142562008" sldId="913"/>
            <ac:grpSpMk id="2" creationId="{A9E26ADA-EFCE-4307-91FA-7E17141F985E}"/>
          </ac:grpSpMkLst>
        </pc:grpChg>
        <pc:grpChg chg="mod">
          <ac:chgData name="アマノ ミク" userId="bd8e2cdf-5626-48c4-9b4b-c3cc4b484e21" providerId="ADAL" clId="{AA55C130-51EB-4BFF-80D9-14994C0CEFE1}" dt="2022-02-14T07:53:46.649" v="401" actId="1035"/>
          <ac:grpSpMkLst>
            <pc:docMk/>
            <pc:sldMk cId="142562008" sldId="913"/>
            <ac:grpSpMk id="90" creationId="{8CB0860B-0C51-4AE5-A54E-2E926DB92690}"/>
          </ac:grpSpMkLst>
        </pc:grpChg>
        <pc:grpChg chg="mod">
          <ac:chgData name="アマノ ミク" userId="bd8e2cdf-5626-48c4-9b4b-c3cc4b484e21" providerId="ADAL" clId="{AA55C130-51EB-4BFF-80D9-14994C0CEFE1}" dt="2022-02-14T07:53:46.649" v="401" actId="1035"/>
          <ac:grpSpMkLst>
            <pc:docMk/>
            <pc:sldMk cId="142562008" sldId="913"/>
            <ac:grpSpMk id="92" creationId="{ACC263C5-20E0-42E4-A873-2084F9497535}"/>
          </ac:grpSpMkLst>
        </pc:grpChg>
        <pc:grpChg chg="mod">
          <ac:chgData name="アマノ ミク" userId="bd8e2cdf-5626-48c4-9b4b-c3cc4b484e21" providerId="ADAL" clId="{AA55C130-51EB-4BFF-80D9-14994C0CEFE1}" dt="2022-02-14T07:53:46.649" v="401" actId="1035"/>
          <ac:grpSpMkLst>
            <pc:docMk/>
            <pc:sldMk cId="142562008" sldId="913"/>
            <ac:grpSpMk id="94" creationId="{9409C9E8-EB68-4596-81C7-E40AC31218CF}"/>
          </ac:grpSpMkLst>
        </pc:grpChg>
        <pc:grpChg chg="mod">
          <ac:chgData name="アマノ ミク" userId="bd8e2cdf-5626-48c4-9b4b-c3cc4b484e21" providerId="ADAL" clId="{AA55C130-51EB-4BFF-80D9-14994C0CEFE1}" dt="2022-02-14T07:53:46.649" v="401" actId="1035"/>
          <ac:grpSpMkLst>
            <pc:docMk/>
            <pc:sldMk cId="142562008" sldId="913"/>
            <ac:grpSpMk id="122" creationId="{54853DE4-74F7-4331-B9F3-97A8F4C4ADCB}"/>
          </ac:grpSpMkLst>
        </pc:grpChg>
        <pc:grpChg chg="mod">
          <ac:chgData name="アマノ ミク" userId="bd8e2cdf-5626-48c4-9b4b-c3cc4b484e21" providerId="ADAL" clId="{AA55C130-51EB-4BFF-80D9-14994C0CEFE1}" dt="2022-02-14T07:53:46.649" v="401" actId="1035"/>
          <ac:grpSpMkLst>
            <pc:docMk/>
            <pc:sldMk cId="142562008" sldId="913"/>
            <ac:grpSpMk id="125" creationId="{92557B5F-BBB2-4D7B-A1A6-C0208E2559F1}"/>
          </ac:grpSpMkLst>
        </pc:grpChg>
        <pc:grpChg chg="mod">
          <ac:chgData name="アマノ ミク" userId="bd8e2cdf-5626-48c4-9b4b-c3cc4b484e21" providerId="ADAL" clId="{AA55C130-51EB-4BFF-80D9-14994C0CEFE1}" dt="2022-02-14T07:53:46.649" v="401" actId="1035"/>
          <ac:grpSpMkLst>
            <pc:docMk/>
            <pc:sldMk cId="142562008" sldId="913"/>
            <ac:grpSpMk id="126" creationId="{7DCC3089-FAF7-49AC-B068-B52A4771C955}"/>
          </ac:grpSpMkLst>
        </pc:grpChg>
        <pc:grpChg chg="mod">
          <ac:chgData name="アマノ ミク" userId="bd8e2cdf-5626-48c4-9b4b-c3cc4b484e21" providerId="ADAL" clId="{AA55C130-51EB-4BFF-80D9-14994C0CEFE1}" dt="2022-02-14T07:53:46.649" v="401" actId="1035"/>
          <ac:grpSpMkLst>
            <pc:docMk/>
            <pc:sldMk cId="142562008" sldId="913"/>
            <ac:grpSpMk id="146" creationId="{802B2C68-D756-4800-9EE8-9FC8B2905E26}"/>
          </ac:grpSpMkLst>
        </pc:grpChg>
        <pc:grpChg chg="mod">
          <ac:chgData name="アマノ ミク" userId="bd8e2cdf-5626-48c4-9b4b-c3cc4b484e21" providerId="ADAL" clId="{AA55C130-51EB-4BFF-80D9-14994C0CEFE1}" dt="2022-02-14T07:53:46.649" v="401" actId="1035"/>
          <ac:grpSpMkLst>
            <pc:docMk/>
            <pc:sldMk cId="142562008" sldId="913"/>
            <ac:grpSpMk id="147" creationId="{1C3628DD-28B2-4A08-864B-E1453E7BB2E7}"/>
          </ac:grpSpMkLst>
        </pc:grpChg>
        <pc:grpChg chg="mod">
          <ac:chgData name="アマノ ミク" userId="bd8e2cdf-5626-48c4-9b4b-c3cc4b484e21" providerId="ADAL" clId="{AA55C130-51EB-4BFF-80D9-14994C0CEFE1}" dt="2022-02-14T07:53:46.649" v="401" actId="1035"/>
          <ac:grpSpMkLst>
            <pc:docMk/>
            <pc:sldMk cId="142562008" sldId="913"/>
            <ac:grpSpMk id="152" creationId="{F5FD1D1C-E542-431F-ACD8-291FE5C902E5}"/>
          </ac:grpSpMkLst>
        </pc:grpChg>
        <pc:picChg chg="mod">
          <ac:chgData name="アマノ ミク" userId="bd8e2cdf-5626-48c4-9b4b-c3cc4b484e21" providerId="ADAL" clId="{AA55C130-51EB-4BFF-80D9-14994C0CEFE1}" dt="2022-02-14T07:53:46.649" v="401" actId="1035"/>
          <ac:picMkLst>
            <pc:docMk/>
            <pc:sldMk cId="142562008" sldId="913"/>
            <ac:picMk id="124" creationId="{BB3F2DE2-F6BB-44D7-AEEF-25861A67BEB4}"/>
          </ac:picMkLst>
        </pc:picChg>
      </pc:sldChg>
      <pc:sldChg chg="add del">
        <pc:chgData name="アマノ ミク" userId="bd8e2cdf-5626-48c4-9b4b-c3cc4b484e21" providerId="ADAL" clId="{AA55C130-51EB-4BFF-80D9-14994C0CEFE1}" dt="2022-02-14T07:50:54.417" v="362"/>
        <pc:sldMkLst>
          <pc:docMk/>
          <pc:sldMk cId="546951483" sldId="914"/>
        </pc:sldMkLst>
      </pc:sldChg>
      <pc:sldChg chg="add del">
        <pc:chgData name="アマノ ミク" userId="bd8e2cdf-5626-48c4-9b4b-c3cc4b484e21" providerId="ADAL" clId="{AA55C130-51EB-4BFF-80D9-14994C0CEFE1}" dt="2022-02-14T07:42:03.602" v="354" actId="47"/>
        <pc:sldMkLst>
          <pc:docMk/>
          <pc:sldMk cId="2927053970" sldId="916"/>
        </pc:sldMkLst>
      </pc:sldChg>
      <pc:sldChg chg="add del">
        <pc:chgData name="アマノ ミク" userId="bd8e2cdf-5626-48c4-9b4b-c3cc4b484e21" providerId="ADAL" clId="{AA55C130-51EB-4BFF-80D9-14994C0CEFE1}" dt="2022-02-14T07:42:03.496" v="353" actId="47"/>
        <pc:sldMkLst>
          <pc:docMk/>
          <pc:sldMk cId="3510851214" sldId="917"/>
        </pc:sldMkLst>
      </pc:sldChg>
      <pc:sldChg chg="add del">
        <pc:chgData name="アマノ ミク" userId="bd8e2cdf-5626-48c4-9b4b-c3cc4b484e21" providerId="ADAL" clId="{AA55C130-51EB-4BFF-80D9-14994C0CEFE1}" dt="2022-02-14T07:42:03.432" v="351" actId="47"/>
        <pc:sldMkLst>
          <pc:docMk/>
          <pc:sldMk cId="1500760766" sldId="918"/>
        </pc:sldMkLst>
      </pc:sldChg>
      <pc:sldChg chg="add del">
        <pc:chgData name="アマノ ミク" userId="bd8e2cdf-5626-48c4-9b4b-c3cc4b484e21" providerId="ADAL" clId="{AA55C130-51EB-4BFF-80D9-14994C0CEFE1}" dt="2022-02-14T07:42:03.396" v="350" actId="47"/>
        <pc:sldMkLst>
          <pc:docMk/>
          <pc:sldMk cId="4216219208" sldId="919"/>
        </pc:sldMkLst>
      </pc:sldChg>
      <pc:sldChg chg="add del">
        <pc:chgData name="アマノ ミク" userId="bd8e2cdf-5626-48c4-9b4b-c3cc4b484e21" providerId="ADAL" clId="{AA55C130-51EB-4BFF-80D9-14994C0CEFE1}" dt="2022-02-14T07:42:03.617" v="355" actId="47"/>
        <pc:sldMkLst>
          <pc:docMk/>
          <pc:sldMk cId="215658442" sldId="920"/>
        </pc:sldMkLst>
      </pc:sldChg>
      <pc:sldChg chg="add del">
        <pc:chgData name="アマノ ミク" userId="bd8e2cdf-5626-48c4-9b4b-c3cc4b484e21" providerId="ADAL" clId="{AA55C130-51EB-4BFF-80D9-14994C0CEFE1}" dt="2022-02-14T07:42:03.880" v="357" actId="47"/>
        <pc:sldMkLst>
          <pc:docMk/>
          <pc:sldMk cId="1455773247" sldId="921"/>
        </pc:sldMkLst>
      </pc:sldChg>
      <pc:sldChg chg="add del">
        <pc:chgData name="アマノ ミク" userId="bd8e2cdf-5626-48c4-9b4b-c3cc4b484e21" providerId="ADAL" clId="{AA55C130-51EB-4BFF-80D9-14994C0CEFE1}" dt="2022-02-14T07:42:03.669" v="356" actId="47"/>
        <pc:sldMkLst>
          <pc:docMk/>
          <pc:sldMk cId="3625207758" sldId="922"/>
        </pc:sldMkLst>
      </pc:sldChg>
      <pc:sldChg chg="add del">
        <pc:chgData name="アマノ ミク" userId="bd8e2cdf-5626-48c4-9b4b-c3cc4b484e21" providerId="ADAL" clId="{AA55C130-51EB-4BFF-80D9-14994C0CEFE1}" dt="2022-02-14T07:42:03.024" v="340" actId="47"/>
        <pc:sldMkLst>
          <pc:docMk/>
          <pc:sldMk cId="2313507289" sldId="923"/>
        </pc:sldMkLst>
      </pc:sldChg>
      <pc:sldChg chg="add del">
        <pc:chgData name="アマノ ミク" userId="bd8e2cdf-5626-48c4-9b4b-c3cc4b484e21" providerId="ADAL" clId="{AA55C130-51EB-4BFF-80D9-14994C0CEFE1}" dt="2022-02-14T07:42:03.466" v="352" actId="47"/>
        <pc:sldMkLst>
          <pc:docMk/>
          <pc:sldMk cId="1962734963" sldId="924"/>
        </pc:sldMkLst>
      </pc:sldChg>
      <pc:sldChg chg="modSp new del mod">
        <pc:chgData name="アマノ ミク" userId="bd8e2cdf-5626-48c4-9b4b-c3cc4b484e21" providerId="ADAL" clId="{AA55C130-51EB-4BFF-80D9-14994C0CEFE1}" dt="2022-02-14T06:00:06.262" v="139" actId="2696"/>
        <pc:sldMkLst>
          <pc:docMk/>
          <pc:sldMk cId="1475181638" sldId="925"/>
        </pc:sldMkLst>
        <pc:spChg chg="mod">
          <ac:chgData name="アマノ ミク" userId="bd8e2cdf-5626-48c4-9b4b-c3cc4b484e21" providerId="ADAL" clId="{AA55C130-51EB-4BFF-80D9-14994C0CEFE1}" dt="2022-02-14T05:16:34.790" v="135"/>
          <ac:spMkLst>
            <pc:docMk/>
            <pc:sldMk cId="1475181638" sldId="925"/>
            <ac:spMk id="3" creationId="{04866C03-4EC3-4E98-A355-E7DAAB2589B3}"/>
          </ac:spMkLst>
        </pc:spChg>
      </pc:sldChg>
      <pc:sldChg chg="modSp new add del mod">
        <pc:chgData name="アマノ ミク" userId="bd8e2cdf-5626-48c4-9b4b-c3cc4b484e21" providerId="ADAL" clId="{AA55C130-51EB-4BFF-80D9-14994C0CEFE1}" dt="2022-02-14T07:42:03.365" v="349" actId="47"/>
        <pc:sldMkLst>
          <pc:docMk/>
          <pc:sldMk cId="3624156602" sldId="925"/>
        </pc:sldMkLst>
        <pc:spChg chg="mod">
          <ac:chgData name="アマノ ミク" userId="bd8e2cdf-5626-48c4-9b4b-c3cc4b484e21" providerId="ADAL" clId="{AA55C130-51EB-4BFF-80D9-14994C0CEFE1}" dt="2022-02-14T06:12:59.273" v="229"/>
          <ac:spMkLst>
            <pc:docMk/>
            <pc:sldMk cId="3624156602" sldId="925"/>
            <ac:spMk id="3" creationId="{177AFDF9-2626-4508-BF56-F73DFB278351}"/>
          </ac:spMkLst>
        </pc:spChg>
      </pc:sldChg>
      <pc:sldChg chg="new del">
        <pc:chgData name="アマノ ミク" userId="bd8e2cdf-5626-48c4-9b4b-c3cc4b484e21" providerId="ADAL" clId="{AA55C130-51EB-4BFF-80D9-14994C0CEFE1}" dt="2022-02-14T06:00:08.255" v="140" actId="2696"/>
        <pc:sldMkLst>
          <pc:docMk/>
          <pc:sldMk cId="2092223070" sldId="926"/>
        </pc:sldMkLst>
      </pc:sldChg>
      <pc:sldChg chg="modSp add del mod">
        <pc:chgData name="アマノ ミク" userId="bd8e2cdf-5626-48c4-9b4b-c3cc4b484e21" providerId="ADAL" clId="{AA55C130-51EB-4BFF-80D9-14994C0CEFE1}" dt="2022-02-14T07:42:03.356" v="348" actId="47"/>
        <pc:sldMkLst>
          <pc:docMk/>
          <pc:sldMk cId="3644165165" sldId="926"/>
        </pc:sldMkLst>
        <pc:spChg chg="mod">
          <ac:chgData name="アマノ ミク" userId="bd8e2cdf-5626-48c4-9b4b-c3cc4b484e21" providerId="ADAL" clId="{AA55C130-51EB-4BFF-80D9-14994C0CEFE1}" dt="2022-02-14T06:13:40.769" v="269"/>
          <ac:spMkLst>
            <pc:docMk/>
            <pc:sldMk cId="3644165165" sldId="926"/>
            <ac:spMk id="3" creationId="{177AFDF9-2626-4508-BF56-F73DFB278351}"/>
          </ac:spMkLst>
        </pc:spChg>
      </pc:sldChg>
      <pc:sldChg chg="modSp add del mod">
        <pc:chgData name="アマノ ミク" userId="bd8e2cdf-5626-48c4-9b4b-c3cc4b484e21" providerId="ADAL" clId="{AA55C130-51EB-4BFF-80D9-14994C0CEFE1}" dt="2022-02-14T07:42:03.303" v="347" actId="47"/>
        <pc:sldMkLst>
          <pc:docMk/>
          <pc:sldMk cId="1619144327" sldId="927"/>
        </pc:sldMkLst>
        <pc:spChg chg="mod">
          <ac:chgData name="アマノ ミク" userId="bd8e2cdf-5626-48c4-9b4b-c3cc4b484e21" providerId="ADAL" clId="{AA55C130-51EB-4BFF-80D9-14994C0CEFE1}" dt="2022-02-14T06:14:03.687" v="281" actId="20577"/>
          <ac:spMkLst>
            <pc:docMk/>
            <pc:sldMk cId="1619144327" sldId="927"/>
            <ac:spMk id="3" creationId="{177AFDF9-2626-4508-BF56-F73DFB278351}"/>
          </ac:spMkLst>
        </pc:spChg>
      </pc:sldChg>
      <pc:sldChg chg="modSp add del mod">
        <pc:chgData name="アマノ ミク" userId="bd8e2cdf-5626-48c4-9b4b-c3cc4b484e21" providerId="ADAL" clId="{AA55C130-51EB-4BFF-80D9-14994C0CEFE1}" dt="2022-02-14T07:42:03.295" v="346" actId="47"/>
        <pc:sldMkLst>
          <pc:docMk/>
          <pc:sldMk cId="3677985563" sldId="928"/>
        </pc:sldMkLst>
        <pc:spChg chg="mod">
          <ac:chgData name="アマノ ミク" userId="bd8e2cdf-5626-48c4-9b4b-c3cc4b484e21" providerId="ADAL" clId="{AA55C130-51EB-4BFF-80D9-14994C0CEFE1}" dt="2022-02-14T06:14:14.371" v="308" actId="20577"/>
          <ac:spMkLst>
            <pc:docMk/>
            <pc:sldMk cId="3677985563" sldId="928"/>
            <ac:spMk id="3" creationId="{177AFDF9-2626-4508-BF56-F73DFB278351}"/>
          </ac:spMkLst>
        </pc:spChg>
      </pc:sldChg>
      <pc:sldChg chg="new del">
        <pc:chgData name="アマノ ミク" userId="bd8e2cdf-5626-48c4-9b4b-c3cc4b484e21" providerId="ADAL" clId="{AA55C130-51EB-4BFF-80D9-14994C0CEFE1}" dt="2022-02-14T07:41:56.439" v="311" actId="47"/>
        <pc:sldMkLst>
          <pc:docMk/>
          <pc:sldMk cId="149035029" sldId="929"/>
        </pc:sldMkLst>
      </pc:sldChg>
      <pc:sldChg chg="add del">
        <pc:chgData name="アマノ ミク" userId="bd8e2cdf-5626-48c4-9b4b-c3cc4b484e21" providerId="ADAL" clId="{AA55C130-51EB-4BFF-80D9-14994C0CEFE1}" dt="2022-02-14T07:50:42.475" v="361" actId="2696"/>
        <pc:sldMkLst>
          <pc:docMk/>
          <pc:sldMk cId="3691303896" sldId="929"/>
        </pc:sldMkLst>
      </pc:sldChg>
      <pc:sldChg chg="modSp add mod">
        <pc:chgData name="アマノ ミク" userId="bd8e2cdf-5626-48c4-9b4b-c3cc4b484e21" providerId="ADAL" clId="{AA55C130-51EB-4BFF-80D9-14994C0CEFE1}" dt="2022-02-14T12:12:00.480" v="972"/>
        <pc:sldMkLst>
          <pc:docMk/>
          <pc:sldMk cId="1825374983" sldId="930"/>
        </pc:sldMkLst>
        <pc:spChg chg="mod">
          <ac:chgData name="アマノ ミク" userId="bd8e2cdf-5626-48c4-9b4b-c3cc4b484e21" providerId="ADAL" clId="{AA55C130-51EB-4BFF-80D9-14994C0CEFE1}" dt="2022-02-14T12:12:00.480" v="972"/>
          <ac:spMkLst>
            <pc:docMk/>
            <pc:sldMk cId="1825374983" sldId="930"/>
            <ac:spMk id="3" creationId="{714885F7-4AC5-4197-AFCC-0D1FE30A73FF}"/>
          </ac:spMkLst>
        </pc:spChg>
        <pc:spChg chg="mod">
          <ac:chgData name="アマノ ミク" userId="bd8e2cdf-5626-48c4-9b4b-c3cc4b484e21" providerId="ADAL" clId="{AA55C130-51EB-4BFF-80D9-14994C0CEFE1}" dt="2022-02-14T07:58:31.163" v="709"/>
          <ac:spMkLst>
            <pc:docMk/>
            <pc:sldMk cId="1825374983" sldId="930"/>
            <ac:spMk id="37" creationId="{EF79AC92-FF00-4D75-8D2A-68BB2EE6B947}"/>
          </ac:spMkLst>
        </pc:spChg>
      </pc:sldChg>
      <pc:sldChg chg="modSp new mod">
        <pc:chgData name="アマノ ミク" userId="bd8e2cdf-5626-48c4-9b4b-c3cc4b484e21" providerId="ADAL" clId="{AA55C130-51EB-4BFF-80D9-14994C0CEFE1}" dt="2022-02-14T08:05:11.008" v="726"/>
        <pc:sldMkLst>
          <pc:docMk/>
          <pc:sldMk cId="717964028" sldId="931"/>
        </pc:sldMkLst>
        <pc:spChg chg="mod">
          <ac:chgData name="アマノ ミク" userId="bd8e2cdf-5626-48c4-9b4b-c3cc4b484e21" providerId="ADAL" clId="{AA55C130-51EB-4BFF-80D9-14994C0CEFE1}" dt="2022-02-14T08:05:11.008" v="726"/>
          <ac:spMkLst>
            <pc:docMk/>
            <pc:sldMk cId="717964028" sldId="931"/>
            <ac:spMk id="3" creationId="{F35A25B0-41FE-4346-BA44-4CBE882B0870}"/>
          </ac:spMkLst>
        </pc:spChg>
      </pc:sldChg>
      <pc:sldChg chg="modSp new mod">
        <pc:chgData name="アマノ ミク" userId="bd8e2cdf-5626-48c4-9b4b-c3cc4b484e21" providerId="ADAL" clId="{AA55C130-51EB-4BFF-80D9-14994C0CEFE1}" dt="2022-02-14T08:05:25.514" v="756"/>
        <pc:sldMkLst>
          <pc:docMk/>
          <pc:sldMk cId="2561752208" sldId="932"/>
        </pc:sldMkLst>
        <pc:spChg chg="mod">
          <ac:chgData name="アマノ ミク" userId="bd8e2cdf-5626-48c4-9b4b-c3cc4b484e21" providerId="ADAL" clId="{AA55C130-51EB-4BFF-80D9-14994C0CEFE1}" dt="2022-02-14T08:05:25.514" v="756"/>
          <ac:spMkLst>
            <pc:docMk/>
            <pc:sldMk cId="2561752208" sldId="932"/>
            <ac:spMk id="3" creationId="{D23ED0BF-D386-4798-A48D-4F35C6BB8000}"/>
          </ac:spMkLst>
        </pc:spChg>
      </pc:sldChg>
      <pc:sldChg chg="modSp new mod">
        <pc:chgData name="アマノ ミク" userId="bd8e2cdf-5626-48c4-9b4b-c3cc4b484e21" providerId="ADAL" clId="{AA55C130-51EB-4BFF-80D9-14994C0CEFE1}" dt="2022-02-14T08:05:57.328" v="880"/>
        <pc:sldMkLst>
          <pc:docMk/>
          <pc:sldMk cId="1194611956" sldId="933"/>
        </pc:sldMkLst>
        <pc:spChg chg="mod">
          <ac:chgData name="アマノ ミク" userId="bd8e2cdf-5626-48c4-9b4b-c3cc4b484e21" providerId="ADAL" clId="{AA55C130-51EB-4BFF-80D9-14994C0CEFE1}" dt="2022-02-14T08:05:57.328" v="880"/>
          <ac:spMkLst>
            <pc:docMk/>
            <pc:sldMk cId="1194611956" sldId="933"/>
            <ac:spMk id="3" creationId="{4FE1981F-D309-48B5-99A2-937A58B23006}"/>
          </ac:spMkLst>
        </pc:spChg>
      </pc:sldChg>
      <pc:sldChg chg="modSp mod">
        <pc:chgData name="アマノ ミク" userId="bd8e2cdf-5626-48c4-9b4b-c3cc4b484e21" providerId="ADAL" clId="{AA55C130-51EB-4BFF-80D9-14994C0CEFE1}" dt="2022-02-14T11:22:43.356" v="898" actId="1076"/>
        <pc:sldMkLst>
          <pc:docMk/>
          <pc:sldMk cId="2222933519" sldId="938"/>
        </pc:sldMkLst>
        <pc:picChg chg="mod">
          <ac:chgData name="アマノ ミク" userId="bd8e2cdf-5626-48c4-9b4b-c3cc4b484e21" providerId="ADAL" clId="{AA55C130-51EB-4BFF-80D9-14994C0CEFE1}" dt="2022-02-14T11:22:43.356" v="898" actId="1076"/>
          <ac:picMkLst>
            <pc:docMk/>
            <pc:sldMk cId="2222933519" sldId="938"/>
            <ac:picMk id="6" creationId="{F7820756-5134-40F7-B61B-3E25F6B2336F}"/>
          </ac:picMkLst>
        </pc:picChg>
      </pc:sldChg>
      <pc:sldChg chg="modSp new mod">
        <pc:chgData name="アマノ ミク" userId="bd8e2cdf-5626-48c4-9b4b-c3cc4b484e21" providerId="ADAL" clId="{AA55C130-51EB-4BFF-80D9-14994C0CEFE1}" dt="2022-02-14T12:08:28.486" v="937"/>
        <pc:sldMkLst>
          <pc:docMk/>
          <pc:sldMk cId="1673929055" sldId="939"/>
        </pc:sldMkLst>
        <pc:spChg chg="mod">
          <ac:chgData name="アマノ ミク" userId="bd8e2cdf-5626-48c4-9b4b-c3cc4b484e21" providerId="ADAL" clId="{AA55C130-51EB-4BFF-80D9-14994C0CEFE1}" dt="2022-02-14T12:08:28.486" v="937"/>
          <ac:spMkLst>
            <pc:docMk/>
            <pc:sldMk cId="1673929055" sldId="939"/>
            <ac:spMk id="3" creationId="{0D746C16-D554-4C54-B508-40B846A17B17}"/>
          </ac:spMkLst>
        </pc:spChg>
      </pc:sldChg>
      <pc:sldChg chg="modSp new mod">
        <pc:chgData name="アマノ ミク" userId="bd8e2cdf-5626-48c4-9b4b-c3cc4b484e21" providerId="ADAL" clId="{AA55C130-51EB-4BFF-80D9-14994C0CEFE1}" dt="2022-02-14T12:19:32.978" v="1093" actId="20577"/>
        <pc:sldMkLst>
          <pc:docMk/>
          <pc:sldMk cId="1823866193" sldId="940"/>
        </pc:sldMkLst>
        <pc:spChg chg="mod">
          <ac:chgData name="アマノ ミク" userId="bd8e2cdf-5626-48c4-9b4b-c3cc4b484e21" providerId="ADAL" clId="{AA55C130-51EB-4BFF-80D9-14994C0CEFE1}" dt="2022-02-14T12:19:32.978" v="1093" actId="20577"/>
          <ac:spMkLst>
            <pc:docMk/>
            <pc:sldMk cId="1823866193" sldId="940"/>
            <ac:spMk id="3" creationId="{6C691624-36D2-482C-86CD-7F1ED1D1528A}"/>
          </ac:spMkLst>
        </pc:spChg>
      </pc:sldChg>
    </pc:docChg>
  </pc:docChgLst>
  <pc:docChgLst>
    <pc:chgData name="天野 未空" userId="bd8e2cdf-5626-48c4-9b4b-c3cc4b484e21" providerId="ADAL" clId="{61DEB318-1D09-49C4-880A-72D13C675D0C}"/>
    <pc:docChg chg="undo redo custSel addSld delSld modSld modMainMaster modSection">
      <pc:chgData name="天野 未空" userId="bd8e2cdf-5626-48c4-9b4b-c3cc4b484e21" providerId="ADAL" clId="{61DEB318-1D09-49C4-880A-72D13C675D0C}" dt="2022-02-10T01:04:29.789" v="5993"/>
      <pc:docMkLst>
        <pc:docMk/>
      </pc:docMkLst>
      <pc:sldChg chg="modSp mod">
        <pc:chgData name="天野 未空" userId="bd8e2cdf-5626-48c4-9b4b-c3cc4b484e21" providerId="ADAL" clId="{61DEB318-1D09-49C4-880A-72D13C675D0C}" dt="2022-02-10T01:02:23.839" v="5760"/>
        <pc:sldMkLst>
          <pc:docMk/>
          <pc:sldMk cId="1311325625" sldId="828"/>
        </pc:sldMkLst>
        <pc:spChg chg="mod">
          <ac:chgData name="天野 未空" userId="bd8e2cdf-5626-48c4-9b4b-c3cc4b484e21" providerId="ADAL" clId="{61DEB318-1D09-49C4-880A-72D13C675D0C}" dt="2022-02-10T01:02:23.839" v="5760"/>
          <ac:spMkLst>
            <pc:docMk/>
            <pc:sldMk cId="1311325625" sldId="828"/>
            <ac:spMk id="17" creationId="{7BFE7C31-D73E-4570-BF93-28984E9C818B}"/>
          </ac:spMkLst>
        </pc:spChg>
      </pc:sldChg>
      <pc:sldChg chg="del">
        <pc:chgData name="天野 未空" userId="bd8e2cdf-5626-48c4-9b4b-c3cc4b484e21" providerId="ADAL" clId="{61DEB318-1D09-49C4-880A-72D13C675D0C}" dt="2022-02-09T17:04:43.965" v="935" actId="2696"/>
        <pc:sldMkLst>
          <pc:docMk/>
          <pc:sldMk cId="741007219" sldId="829"/>
        </pc:sldMkLst>
      </pc:sldChg>
      <pc:sldChg chg="del">
        <pc:chgData name="天野 未空" userId="bd8e2cdf-5626-48c4-9b4b-c3cc4b484e21" providerId="ADAL" clId="{61DEB318-1D09-49C4-880A-72D13C675D0C}" dt="2022-02-09T17:04:43.965" v="935" actId="2696"/>
        <pc:sldMkLst>
          <pc:docMk/>
          <pc:sldMk cId="3384433837" sldId="839"/>
        </pc:sldMkLst>
      </pc:sldChg>
      <pc:sldChg chg="addSp delSp modSp mod modAnim">
        <pc:chgData name="天野 未空" userId="bd8e2cdf-5626-48c4-9b4b-c3cc4b484e21" providerId="ADAL" clId="{61DEB318-1D09-49C4-880A-72D13C675D0C}" dt="2022-02-09T19:49:31.286" v="5044"/>
        <pc:sldMkLst>
          <pc:docMk/>
          <pc:sldMk cId="4107299607" sldId="842"/>
        </pc:sldMkLst>
        <pc:spChg chg="del">
          <ac:chgData name="天野 未空" userId="bd8e2cdf-5626-48c4-9b4b-c3cc4b484e21" providerId="ADAL" clId="{61DEB318-1D09-49C4-880A-72D13C675D0C}" dt="2022-02-09T19:05:43.019" v="3862" actId="21"/>
          <ac:spMkLst>
            <pc:docMk/>
            <pc:sldMk cId="4107299607" sldId="842"/>
            <ac:spMk id="2" creationId="{E9E0F396-8A4E-4D40-8471-F4C488052556}"/>
          </ac:spMkLst>
        </pc:spChg>
        <pc:spChg chg="add del mod">
          <ac:chgData name="天野 未空" userId="bd8e2cdf-5626-48c4-9b4b-c3cc4b484e21" providerId="ADAL" clId="{61DEB318-1D09-49C4-880A-72D13C675D0C}" dt="2022-02-09T19:06:17.584" v="3865" actId="21"/>
          <ac:spMkLst>
            <pc:docMk/>
            <pc:sldMk cId="4107299607" sldId="842"/>
            <ac:spMk id="7" creationId="{EF59AB50-0626-4923-8F30-ACE4A6B8CBEC}"/>
          </ac:spMkLst>
        </pc:spChg>
        <pc:spChg chg="add del">
          <ac:chgData name="天野 未空" userId="bd8e2cdf-5626-48c4-9b4b-c3cc4b484e21" providerId="ADAL" clId="{61DEB318-1D09-49C4-880A-72D13C675D0C}" dt="2022-02-09T19:07:06.499" v="3917" actId="11529"/>
          <ac:spMkLst>
            <pc:docMk/>
            <pc:sldMk cId="4107299607" sldId="842"/>
            <ac:spMk id="8" creationId="{3BBC5C7E-F8EF-4F4E-A55D-2B63DFFDB822}"/>
          </ac:spMkLst>
        </pc:spChg>
        <pc:spChg chg="add mod">
          <ac:chgData name="天野 未空" userId="bd8e2cdf-5626-48c4-9b4b-c3cc4b484e21" providerId="ADAL" clId="{61DEB318-1D09-49C4-880A-72D13C675D0C}" dt="2022-02-09T19:16:11.210" v="4617" actId="207"/>
          <ac:spMkLst>
            <pc:docMk/>
            <pc:sldMk cId="4107299607" sldId="842"/>
            <ac:spMk id="10" creationId="{60A99BD4-9AE0-47B6-9B5B-1FFF42A063FE}"/>
          </ac:spMkLst>
        </pc:spChg>
        <pc:spChg chg="add mod">
          <ac:chgData name="天野 未空" userId="bd8e2cdf-5626-48c4-9b4b-c3cc4b484e21" providerId="ADAL" clId="{61DEB318-1D09-49C4-880A-72D13C675D0C}" dt="2022-02-09T19:24:00.299" v="4870" actId="1076"/>
          <ac:spMkLst>
            <pc:docMk/>
            <pc:sldMk cId="4107299607" sldId="842"/>
            <ac:spMk id="19" creationId="{BE1ACD98-249F-486B-8E95-BFFB866EED41}"/>
          </ac:spMkLst>
        </pc:spChg>
        <pc:spChg chg="del">
          <ac:chgData name="天野 未空" userId="bd8e2cdf-5626-48c4-9b4b-c3cc4b484e21" providerId="ADAL" clId="{61DEB318-1D09-49C4-880A-72D13C675D0C}" dt="2022-02-09T19:05:43.019" v="3862" actId="21"/>
          <ac:spMkLst>
            <pc:docMk/>
            <pc:sldMk cId="4107299607" sldId="842"/>
            <ac:spMk id="20" creationId="{16159A14-F99A-4B18-8C3E-B4F01F6D2428}"/>
          </ac:spMkLst>
        </pc:spChg>
        <pc:spChg chg="add mod">
          <ac:chgData name="天野 未空" userId="bd8e2cdf-5626-48c4-9b4b-c3cc4b484e21" providerId="ADAL" clId="{61DEB318-1D09-49C4-880A-72D13C675D0C}" dt="2022-02-09T19:06:33.323" v="3899" actId="14100"/>
          <ac:spMkLst>
            <pc:docMk/>
            <pc:sldMk cId="4107299607" sldId="842"/>
            <ac:spMk id="21" creationId="{F75188FE-B626-4952-BC0A-E7CDB3F1B337}"/>
          </ac:spMkLst>
        </pc:spChg>
        <pc:spChg chg="del">
          <ac:chgData name="天野 未空" userId="bd8e2cdf-5626-48c4-9b4b-c3cc4b484e21" providerId="ADAL" clId="{61DEB318-1D09-49C4-880A-72D13C675D0C}" dt="2022-02-09T19:05:43.019" v="3862" actId="21"/>
          <ac:spMkLst>
            <pc:docMk/>
            <pc:sldMk cId="4107299607" sldId="842"/>
            <ac:spMk id="22" creationId="{8756148C-60B8-46A9-B89F-A532F756D01F}"/>
          </ac:spMkLst>
        </pc:spChg>
        <pc:spChg chg="add mod">
          <ac:chgData name="天野 未空" userId="bd8e2cdf-5626-48c4-9b4b-c3cc4b484e21" providerId="ADAL" clId="{61DEB318-1D09-49C4-880A-72D13C675D0C}" dt="2022-02-09T19:06:44.459" v="3914"/>
          <ac:spMkLst>
            <pc:docMk/>
            <pc:sldMk cId="4107299607" sldId="842"/>
            <ac:spMk id="23" creationId="{2F384826-D66E-4AAF-961C-67F4D08B283D}"/>
          </ac:spMkLst>
        </pc:spChg>
        <pc:spChg chg="mod">
          <ac:chgData name="天野 未空" userId="bd8e2cdf-5626-48c4-9b4b-c3cc4b484e21" providerId="ADAL" clId="{61DEB318-1D09-49C4-880A-72D13C675D0C}" dt="2022-02-09T19:10:52.306" v="4097" actId="14100"/>
          <ac:spMkLst>
            <pc:docMk/>
            <pc:sldMk cId="4107299607" sldId="842"/>
            <ac:spMk id="28" creationId="{D6901F12-985B-45C5-B9C5-AB9D5BF9AEA1}"/>
          </ac:spMkLst>
        </pc:spChg>
        <pc:spChg chg="mod">
          <ac:chgData name="天野 未空" userId="bd8e2cdf-5626-48c4-9b4b-c3cc4b484e21" providerId="ADAL" clId="{61DEB318-1D09-49C4-880A-72D13C675D0C}" dt="2022-02-09T19:10:46.092" v="4094" actId="1076"/>
          <ac:spMkLst>
            <pc:docMk/>
            <pc:sldMk cId="4107299607" sldId="842"/>
            <ac:spMk id="29" creationId="{A14B0319-7002-476C-B8AF-CFE54D78FAD2}"/>
          </ac:spMkLst>
        </pc:spChg>
        <pc:spChg chg="mod">
          <ac:chgData name="天野 未空" userId="bd8e2cdf-5626-48c4-9b4b-c3cc4b484e21" providerId="ADAL" clId="{61DEB318-1D09-49C4-880A-72D13C675D0C}" dt="2022-02-09T19:09:45.394" v="4039"/>
          <ac:spMkLst>
            <pc:docMk/>
            <pc:sldMk cId="4107299607" sldId="842"/>
            <ac:spMk id="31" creationId="{E5E4F98B-1EFE-4A71-A546-19BF947C1EC9}"/>
          </ac:spMkLst>
        </pc:spChg>
        <pc:spChg chg="mod">
          <ac:chgData name="天野 未空" userId="bd8e2cdf-5626-48c4-9b4b-c3cc4b484e21" providerId="ADAL" clId="{61DEB318-1D09-49C4-880A-72D13C675D0C}" dt="2022-02-09T19:09:45.394" v="4039"/>
          <ac:spMkLst>
            <pc:docMk/>
            <pc:sldMk cId="4107299607" sldId="842"/>
            <ac:spMk id="32" creationId="{A3F03C2E-FBAE-448C-8E07-30CB827D7F23}"/>
          </ac:spMkLst>
        </pc:spChg>
        <pc:spChg chg="mod">
          <ac:chgData name="天野 未空" userId="bd8e2cdf-5626-48c4-9b4b-c3cc4b484e21" providerId="ADAL" clId="{61DEB318-1D09-49C4-880A-72D13C675D0C}" dt="2022-02-09T19:11:02.665" v="4100" actId="14100"/>
          <ac:spMkLst>
            <pc:docMk/>
            <pc:sldMk cId="4107299607" sldId="842"/>
            <ac:spMk id="34" creationId="{B14133F6-189C-43FC-9AF2-210D9A3CA0C7}"/>
          </ac:spMkLst>
        </pc:spChg>
        <pc:spChg chg="mod">
          <ac:chgData name="天野 未空" userId="bd8e2cdf-5626-48c4-9b4b-c3cc4b484e21" providerId="ADAL" clId="{61DEB318-1D09-49C4-880A-72D13C675D0C}" dt="2022-02-09T19:10:43.348" v="4093" actId="1076"/>
          <ac:spMkLst>
            <pc:docMk/>
            <pc:sldMk cId="4107299607" sldId="842"/>
            <ac:spMk id="35" creationId="{F46CD6C1-F0C8-4957-B9B9-ACF5B50D36D1}"/>
          </ac:spMkLst>
        </pc:spChg>
        <pc:spChg chg="mod">
          <ac:chgData name="天野 未空" userId="bd8e2cdf-5626-48c4-9b4b-c3cc4b484e21" providerId="ADAL" clId="{61DEB318-1D09-49C4-880A-72D13C675D0C}" dt="2022-02-09T19:11:13.449" v="4102"/>
          <ac:spMkLst>
            <pc:docMk/>
            <pc:sldMk cId="4107299607" sldId="842"/>
            <ac:spMk id="37" creationId="{47E29C87-2F12-4AFC-B59B-6BC9B89E7F58}"/>
          </ac:spMkLst>
        </pc:spChg>
        <pc:spChg chg="mod">
          <ac:chgData name="天野 未空" userId="bd8e2cdf-5626-48c4-9b4b-c3cc4b484e21" providerId="ADAL" clId="{61DEB318-1D09-49C4-880A-72D13C675D0C}" dt="2022-02-09T19:11:46.609" v="4247" actId="14100"/>
          <ac:spMkLst>
            <pc:docMk/>
            <pc:sldMk cId="4107299607" sldId="842"/>
            <ac:spMk id="38" creationId="{D4BB516D-58A6-4B9B-A727-7D4739B7D1D2}"/>
          </ac:spMkLst>
        </pc:spChg>
        <pc:spChg chg="mod">
          <ac:chgData name="天野 未空" userId="bd8e2cdf-5626-48c4-9b4b-c3cc4b484e21" providerId="ADAL" clId="{61DEB318-1D09-49C4-880A-72D13C675D0C}" dt="2022-02-09T19:12:03.491" v="4249"/>
          <ac:spMkLst>
            <pc:docMk/>
            <pc:sldMk cId="4107299607" sldId="842"/>
            <ac:spMk id="40" creationId="{C9178768-916F-44B5-9808-DFD1332F47A5}"/>
          </ac:spMkLst>
        </pc:spChg>
        <pc:spChg chg="mod">
          <ac:chgData name="天野 未空" userId="bd8e2cdf-5626-48c4-9b4b-c3cc4b484e21" providerId="ADAL" clId="{61DEB318-1D09-49C4-880A-72D13C675D0C}" dt="2022-02-09T19:12:33.011" v="4394"/>
          <ac:spMkLst>
            <pc:docMk/>
            <pc:sldMk cId="4107299607" sldId="842"/>
            <ac:spMk id="41" creationId="{31BFA334-F694-437A-9CEE-9E5494574F43}"/>
          </ac:spMkLst>
        </pc:spChg>
        <pc:spChg chg="mod">
          <ac:chgData name="天野 未空" userId="bd8e2cdf-5626-48c4-9b4b-c3cc4b484e21" providerId="ADAL" clId="{61DEB318-1D09-49C4-880A-72D13C675D0C}" dt="2022-02-09T19:12:41.530" v="4396"/>
          <ac:spMkLst>
            <pc:docMk/>
            <pc:sldMk cId="4107299607" sldId="842"/>
            <ac:spMk id="43" creationId="{F6118AF7-5E4C-4DAA-958F-D680C0D9EE6F}"/>
          </ac:spMkLst>
        </pc:spChg>
        <pc:spChg chg="mod">
          <ac:chgData name="天野 未空" userId="bd8e2cdf-5626-48c4-9b4b-c3cc4b484e21" providerId="ADAL" clId="{61DEB318-1D09-49C4-880A-72D13C675D0C}" dt="2022-02-09T19:13:14.329" v="4503"/>
          <ac:spMkLst>
            <pc:docMk/>
            <pc:sldMk cId="4107299607" sldId="842"/>
            <ac:spMk id="44" creationId="{1A294785-A66D-4747-97AC-7073E3B53109}"/>
          </ac:spMkLst>
        </pc:spChg>
        <pc:spChg chg="mod">
          <ac:chgData name="天野 未空" userId="bd8e2cdf-5626-48c4-9b4b-c3cc4b484e21" providerId="ADAL" clId="{61DEB318-1D09-49C4-880A-72D13C675D0C}" dt="2022-02-09T19:13:47.016" v="4511"/>
          <ac:spMkLst>
            <pc:docMk/>
            <pc:sldMk cId="4107299607" sldId="842"/>
            <ac:spMk id="46" creationId="{DF8114A7-935C-4446-8220-5F3884BFD809}"/>
          </ac:spMkLst>
        </pc:spChg>
        <pc:spChg chg="mod">
          <ac:chgData name="天野 未空" userId="bd8e2cdf-5626-48c4-9b4b-c3cc4b484e21" providerId="ADAL" clId="{61DEB318-1D09-49C4-880A-72D13C675D0C}" dt="2022-02-09T19:14:01.923" v="4587"/>
          <ac:spMkLst>
            <pc:docMk/>
            <pc:sldMk cId="4107299607" sldId="842"/>
            <ac:spMk id="47" creationId="{57152A8A-6FF4-4261-8958-6D97B99D1227}"/>
          </ac:spMkLst>
        </pc:spChg>
        <pc:spChg chg="add mod">
          <ac:chgData name="天野 未空" userId="bd8e2cdf-5626-48c4-9b4b-c3cc4b484e21" providerId="ADAL" clId="{61DEB318-1D09-49C4-880A-72D13C675D0C}" dt="2022-02-09T19:16:11.210" v="4617" actId="207"/>
          <ac:spMkLst>
            <pc:docMk/>
            <pc:sldMk cId="4107299607" sldId="842"/>
            <ac:spMk id="48" creationId="{C8604FB7-3DDD-4F4C-9F1B-CB4287E4CE5A}"/>
          </ac:spMkLst>
        </pc:spChg>
        <pc:spChg chg="add mod">
          <ac:chgData name="天野 未空" userId="bd8e2cdf-5626-48c4-9b4b-c3cc4b484e21" providerId="ADAL" clId="{61DEB318-1D09-49C4-880A-72D13C675D0C}" dt="2022-02-09T19:16:11.210" v="4617" actId="207"/>
          <ac:spMkLst>
            <pc:docMk/>
            <pc:sldMk cId="4107299607" sldId="842"/>
            <ac:spMk id="49" creationId="{EB21A3DC-245E-416A-8C74-64426660A70C}"/>
          </ac:spMkLst>
        </pc:spChg>
        <pc:spChg chg="add mod">
          <ac:chgData name="天野 未空" userId="bd8e2cdf-5626-48c4-9b4b-c3cc4b484e21" providerId="ADAL" clId="{61DEB318-1D09-49C4-880A-72D13C675D0C}" dt="2022-02-09T19:16:11.210" v="4617" actId="207"/>
          <ac:spMkLst>
            <pc:docMk/>
            <pc:sldMk cId="4107299607" sldId="842"/>
            <ac:spMk id="50" creationId="{98ED13EA-E3C5-47B8-A9AF-21A6C7DDF0F1}"/>
          </ac:spMkLst>
        </pc:spChg>
        <pc:spChg chg="add mod">
          <ac:chgData name="天野 未空" userId="bd8e2cdf-5626-48c4-9b4b-c3cc4b484e21" providerId="ADAL" clId="{61DEB318-1D09-49C4-880A-72D13C675D0C}" dt="2022-02-09T19:16:11.210" v="4617" actId="207"/>
          <ac:spMkLst>
            <pc:docMk/>
            <pc:sldMk cId="4107299607" sldId="842"/>
            <ac:spMk id="51" creationId="{F41FAF13-C9FC-47C2-8BEC-6A17DCAB6A59}"/>
          </ac:spMkLst>
        </pc:spChg>
        <pc:spChg chg="add mod">
          <ac:chgData name="天野 未空" userId="bd8e2cdf-5626-48c4-9b4b-c3cc4b484e21" providerId="ADAL" clId="{61DEB318-1D09-49C4-880A-72D13C675D0C}" dt="2022-02-09T19:16:11.210" v="4617" actId="207"/>
          <ac:spMkLst>
            <pc:docMk/>
            <pc:sldMk cId="4107299607" sldId="842"/>
            <ac:spMk id="52" creationId="{D4B67CB0-ED3A-4524-9D96-98113089DBB0}"/>
          </ac:spMkLst>
        </pc:spChg>
        <pc:spChg chg="mod">
          <ac:chgData name="天野 未空" userId="bd8e2cdf-5626-48c4-9b4b-c3cc4b484e21" providerId="ADAL" clId="{61DEB318-1D09-49C4-880A-72D13C675D0C}" dt="2022-02-09T19:21:06.546" v="4863" actId="208"/>
          <ac:spMkLst>
            <pc:docMk/>
            <pc:sldMk cId="4107299607" sldId="842"/>
            <ac:spMk id="60" creationId="{57175E91-F5AB-4600-A3B1-D3477A7E405E}"/>
          </ac:spMkLst>
        </pc:spChg>
        <pc:spChg chg="mod">
          <ac:chgData name="天野 未空" userId="bd8e2cdf-5626-48c4-9b4b-c3cc4b484e21" providerId="ADAL" clId="{61DEB318-1D09-49C4-880A-72D13C675D0C}" dt="2022-02-09T19:20:45.560" v="4862" actId="20577"/>
          <ac:spMkLst>
            <pc:docMk/>
            <pc:sldMk cId="4107299607" sldId="842"/>
            <ac:spMk id="61" creationId="{7D3CD74E-EF23-43F5-9A57-3B998C28DEE5}"/>
          </ac:spMkLst>
        </pc:spChg>
        <pc:spChg chg="mod">
          <ac:chgData name="天野 未空" userId="bd8e2cdf-5626-48c4-9b4b-c3cc4b484e21" providerId="ADAL" clId="{61DEB318-1D09-49C4-880A-72D13C675D0C}" dt="2022-02-09T19:18:45.256" v="4760" actId="2085"/>
          <ac:spMkLst>
            <pc:docMk/>
            <pc:sldMk cId="4107299607" sldId="842"/>
            <ac:spMk id="62" creationId="{7274E6CF-4979-4AB4-AA06-3190052E52E4}"/>
          </ac:spMkLst>
        </pc:spChg>
        <pc:spChg chg="mod">
          <ac:chgData name="天野 未空" userId="bd8e2cdf-5626-48c4-9b4b-c3cc4b484e21" providerId="ADAL" clId="{61DEB318-1D09-49C4-880A-72D13C675D0C}" dt="2022-02-09T19:19:10.898" v="4791" actId="14100"/>
          <ac:spMkLst>
            <pc:docMk/>
            <pc:sldMk cId="4107299607" sldId="842"/>
            <ac:spMk id="63" creationId="{0834ABF8-5A96-4371-A0B2-96019AD47D5D}"/>
          </ac:spMkLst>
        </pc:spChg>
        <pc:spChg chg="mod">
          <ac:chgData name="天野 未空" userId="bd8e2cdf-5626-48c4-9b4b-c3cc4b484e21" providerId="ADAL" clId="{61DEB318-1D09-49C4-880A-72D13C675D0C}" dt="2022-02-09T19:20:19.593" v="4834" actId="208"/>
          <ac:spMkLst>
            <pc:docMk/>
            <pc:sldMk cId="4107299607" sldId="842"/>
            <ac:spMk id="64" creationId="{4FE30F4B-6B2C-4DE0-8B47-725F88C02B2B}"/>
          </ac:spMkLst>
        </pc:spChg>
        <pc:spChg chg="mod">
          <ac:chgData name="天野 未空" userId="bd8e2cdf-5626-48c4-9b4b-c3cc4b484e21" providerId="ADAL" clId="{61DEB318-1D09-49C4-880A-72D13C675D0C}" dt="2022-02-09T19:20:09.438" v="4833"/>
          <ac:spMkLst>
            <pc:docMk/>
            <pc:sldMk cId="4107299607" sldId="842"/>
            <ac:spMk id="65" creationId="{257CCD0E-3E92-44A5-A23D-BF1268C4490A}"/>
          </ac:spMkLst>
        </pc:spChg>
        <pc:spChg chg="mod">
          <ac:chgData name="天野 未空" userId="bd8e2cdf-5626-48c4-9b4b-c3cc4b484e21" providerId="ADAL" clId="{61DEB318-1D09-49C4-880A-72D13C675D0C}" dt="2022-02-09T19:18:27.468" v="4757" actId="208"/>
          <ac:spMkLst>
            <pc:docMk/>
            <pc:sldMk cId="4107299607" sldId="842"/>
            <ac:spMk id="66" creationId="{39DFAFB5-B00F-4E63-921E-22EC5D0E8428}"/>
          </ac:spMkLst>
        </pc:spChg>
        <pc:spChg chg="mod">
          <ac:chgData name="天野 未空" userId="bd8e2cdf-5626-48c4-9b4b-c3cc4b484e21" providerId="ADAL" clId="{61DEB318-1D09-49C4-880A-72D13C675D0C}" dt="2022-02-09T19:18:19.513" v="4756"/>
          <ac:spMkLst>
            <pc:docMk/>
            <pc:sldMk cId="4107299607" sldId="842"/>
            <ac:spMk id="67" creationId="{F1A28C41-FDA9-4E37-A393-49345C3FE2A6}"/>
          </ac:spMkLst>
        </pc:spChg>
        <pc:spChg chg="mod">
          <ac:chgData name="天野 未空" userId="bd8e2cdf-5626-48c4-9b4b-c3cc4b484e21" providerId="ADAL" clId="{61DEB318-1D09-49C4-880A-72D13C675D0C}" dt="2022-02-09T19:17:22.046" v="4671" actId="2085"/>
          <ac:spMkLst>
            <pc:docMk/>
            <pc:sldMk cId="4107299607" sldId="842"/>
            <ac:spMk id="68" creationId="{41BB46D2-359C-4FD1-8520-14E6325626CC}"/>
          </ac:spMkLst>
        </pc:spChg>
        <pc:spChg chg="mod">
          <ac:chgData name="天野 未空" userId="bd8e2cdf-5626-48c4-9b4b-c3cc4b484e21" providerId="ADAL" clId="{61DEB318-1D09-49C4-880A-72D13C675D0C}" dt="2022-02-09T19:17:17.097" v="4670" actId="14100"/>
          <ac:spMkLst>
            <pc:docMk/>
            <pc:sldMk cId="4107299607" sldId="842"/>
            <ac:spMk id="69" creationId="{E9470D52-978E-4002-8676-FE3A0F3BC741}"/>
          </ac:spMkLst>
        </pc:spChg>
        <pc:spChg chg="mod">
          <ac:chgData name="天野 未空" userId="bd8e2cdf-5626-48c4-9b4b-c3cc4b484e21" providerId="ADAL" clId="{61DEB318-1D09-49C4-880A-72D13C675D0C}" dt="2022-02-09T19:16:37.658" v="4631" actId="208"/>
          <ac:spMkLst>
            <pc:docMk/>
            <pc:sldMk cId="4107299607" sldId="842"/>
            <ac:spMk id="70" creationId="{6FB77103-7C42-429A-80ED-46CC132242DE}"/>
          </ac:spMkLst>
        </pc:spChg>
        <pc:spChg chg="mod">
          <ac:chgData name="天野 未空" userId="bd8e2cdf-5626-48c4-9b4b-c3cc4b484e21" providerId="ADAL" clId="{61DEB318-1D09-49C4-880A-72D13C675D0C}" dt="2022-02-09T19:16:32.043" v="4630" actId="20577"/>
          <ac:spMkLst>
            <pc:docMk/>
            <pc:sldMk cId="4107299607" sldId="842"/>
            <ac:spMk id="71" creationId="{2E67BD41-291F-45A2-BD77-937232A720F2}"/>
          </ac:spMkLst>
        </pc:spChg>
        <pc:spChg chg="add mod">
          <ac:chgData name="天野 未空" userId="bd8e2cdf-5626-48c4-9b4b-c3cc4b484e21" providerId="ADAL" clId="{61DEB318-1D09-49C4-880A-72D13C675D0C}" dt="2022-02-09T19:26:08.360" v="4953" actId="6549"/>
          <ac:spMkLst>
            <pc:docMk/>
            <pc:sldMk cId="4107299607" sldId="842"/>
            <ac:spMk id="72" creationId="{FE83FE77-4ABE-4F47-9BE4-5C4F2DD7BCA9}"/>
          </ac:spMkLst>
        </pc:spChg>
        <pc:spChg chg="add mod">
          <ac:chgData name="天野 未空" userId="bd8e2cdf-5626-48c4-9b4b-c3cc4b484e21" providerId="ADAL" clId="{61DEB318-1D09-49C4-880A-72D13C675D0C}" dt="2022-02-09T19:25:51.161" v="4952" actId="1076"/>
          <ac:spMkLst>
            <pc:docMk/>
            <pc:sldMk cId="4107299607" sldId="842"/>
            <ac:spMk id="73" creationId="{63E77FDE-CEEC-40E7-9B20-44370AF84C6F}"/>
          </ac:spMkLst>
        </pc:spChg>
        <pc:spChg chg="add mod">
          <ac:chgData name="天野 未空" userId="bd8e2cdf-5626-48c4-9b4b-c3cc4b484e21" providerId="ADAL" clId="{61DEB318-1D09-49C4-880A-72D13C675D0C}" dt="2022-02-09T19:27:01.648" v="4979" actId="14100"/>
          <ac:spMkLst>
            <pc:docMk/>
            <pc:sldMk cId="4107299607" sldId="842"/>
            <ac:spMk id="74" creationId="{668BA431-6D52-4EB8-8E1B-C13FA40A17AC}"/>
          </ac:spMkLst>
        </pc:spChg>
        <pc:spChg chg="add del mod">
          <ac:chgData name="天野 未空" userId="bd8e2cdf-5626-48c4-9b4b-c3cc4b484e21" providerId="ADAL" clId="{61DEB318-1D09-49C4-880A-72D13C675D0C}" dt="2022-02-09T19:27:52.611" v="4996" actId="21"/>
          <ac:spMkLst>
            <pc:docMk/>
            <pc:sldMk cId="4107299607" sldId="842"/>
            <ac:spMk id="75" creationId="{01F170A9-FB6E-4F57-945D-7E2508CC58E2}"/>
          </ac:spMkLst>
        </pc:spChg>
        <pc:spChg chg="add del mod">
          <ac:chgData name="天野 未空" userId="bd8e2cdf-5626-48c4-9b4b-c3cc4b484e21" providerId="ADAL" clId="{61DEB318-1D09-49C4-880A-72D13C675D0C}" dt="2022-02-09T19:27:49.795" v="4995" actId="21"/>
          <ac:spMkLst>
            <pc:docMk/>
            <pc:sldMk cId="4107299607" sldId="842"/>
            <ac:spMk id="76" creationId="{3CF77088-1E60-4758-AE77-33C215E77662}"/>
          </ac:spMkLst>
        </pc:spChg>
        <pc:spChg chg="add mod">
          <ac:chgData name="天野 未空" userId="bd8e2cdf-5626-48c4-9b4b-c3cc4b484e21" providerId="ADAL" clId="{61DEB318-1D09-49C4-880A-72D13C675D0C}" dt="2022-02-09T19:29:27.358" v="5026" actId="2085"/>
          <ac:spMkLst>
            <pc:docMk/>
            <pc:sldMk cId="4107299607" sldId="842"/>
            <ac:spMk id="77" creationId="{B59EBFB0-8123-4100-8A0F-29F0DD4EA2E0}"/>
          </ac:spMkLst>
        </pc:spChg>
        <pc:spChg chg="add mod">
          <ac:chgData name="天野 未空" userId="bd8e2cdf-5626-48c4-9b4b-c3cc4b484e21" providerId="ADAL" clId="{61DEB318-1D09-49C4-880A-72D13C675D0C}" dt="2022-02-09T19:29:38.162" v="5029" actId="14100"/>
          <ac:spMkLst>
            <pc:docMk/>
            <pc:sldMk cId="4107299607" sldId="842"/>
            <ac:spMk id="78" creationId="{CFCCF14F-0D3C-46D5-B764-1A099A123E63}"/>
          </ac:spMkLst>
        </pc:spChg>
        <pc:spChg chg="add mod">
          <ac:chgData name="天野 未空" userId="bd8e2cdf-5626-48c4-9b4b-c3cc4b484e21" providerId="ADAL" clId="{61DEB318-1D09-49C4-880A-72D13C675D0C}" dt="2022-02-09T19:49:01.716" v="5041" actId="1076"/>
          <ac:spMkLst>
            <pc:docMk/>
            <pc:sldMk cId="4107299607" sldId="842"/>
            <ac:spMk id="79" creationId="{37989C3A-F351-44CC-AF97-306934612FD0}"/>
          </ac:spMkLst>
        </pc:spChg>
        <pc:grpChg chg="add mod">
          <ac:chgData name="天野 未空" userId="bd8e2cdf-5626-48c4-9b4b-c3cc4b484e21" providerId="ADAL" clId="{61DEB318-1D09-49C4-880A-72D13C675D0C}" dt="2022-02-09T19:14:30.822" v="4590" actId="1076"/>
          <ac:grpSpMkLst>
            <pc:docMk/>
            <pc:sldMk cId="4107299607" sldId="842"/>
            <ac:grpSpMk id="9" creationId="{EBDE33DE-7CED-4723-BB96-02069F18AEF1}"/>
          </ac:grpSpMkLst>
        </pc:grpChg>
        <pc:grpChg chg="del">
          <ac:chgData name="天野 未空" userId="bd8e2cdf-5626-48c4-9b4b-c3cc4b484e21" providerId="ADAL" clId="{61DEB318-1D09-49C4-880A-72D13C675D0C}" dt="2022-02-09T19:05:43.019" v="3862" actId="21"/>
          <ac:grpSpMkLst>
            <pc:docMk/>
            <pc:sldMk cId="4107299607" sldId="842"/>
            <ac:grpSpMk id="12" creationId="{8A96EFCC-8D73-488F-89EB-C949DCE1306B}"/>
          </ac:grpSpMkLst>
        </pc:grpChg>
        <pc:grpChg chg="del">
          <ac:chgData name="天野 未空" userId="bd8e2cdf-5626-48c4-9b4b-c3cc4b484e21" providerId="ADAL" clId="{61DEB318-1D09-49C4-880A-72D13C675D0C}" dt="2022-02-09T19:05:43.019" v="3862" actId="21"/>
          <ac:grpSpMkLst>
            <pc:docMk/>
            <pc:sldMk cId="4107299607" sldId="842"/>
            <ac:grpSpMk id="13" creationId="{DDDB710C-1067-4090-8DA9-69B0A58F0AEB}"/>
          </ac:grpSpMkLst>
        </pc:grpChg>
        <pc:grpChg chg="del">
          <ac:chgData name="天野 未空" userId="bd8e2cdf-5626-48c4-9b4b-c3cc4b484e21" providerId="ADAL" clId="{61DEB318-1D09-49C4-880A-72D13C675D0C}" dt="2022-02-09T19:05:43.019" v="3862" actId="21"/>
          <ac:grpSpMkLst>
            <pc:docMk/>
            <pc:sldMk cId="4107299607" sldId="842"/>
            <ac:grpSpMk id="16" creationId="{2E7F4344-C634-454A-B55D-3D66FF33FAC3}"/>
          </ac:grpSpMkLst>
        </pc:grpChg>
        <pc:grpChg chg="add mod">
          <ac:chgData name="天野 未空" userId="bd8e2cdf-5626-48c4-9b4b-c3cc4b484e21" providerId="ADAL" clId="{61DEB318-1D09-49C4-880A-72D13C675D0C}" dt="2022-02-09T19:14:23.307" v="4589" actId="164"/>
          <ac:grpSpMkLst>
            <pc:docMk/>
            <pc:sldMk cId="4107299607" sldId="842"/>
            <ac:grpSpMk id="24" creationId="{CDDE5371-FBB6-4DB6-9D67-BBF47B58EBA2}"/>
          </ac:grpSpMkLst>
        </pc:grpChg>
        <pc:grpChg chg="del">
          <ac:chgData name="天野 未空" userId="bd8e2cdf-5626-48c4-9b4b-c3cc4b484e21" providerId="ADAL" clId="{61DEB318-1D09-49C4-880A-72D13C675D0C}" dt="2022-02-09T19:05:43.019" v="3862" actId="21"/>
          <ac:grpSpMkLst>
            <pc:docMk/>
            <pc:sldMk cId="4107299607" sldId="842"/>
            <ac:grpSpMk id="25" creationId="{309324B7-7454-422A-8ACF-2595AB2F464E}"/>
          </ac:grpSpMkLst>
        </pc:grpChg>
        <pc:grpChg chg="add del mod">
          <ac:chgData name="天野 未空" userId="bd8e2cdf-5626-48c4-9b4b-c3cc4b484e21" providerId="ADAL" clId="{61DEB318-1D09-49C4-880A-72D13C675D0C}" dt="2022-02-09T19:09:55.394" v="4042" actId="21"/>
          <ac:grpSpMkLst>
            <pc:docMk/>
            <pc:sldMk cId="4107299607" sldId="842"/>
            <ac:grpSpMk id="30" creationId="{337CE22D-CEE6-42F4-910F-D658A51B0CC5}"/>
          </ac:grpSpMkLst>
        </pc:grpChg>
        <pc:grpChg chg="add mod">
          <ac:chgData name="天野 未空" userId="bd8e2cdf-5626-48c4-9b4b-c3cc4b484e21" providerId="ADAL" clId="{61DEB318-1D09-49C4-880A-72D13C675D0C}" dt="2022-02-09T19:14:23.307" v="4589" actId="164"/>
          <ac:grpSpMkLst>
            <pc:docMk/>
            <pc:sldMk cId="4107299607" sldId="842"/>
            <ac:grpSpMk id="33" creationId="{AC5311F8-0778-44A6-902C-60F0606A1184}"/>
          </ac:grpSpMkLst>
        </pc:grpChg>
        <pc:grpChg chg="add mod">
          <ac:chgData name="天野 未空" userId="bd8e2cdf-5626-48c4-9b4b-c3cc4b484e21" providerId="ADAL" clId="{61DEB318-1D09-49C4-880A-72D13C675D0C}" dt="2022-02-09T19:14:23.307" v="4589" actId="164"/>
          <ac:grpSpMkLst>
            <pc:docMk/>
            <pc:sldMk cId="4107299607" sldId="842"/>
            <ac:grpSpMk id="36" creationId="{1654D0B1-8B70-465F-9AF5-3AF4FFDAE6D5}"/>
          </ac:grpSpMkLst>
        </pc:grpChg>
        <pc:grpChg chg="add mod">
          <ac:chgData name="天野 未空" userId="bd8e2cdf-5626-48c4-9b4b-c3cc4b484e21" providerId="ADAL" clId="{61DEB318-1D09-49C4-880A-72D13C675D0C}" dt="2022-02-09T19:14:23.307" v="4589" actId="164"/>
          <ac:grpSpMkLst>
            <pc:docMk/>
            <pc:sldMk cId="4107299607" sldId="842"/>
            <ac:grpSpMk id="39" creationId="{8319B40C-49B2-405A-BE37-8F57FB63A816}"/>
          </ac:grpSpMkLst>
        </pc:grpChg>
        <pc:grpChg chg="add mod">
          <ac:chgData name="天野 未空" userId="bd8e2cdf-5626-48c4-9b4b-c3cc4b484e21" providerId="ADAL" clId="{61DEB318-1D09-49C4-880A-72D13C675D0C}" dt="2022-02-09T19:14:23.307" v="4589" actId="164"/>
          <ac:grpSpMkLst>
            <pc:docMk/>
            <pc:sldMk cId="4107299607" sldId="842"/>
            <ac:grpSpMk id="42" creationId="{454E2C50-6127-4B46-B215-50F79B25880F}"/>
          </ac:grpSpMkLst>
        </pc:grpChg>
        <pc:grpChg chg="add mod">
          <ac:chgData name="天野 未空" userId="bd8e2cdf-5626-48c4-9b4b-c3cc4b484e21" providerId="ADAL" clId="{61DEB318-1D09-49C4-880A-72D13C675D0C}" dt="2022-02-09T19:14:23.307" v="4589" actId="164"/>
          <ac:grpSpMkLst>
            <pc:docMk/>
            <pc:sldMk cId="4107299607" sldId="842"/>
            <ac:grpSpMk id="45" creationId="{605984E6-4031-4696-95C9-327301B7AFF5}"/>
          </ac:grpSpMkLst>
        </pc:grpChg>
        <pc:grpChg chg="add mod">
          <ac:chgData name="天野 未空" userId="bd8e2cdf-5626-48c4-9b4b-c3cc4b484e21" providerId="ADAL" clId="{61DEB318-1D09-49C4-880A-72D13C675D0C}" dt="2022-02-09T19:16:25.386" v="4619" actId="1076"/>
          <ac:grpSpMkLst>
            <pc:docMk/>
            <pc:sldMk cId="4107299607" sldId="842"/>
            <ac:grpSpMk id="53" creationId="{E4AB1209-F578-4CE9-A75B-B8DFEC93BDE7}"/>
          </ac:grpSpMkLst>
        </pc:grpChg>
        <pc:grpChg chg="mod">
          <ac:chgData name="天野 未空" userId="bd8e2cdf-5626-48c4-9b4b-c3cc4b484e21" providerId="ADAL" clId="{61DEB318-1D09-49C4-880A-72D13C675D0C}" dt="2022-02-09T19:16:21.241" v="4618"/>
          <ac:grpSpMkLst>
            <pc:docMk/>
            <pc:sldMk cId="4107299607" sldId="842"/>
            <ac:grpSpMk id="54" creationId="{41DCBFFC-4E89-40B3-A1BD-C19C3E4B3027}"/>
          </ac:grpSpMkLst>
        </pc:grpChg>
        <pc:grpChg chg="mod">
          <ac:chgData name="天野 未空" userId="bd8e2cdf-5626-48c4-9b4b-c3cc4b484e21" providerId="ADAL" clId="{61DEB318-1D09-49C4-880A-72D13C675D0C}" dt="2022-02-09T19:16:21.241" v="4618"/>
          <ac:grpSpMkLst>
            <pc:docMk/>
            <pc:sldMk cId="4107299607" sldId="842"/>
            <ac:grpSpMk id="55" creationId="{5C97EA0B-B924-4918-9159-1A73CC5AF7F3}"/>
          </ac:grpSpMkLst>
        </pc:grpChg>
        <pc:grpChg chg="mod">
          <ac:chgData name="天野 未空" userId="bd8e2cdf-5626-48c4-9b4b-c3cc4b484e21" providerId="ADAL" clId="{61DEB318-1D09-49C4-880A-72D13C675D0C}" dt="2022-02-09T19:16:21.241" v="4618"/>
          <ac:grpSpMkLst>
            <pc:docMk/>
            <pc:sldMk cId="4107299607" sldId="842"/>
            <ac:grpSpMk id="56" creationId="{1200A3CF-D9BE-46BB-942F-56ADF10296A6}"/>
          </ac:grpSpMkLst>
        </pc:grpChg>
        <pc:grpChg chg="mod">
          <ac:chgData name="天野 未空" userId="bd8e2cdf-5626-48c4-9b4b-c3cc4b484e21" providerId="ADAL" clId="{61DEB318-1D09-49C4-880A-72D13C675D0C}" dt="2022-02-09T19:16:21.241" v="4618"/>
          <ac:grpSpMkLst>
            <pc:docMk/>
            <pc:sldMk cId="4107299607" sldId="842"/>
            <ac:grpSpMk id="57" creationId="{B253F023-032A-4F96-B3CD-8BACF6AC8B6D}"/>
          </ac:grpSpMkLst>
        </pc:grpChg>
        <pc:grpChg chg="mod">
          <ac:chgData name="天野 未空" userId="bd8e2cdf-5626-48c4-9b4b-c3cc4b484e21" providerId="ADAL" clId="{61DEB318-1D09-49C4-880A-72D13C675D0C}" dt="2022-02-09T19:16:21.241" v="4618"/>
          <ac:grpSpMkLst>
            <pc:docMk/>
            <pc:sldMk cId="4107299607" sldId="842"/>
            <ac:grpSpMk id="58" creationId="{F4120A64-B79D-40B7-97DA-F7B66F902B5D}"/>
          </ac:grpSpMkLst>
        </pc:grpChg>
        <pc:grpChg chg="mod">
          <ac:chgData name="天野 未空" userId="bd8e2cdf-5626-48c4-9b4b-c3cc4b484e21" providerId="ADAL" clId="{61DEB318-1D09-49C4-880A-72D13C675D0C}" dt="2022-02-09T19:16:21.241" v="4618"/>
          <ac:grpSpMkLst>
            <pc:docMk/>
            <pc:sldMk cId="4107299607" sldId="842"/>
            <ac:grpSpMk id="59" creationId="{CBBCC790-2AFD-4D8F-B421-11E22F6503AB}"/>
          </ac:grpSpMkLst>
        </pc:grpChg>
      </pc:sldChg>
      <pc:sldChg chg="addSp delSp modSp mod addAnim delAnim modAnim">
        <pc:chgData name="天野 未空" userId="bd8e2cdf-5626-48c4-9b4b-c3cc4b484e21" providerId="ADAL" clId="{61DEB318-1D09-49C4-880A-72D13C675D0C}" dt="2022-02-09T18:33:48.899" v="2978" actId="113"/>
        <pc:sldMkLst>
          <pc:docMk/>
          <pc:sldMk cId="2972141594" sldId="881"/>
        </pc:sldMkLst>
        <pc:spChg chg="del">
          <ac:chgData name="天野 未空" userId="bd8e2cdf-5626-48c4-9b4b-c3cc4b484e21" providerId="ADAL" clId="{61DEB318-1D09-49C4-880A-72D13C675D0C}" dt="2022-02-09T18:32:03.662" v="2931" actId="21"/>
          <ac:spMkLst>
            <pc:docMk/>
            <pc:sldMk cId="2972141594" sldId="881"/>
            <ac:spMk id="2" creationId="{E1B3CBE0-61D2-4F39-8B12-9E34B7547EA9}"/>
          </ac:spMkLst>
        </pc:spChg>
        <pc:spChg chg="add mod">
          <ac:chgData name="天野 未空" userId="bd8e2cdf-5626-48c4-9b4b-c3cc4b484e21" providerId="ADAL" clId="{61DEB318-1D09-49C4-880A-72D13C675D0C}" dt="2022-02-09T18:33:18.478" v="2957" actId="164"/>
          <ac:spMkLst>
            <pc:docMk/>
            <pc:sldMk cId="2972141594" sldId="881"/>
            <ac:spMk id="5" creationId="{04E9851F-56FE-45AE-9C9D-D3CABD503B5B}"/>
          </ac:spMkLst>
        </pc:spChg>
        <pc:spChg chg="del">
          <ac:chgData name="天野 未空" userId="bd8e2cdf-5626-48c4-9b4b-c3cc4b484e21" providerId="ADAL" clId="{61DEB318-1D09-49C4-880A-72D13C675D0C}" dt="2022-02-09T18:31:56.779" v="2927" actId="21"/>
          <ac:spMkLst>
            <pc:docMk/>
            <pc:sldMk cId="2972141594" sldId="881"/>
            <ac:spMk id="6" creationId="{737D8609-4A7F-415B-8C80-34BC593B0519}"/>
          </ac:spMkLst>
        </pc:spChg>
        <pc:spChg chg="mod">
          <ac:chgData name="天野 未空" userId="bd8e2cdf-5626-48c4-9b4b-c3cc4b484e21" providerId="ADAL" clId="{61DEB318-1D09-49C4-880A-72D13C675D0C}" dt="2022-02-09T18:33:48.899" v="2978" actId="113"/>
          <ac:spMkLst>
            <pc:docMk/>
            <pc:sldMk cId="2972141594" sldId="881"/>
            <ac:spMk id="31" creationId="{3B244078-E0EA-465A-BE8E-FF215B598631}"/>
          </ac:spMkLst>
        </pc:spChg>
        <pc:spChg chg="del">
          <ac:chgData name="天野 未空" userId="bd8e2cdf-5626-48c4-9b4b-c3cc4b484e21" providerId="ADAL" clId="{61DEB318-1D09-49C4-880A-72D13C675D0C}" dt="2022-02-09T18:31:50.800" v="2924" actId="21"/>
          <ac:spMkLst>
            <pc:docMk/>
            <pc:sldMk cId="2972141594" sldId="881"/>
            <ac:spMk id="36" creationId="{A399FC75-9918-4C15-BEDF-176F86506DFC}"/>
          </ac:spMkLst>
        </pc:spChg>
        <pc:spChg chg="mod">
          <ac:chgData name="天野 未空" userId="bd8e2cdf-5626-48c4-9b4b-c3cc4b484e21" providerId="ADAL" clId="{61DEB318-1D09-49C4-880A-72D13C675D0C}" dt="2022-02-09T18:32:32.775" v="2942" actId="14100"/>
          <ac:spMkLst>
            <pc:docMk/>
            <pc:sldMk cId="2972141594" sldId="881"/>
            <ac:spMk id="41" creationId="{A79C9FD7-71C9-4931-9A24-6BFD851F4CCC}"/>
          </ac:spMkLst>
        </pc:spChg>
        <pc:spChg chg="del topLvl">
          <ac:chgData name="天野 未空" userId="bd8e2cdf-5626-48c4-9b4b-c3cc4b484e21" providerId="ADAL" clId="{61DEB318-1D09-49C4-880A-72D13C675D0C}" dt="2022-02-09T18:32:08.481" v="2934" actId="21"/>
          <ac:spMkLst>
            <pc:docMk/>
            <pc:sldMk cId="2972141594" sldId="881"/>
            <ac:spMk id="50" creationId="{06DE1162-E590-43EE-980B-D827B1C9218D}"/>
          </ac:spMkLst>
        </pc:spChg>
        <pc:spChg chg="mod">
          <ac:chgData name="天野 未空" userId="bd8e2cdf-5626-48c4-9b4b-c3cc4b484e21" providerId="ADAL" clId="{61DEB318-1D09-49C4-880A-72D13C675D0C}" dt="2022-02-09T18:32:18.916" v="2936" actId="403"/>
          <ac:spMkLst>
            <pc:docMk/>
            <pc:sldMk cId="2972141594" sldId="881"/>
            <ac:spMk id="51" creationId="{F405B93B-8C46-4404-9DCE-63242851C434}"/>
          </ac:spMkLst>
        </pc:spChg>
        <pc:spChg chg="del">
          <ac:chgData name="天野 未空" userId="bd8e2cdf-5626-48c4-9b4b-c3cc4b484e21" providerId="ADAL" clId="{61DEB318-1D09-49C4-880A-72D13C675D0C}" dt="2022-02-09T18:32:01.292" v="2930" actId="21"/>
          <ac:spMkLst>
            <pc:docMk/>
            <pc:sldMk cId="2972141594" sldId="881"/>
            <ac:spMk id="54" creationId="{44CBD652-C2D8-4384-880C-A8D904C17208}"/>
          </ac:spMkLst>
        </pc:spChg>
        <pc:spChg chg="mod">
          <ac:chgData name="天野 未空" userId="bd8e2cdf-5626-48c4-9b4b-c3cc4b484e21" providerId="ADAL" clId="{61DEB318-1D09-49C4-880A-72D13C675D0C}" dt="2022-02-09T18:32:30.025" v="2941" actId="1076"/>
          <ac:spMkLst>
            <pc:docMk/>
            <pc:sldMk cId="2972141594" sldId="881"/>
            <ac:spMk id="55" creationId="{21BCFFC2-C4BD-4454-B298-E2FD2DB1D578}"/>
          </ac:spMkLst>
        </pc:spChg>
        <pc:grpChg chg="del">
          <ac:chgData name="天野 未空" userId="bd8e2cdf-5626-48c4-9b4b-c3cc4b484e21" providerId="ADAL" clId="{61DEB318-1D09-49C4-880A-72D13C675D0C}" dt="2022-02-09T18:31:56.779" v="2927" actId="21"/>
          <ac:grpSpMkLst>
            <pc:docMk/>
            <pc:sldMk cId="2972141594" sldId="881"/>
            <ac:grpSpMk id="7" creationId="{59EFE4FF-198A-4567-ACFF-E875078BB3DB}"/>
          </ac:grpSpMkLst>
        </pc:grpChg>
        <pc:grpChg chg="mod topLvl">
          <ac:chgData name="天野 未空" userId="bd8e2cdf-5626-48c4-9b4b-c3cc4b484e21" providerId="ADAL" clId="{61DEB318-1D09-49C4-880A-72D13C675D0C}" dt="2022-02-09T18:33:18.478" v="2957" actId="164"/>
          <ac:grpSpMkLst>
            <pc:docMk/>
            <pc:sldMk cId="2972141594" sldId="881"/>
            <ac:grpSpMk id="8" creationId="{9C946126-5602-4A68-B179-F534A6AA51B6}"/>
          </ac:grpSpMkLst>
        </pc:grpChg>
        <pc:grpChg chg="add del">
          <ac:chgData name="天野 未空" userId="bd8e2cdf-5626-48c4-9b4b-c3cc4b484e21" providerId="ADAL" clId="{61DEB318-1D09-49C4-880A-72D13C675D0C}" dt="2022-02-09T18:32:08.481" v="2934" actId="21"/>
          <ac:grpSpMkLst>
            <pc:docMk/>
            <pc:sldMk cId="2972141594" sldId="881"/>
            <ac:grpSpMk id="9" creationId="{481F9A7A-FB71-40A4-961B-F86E213CAD5E}"/>
          </ac:grpSpMkLst>
        </pc:grpChg>
        <pc:grpChg chg="add mod">
          <ac:chgData name="天野 未空" userId="bd8e2cdf-5626-48c4-9b4b-c3cc4b484e21" providerId="ADAL" clId="{61DEB318-1D09-49C4-880A-72D13C675D0C}" dt="2022-02-09T18:33:18.478" v="2957" actId="164"/>
          <ac:grpSpMkLst>
            <pc:docMk/>
            <pc:sldMk cId="2972141594" sldId="881"/>
            <ac:grpSpMk id="10" creationId="{5C5FA1A7-AC6A-4BFF-B845-605501120542}"/>
          </ac:grpSpMkLst>
        </pc:grpChg>
        <pc:grpChg chg="add del">
          <ac:chgData name="天野 未空" userId="bd8e2cdf-5626-48c4-9b4b-c3cc4b484e21" providerId="ADAL" clId="{61DEB318-1D09-49C4-880A-72D13C675D0C}" dt="2022-02-09T18:32:06.410" v="2933" actId="21"/>
          <ac:grpSpMkLst>
            <pc:docMk/>
            <pc:sldMk cId="2972141594" sldId="881"/>
            <ac:grpSpMk id="25" creationId="{C46699B0-F9FC-47CB-826E-D8A38E5F6895}"/>
          </ac:grpSpMkLst>
        </pc:grpChg>
        <pc:grpChg chg="del">
          <ac:chgData name="天野 未空" userId="bd8e2cdf-5626-48c4-9b4b-c3cc4b484e21" providerId="ADAL" clId="{61DEB318-1D09-49C4-880A-72D13C675D0C}" dt="2022-02-09T18:32:01.292" v="2930" actId="21"/>
          <ac:grpSpMkLst>
            <pc:docMk/>
            <pc:sldMk cId="2972141594" sldId="881"/>
            <ac:grpSpMk id="56" creationId="{379B66D0-EF98-4A6C-AE83-7684154D7E96}"/>
          </ac:grpSpMkLst>
        </pc:grpChg>
      </pc:sldChg>
      <pc:sldChg chg="del">
        <pc:chgData name="天野 未空" userId="bd8e2cdf-5626-48c4-9b4b-c3cc4b484e21" providerId="ADAL" clId="{61DEB318-1D09-49C4-880A-72D13C675D0C}" dt="2022-02-09T15:44:44.425" v="0" actId="2696"/>
        <pc:sldMkLst>
          <pc:docMk/>
          <pc:sldMk cId="2262996898" sldId="886"/>
        </pc:sldMkLst>
      </pc:sldChg>
      <pc:sldChg chg="del">
        <pc:chgData name="天野 未空" userId="bd8e2cdf-5626-48c4-9b4b-c3cc4b484e21" providerId="ADAL" clId="{61DEB318-1D09-49C4-880A-72D13C675D0C}" dt="2022-02-09T16:54:28.851" v="103" actId="2696"/>
        <pc:sldMkLst>
          <pc:docMk/>
          <pc:sldMk cId="3165898100" sldId="887"/>
        </pc:sldMkLst>
      </pc:sldChg>
      <pc:sldChg chg="delSp del mod">
        <pc:chgData name="天野 未空" userId="bd8e2cdf-5626-48c4-9b4b-c3cc4b484e21" providerId="ADAL" clId="{61DEB318-1D09-49C4-880A-72D13C675D0C}" dt="2022-02-09T17:04:43.965" v="935" actId="2696"/>
        <pc:sldMkLst>
          <pc:docMk/>
          <pc:sldMk cId="4032959049" sldId="888"/>
        </pc:sldMkLst>
        <pc:picChg chg="del">
          <ac:chgData name="天野 未空" userId="bd8e2cdf-5626-48c4-9b4b-c3cc4b484e21" providerId="ADAL" clId="{61DEB318-1D09-49C4-880A-72D13C675D0C}" dt="2022-02-09T15:44:46.152" v="1" actId="21"/>
          <ac:picMkLst>
            <pc:docMk/>
            <pc:sldMk cId="4032959049" sldId="888"/>
            <ac:picMk id="7" creationId="{7AFFE3F1-CD9C-45DA-80BF-E49FC4DBE600}"/>
          </ac:picMkLst>
        </pc:picChg>
      </pc:sldChg>
      <pc:sldChg chg="addSp delSp modSp mod addAnim delAnim modAnim">
        <pc:chgData name="天野 未空" userId="bd8e2cdf-5626-48c4-9b4b-c3cc4b484e21" providerId="ADAL" clId="{61DEB318-1D09-49C4-880A-72D13C675D0C}" dt="2022-02-10T01:03:31.978" v="5899" actId="14100"/>
        <pc:sldMkLst>
          <pc:docMk/>
          <pc:sldMk cId="258739211" sldId="889"/>
        </pc:sldMkLst>
        <pc:spChg chg="mod">
          <ac:chgData name="天野 未空" userId="bd8e2cdf-5626-48c4-9b4b-c3cc4b484e21" providerId="ADAL" clId="{61DEB318-1D09-49C4-880A-72D13C675D0C}" dt="2022-02-09T16:54:46.006" v="178"/>
          <ac:spMkLst>
            <pc:docMk/>
            <pc:sldMk cId="258739211" sldId="889"/>
            <ac:spMk id="3" creationId="{714885F7-4AC5-4197-AFCC-0D1FE30A73FF}"/>
          </ac:spMkLst>
        </pc:spChg>
        <pc:spChg chg="mod ord">
          <ac:chgData name="天野 未空" userId="bd8e2cdf-5626-48c4-9b4b-c3cc4b484e21" providerId="ADAL" clId="{61DEB318-1D09-49C4-880A-72D13C675D0C}" dt="2022-02-09T17:04:14.471" v="931" actId="166"/>
          <ac:spMkLst>
            <pc:docMk/>
            <pc:sldMk cId="258739211" sldId="889"/>
            <ac:spMk id="7" creationId="{E821952A-042A-412D-B6EB-BAB5D458E94A}"/>
          </ac:spMkLst>
        </pc:spChg>
        <pc:spChg chg="add del mod">
          <ac:chgData name="天野 未空" userId="bd8e2cdf-5626-48c4-9b4b-c3cc4b484e21" providerId="ADAL" clId="{61DEB318-1D09-49C4-880A-72D13C675D0C}" dt="2022-02-09T16:51:36.326" v="64" actId="21"/>
          <ac:spMkLst>
            <pc:docMk/>
            <pc:sldMk cId="258739211" sldId="889"/>
            <ac:spMk id="13" creationId="{AB4AC5B2-0708-4974-B553-F639978F46DF}"/>
          </ac:spMkLst>
        </pc:spChg>
        <pc:spChg chg="add mod ord">
          <ac:chgData name="天野 未空" userId="bd8e2cdf-5626-48c4-9b4b-c3cc4b484e21" providerId="ADAL" clId="{61DEB318-1D09-49C4-880A-72D13C675D0C}" dt="2022-02-09T16:56:51.714" v="205" actId="1035"/>
          <ac:spMkLst>
            <pc:docMk/>
            <pc:sldMk cId="258739211" sldId="889"/>
            <ac:spMk id="22" creationId="{C0C0431D-C62D-4EC6-9624-2F8E8BA5C28B}"/>
          </ac:spMkLst>
        </pc:spChg>
        <pc:spChg chg="add mod ord">
          <ac:chgData name="天野 未空" userId="bd8e2cdf-5626-48c4-9b4b-c3cc4b484e21" providerId="ADAL" clId="{61DEB318-1D09-49C4-880A-72D13C675D0C}" dt="2022-02-09T19:00:18.671" v="3802" actId="1076"/>
          <ac:spMkLst>
            <pc:docMk/>
            <pc:sldMk cId="258739211" sldId="889"/>
            <ac:spMk id="23" creationId="{A393084A-E700-4BA2-8F45-B5CFEDCFF5EA}"/>
          </ac:spMkLst>
        </pc:spChg>
        <pc:spChg chg="add del">
          <ac:chgData name="天野 未空" userId="bd8e2cdf-5626-48c4-9b4b-c3cc4b484e21" providerId="ADAL" clId="{61DEB318-1D09-49C4-880A-72D13C675D0C}" dt="2022-02-09T16:57:06.299" v="208" actId="21"/>
          <ac:spMkLst>
            <pc:docMk/>
            <pc:sldMk cId="258739211" sldId="889"/>
            <ac:spMk id="24" creationId="{1459D20A-1D1F-448F-990B-527FD8DD420B}"/>
          </ac:spMkLst>
        </pc:spChg>
        <pc:spChg chg="add mod">
          <ac:chgData name="天野 未空" userId="bd8e2cdf-5626-48c4-9b4b-c3cc4b484e21" providerId="ADAL" clId="{61DEB318-1D09-49C4-880A-72D13C675D0C}" dt="2022-02-09T16:58:20.168" v="295" actId="14100"/>
          <ac:spMkLst>
            <pc:docMk/>
            <pc:sldMk cId="258739211" sldId="889"/>
            <ac:spMk id="25" creationId="{0E67C0C5-E7E9-4993-A540-A6FE2C5644A2}"/>
          </ac:spMkLst>
        </pc:spChg>
        <pc:spChg chg="add mod">
          <ac:chgData name="天野 未空" userId="bd8e2cdf-5626-48c4-9b4b-c3cc4b484e21" providerId="ADAL" clId="{61DEB318-1D09-49C4-880A-72D13C675D0C}" dt="2022-02-09T16:58:39.844" v="319" actId="1076"/>
          <ac:spMkLst>
            <pc:docMk/>
            <pc:sldMk cId="258739211" sldId="889"/>
            <ac:spMk id="26" creationId="{BC7D663E-3ECB-4BBD-8F75-32D51A716162}"/>
          </ac:spMkLst>
        </pc:spChg>
        <pc:spChg chg="add del mod">
          <ac:chgData name="天野 未空" userId="bd8e2cdf-5626-48c4-9b4b-c3cc4b484e21" providerId="ADAL" clId="{61DEB318-1D09-49C4-880A-72D13C675D0C}" dt="2022-02-09T17:09:31.702" v="1465" actId="21"/>
          <ac:spMkLst>
            <pc:docMk/>
            <pc:sldMk cId="258739211" sldId="889"/>
            <ac:spMk id="27" creationId="{B54527B3-523B-44C3-BB5A-9F419F28B4B8}"/>
          </ac:spMkLst>
        </pc:spChg>
        <pc:spChg chg="add del mod">
          <ac:chgData name="天野 未空" userId="bd8e2cdf-5626-48c4-9b4b-c3cc4b484e21" providerId="ADAL" clId="{61DEB318-1D09-49C4-880A-72D13C675D0C}" dt="2022-02-09T17:01:01.637" v="582"/>
          <ac:spMkLst>
            <pc:docMk/>
            <pc:sldMk cId="258739211" sldId="889"/>
            <ac:spMk id="28" creationId="{6C9433A6-E301-4B46-B902-5DEEB107A5ED}"/>
          </ac:spMkLst>
        </pc:spChg>
        <pc:spChg chg="add del mod">
          <ac:chgData name="天野 未空" userId="bd8e2cdf-5626-48c4-9b4b-c3cc4b484e21" providerId="ADAL" clId="{61DEB318-1D09-49C4-880A-72D13C675D0C}" dt="2022-02-09T17:10:45.132" v="1600" actId="21"/>
          <ac:spMkLst>
            <pc:docMk/>
            <pc:sldMk cId="258739211" sldId="889"/>
            <ac:spMk id="29" creationId="{EF864122-DBC6-4348-A95E-5E69DF58C3B3}"/>
          </ac:spMkLst>
        </pc:spChg>
        <pc:spChg chg="add mod">
          <ac:chgData name="天野 未空" userId="bd8e2cdf-5626-48c4-9b4b-c3cc4b484e21" providerId="ADAL" clId="{61DEB318-1D09-49C4-880A-72D13C675D0C}" dt="2022-02-09T17:04:30.502" v="934" actId="14100"/>
          <ac:spMkLst>
            <pc:docMk/>
            <pc:sldMk cId="258739211" sldId="889"/>
            <ac:spMk id="30" creationId="{7FF2F576-C222-4069-A4A3-BF376C8B1EAD}"/>
          </ac:spMkLst>
        </pc:spChg>
        <pc:spChg chg="add mod">
          <ac:chgData name="天野 未空" userId="bd8e2cdf-5626-48c4-9b4b-c3cc4b484e21" providerId="ADAL" clId="{61DEB318-1D09-49C4-880A-72D13C675D0C}" dt="2022-02-09T17:09:28.057" v="1464" actId="6549"/>
          <ac:spMkLst>
            <pc:docMk/>
            <pc:sldMk cId="258739211" sldId="889"/>
            <ac:spMk id="31" creationId="{B4F1D1CA-CA1F-41F1-9B08-5509D76C9248}"/>
          </ac:spMkLst>
        </pc:spChg>
        <pc:spChg chg="add mod">
          <ac:chgData name="天野 未空" userId="bd8e2cdf-5626-48c4-9b4b-c3cc4b484e21" providerId="ADAL" clId="{61DEB318-1D09-49C4-880A-72D13C675D0C}" dt="2022-02-09T18:57:58.135" v="3737" actId="1037"/>
          <ac:spMkLst>
            <pc:docMk/>
            <pc:sldMk cId="258739211" sldId="889"/>
            <ac:spMk id="32" creationId="{B5164E82-3F7D-467D-8062-3D6F7298A4EA}"/>
          </ac:spMkLst>
        </pc:spChg>
        <pc:spChg chg="add del mod">
          <ac:chgData name="天野 未空" userId="bd8e2cdf-5626-48c4-9b4b-c3cc4b484e21" providerId="ADAL" clId="{61DEB318-1D09-49C4-880A-72D13C675D0C}" dt="2022-02-09T18:57:58.135" v="3737" actId="1037"/>
          <ac:spMkLst>
            <pc:docMk/>
            <pc:sldMk cId="258739211" sldId="889"/>
            <ac:spMk id="33" creationId="{16DCE3E5-10B3-4F2D-86F7-936B39C3E5BF}"/>
          </ac:spMkLst>
        </pc:spChg>
        <pc:spChg chg="add mod">
          <ac:chgData name="天野 未空" userId="bd8e2cdf-5626-48c4-9b4b-c3cc4b484e21" providerId="ADAL" clId="{61DEB318-1D09-49C4-880A-72D13C675D0C}" dt="2022-02-09T17:10:41.958" v="1599"/>
          <ac:spMkLst>
            <pc:docMk/>
            <pc:sldMk cId="258739211" sldId="889"/>
            <ac:spMk id="34" creationId="{89AD0666-5E71-4FB3-A607-48B355589BE1}"/>
          </ac:spMkLst>
        </pc:spChg>
        <pc:spChg chg="add del mod">
          <ac:chgData name="天野 未空" userId="bd8e2cdf-5626-48c4-9b4b-c3cc4b484e21" providerId="ADAL" clId="{61DEB318-1D09-49C4-880A-72D13C675D0C}" dt="2022-02-09T18:34:37.197" v="3010" actId="21"/>
          <ac:spMkLst>
            <pc:docMk/>
            <pc:sldMk cId="258739211" sldId="889"/>
            <ac:spMk id="44" creationId="{116CCA2A-999C-4DAD-BB1E-F58D64F5A233}"/>
          </ac:spMkLst>
        </pc:spChg>
        <pc:spChg chg="add del mod">
          <ac:chgData name="天野 未空" userId="bd8e2cdf-5626-48c4-9b4b-c3cc4b484e21" providerId="ADAL" clId="{61DEB318-1D09-49C4-880A-72D13C675D0C}" dt="2022-02-09T18:35:04.254" v="3022" actId="21"/>
          <ac:spMkLst>
            <pc:docMk/>
            <pc:sldMk cId="258739211" sldId="889"/>
            <ac:spMk id="45" creationId="{96ED6092-2719-4F44-BB06-438409A39BD9}"/>
          </ac:spMkLst>
        </pc:spChg>
        <pc:spChg chg="add mod ord">
          <ac:chgData name="天野 未空" userId="bd8e2cdf-5626-48c4-9b4b-c3cc4b484e21" providerId="ADAL" clId="{61DEB318-1D09-49C4-880A-72D13C675D0C}" dt="2022-02-10T01:03:31.978" v="5899" actId="14100"/>
          <ac:spMkLst>
            <pc:docMk/>
            <pc:sldMk cId="258739211" sldId="889"/>
            <ac:spMk id="46" creationId="{21F38510-8330-461A-80BF-7AF4BEF36D48}"/>
          </ac:spMkLst>
        </pc:spChg>
        <pc:spChg chg="add mod ord">
          <ac:chgData name="天野 未空" userId="bd8e2cdf-5626-48c4-9b4b-c3cc4b484e21" providerId="ADAL" clId="{61DEB318-1D09-49C4-880A-72D13C675D0C}" dt="2022-02-09T18:39:51.815" v="3099" actId="164"/>
          <ac:spMkLst>
            <pc:docMk/>
            <pc:sldMk cId="258739211" sldId="889"/>
            <ac:spMk id="47" creationId="{642B9766-1CFE-4893-9488-817E213E4885}"/>
          </ac:spMkLst>
        </pc:spChg>
        <pc:spChg chg="add mod">
          <ac:chgData name="天野 未空" userId="bd8e2cdf-5626-48c4-9b4b-c3cc4b484e21" providerId="ADAL" clId="{61DEB318-1D09-49C4-880A-72D13C675D0C}" dt="2022-02-09T18:40:58.153" v="3102" actId="14100"/>
          <ac:spMkLst>
            <pc:docMk/>
            <pc:sldMk cId="258739211" sldId="889"/>
            <ac:spMk id="48" creationId="{60287200-74F8-449D-9349-2486DAE924A1}"/>
          </ac:spMkLst>
        </pc:spChg>
        <pc:spChg chg="add mod">
          <ac:chgData name="天野 未空" userId="bd8e2cdf-5626-48c4-9b4b-c3cc4b484e21" providerId="ADAL" clId="{61DEB318-1D09-49C4-880A-72D13C675D0C}" dt="2022-02-09T18:39:51.815" v="3099" actId="164"/>
          <ac:spMkLst>
            <pc:docMk/>
            <pc:sldMk cId="258739211" sldId="889"/>
            <ac:spMk id="49" creationId="{DB7F2EBE-02F3-49BA-B488-F7A1B6B03C9D}"/>
          </ac:spMkLst>
        </pc:spChg>
        <pc:spChg chg="add mod">
          <ac:chgData name="天野 未空" userId="bd8e2cdf-5626-48c4-9b4b-c3cc4b484e21" providerId="ADAL" clId="{61DEB318-1D09-49C4-880A-72D13C675D0C}" dt="2022-02-09T18:39:51.815" v="3099" actId="164"/>
          <ac:spMkLst>
            <pc:docMk/>
            <pc:sldMk cId="258739211" sldId="889"/>
            <ac:spMk id="50" creationId="{015B04E8-2EB0-47B1-906D-E4A2F1529101}"/>
          </ac:spMkLst>
        </pc:spChg>
        <pc:spChg chg="add mod">
          <ac:chgData name="天野 未空" userId="bd8e2cdf-5626-48c4-9b4b-c3cc4b484e21" providerId="ADAL" clId="{61DEB318-1D09-49C4-880A-72D13C675D0C}" dt="2022-02-09T18:39:51.815" v="3099" actId="164"/>
          <ac:spMkLst>
            <pc:docMk/>
            <pc:sldMk cId="258739211" sldId="889"/>
            <ac:spMk id="51" creationId="{66B72F0B-4FA6-4A6C-B071-3F76A4689329}"/>
          </ac:spMkLst>
        </pc:spChg>
        <pc:spChg chg="add mod">
          <ac:chgData name="天野 未空" userId="bd8e2cdf-5626-48c4-9b4b-c3cc4b484e21" providerId="ADAL" clId="{61DEB318-1D09-49C4-880A-72D13C675D0C}" dt="2022-02-09T18:39:51.815" v="3099" actId="164"/>
          <ac:spMkLst>
            <pc:docMk/>
            <pc:sldMk cId="258739211" sldId="889"/>
            <ac:spMk id="52" creationId="{DC31A1D0-E395-42FA-A546-74145B32C15D}"/>
          </ac:spMkLst>
        </pc:spChg>
        <pc:spChg chg="add mod">
          <ac:chgData name="天野 未空" userId="bd8e2cdf-5626-48c4-9b4b-c3cc4b484e21" providerId="ADAL" clId="{61DEB318-1D09-49C4-880A-72D13C675D0C}" dt="2022-02-09T18:39:51.815" v="3099" actId="164"/>
          <ac:spMkLst>
            <pc:docMk/>
            <pc:sldMk cId="258739211" sldId="889"/>
            <ac:spMk id="53" creationId="{A4DB09B2-9143-41B4-AE5A-6E3D8AE92D7D}"/>
          </ac:spMkLst>
        </pc:spChg>
        <pc:spChg chg="add mod">
          <ac:chgData name="天野 未空" userId="bd8e2cdf-5626-48c4-9b4b-c3cc4b484e21" providerId="ADAL" clId="{61DEB318-1D09-49C4-880A-72D13C675D0C}" dt="2022-02-09T19:01:02.050" v="3810" actId="14100"/>
          <ac:spMkLst>
            <pc:docMk/>
            <pc:sldMk cId="258739211" sldId="889"/>
            <ac:spMk id="55" creationId="{450A2468-3F0C-4A1D-A94D-2470581FBDAA}"/>
          </ac:spMkLst>
        </pc:spChg>
        <pc:spChg chg="add mod">
          <ac:chgData name="天野 未空" userId="bd8e2cdf-5626-48c4-9b4b-c3cc4b484e21" providerId="ADAL" clId="{61DEB318-1D09-49C4-880A-72D13C675D0C}" dt="2022-02-09T19:03:02.705" v="3853" actId="1038"/>
          <ac:spMkLst>
            <pc:docMk/>
            <pc:sldMk cId="258739211" sldId="889"/>
            <ac:spMk id="56" creationId="{B8530893-00B6-4760-A25C-448DAB2E98E1}"/>
          </ac:spMkLst>
        </pc:spChg>
        <pc:grpChg chg="add del">
          <ac:chgData name="天野 未空" userId="bd8e2cdf-5626-48c4-9b4b-c3cc4b484e21" providerId="ADAL" clId="{61DEB318-1D09-49C4-880A-72D13C675D0C}" dt="2022-02-09T16:23:02.097" v="56" actId="21"/>
          <ac:grpSpMkLst>
            <pc:docMk/>
            <pc:sldMk cId="258739211" sldId="889"/>
            <ac:grpSpMk id="10" creationId="{2B5EF369-332C-4665-9C19-A48464FCE3FC}"/>
          </ac:grpSpMkLst>
        </pc:grpChg>
        <pc:grpChg chg="del mod ord">
          <ac:chgData name="天野 未空" userId="bd8e2cdf-5626-48c4-9b4b-c3cc4b484e21" providerId="ADAL" clId="{61DEB318-1D09-49C4-880A-72D13C675D0C}" dt="2022-02-09T16:51:34.087" v="63" actId="21"/>
          <ac:grpSpMkLst>
            <pc:docMk/>
            <pc:sldMk cId="258739211" sldId="889"/>
            <ac:grpSpMk id="11" creationId="{666B507A-2A65-446E-96F9-ADE1ACF26238}"/>
          </ac:grpSpMkLst>
        </pc:grpChg>
        <pc:grpChg chg="add mod">
          <ac:chgData name="天野 未空" userId="bd8e2cdf-5626-48c4-9b4b-c3cc4b484e21" providerId="ADAL" clId="{61DEB318-1D09-49C4-880A-72D13C675D0C}" dt="2022-02-09T18:39:51.815" v="3099" actId="164"/>
          <ac:grpSpMkLst>
            <pc:docMk/>
            <pc:sldMk cId="258739211" sldId="889"/>
            <ac:grpSpMk id="43" creationId="{E28C439A-2935-41DF-AB88-DC7B77CDB0D9}"/>
          </ac:grpSpMkLst>
        </pc:grpChg>
        <pc:grpChg chg="add mod">
          <ac:chgData name="天野 未空" userId="bd8e2cdf-5626-48c4-9b4b-c3cc4b484e21" providerId="ADAL" clId="{61DEB318-1D09-49C4-880A-72D13C675D0C}" dt="2022-02-09T19:02:08.225" v="3841" actId="164"/>
          <ac:grpSpMkLst>
            <pc:docMk/>
            <pc:sldMk cId="258739211" sldId="889"/>
            <ac:grpSpMk id="54" creationId="{078410E6-8632-4C76-978D-CE5A7F3466BA}"/>
          </ac:grpSpMkLst>
        </pc:grpChg>
        <pc:grpChg chg="add mod">
          <ac:chgData name="天野 未空" userId="bd8e2cdf-5626-48c4-9b4b-c3cc4b484e21" providerId="ADAL" clId="{61DEB318-1D09-49C4-880A-72D13C675D0C}" dt="2022-02-09T19:02:08.225" v="3841" actId="164"/>
          <ac:grpSpMkLst>
            <pc:docMk/>
            <pc:sldMk cId="258739211" sldId="889"/>
            <ac:grpSpMk id="57" creationId="{7958A5CF-EEFD-493F-BE75-C956A249EF3B}"/>
          </ac:grpSpMkLst>
        </pc:grpChg>
        <pc:grpChg chg="add mod">
          <ac:chgData name="天野 未空" userId="bd8e2cdf-5626-48c4-9b4b-c3cc4b484e21" providerId="ADAL" clId="{61DEB318-1D09-49C4-880A-72D13C675D0C}" dt="2022-02-09T19:02:08.225" v="3841" actId="164"/>
          <ac:grpSpMkLst>
            <pc:docMk/>
            <pc:sldMk cId="258739211" sldId="889"/>
            <ac:grpSpMk id="58" creationId="{40BC6B12-91B4-4A20-8970-D7D259CBF249}"/>
          </ac:grpSpMkLst>
        </pc:grpChg>
        <pc:picChg chg="add del mod">
          <ac:chgData name="天野 未空" userId="bd8e2cdf-5626-48c4-9b4b-c3cc4b484e21" providerId="ADAL" clId="{61DEB318-1D09-49C4-880A-72D13C675D0C}" dt="2022-02-09T16:51:50.097" v="70" actId="21"/>
          <ac:picMkLst>
            <pc:docMk/>
            <pc:sldMk cId="258739211" sldId="889"/>
            <ac:picMk id="5" creationId="{8EB59822-7AC1-424C-AFB0-8E50D0D8A8A9}"/>
          </ac:picMkLst>
        </pc:picChg>
        <pc:picChg chg="add del">
          <ac:chgData name="天野 未空" userId="bd8e2cdf-5626-48c4-9b4b-c3cc4b484e21" providerId="ADAL" clId="{61DEB318-1D09-49C4-880A-72D13C675D0C}" dt="2022-02-09T16:22:59.178" v="55" actId="21"/>
          <ac:picMkLst>
            <pc:docMk/>
            <pc:sldMk cId="258739211" sldId="889"/>
            <ac:picMk id="12" creationId="{C142676A-CC61-4F7D-BEE7-78A7638F46AC}"/>
          </ac:picMkLst>
        </pc:picChg>
        <pc:picChg chg="add mod">
          <ac:chgData name="天野 未空" userId="bd8e2cdf-5626-48c4-9b4b-c3cc4b484e21" providerId="ADAL" clId="{61DEB318-1D09-49C4-880A-72D13C675D0C}" dt="2022-02-09T16:58:15.982" v="294" actId="14100"/>
          <ac:picMkLst>
            <pc:docMk/>
            <pc:sldMk cId="258739211" sldId="889"/>
            <ac:picMk id="15" creationId="{9BA6E7E4-9A29-49F5-9F85-81A2DAE91F48}"/>
          </ac:picMkLst>
        </pc:picChg>
        <pc:picChg chg="add mod">
          <ac:chgData name="天野 未空" userId="bd8e2cdf-5626-48c4-9b4b-c3cc4b484e21" providerId="ADAL" clId="{61DEB318-1D09-49C4-880A-72D13C675D0C}" dt="2022-02-09T17:02:51.339" v="910" actId="12789"/>
          <ac:picMkLst>
            <pc:docMk/>
            <pc:sldMk cId="258739211" sldId="889"/>
            <ac:picMk id="21" creationId="{5B5CCFC5-D929-4F3F-86AD-BCA69AF3B401}"/>
          </ac:picMkLst>
        </pc:picChg>
        <pc:picChg chg="add del mod">
          <ac:chgData name="天野 未空" userId="bd8e2cdf-5626-48c4-9b4b-c3cc4b484e21" providerId="ADAL" clId="{61DEB318-1D09-49C4-880A-72D13C675D0C}" dt="2022-02-09T18:08:38.871" v="2512" actId="21"/>
          <ac:picMkLst>
            <pc:docMk/>
            <pc:sldMk cId="258739211" sldId="889"/>
            <ac:picMk id="36" creationId="{6904AFA3-C285-4266-9CDB-1A11AE7FB20A}"/>
          </ac:picMkLst>
        </pc:picChg>
        <pc:picChg chg="add del mod">
          <ac:chgData name="天野 未空" userId="bd8e2cdf-5626-48c4-9b4b-c3cc4b484e21" providerId="ADAL" clId="{61DEB318-1D09-49C4-880A-72D13C675D0C}" dt="2022-02-09T18:08:48.120" v="2517" actId="21"/>
          <ac:picMkLst>
            <pc:docMk/>
            <pc:sldMk cId="258739211" sldId="889"/>
            <ac:picMk id="38" creationId="{A7B99819-4D5C-4174-AB90-60D2508110E4}"/>
          </ac:picMkLst>
        </pc:picChg>
        <pc:picChg chg="add mod">
          <ac:chgData name="天野 未空" userId="bd8e2cdf-5626-48c4-9b4b-c3cc4b484e21" providerId="ADAL" clId="{61DEB318-1D09-49C4-880A-72D13C675D0C}" dt="2022-02-09T18:13:07.743" v="2555" actId="29295"/>
          <ac:picMkLst>
            <pc:docMk/>
            <pc:sldMk cId="258739211" sldId="889"/>
            <ac:picMk id="40" creationId="{80209A6C-73F6-418D-B1D8-32B0D9FB09E7}"/>
          </ac:picMkLst>
        </pc:picChg>
        <pc:picChg chg="add mod modCrop">
          <ac:chgData name="天野 未空" userId="bd8e2cdf-5626-48c4-9b4b-c3cc4b484e21" providerId="ADAL" clId="{61DEB318-1D09-49C4-880A-72D13C675D0C}" dt="2022-02-09T18:12:54.082" v="2552" actId="164"/>
          <ac:picMkLst>
            <pc:docMk/>
            <pc:sldMk cId="258739211" sldId="889"/>
            <ac:picMk id="42" creationId="{425DFA61-E3A6-40CE-8648-A5CE47E2B262}"/>
          </ac:picMkLst>
        </pc:picChg>
      </pc:sldChg>
      <pc:sldChg chg="del">
        <pc:chgData name="天野 未空" userId="bd8e2cdf-5626-48c4-9b4b-c3cc4b484e21" providerId="ADAL" clId="{61DEB318-1D09-49C4-880A-72D13C675D0C}" dt="2022-02-09T15:44:44.425" v="0" actId="2696"/>
        <pc:sldMkLst>
          <pc:docMk/>
          <pc:sldMk cId="1634944034" sldId="890"/>
        </pc:sldMkLst>
      </pc:sldChg>
      <pc:sldChg chg="del">
        <pc:chgData name="天野 未空" userId="bd8e2cdf-5626-48c4-9b4b-c3cc4b484e21" providerId="ADAL" clId="{61DEB318-1D09-49C4-880A-72D13C675D0C}" dt="2022-02-09T17:04:43.965" v="935" actId="2696"/>
        <pc:sldMkLst>
          <pc:docMk/>
          <pc:sldMk cId="4278741370" sldId="891"/>
        </pc:sldMkLst>
      </pc:sldChg>
      <pc:sldChg chg="delSp del mod">
        <pc:chgData name="天野 未空" userId="bd8e2cdf-5626-48c4-9b4b-c3cc4b484e21" providerId="ADAL" clId="{61DEB318-1D09-49C4-880A-72D13C675D0C}" dt="2022-02-09T17:04:43.965" v="935" actId="2696"/>
        <pc:sldMkLst>
          <pc:docMk/>
          <pc:sldMk cId="2889402071" sldId="892"/>
        </pc:sldMkLst>
        <pc:picChg chg="del">
          <ac:chgData name="天野 未空" userId="bd8e2cdf-5626-48c4-9b4b-c3cc4b484e21" providerId="ADAL" clId="{61DEB318-1D09-49C4-880A-72D13C675D0C}" dt="2022-02-09T15:44:48.720" v="2" actId="21"/>
          <ac:picMkLst>
            <pc:docMk/>
            <pc:sldMk cId="2889402071" sldId="892"/>
            <ac:picMk id="5" creationId="{AE7183D0-06DE-4828-B6E0-5A1E2A471F53}"/>
          </ac:picMkLst>
        </pc:picChg>
      </pc:sldChg>
      <pc:sldChg chg="del">
        <pc:chgData name="天野 未空" userId="bd8e2cdf-5626-48c4-9b4b-c3cc4b484e21" providerId="ADAL" clId="{61DEB318-1D09-49C4-880A-72D13C675D0C}" dt="2022-02-09T15:44:44.425" v="0" actId="2696"/>
        <pc:sldMkLst>
          <pc:docMk/>
          <pc:sldMk cId="2017774719" sldId="893"/>
        </pc:sldMkLst>
      </pc:sldChg>
      <pc:sldChg chg="del">
        <pc:chgData name="天野 未空" userId="bd8e2cdf-5626-48c4-9b4b-c3cc4b484e21" providerId="ADAL" clId="{61DEB318-1D09-49C4-880A-72D13C675D0C}" dt="2022-02-09T17:04:43.965" v="935" actId="2696"/>
        <pc:sldMkLst>
          <pc:docMk/>
          <pc:sldMk cId="434615141" sldId="894"/>
        </pc:sldMkLst>
      </pc:sldChg>
      <pc:sldChg chg="addSp delSp modSp del mod">
        <pc:chgData name="天野 未空" userId="bd8e2cdf-5626-48c4-9b4b-c3cc4b484e21" providerId="ADAL" clId="{61DEB318-1D09-49C4-880A-72D13C675D0C}" dt="2022-02-09T17:04:43.965" v="935" actId="2696"/>
        <pc:sldMkLst>
          <pc:docMk/>
          <pc:sldMk cId="3344592776" sldId="895"/>
        </pc:sldMkLst>
        <pc:spChg chg="add mod">
          <ac:chgData name="天野 未空" userId="bd8e2cdf-5626-48c4-9b4b-c3cc4b484e21" providerId="ADAL" clId="{61DEB318-1D09-49C4-880A-72D13C675D0C}" dt="2022-02-09T15:44:50.551" v="3" actId="21"/>
          <ac:spMkLst>
            <pc:docMk/>
            <pc:sldMk cId="3344592776" sldId="895"/>
            <ac:spMk id="5" creationId="{76E843C6-F5CD-438F-B95E-C896B602A26E}"/>
          </ac:spMkLst>
        </pc:spChg>
        <pc:picChg chg="del">
          <ac:chgData name="天野 未空" userId="bd8e2cdf-5626-48c4-9b4b-c3cc4b484e21" providerId="ADAL" clId="{61DEB318-1D09-49C4-880A-72D13C675D0C}" dt="2022-02-09T15:44:50.551" v="3" actId="21"/>
          <ac:picMkLst>
            <pc:docMk/>
            <pc:sldMk cId="3344592776" sldId="895"/>
            <ac:picMk id="14" creationId="{28140428-2785-4536-A722-EB2A52C9452B}"/>
          </ac:picMkLst>
        </pc:picChg>
      </pc:sldChg>
      <pc:sldChg chg="delSp del mod">
        <pc:chgData name="天野 未空" userId="bd8e2cdf-5626-48c4-9b4b-c3cc4b484e21" providerId="ADAL" clId="{61DEB318-1D09-49C4-880A-72D13C675D0C}" dt="2022-02-09T17:04:43.965" v="935" actId="2696"/>
        <pc:sldMkLst>
          <pc:docMk/>
          <pc:sldMk cId="626444630" sldId="897"/>
        </pc:sldMkLst>
        <pc:picChg chg="del">
          <ac:chgData name="天野 未空" userId="bd8e2cdf-5626-48c4-9b4b-c3cc4b484e21" providerId="ADAL" clId="{61DEB318-1D09-49C4-880A-72D13C675D0C}" dt="2022-02-09T15:44:51.993" v="4" actId="21"/>
          <ac:picMkLst>
            <pc:docMk/>
            <pc:sldMk cId="626444630" sldId="897"/>
            <ac:picMk id="6" creationId="{01FC0033-F98D-4401-A049-73A741D4929A}"/>
          </ac:picMkLst>
        </pc:picChg>
      </pc:sldChg>
      <pc:sldChg chg="addSp delSp modSp add mod modAnim">
        <pc:chgData name="天野 未空" userId="bd8e2cdf-5626-48c4-9b4b-c3cc4b484e21" providerId="ADAL" clId="{61DEB318-1D09-49C4-880A-72D13C675D0C}" dt="2022-02-09T19:03:52.932" v="3858"/>
        <pc:sldMkLst>
          <pc:docMk/>
          <pc:sldMk cId="3412701562" sldId="897"/>
        </pc:sldMkLst>
        <pc:spChg chg="mod">
          <ac:chgData name="天野 未空" userId="bd8e2cdf-5626-48c4-9b4b-c3cc4b484e21" providerId="ADAL" clId="{61DEB318-1D09-49C4-880A-72D13C675D0C}" dt="2022-02-09T17:05:09.738" v="1018"/>
          <ac:spMkLst>
            <pc:docMk/>
            <pc:sldMk cId="3412701562" sldId="897"/>
            <ac:spMk id="3" creationId="{714885F7-4AC5-4197-AFCC-0D1FE30A73FF}"/>
          </ac:spMkLst>
        </pc:spChg>
        <pc:spChg chg="mod">
          <ac:chgData name="天野 未空" userId="bd8e2cdf-5626-48c4-9b4b-c3cc4b484e21" providerId="ADAL" clId="{61DEB318-1D09-49C4-880A-72D13C675D0C}" dt="2022-02-09T17:24:23.122" v="1808"/>
          <ac:spMkLst>
            <pc:docMk/>
            <pc:sldMk cId="3412701562" sldId="897"/>
            <ac:spMk id="7" creationId="{E821952A-042A-412D-B6EB-BAB5D458E94A}"/>
          </ac:spMkLst>
        </pc:spChg>
        <pc:spChg chg="add mod">
          <ac:chgData name="天野 未空" userId="bd8e2cdf-5626-48c4-9b4b-c3cc4b484e21" providerId="ADAL" clId="{61DEB318-1D09-49C4-880A-72D13C675D0C}" dt="2022-02-09T18:35:20.367" v="3024" actId="14100"/>
          <ac:spMkLst>
            <pc:docMk/>
            <pc:sldMk cId="3412701562" sldId="897"/>
            <ac:spMk id="16" creationId="{B14D04DA-94D5-4F3B-B304-BB868B9C5545}"/>
          </ac:spMkLst>
        </pc:spChg>
        <pc:spChg chg="add mod">
          <ac:chgData name="天野 未空" userId="bd8e2cdf-5626-48c4-9b4b-c3cc4b484e21" providerId="ADAL" clId="{61DEB318-1D09-49C4-880A-72D13C675D0C}" dt="2022-02-09T17:08:30.025" v="1452"/>
          <ac:spMkLst>
            <pc:docMk/>
            <pc:sldMk cId="3412701562" sldId="897"/>
            <ac:spMk id="18" creationId="{F26067F5-1384-4D5E-9EB1-233A3C96A3DD}"/>
          </ac:spMkLst>
        </pc:spChg>
        <pc:spChg chg="add mod">
          <ac:chgData name="天野 未空" userId="bd8e2cdf-5626-48c4-9b4b-c3cc4b484e21" providerId="ADAL" clId="{61DEB318-1D09-49C4-880A-72D13C675D0C}" dt="2022-02-09T18:57:46.562" v="3727" actId="1037"/>
          <ac:spMkLst>
            <pc:docMk/>
            <pc:sldMk cId="3412701562" sldId="897"/>
            <ac:spMk id="19" creationId="{D7E23604-88BF-4384-93CF-577F28098E0A}"/>
          </ac:spMkLst>
        </pc:spChg>
        <pc:spChg chg="add mod">
          <ac:chgData name="天野 未空" userId="bd8e2cdf-5626-48c4-9b4b-c3cc4b484e21" providerId="ADAL" clId="{61DEB318-1D09-49C4-880A-72D13C675D0C}" dt="2022-02-09T17:10:16.808" v="1574" actId="6549"/>
          <ac:spMkLst>
            <pc:docMk/>
            <pc:sldMk cId="3412701562" sldId="897"/>
            <ac:spMk id="20" creationId="{E9FF45DD-1F24-4081-A920-40C8CC98BB98}"/>
          </ac:spMkLst>
        </pc:spChg>
        <pc:spChg chg="mod">
          <ac:chgData name="天野 未空" userId="bd8e2cdf-5626-48c4-9b4b-c3cc4b484e21" providerId="ADAL" clId="{61DEB318-1D09-49C4-880A-72D13C675D0C}" dt="2022-02-09T18:57:38.589" v="3717" actId="1076"/>
          <ac:spMkLst>
            <pc:docMk/>
            <pc:sldMk cId="3412701562" sldId="897"/>
            <ac:spMk id="23" creationId="{A393084A-E700-4BA2-8F45-B5CFEDCFF5EA}"/>
          </ac:spMkLst>
        </pc:spChg>
        <pc:spChg chg="mod">
          <ac:chgData name="天野 未空" userId="bd8e2cdf-5626-48c4-9b4b-c3cc4b484e21" providerId="ADAL" clId="{61DEB318-1D09-49C4-880A-72D13C675D0C}" dt="2022-02-09T18:57:46.562" v="3727" actId="1037"/>
          <ac:spMkLst>
            <pc:docMk/>
            <pc:sldMk cId="3412701562" sldId="897"/>
            <ac:spMk id="27" creationId="{B54527B3-523B-44C3-BB5A-9F419F28B4B8}"/>
          </ac:spMkLst>
        </pc:spChg>
        <pc:spChg chg="mod">
          <ac:chgData name="天野 未空" userId="bd8e2cdf-5626-48c4-9b4b-c3cc4b484e21" providerId="ADAL" clId="{61DEB318-1D09-49C4-880A-72D13C675D0C}" dt="2022-02-09T17:08:50.908" v="1454" actId="5793"/>
          <ac:spMkLst>
            <pc:docMk/>
            <pc:sldMk cId="3412701562" sldId="897"/>
            <ac:spMk id="29" creationId="{EF864122-DBC6-4348-A95E-5E69DF58C3B3}"/>
          </ac:spMkLst>
        </pc:spChg>
        <pc:spChg chg="add mod">
          <ac:chgData name="天野 未空" userId="bd8e2cdf-5626-48c4-9b4b-c3cc4b484e21" providerId="ADAL" clId="{61DEB318-1D09-49C4-880A-72D13C675D0C}" dt="2022-02-09T18:41:15.759" v="3104" actId="164"/>
          <ac:spMkLst>
            <pc:docMk/>
            <pc:sldMk cId="3412701562" sldId="897"/>
            <ac:spMk id="33" creationId="{F522A0C6-0733-4AF0-A62E-F26FA995105C}"/>
          </ac:spMkLst>
        </pc:spChg>
        <pc:spChg chg="add mod">
          <ac:chgData name="天野 未空" userId="bd8e2cdf-5626-48c4-9b4b-c3cc4b484e21" providerId="ADAL" clId="{61DEB318-1D09-49C4-880A-72D13C675D0C}" dt="2022-02-09T18:41:15.759" v="3104" actId="164"/>
          <ac:spMkLst>
            <pc:docMk/>
            <pc:sldMk cId="3412701562" sldId="897"/>
            <ac:spMk id="34" creationId="{1A0EA3BD-C43C-4983-9E57-7BC7E2D4CEE8}"/>
          </ac:spMkLst>
        </pc:spChg>
        <pc:spChg chg="add mod">
          <ac:chgData name="天野 未空" userId="bd8e2cdf-5626-48c4-9b4b-c3cc4b484e21" providerId="ADAL" clId="{61DEB318-1D09-49C4-880A-72D13C675D0C}" dt="2022-02-09T18:41:15.759" v="3104" actId="164"/>
          <ac:spMkLst>
            <pc:docMk/>
            <pc:sldMk cId="3412701562" sldId="897"/>
            <ac:spMk id="35" creationId="{3F322D6B-06B0-4710-969B-57F7612A323B}"/>
          </ac:spMkLst>
        </pc:spChg>
        <pc:spChg chg="add mod">
          <ac:chgData name="天野 未空" userId="bd8e2cdf-5626-48c4-9b4b-c3cc4b484e21" providerId="ADAL" clId="{61DEB318-1D09-49C4-880A-72D13C675D0C}" dt="2022-02-09T18:41:15.759" v="3104" actId="164"/>
          <ac:spMkLst>
            <pc:docMk/>
            <pc:sldMk cId="3412701562" sldId="897"/>
            <ac:spMk id="36" creationId="{067B8DDE-954A-4BBF-ACF4-01789F41558D}"/>
          </ac:spMkLst>
        </pc:spChg>
        <pc:spChg chg="add mod">
          <ac:chgData name="天野 未空" userId="bd8e2cdf-5626-48c4-9b4b-c3cc4b484e21" providerId="ADAL" clId="{61DEB318-1D09-49C4-880A-72D13C675D0C}" dt="2022-02-09T18:41:15.759" v="3104" actId="164"/>
          <ac:spMkLst>
            <pc:docMk/>
            <pc:sldMk cId="3412701562" sldId="897"/>
            <ac:spMk id="37" creationId="{EA4442CA-8D6C-4ACA-BBAE-8447E5FF89BD}"/>
          </ac:spMkLst>
        </pc:spChg>
        <pc:spChg chg="add mod">
          <ac:chgData name="天野 未空" userId="bd8e2cdf-5626-48c4-9b4b-c3cc4b484e21" providerId="ADAL" clId="{61DEB318-1D09-49C4-880A-72D13C675D0C}" dt="2022-02-09T18:41:15.759" v="3104" actId="164"/>
          <ac:spMkLst>
            <pc:docMk/>
            <pc:sldMk cId="3412701562" sldId="897"/>
            <ac:spMk id="38" creationId="{86899659-4FAC-4A03-8F80-F38B9F40696E}"/>
          </ac:spMkLst>
        </pc:spChg>
        <pc:spChg chg="add mod">
          <ac:chgData name="天野 未空" userId="bd8e2cdf-5626-48c4-9b4b-c3cc4b484e21" providerId="ADAL" clId="{61DEB318-1D09-49C4-880A-72D13C675D0C}" dt="2022-02-09T18:41:15.759" v="3104" actId="164"/>
          <ac:spMkLst>
            <pc:docMk/>
            <pc:sldMk cId="3412701562" sldId="897"/>
            <ac:spMk id="39" creationId="{2D76DE98-B91F-444E-BACE-D1FDE18FD35E}"/>
          </ac:spMkLst>
        </pc:spChg>
        <pc:spChg chg="add mod">
          <ac:chgData name="天野 未空" userId="bd8e2cdf-5626-48c4-9b4b-c3cc4b484e21" providerId="ADAL" clId="{61DEB318-1D09-49C4-880A-72D13C675D0C}" dt="2022-02-09T18:53:57.770" v="3182" actId="20577"/>
          <ac:spMkLst>
            <pc:docMk/>
            <pc:sldMk cId="3412701562" sldId="897"/>
            <ac:spMk id="41" creationId="{72A625C6-1C1F-4924-8EB9-CF6BDF7FF667}"/>
          </ac:spMkLst>
        </pc:spChg>
        <pc:spChg chg="add del mod">
          <ac:chgData name="天野 未空" userId="bd8e2cdf-5626-48c4-9b4b-c3cc4b484e21" providerId="ADAL" clId="{61DEB318-1D09-49C4-880A-72D13C675D0C}" dt="2022-02-09T18:55:32.190" v="3397" actId="21"/>
          <ac:spMkLst>
            <pc:docMk/>
            <pc:sldMk cId="3412701562" sldId="897"/>
            <ac:spMk id="42" creationId="{C737BEE0-CF0A-4896-B2A3-DA8397968728}"/>
          </ac:spMkLst>
        </pc:spChg>
        <pc:spChg chg="add mod">
          <ac:chgData name="天野 未空" userId="bd8e2cdf-5626-48c4-9b4b-c3cc4b484e21" providerId="ADAL" clId="{61DEB318-1D09-49C4-880A-72D13C675D0C}" dt="2022-02-09T18:57:46.562" v="3727" actId="1037"/>
          <ac:spMkLst>
            <pc:docMk/>
            <pc:sldMk cId="3412701562" sldId="897"/>
            <ac:spMk id="43" creationId="{EA8E3EDD-1F1E-4560-8704-A55A0F653E7D}"/>
          </ac:spMkLst>
        </pc:spChg>
        <pc:spChg chg="add mod">
          <ac:chgData name="天野 未空" userId="bd8e2cdf-5626-48c4-9b4b-c3cc4b484e21" providerId="ADAL" clId="{61DEB318-1D09-49C4-880A-72D13C675D0C}" dt="2022-02-09T18:57:19.021" v="3714" actId="6549"/>
          <ac:spMkLst>
            <pc:docMk/>
            <pc:sldMk cId="3412701562" sldId="897"/>
            <ac:spMk id="44" creationId="{9BB78310-5801-4E92-B11A-03904C6EA304}"/>
          </ac:spMkLst>
        </pc:spChg>
        <pc:spChg chg="add del mod">
          <ac:chgData name="天野 未空" userId="bd8e2cdf-5626-48c4-9b4b-c3cc4b484e21" providerId="ADAL" clId="{61DEB318-1D09-49C4-880A-72D13C675D0C}" dt="2022-02-09T19:02:55.958" v="3848"/>
          <ac:spMkLst>
            <pc:docMk/>
            <pc:sldMk cId="3412701562" sldId="897"/>
            <ac:spMk id="45" creationId="{D8377CEB-9B1D-4951-B8F9-BCDB24998544}"/>
          </ac:spMkLst>
        </pc:spChg>
        <pc:spChg chg="add del mod">
          <ac:chgData name="天野 未空" userId="bd8e2cdf-5626-48c4-9b4b-c3cc4b484e21" providerId="ADAL" clId="{61DEB318-1D09-49C4-880A-72D13C675D0C}" dt="2022-02-09T19:02:55.958" v="3848"/>
          <ac:spMkLst>
            <pc:docMk/>
            <pc:sldMk cId="3412701562" sldId="897"/>
            <ac:spMk id="46" creationId="{9F581E20-C7D9-4876-9550-B29029F9A2E1}"/>
          </ac:spMkLst>
        </pc:spChg>
        <pc:spChg chg="add mod">
          <ac:chgData name="天野 未空" userId="bd8e2cdf-5626-48c4-9b4b-c3cc4b484e21" providerId="ADAL" clId="{61DEB318-1D09-49C4-880A-72D13C675D0C}" dt="2022-02-09T19:03:51.388" v="3857" actId="164"/>
          <ac:spMkLst>
            <pc:docMk/>
            <pc:sldMk cId="3412701562" sldId="897"/>
            <ac:spMk id="47" creationId="{0F51EBC3-35E9-4BE6-BDB4-295EAAB4395C}"/>
          </ac:spMkLst>
        </pc:spChg>
        <pc:spChg chg="add mod">
          <ac:chgData name="天野 未空" userId="bd8e2cdf-5626-48c4-9b4b-c3cc4b484e21" providerId="ADAL" clId="{61DEB318-1D09-49C4-880A-72D13C675D0C}" dt="2022-02-09T19:03:51.388" v="3857" actId="164"/>
          <ac:spMkLst>
            <pc:docMk/>
            <pc:sldMk cId="3412701562" sldId="897"/>
            <ac:spMk id="48" creationId="{6E1DFA6A-74BD-4750-8F40-4075A676E1CD}"/>
          </ac:spMkLst>
        </pc:spChg>
        <pc:grpChg chg="add mod">
          <ac:chgData name="天野 未空" userId="bd8e2cdf-5626-48c4-9b4b-c3cc4b484e21" providerId="ADAL" clId="{61DEB318-1D09-49C4-880A-72D13C675D0C}" dt="2022-02-09T18:41:15.759" v="3104" actId="164"/>
          <ac:grpSpMkLst>
            <pc:docMk/>
            <pc:sldMk cId="3412701562" sldId="897"/>
            <ac:grpSpMk id="17" creationId="{4A218F89-6960-4A49-B380-491E874F2972}"/>
          </ac:grpSpMkLst>
        </pc:grpChg>
        <pc:grpChg chg="add mod">
          <ac:chgData name="天野 未空" userId="bd8e2cdf-5626-48c4-9b4b-c3cc4b484e21" providerId="ADAL" clId="{61DEB318-1D09-49C4-880A-72D13C675D0C}" dt="2022-02-09T19:03:51.388" v="3857" actId="164"/>
          <ac:grpSpMkLst>
            <pc:docMk/>
            <pc:sldMk cId="3412701562" sldId="897"/>
            <ac:grpSpMk id="40" creationId="{73F34C42-7AE4-48E8-884A-4C30AE0B6EEC}"/>
          </ac:grpSpMkLst>
        </pc:grpChg>
        <pc:grpChg chg="add mod">
          <ac:chgData name="天野 未空" userId="bd8e2cdf-5626-48c4-9b4b-c3cc4b484e21" providerId="ADAL" clId="{61DEB318-1D09-49C4-880A-72D13C675D0C}" dt="2022-02-09T19:03:51.388" v="3857" actId="164"/>
          <ac:grpSpMkLst>
            <pc:docMk/>
            <pc:sldMk cId="3412701562" sldId="897"/>
            <ac:grpSpMk id="49" creationId="{4ACFE888-4EE8-4401-AE23-0802DF9B5ECA}"/>
          </ac:grpSpMkLst>
        </pc:grpChg>
        <pc:picChg chg="add mod">
          <ac:chgData name="天野 未空" userId="bd8e2cdf-5626-48c4-9b4b-c3cc4b484e21" providerId="ADAL" clId="{61DEB318-1D09-49C4-880A-72D13C675D0C}" dt="2022-02-09T17:06:21.428" v="1044" actId="29295"/>
          <ac:picMkLst>
            <pc:docMk/>
            <pc:sldMk cId="3412701562" sldId="897"/>
            <ac:picMk id="5" creationId="{29E5E263-05E8-44D0-AC6E-984B61EBCF0D}"/>
          </ac:picMkLst>
        </pc:picChg>
        <pc:picChg chg="add mod">
          <ac:chgData name="天野 未空" userId="bd8e2cdf-5626-48c4-9b4b-c3cc4b484e21" providerId="ADAL" clId="{61DEB318-1D09-49C4-880A-72D13C675D0C}" dt="2022-02-09T18:20:08.563" v="2586" actId="1076"/>
          <ac:picMkLst>
            <pc:docMk/>
            <pc:sldMk cId="3412701562" sldId="897"/>
            <ac:picMk id="8" creationId="{439775F3-D372-48DE-8B54-4CA8FDE2AAB1}"/>
          </ac:picMkLst>
        </pc:picChg>
        <pc:picChg chg="add del mod">
          <ac:chgData name="天野 未空" userId="bd8e2cdf-5626-48c4-9b4b-c3cc4b484e21" providerId="ADAL" clId="{61DEB318-1D09-49C4-880A-72D13C675D0C}" dt="2022-02-09T18:13:52.409" v="2560" actId="21"/>
          <ac:picMkLst>
            <pc:docMk/>
            <pc:sldMk cId="3412701562" sldId="897"/>
            <ac:picMk id="10" creationId="{2CD353DD-8E60-4C06-B5F9-49799B1C1CC3}"/>
          </ac:picMkLst>
        </pc:picChg>
        <pc:picChg chg="add del mod modCrop">
          <ac:chgData name="天野 未空" userId="bd8e2cdf-5626-48c4-9b4b-c3cc4b484e21" providerId="ADAL" clId="{61DEB318-1D09-49C4-880A-72D13C675D0C}" dt="2022-02-09T18:19:11.072" v="2574" actId="21"/>
          <ac:picMkLst>
            <pc:docMk/>
            <pc:sldMk cId="3412701562" sldId="897"/>
            <ac:picMk id="12" creationId="{7D5725B2-FB72-44A6-B876-81A5010D76DF}"/>
          </ac:picMkLst>
        </pc:picChg>
        <pc:picChg chg="add mod modCrop">
          <ac:chgData name="天野 未空" userId="bd8e2cdf-5626-48c4-9b4b-c3cc4b484e21" providerId="ADAL" clId="{61DEB318-1D09-49C4-880A-72D13C675D0C}" dt="2022-02-09T18:20:59.467" v="2599" actId="29295"/>
          <ac:picMkLst>
            <pc:docMk/>
            <pc:sldMk cId="3412701562" sldId="897"/>
            <ac:picMk id="14" creationId="{D14F3AD6-C070-492C-A219-E0E4056B046E}"/>
          </ac:picMkLst>
        </pc:picChg>
        <pc:picChg chg="add mod ord modCrop">
          <ac:chgData name="天野 未空" userId="bd8e2cdf-5626-48c4-9b4b-c3cc4b484e21" providerId="ADAL" clId="{61DEB318-1D09-49C4-880A-72D13C675D0C}" dt="2022-02-09T18:20:33.509" v="2592" actId="164"/>
          <ac:picMkLst>
            <pc:docMk/>
            <pc:sldMk cId="3412701562" sldId="897"/>
            <ac:picMk id="28" creationId="{C5B87A88-5993-4B09-9D2D-148DE4CFF74A}"/>
          </ac:picMkLst>
        </pc:picChg>
        <pc:picChg chg="add del mod">
          <ac:chgData name="天野 未空" userId="bd8e2cdf-5626-48c4-9b4b-c3cc4b484e21" providerId="ADAL" clId="{61DEB318-1D09-49C4-880A-72D13C675D0C}" dt="2022-02-09T18:26:20.593" v="2614" actId="21"/>
          <ac:picMkLst>
            <pc:docMk/>
            <pc:sldMk cId="3412701562" sldId="897"/>
            <ac:picMk id="31" creationId="{D7370E10-E150-4F1A-AFDC-F933F1931F6D}"/>
          </ac:picMkLst>
        </pc:picChg>
        <pc:picChg chg="add mod">
          <ac:chgData name="天野 未空" userId="bd8e2cdf-5626-48c4-9b4b-c3cc4b484e21" providerId="ADAL" clId="{61DEB318-1D09-49C4-880A-72D13C675D0C}" dt="2022-02-09T18:41:15.759" v="3104" actId="164"/>
          <ac:picMkLst>
            <pc:docMk/>
            <pc:sldMk cId="3412701562" sldId="897"/>
            <ac:picMk id="32" creationId="{10CCDE15-2AF5-4F91-82F9-CE85031DD2AB}"/>
          </ac:picMkLst>
        </pc:picChg>
      </pc:sldChg>
      <pc:sldChg chg="addSp delSp modSp add del mod delAnim">
        <pc:chgData name="天野 未空" userId="bd8e2cdf-5626-48c4-9b4b-c3cc4b484e21" providerId="ADAL" clId="{61DEB318-1D09-49C4-880A-72D13C675D0C}" dt="2022-02-09T16:54:28.851" v="103" actId="2696"/>
        <pc:sldMkLst>
          <pc:docMk/>
          <pc:sldMk cId="1500999763" sldId="898"/>
        </pc:sldMkLst>
        <pc:spChg chg="mod">
          <ac:chgData name="天野 未空" userId="bd8e2cdf-5626-48c4-9b4b-c3cc4b484e21" providerId="ADAL" clId="{61DEB318-1D09-49C4-880A-72D13C675D0C}" dt="2022-02-09T16:00:45.326" v="29" actId="1076"/>
          <ac:spMkLst>
            <pc:docMk/>
            <pc:sldMk cId="1500999763" sldId="898"/>
            <ac:spMk id="7" creationId="{E821952A-042A-412D-B6EB-BAB5D458E94A}"/>
          </ac:spMkLst>
        </pc:spChg>
        <pc:grpChg chg="del">
          <ac:chgData name="天野 未空" userId="bd8e2cdf-5626-48c4-9b4b-c3cc4b484e21" providerId="ADAL" clId="{61DEB318-1D09-49C4-880A-72D13C675D0C}" dt="2022-02-09T15:57:37.484" v="20" actId="21"/>
          <ac:grpSpMkLst>
            <pc:docMk/>
            <pc:sldMk cId="1500999763" sldId="898"/>
            <ac:grpSpMk id="10" creationId="{2B5EF369-332C-4665-9C19-A48464FCE3FC}"/>
          </ac:grpSpMkLst>
        </pc:grpChg>
        <pc:grpChg chg="add del">
          <ac:chgData name="天野 未空" userId="bd8e2cdf-5626-48c4-9b4b-c3cc4b484e21" providerId="ADAL" clId="{61DEB318-1D09-49C4-880A-72D13C675D0C}" dt="2022-02-09T15:57:31.159" v="18" actId="21"/>
          <ac:grpSpMkLst>
            <pc:docMk/>
            <pc:sldMk cId="1500999763" sldId="898"/>
            <ac:grpSpMk id="11" creationId="{666B507A-2A65-446E-96F9-ADE1ACF26238}"/>
          </ac:grpSpMkLst>
        </pc:grpChg>
        <pc:grpChg chg="add del mod">
          <ac:chgData name="天野 未空" userId="bd8e2cdf-5626-48c4-9b4b-c3cc4b484e21" providerId="ADAL" clId="{61DEB318-1D09-49C4-880A-72D13C675D0C}" dt="2022-02-09T15:58:33.373" v="24" actId="21"/>
          <ac:grpSpMkLst>
            <pc:docMk/>
            <pc:sldMk cId="1500999763" sldId="898"/>
            <ac:grpSpMk id="17" creationId="{FCFF1509-A057-4116-B7D3-F39D93AFA3D9}"/>
          </ac:grpSpMkLst>
        </pc:grpChg>
        <pc:picChg chg="del topLvl">
          <ac:chgData name="天野 未空" userId="bd8e2cdf-5626-48c4-9b4b-c3cc4b484e21" providerId="ADAL" clId="{61DEB318-1D09-49C4-880A-72D13C675D0C}" dt="2022-02-09T15:57:31.159" v="18" actId="21"/>
          <ac:picMkLst>
            <pc:docMk/>
            <pc:sldMk cId="1500999763" sldId="898"/>
            <ac:picMk id="6" creationId="{50D3AA0B-141C-428A-900C-51A134E1E6A7}"/>
          </ac:picMkLst>
        </pc:picChg>
        <pc:picChg chg="mod topLvl">
          <ac:chgData name="天野 未空" userId="bd8e2cdf-5626-48c4-9b4b-c3cc4b484e21" providerId="ADAL" clId="{61DEB318-1D09-49C4-880A-72D13C675D0C}" dt="2022-02-09T16:08:23.998" v="37" actId="1076"/>
          <ac:picMkLst>
            <pc:docMk/>
            <pc:sldMk cId="1500999763" sldId="898"/>
            <ac:picMk id="9" creationId="{C9615A9F-F2C5-4D7B-A3F1-4C2EEB3D32A3}"/>
          </ac:picMkLst>
        </pc:picChg>
        <pc:picChg chg="del mod">
          <ac:chgData name="天野 未空" userId="bd8e2cdf-5626-48c4-9b4b-c3cc4b484e21" providerId="ADAL" clId="{61DEB318-1D09-49C4-880A-72D13C675D0C}" dt="2022-02-09T16:00:37.903" v="27" actId="21"/>
          <ac:picMkLst>
            <pc:docMk/>
            <pc:sldMk cId="1500999763" sldId="898"/>
            <ac:picMk id="12" creationId="{C142676A-CC61-4F7D-BEE7-78A7638F46AC}"/>
          </ac:picMkLst>
        </pc:picChg>
        <pc:picChg chg="mod topLvl">
          <ac:chgData name="天野 未空" userId="bd8e2cdf-5626-48c4-9b4b-c3cc4b484e21" providerId="ADAL" clId="{61DEB318-1D09-49C4-880A-72D13C675D0C}" dt="2022-02-09T16:01:01.052" v="36" actId="14100"/>
          <ac:picMkLst>
            <pc:docMk/>
            <pc:sldMk cId="1500999763" sldId="898"/>
            <ac:picMk id="21" creationId="{5F4102E1-FCD7-4097-9FEB-45E41CA69FB8}"/>
          </ac:picMkLst>
        </pc:picChg>
        <pc:picChg chg="del mod topLvl">
          <ac:chgData name="天野 未空" userId="bd8e2cdf-5626-48c4-9b4b-c3cc4b484e21" providerId="ADAL" clId="{61DEB318-1D09-49C4-880A-72D13C675D0C}" dt="2022-02-09T15:58:33.373" v="24" actId="21"/>
          <ac:picMkLst>
            <pc:docMk/>
            <pc:sldMk cId="1500999763" sldId="898"/>
            <ac:picMk id="22" creationId="{0E4B8CAA-BE1C-4070-90DF-40672B1366A7}"/>
          </ac:picMkLst>
        </pc:picChg>
      </pc:sldChg>
      <pc:sldChg chg="addSp delSp modSp add mod modAnim modNotesTx">
        <pc:chgData name="天野 未空" userId="bd8e2cdf-5626-48c4-9b4b-c3cc4b484e21" providerId="ADAL" clId="{61DEB318-1D09-49C4-880A-72D13C675D0C}" dt="2022-02-09T20:14:33.198" v="5736" actId="20577"/>
        <pc:sldMkLst>
          <pc:docMk/>
          <pc:sldMk cId="2099538219" sldId="898"/>
        </pc:sldMkLst>
        <pc:spChg chg="mod">
          <ac:chgData name="天野 未空" userId="bd8e2cdf-5626-48c4-9b4b-c3cc4b484e21" providerId="ADAL" clId="{61DEB318-1D09-49C4-880A-72D13C675D0C}" dt="2022-02-09T17:27:08.981" v="2003" actId="1036"/>
          <ac:spMkLst>
            <pc:docMk/>
            <pc:sldMk cId="2099538219" sldId="898"/>
            <ac:spMk id="7" creationId="{E821952A-042A-412D-B6EB-BAB5D458E94A}"/>
          </ac:spMkLst>
        </pc:spChg>
        <pc:spChg chg="del">
          <ac:chgData name="天野 未空" userId="bd8e2cdf-5626-48c4-9b4b-c3cc4b484e21" providerId="ADAL" clId="{61DEB318-1D09-49C4-880A-72D13C675D0C}" dt="2022-02-09T17:11:28.691" v="1604" actId="21"/>
          <ac:spMkLst>
            <pc:docMk/>
            <pc:sldMk cId="2099538219" sldId="898"/>
            <ac:spMk id="18" creationId="{F26067F5-1384-4D5E-9EB1-233A3C96A3DD}"/>
          </ac:spMkLst>
        </pc:spChg>
        <pc:spChg chg="del">
          <ac:chgData name="天野 未空" userId="bd8e2cdf-5626-48c4-9b4b-c3cc4b484e21" providerId="ADAL" clId="{61DEB318-1D09-49C4-880A-72D13C675D0C}" dt="2022-02-09T17:11:36.019" v="1608" actId="21"/>
          <ac:spMkLst>
            <pc:docMk/>
            <pc:sldMk cId="2099538219" sldId="898"/>
            <ac:spMk id="19" creationId="{D7E23604-88BF-4384-93CF-577F28098E0A}"/>
          </ac:spMkLst>
        </pc:spChg>
        <pc:spChg chg="del">
          <ac:chgData name="天野 未空" userId="bd8e2cdf-5626-48c4-9b4b-c3cc4b484e21" providerId="ADAL" clId="{61DEB318-1D09-49C4-880A-72D13C675D0C}" dt="2022-02-09T17:11:36.019" v="1608" actId="21"/>
          <ac:spMkLst>
            <pc:docMk/>
            <pc:sldMk cId="2099538219" sldId="898"/>
            <ac:spMk id="20" creationId="{E9FF45DD-1F24-4081-A920-40C8CC98BB98}"/>
          </ac:spMkLst>
        </pc:spChg>
        <pc:spChg chg="add del">
          <ac:chgData name="天野 未空" userId="bd8e2cdf-5626-48c4-9b4b-c3cc4b484e21" providerId="ADAL" clId="{61DEB318-1D09-49C4-880A-72D13C675D0C}" dt="2022-02-09T17:11:23.248" v="1603" actId="21"/>
          <ac:spMkLst>
            <pc:docMk/>
            <pc:sldMk cId="2099538219" sldId="898"/>
            <ac:spMk id="22" creationId="{C0C0431D-C62D-4EC6-9624-2F8E8BA5C28B}"/>
          </ac:spMkLst>
        </pc:spChg>
        <pc:spChg chg="ord">
          <ac:chgData name="天野 未空" userId="bd8e2cdf-5626-48c4-9b4b-c3cc4b484e21" providerId="ADAL" clId="{61DEB318-1D09-49C4-880A-72D13C675D0C}" dt="2022-02-09T18:35:44.768" v="3032" actId="167"/>
          <ac:spMkLst>
            <pc:docMk/>
            <pc:sldMk cId="2099538219" sldId="898"/>
            <ac:spMk id="23" creationId="{A393084A-E700-4BA2-8F45-B5CFEDCFF5EA}"/>
          </ac:spMkLst>
        </pc:spChg>
        <pc:spChg chg="del">
          <ac:chgData name="天野 未空" userId="bd8e2cdf-5626-48c4-9b4b-c3cc4b484e21" providerId="ADAL" clId="{61DEB318-1D09-49C4-880A-72D13C675D0C}" dt="2022-02-09T17:11:28.691" v="1604" actId="21"/>
          <ac:spMkLst>
            <pc:docMk/>
            <pc:sldMk cId="2099538219" sldId="898"/>
            <ac:spMk id="27" creationId="{B54527B3-523B-44C3-BB5A-9F419F28B4B8}"/>
          </ac:spMkLst>
        </pc:spChg>
        <pc:spChg chg="mod">
          <ac:chgData name="天野 未空" userId="bd8e2cdf-5626-48c4-9b4b-c3cc4b484e21" providerId="ADAL" clId="{61DEB318-1D09-49C4-880A-72D13C675D0C}" dt="2022-02-09T17:27:08.981" v="2003" actId="1036"/>
          <ac:spMkLst>
            <pc:docMk/>
            <pc:sldMk cId="2099538219" sldId="898"/>
            <ac:spMk id="30" creationId="{7FF2F576-C222-4069-A4A3-BF376C8B1EAD}"/>
          </ac:spMkLst>
        </pc:spChg>
        <pc:spChg chg="add mod">
          <ac:chgData name="天野 未空" userId="bd8e2cdf-5626-48c4-9b4b-c3cc4b484e21" providerId="ADAL" clId="{61DEB318-1D09-49C4-880A-72D13C675D0C}" dt="2022-02-09T17:32:28.103" v="2499"/>
          <ac:spMkLst>
            <pc:docMk/>
            <pc:sldMk cId="2099538219" sldId="898"/>
            <ac:spMk id="38" creationId="{94AB0463-387E-4DA1-8B2D-B5A8F6844BF4}"/>
          </ac:spMkLst>
        </pc:spChg>
        <pc:spChg chg="add mod">
          <ac:chgData name="天野 未空" userId="bd8e2cdf-5626-48c4-9b4b-c3cc4b484e21" providerId="ADAL" clId="{61DEB318-1D09-49C4-880A-72D13C675D0C}" dt="2022-02-09T17:32:41.148" v="2508"/>
          <ac:spMkLst>
            <pc:docMk/>
            <pc:sldMk cId="2099538219" sldId="898"/>
            <ac:spMk id="39" creationId="{2AF53FD0-A009-4BD5-83A9-E134EC7D87A5}"/>
          </ac:spMkLst>
        </pc:spChg>
        <pc:spChg chg="add mod ord">
          <ac:chgData name="天野 未空" userId="bd8e2cdf-5626-48c4-9b4b-c3cc4b484e21" providerId="ADAL" clId="{61DEB318-1D09-49C4-880A-72D13C675D0C}" dt="2022-02-09T18:35:42.020" v="3031" actId="167"/>
          <ac:spMkLst>
            <pc:docMk/>
            <pc:sldMk cId="2099538219" sldId="898"/>
            <ac:spMk id="49" creationId="{C64CEEBF-20F1-44CD-A532-650370B4A199}"/>
          </ac:spMkLst>
        </pc:spChg>
        <pc:spChg chg="add del mod">
          <ac:chgData name="天野 未空" userId="bd8e2cdf-5626-48c4-9b4b-c3cc4b484e21" providerId="ADAL" clId="{61DEB318-1D09-49C4-880A-72D13C675D0C}" dt="2022-02-09T19:03:36.921" v="3856" actId="14100"/>
          <ac:spMkLst>
            <pc:docMk/>
            <pc:sldMk cId="2099538219" sldId="898"/>
            <ac:spMk id="50" creationId="{C056905C-8A7C-43E3-9F75-46E402841302}"/>
          </ac:spMkLst>
        </pc:spChg>
        <pc:spChg chg="add mod">
          <ac:chgData name="天野 未空" userId="bd8e2cdf-5626-48c4-9b4b-c3cc4b484e21" providerId="ADAL" clId="{61DEB318-1D09-49C4-880A-72D13C675D0C}" dt="2022-02-09T18:52:19.629" v="3177" actId="164"/>
          <ac:spMkLst>
            <pc:docMk/>
            <pc:sldMk cId="2099538219" sldId="898"/>
            <ac:spMk id="51" creationId="{616A9C87-CDEE-4602-AA7F-EB6C711749EF}"/>
          </ac:spMkLst>
        </pc:spChg>
        <pc:spChg chg="add mod">
          <ac:chgData name="天野 未空" userId="bd8e2cdf-5626-48c4-9b4b-c3cc4b484e21" providerId="ADAL" clId="{61DEB318-1D09-49C4-880A-72D13C675D0C}" dt="2022-02-09T18:52:19.629" v="3177" actId="164"/>
          <ac:spMkLst>
            <pc:docMk/>
            <pc:sldMk cId="2099538219" sldId="898"/>
            <ac:spMk id="52" creationId="{881262F3-F4FF-4C1C-B133-9D931F9FBDFF}"/>
          </ac:spMkLst>
        </pc:spChg>
        <pc:spChg chg="add mod">
          <ac:chgData name="天野 未空" userId="bd8e2cdf-5626-48c4-9b4b-c3cc4b484e21" providerId="ADAL" clId="{61DEB318-1D09-49C4-880A-72D13C675D0C}" dt="2022-02-09T18:52:19.629" v="3177" actId="164"/>
          <ac:spMkLst>
            <pc:docMk/>
            <pc:sldMk cId="2099538219" sldId="898"/>
            <ac:spMk id="53" creationId="{60E349E8-8BB0-47CA-8180-065C141DC586}"/>
          </ac:spMkLst>
        </pc:spChg>
        <pc:spChg chg="add mod">
          <ac:chgData name="天野 未空" userId="bd8e2cdf-5626-48c4-9b4b-c3cc4b484e21" providerId="ADAL" clId="{61DEB318-1D09-49C4-880A-72D13C675D0C}" dt="2022-02-09T18:52:19.629" v="3177" actId="164"/>
          <ac:spMkLst>
            <pc:docMk/>
            <pc:sldMk cId="2099538219" sldId="898"/>
            <ac:spMk id="54" creationId="{95982146-8B94-4599-96DE-3BF8C8531526}"/>
          </ac:spMkLst>
        </pc:spChg>
        <pc:spChg chg="add mod">
          <ac:chgData name="天野 未空" userId="bd8e2cdf-5626-48c4-9b4b-c3cc4b484e21" providerId="ADAL" clId="{61DEB318-1D09-49C4-880A-72D13C675D0C}" dt="2022-02-09T18:52:19.629" v="3177" actId="164"/>
          <ac:spMkLst>
            <pc:docMk/>
            <pc:sldMk cId="2099538219" sldId="898"/>
            <ac:spMk id="55" creationId="{2DD9DCDF-89B2-48BB-830A-5D043C65BE5E}"/>
          </ac:spMkLst>
        </pc:spChg>
        <pc:spChg chg="add mod">
          <ac:chgData name="天野 未空" userId="bd8e2cdf-5626-48c4-9b4b-c3cc4b484e21" providerId="ADAL" clId="{61DEB318-1D09-49C4-880A-72D13C675D0C}" dt="2022-02-09T18:52:19.629" v="3177" actId="164"/>
          <ac:spMkLst>
            <pc:docMk/>
            <pc:sldMk cId="2099538219" sldId="898"/>
            <ac:spMk id="56" creationId="{8DB3C501-E998-416B-B98C-41580A75B87B}"/>
          </ac:spMkLst>
        </pc:spChg>
        <pc:spChg chg="add del mod">
          <ac:chgData name="天野 未空" userId="bd8e2cdf-5626-48c4-9b4b-c3cc4b484e21" providerId="ADAL" clId="{61DEB318-1D09-49C4-880A-72D13C675D0C}" dt="2022-02-09T19:02:55.591" v="3847"/>
          <ac:spMkLst>
            <pc:docMk/>
            <pc:sldMk cId="2099538219" sldId="898"/>
            <ac:spMk id="66" creationId="{0F47B1D6-4781-47F9-805E-3D712D8BA457}"/>
          </ac:spMkLst>
        </pc:spChg>
        <pc:spChg chg="add del mod">
          <ac:chgData name="天野 未空" userId="bd8e2cdf-5626-48c4-9b4b-c3cc4b484e21" providerId="ADAL" clId="{61DEB318-1D09-49C4-880A-72D13C675D0C}" dt="2022-02-09T19:02:55.591" v="3847"/>
          <ac:spMkLst>
            <pc:docMk/>
            <pc:sldMk cId="2099538219" sldId="898"/>
            <ac:spMk id="67" creationId="{2F9B70C2-3809-4205-825F-9DD457414AFD}"/>
          </ac:spMkLst>
        </pc:spChg>
        <pc:spChg chg="add mod">
          <ac:chgData name="天野 未空" userId="bd8e2cdf-5626-48c4-9b4b-c3cc4b484e21" providerId="ADAL" clId="{61DEB318-1D09-49C4-880A-72D13C675D0C}" dt="2022-02-09T19:03:33.455" v="3855"/>
          <ac:spMkLst>
            <pc:docMk/>
            <pc:sldMk cId="2099538219" sldId="898"/>
            <ac:spMk id="68" creationId="{363EF79A-2B76-4E89-8DAA-E1162E3E4354}"/>
          </ac:spMkLst>
        </pc:spChg>
        <pc:spChg chg="add mod">
          <ac:chgData name="天野 未空" userId="bd8e2cdf-5626-48c4-9b4b-c3cc4b484e21" providerId="ADAL" clId="{61DEB318-1D09-49C4-880A-72D13C675D0C}" dt="2022-02-09T19:03:33.455" v="3855"/>
          <ac:spMkLst>
            <pc:docMk/>
            <pc:sldMk cId="2099538219" sldId="898"/>
            <ac:spMk id="69" creationId="{4B360E84-C1A5-4475-8555-605195F12277}"/>
          </ac:spMkLst>
        </pc:spChg>
        <pc:grpChg chg="add del mod">
          <ac:chgData name="天野 未空" userId="bd8e2cdf-5626-48c4-9b4b-c3cc4b484e21" providerId="ADAL" clId="{61DEB318-1D09-49C4-880A-72D13C675D0C}" dt="2022-02-09T17:18:44.846" v="1643" actId="21"/>
          <ac:grpSpMkLst>
            <pc:docMk/>
            <pc:sldMk cId="2099538219" sldId="898"/>
            <ac:grpSpMk id="16" creationId="{C10902FC-76A9-4BCF-B9E2-7F39D00DE580}"/>
          </ac:grpSpMkLst>
        </pc:grpChg>
        <pc:grpChg chg="add mod">
          <ac:chgData name="天野 未空" userId="bd8e2cdf-5626-48c4-9b4b-c3cc4b484e21" providerId="ADAL" clId="{61DEB318-1D09-49C4-880A-72D13C675D0C}" dt="2022-02-09T17:22:47.329" v="1750" actId="1038"/>
          <ac:grpSpMkLst>
            <pc:docMk/>
            <pc:sldMk cId="2099538219" sldId="898"/>
            <ac:grpSpMk id="33" creationId="{01251C01-3E51-4BB8-AF58-F4C52256DFEF}"/>
          </ac:grpSpMkLst>
        </pc:grpChg>
        <pc:grpChg chg="add mod">
          <ac:chgData name="天野 未空" userId="bd8e2cdf-5626-48c4-9b4b-c3cc4b484e21" providerId="ADAL" clId="{61DEB318-1D09-49C4-880A-72D13C675D0C}" dt="2022-02-09T17:21:38.264" v="1681" actId="164"/>
          <ac:grpSpMkLst>
            <pc:docMk/>
            <pc:sldMk cId="2099538219" sldId="898"/>
            <ac:grpSpMk id="35" creationId="{537477D6-701D-4CF3-A334-AF40A64826D6}"/>
          </ac:grpSpMkLst>
        </pc:grpChg>
        <pc:grpChg chg="add mod">
          <ac:chgData name="天野 未空" userId="bd8e2cdf-5626-48c4-9b4b-c3cc4b484e21" providerId="ADAL" clId="{61DEB318-1D09-49C4-880A-72D13C675D0C}" dt="2022-02-09T17:22:47.329" v="1750" actId="1038"/>
          <ac:grpSpMkLst>
            <pc:docMk/>
            <pc:sldMk cId="2099538219" sldId="898"/>
            <ac:grpSpMk id="37" creationId="{E43B401B-1211-430A-893D-37F8BD4AA18B}"/>
          </ac:grpSpMkLst>
        </pc:grpChg>
        <pc:grpChg chg="add mod">
          <ac:chgData name="天野 未空" userId="bd8e2cdf-5626-48c4-9b4b-c3cc4b484e21" providerId="ADAL" clId="{61DEB318-1D09-49C4-880A-72D13C675D0C}" dt="2022-02-09T18:52:19.629" v="3177" actId="164"/>
          <ac:grpSpMkLst>
            <pc:docMk/>
            <pc:sldMk cId="2099538219" sldId="898"/>
            <ac:grpSpMk id="48" creationId="{A6888D7B-3B3F-46BC-B79F-CC7461CC67F5}"/>
          </ac:grpSpMkLst>
        </pc:grpChg>
        <pc:grpChg chg="add mod">
          <ac:chgData name="天野 未空" userId="bd8e2cdf-5626-48c4-9b4b-c3cc4b484e21" providerId="ADAL" clId="{61DEB318-1D09-49C4-880A-72D13C675D0C}" dt="2022-02-09T18:51:58.435" v="3175" actId="164"/>
          <ac:grpSpMkLst>
            <pc:docMk/>
            <pc:sldMk cId="2099538219" sldId="898"/>
            <ac:grpSpMk id="64" creationId="{D2332051-82FA-48EA-A842-463A3F511C70}"/>
          </ac:grpSpMkLst>
        </pc:grpChg>
        <pc:grpChg chg="add mod">
          <ac:chgData name="天野 未空" userId="bd8e2cdf-5626-48c4-9b4b-c3cc4b484e21" providerId="ADAL" clId="{61DEB318-1D09-49C4-880A-72D13C675D0C}" dt="2022-02-09T18:52:19.629" v="3177" actId="164"/>
          <ac:grpSpMkLst>
            <pc:docMk/>
            <pc:sldMk cId="2099538219" sldId="898"/>
            <ac:grpSpMk id="65" creationId="{E4179ACA-F074-4D56-81E6-30BB33927C9E}"/>
          </ac:grpSpMkLst>
        </pc:grpChg>
        <pc:picChg chg="del">
          <ac:chgData name="天野 未空" userId="bd8e2cdf-5626-48c4-9b4b-c3cc4b484e21" providerId="ADAL" clId="{61DEB318-1D09-49C4-880A-72D13C675D0C}" dt="2022-02-09T17:11:28.691" v="1604" actId="21"/>
          <ac:picMkLst>
            <pc:docMk/>
            <pc:sldMk cId="2099538219" sldId="898"/>
            <ac:picMk id="5" creationId="{29E5E263-05E8-44D0-AC6E-984B61EBCF0D}"/>
          </ac:picMkLst>
        </pc:picChg>
        <pc:picChg chg="add del mod">
          <ac:chgData name="天野 未空" userId="bd8e2cdf-5626-48c4-9b4b-c3cc4b484e21" providerId="ADAL" clId="{61DEB318-1D09-49C4-880A-72D13C675D0C}" dt="2022-02-09T17:11:46.055" v="1613" actId="21"/>
          <ac:picMkLst>
            <pc:docMk/>
            <pc:sldMk cId="2099538219" sldId="898"/>
            <ac:picMk id="6" creationId="{05142672-0974-4D31-BE47-13DC6E657A51}"/>
          </ac:picMkLst>
        </pc:picChg>
        <pc:picChg chg="del">
          <ac:chgData name="天野 未空" userId="bd8e2cdf-5626-48c4-9b4b-c3cc4b484e21" providerId="ADAL" clId="{61DEB318-1D09-49C4-880A-72D13C675D0C}" dt="2022-02-09T17:11:30.783" v="1606" actId="21"/>
          <ac:picMkLst>
            <pc:docMk/>
            <pc:sldMk cId="2099538219" sldId="898"/>
            <ac:picMk id="8" creationId="{439775F3-D372-48DE-8B54-4CA8FDE2AAB1}"/>
          </ac:picMkLst>
        </pc:picChg>
        <pc:picChg chg="add mod modCrop">
          <ac:chgData name="天野 未空" userId="bd8e2cdf-5626-48c4-9b4b-c3cc4b484e21" providerId="ADAL" clId="{61DEB318-1D09-49C4-880A-72D13C675D0C}" dt="2022-02-09T17:27:08.981" v="2003" actId="1036"/>
          <ac:picMkLst>
            <pc:docMk/>
            <pc:sldMk cId="2099538219" sldId="898"/>
            <ac:picMk id="10" creationId="{0CD42296-1A64-457C-8996-ECF4A0AE836A}"/>
          </ac:picMkLst>
        </pc:picChg>
        <pc:picChg chg="add del mod">
          <ac:chgData name="天野 未空" userId="bd8e2cdf-5626-48c4-9b4b-c3cc4b484e21" providerId="ADAL" clId="{61DEB318-1D09-49C4-880A-72D13C675D0C}" dt="2022-02-09T17:12:27.957" v="1624" actId="21"/>
          <ac:picMkLst>
            <pc:docMk/>
            <pc:sldMk cId="2099538219" sldId="898"/>
            <ac:picMk id="12" creationId="{2E7B5BAC-F822-436B-8FB1-05A880FF4BAB}"/>
          </ac:picMkLst>
        </pc:picChg>
        <pc:picChg chg="add mod topLvl modCrop">
          <ac:chgData name="天野 未空" userId="bd8e2cdf-5626-48c4-9b4b-c3cc4b484e21" providerId="ADAL" clId="{61DEB318-1D09-49C4-880A-72D13C675D0C}" dt="2022-02-09T17:21:46.632" v="1703" actId="164"/>
          <ac:picMkLst>
            <pc:docMk/>
            <pc:sldMk cId="2099538219" sldId="898"/>
            <ac:picMk id="14" creationId="{73028612-C73D-4FDA-9B70-5870FC60E420}"/>
          </ac:picMkLst>
        </pc:picChg>
        <pc:picChg chg="del">
          <ac:chgData name="天野 未空" userId="bd8e2cdf-5626-48c4-9b4b-c3cc4b484e21" providerId="ADAL" clId="{61DEB318-1D09-49C4-880A-72D13C675D0C}" dt="2022-02-09T17:11:29.835" v="1605" actId="21"/>
          <ac:picMkLst>
            <pc:docMk/>
            <pc:sldMk cId="2099538219" sldId="898"/>
            <ac:picMk id="15" creationId="{9BA6E7E4-9A29-49F5-9F85-81A2DAE91F48}"/>
          </ac:picMkLst>
        </pc:picChg>
        <pc:picChg chg="del">
          <ac:chgData name="天野 未空" userId="bd8e2cdf-5626-48c4-9b4b-c3cc4b484e21" providerId="ADAL" clId="{61DEB318-1D09-49C4-880A-72D13C675D0C}" dt="2022-02-09T17:11:31.397" v="1607" actId="21"/>
          <ac:picMkLst>
            <pc:docMk/>
            <pc:sldMk cId="2099538219" sldId="898"/>
            <ac:picMk id="21" creationId="{5B5CCFC5-D929-4F3F-86AD-BCA69AF3B401}"/>
          </ac:picMkLst>
        </pc:picChg>
        <pc:picChg chg="add mod modCrop">
          <ac:chgData name="天野 未空" userId="bd8e2cdf-5626-48c4-9b4b-c3cc4b484e21" providerId="ADAL" clId="{61DEB318-1D09-49C4-880A-72D13C675D0C}" dt="2022-02-09T17:22:38.406" v="1721" actId="164"/>
          <ac:picMkLst>
            <pc:docMk/>
            <pc:sldMk cId="2099538219" sldId="898"/>
            <ac:picMk id="24" creationId="{68EB6F49-CA0C-4DEB-8428-298057B622FD}"/>
          </ac:picMkLst>
        </pc:picChg>
        <pc:picChg chg="add del mod topLvl modCrop">
          <ac:chgData name="天野 未空" userId="bd8e2cdf-5626-48c4-9b4b-c3cc4b484e21" providerId="ADAL" clId="{61DEB318-1D09-49C4-880A-72D13C675D0C}" dt="2022-02-09T17:18:44.846" v="1643" actId="21"/>
          <ac:picMkLst>
            <pc:docMk/>
            <pc:sldMk cId="2099538219" sldId="898"/>
            <ac:picMk id="28" creationId="{6D4B48C3-3B61-44B6-97FD-F6752D0C2C98}"/>
          </ac:picMkLst>
        </pc:picChg>
        <pc:picChg chg="add del mod modCrop">
          <ac:chgData name="天野 未空" userId="bd8e2cdf-5626-48c4-9b4b-c3cc4b484e21" providerId="ADAL" clId="{61DEB318-1D09-49C4-880A-72D13C675D0C}" dt="2022-02-09T17:19:33.422" v="1660"/>
          <ac:picMkLst>
            <pc:docMk/>
            <pc:sldMk cId="2099538219" sldId="898"/>
            <ac:picMk id="31" creationId="{50AB67F6-39C4-46F6-BE52-A5DD0CAAD952}"/>
          </ac:picMkLst>
        </pc:picChg>
        <pc:picChg chg="add del mod modCrop">
          <ac:chgData name="天野 未空" userId="bd8e2cdf-5626-48c4-9b4b-c3cc4b484e21" providerId="ADAL" clId="{61DEB318-1D09-49C4-880A-72D13C675D0C}" dt="2022-02-09T17:21:46.632" v="1703" actId="164"/>
          <ac:picMkLst>
            <pc:docMk/>
            <pc:sldMk cId="2099538219" sldId="898"/>
            <ac:picMk id="32" creationId="{A5FE9C5C-B71D-4DDB-875E-F3E81D97BEFB}"/>
          </ac:picMkLst>
        </pc:picChg>
        <pc:picChg chg="add del mod modCrop">
          <ac:chgData name="天野 未空" userId="bd8e2cdf-5626-48c4-9b4b-c3cc4b484e21" providerId="ADAL" clId="{61DEB318-1D09-49C4-880A-72D13C675D0C}" dt="2022-02-09T17:21:39.489" v="1687"/>
          <ac:picMkLst>
            <pc:docMk/>
            <pc:sldMk cId="2099538219" sldId="898"/>
            <ac:picMk id="34" creationId="{3365F014-4DD0-4C91-AE3B-D1ED023EDED6}"/>
          </ac:picMkLst>
        </pc:picChg>
        <pc:picChg chg="add mod modCrop">
          <ac:chgData name="天野 未空" userId="bd8e2cdf-5626-48c4-9b4b-c3cc4b484e21" providerId="ADAL" clId="{61DEB318-1D09-49C4-880A-72D13C675D0C}" dt="2022-02-09T17:22:38.406" v="1721" actId="164"/>
          <ac:picMkLst>
            <pc:docMk/>
            <pc:sldMk cId="2099538219" sldId="898"/>
            <ac:picMk id="36" creationId="{2AF23181-F80E-47F9-BF32-14ECFECFCF4E}"/>
          </ac:picMkLst>
        </pc:picChg>
        <pc:picChg chg="add del mod">
          <ac:chgData name="天野 未空" userId="bd8e2cdf-5626-48c4-9b4b-c3cc4b484e21" providerId="ADAL" clId="{61DEB318-1D09-49C4-880A-72D13C675D0C}" dt="2022-02-09T18:22:16.913" v="2605" actId="21"/>
          <ac:picMkLst>
            <pc:docMk/>
            <pc:sldMk cId="2099538219" sldId="898"/>
            <ac:picMk id="41" creationId="{FD460B22-82B2-4BA7-96C1-02AAD650C6A4}"/>
          </ac:picMkLst>
        </pc:picChg>
        <pc:picChg chg="add del mod">
          <ac:chgData name="天野 未空" userId="bd8e2cdf-5626-48c4-9b4b-c3cc4b484e21" providerId="ADAL" clId="{61DEB318-1D09-49C4-880A-72D13C675D0C}" dt="2022-02-09T18:23:52.371" v="2610" actId="21"/>
          <ac:picMkLst>
            <pc:docMk/>
            <pc:sldMk cId="2099538219" sldId="898"/>
            <ac:picMk id="43" creationId="{7DD7971F-EB0E-4D8F-9F17-DB717D1B22D6}"/>
          </ac:picMkLst>
        </pc:picChg>
        <pc:picChg chg="add mod modCrop">
          <ac:chgData name="天野 未空" userId="bd8e2cdf-5626-48c4-9b4b-c3cc4b484e21" providerId="ADAL" clId="{61DEB318-1D09-49C4-880A-72D13C675D0C}" dt="2022-02-09T18:28:34.814" v="2658" actId="164"/>
          <ac:picMkLst>
            <pc:docMk/>
            <pc:sldMk cId="2099538219" sldId="898"/>
            <ac:picMk id="45" creationId="{D102DE8A-A895-4871-8E90-61AF56F53C2E}"/>
          </ac:picMkLst>
        </pc:picChg>
        <pc:picChg chg="add mod modCrop">
          <ac:chgData name="天野 未空" userId="bd8e2cdf-5626-48c4-9b4b-c3cc4b484e21" providerId="ADAL" clId="{61DEB318-1D09-49C4-880A-72D13C675D0C}" dt="2022-02-09T18:28:57.101" v="2661" actId="1035"/>
          <ac:picMkLst>
            <pc:docMk/>
            <pc:sldMk cId="2099538219" sldId="898"/>
            <ac:picMk id="47" creationId="{FA083321-4B62-40E0-B3C7-FA1F5A4E2761}"/>
          </ac:picMkLst>
        </pc:picChg>
        <pc:picChg chg="add del mod">
          <ac:chgData name="天野 未空" userId="bd8e2cdf-5626-48c4-9b4b-c3cc4b484e21" providerId="ADAL" clId="{61DEB318-1D09-49C4-880A-72D13C675D0C}" dt="2022-02-09T18:44:32.277" v="3126" actId="21"/>
          <ac:picMkLst>
            <pc:docMk/>
            <pc:sldMk cId="2099538219" sldId="898"/>
            <ac:picMk id="58" creationId="{77DC2170-9A63-4B21-9551-3F740C655F75}"/>
          </ac:picMkLst>
        </pc:picChg>
        <pc:picChg chg="add del mod">
          <ac:chgData name="天野 未空" userId="bd8e2cdf-5626-48c4-9b4b-c3cc4b484e21" providerId="ADAL" clId="{61DEB318-1D09-49C4-880A-72D13C675D0C}" dt="2022-02-09T18:48:17.206" v="3132" actId="21"/>
          <ac:picMkLst>
            <pc:docMk/>
            <pc:sldMk cId="2099538219" sldId="898"/>
            <ac:picMk id="60" creationId="{A4BBA906-7892-4700-AC2F-4B3BC645033A}"/>
          </ac:picMkLst>
        </pc:picChg>
        <pc:picChg chg="add mod modCrop">
          <ac:chgData name="天野 未空" userId="bd8e2cdf-5626-48c4-9b4b-c3cc4b484e21" providerId="ADAL" clId="{61DEB318-1D09-49C4-880A-72D13C675D0C}" dt="2022-02-09T18:51:58.435" v="3175" actId="164"/>
          <ac:picMkLst>
            <pc:docMk/>
            <pc:sldMk cId="2099538219" sldId="898"/>
            <ac:picMk id="62" creationId="{2279B8C8-F6F3-4764-AE19-92A428EDBFA1}"/>
          </ac:picMkLst>
        </pc:picChg>
        <pc:picChg chg="add del mod modCrop">
          <ac:chgData name="天野 未空" userId="bd8e2cdf-5626-48c4-9b4b-c3cc4b484e21" providerId="ADAL" clId="{61DEB318-1D09-49C4-880A-72D13C675D0C}" dt="2022-02-09T18:51:58.435" v="3175" actId="164"/>
          <ac:picMkLst>
            <pc:docMk/>
            <pc:sldMk cId="2099538219" sldId="898"/>
            <ac:picMk id="63" creationId="{D0ACCF51-E5A8-4CB2-9D1F-956296CF91E9}"/>
          </ac:picMkLst>
        </pc:picChg>
      </pc:sldChg>
      <pc:sldChg chg="addSp delSp modSp add mod delAnim modAnim">
        <pc:chgData name="天野 未空" userId="bd8e2cdf-5626-48c4-9b4b-c3cc4b484e21" providerId="ADAL" clId="{61DEB318-1D09-49C4-880A-72D13C675D0C}" dt="2022-02-10T01:04:29.789" v="5993"/>
        <pc:sldMkLst>
          <pc:docMk/>
          <pc:sldMk cId="421023367" sldId="899"/>
        </pc:sldMkLst>
        <pc:spChg chg="del mod">
          <ac:chgData name="天野 未空" userId="bd8e2cdf-5626-48c4-9b4b-c3cc4b484e21" providerId="ADAL" clId="{61DEB318-1D09-49C4-880A-72D13C675D0C}" dt="2022-02-10T01:02:53.483" v="5763" actId="21"/>
          <ac:spMkLst>
            <pc:docMk/>
            <pc:sldMk cId="421023367" sldId="899"/>
            <ac:spMk id="7" creationId="{E821952A-042A-412D-B6EB-BAB5D458E94A}"/>
          </ac:spMkLst>
        </pc:spChg>
        <pc:spChg chg="mod">
          <ac:chgData name="天野 未空" userId="bd8e2cdf-5626-48c4-9b4b-c3cc4b484e21" providerId="ADAL" clId="{61DEB318-1D09-49C4-880A-72D13C675D0C}" dt="2022-02-10T01:03:14.707" v="5898" actId="1036"/>
          <ac:spMkLst>
            <pc:docMk/>
            <pc:sldMk cId="421023367" sldId="899"/>
            <ac:spMk id="22" creationId="{C0C0431D-C62D-4EC6-9624-2F8E8BA5C28B}"/>
          </ac:spMkLst>
        </pc:spChg>
        <pc:spChg chg="del mod">
          <ac:chgData name="天野 未空" userId="bd8e2cdf-5626-48c4-9b4b-c3cc4b484e21" providerId="ADAL" clId="{61DEB318-1D09-49C4-880A-72D13C675D0C}" dt="2022-02-10T01:02:53.483" v="5763" actId="21"/>
          <ac:spMkLst>
            <pc:docMk/>
            <pc:sldMk cId="421023367" sldId="899"/>
            <ac:spMk id="23" creationId="{A393084A-E700-4BA2-8F45-B5CFEDCFF5EA}"/>
          </ac:spMkLst>
        </pc:spChg>
        <pc:spChg chg="mod">
          <ac:chgData name="天野 未空" userId="bd8e2cdf-5626-48c4-9b4b-c3cc4b484e21" providerId="ADAL" clId="{61DEB318-1D09-49C4-880A-72D13C675D0C}" dt="2022-02-10T01:03:14.707" v="5898" actId="1036"/>
          <ac:spMkLst>
            <pc:docMk/>
            <pc:sldMk cId="421023367" sldId="899"/>
            <ac:spMk id="25" creationId="{0E67C0C5-E7E9-4993-A540-A6FE2C5644A2}"/>
          </ac:spMkLst>
        </pc:spChg>
        <pc:spChg chg="del mod">
          <ac:chgData name="天野 未空" userId="bd8e2cdf-5626-48c4-9b4b-c3cc4b484e21" providerId="ADAL" clId="{61DEB318-1D09-49C4-880A-72D13C675D0C}" dt="2022-02-10T01:02:53.483" v="5763" actId="21"/>
          <ac:spMkLst>
            <pc:docMk/>
            <pc:sldMk cId="421023367" sldId="899"/>
            <ac:spMk id="26" creationId="{BC7D663E-3ECB-4BBD-8F75-32D51A716162}"/>
          </ac:spMkLst>
        </pc:spChg>
        <pc:spChg chg="del mod">
          <ac:chgData name="天野 未空" userId="bd8e2cdf-5626-48c4-9b4b-c3cc4b484e21" providerId="ADAL" clId="{61DEB318-1D09-49C4-880A-72D13C675D0C}" dt="2022-02-10T01:02:53.483" v="5763" actId="21"/>
          <ac:spMkLst>
            <pc:docMk/>
            <pc:sldMk cId="421023367" sldId="899"/>
            <ac:spMk id="30" creationId="{7FF2F576-C222-4069-A4A3-BF376C8B1EAD}"/>
          </ac:spMkLst>
        </pc:spChg>
        <pc:spChg chg="mod">
          <ac:chgData name="天野 未空" userId="bd8e2cdf-5626-48c4-9b4b-c3cc4b484e21" providerId="ADAL" clId="{61DEB318-1D09-49C4-880A-72D13C675D0C}" dt="2022-02-10T01:03:14.707" v="5898" actId="1036"/>
          <ac:spMkLst>
            <pc:docMk/>
            <pc:sldMk cId="421023367" sldId="899"/>
            <ac:spMk id="31" creationId="{B4F1D1CA-CA1F-41F1-9B08-5509D76C9248}"/>
          </ac:spMkLst>
        </pc:spChg>
        <pc:spChg chg="mod">
          <ac:chgData name="天野 未空" userId="bd8e2cdf-5626-48c4-9b4b-c3cc4b484e21" providerId="ADAL" clId="{61DEB318-1D09-49C4-880A-72D13C675D0C}" dt="2022-02-10T01:03:14.707" v="5898" actId="1036"/>
          <ac:spMkLst>
            <pc:docMk/>
            <pc:sldMk cId="421023367" sldId="899"/>
            <ac:spMk id="32" creationId="{B5164E82-3F7D-467D-8062-3D6F7298A4EA}"/>
          </ac:spMkLst>
        </pc:spChg>
        <pc:spChg chg="del mod">
          <ac:chgData name="天野 未空" userId="bd8e2cdf-5626-48c4-9b4b-c3cc4b484e21" providerId="ADAL" clId="{61DEB318-1D09-49C4-880A-72D13C675D0C}" dt="2022-02-10T01:02:53.483" v="5763" actId="21"/>
          <ac:spMkLst>
            <pc:docMk/>
            <pc:sldMk cId="421023367" sldId="899"/>
            <ac:spMk id="33" creationId="{16DCE3E5-10B3-4F2D-86F7-936B39C3E5BF}"/>
          </ac:spMkLst>
        </pc:spChg>
        <pc:spChg chg="del mod">
          <ac:chgData name="天野 未空" userId="bd8e2cdf-5626-48c4-9b4b-c3cc4b484e21" providerId="ADAL" clId="{61DEB318-1D09-49C4-880A-72D13C675D0C}" dt="2022-02-10T01:02:53.483" v="5763" actId="21"/>
          <ac:spMkLst>
            <pc:docMk/>
            <pc:sldMk cId="421023367" sldId="899"/>
            <ac:spMk id="34" creationId="{89AD0666-5E71-4FB3-A607-48B355589BE1}"/>
          </ac:spMkLst>
        </pc:spChg>
        <pc:spChg chg="add del mod">
          <ac:chgData name="天野 未空" userId="bd8e2cdf-5626-48c4-9b4b-c3cc4b484e21" providerId="ADAL" clId="{61DEB318-1D09-49C4-880A-72D13C675D0C}" dt="2022-02-10T01:04:29.789" v="5993"/>
          <ac:spMkLst>
            <pc:docMk/>
            <pc:sldMk cId="421023367" sldId="899"/>
            <ac:spMk id="35" creationId="{CDDE72D9-3671-48C5-A75B-A47612BEADAD}"/>
          </ac:spMkLst>
        </pc:spChg>
        <pc:spChg chg="add del mod">
          <ac:chgData name="天野 未空" userId="bd8e2cdf-5626-48c4-9b4b-c3cc4b484e21" providerId="ADAL" clId="{61DEB318-1D09-49C4-880A-72D13C675D0C}" dt="2022-02-10T01:04:29.789" v="5993"/>
          <ac:spMkLst>
            <pc:docMk/>
            <pc:sldMk cId="421023367" sldId="899"/>
            <ac:spMk id="36" creationId="{DE295340-AB00-4D5F-8C63-CEE85858CB69}"/>
          </ac:spMkLst>
        </pc:spChg>
        <pc:spChg chg="add del mod">
          <ac:chgData name="天野 未空" userId="bd8e2cdf-5626-48c4-9b4b-c3cc4b484e21" providerId="ADAL" clId="{61DEB318-1D09-49C4-880A-72D13C675D0C}" dt="2022-02-10T01:04:29.789" v="5993"/>
          <ac:spMkLst>
            <pc:docMk/>
            <pc:sldMk cId="421023367" sldId="899"/>
            <ac:spMk id="37" creationId="{354A5C6D-46E8-4E86-BEDE-D0955DABD492}"/>
          </ac:spMkLst>
        </pc:spChg>
        <pc:spChg chg="add del mod">
          <ac:chgData name="天野 未空" userId="bd8e2cdf-5626-48c4-9b4b-c3cc4b484e21" providerId="ADAL" clId="{61DEB318-1D09-49C4-880A-72D13C675D0C}" dt="2022-02-10T01:04:29.789" v="5993"/>
          <ac:spMkLst>
            <pc:docMk/>
            <pc:sldMk cId="421023367" sldId="899"/>
            <ac:spMk id="38" creationId="{A1DE1C2F-07B7-4225-96A9-C94448B1759B}"/>
          </ac:spMkLst>
        </pc:spChg>
        <pc:spChg chg="add del mod">
          <ac:chgData name="天野 未空" userId="bd8e2cdf-5626-48c4-9b4b-c3cc4b484e21" providerId="ADAL" clId="{61DEB318-1D09-49C4-880A-72D13C675D0C}" dt="2022-02-10T01:04:29.789" v="5993"/>
          <ac:spMkLst>
            <pc:docMk/>
            <pc:sldMk cId="421023367" sldId="899"/>
            <ac:spMk id="39" creationId="{201B414D-96F4-408E-91F5-42185A933F72}"/>
          </ac:spMkLst>
        </pc:spChg>
        <pc:spChg chg="add del mod">
          <ac:chgData name="天野 未空" userId="bd8e2cdf-5626-48c4-9b4b-c3cc4b484e21" providerId="ADAL" clId="{61DEB318-1D09-49C4-880A-72D13C675D0C}" dt="2022-02-10T01:04:29.789" v="5993"/>
          <ac:spMkLst>
            <pc:docMk/>
            <pc:sldMk cId="421023367" sldId="899"/>
            <ac:spMk id="41" creationId="{78B69102-1AF6-4D6F-A06B-135EBA3EB250}"/>
          </ac:spMkLst>
        </pc:spChg>
        <pc:spChg chg="add del mod">
          <ac:chgData name="天野 未空" userId="bd8e2cdf-5626-48c4-9b4b-c3cc4b484e21" providerId="ADAL" clId="{61DEB318-1D09-49C4-880A-72D13C675D0C}" dt="2022-02-10T01:04:29.789" v="5993"/>
          <ac:spMkLst>
            <pc:docMk/>
            <pc:sldMk cId="421023367" sldId="899"/>
            <ac:spMk id="44" creationId="{B5FD2A50-5550-4B08-A09E-5CCA10513799}"/>
          </ac:spMkLst>
        </pc:spChg>
        <pc:spChg chg="del mod">
          <ac:chgData name="天野 未空" userId="bd8e2cdf-5626-48c4-9b4b-c3cc4b484e21" providerId="ADAL" clId="{61DEB318-1D09-49C4-880A-72D13C675D0C}" dt="2022-02-10T01:02:53.483" v="5763" actId="21"/>
          <ac:spMkLst>
            <pc:docMk/>
            <pc:sldMk cId="421023367" sldId="899"/>
            <ac:spMk id="46" creationId="{21F38510-8330-461A-80BF-7AF4BEF36D48}"/>
          </ac:spMkLst>
        </pc:spChg>
        <pc:spChg chg="mod">
          <ac:chgData name="天野 未空" userId="bd8e2cdf-5626-48c4-9b4b-c3cc4b484e21" providerId="ADAL" clId="{61DEB318-1D09-49C4-880A-72D13C675D0C}" dt="2022-02-10T01:03:50.894" v="5900"/>
          <ac:spMkLst>
            <pc:docMk/>
            <pc:sldMk cId="421023367" sldId="899"/>
            <ac:spMk id="61" creationId="{6DF2394C-AD8E-4BDE-943D-2997F46A3B80}"/>
          </ac:spMkLst>
        </pc:spChg>
        <pc:spChg chg="mod">
          <ac:chgData name="天野 未空" userId="bd8e2cdf-5626-48c4-9b4b-c3cc4b484e21" providerId="ADAL" clId="{61DEB318-1D09-49C4-880A-72D13C675D0C}" dt="2022-02-10T01:03:50.894" v="5900"/>
          <ac:spMkLst>
            <pc:docMk/>
            <pc:sldMk cId="421023367" sldId="899"/>
            <ac:spMk id="62" creationId="{3491AABB-2380-4BE1-9A3A-659DA6304130}"/>
          </ac:spMkLst>
        </pc:spChg>
        <pc:spChg chg="mod">
          <ac:chgData name="天野 未空" userId="bd8e2cdf-5626-48c4-9b4b-c3cc4b484e21" providerId="ADAL" clId="{61DEB318-1D09-49C4-880A-72D13C675D0C}" dt="2022-02-10T01:03:50.894" v="5900"/>
          <ac:spMkLst>
            <pc:docMk/>
            <pc:sldMk cId="421023367" sldId="899"/>
            <ac:spMk id="64" creationId="{72B69A2A-8F97-48C0-8153-A19D42AEE502}"/>
          </ac:spMkLst>
        </pc:spChg>
        <pc:spChg chg="mod">
          <ac:chgData name="天野 未空" userId="bd8e2cdf-5626-48c4-9b4b-c3cc4b484e21" providerId="ADAL" clId="{61DEB318-1D09-49C4-880A-72D13C675D0C}" dt="2022-02-10T01:03:50.894" v="5900"/>
          <ac:spMkLst>
            <pc:docMk/>
            <pc:sldMk cId="421023367" sldId="899"/>
            <ac:spMk id="65" creationId="{8AAC017D-9D40-4CF0-B041-A6F03A26D0F8}"/>
          </ac:spMkLst>
        </pc:spChg>
        <pc:spChg chg="mod">
          <ac:chgData name="天野 未空" userId="bd8e2cdf-5626-48c4-9b4b-c3cc4b484e21" providerId="ADAL" clId="{61DEB318-1D09-49C4-880A-72D13C675D0C}" dt="2022-02-10T01:03:50.894" v="5900"/>
          <ac:spMkLst>
            <pc:docMk/>
            <pc:sldMk cId="421023367" sldId="899"/>
            <ac:spMk id="66" creationId="{16832EB7-200D-4CA9-99B6-33F5FAE9B118}"/>
          </ac:spMkLst>
        </pc:spChg>
        <pc:spChg chg="mod">
          <ac:chgData name="天野 未空" userId="bd8e2cdf-5626-48c4-9b4b-c3cc4b484e21" providerId="ADAL" clId="{61DEB318-1D09-49C4-880A-72D13C675D0C}" dt="2022-02-10T01:03:50.894" v="5900"/>
          <ac:spMkLst>
            <pc:docMk/>
            <pc:sldMk cId="421023367" sldId="899"/>
            <ac:spMk id="67" creationId="{A9F184E5-BF52-4023-8AD4-9CE188A5EA0C}"/>
          </ac:spMkLst>
        </pc:spChg>
        <pc:spChg chg="mod">
          <ac:chgData name="天野 未空" userId="bd8e2cdf-5626-48c4-9b4b-c3cc4b484e21" providerId="ADAL" clId="{61DEB318-1D09-49C4-880A-72D13C675D0C}" dt="2022-02-10T01:03:50.894" v="5900"/>
          <ac:spMkLst>
            <pc:docMk/>
            <pc:sldMk cId="421023367" sldId="899"/>
            <ac:spMk id="68" creationId="{04A56666-A02E-4555-8C52-7014B79D1050}"/>
          </ac:spMkLst>
        </pc:spChg>
        <pc:spChg chg="mod">
          <ac:chgData name="天野 未空" userId="bd8e2cdf-5626-48c4-9b4b-c3cc4b484e21" providerId="ADAL" clId="{61DEB318-1D09-49C4-880A-72D13C675D0C}" dt="2022-02-10T01:03:50.894" v="5900"/>
          <ac:spMkLst>
            <pc:docMk/>
            <pc:sldMk cId="421023367" sldId="899"/>
            <ac:spMk id="69" creationId="{85981CDF-D92B-4F1D-B02F-FF167FCF6FCB}"/>
          </ac:spMkLst>
        </pc:spChg>
        <pc:spChg chg="mod">
          <ac:chgData name="天野 未空" userId="bd8e2cdf-5626-48c4-9b4b-c3cc4b484e21" providerId="ADAL" clId="{61DEB318-1D09-49C4-880A-72D13C675D0C}" dt="2022-02-10T01:03:50.894" v="5900"/>
          <ac:spMkLst>
            <pc:docMk/>
            <pc:sldMk cId="421023367" sldId="899"/>
            <ac:spMk id="70" creationId="{FA328732-1B90-4BCF-BE6F-F8FD4C97D36B}"/>
          </ac:spMkLst>
        </pc:spChg>
        <pc:grpChg chg="add del mod">
          <ac:chgData name="天野 未空" userId="bd8e2cdf-5626-48c4-9b4b-c3cc4b484e21" providerId="ADAL" clId="{61DEB318-1D09-49C4-880A-72D13C675D0C}" dt="2022-02-10T01:04:29.789" v="5993"/>
          <ac:grpSpMkLst>
            <pc:docMk/>
            <pc:sldMk cId="421023367" sldId="899"/>
            <ac:grpSpMk id="45" creationId="{4B103722-894C-40F0-BFFF-F9F3F2A3486E}"/>
          </ac:grpSpMkLst>
        </pc:grpChg>
        <pc:grpChg chg="del mod">
          <ac:chgData name="天野 未空" userId="bd8e2cdf-5626-48c4-9b4b-c3cc4b484e21" providerId="ADAL" clId="{61DEB318-1D09-49C4-880A-72D13C675D0C}" dt="2022-02-10T01:02:53.483" v="5763" actId="21"/>
          <ac:grpSpMkLst>
            <pc:docMk/>
            <pc:sldMk cId="421023367" sldId="899"/>
            <ac:grpSpMk id="58" creationId="{40BC6B12-91B4-4A20-8970-D7D259CBF249}"/>
          </ac:grpSpMkLst>
        </pc:grpChg>
        <pc:grpChg chg="mod">
          <ac:chgData name="天野 未空" userId="bd8e2cdf-5626-48c4-9b4b-c3cc4b484e21" providerId="ADAL" clId="{61DEB318-1D09-49C4-880A-72D13C675D0C}" dt="2022-02-10T01:03:50.894" v="5900"/>
          <ac:grpSpMkLst>
            <pc:docMk/>
            <pc:sldMk cId="421023367" sldId="899"/>
            <ac:grpSpMk id="59" creationId="{47E9DDF6-D629-4DF7-8629-D6F614DBFF8D}"/>
          </ac:grpSpMkLst>
        </pc:grpChg>
        <pc:grpChg chg="mod">
          <ac:chgData name="天野 未空" userId="bd8e2cdf-5626-48c4-9b4b-c3cc4b484e21" providerId="ADAL" clId="{61DEB318-1D09-49C4-880A-72D13C675D0C}" dt="2022-02-10T01:03:50.894" v="5900"/>
          <ac:grpSpMkLst>
            <pc:docMk/>
            <pc:sldMk cId="421023367" sldId="899"/>
            <ac:grpSpMk id="60" creationId="{85A8D8AB-7C10-4835-B4B6-6408B216E59F}"/>
          </ac:grpSpMkLst>
        </pc:grpChg>
        <pc:grpChg chg="mod">
          <ac:chgData name="天野 未空" userId="bd8e2cdf-5626-48c4-9b4b-c3cc4b484e21" providerId="ADAL" clId="{61DEB318-1D09-49C4-880A-72D13C675D0C}" dt="2022-02-10T01:03:50.894" v="5900"/>
          <ac:grpSpMkLst>
            <pc:docMk/>
            <pc:sldMk cId="421023367" sldId="899"/>
            <ac:grpSpMk id="63" creationId="{D56E5013-117E-4A39-96D0-AA7383483E75}"/>
          </ac:grpSpMkLst>
        </pc:grpChg>
        <pc:picChg chg="mod">
          <ac:chgData name="天野 未空" userId="bd8e2cdf-5626-48c4-9b4b-c3cc4b484e21" providerId="ADAL" clId="{61DEB318-1D09-49C4-880A-72D13C675D0C}" dt="2022-02-10T01:03:14.707" v="5898" actId="1036"/>
          <ac:picMkLst>
            <pc:docMk/>
            <pc:sldMk cId="421023367" sldId="899"/>
            <ac:picMk id="15" creationId="{9BA6E7E4-9A29-49F5-9F85-81A2DAE91F48}"/>
          </ac:picMkLst>
        </pc:picChg>
        <pc:picChg chg="del mod">
          <ac:chgData name="天野 未空" userId="bd8e2cdf-5626-48c4-9b4b-c3cc4b484e21" providerId="ADAL" clId="{61DEB318-1D09-49C4-880A-72D13C675D0C}" dt="2022-02-10T01:02:53.483" v="5763" actId="21"/>
          <ac:picMkLst>
            <pc:docMk/>
            <pc:sldMk cId="421023367" sldId="899"/>
            <ac:picMk id="21" creationId="{5B5CCFC5-D929-4F3F-86AD-BCA69AF3B401}"/>
          </ac:picMkLst>
        </pc:picChg>
        <pc:picChg chg="mod">
          <ac:chgData name="天野 未空" userId="bd8e2cdf-5626-48c4-9b4b-c3cc4b484e21" providerId="ADAL" clId="{61DEB318-1D09-49C4-880A-72D13C675D0C}" dt="2022-02-10T01:03:50.894" v="5900"/>
          <ac:picMkLst>
            <pc:docMk/>
            <pc:sldMk cId="421023367" sldId="899"/>
            <ac:picMk id="71" creationId="{C4297153-2CDA-4088-840F-21DBDF63DC52}"/>
          </ac:picMkLst>
        </pc:picChg>
        <pc:picChg chg="mod">
          <ac:chgData name="天野 未空" userId="bd8e2cdf-5626-48c4-9b4b-c3cc4b484e21" providerId="ADAL" clId="{61DEB318-1D09-49C4-880A-72D13C675D0C}" dt="2022-02-10T01:03:50.894" v="5900"/>
          <ac:picMkLst>
            <pc:docMk/>
            <pc:sldMk cId="421023367" sldId="899"/>
            <ac:picMk id="72" creationId="{77C17DB2-ACD0-40A0-8919-421B0320CBF7}"/>
          </ac:picMkLst>
        </pc:picChg>
      </pc:sldChg>
      <pc:sldMasterChg chg="modSldLayout">
        <pc:chgData name="天野 未空" userId="bd8e2cdf-5626-48c4-9b4b-c3cc4b484e21" providerId="ADAL" clId="{61DEB318-1D09-49C4-880A-72D13C675D0C}" dt="2022-02-09T19:30:02.637" v="5034"/>
        <pc:sldMasterMkLst>
          <pc:docMk/>
          <pc:sldMasterMk cId="3101127709" sldId="2147483684"/>
        </pc:sldMasterMkLst>
        <pc:sldLayoutChg chg="modSp mod">
          <pc:chgData name="天野 未空" userId="bd8e2cdf-5626-48c4-9b4b-c3cc4b484e21" providerId="ADAL" clId="{61DEB318-1D09-49C4-880A-72D13C675D0C}" dt="2022-02-09T19:30:02.637" v="5034"/>
          <pc:sldLayoutMkLst>
            <pc:docMk/>
            <pc:sldMasterMk cId="3101127709" sldId="2147483684"/>
            <pc:sldLayoutMk cId="3855612445" sldId="2147483686"/>
          </pc:sldLayoutMkLst>
          <pc:spChg chg="mod">
            <ac:chgData name="天野 未空" userId="bd8e2cdf-5626-48c4-9b4b-c3cc4b484e21" providerId="ADAL" clId="{61DEB318-1D09-49C4-880A-72D13C675D0C}" dt="2022-02-09T19:30:02.637" v="5034"/>
            <ac:spMkLst>
              <pc:docMk/>
              <pc:sldMasterMk cId="3101127709" sldId="2147483684"/>
              <pc:sldLayoutMk cId="3855612445" sldId="2147483686"/>
              <ac:spMk id="5" creationId="{E396C985-588D-4047-813B-C5173190B8A5}"/>
            </ac:spMkLst>
          </pc:spChg>
        </pc:sldLayoutChg>
      </pc:sldMasterChg>
    </pc:docChg>
  </pc:docChgLst>
  <pc:docChgLst>
    <pc:chgData name="天野 未空" userId="bd8e2cdf-5626-48c4-9b4b-c3cc4b484e21" providerId="ADAL" clId="{16D6E725-2DE0-429B-BD2D-00B62B4ED399}"/>
    <pc:docChg chg="undo custSel addSld delSld modSld sldOrd modSection">
      <pc:chgData name="天野 未空" userId="bd8e2cdf-5626-48c4-9b4b-c3cc4b484e21" providerId="ADAL" clId="{16D6E725-2DE0-429B-BD2D-00B62B4ED399}" dt="2022-02-09T15:24:34.240" v="425"/>
      <pc:docMkLst>
        <pc:docMk/>
      </pc:docMkLst>
      <pc:sldChg chg="modSp mod">
        <pc:chgData name="天野 未空" userId="bd8e2cdf-5626-48c4-9b4b-c3cc4b484e21" providerId="ADAL" clId="{16D6E725-2DE0-429B-BD2D-00B62B4ED399}" dt="2022-02-09T14:01:07.502" v="202" actId="167"/>
        <pc:sldMkLst>
          <pc:docMk/>
          <pc:sldMk cId="741007219" sldId="829"/>
        </pc:sldMkLst>
        <pc:picChg chg="ord">
          <ac:chgData name="天野 未空" userId="bd8e2cdf-5626-48c4-9b4b-c3cc4b484e21" providerId="ADAL" clId="{16D6E725-2DE0-429B-BD2D-00B62B4ED399}" dt="2022-02-09T14:01:07.502" v="202" actId="167"/>
          <ac:picMkLst>
            <pc:docMk/>
            <pc:sldMk cId="741007219" sldId="829"/>
            <ac:picMk id="14" creationId="{FD877ED1-6008-4186-ADF9-3AFEB7BD14F1}"/>
          </ac:picMkLst>
        </pc:picChg>
      </pc:sldChg>
      <pc:sldChg chg="addSp delSp del mod addAnim delAnim">
        <pc:chgData name="天野 未空" userId="bd8e2cdf-5626-48c4-9b4b-c3cc4b484e21" providerId="ADAL" clId="{16D6E725-2DE0-429B-BD2D-00B62B4ED399}" dt="2022-02-09T14:00:04.454" v="197" actId="2696"/>
        <pc:sldMkLst>
          <pc:docMk/>
          <pc:sldMk cId="2134091154" sldId="836"/>
        </pc:sldMkLst>
        <pc:picChg chg="add del">
          <ac:chgData name="天野 未空" userId="bd8e2cdf-5626-48c4-9b4b-c3cc4b484e21" providerId="ADAL" clId="{16D6E725-2DE0-429B-BD2D-00B62B4ED399}" dt="2022-02-09T13:57:01.553" v="114" actId="21"/>
          <ac:picMkLst>
            <pc:docMk/>
            <pc:sldMk cId="2134091154" sldId="836"/>
            <ac:picMk id="12" creationId="{C142676A-CC61-4F7D-BEE7-78A7638F46AC}"/>
          </ac:picMkLst>
        </pc:picChg>
      </pc:sldChg>
      <pc:sldChg chg="add del mod modShow">
        <pc:chgData name="天野 未空" userId="bd8e2cdf-5626-48c4-9b4b-c3cc4b484e21" providerId="ADAL" clId="{16D6E725-2DE0-429B-BD2D-00B62B4ED399}" dt="2022-02-09T14:14:46.735" v="297" actId="2696"/>
        <pc:sldMkLst>
          <pc:docMk/>
          <pc:sldMk cId="3654913075" sldId="838"/>
        </pc:sldMkLst>
      </pc:sldChg>
      <pc:sldChg chg="delSp modSp mod">
        <pc:chgData name="天野 未空" userId="bd8e2cdf-5626-48c4-9b4b-c3cc4b484e21" providerId="ADAL" clId="{16D6E725-2DE0-429B-BD2D-00B62B4ED399}" dt="2022-02-09T14:21:00.189" v="322" actId="21"/>
        <pc:sldMkLst>
          <pc:docMk/>
          <pc:sldMk cId="3384433837" sldId="839"/>
        </pc:sldMkLst>
        <pc:spChg chg="del">
          <ac:chgData name="天野 未空" userId="bd8e2cdf-5626-48c4-9b4b-c3cc4b484e21" providerId="ADAL" clId="{16D6E725-2DE0-429B-BD2D-00B62B4ED399}" dt="2022-02-09T14:20:53.635" v="320" actId="21"/>
          <ac:spMkLst>
            <pc:docMk/>
            <pc:sldMk cId="3384433837" sldId="839"/>
            <ac:spMk id="25" creationId="{BDB4EA3D-AF37-4CC4-BA7C-F8084D3F4F71}"/>
          </ac:spMkLst>
        </pc:spChg>
        <pc:spChg chg="del">
          <ac:chgData name="天野 未空" userId="bd8e2cdf-5626-48c4-9b4b-c3cc4b484e21" providerId="ADAL" clId="{16D6E725-2DE0-429B-BD2D-00B62B4ED399}" dt="2022-02-09T14:20:57.959" v="321" actId="21"/>
          <ac:spMkLst>
            <pc:docMk/>
            <pc:sldMk cId="3384433837" sldId="839"/>
            <ac:spMk id="26" creationId="{8C68D87E-9D37-4992-B012-264D4D693A87}"/>
          </ac:spMkLst>
        </pc:spChg>
        <pc:spChg chg="del">
          <ac:chgData name="天野 未空" userId="bd8e2cdf-5626-48c4-9b4b-c3cc4b484e21" providerId="ADAL" clId="{16D6E725-2DE0-429B-BD2D-00B62B4ED399}" dt="2022-02-09T14:21:00.189" v="322" actId="21"/>
          <ac:spMkLst>
            <pc:docMk/>
            <pc:sldMk cId="3384433837" sldId="839"/>
            <ac:spMk id="27" creationId="{8D38C4F0-5C42-4950-8773-EBFDDBAC4044}"/>
          </ac:spMkLst>
        </pc:spChg>
        <pc:grpChg chg="del">
          <ac:chgData name="天野 未空" userId="bd8e2cdf-5626-48c4-9b4b-c3cc4b484e21" providerId="ADAL" clId="{16D6E725-2DE0-429B-BD2D-00B62B4ED399}" dt="2022-02-09T14:20:57.959" v="321" actId="21"/>
          <ac:grpSpMkLst>
            <pc:docMk/>
            <pc:sldMk cId="3384433837" sldId="839"/>
            <ac:grpSpMk id="29" creationId="{0218F0D8-24BD-4569-A4B7-14CECA2A28ED}"/>
          </ac:grpSpMkLst>
        </pc:grpChg>
        <pc:grpChg chg="mod">
          <ac:chgData name="天野 未空" userId="bd8e2cdf-5626-48c4-9b4b-c3cc4b484e21" providerId="ADAL" clId="{16D6E725-2DE0-429B-BD2D-00B62B4ED399}" dt="2022-02-09T14:20:47.206" v="317" actId="1076"/>
          <ac:grpSpMkLst>
            <pc:docMk/>
            <pc:sldMk cId="3384433837" sldId="839"/>
            <ac:grpSpMk id="30" creationId="{36B7567B-77FB-419E-9AD0-58BB7D141BB1}"/>
          </ac:grpSpMkLst>
        </pc:grpChg>
        <pc:grpChg chg="ord">
          <ac:chgData name="天野 未空" userId="bd8e2cdf-5626-48c4-9b4b-c3cc4b484e21" providerId="ADAL" clId="{16D6E725-2DE0-429B-BD2D-00B62B4ED399}" dt="2022-02-09T14:00:19.242" v="199" actId="167"/>
          <ac:grpSpMkLst>
            <pc:docMk/>
            <pc:sldMk cId="3384433837" sldId="839"/>
            <ac:grpSpMk id="35" creationId="{6FC34383-D8DE-4B44-8099-BB6EA1AA8FC4}"/>
          </ac:grpSpMkLst>
        </pc:grpChg>
        <pc:picChg chg="mod">
          <ac:chgData name="天野 未空" userId="bd8e2cdf-5626-48c4-9b4b-c3cc4b484e21" providerId="ADAL" clId="{16D6E725-2DE0-429B-BD2D-00B62B4ED399}" dt="2022-02-09T14:20:50.949" v="319" actId="1076"/>
          <ac:picMkLst>
            <pc:docMk/>
            <pc:sldMk cId="3384433837" sldId="839"/>
            <ac:picMk id="31" creationId="{157A7CC7-215D-4C2A-B5E9-AE3040F0C607}"/>
          </ac:picMkLst>
        </pc:picChg>
      </pc:sldChg>
      <pc:sldChg chg="add del mod modShow">
        <pc:chgData name="天野 未空" userId="bd8e2cdf-5626-48c4-9b4b-c3cc4b484e21" providerId="ADAL" clId="{16D6E725-2DE0-429B-BD2D-00B62B4ED399}" dt="2022-02-09T14:14:46.735" v="297" actId="2696"/>
        <pc:sldMkLst>
          <pc:docMk/>
          <pc:sldMk cId="2808714320" sldId="840"/>
        </pc:sldMkLst>
      </pc:sldChg>
      <pc:sldChg chg="ord">
        <pc:chgData name="天野 未空" userId="bd8e2cdf-5626-48c4-9b4b-c3cc4b484e21" providerId="ADAL" clId="{16D6E725-2DE0-429B-BD2D-00B62B4ED399}" dt="2022-02-09T13:56:51.490" v="112" actId="20578"/>
        <pc:sldMkLst>
          <pc:docMk/>
          <pc:sldMk cId="2637509560" sldId="844"/>
        </pc:sldMkLst>
      </pc:sldChg>
      <pc:sldChg chg="ord">
        <pc:chgData name="天野 未空" userId="bd8e2cdf-5626-48c4-9b4b-c3cc4b484e21" providerId="ADAL" clId="{16D6E725-2DE0-429B-BD2D-00B62B4ED399}" dt="2022-02-09T13:56:51.490" v="112" actId="20578"/>
        <pc:sldMkLst>
          <pc:docMk/>
          <pc:sldMk cId="916444780" sldId="868"/>
        </pc:sldMkLst>
      </pc:sldChg>
      <pc:sldChg chg="ord">
        <pc:chgData name="天野 未空" userId="bd8e2cdf-5626-48c4-9b4b-c3cc4b484e21" providerId="ADAL" clId="{16D6E725-2DE0-429B-BD2D-00B62B4ED399}" dt="2022-02-09T13:56:51.490" v="112" actId="20578"/>
        <pc:sldMkLst>
          <pc:docMk/>
          <pc:sldMk cId="3314494573" sldId="874"/>
        </pc:sldMkLst>
      </pc:sldChg>
      <pc:sldChg chg="modSp mod">
        <pc:chgData name="天野 未空" userId="bd8e2cdf-5626-48c4-9b4b-c3cc4b484e21" providerId="ADAL" clId="{16D6E725-2DE0-429B-BD2D-00B62B4ED399}" dt="2022-02-09T14:57:18.159" v="424" actId="14100"/>
        <pc:sldMkLst>
          <pc:docMk/>
          <pc:sldMk cId="2972141594" sldId="881"/>
        </pc:sldMkLst>
        <pc:spChg chg="mod">
          <ac:chgData name="天野 未空" userId="bd8e2cdf-5626-48c4-9b4b-c3cc4b484e21" providerId="ADAL" clId="{16D6E725-2DE0-429B-BD2D-00B62B4ED399}" dt="2022-02-09T14:57:18.159" v="424" actId="14100"/>
          <ac:spMkLst>
            <pc:docMk/>
            <pc:sldMk cId="2972141594" sldId="881"/>
            <ac:spMk id="31" creationId="{3B244078-E0EA-465A-BE8E-FF215B598631}"/>
          </ac:spMkLst>
        </pc:spChg>
        <pc:spChg chg="mod">
          <ac:chgData name="天野 未空" userId="bd8e2cdf-5626-48c4-9b4b-c3cc4b484e21" providerId="ADAL" clId="{16D6E725-2DE0-429B-BD2D-00B62B4ED399}" dt="2022-02-09T14:57:14.360" v="423" actId="14100"/>
          <ac:spMkLst>
            <pc:docMk/>
            <pc:sldMk cId="2972141594" sldId="881"/>
            <ac:spMk id="58" creationId="{045B2AF7-EE7A-438C-B009-88655BBA893B}"/>
          </ac:spMkLst>
        </pc:spChg>
      </pc:sldChg>
      <pc:sldChg chg="del mod modShow">
        <pc:chgData name="天野 未空" userId="bd8e2cdf-5626-48c4-9b4b-c3cc4b484e21" providerId="ADAL" clId="{16D6E725-2DE0-429B-BD2D-00B62B4ED399}" dt="2022-02-09T14:14:46.735" v="297" actId="2696"/>
        <pc:sldMkLst>
          <pc:docMk/>
          <pc:sldMk cId="325716552" sldId="882"/>
        </pc:sldMkLst>
      </pc:sldChg>
      <pc:sldChg chg="add del mod modShow">
        <pc:chgData name="天野 未空" userId="bd8e2cdf-5626-48c4-9b4b-c3cc4b484e21" providerId="ADAL" clId="{16D6E725-2DE0-429B-BD2D-00B62B4ED399}" dt="2022-02-09T14:14:46.735" v="297" actId="2696"/>
        <pc:sldMkLst>
          <pc:docMk/>
          <pc:sldMk cId="3798952318" sldId="883"/>
        </pc:sldMkLst>
      </pc:sldChg>
      <pc:sldChg chg="addSp delSp modSp mod delAnim modAnim">
        <pc:chgData name="天野 未空" userId="bd8e2cdf-5626-48c4-9b4b-c3cc4b484e21" providerId="ADAL" clId="{16D6E725-2DE0-429B-BD2D-00B62B4ED399}" dt="2022-02-09T14:48:06.765" v="350"/>
        <pc:sldMkLst>
          <pc:docMk/>
          <pc:sldMk cId="1390105805" sldId="884"/>
        </pc:sldMkLst>
        <pc:spChg chg="del">
          <ac:chgData name="天野 未空" userId="bd8e2cdf-5626-48c4-9b4b-c3cc4b484e21" providerId="ADAL" clId="{16D6E725-2DE0-429B-BD2D-00B62B4ED399}" dt="2022-02-09T14:47:48.232" v="348" actId="21"/>
          <ac:spMkLst>
            <pc:docMk/>
            <pc:sldMk cId="1390105805" sldId="884"/>
            <ac:spMk id="35" creationId="{A71A1B9B-3024-48C3-BAE7-F4278DF38233}"/>
          </ac:spMkLst>
        </pc:spChg>
        <pc:spChg chg="del">
          <ac:chgData name="天野 未空" userId="bd8e2cdf-5626-48c4-9b4b-c3cc4b484e21" providerId="ADAL" clId="{16D6E725-2DE0-429B-BD2D-00B62B4ED399}" dt="2022-02-09T14:47:51.616" v="349" actId="21"/>
          <ac:spMkLst>
            <pc:docMk/>
            <pc:sldMk cId="1390105805" sldId="884"/>
            <ac:spMk id="36" creationId="{9FC55EAE-83A5-4E9A-84EA-4F4CFAB319B0}"/>
          </ac:spMkLst>
        </pc:spChg>
        <pc:grpChg chg="del">
          <ac:chgData name="天野 未空" userId="bd8e2cdf-5626-48c4-9b4b-c3cc4b484e21" providerId="ADAL" clId="{16D6E725-2DE0-429B-BD2D-00B62B4ED399}" dt="2022-02-09T14:47:41.864" v="347" actId="21"/>
          <ac:grpSpMkLst>
            <pc:docMk/>
            <pc:sldMk cId="1390105805" sldId="884"/>
            <ac:grpSpMk id="37" creationId="{DF861F8D-586B-44A5-9210-CAFA56569199}"/>
          </ac:grpSpMkLst>
        </pc:grpChg>
        <pc:picChg chg="add del mod">
          <ac:chgData name="天野 未空" userId="bd8e2cdf-5626-48c4-9b4b-c3cc4b484e21" providerId="ADAL" clId="{16D6E725-2DE0-429B-BD2D-00B62B4ED399}" dt="2022-02-09T14:47:38.329" v="345"/>
          <ac:picMkLst>
            <pc:docMk/>
            <pc:sldMk cId="1390105805" sldId="884"/>
            <ac:picMk id="39" creationId="{A1B5DD2B-9BC1-4D99-8446-56C0D5120738}"/>
          </ac:picMkLst>
        </pc:picChg>
      </pc:sldChg>
      <pc:sldChg chg="addSp delSp modSp add mod">
        <pc:chgData name="天野 未空" userId="bd8e2cdf-5626-48c4-9b4b-c3cc4b484e21" providerId="ADAL" clId="{16D6E725-2DE0-429B-BD2D-00B62B4ED399}" dt="2022-02-09T13:57:23.820" v="117"/>
        <pc:sldMkLst>
          <pc:docMk/>
          <pc:sldMk cId="2262996898" sldId="886"/>
        </pc:sldMkLst>
        <pc:spChg chg="del">
          <ac:chgData name="天野 未空" userId="bd8e2cdf-5626-48c4-9b4b-c3cc4b484e21" providerId="ADAL" clId="{16D6E725-2DE0-429B-BD2D-00B62B4ED399}" dt="2022-02-09T13:57:16.419" v="115" actId="21"/>
          <ac:spMkLst>
            <pc:docMk/>
            <pc:sldMk cId="2262996898" sldId="886"/>
            <ac:spMk id="11" creationId="{78C5C13D-C31B-4DAD-A821-0C73F498DD44}"/>
          </ac:spMkLst>
        </pc:spChg>
        <pc:spChg chg="add mod">
          <ac:chgData name="天野 未空" userId="bd8e2cdf-5626-48c4-9b4b-c3cc4b484e21" providerId="ADAL" clId="{16D6E725-2DE0-429B-BD2D-00B62B4ED399}" dt="2022-02-09T13:57:23.820" v="117"/>
          <ac:spMkLst>
            <pc:docMk/>
            <pc:sldMk cId="2262996898" sldId="886"/>
            <ac:spMk id="15" creationId="{AA60ED36-B562-481F-9E24-AF3157139FEC}"/>
          </ac:spMkLst>
        </pc:spChg>
      </pc:sldChg>
      <pc:sldChg chg="addSp delSp modSp add mod">
        <pc:chgData name="天野 未空" userId="bd8e2cdf-5626-48c4-9b4b-c3cc4b484e21" providerId="ADAL" clId="{16D6E725-2DE0-429B-BD2D-00B62B4ED399}" dt="2022-02-09T13:57:24.806" v="118"/>
        <pc:sldMkLst>
          <pc:docMk/>
          <pc:sldMk cId="3165898100" sldId="887"/>
        </pc:sldMkLst>
        <pc:spChg chg="del">
          <ac:chgData name="天野 未空" userId="bd8e2cdf-5626-48c4-9b4b-c3cc4b484e21" providerId="ADAL" clId="{16D6E725-2DE0-429B-BD2D-00B62B4ED399}" dt="2022-02-09T13:57:20.735" v="116" actId="21"/>
          <ac:spMkLst>
            <pc:docMk/>
            <pc:sldMk cId="3165898100" sldId="887"/>
            <ac:spMk id="11" creationId="{78C5C13D-C31B-4DAD-A821-0C73F498DD44}"/>
          </ac:spMkLst>
        </pc:spChg>
        <pc:spChg chg="add mod">
          <ac:chgData name="天野 未空" userId="bd8e2cdf-5626-48c4-9b4b-c3cc4b484e21" providerId="ADAL" clId="{16D6E725-2DE0-429B-BD2D-00B62B4ED399}" dt="2022-02-09T13:57:24.806" v="118"/>
          <ac:spMkLst>
            <pc:docMk/>
            <pc:sldMk cId="3165898100" sldId="887"/>
            <ac:spMk id="14" creationId="{2E56B246-7867-47C7-B04B-A5E3CF4DAC4D}"/>
          </ac:spMkLst>
        </pc:spChg>
      </pc:sldChg>
      <pc:sldChg chg="addSp delSp modSp add mod">
        <pc:chgData name="天野 未空" userId="bd8e2cdf-5626-48c4-9b4b-c3cc4b484e21" providerId="ADAL" clId="{16D6E725-2DE0-429B-BD2D-00B62B4ED399}" dt="2022-02-09T13:59:42.510" v="194" actId="21"/>
        <pc:sldMkLst>
          <pc:docMk/>
          <pc:sldMk cId="4032959049" sldId="888"/>
        </pc:sldMkLst>
        <pc:spChg chg="add mod">
          <ac:chgData name="天野 未空" userId="bd8e2cdf-5626-48c4-9b4b-c3cc4b484e21" providerId="ADAL" clId="{16D6E725-2DE0-429B-BD2D-00B62B4ED399}" dt="2022-02-09T13:59:27.765" v="192"/>
          <ac:spMkLst>
            <pc:docMk/>
            <pc:sldMk cId="4032959049" sldId="888"/>
            <ac:spMk id="9" creationId="{151A43E5-DB90-4384-9412-DFD38E3DA59A}"/>
          </ac:spMkLst>
        </pc:spChg>
        <pc:spChg chg="del">
          <ac:chgData name="天野 未空" userId="bd8e2cdf-5626-48c4-9b4b-c3cc4b484e21" providerId="ADAL" clId="{16D6E725-2DE0-429B-BD2D-00B62B4ED399}" dt="2022-02-09T13:57:33.156" v="119" actId="21"/>
          <ac:spMkLst>
            <pc:docMk/>
            <pc:sldMk cId="4032959049" sldId="888"/>
            <ac:spMk id="11" creationId="{78C5C13D-C31B-4DAD-A821-0C73F498DD44}"/>
          </ac:spMkLst>
        </pc:spChg>
        <pc:picChg chg="mod">
          <ac:chgData name="天野 未空" userId="bd8e2cdf-5626-48c4-9b4b-c3cc4b484e21" providerId="ADAL" clId="{16D6E725-2DE0-429B-BD2D-00B62B4ED399}" dt="2022-02-09T13:58:02.135" v="126" actId="1035"/>
          <ac:picMkLst>
            <pc:docMk/>
            <pc:sldMk cId="4032959049" sldId="888"/>
            <ac:picMk id="7" creationId="{7AFFE3F1-CD9C-45DA-80BF-E49FC4DBE600}"/>
          </ac:picMkLst>
        </pc:picChg>
        <pc:picChg chg="add del mod modCrop">
          <ac:chgData name="天野 未空" userId="bd8e2cdf-5626-48c4-9b4b-c3cc4b484e21" providerId="ADAL" clId="{16D6E725-2DE0-429B-BD2D-00B62B4ED399}" dt="2022-02-09T13:59:42.510" v="194" actId="21"/>
          <ac:picMkLst>
            <pc:docMk/>
            <pc:sldMk cId="4032959049" sldId="888"/>
            <ac:picMk id="8" creationId="{A4097D64-B99A-460C-8BF9-7EFA13CA8EAE}"/>
          </ac:picMkLst>
        </pc:picChg>
      </pc:sldChg>
      <pc:sldChg chg="modSp add mod">
        <pc:chgData name="天野 未空" userId="bd8e2cdf-5626-48c4-9b4b-c3cc4b484e21" providerId="ADAL" clId="{16D6E725-2DE0-429B-BD2D-00B62B4ED399}" dt="2022-02-09T14:00:07.549" v="198" actId="167"/>
        <pc:sldMkLst>
          <pc:docMk/>
          <pc:sldMk cId="258739211" sldId="889"/>
        </pc:sldMkLst>
        <pc:picChg chg="ord">
          <ac:chgData name="天野 未空" userId="bd8e2cdf-5626-48c4-9b4b-c3cc4b484e21" providerId="ADAL" clId="{16D6E725-2DE0-429B-BD2D-00B62B4ED399}" dt="2022-02-09T14:00:07.549" v="198" actId="167"/>
          <ac:picMkLst>
            <pc:docMk/>
            <pc:sldMk cId="258739211" sldId="889"/>
            <ac:picMk id="12" creationId="{C142676A-CC61-4F7D-BEE7-78A7638F46AC}"/>
          </ac:picMkLst>
        </pc:picChg>
      </pc:sldChg>
      <pc:sldChg chg="add">
        <pc:chgData name="天野 未空" userId="bd8e2cdf-5626-48c4-9b4b-c3cc4b484e21" providerId="ADAL" clId="{16D6E725-2DE0-429B-BD2D-00B62B4ED399}" dt="2022-02-09T14:00:37.766" v="201"/>
        <pc:sldMkLst>
          <pc:docMk/>
          <pc:sldMk cId="1634944034" sldId="890"/>
        </pc:sldMkLst>
      </pc:sldChg>
      <pc:sldChg chg="add">
        <pc:chgData name="天野 未空" userId="bd8e2cdf-5626-48c4-9b4b-c3cc4b484e21" providerId="ADAL" clId="{16D6E725-2DE0-429B-BD2D-00B62B4ED399}" dt="2022-02-09T14:00:37.766" v="201"/>
        <pc:sldMkLst>
          <pc:docMk/>
          <pc:sldMk cId="4278741370" sldId="891"/>
        </pc:sldMkLst>
      </pc:sldChg>
      <pc:sldChg chg="addSp delSp modSp add mod">
        <pc:chgData name="天野 未空" userId="bd8e2cdf-5626-48c4-9b4b-c3cc4b484e21" providerId="ADAL" clId="{16D6E725-2DE0-429B-BD2D-00B62B4ED399}" dt="2022-02-09T14:33:14.933" v="343" actId="1035"/>
        <pc:sldMkLst>
          <pc:docMk/>
          <pc:sldMk cId="2889402071" sldId="892"/>
        </pc:sldMkLst>
        <pc:picChg chg="add mod">
          <ac:chgData name="天野 未空" userId="bd8e2cdf-5626-48c4-9b4b-c3cc4b484e21" providerId="ADAL" clId="{16D6E725-2DE0-429B-BD2D-00B62B4ED399}" dt="2022-02-09T14:33:14.933" v="343" actId="1035"/>
          <ac:picMkLst>
            <pc:docMk/>
            <pc:sldMk cId="2889402071" sldId="892"/>
            <ac:picMk id="5" creationId="{AE7183D0-06DE-4828-B6E0-5A1E2A471F53}"/>
          </ac:picMkLst>
        </pc:picChg>
        <pc:picChg chg="del">
          <ac:chgData name="天野 未空" userId="bd8e2cdf-5626-48c4-9b4b-c3cc4b484e21" providerId="ADAL" clId="{16D6E725-2DE0-429B-BD2D-00B62B4ED399}" dt="2022-02-09T14:32:49.340" v="323" actId="21"/>
          <ac:picMkLst>
            <pc:docMk/>
            <pc:sldMk cId="2889402071" sldId="892"/>
            <ac:picMk id="12" creationId="{6142FFF2-80BD-4FE8-BC64-13D3793217EF}"/>
          </ac:picMkLst>
        </pc:picChg>
      </pc:sldChg>
      <pc:sldChg chg="addSp delSp modSp add mod">
        <pc:chgData name="天野 未空" userId="bd8e2cdf-5626-48c4-9b4b-c3cc4b484e21" providerId="ADAL" clId="{16D6E725-2DE0-429B-BD2D-00B62B4ED399}" dt="2022-02-09T14:11:10.543" v="243" actId="21"/>
        <pc:sldMkLst>
          <pc:docMk/>
          <pc:sldMk cId="2017774719" sldId="893"/>
        </pc:sldMkLst>
        <pc:spChg chg="del">
          <ac:chgData name="天野 未空" userId="bd8e2cdf-5626-48c4-9b4b-c3cc4b484e21" providerId="ADAL" clId="{16D6E725-2DE0-429B-BD2D-00B62B4ED399}" dt="2022-02-09T14:11:10.543" v="243" actId="21"/>
          <ac:spMkLst>
            <pc:docMk/>
            <pc:sldMk cId="2017774719" sldId="893"/>
            <ac:spMk id="7" creationId="{48E4D3B6-56AB-4C8A-8BFB-EDAB0A95EEC8}"/>
          </ac:spMkLst>
        </pc:spChg>
        <pc:spChg chg="add mod ord">
          <ac:chgData name="天野 未空" userId="bd8e2cdf-5626-48c4-9b4b-c3cc4b484e21" providerId="ADAL" clId="{16D6E725-2DE0-429B-BD2D-00B62B4ED399}" dt="2022-02-09T14:11:07.138" v="242" actId="167"/>
          <ac:spMkLst>
            <pc:docMk/>
            <pc:sldMk cId="2017774719" sldId="893"/>
            <ac:spMk id="18" creationId="{D1B21FD4-FED0-492C-AA9D-80529535BD1B}"/>
          </ac:spMkLst>
        </pc:spChg>
        <pc:grpChg chg="del">
          <ac:chgData name="天野 未空" userId="bd8e2cdf-5626-48c4-9b4b-c3cc4b484e21" providerId="ADAL" clId="{16D6E725-2DE0-429B-BD2D-00B62B4ED399}" dt="2022-02-09T14:05:54.158" v="207" actId="21"/>
          <ac:grpSpMkLst>
            <pc:docMk/>
            <pc:sldMk cId="2017774719" sldId="893"/>
            <ac:grpSpMk id="15" creationId="{A32A8D6C-E626-462C-8C75-1D613C96DD32}"/>
          </ac:grpSpMkLst>
        </pc:grpChg>
        <pc:picChg chg="del">
          <ac:chgData name="天野 未空" userId="bd8e2cdf-5626-48c4-9b4b-c3cc4b484e21" providerId="ADAL" clId="{16D6E725-2DE0-429B-BD2D-00B62B4ED399}" dt="2022-02-09T14:05:52.879" v="206" actId="21"/>
          <ac:picMkLst>
            <pc:docMk/>
            <pc:sldMk cId="2017774719" sldId="893"/>
            <ac:picMk id="5" creationId="{B36E0563-563B-489A-AE3D-8056400E841C}"/>
          </ac:picMkLst>
        </pc:picChg>
        <pc:picChg chg="add del mod modCrop">
          <ac:chgData name="天野 未空" userId="bd8e2cdf-5626-48c4-9b4b-c3cc4b484e21" providerId="ADAL" clId="{16D6E725-2DE0-429B-BD2D-00B62B4ED399}" dt="2022-02-09T14:08:56.394" v="216" actId="21"/>
          <ac:picMkLst>
            <pc:docMk/>
            <pc:sldMk cId="2017774719" sldId="893"/>
            <ac:picMk id="6" creationId="{0085B311-9EB1-42C1-8835-7A3598B2D7E0}"/>
          </ac:picMkLst>
        </pc:picChg>
        <pc:picChg chg="add mod modCrop">
          <ac:chgData name="天野 未空" userId="bd8e2cdf-5626-48c4-9b4b-c3cc4b484e21" providerId="ADAL" clId="{16D6E725-2DE0-429B-BD2D-00B62B4ED399}" dt="2022-02-09T14:10:48.023" v="238" actId="732"/>
          <ac:picMkLst>
            <pc:docMk/>
            <pc:sldMk cId="2017774719" sldId="893"/>
            <ac:picMk id="9" creationId="{BC115592-EA22-40E9-96FC-39794D0D45A0}"/>
          </ac:picMkLst>
        </pc:picChg>
        <pc:picChg chg="del">
          <ac:chgData name="天野 未空" userId="bd8e2cdf-5626-48c4-9b4b-c3cc4b484e21" providerId="ADAL" clId="{16D6E725-2DE0-429B-BD2D-00B62B4ED399}" dt="2022-02-09T14:05:51.559" v="205" actId="21"/>
          <ac:picMkLst>
            <pc:docMk/>
            <pc:sldMk cId="2017774719" sldId="893"/>
            <ac:picMk id="11" creationId="{EC21017A-54F4-40AA-9EB8-187F55FD4825}"/>
          </ac:picMkLst>
        </pc:picChg>
        <pc:picChg chg="del">
          <ac:chgData name="天野 未空" userId="bd8e2cdf-5626-48c4-9b4b-c3cc4b484e21" providerId="ADAL" clId="{16D6E725-2DE0-429B-BD2D-00B62B4ED399}" dt="2022-02-09T14:05:56.767" v="208" actId="21"/>
          <ac:picMkLst>
            <pc:docMk/>
            <pc:sldMk cId="2017774719" sldId="893"/>
            <ac:picMk id="16" creationId="{DCBBE2D5-4581-490B-AE03-BA598DBC81E4}"/>
          </ac:picMkLst>
        </pc:picChg>
        <pc:picChg chg="add mod ord">
          <ac:chgData name="天野 未空" userId="bd8e2cdf-5626-48c4-9b4b-c3cc4b484e21" providerId="ADAL" clId="{16D6E725-2DE0-429B-BD2D-00B62B4ED399}" dt="2022-02-09T14:10:55.219" v="240" actId="167"/>
          <ac:picMkLst>
            <pc:docMk/>
            <pc:sldMk cId="2017774719" sldId="893"/>
            <ac:picMk id="17" creationId="{A594157A-E836-40ED-8FBC-CA5A0FB8A05C}"/>
          </ac:picMkLst>
        </pc:picChg>
      </pc:sldChg>
      <pc:sldChg chg="addSp delSp modSp add mod delAnim">
        <pc:chgData name="天野 未空" userId="bd8e2cdf-5626-48c4-9b4b-c3cc4b484e21" providerId="ADAL" clId="{16D6E725-2DE0-429B-BD2D-00B62B4ED399}" dt="2022-02-09T14:13:15.894" v="286"/>
        <pc:sldMkLst>
          <pc:docMk/>
          <pc:sldMk cId="434615141" sldId="894"/>
        </pc:sldMkLst>
        <pc:spChg chg="del">
          <ac:chgData name="天野 未空" userId="bd8e2cdf-5626-48c4-9b4b-c3cc4b484e21" providerId="ADAL" clId="{16D6E725-2DE0-429B-BD2D-00B62B4ED399}" dt="2022-02-09T14:11:58.851" v="248" actId="21"/>
          <ac:spMkLst>
            <pc:docMk/>
            <pc:sldMk cId="434615141" sldId="894"/>
            <ac:spMk id="7" creationId="{48E4D3B6-56AB-4C8A-8BFB-EDAB0A95EEC8}"/>
          </ac:spMkLst>
        </pc:spChg>
        <pc:spChg chg="add mod">
          <ac:chgData name="天野 未空" userId="bd8e2cdf-5626-48c4-9b4b-c3cc4b484e21" providerId="ADAL" clId="{16D6E725-2DE0-429B-BD2D-00B62B4ED399}" dt="2022-02-09T14:13:15.894" v="286"/>
          <ac:spMkLst>
            <pc:docMk/>
            <pc:sldMk cId="434615141" sldId="894"/>
            <ac:spMk id="8" creationId="{B4AFDD71-7992-4D50-AFC4-68368ADBE2B3}"/>
          </ac:spMkLst>
        </pc:spChg>
        <pc:spChg chg="del">
          <ac:chgData name="天野 未空" userId="bd8e2cdf-5626-48c4-9b4b-c3cc4b484e21" providerId="ADAL" clId="{16D6E725-2DE0-429B-BD2D-00B62B4ED399}" dt="2022-02-09T14:11:55.793" v="246" actId="21"/>
          <ac:spMkLst>
            <pc:docMk/>
            <pc:sldMk cId="434615141" sldId="894"/>
            <ac:spMk id="17" creationId="{91E37B3F-5599-4F25-9072-8165F3EA0359}"/>
          </ac:spMkLst>
        </pc:spChg>
        <pc:picChg chg="add mod modCrop">
          <ac:chgData name="天野 未空" userId="bd8e2cdf-5626-48c4-9b4b-c3cc4b484e21" providerId="ADAL" clId="{16D6E725-2DE0-429B-BD2D-00B62B4ED399}" dt="2022-02-09T14:12:31.474" v="260" actId="732"/>
          <ac:picMkLst>
            <pc:docMk/>
            <pc:sldMk cId="434615141" sldId="894"/>
            <ac:picMk id="5" creationId="{D78FFF81-3B65-4777-97A7-B9F5EB77AB2D}"/>
          </ac:picMkLst>
        </pc:picChg>
        <pc:picChg chg="add mod ord modCrop">
          <ac:chgData name="天野 未空" userId="bd8e2cdf-5626-48c4-9b4b-c3cc4b484e21" providerId="ADAL" clId="{16D6E725-2DE0-429B-BD2D-00B62B4ED399}" dt="2022-02-09T14:13:07.193" v="272" actId="167"/>
          <ac:picMkLst>
            <pc:docMk/>
            <pc:sldMk cId="434615141" sldId="894"/>
            <ac:picMk id="11" creationId="{6CC1A5E2-3743-4497-A625-344534223E28}"/>
          </ac:picMkLst>
        </pc:picChg>
        <pc:picChg chg="del">
          <ac:chgData name="天野 未空" userId="bd8e2cdf-5626-48c4-9b4b-c3cc4b484e21" providerId="ADAL" clId="{16D6E725-2DE0-429B-BD2D-00B62B4ED399}" dt="2022-02-09T14:11:53.705" v="245" actId="21"/>
          <ac:picMkLst>
            <pc:docMk/>
            <pc:sldMk cId="434615141" sldId="894"/>
            <ac:picMk id="12" creationId="{65C79431-9F90-4257-801D-3B95FA51083C}"/>
          </ac:picMkLst>
        </pc:picChg>
        <pc:picChg chg="del">
          <ac:chgData name="天野 未空" userId="bd8e2cdf-5626-48c4-9b4b-c3cc4b484e21" providerId="ADAL" clId="{16D6E725-2DE0-429B-BD2D-00B62B4ED399}" dt="2022-02-09T14:11:57.015" v="247" actId="21"/>
          <ac:picMkLst>
            <pc:docMk/>
            <pc:sldMk cId="434615141" sldId="894"/>
            <ac:picMk id="16" creationId="{DCBBE2D5-4581-490B-AE03-BA598DBC81E4}"/>
          </ac:picMkLst>
        </pc:picChg>
      </pc:sldChg>
      <pc:sldChg chg="addSp delSp modSp new mod">
        <pc:chgData name="天野 未空" userId="bd8e2cdf-5626-48c4-9b4b-c3cc4b484e21" providerId="ADAL" clId="{16D6E725-2DE0-429B-BD2D-00B62B4ED399}" dt="2022-02-09T14:16:10.528" v="315" actId="732"/>
        <pc:sldMkLst>
          <pc:docMk/>
          <pc:sldMk cId="3344592776" sldId="895"/>
        </pc:sldMkLst>
        <pc:spChg chg="del">
          <ac:chgData name="天野 未空" userId="bd8e2cdf-5626-48c4-9b4b-c3cc4b484e21" providerId="ADAL" clId="{16D6E725-2DE0-429B-BD2D-00B62B4ED399}" dt="2022-02-09T14:13:36.505" v="288"/>
          <ac:spMkLst>
            <pc:docMk/>
            <pc:sldMk cId="3344592776" sldId="895"/>
            <ac:spMk id="2" creationId="{46FD8F4B-D2FE-48D6-AE03-84EF886A0D6F}"/>
          </ac:spMkLst>
        </pc:spChg>
        <pc:spChg chg="mod">
          <ac:chgData name="天野 未空" userId="bd8e2cdf-5626-48c4-9b4b-c3cc4b484e21" providerId="ADAL" clId="{16D6E725-2DE0-429B-BD2D-00B62B4ED399}" dt="2022-02-09T14:14:20.781" v="294"/>
          <ac:spMkLst>
            <pc:docMk/>
            <pc:sldMk cId="3344592776" sldId="895"/>
            <ac:spMk id="3" creationId="{E9A2B3FB-4C05-4E55-B56C-553451A9400D}"/>
          </ac:spMkLst>
        </pc:spChg>
        <pc:spChg chg="add del mod">
          <ac:chgData name="天野 未空" userId="bd8e2cdf-5626-48c4-9b4b-c3cc4b484e21" providerId="ADAL" clId="{16D6E725-2DE0-429B-BD2D-00B62B4ED399}" dt="2022-02-09T14:13:40.959" v="292"/>
          <ac:spMkLst>
            <pc:docMk/>
            <pc:sldMk cId="3344592776" sldId="895"/>
            <ac:spMk id="8" creationId="{37A7B937-6B46-484A-A915-00A27A621E21}"/>
          </ac:spMkLst>
        </pc:spChg>
        <pc:spChg chg="add del mod">
          <ac:chgData name="天野 未空" userId="bd8e2cdf-5626-48c4-9b4b-c3cc4b484e21" providerId="ADAL" clId="{16D6E725-2DE0-429B-BD2D-00B62B4ED399}" dt="2022-02-09T14:15:13.901" v="298"/>
          <ac:spMkLst>
            <pc:docMk/>
            <pc:sldMk cId="3344592776" sldId="895"/>
            <ac:spMk id="12" creationId="{7E0AB151-A9FB-4D7C-AF1C-EB67C7F12098}"/>
          </ac:spMkLst>
        </pc:spChg>
        <pc:picChg chg="add del mod">
          <ac:chgData name="天野 未空" userId="bd8e2cdf-5626-48c4-9b4b-c3cc4b484e21" providerId="ADAL" clId="{16D6E725-2DE0-429B-BD2D-00B62B4ED399}" dt="2022-02-09T14:13:38.232" v="291" actId="21"/>
          <ac:picMkLst>
            <pc:docMk/>
            <pc:sldMk cId="3344592776" sldId="895"/>
            <ac:picMk id="6" creationId="{CCF80621-BBDF-4CA4-AB90-E0AB079656C0}"/>
          </ac:picMkLst>
        </pc:picChg>
        <pc:picChg chg="add del mod">
          <ac:chgData name="天野 未空" userId="bd8e2cdf-5626-48c4-9b4b-c3cc4b484e21" providerId="ADAL" clId="{16D6E725-2DE0-429B-BD2D-00B62B4ED399}" dt="2022-02-09T14:13:42.575" v="293" actId="21"/>
          <ac:picMkLst>
            <pc:docMk/>
            <pc:sldMk cId="3344592776" sldId="895"/>
            <ac:picMk id="10" creationId="{171C88D0-07FD-4D72-9851-703D21DD75B5}"/>
          </ac:picMkLst>
        </pc:picChg>
        <pc:picChg chg="add mod modCrop">
          <ac:chgData name="天野 未空" userId="bd8e2cdf-5626-48c4-9b4b-c3cc4b484e21" providerId="ADAL" clId="{16D6E725-2DE0-429B-BD2D-00B62B4ED399}" dt="2022-02-09T14:16:10.528" v="315" actId="732"/>
          <ac:picMkLst>
            <pc:docMk/>
            <pc:sldMk cId="3344592776" sldId="895"/>
            <ac:picMk id="14" creationId="{28140428-2785-4536-A722-EB2A52C9452B}"/>
          </ac:picMkLst>
        </pc:picChg>
      </pc:sldChg>
      <pc:sldChg chg="add modAnim">
        <pc:chgData name="天野 未空" userId="bd8e2cdf-5626-48c4-9b4b-c3cc4b484e21" providerId="ADAL" clId="{16D6E725-2DE0-429B-BD2D-00B62B4ED399}" dt="2022-02-09T14:53:28.927" v="351"/>
        <pc:sldMkLst>
          <pc:docMk/>
          <pc:sldMk cId="1349823145" sldId="896"/>
        </pc:sldMkLst>
      </pc:sldChg>
      <pc:sldChg chg="add">
        <pc:chgData name="天野 未空" userId="bd8e2cdf-5626-48c4-9b4b-c3cc4b484e21" providerId="ADAL" clId="{16D6E725-2DE0-429B-BD2D-00B62B4ED399}" dt="2022-02-09T15:24:34.240" v="425"/>
        <pc:sldMkLst>
          <pc:docMk/>
          <pc:sldMk cId="626444630" sldId="897"/>
        </pc:sldMkLst>
      </pc:sldChg>
    </pc:docChg>
  </pc:docChgLst>
  <pc:docChgLst>
    <pc:chgData name="天野 未空" userId="bd8e2cdf-5626-48c4-9b4b-c3cc4b484e21" providerId="ADAL" clId="{37C47DB2-AF9D-4BEF-AA8F-B11EA546198F}"/>
    <pc:docChg chg="undo redo custSel addSld delSld modSld sldOrd modSection modShowInfo">
      <pc:chgData name="天野 未空" userId="bd8e2cdf-5626-48c4-9b4b-c3cc4b484e21" providerId="ADAL" clId="{37C47DB2-AF9D-4BEF-AA8F-B11EA546198F}" dt="2022-02-09T13:35:13.288" v="630"/>
      <pc:docMkLst>
        <pc:docMk/>
      </pc:docMkLst>
      <pc:sldChg chg="modTransition">
        <pc:chgData name="天野 未空" userId="bd8e2cdf-5626-48c4-9b4b-c3cc4b484e21" providerId="ADAL" clId="{37C47DB2-AF9D-4BEF-AA8F-B11EA546198F}" dt="2022-02-09T13:30:47.078" v="296"/>
        <pc:sldMkLst>
          <pc:docMk/>
          <pc:sldMk cId="2649751533" sldId="461"/>
        </pc:sldMkLst>
      </pc:sldChg>
      <pc:sldChg chg="modTransition">
        <pc:chgData name="天野 未空" userId="bd8e2cdf-5626-48c4-9b4b-c3cc4b484e21" providerId="ADAL" clId="{37C47DB2-AF9D-4BEF-AA8F-B11EA546198F}" dt="2022-02-09T13:30:47.078" v="296"/>
        <pc:sldMkLst>
          <pc:docMk/>
          <pc:sldMk cId="2614431013" sldId="538"/>
        </pc:sldMkLst>
      </pc:sldChg>
      <pc:sldChg chg="modSp mod modTransition">
        <pc:chgData name="天野 未空" userId="bd8e2cdf-5626-48c4-9b4b-c3cc4b484e21" providerId="ADAL" clId="{37C47DB2-AF9D-4BEF-AA8F-B11EA546198F}" dt="2022-02-09T13:30:47.078" v="296"/>
        <pc:sldMkLst>
          <pc:docMk/>
          <pc:sldMk cId="1311325625" sldId="828"/>
        </pc:sldMkLst>
        <pc:spChg chg="mod">
          <ac:chgData name="天野 未空" userId="bd8e2cdf-5626-48c4-9b4b-c3cc4b484e21" providerId="ADAL" clId="{37C47DB2-AF9D-4BEF-AA8F-B11EA546198F}" dt="2022-02-09T13:28:20.927" v="295"/>
          <ac:spMkLst>
            <pc:docMk/>
            <pc:sldMk cId="1311325625" sldId="828"/>
            <ac:spMk id="18" creationId="{278A9AF8-491C-48D2-BE81-A9A3AA7E86D7}"/>
          </ac:spMkLst>
        </pc:spChg>
      </pc:sldChg>
      <pc:sldChg chg="addSp delSp modSp mod delAnim modAnim">
        <pc:chgData name="天野 未空" userId="bd8e2cdf-5626-48c4-9b4b-c3cc4b484e21" providerId="ADAL" clId="{37C47DB2-AF9D-4BEF-AA8F-B11EA546198F}" dt="2022-02-09T12:37:10.299" v="187"/>
        <pc:sldMkLst>
          <pc:docMk/>
          <pc:sldMk cId="741007219" sldId="829"/>
        </pc:sldMkLst>
        <pc:picChg chg="del">
          <ac:chgData name="天野 未空" userId="bd8e2cdf-5626-48c4-9b4b-c3cc4b484e21" providerId="ADAL" clId="{37C47DB2-AF9D-4BEF-AA8F-B11EA546198F}" dt="2022-02-09T12:34:45.966" v="138" actId="21"/>
          <ac:picMkLst>
            <pc:docMk/>
            <pc:sldMk cId="741007219" sldId="829"/>
            <ac:picMk id="5" creationId="{9C4337FF-A704-4283-BBA3-8AFBD542C7EB}"/>
          </ac:picMkLst>
        </pc:picChg>
        <pc:picChg chg="add del mod">
          <ac:chgData name="天野 未空" userId="bd8e2cdf-5626-48c4-9b4b-c3cc4b484e21" providerId="ADAL" clId="{37C47DB2-AF9D-4BEF-AA8F-B11EA546198F}" dt="2022-02-09T12:28:09.359" v="66" actId="21"/>
          <ac:picMkLst>
            <pc:docMk/>
            <pc:sldMk cId="741007219" sldId="829"/>
            <ac:picMk id="8" creationId="{73B278CF-95D5-4193-B6B1-E925A400971E}"/>
          </ac:picMkLst>
        </pc:picChg>
        <pc:picChg chg="add del mod">
          <ac:chgData name="天野 未空" userId="bd8e2cdf-5626-48c4-9b4b-c3cc4b484e21" providerId="ADAL" clId="{37C47DB2-AF9D-4BEF-AA8F-B11EA546198F}" dt="2022-02-09T12:32:48.919" v="70" actId="21"/>
          <ac:picMkLst>
            <pc:docMk/>
            <pc:sldMk cId="741007219" sldId="829"/>
            <ac:picMk id="10" creationId="{EFB19877-D6AC-46BE-A7BF-12DAC70547A5}"/>
          </ac:picMkLst>
        </pc:picChg>
        <pc:picChg chg="add del mod">
          <ac:chgData name="天野 未空" userId="bd8e2cdf-5626-48c4-9b4b-c3cc4b484e21" providerId="ADAL" clId="{37C47DB2-AF9D-4BEF-AA8F-B11EA546198F}" dt="2022-02-09T12:32:53.472" v="74" actId="21"/>
          <ac:picMkLst>
            <pc:docMk/>
            <pc:sldMk cId="741007219" sldId="829"/>
            <ac:picMk id="12" creationId="{250EE886-1DCC-4F5E-BB41-040CFF755DDC}"/>
          </ac:picMkLst>
        </pc:picChg>
        <pc:picChg chg="add mod ord modCrop">
          <ac:chgData name="天野 未空" userId="bd8e2cdf-5626-48c4-9b4b-c3cc4b484e21" providerId="ADAL" clId="{37C47DB2-AF9D-4BEF-AA8F-B11EA546198F}" dt="2022-02-09T12:36:27.033" v="176" actId="29295"/>
          <ac:picMkLst>
            <pc:docMk/>
            <pc:sldMk cId="741007219" sldId="829"/>
            <ac:picMk id="14" creationId="{FD877ED1-6008-4186-ADF9-3AFEB7BD14F1}"/>
          </ac:picMkLst>
        </pc:picChg>
        <pc:picChg chg="add del mod">
          <ac:chgData name="天野 未空" userId="bd8e2cdf-5626-48c4-9b4b-c3cc4b484e21" providerId="ADAL" clId="{37C47DB2-AF9D-4BEF-AA8F-B11EA546198F}" dt="2022-02-09T12:33:01.851" v="82" actId="21"/>
          <ac:picMkLst>
            <pc:docMk/>
            <pc:sldMk cId="741007219" sldId="829"/>
            <ac:picMk id="16" creationId="{07F0C7DC-F50B-40B3-8BBF-44043C22225A}"/>
          </ac:picMkLst>
        </pc:picChg>
        <pc:picChg chg="del ord">
          <ac:chgData name="天野 未空" userId="bd8e2cdf-5626-48c4-9b4b-c3cc4b484e21" providerId="ADAL" clId="{37C47DB2-AF9D-4BEF-AA8F-B11EA546198F}" dt="2022-02-09T12:34:51.689" v="140" actId="21"/>
          <ac:picMkLst>
            <pc:docMk/>
            <pc:sldMk cId="741007219" sldId="829"/>
            <ac:picMk id="19" creationId="{D64AB171-CDBC-4B64-9B92-C9B9902580E5}"/>
          </ac:picMkLst>
        </pc:picChg>
        <pc:picChg chg="add del mod">
          <ac:chgData name="天野 未空" userId="bd8e2cdf-5626-48c4-9b4b-c3cc4b484e21" providerId="ADAL" clId="{37C47DB2-AF9D-4BEF-AA8F-B11EA546198F}" dt="2022-02-09T12:33:05.812" v="86" actId="21"/>
          <ac:picMkLst>
            <pc:docMk/>
            <pc:sldMk cId="741007219" sldId="829"/>
            <ac:picMk id="20" creationId="{663D6D10-3281-403C-BA79-E56383AF1055}"/>
          </ac:picMkLst>
        </pc:picChg>
        <pc:picChg chg="add del mod ord modCrop">
          <ac:chgData name="天野 未空" userId="bd8e2cdf-5626-48c4-9b4b-c3cc4b484e21" providerId="ADAL" clId="{37C47DB2-AF9D-4BEF-AA8F-B11EA546198F}" dt="2022-02-09T12:36:17.661" v="173" actId="167"/>
          <ac:picMkLst>
            <pc:docMk/>
            <pc:sldMk cId="741007219" sldId="829"/>
            <ac:picMk id="22" creationId="{544BE47B-07AD-4BBD-9D0E-35F305672C16}"/>
          </ac:picMkLst>
        </pc:picChg>
        <pc:picChg chg="add mod modCrop">
          <ac:chgData name="天野 未空" userId="bd8e2cdf-5626-48c4-9b4b-c3cc4b484e21" providerId="ADAL" clId="{37C47DB2-AF9D-4BEF-AA8F-B11EA546198F}" dt="2022-02-09T12:36:59.281" v="186" actId="1036"/>
          <ac:picMkLst>
            <pc:docMk/>
            <pc:sldMk cId="741007219" sldId="829"/>
            <ac:picMk id="47" creationId="{E0B79888-BA64-4A63-AC65-601C051A13E0}"/>
          </ac:picMkLst>
        </pc:picChg>
        <pc:picChg chg="add del mod ord">
          <ac:chgData name="天野 未空" userId="bd8e2cdf-5626-48c4-9b4b-c3cc4b484e21" providerId="ADAL" clId="{37C47DB2-AF9D-4BEF-AA8F-B11EA546198F}" dt="2022-02-09T12:34:53.777" v="141" actId="21"/>
          <ac:picMkLst>
            <pc:docMk/>
            <pc:sldMk cId="741007219" sldId="829"/>
            <ac:picMk id="48" creationId="{700074DF-57C6-4E92-AB32-43C958161E43}"/>
          </ac:picMkLst>
        </pc:picChg>
      </pc:sldChg>
      <pc:sldChg chg="modTransition">
        <pc:chgData name="天野 未空" userId="bd8e2cdf-5626-48c4-9b4b-c3cc4b484e21" providerId="ADAL" clId="{37C47DB2-AF9D-4BEF-AA8F-B11EA546198F}" dt="2022-02-09T13:30:47.078" v="296"/>
        <pc:sldMkLst>
          <pc:docMk/>
          <pc:sldMk cId="2134091154" sldId="836"/>
        </pc:sldMkLst>
      </pc:sldChg>
      <pc:sldChg chg="modTransition">
        <pc:chgData name="天野 未空" userId="bd8e2cdf-5626-48c4-9b4b-c3cc4b484e21" providerId="ADAL" clId="{37C47DB2-AF9D-4BEF-AA8F-B11EA546198F}" dt="2022-02-09T13:30:47.078" v="296"/>
        <pc:sldMkLst>
          <pc:docMk/>
          <pc:sldMk cId="3654913075" sldId="838"/>
        </pc:sldMkLst>
      </pc:sldChg>
      <pc:sldChg chg="addSp delSp modSp mod modTransition delAnim modAnim">
        <pc:chgData name="天野 未空" userId="bd8e2cdf-5626-48c4-9b4b-c3cc4b484e21" providerId="ADAL" clId="{37C47DB2-AF9D-4BEF-AA8F-B11EA546198F}" dt="2022-02-09T13:30:47.078" v="296"/>
        <pc:sldMkLst>
          <pc:docMk/>
          <pc:sldMk cId="3384433837" sldId="839"/>
        </pc:sldMkLst>
        <pc:grpChg chg="del">
          <ac:chgData name="天野 未空" userId="bd8e2cdf-5626-48c4-9b4b-c3cc4b484e21" providerId="ADAL" clId="{37C47DB2-AF9D-4BEF-AA8F-B11EA546198F}" dt="2022-02-09T12:17:55.958" v="5" actId="21"/>
          <ac:grpSpMkLst>
            <pc:docMk/>
            <pc:sldMk cId="3384433837" sldId="839"/>
            <ac:grpSpMk id="9" creationId="{77E4BA7E-A413-414D-AA13-16DA6BD42FD4}"/>
          </ac:grpSpMkLst>
        </pc:grpChg>
        <pc:grpChg chg="add del mod">
          <ac:chgData name="天野 未空" userId="bd8e2cdf-5626-48c4-9b4b-c3cc4b484e21" providerId="ADAL" clId="{37C47DB2-AF9D-4BEF-AA8F-B11EA546198F}" dt="2022-02-09T12:23:27.803" v="58" actId="165"/>
          <ac:grpSpMkLst>
            <pc:docMk/>
            <pc:sldMk cId="3384433837" sldId="839"/>
            <ac:grpSpMk id="24" creationId="{9911AA56-A180-4302-8518-25A4DFD07125}"/>
          </ac:grpSpMkLst>
        </pc:grpChg>
        <pc:grpChg chg="add mod ord">
          <ac:chgData name="天野 未空" userId="bd8e2cdf-5626-48c4-9b4b-c3cc4b484e21" providerId="ADAL" clId="{37C47DB2-AF9D-4BEF-AA8F-B11EA546198F}" dt="2022-02-09T12:23:32.726" v="60" actId="167"/>
          <ac:grpSpMkLst>
            <pc:docMk/>
            <pc:sldMk cId="3384433837" sldId="839"/>
            <ac:grpSpMk id="35" creationId="{6FC34383-D8DE-4B44-8099-BB6EA1AA8FC4}"/>
          </ac:grpSpMkLst>
        </pc:grpChg>
        <pc:picChg chg="add mod ord topLvl">
          <ac:chgData name="天野 未空" userId="bd8e2cdf-5626-48c4-9b4b-c3cc4b484e21" providerId="ADAL" clId="{37C47DB2-AF9D-4BEF-AA8F-B11EA546198F}" dt="2022-02-09T12:23:30.594" v="59" actId="164"/>
          <ac:picMkLst>
            <pc:docMk/>
            <pc:sldMk cId="3384433837" sldId="839"/>
            <ac:picMk id="7" creationId="{B21EDC51-0B86-4A64-82D4-0EA1BF0E0F8E}"/>
          </ac:picMkLst>
        </pc:picChg>
        <pc:picChg chg="add mod topLvl modCrop">
          <ac:chgData name="天野 未空" userId="bd8e2cdf-5626-48c4-9b4b-c3cc4b484e21" providerId="ADAL" clId="{37C47DB2-AF9D-4BEF-AA8F-B11EA546198F}" dt="2022-02-09T12:23:30.594" v="59" actId="164"/>
          <ac:picMkLst>
            <pc:docMk/>
            <pc:sldMk cId="3384433837" sldId="839"/>
            <ac:picMk id="17" creationId="{24ED9640-2675-4D81-9930-24EDDF266F81}"/>
          </ac:picMkLst>
        </pc:picChg>
        <pc:picChg chg="add mod topLvl modCrop">
          <ac:chgData name="天野 未空" userId="bd8e2cdf-5626-48c4-9b4b-c3cc4b484e21" providerId="ADAL" clId="{37C47DB2-AF9D-4BEF-AA8F-B11EA546198F}" dt="2022-02-09T12:23:30.594" v="59" actId="164"/>
          <ac:picMkLst>
            <pc:docMk/>
            <pc:sldMk cId="3384433837" sldId="839"/>
            <ac:picMk id="23" creationId="{8327C4C1-4A9D-4154-86D3-E289DB47C8E4}"/>
          </ac:picMkLst>
        </pc:picChg>
        <pc:picChg chg="add mod ord">
          <ac:chgData name="天野 未空" userId="bd8e2cdf-5626-48c4-9b4b-c3cc4b484e21" providerId="ADAL" clId="{37C47DB2-AF9D-4BEF-AA8F-B11EA546198F}" dt="2022-02-09T12:23:37.408" v="61" actId="167"/>
          <ac:picMkLst>
            <pc:docMk/>
            <pc:sldMk cId="3384433837" sldId="839"/>
            <ac:picMk id="31" creationId="{157A7CC7-215D-4C2A-B5E9-AE3040F0C607}"/>
          </ac:picMkLst>
        </pc:picChg>
        <pc:picChg chg="del">
          <ac:chgData name="天野 未空" userId="bd8e2cdf-5626-48c4-9b4b-c3cc4b484e21" providerId="ADAL" clId="{37C47DB2-AF9D-4BEF-AA8F-B11EA546198F}" dt="2022-02-09T12:17:57.556" v="6" actId="21"/>
          <ac:picMkLst>
            <pc:docMk/>
            <pc:sldMk cId="3384433837" sldId="839"/>
            <ac:picMk id="32" creationId="{2AC92E42-7824-4172-9E67-BCED470A2F8E}"/>
          </ac:picMkLst>
        </pc:picChg>
      </pc:sldChg>
      <pc:sldChg chg="ord">
        <pc:chgData name="天野 未空" userId="bd8e2cdf-5626-48c4-9b4b-c3cc4b484e21" providerId="ADAL" clId="{37C47DB2-AF9D-4BEF-AA8F-B11EA546198F}" dt="2022-02-09T13:06:41.862" v="195"/>
        <pc:sldMkLst>
          <pc:docMk/>
          <pc:sldMk cId="916444780" sldId="868"/>
        </pc:sldMkLst>
      </pc:sldChg>
      <pc:sldChg chg="ord">
        <pc:chgData name="天野 未空" userId="bd8e2cdf-5626-48c4-9b4b-c3cc4b484e21" providerId="ADAL" clId="{37C47DB2-AF9D-4BEF-AA8F-B11EA546198F}" dt="2022-02-09T13:06:41.862" v="195"/>
        <pc:sldMkLst>
          <pc:docMk/>
          <pc:sldMk cId="1037946925" sldId="869"/>
        </pc:sldMkLst>
      </pc:sldChg>
      <pc:sldChg chg="ord">
        <pc:chgData name="天野 未空" userId="bd8e2cdf-5626-48c4-9b4b-c3cc4b484e21" providerId="ADAL" clId="{37C47DB2-AF9D-4BEF-AA8F-B11EA546198F}" dt="2022-02-09T13:06:41.862" v="195"/>
        <pc:sldMkLst>
          <pc:docMk/>
          <pc:sldMk cId="378754410" sldId="870"/>
        </pc:sldMkLst>
      </pc:sldChg>
      <pc:sldChg chg="ord">
        <pc:chgData name="天野 未空" userId="bd8e2cdf-5626-48c4-9b4b-c3cc4b484e21" providerId="ADAL" clId="{37C47DB2-AF9D-4BEF-AA8F-B11EA546198F}" dt="2022-02-09T13:06:41.862" v="195"/>
        <pc:sldMkLst>
          <pc:docMk/>
          <pc:sldMk cId="2244226642" sldId="871"/>
        </pc:sldMkLst>
      </pc:sldChg>
      <pc:sldChg chg="ord">
        <pc:chgData name="天野 未空" userId="bd8e2cdf-5626-48c4-9b4b-c3cc4b484e21" providerId="ADAL" clId="{37C47DB2-AF9D-4BEF-AA8F-B11EA546198F}" dt="2022-02-09T13:06:41.862" v="195"/>
        <pc:sldMkLst>
          <pc:docMk/>
          <pc:sldMk cId="2984698542" sldId="872"/>
        </pc:sldMkLst>
      </pc:sldChg>
      <pc:sldChg chg="addSp modSp mod">
        <pc:chgData name="天野 未空" userId="bd8e2cdf-5626-48c4-9b4b-c3cc4b484e21" providerId="ADAL" clId="{37C47DB2-AF9D-4BEF-AA8F-B11EA546198F}" dt="2022-02-09T13:12:58.136" v="213" actId="465"/>
        <pc:sldMkLst>
          <pc:docMk/>
          <pc:sldMk cId="3314494573" sldId="874"/>
        </pc:sldMkLst>
        <pc:picChg chg="add mod">
          <ac:chgData name="天野 未空" userId="bd8e2cdf-5626-48c4-9b4b-c3cc4b484e21" providerId="ADAL" clId="{37C47DB2-AF9D-4BEF-AA8F-B11EA546198F}" dt="2022-02-09T13:12:58.136" v="213" actId="465"/>
          <ac:picMkLst>
            <pc:docMk/>
            <pc:sldMk cId="3314494573" sldId="874"/>
            <ac:picMk id="5" creationId="{F8F34DFE-3C2D-4563-85AB-A3EB2990EC4D}"/>
          </ac:picMkLst>
        </pc:picChg>
      </pc:sldChg>
      <pc:sldChg chg="addSp delSp modSp mod">
        <pc:chgData name="天野 未空" userId="bd8e2cdf-5626-48c4-9b4b-c3cc4b484e21" providerId="ADAL" clId="{37C47DB2-AF9D-4BEF-AA8F-B11EA546198F}" dt="2022-02-09T13:17:05.701" v="241" actId="465"/>
        <pc:sldMkLst>
          <pc:docMk/>
          <pc:sldMk cId="2907070392" sldId="875"/>
        </pc:sldMkLst>
        <pc:picChg chg="add del mod">
          <ac:chgData name="天野 未空" userId="bd8e2cdf-5626-48c4-9b4b-c3cc4b484e21" providerId="ADAL" clId="{37C47DB2-AF9D-4BEF-AA8F-B11EA546198F}" dt="2022-02-09T13:16:46.163" v="235" actId="21"/>
          <ac:picMkLst>
            <pc:docMk/>
            <pc:sldMk cId="2907070392" sldId="875"/>
            <ac:picMk id="5" creationId="{ED476963-A31C-40FA-A4FE-DEB13E399DDB}"/>
          </ac:picMkLst>
        </pc:picChg>
        <pc:picChg chg="add mod">
          <ac:chgData name="天野 未空" userId="bd8e2cdf-5626-48c4-9b4b-c3cc4b484e21" providerId="ADAL" clId="{37C47DB2-AF9D-4BEF-AA8F-B11EA546198F}" dt="2022-02-09T13:17:05.701" v="241" actId="465"/>
          <ac:picMkLst>
            <pc:docMk/>
            <pc:sldMk cId="2907070392" sldId="875"/>
            <ac:picMk id="7" creationId="{7AFFE3F1-CD9C-45DA-80BF-E49FC4DBE600}"/>
          </ac:picMkLst>
        </pc:picChg>
      </pc:sldChg>
      <pc:sldChg chg="addSp delSp modSp mod">
        <pc:chgData name="天野 未空" userId="bd8e2cdf-5626-48c4-9b4b-c3cc4b484e21" providerId="ADAL" clId="{37C47DB2-AF9D-4BEF-AA8F-B11EA546198F}" dt="2022-02-09T13:17:19.220" v="247" actId="465"/>
        <pc:sldMkLst>
          <pc:docMk/>
          <pc:sldMk cId="634543213" sldId="876"/>
        </pc:sldMkLst>
        <pc:picChg chg="add del mod">
          <ac:chgData name="天野 未空" userId="bd8e2cdf-5626-48c4-9b4b-c3cc4b484e21" providerId="ADAL" clId="{37C47DB2-AF9D-4BEF-AA8F-B11EA546198F}" dt="2022-02-09T13:15:02.745" v="227" actId="21"/>
          <ac:picMkLst>
            <pc:docMk/>
            <pc:sldMk cId="634543213" sldId="876"/>
            <ac:picMk id="5" creationId="{389E809D-4BB2-432E-9F46-29C0F289E55D}"/>
          </ac:picMkLst>
        </pc:picChg>
        <pc:picChg chg="add del mod">
          <ac:chgData name="天野 未空" userId="bd8e2cdf-5626-48c4-9b4b-c3cc4b484e21" providerId="ADAL" clId="{37C47DB2-AF9D-4BEF-AA8F-B11EA546198F}" dt="2022-02-09T13:16:00.008" v="234" actId="21"/>
          <ac:picMkLst>
            <pc:docMk/>
            <pc:sldMk cId="634543213" sldId="876"/>
            <ac:picMk id="9" creationId="{299EBE64-F522-4CDE-97E9-A67A368962D5}"/>
          </ac:picMkLst>
        </pc:picChg>
        <pc:picChg chg="del">
          <ac:chgData name="天野 未空" userId="bd8e2cdf-5626-48c4-9b4b-c3cc4b484e21" providerId="ADAL" clId="{37C47DB2-AF9D-4BEF-AA8F-B11EA546198F}" dt="2022-02-09T13:07:39.974" v="196" actId="21"/>
          <ac:picMkLst>
            <pc:docMk/>
            <pc:sldMk cId="634543213" sldId="876"/>
            <ac:picMk id="11" creationId="{E071DC04-B790-4540-9BC3-81D5A1B1A2CC}"/>
          </ac:picMkLst>
        </pc:picChg>
        <pc:picChg chg="add mod">
          <ac:chgData name="天野 未空" userId="bd8e2cdf-5626-48c4-9b4b-c3cc4b484e21" providerId="ADAL" clId="{37C47DB2-AF9D-4BEF-AA8F-B11EA546198F}" dt="2022-02-09T13:17:19.220" v="247" actId="465"/>
          <ac:picMkLst>
            <pc:docMk/>
            <pc:sldMk cId="634543213" sldId="876"/>
            <ac:picMk id="12" creationId="{6142FFF2-80BD-4FE8-BC64-13D3793217EF}"/>
          </ac:picMkLst>
        </pc:picChg>
      </pc:sldChg>
      <pc:sldChg chg="addSp delSp modSp mod">
        <pc:chgData name="天野 未空" userId="bd8e2cdf-5626-48c4-9b4b-c3cc4b484e21" providerId="ADAL" clId="{37C47DB2-AF9D-4BEF-AA8F-B11EA546198F}" dt="2022-02-09T13:20:00.162" v="258" actId="465"/>
        <pc:sldMkLst>
          <pc:docMk/>
          <pc:sldMk cId="17524596" sldId="877"/>
        </pc:sldMkLst>
        <pc:picChg chg="add del mod">
          <ac:chgData name="天野 未空" userId="bd8e2cdf-5626-48c4-9b4b-c3cc4b484e21" providerId="ADAL" clId="{37C47DB2-AF9D-4BEF-AA8F-B11EA546198F}" dt="2022-02-09T13:13:30.300" v="226" actId="21"/>
          <ac:picMkLst>
            <pc:docMk/>
            <pc:sldMk cId="17524596" sldId="877"/>
            <ac:picMk id="5" creationId="{77D166B9-08F2-498D-9201-C688A4F492E2}"/>
          </ac:picMkLst>
        </pc:picChg>
        <pc:picChg chg="add del mod">
          <ac:chgData name="天野 未空" userId="bd8e2cdf-5626-48c4-9b4b-c3cc4b484e21" providerId="ADAL" clId="{37C47DB2-AF9D-4BEF-AA8F-B11EA546198F}" dt="2022-02-09T13:17:31.312" v="252" actId="21"/>
          <ac:picMkLst>
            <pc:docMk/>
            <pc:sldMk cId="17524596" sldId="877"/>
            <ac:picMk id="8" creationId="{AD0EF316-C127-40AD-90FE-52B9BB1FABEA}"/>
          </ac:picMkLst>
        </pc:picChg>
        <pc:picChg chg="add mod">
          <ac:chgData name="天野 未空" userId="bd8e2cdf-5626-48c4-9b4b-c3cc4b484e21" providerId="ADAL" clId="{37C47DB2-AF9D-4BEF-AA8F-B11EA546198F}" dt="2022-02-09T13:20:00.162" v="258" actId="465"/>
          <ac:picMkLst>
            <pc:docMk/>
            <pc:sldMk cId="17524596" sldId="877"/>
            <ac:picMk id="11" creationId="{541C644C-8EC8-4CBF-B75F-4439C192CBFE}"/>
          </ac:picMkLst>
        </pc:picChg>
        <pc:picChg chg="del">
          <ac:chgData name="天野 未空" userId="bd8e2cdf-5626-48c4-9b4b-c3cc4b484e21" providerId="ADAL" clId="{37C47DB2-AF9D-4BEF-AA8F-B11EA546198F}" dt="2022-02-09T13:07:41.396" v="197" actId="21"/>
          <ac:picMkLst>
            <pc:docMk/>
            <pc:sldMk cId="17524596" sldId="877"/>
            <ac:picMk id="14" creationId="{B900C847-346A-42E6-915F-3F777B0C36B8}"/>
          </ac:picMkLst>
        </pc:picChg>
      </pc:sldChg>
      <pc:sldChg chg="addSp delSp modSp del mod">
        <pc:chgData name="天野 未空" userId="bd8e2cdf-5626-48c4-9b4b-c3cc4b484e21" providerId="ADAL" clId="{37C47DB2-AF9D-4BEF-AA8F-B11EA546198F}" dt="2022-02-09T13:20:27.542" v="266" actId="2696"/>
        <pc:sldMkLst>
          <pc:docMk/>
          <pc:sldMk cId="702142888" sldId="878"/>
        </pc:sldMkLst>
        <pc:picChg chg="add del mod">
          <ac:chgData name="天野 未空" userId="bd8e2cdf-5626-48c4-9b4b-c3cc4b484e21" providerId="ADAL" clId="{37C47DB2-AF9D-4BEF-AA8F-B11EA546198F}" dt="2022-02-09T13:20:24.677" v="265" actId="21"/>
          <ac:picMkLst>
            <pc:docMk/>
            <pc:sldMk cId="702142888" sldId="878"/>
            <ac:picMk id="5" creationId="{51481970-2441-4EFA-A1A6-81A3419957A9}"/>
          </ac:picMkLst>
        </pc:picChg>
        <pc:picChg chg="del">
          <ac:chgData name="天野 未空" userId="bd8e2cdf-5626-48c4-9b4b-c3cc4b484e21" providerId="ADAL" clId="{37C47DB2-AF9D-4BEF-AA8F-B11EA546198F}" dt="2022-02-09T13:07:43.330" v="198" actId="21"/>
          <ac:picMkLst>
            <pc:docMk/>
            <pc:sldMk cId="702142888" sldId="878"/>
            <ac:picMk id="17" creationId="{F6809416-2CEC-4F33-8800-BF7E55B07B1E}"/>
          </ac:picMkLst>
        </pc:picChg>
      </pc:sldChg>
      <pc:sldChg chg="addSp delSp modSp mod">
        <pc:chgData name="天野 未空" userId="bd8e2cdf-5626-48c4-9b4b-c3cc4b484e21" providerId="ADAL" clId="{37C47DB2-AF9D-4BEF-AA8F-B11EA546198F}" dt="2022-02-09T13:21:48.615" v="290" actId="21"/>
        <pc:sldMkLst>
          <pc:docMk/>
          <pc:sldMk cId="4088019845" sldId="879"/>
        </pc:sldMkLst>
        <pc:picChg chg="add del">
          <ac:chgData name="天野 未空" userId="bd8e2cdf-5626-48c4-9b4b-c3cc4b484e21" providerId="ADAL" clId="{37C47DB2-AF9D-4BEF-AA8F-B11EA546198F}" dt="2022-02-09T13:21:44.314" v="288" actId="21"/>
          <ac:picMkLst>
            <pc:docMk/>
            <pc:sldMk cId="4088019845" sldId="879"/>
            <ac:picMk id="5" creationId="{8F211E05-1647-476D-BE95-5F96F4ABFC0A}"/>
          </ac:picMkLst>
        </pc:picChg>
        <pc:picChg chg="add mod ord modCrop">
          <ac:chgData name="天野 未空" userId="bd8e2cdf-5626-48c4-9b4b-c3cc4b484e21" providerId="ADAL" clId="{37C47DB2-AF9D-4BEF-AA8F-B11EA546198F}" dt="2022-02-09T13:21:43.187" v="287" actId="167"/>
          <ac:picMkLst>
            <pc:docMk/>
            <pc:sldMk cId="4088019845" sldId="879"/>
            <ac:picMk id="6" creationId="{01FC0033-F98D-4401-A049-73A741D4929A}"/>
          </ac:picMkLst>
        </pc:picChg>
        <pc:picChg chg="del">
          <ac:chgData name="天野 未空" userId="bd8e2cdf-5626-48c4-9b4b-c3cc4b484e21" providerId="ADAL" clId="{37C47DB2-AF9D-4BEF-AA8F-B11EA546198F}" dt="2022-02-09T13:21:48.615" v="290" actId="21"/>
          <ac:picMkLst>
            <pc:docMk/>
            <pc:sldMk cId="4088019845" sldId="879"/>
            <ac:picMk id="8" creationId="{C7AB3129-9AD3-4004-86A9-72777D7A84A8}"/>
          </ac:picMkLst>
        </pc:picChg>
        <pc:picChg chg="del">
          <ac:chgData name="天野 未空" userId="bd8e2cdf-5626-48c4-9b4b-c3cc4b484e21" providerId="ADAL" clId="{37C47DB2-AF9D-4BEF-AA8F-B11EA546198F}" dt="2022-02-09T13:07:44.496" v="199" actId="21"/>
          <ac:picMkLst>
            <pc:docMk/>
            <pc:sldMk cId="4088019845" sldId="879"/>
            <ac:picMk id="9" creationId="{1C4094EE-95EA-4385-A8FA-D545CE0D6D5B}"/>
          </ac:picMkLst>
        </pc:picChg>
        <pc:picChg chg="mod">
          <ac:chgData name="天野 未空" userId="bd8e2cdf-5626-48c4-9b4b-c3cc4b484e21" providerId="ADAL" clId="{37C47DB2-AF9D-4BEF-AA8F-B11EA546198F}" dt="2022-02-09T13:07:50.739" v="203" actId="1076"/>
          <ac:picMkLst>
            <pc:docMk/>
            <pc:sldMk cId="4088019845" sldId="879"/>
            <ac:picMk id="10" creationId="{6EB92F3E-D94F-4956-8960-D29C6CA7B449}"/>
          </ac:picMkLst>
        </pc:picChg>
        <pc:picChg chg="add del">
          <ac:chgData name="天野 未空" userId="bd8e2cdf-5626-48c4-9b4b-c3cc4b484e21" providerId="ADAL" clId="{37C47DB2-AF9D-4BEF-AA8F-B11EA546198F}" dt="2022-02-09T13:21:45.724" v="289" actId="21"/>
          <ac:picMkLst>
            <pc:docMk/>
            <pc:sldMk cId="4088019845" sldId="879"/>
            <ac:picMk id="17" creationId="{F6809416-2CEC-4F33-8800-BF7E55B07B1E}"/>
          </ac:picMkLst>
        </pc:picChg>
      </pc:sldChg>
      <pc:sldChg chg="modSp mod modTransition">
        <pc:chgData name="天野 未空" userId="bd8e2cdf-5626-48c4-9b4b-c3cc4b484e21" providerId="ADAL" clId="{37C47DB2-AF9D-4BEF-AA8F-B11EA546198F}" dt="2022-02-09T13:35:13.288" v="630"/>
        <pc:sldMkLst>
          <pc:docMk/>
          <pc:sldMk cId="2972141594" sldId="881"/>
        </pc:sldMkLst>
        <pc:spChg chg="mod">
          <ac:chgData name="天野 未空" userId="bd8e2cdf-5626-48c4-9b4b-c3cc4b484e21" providerId="ADAL" clId="{37C47DB2-AF9D-4BEF-AA8F-B11EA546198F}" dt="2022-02-09T13:33:16.706" v="299" actId="14100"/>
          <ac:spMkLst>
            <pc:docMk/>
            <pc:sldMk cId="2972141594" sldId="881"/>
            <ac:spMk id="30" creationId="{D7DC28C4-B4B1-4EE8-B129-EEACA66A6BEE}"/>
          </ac:spMkLst>
        </pc:spChg>
        <pc:spChg chg="mod">
          <ac:chgData name="天野 未空" userId="bd8e2cdf-5626-48c4-9b4b-c3cc4b484e21" providerId="ADAL" clId="{37C47DB2-AF9D-4BEF-AA8F-B11EA546198F}" dt="2022-02-09T13:35:13.288" v="630"/>
          <ac:spMkLst>
            <pc:docMk/>
            <pc:sldMk cId="2972141594" sldId="881"/>
            <ac:spMk id="31" creationId="{3B244078-E0EA-465A-BE8E-FF215B598631}"/>
          </ac:spMkLst>
        </pc:spChg>
      </pc:sldChg>
      <pc:sldChg chg="modTransition">
        <pc:chgData name="天野 未空" userId="bd8e2cdf-5626-48c4-9b4b-c3cc4b484e21" providerId="ADAL" clId="{37C47DB2-AF9D-4BEF-AA8F-B11EA546198F}" dt="2022-02-09T13:30:47.078" v="296"/>
        <pc:sldMkLst>
          <pc:docMk/>
          <pc:sldMk cId="325716552" sldId="882"/>
        </pc:sldMkLst>
      </pc:sldChg>
      <pc:sldChg chg="modTransition">
        <pc:chgData name="天野 未空" userId="bd8e2cdf-5626-48c4-9b4b-c3cc4b484e21" providerId="ADAL" clId="{37C47DB2-AF9D-4BEF-AA8F-B11EA546198F}" dt="2022-02-09T13:30:47.078" v="296"/>
        <pc:sldMkLst>
          <pc:docMk/>
          <pc:sldMk cId="1390105805" sldId="884"/>
        </pc:sldMkLst>
      </pc:sldChg>
      <pc:sldChg chg="add">
        <pc:chgData name="天野 未空" userId="bd8e2cdf-5626-48c4-9b4b-c3cc4b484e21" providerId="ADAL" clId="{37C47DB2-AF9D-4BEF-AA8F-B11EA546198F}" dt="2022-02-09T13:20:29.116" v="267"/>
        <pc:sldMkLst>
          <pc:docMk/>
          <pc:sldMk cId="2516185945" sldId="885"/>
        </pc:sldMkLst>
      </pc:sldChg>
    </pc:docChg>
  </pc:docChgLst>
  <pc:docChgLst>
    <pc:chgData name="天野 未空" userId="bd8e2cdf-5626-48c4-9b4b-c3cc4b484e21" providerId="ADAL" clId="{C30B6902-B977-47C5-B515-EA0BFD33B47A}"/>
    <pc:docChg chg="undo redo custSel addSld delSld modSld modSection">
      <pc:chgData name="天野 未空" userId="bd8e2cdf-5626-48c4-9b4b-c3cc4b484e21" providerId="ADAL" clId="{C30B6902-B977-47C5-B515-EA0BFD33B47A}" dt="2022-02-08T08:48:49.652" v="1936" actId="2696"/>
      <pc:docMkLst>
        <pc:docMk/>
      </pc:docMkLst>
      <pc:sldChg chg="addSp delSp modSp mod">
        <pc:chgData name="天野 未空" userId="bd8e2cdf-5626-48c4-9b4b-c3cc4b484e21" providerId="ADAL" clId="{C30B6902-B977-47C5-B515-EA0BFD33B47A}" dt="2022-02-08T08:21:45.608" v="1685" actId="14100"/>
        <pc:sldMkLst>
          <pc:docMk/>
          <pc:sldMk cId="2614431013" sldId="538"/>
        </pc:sldMkLst>
        <pc:spChg chg="del">
          <ac:chgData name="天野 未空" userId="bd8e2cdf-5626-48c4-9b4b-c3cc4b484e21" providerId="ADAL" clId="{C30B6902-B977-47C5-B515-EA0BFD33B47A}" dt="2022-02-08T07:00:43.373" v="832" actId="21"/>
          <ac:spMkLst>
            <pc:docMk/>
            <pc:sldMk cId="2614431013" sldId="538"/>
            <ac:spMk id="5" creationId="{FEE2E051-A220-4A16-AC24-FDA03CCA16C5}"/>
          </ac:spMkLst>
        </pc:spChg>
        <pc:spChg chg="mod">
          <ac:chgData name="天野 未空" userId="bd8e2cdf-5626-48c4-9b4b-c3cc4b484e21" providerId="ADAL" clId="{C30B6902-B977-47C5-B515-EA0BFD33B47A}" dt="2022-02-08T08:21:45.608" v="1685" actId="14100"/>
          <ac:spMkLst>
            <pc:docMk/>
            <pc:sldMk cId="2614431013" sldId="538"/>
            <ac:spMk id="27" creationId="{B0196924-40A1-4224-B17C-2A407107E765}"/>
          </ac:spMkLst>
        </pc:spChg>
        <pc:spChg chg="add mod">
          <ac:chgData name="天野 未空" userId="bd8e2cdf-5626-48c4-9b4b-c3cc4b484e21" providerId="ADAL" clId="{C30B6902-B977-47C5-B515-EA0BFD33B47A}" dt="2022-02-08T07:00:50.712" v="836" actId="1036"/>
          <ac:spMkLst>
            <pc:docMk/>
            <pc:sldMk cId="2614431013" sldId="538"/>
            <ac:spMk id="28" creationId="{639AF5AB-4E18-49E4-B953-3A0764FEA223}"/>
          </ac:spMkLst>
        </pc:spChg>
      </pc:sldChg>
      <pc:sldChg chg="del">
        <pc:chgData name="天野 未空" userId="bd8e2cdf-5626-48c4-9b4b-c3cc4b484e21" providerId="ADAL" clId="{C30B6902-B977-47C5-B515-EA0BFD33B47A}" dt="2022-02-08T05:33:46.774" v="0" actId="2696"/>
        <pc:sldMkLst>
          <pc:docMk/>
          <pc:sldMk cId="1451053535" sldId="737"/>
        </pc:sldMkLst>
      </pc:sldChg>
      <pc:sldChg chg="del">
        <pc:chgData name="天野 未空" userId="bd8e2cdf-5626-48c4-9b4b-c3cc4b484e21" providerId="ADAL" clId="{C30B6902-B977-47C5-B515-EA0BFD33B47A}" dt="2022-02-08T08:27:51.367" v="1790" actId="2696"/>
        <pc:sldMkLst>
          <pc:docMk/>
          <pc:sldMk cId="1175506195" sldId="804"/>
        </pc:sldMkLst>
      </pc:sldChg>
      <pc:sldChg chg="addSp delSp modSp mod">
        <pc:chgData name="天野 未空" userId="bd8e2cdf-5626-48c4-9b4b-c3cc4b484e21" providerId="ADAL" clId="{C30B6902-B977-47C5-B515-EA0BFD33B47A}" dt="2022-02-08T08:33:33.282" v="1824" actId="1038"/>
        <pc:sldMkLst>
          <pc:docMk/>
          <pc:sldMk cId="1761828681" sldId="823"/>
        </pc:sldMkLst>
        <pc:picChg chg="del">
          <ac:chgData name="天野 未空" userId="bd8e2cdf-5626-48c4-9b4b-c3cc4b484e21" providerId="ADAL" clId="{C30B6902-B977-47C5-B515-EA0BFD33B47A}" dt="2022-02-08T08:31:50.739" v="1796" actId="21"/>
          <ac:picMkLst>
            <pc:docMk/>
            <pc:sldMk cId="1761828681" sldId="823"/>
            <ac:picMk id="8" creationId="{3F620ED2-184D-4160-9683-1F354B8246E5}"/>
          </ac:picMkLst>
        </pc:picChg>
        <pc:picChg chg="add mod">
          <ac:chgData name="天野 未空" userId="bd8e2cdf-5626-48c4-9b4b-c3cc4b484e21" providerId="ADAL" clId="{C30B6902-B977-47C5-B515-EA0BFD33B47A}" dt="2022-02-08T08:31:38.776" v="1793" actId="14100"/>
          <ac:picMkLst>
            <pc:docMk/>
            <pc:sldMk cId="1761828681" sldId="823"/>
            <ac:picMk id="9" creationId="{245C32F5-8FAA-4B38-9F7E-5CCD79E899EB}"/>
          </ac:picMkLst>
        </pc:picChg>
        <pc:picChg chg="del">
          <ac:chgData name="天野 未空" userId="bd8e2cdf-5626-48c4-9b4b-c3cc4b484e21" providerId="ADAL" clId="{C30B6902-B977-47C5-B515-EA0BFD33B47A}" dt="2022-02-08T08:31:41.697" v="1794" actId="21"/>
          <ac:picMkLst>
            <pc:docMk/>
            <pc:sldMk cId="1761828681" sldId="823"/>
            <ac:picMk id="10" creationId="{100FFB46-4600-4462-A7AA-967511207373}"/>
          </ac:picMkLst>
        </pc:picChg>
        <pc:picChg chg="mod">
          <ac:chgData name="天野 未空" userId="bd8e2cdf-5626-48c4-9b4b-c3cc4b484e21" providerId="ADAL" clId="{C30B6902-B977-47C5-B515-EA0BFD33B47A}" dt="2022-02-08T08:33:33.282" v="1824" actId="1038"/>
          <ac:picMkLst>
            <pc:docMk/>
            <pc:sldMk cId="1761828681" sldId="823"/>
            <ac:picMk id="18" creationId="{0F2DF1D9-E3A0-49C6-A046-E4E1163D7F1E}"/>
          </ac:picMkLst>
        </pc:picChg>
        <pc:picChg chg="mod">
          <ac:chgData name="天野 未空" userId="bd8e2cdf-5626-48c4-9b4b-c3cc4b484e21" providerId="ADAL" clId="{C30B6902-B977-47C5-B515-EA0BFD33B47A}" dt="2022-02-08T08:32:21.361" v="1803" actId="12788"/>
          <ac:picMkLst>
            <pc:docMk/>
            <pc:sldMk cId="1761828681" sldId="823"/>
            <ac:picMk id="20" creationId="{324D6AFB-4D44-43DD-B2D4-6A25EEE4BE46}"/>
          </ac:picMkLst>
        </pc:picChg>
        <pc:picChg chg="mod">
          <ac:chgData name="天野 未空" userId="bd8e2cdf-5626-48c4-9b4b-c3cc4b484e21" providerId="ADAL" clId="{C30B6902-B977-47C5-B515-EA0BFD33B47A}" dt="2022-02-08T08:32:48.384" v="1806" actId="555"/>
          <ac:picMkLst>
            <pc:docMk/>
            <pc:sldMk cId="1761828681" sldId="823"/>
            <ac:picMk id="22" creationId="{09778FAF-D0A1-4BB4-BF50-0CC2B71BB6CC}"/>
          </ac:picMkLst>
        </pc:picChg>
      </pc:sldChg>
      <pc:sldChg chg="modSp mod">
        <pc:chgData name="天野 未空" userId="bd8e2cdf-5626-48c4-9b4b-c3cc4b484e21" providerId="ADAL" clId="{C30B6902-B977-47C5-B515-EA0BFD33B47A}" dt="2022-02-08T08:19:00.812" v="1515" actId="27636"/>
        <pc:sldMkLst>
          <pc:docMk/>
          <pc:sldMk cId="405097426" sldId="824"/>
        </pc:sldMkLst>
        <pc:spChg chg="mod">
          <ac:chgData name="天野 未空" userId="bd8e2cdf-5626-48c4-9b4b-c3cc4b484e21" providerId="ADAL" clId="{C30B6902-B977-47C5-B515-EA0BFD33B47A}" dt="2022-02-08T08:18:39.790" v="1482" actId="20577"/>
          <ac:spMkLst>
            <pc:docMk/>
            <pc:sldMk cId="405097426" sldId="824"/>
            <ac:spMk id="31" creationId="{3B244078-E0EA-465A-BE8E-FF215B598631}"/>
          </ac:spMkLst>
        </pc:spChg>
        <pc:spChg chg="mod">
          <ac:chgData name="天野 未空" userId="bd8e2cdf-5626-48c4-9b4b-c3cc4b484e21" providerId="ADAL" clId="{C30B6902-B977-47C5-B515-EA0BFD33B47A}" dt="2022-02-08T08:19:00.812" v="1515" actId="27636"/>
          <ac:spMkLst>
            <pc:docMk/>
            <pc:sldMk cId="405097426" sldId="824"/>
            <ac:spMk id="60" creationId="{EDBC919E-06A4-4DE3-A9EA-3CA147CAFC18}"/>
          </ac:spMkLst>
        </pc:spChg>
      </pc:sldChg>
      <pc:sldChg chg="addSp delSp modSp mod">
        <pc:chgData name="天野 未空" userId="bd8e2cdf-5626-48c4-9b4b-c3cc4b484e21" providerId="ADAL" clId="{C30B6902-B977-47C5-B515-EA0BFD33B47A}" dt="2022-02-08T08:48:03.486" v="1929" actId="1076"/>
        <pc:sldMkLst>
          <pc:docMk/>
          <pc:sldMk cId="873584168" sldId="825"/>
        </pc:sldMkLst>
        <pc:spChg chg="mod">
          <ac:chgData name="天野 未空" userId="bd8e2cdf-5626-48c4-9b4b-c3cc4b484e21" providerId="ADAL" clId="{C30B6902-B977-47C5-B515-EA0BFD33B47A}" dt="2022-02-08T08:36:45.956" v="1900"/>
          <ac:spMkLst>
            <pc:docMk/>
            <pc:sldMk cId="873584168" sldId="825"/>
            <ac:spMk id="3" creationId="{FB197F6E-D60D-4159-8147-6287F273431E}"/>
          </ac:spMkLst>
        </pc:spChg>
        <pc:spChg chg="add del mod">
          <ac:chgData name="天野 未空" userId="bd8e2cdf-5626-48c4-9b4b-c3cc4b484e21" providerId="ADAL" clId="{C30B6902-B977-47C5-B515-EA0BFD33B47A}" dt="2022-02-08T08:46:41.486" v="1908" actId="21"/>
          <ac:spMkLst>
            <pc:docMk/>
            <pc:sldMk cId="873584168" sldId="825"/>
            <ac:spMk id="5" creationId="{6B74905C-BC76-4932-A5E0-D954CFEC3C73}"/>
          </ac:spMkLst>
        </pc:spChg>
        <pc:grpChg chg="add mod">
          <ac:chgData name="天野 未空" userId="bd8e2cdf-5626-48c4-9b4b-c3cc4b484e21" providerId="ADAL" clId="{C30B6902-B977-47C5-B515-EA0BFD33B47A}" dt="2022-02-08T08:47:36.639" v="1923" actId="555"/>
          <ac:grpSpMkLst>
            <pc:docMk/>
            <pc:sldMk cId="873584168" sldId="825"/>
            <ac:grpSpMk id="9" creationId="{BC8845EB-1B45-4D34-A237-027AA1D016B5}"/>
          </ac:grpSpMkLst>
        </pc:grpChg>
        <pc:picChg chg="del">
          <ac:chgData name="天野 未空" userId="bd8e2cdf-5626-48c4-9b4b-c3cc4b484e21" providerId="ADAL" clId="{C30B6902-B977-47C5-B515-EA0BFD33B47A}" dt="2022-02-08T08:46:37.159" v="1907" actId="21"/>
          <ac:picMkLst>
            <pc:docMk/>
            <pc:sldMk cId="873584168" sldId="825"/>
            <ac:picMk id="6" creationId="{F095B8BA-92AD-4DBA-A785-A71C8E020DC1}"/>
          </ac:picMkLst>
        </pc:picChg>
        <pc:picChg chg="del">
          <ac:chgData name="天野 未空" userId="bd8e2cdf-5626-48c4-9b4b-c3cc4b484e21" providerId="ADAL" clId="{C30B6902-B977-47C5-B515-EA0BFD33B47A}" dt="2022-02-08T08:46:37.159" v="1907" actId="21"/>
          <ac:picMkLst>
            <pc:docMk/>
            <pc:sldMk cId="873584168" sldId="825"/>
            <ac:picMk id="8" creationId="{FE6E0608-7541-490A-B68C-EDA8F4BCBFE2}"/>
          </ac:picMkLst>
        </pc:picChg>
        <pc:picChg chg="mod">
          <ac:chgData name="天野 未空" userId="bd8e2cdf-5626-48c4-9b4b-c3cc4b484e21" providerId="ADAL" clId="{C30B6902-B977-47C5-B515-EA0BFD33B47A}" dt="2022-02-08T08:48:00.095" v="1928" actId="1076"/>
          <ac:picMkLst>
            <pc:docMk/>
            <pc:sldMk cId="873584168" sldId="825"/>
            <ac:picMk id="10" creationId="{CEB4D575-1A4E-40B0-8B56-8D5CB564A834}"/>
          </ac:picMkLst>
        </pc:picChg>
        <pc:picChg chg="mod">
          <ac:chgData name="天野 未空" userId="bd8e2cdf-5626-48c4-9b4b-c3cc4b484e21" providerId="ADAL" clId="{C30B6902-B977-47C5-B515-EA0BFD33B47A}" dt="2022-02-08T08:47:15.482" v="1916" actId="1076"/>
          <ac:picMkLst>
            <pc:docMk/>
            <pc:sldMk cId="873584168" sldId="825"/>
            <ac:picMk id="11" creationId="{E85875AF-AA5C-4444-BE7F-BF1F94F785BB}"/>
          </ac:picMkLst>
        </pc:picChg>
        <pc:picChg chg="mod">
          <ac:chgData name="天野 未空" userId="bd8e2cdf-5626-48c4-9b4b-c3cc4b484e21" providerId="ADAL" clId="{C30B6902-B977-47C5-B515-EA0BFD33B47A}" dt="2022-02-08T08:48:03.486" v="1929" actId="1076"/>
          <ac:picMkLst>
            <pc:docMk/>
            <pc:sldMk cId="873584168" sldId="825"/>
            <ac:picMk id="12" creationId="{ED9A1C0B-15C4-4B32-93CF-B08F533DF526}"/>
          </ac:picMkLst>
        </pc:picChg>
        <pc:picChg chg="mod">
          <ac:chgData name="天野 未空" userId="bd8e2cdf-5626-48c4-9b4b-c3cc4b484e21" providerId="ADAL" clId="{C30B6902-B977-47C5-B515-EA0BFD33B47A}" dt="2022-02-08T08:46:12.332" v="1902"/>
          <ac:picMkLst>
            <pc:docMk/>
            <pc:sldMk cId="873584168" sldId="825"/>
            <ac:picMk id="13" creationId="{522DF816-03BF-4DD3-A3A1-50E18C071D2B}"/>
          </ac:picMkLst>
        </pc:picChg>
        <pc:picChg chg="mod">
          <ac:chgData name="天野 未空" userId="bd8e2cdf-5626-48c4-9b4b-c3cc4b484e21" providerId="ADAL" clId="{C30B6902-B977-47C5-B515-EA0BFD33B47A}" dt="2022-02-08T08:47:55.983" v="1927" actId="1076"/>
          <ac:picMkLst>
            <pc:docMk/>
            <pc:sldMk cId="873584168" sldId="825"/>
            <ac:picMk id="14" creationId="{E1BE9C39-6FD7-43E1-8D50-E90A127E63C3}"/>
          </ac:picMkLst>
        </pc:picChg>
        <pc:picChg chg="add del mod">
          <ac:chgData name="天野 未空" userId="bd8e2cdf-5626-48c4-9b4b-c3cc4b484e21" providerId="ADAL" clId="{C30B6902-B977-47C5-B515-EA0BFD33B47A}" dt="2022-02-08T08:47:39.596" v="1924" actId="21"/>
          <ac:picMkLst>
            <pc:docMk/>
            <pc:sldMk cId="873584168" sldId="825"/>
            <ac:picMk id="15" creationId="{AA1BA94B-257E-4315-A887-E98487B0841B}"/>
          </ac:picMkLst>
        </pc:picChg>
      </pc:sldChg>
      <pc:sldChg chg="addSp modSp modAnim">
        <pc:chgData name="天野 未空" userId="bd8e2cdf-5626-48c4-9b4b-c3cc4b484e21" providerId="ADAL" clId="{C30B6902-B977-47C5-B515-EA0BFD33B47A}" dt="2022-02-08T08:20:18.273" v="1640"/>
        <pc:sldMkLst>
          <pc:docMk/>
          <pc:sldMk cId="741007219" sldId="829"/>
        </pc:sldMkLst>
        <pc:spChg chg="mod">
          <ac:chgData name="天野 未空" userId="bd8e2cdf-5626-48c4-9b4b-c3cc4b484e21" providerId="ADAL" clId="{C30B6902-B977-47C5-B515-EA0BFD33B47A}" dt="2022-02-08T08:20:18.273" v="1640"/>
          <ac:spMkLst>
            <pc:docMk/>
            <pc:sldMk cId="741007219" sldId="829"/>
            <ac:spMk id="3" creationId="{DF472379-1549-47BE-8F85-F85797DCDB99}"/>
          </ac:spMkLst>
        </pc:spChg>
        <pc:spChg chg="mod">
          <ac:chgData name="天野 未空" userId="bd8e2cdf-5626-48c4-9b4b-c3cc4b484e21" providerId="ADAL" clId="{C30B6902-B977-47C5-B515-EA0BFD33B47A}" dt="2022-02-08T08:11:28.122" v="1254" actId="164"/>
          <ac:spMkLst>
            <pc:docMk/>
            <pc:sldMk cId="741007219" sldId="829"/>
            <ac:spMk id="42" creationId="{FFB618F6-8CAC-4D3F-A7EB-1C638358BD0B}"/>
          </ac:spMkLst>
        </pc:spChg>
        <pc:grpChg chg="add mod">
          <ac:chgData name="天野 未空" userId="bd8e2cdf-5626-48c4-9b4b-c3cc4b484e21" providerId="ADAL" clId="{C30B6902-B977-47C5-B515-EA0BFD33B47A}" dt="2022-02-08T08:11:28.122" v="1254" actId="164"/>
          <ac:grpSpMkLst>
            <pc:docMk/>
            <pc:sldMk cId="741007219" sldId="829"/>
            <ac:grpSpMk id="2" creationId="{4822D455-3BBF-489F-8C75-CF503A9B1CF2}"/>
          </ac:grpSpMkLst>
        </pc:grpChg>
        <pc:grpChg chg="mod">
          <ac:chgData name="天野 未空" userId="bd8e2cdf-5626-48c4-9b4b-c3cc4b484e21" providerId="ADAL" clId="{C30B6902-B977-47C5-B515-EA0BFD33B47A}" dt="2022-02-08T08:11:28.122" v="1254" actId="164"/>
          <ac:grpSpMkLst>
            <pc:docMk/>
            <pc:sldMk cId="741007219" sldId="829"/>
            <ac:grpSpMk id="32" creationId="{DA75BC80-7F73-432A-98CE-9182C8C7FD64}"/>
          </ac:grpSpMkLst>
        </pc:grpChg>
      </pc:sldChg>
      <pc:sldChg chg="modSp mod">
        <pc:chgData name="天野 未空" userId="bd8e2cdf-5626-48c4-9b4b-c3cc4b484e21" providerId="ADAL" clId="{C30B6902-B977-47C5-B515-EA0BFD33B47A}" dt="2022-02-08T08:20:06.004" v="1614"/>
        <pc:sldMkLst>
          <pc:docMk/>
          <pc:sldMk cId="2134091154" sldId="836"/>
        </pc:sldMkLst>
        <pc:spChg chg="mod">
          <ac:chgData name="天野 未空" userId="bd8e2cdf-5626-48c4-9b4b-c3cc4b484e21" providerId="ADAL" clId="{C30B6902-B977-47C5-B515-EA0BFD33B47A}" dt="2022-02-08T08:20:06.004" v="1614"/>
          <ac:spMkLst>
            <pc:docMk/>
            <pc:sldMk cId="2134091154" sldId="836"/>
            <ac:spMk id="3" creationId="{714885F7-4AC5-4197-AFCC-0D1FE30A73FF}"/>
          </ac:spMkLst>
        </pc:spChg>
      </pc:sldChg>
      <pc:sldChg chg="modSp mod">
        <pc:chgData name="天野 未空" userId="bd8e2cdf-5626-48c4-9b4b-c3cc4b484e21" providerId="ADAL" clId="{C30B6902-B977-47C5-B515-EA0BFD33B47A}" dt="2022-02-08T08:20:09.445" v="1622"/>
        <pc:sldMkLst>
          <pc:docMk/>
          <pc:sldMk cId="3654913075" sldId="838"/>
        </pc:sldMkLst>
        <pc:spChg chg="mod">
          <ac:chgData name="天野 未空" userId="bd8e2cdf-5626-48c4-9b4b-c3cc4b484e21" providerId="ADAL" clId="{C30B6902-B977-47C5-B515-EA0BFD33B47A}" dt="2022-02-08T08:20:09.445" v="1622"/>
          <ac:spMkLst>
            <pc:docMk/>
            <pc:sldMk cId="3654913075" sldId="838"/>
            <ac:spMk id="3" creationId="{B3ED7713-DF23-4F7F-AE1B-C8FBA43CF7C1}"/>
          </ac:spMkLst>
        </pc:spChg>
      </pc:sldChg>
      <pc:sldChg chg="addSp delSp modSp mod modAnim">
        <pc:chgData name="天野 未空" userId="bd8e2cdf-5626-48c4-9b4b-c3cc4b484e21" providerId="ADAL" clId="{C30B6902-B977-47C5-B515-EA0BFD33B47A}" dt="2022-02-08T08:20:12.447" v="1628"/>
        <pc:sldMkLst>
          <pc:docMk/>
          <pc:sldMk cId="3384433837" sldId="839"/>
        </pc:sldMkLst>
        <pc:spChg chg="mod">
          <ac:chgData name="天野 未空" userId="bd8e2cdf-5626-48c4-9b4b-c3cc4b484e21" providerId="ADAL" clId="{C30B6902-B977-47C5-B515-EA0BFD33B47A}" dt="2022-02-08T08:20:12.447" v="1628"/>
          <ac:spMkLst>
            <pc:docMk/>
            <pc:sldMk cId="3384433837" sldId="839"/>
            <ac:spMk id="3" creationId="{714885F7-4AC5-4197-AFCC-0D1FE30A73FF}"/>
          </ac:spMkLst>
        </pc:spChg>
        <pc:spChg chg="mod">
          <ac:chgData name="天野 未空" userId="bd8e2cdf-5626-48c4-9b4b-c3cc4b484e21" providerId="ADAL" clId="{C30B6902-B977-47C5-B515-EA0BFD33B47A}" dt="2022-02-08T07:23:16.473" v="892"/>
          <ac:spMkLst>
            <pc:docMk/>
            <pc:sldMk cId="3384433837" sldId="839"/>
            <ac:spMk id="35" creationId="{6973F113-A0FD-414B-BE94-5BCE0D740B6D}"/>
          </ac:spMkLst>
        </pc:spChg>
        <pc:spChg chg="mod">
          <ac:chgData name="天野 未空" userId="bd8e2cdf-5626-48c4-9b4b-c3cc4b484e21" providerId="ADAL" clId="{C30B6902-B977-47C5-B515-EA0BFD33B47A}" dt="2022-02-08T07:23:16.473" v="892"/>
          <ac:spMkLst>
            <pc:docMk/>
            <pc:sldMk cId="3384433837" sldId="839"/>
            <ac:spMk id="36" creationId="{706D78BA-89CF-4D7A-951D-AD4E7C2DB540}"/>
          </ac:spMkLst>
        </pc:spChg>
        <pc:spChg chg="mod">
          <ac:chgData name="天野 未空" userId="bd8e2cdf-5626-48c4-9b4b-c3cc4b484e21" providerId="ADAL" clId="{C30B6902-B977-47C5-B515-EA0BFD33B47A}" dt="2022-02-08T07:23:16.473" v="892"/>
          <ac:spMkLst>
            <pc:docMk/>
            <pc:sldMk cId="3384433837" sldId="839"/>
            <ac:spMk id="37" creationId="{7BD19EA4-110C-4806-9701-CFF39E08A771}"/>
          </ac:spMkLst>
        </pc:spChg>
        <pc:spChg chg="mod">
          <ac:chgData name="天野 未空" userId="bd8e2cdf-5626-48c4-9b4b-c3cc4b484e21" providerId="ADAL" clId="{C30B6902-B977-47C5-B515-EA0BFD33B47A}" dt="2022-02-08T07:23:16.473" v="892"/>
          <ac:spMkLst>
            <pc:docMk/>
            <pc:sldMk cId="3384433837" sldId="839"/>
            <ac:spMk id="38" creationId="{B7E37A9A-208D-4F4E-8307-EDCB3681CE35}"/>
          </ac:spMkLst>
        </pc:spChg>
        <pc:grpChg chg="add del mod">
          <ac:chgData name="天野 未空" userId="bd8e2cdf-5626-48c4-9b4b-c3cc4b484e21" providerId="ADAL" clId="{C30B6902-B977-47C5-B515-EA0BFD33B47A}" dt="2022-02-08T07:23:17.580" v="893"/>
          <ac:grpSpMkLst>
            <pc:docMk/>
            <pc:sldMk cId="3384433837" sldId="839"/>
            <ac:grpSpMk id="31" creationId="{5D25A7E4-6971-4FB1-AAF1-487A69A176FC}"/>
          </ac:grpSpMkLst>
        </pc:grpChg>
      </pc:sldChg>
      <pc:sldChg chg="modSp mod">
        <pc:chgData name="天野 未空" userId="bd8e2cdf-5626-48c4-9b4b-c3cc4b484e21" providerId="ADAL" clId="{C30B6902-B977-47C5-B515-EA0BFD33B47A}" dt="2022-02-08T08:20:21.306" v="1646"/>
        <pc:sldMkLst>
          <pc:docMk/>
          <pc:sldMk cId="2808714320" sldId="840"/>
        </pc:sldMkLst>
        <pc:spChg chg="mod">
          <ac:chgData name="天野 未空" userId="bd8e2cdf-5626-48c4-9b4b-c3cc4b484e21" providerId="ADAL" clId="{C30B6902-B977-47C5-B515-EA0BFD33B47A}" dt="2022-02-08T08:20:21.306" v="1646"/>
          <ac:spMkLst>
            <pc:docMk/>
            <pc:sldMk cId="2808714320" sldId="840"/>
            <ac:spMk id="3" creationId="{5B9A3322-8D06-4269-9FDC-2B5B7427A5B1}"/>
          </ac:spMkLst>
        </pc:spChg>
      </pc:sldChg>
      <pc:sldChg chg="modSp mod">
        <pc:chgData name="天野 未空" userId="bd8e2cdf-5626-48c4-9b4b-c3cc4b484e21" providerId="ADAL" clId="{C30B6902-B977-47C5-B515-EA0BFD33B47A}" dt="2022-02-08T08:20:15.447" v="1634"/>
        <pc:sldMkLst>
          <pc:docMk/>
          <pc:sldMk cId="1927790138" sldId="841"/>
        </pc:sldMkLst>
        <pc:spChg chg="mod">
          <ac:chgData name="天野 未空" userId="bd8e2cdf-5626-48c4-9b4b-c3cc4b484e21" providerId="ADAL" clId="{C30B6902-B977-47C5-B515-EA0BFD33B47A}" dt="2022-02-08T08:20:15.447" v="1634"/>
          <ac:spMkLst>
            <pc:docMk/>
            <pc:sldMk cId="1927790138" sldId="841"/>
            <ac:spMk id="3" creationId="{38356D73-F5E6-4536-9CD9-CE8F244CD01B}"/>
          </ac:spMkLst>
        </pc:spChg>
      </pc:sldChg>
      <pc:sldChg chg="modSp mod">
        <pc:chgData name="天野 未空" userId="bd8e2cdf-5626-48c4-9b4b-c3cc4b484e21" providerId="ADAL" clId="{C30B6902-B977-47C5-B515-EA0BFD33B47A}" dt="2022-02-08T08:19:43.451" v="1577"/>
        <pc:sldMkLst>
          <pc:docMk/>
          <pc:sldMk cId="2637509560" sldId="844"/>
        </pc:sldMkLst>
        <pc:spChg chg="mod">
          <ac:chgData name="天野 未空" userId="bd8e2cdf-5626-48c4-9b4b-c3cc4b484e21" providerId="ADAL" clId="{C30B6902-B977-47C5-B515-EA0BFD33B47A}" dt="2022-02-08T08:19:43.451" v="1577"/>
          <ac:spMkLst>
            <pc:docMk/>
            <pc:sldMk cId="2637509560" sldId="844"/>
            <ac:spMk id="3" creationId="{346D4593-271E-4C6F-B2AD-66B4085A1C99}"/>
          </ac:spMkLst>
        </pc:spChg>
      </pc:sldChg>
      <pc:sldChg chg="addSp delSp modSp mod delAnim modAnim modNotesTx">
        <pc:chgData name="天野 未空" userId="bd8e2cdf-5626-48c4-9b4b-c3cc4b484e21" providerId="ADAL" clId="{C30B6902-B977-47C5-B515-EA0BFD33B47A}" dt="2022-02-08T08:19:51.655" v="1583"/>
        <pc:sldMkLst>
          <pc:docMk/>
          <pc:sldMk cId="3745250759" sldId="845"/>
        </pc:sldMkLst>
        <pc:spChg chg="mod">
          <ac:chgData name="天野 未空" userId="bd8e2cdf-5626-48c4-9b4b-c3cc4b484e21" providerId="ADAL" clId="{C30B6902-B977-47C5-B515-EA0BFD33B47A}" dt="2022-02-08T08:19:51.655" v="1583"/>
          <ac:spMkLst>
            <pc:docMk/>
            <pc:sldMk cId="3745250759" sldId="845"/>
            <ac:spMk id="3" creationId="{346D4593-271E-4C6F-B2AD-66B4085A1C99}"/>
          </ac:spMkLst>
        </pc:spChg>
        <pc:spChg chg="mod">
          <ac:chgData name="天野 未空" userId="bd8e2cdf-5626-48c4-9b4b-c3cc4b484e21" providerId="ADAL" clId="{C30B6902-B977-47C5-B515-EA0BFD33B47A}" dt="2022-02-08T07:22:53.837" v="889"/>
          <ac:spMkLst>
            <pc:docMk/>
            <pc:sldMk cId="3745250759" sldId="845"/>
            <ac:spMk id="13" creationId="{B0E6CDB1-D55B-4446-95FA-43BD7018C9E6}"/>
          </ac:spMkLst>
        </pc:spChg>
        <pc:spChg chg="mod">
          <ac:chgData name="天野 未空" userId="bd8e2cdf-5626-48c4-9b4b-c3cc4b484e21" providerId="ADAL" clId="{C30B6902-B977-47C5-B515-EA0BFD33B47A}" dt="2022-02-08T07:22:53.837" v="889"/>
          <ac:spMkLst>
            <pc:docMk/>
            <pc:sldMk cId="3745250759" sldId="845"/>
            <ac:spMk id="14" creationId="{4AEE9B89-2A67-4012-8C3C-ED26BAE3A8FA}"/>
          </ac:spMkLst>
        </pc:spChg>
        <pc:spChg chg="mod">
          <ac:chgData name="天野 未空" userId="bd8e2cdf-5626-48c4-9b4b-c3cc4b484e21" providerId="ADAL" clId="{C30B6902-B977-47C5-B515-EA0BFD33B47A}" dt="2022-02-08T07:22:53.837" v="889"/>
          <ac:spMkLst>
            <pc:docMk/>
            <pc:sldMk cId="3745250759" sldId="845"/>
            <ac:spMk id="16" creationId="{D1E94D67-4310-43E8-B055-56DE9F064826}"/>
          </ac:spMkLst>
        </pc:spChg>
        <pc:spChg chg="mod">
          <ac:chgData name="天野 未空" userId="bd8e2cdf-5626-48c4-9b4b-c3cc4b484e21" providerId="ADAL" clId="{C30B6902-B977-47C5-B515-EA0BFD33B47A}" dt="2022-02-08T07:22:53.837" v="889"/>
          <ac:spMkLst>
            <pc:docMk/>
            <pc:sldMk cId="3745250759" sldId="845"/>
            <ac:spMk id="17" creationId="{FE9B5F61-7749-408F-8354-ED041CCA2CC0}"/>
          </ac:spMkLst>
        </pc:spChg>
        <pc:spChg chg="mod">
          <ac:chgData name="天野 未空" userId="bd8e2cdf-5626-48c4-9b4b-c3cc4b484e21" providerId="ADAL" clId="{C30B6902-B977-47C5-B515-EA0BFD33B47A}" dt="2022-02-08T07:25:59.419" v="985" actId="14100"/>
          <ac:spMkLst>
            <pc:docMk/>
            <pc:sldMk cId="3745250759" sldId="845"/>
            <ac:spMk id="19" creationId="{346BFB92-5846-47CE-B0CE-E4BCF5C7E9DF}"/>
          </ac:spMkLst>
        </pc:spChg>
        <pc:spChg chg="mod">
          <ac:chgData name="天野 未空" userId="bd8e2cdf-5626-48c4-9b4b-c3cc4b484e21" providerId="ADAL" clId="{C30B6902-B977-47C5-B515-EA0BFD33B47A}" dt="2022-02-08T07:26:47.216" v="1016" actId="14100"/>
          <ac:spMkLst>
            <pc:docMk/>
            <pc:sldMk cId="3745250759" sldId="845"/>
            <ac:spMk id="20" creationId="{ABE6BC93-1495-44A2-974C-7D4807822F80}"/>
          </ac:spMkLst>
        </pc:spChg>
        <pc:spChg chg="mod">
          <ac:chgData name="天野 未空" userId="bd8e2cdf-5626-48c4-9b4b-c3cc4b484e21" providerId="ADAL" clId="{C30B6902-B977-47C5-B515-EA0BFD33B47A}" dt="2022-02-08T07:26:16.682" v="993" actId="1037"/>
          <ac:spMkLst>
            <pc:docMk/>
            <pc:sldMk cId="3745250759" sldId="845"/>
            <ac:spMk id="21" creationId="{BE184463-D0D9-44CD-89D5-92463403A027}"/>
          </ac:spMkLst>
        </pc:spChg>
        <pc:spChg chg="mod">
          <ac:chgData name="天野 未空" userId="bd8e2cdf-5626-48c4-9b4b-c3cc4b484e21" providerId="ADAL" clId="{C30B6902-B977-47C5-B515-EA0BFD33B47A}" dt="2022-02-08T07:26:51.462" v="1017" actId="1036"/>
          <ac:spMkLst>
            <pc:docMk/>
            <pc:sldMk cId="3745250759" sldId="845"/>
            <ac:spMk id="22" creationId="{03CBD08D-B11A-4951-AEBD-164CE6D02A8B}"/>
          </ac:spMkLst>
        </pc:spChg>
        <pc:grpChg chg="add del mod">
          <ac:chgData name="天野 未空" userId="bd8e2cdf-5626-48c4-9b4b-c3cc4b484e21" providerId="ADAL" clId="{C30B6902-B977-47C5-B515-EA0BFD33B47A}" dt="2022-02-08T07:23:04.437" v="891" actId="21"/>
          <ac:grpSpMkLst>
            <pc:docMk/>
            <pc:sldMk cId="3745250759" sldId="845"/>
            <ac:grpSpMk id="12" creationId="{FDF3F087-A48A-4A76-8E43-8B53AA6722CD}"/>
          </ac:grpSpMkLst>
        </pc:grpChg>
        <pc:grpChg chg="mod">
          <ac:chgData name="天野 未空" userId="bd8e2cdf-5626-48c4-9b4b-c3cc4b484e21" providerId="ADAL" clId="{C30B6902-B977-47C5-B515-EA0BFD33B47A}" dt="2022-02-08T07:22:53.837" v="889"/>
          <ac:grpSpMkLst>
            <pc:docMk/>
            <pc:sldMk cId="3745250759" sldId="845"/>
            <ac:grpSpMk id="15" creationId="{B887515A-78A5-4D8C-8944-28D40307812B}"/>
          </ac:grpSpMkLst>
        </pc:grpChg>
        <pc:grpChg chg="add mod">
          <ac:chgData name="天野 未空" userId="bd8e2cdf-5626-48c4-9b4b-c3cc4b484e21" providerId="ADAL" clId="{C30B6902-B977-47C5-B515-EA0BFD33B47A}" dt="2022-02-08T07:24:03.597" v="902" actId="1076"/>
          <ac:grpSpMkLst>
            <pc:docMk/>
            <pc:sldMk cId="3745250759" sldId="845"/>
            <ac:grpSpMk id="18" creationId="{9E01DFD5-F0C4-4BF1-8F19-F4505262557C}"/>
          </ac:grpSpMkLst>
        </pc:grpChg>
      </pc:sldChg>
      <pc:sldChg chg="addSp delSp modSp mod addAnim delAnim modAnim">
        <pc:chgData name="天野 未空" userId="bd8e2cdf-5626-48c4-9b4b-c3cc4b484e21" providerId="ADAL" clId="{C30B6902-B977-47C5-B515-EA0BFD33B47A}" dt="2022-02-08T08:19:55.357" v="1594"/>
        <pc:sldMkLst>
          <pc:docMk/>
          <pc:sldMk cId="2538496340" sldId="846"/>
        </pc:sldMkLst>
        <pc:spChg chg="mod">
          <ac:chgData name="天野 未空" userId="bd8e2cdf-5626-48c4-9b4b-c3cc4b484e21" providerId="ADAL" clId="{C30B6902-B977-47C5-B515-EA0BFD33B47A}" dt="2022-02-08T08:19:55.357" v="1594"/>
          <ac:spMkLst>
            <pc:docMk/>
            <pc:sldMk cId="2538496340" sldId="846"/>
            <ac:spMk id="3" creationId="{346D4593-271E-4C6F-B2AD-66B4085A1C99}"/>
          </ac:spMkLst>
        </pc:spChg>
        <pc:spChg chg="mod">
          <ac:chgData name="天野 未空" userId="bd8e2cdf-5626-48c4-9b4b-c3cc4b484e21" providerId="ADAL" clId="{C30B6902-B977-47C5-B515-EA0BFD33B47A}" dt="2022-02-08T07:29:08.675" v="1024" actId="20577"/>
          <ac:spMkLst>
            <pc:docMk/>
            <pc:sldMk cId="2538496340" sldId="846"/>
            <ac:spMk id="8" creationId="{A8312829-5EB2-4311-B582-CB1C7B9A222C}"/>
          </ac:spMkLst>
        </pc:spChg>
        <pc:spChg chg="del mod">
          <ac:chgData name="天野 未空" userId="bd8e2cdf-5626-48c4-9b4b-c3cc4b484e21" providerId="ADAL" clId="{C30B6902-B977-47C5-B515-EA0BFD33B47A}" dt="2022-02-08T07:32:16.867" v="1074" actId="21"/>
          <ac:spMkLst>
            <pc:docMk/>
            <pc:sldMk cId="2538496340" sldId="846"/>
            <ac:spMk id="9" creationId="{D8C9C441-1133-469A-95AD-46766FF9C38D}"/>
          </ac:spMkLst>
        </pc:spChg>
        <pc:spChg chg="mod">
          <ac:chgData name="天野 未空" userId="bd8e2cdf-5626-48c4-9b4b-c3cc4b484e21" providerId="ADAL" clId="{C30B6902-B977-47C5-B515-EA0BFD33B47A}" dt="2022-02-08T07:32:19.935" v="1075" actId="14100"/>
          <ac:spMkLst>
            <pc:docMk/>
            <pc:sldMk cId="2538496340" sldId="846"/>
            <ac:spMk id="10" creationId="{0F519D7B-0464-4EEE-AD8F-9490F7BFE9AD}"/>
          </ac:spMkLst>
        </pc:spChg>
        <pc:spChg chg="del mod">
          <ac:chgData name="天野 未空" userId="bd8e2cdf-5626-48c4-9b4b-c3cc4b484e21" providerId="ADAL" clId="{C30B6902-B977-47C5-B515-EA0BFD33B47A}" dt="2022-02-08T07:32:13.654" v="1073" actId="21"/>
          <ac:spMkLst>
            <pc:docMk/>
            <pc:sldMk cId="2538496340" sldId="846"/>
            <ac:spMk id="12" creationId="{A5D1211F-3550-46D7-B585-9CA8E9343A2B}"/>
          </ac:spMkLst>
        </pc:spChg>
        <pc:spChg chg="mod">
          <ac:chgData name="天野 未空" userId="bd8e2cdf-5626-48c4-9b4b-c3cc4b484e21" providerId="ADAL" clId="{C30B6902-B977-47C5-B515-EA0BFD33B47A}" dt="2022-02-08T07:27:25.174" v="1018"/>
          <ac:spMkLst>
            <pc:docMk/>
            <pc:sldMk cId="2538496340" sldId="846"/>
            <ac:spMk id="13" creationId="{2D407C11-64B7-4CB1-84C7-83BDFC3F65BD}"/>
          </ac:spMkLst>
        </pc:spChg>
        <pc:grpChg chg="add del mod">
          <ac:chgData name="天野 未空" userId="bd8e2cdf-5626-48c4-9b4b-c3cc4b484e21" providerId="ADAL" clId="{C30B6902-B977-47C5-B515-EA0BFD33B47A}" dt="2022-02-08T07:31:46.864" v="1026" actId="21"/>
          <ac:grpSpMkLst>
            <pc:docMk/>
            <pc:sldMk cId="2538496340" sldId="846"/>
            <ac:grpSpMk id="7" creationId="{25BDD180-CB95-4B3E-8C61-003343789614}"/>
          </ac:grpSpMkLst>
        </pc:grpChg>
        <pc:grpChg chg="del mod">
          <ac:chgData name="天野 未空" userId="bd8e2cdf-5626-48c4-9b4b-c3cc4b484e21" providerId="ADAL" clId="{C30B6902-B977-47C5-B515-EA0BFD33B47A}" dt="2022-02-08T07:32:13.654" v="1073" actId="21"/>
          <ac:grpSpMkLst>
            <pc:docMk/>
            <pc:sldMk cId="2538496340" sldId="846"/>
            <ac:grpSpMk id="11" creationId="{ADAE1106-310B-4C9B-9F12-6046C9D89653}"/>
          </ac:grpSpMkLst>
        </pc:grpChg>
      </pc:sldChg>
      <pc:sldChg chg="addSp delSp modSp mod addAnim delAnim modAnim">
        <pc:chgData name="天野 未空" userId="bd8e2cdf-5626-48c4-9b4b-c3cc4b484e21" providerId="ADAL" clId="{C30B6902-B977-47C5-B515-EA0BFD33B47A}" dt="2022-02-08T08:19:58.527" v="1601"/>
        <pc:sldMkLst>
          <pc:docMk/>
          <pc:sldMk cId="4225073041" sldId="847"/>
        </pc:sldMkLst>
        <pc:spChg chg="mod">
          <ac:chgData name="天野 未空" userId="bd8e2cdf-5626-48c4-9b4b-c3cc4b484e21" providerId="ADAL" clId="{C30B6902-B977-47C5-B515-EA0BFD33B47A}" dt="2022-02-08T08:19:58.527" v="1601"/>
          <ac:spMkLst>
            <pc:docMk/>
            <pc:sldMk cId="4225073041" sldId="847"/>
            <ac:spMk id="3" creationId="{346D4593-271E-4C6F-B2AD-66B4085A1C99}"/>
          </ac:spMkLst>
        </pc:spChg>
        <pc:spChg chg="mod">
          <ac:chgData name="天野 未空" userId="bd8e2cdf-5626-48c4-9b4b-c3cc4b484e21" providerId="ADAL" clId="{C30B6902-B977-47C5-B515-EA0BFD33B47A}" dt="2022-02-08T08:17:37.395" v="1468" actId="20577"/>
          <ac:spMkLst>
            <pc:docMk/>
            <pc:sldMk cId="4225073041" sldId="847"/>
            <ac:spMk id="9" creationId="{C232F278-C858-4546-8FFD-BA3BA5C2937F}"/>
          </ac:spMkLst>
        </pc:spChg>
        <pc:spChg chg="mod">
          <ac:chgData name="天野 未空" userId="bd8e2cdf-5626-48c4-9b4b-c3cc4b484e21" providerId="ADAL" clId="{C30B6902-B977-47C5-B515-EA0BFD33B47A}" dt="2022-02-08T08:11:16.147" v="1252"/>
          <ac:spMkLst>
            <pc:docMk/>
            <pc:sldMk cId="4225073041" sldId="847"/>
            <ac:spMk id="11" creationId="{7AE36403-870E-4EA7-91D8-8427F418ACAF}"/>
          </ac:spMkLst>
        </pc:spChg>
        <pc:spChg chg="mod">
          <ac:chgData name="天野 未空" userId="bd8e2cdf-5626-48c4-9b4b-c3cc4b484e21" providerId="ADAL" clId="{C30B6902-B977-47C5-B515-EA0BFD33B47A}" dt="2022-02-08T08:11:16.147" v="1252"/>
          <ac:spMkLst>
            <pc:docMk/>
            <pc:sldMk cId="4225073041" sldId="847"/>
            <ac:spMk id="13" creationId="{AE4541CB-F020-4264-8249-A1A0F71DCD96}"/>
          </ac:spMkLst>
        </pc:spChg>
        <pc:spChg chg="mod">
          <ac:chgData name="天野 未空" userId="bd8e2cdf-5626-48c4-9b4b-c3cc4b484e21" providerId="ADAL" clId="{C30B6902-B977-47C5-B515-EA0BFD33B47A}" dt="2022-02-08T08:11:16.147" v="1252"/>
          <ac:spMkLst>
            <pc:docMk/>
            <pc:sldMk cId="4225073041" sldId="847"/>
            <ac:spMk id="14" creationId="{A86BEB0F-9054-4B6F-B68C-91D9E3BADE46}"/>
          </ac:spMkLst>
        </pc:spChg>
        <pc:spChg chg="mod">
          <ac:chgData name="天野 未空" userId="bd8e2cdf-5626-48c4-9b4b-c3cc4b484e21" providerId="ADAL" clId="{C30B6902-B977-47C5-B515-EA0BFD33B47A}" dt="2022-02-08T08:11:16.147" v="1252"/>
          <ac:spMkLst>
            <pc:docMk/>
            <pc:sldMk cId="4225073041" sldId="847"/>
            <ac:spMk id="15" creationId="{78A014D5-0099-46C2-BA47-4CE0D79E3AA5}"/>
          </ac:spMkLst>
        </pc:spChg>
        <pc:spChg chg="mod">
          <ac:chgData name="天野 未空" userId="bd8e2cdf-5626-48c4-9b4b-c3cc4b484e21" providerId="ADAL" clId="{C30B6902-B977-47C5-B515-EA0BFD33B47A}" dt="2022-02-08T08:11:16.147" v="1252"/>
          <ac:spMkLst>
            <pc:docMk/>
            <pc:sldMk cId="4225073041" sldId="847"/>
            <ac:spMk id="16" creationId="{AA0E1922-9661-4F95-994F-3A78BEF87F30}"/>
          </ac:spMkLst>
        </pc:spChg>
        <pc:spChg chg="mod">
          <ac:chgData name="天野 未空" userId="bd8e2cdf-5626-48c4-9b4b-c3cc4b484e21" providerId="ADAL" clId="{C30B6902-B977-47C5-B515-EA0BFD33B47A}" dt="2022-02-08T08:15:13.017" v="1360" actId="1076"/>
          <ac:spMkLst>
            <pc:docMk/>
            <pc:sldMk cId="4225073041" sldId="847"/>
            <ac:spMk id="19" creationId="{D1A84DDB-3503-4B62-B05D-5C43BFA17D97}"/>
          </ac:spMkLst>
        </pc:spChg>
        <pc:spChg chg="del mod">
          <ac:chgData name="天野 未空" userId="bd8e2cdf-5626-48c4-9b4b-c3cc4b484e21" providerId="ADAL" clId="{C30B6902-B977-47C5-B515-EA0BFD33B47A}" dt="2022-02-08T08:12:29.863" v="1264" actId="21"/>
          <ac:spMkLst>
            <pc:docMk/>
            <pc:sldMk cId="4225073041" sldId="847"/>
            <ac:spMk id="20" creationId="{77FCA37E-BD48-4D0C-9A91-7ABCC7A11EBC}"/>
          </ac:spMkLst>
        </pc:spChg>
        <pc:spChg chg="del mod">
          <ac:chgData name="天野 未空" userId="bd8e2cdf-5626-48c4-9b4b-c3cc4b484e21" providerId="ADAL" clId="{C30B6902-B977-47C5-B515-EA0BFD33B47A}" dt="2022-02-08T08:12:14.016" v="1260" actId="21"/>
          <ac:spMkLst>
            <pc:docMk/>
            <pc:sldMk cId="4225073041" sldId="847"/>
            <ac:spMk id="22" creationId="{387AF37D-C38D-4095-A1D6-C6C8ECBBB610}"/>
          </ac:spMkLst>
        </pc:spChg>
        <pc:spChg chg="mod">
          <ac:chgData name="天野 未空" userId="bd8e2cdf-5626-48c4-9b4b-c3cc4b484e21" providerId="ADAL" clId="{C30B6902-B977-47C5-B515-EA0BFD33B47A}" dt="2022-02-08T08:14:56.968" v="1351" actId="14100"/>
          <ac:spMkLst>
            <pc:docMk/>
            <pc:sldMk cId="4225073041" sldId="847"/>
            <ac:spMk id="23" creationId="{B20135BB-894A-4E31-9784-B678D0F5CB3F}"/>
          </ac:spMkLst>
        </pc:spChg>
        <pc:spChg chg="mod">
          <ac:chgData name="天野 未空" userId="bd8e2cdf-5626-48c4-9b4b-c3cc4b484e21" providerId="ADAL" clId="{C30B6902-B977-47C5-B515-EA0BFD33B47A}" dt="2022-02-08T08:13:38.133" v="1323" actId="242"/>
          <ac:spMkLst>
            <pc:docMk/>
            <pc:sldMk cId="4225073041" sldId="847"/>
            <ac:spMk id="24" creationId="{C8C69B38-5E0D-4994-A98E-86AE60B7818B}"/>
          </ac:spMkLst>
        </pc:spChg>
        <pc:spChg chg="add del mod">
          <ac:chgData name="天野 未空" userId="bd8e2cdf-5626-48c4-9b4b-c3cc4b484e21" providerId="ADAL" clId="{C30B6902-B977-47C5-B515-EA0BFD33B47A}" dt="2022-02-08T08:15:31.970" v="1365" actId="1037"/>
          <ac:spMkLst>
            <pc:docMk/>
            <pc:sldMk cId="4225073041" sldId="847"/>
            <ac:spMk id="25" creationId="{2A79A526-8A06-4B01-924C-69FF4B273E2C}"/>
          </ac:spMkLst>
        </pc:spChg>
        <pc:grpChg chg="add del mod">
          <ac:chgData name="天野 未空" userId="bd8e2cdf-5626-48c4-9b4b-c3cc4b484e21" providerId="ADAL" clId="{C30B6902-B977-47C5-B515-EA0BFD33B47A}" dt="2022-02-08T08:11:18.886" v="1253"/>
          <ac:grpSpMkLst>
            <pc:docMk/>
            <pc:sldMk cId="4225073041" sldId="847"/>
            <ac:grpSpMk id="10" creationId="{C2A74A47-3912-4AAB-8396-B743B9873FD0}"/>
          </ac:grpSpMkLst>
        </pc:grpChg>
        <pc:grpChg chg="mod">
          <ac:chgData name="天野 未空" userId="bd8e2cdf-5626-48c4-9b4b-c3cc4b484e21" providerId="ADAL" clId="{C30B6902-B977-47C5-B515-EA0BFD33B47A}" dt="2022-02-08T08:11:16.147" v="1252"/>
          <ac:grpSpMkLst>
            <pc:docMk/>
            <pc:sldMk cId="4225073041" sldId="847"/>
            <ac:grpSpMk id="12" creationId="{2BF53F20-A577-4AA6-8F32-1CD7F8F5BAC8}"/>
          </ac:grpSpMkLst>
        </pc:grpChg>
        <pc:grpChg chg="add del mod">
          <ac:chgData name="天野 未空" userId="bd8e2cdf-5626-48c4-9b4b-c3cc4b484e21" providerId="ADAL" clId="{C30B6902-B977-47C5-B515-EA0BFD33B47A}" dt="2022-02-08T08:12:18.325" v="1262" actId="21"/>
          <ac:grpSpMkLst>
            <pc:docMk/>
            <pc:sldMk cId="4225073041" sldId="847"/>
            <ac:grpSpMk id="17" creationId="{063E69C1-8C80-44A9-A047-6F3C8C9D8DE6}"/>
          </ac:grpSpMkLst>
        </pc:grpChg>
        <pc:grpChg chg="del mod">
          <ac:chgData name="天野 未空" userId="bd8e2cdf-5626-48c4-9b4b-c3cc4b484e21" providerId="ADAL" clId="{C30B6902-B977-47C5-B515-EA0BFD33B47A}" dt="2022-02-08T08:12:29.863" v="1264" actId="21"/>
          <ac:grpSpMkLst>
            <pc:docMk/>
            <pc:sldMk cId="4225073041" sldId="847"/>
            <ac:grpSpMk id="18" creationId="{FBFF2B87-5418-406B-8114-4B90F55649E9}"/>
          </ac:grpSpMkLst>
        </pc:grpChg>
        <pc:grpChg chg="mod">
          <ac:chgData name="天野 未空" userId="bd8e2cdf-5626-48c4-9b4b-c3cc4b484e21" providerId="ADAL" clId="{C30B6902-B977-47C5-B515-EA0BFD33B47A}" dt="2022-02-08T08:12:02.468" v="1258"/>
          <ac:grpSpMkLst>
            <pc:docMk/>
            <pc:sldMk cId="4225073041" sldId="847"/>
            <ac:grpSpMk id="21" creationId="{0585543C-9127-4FC3-8974-4C6F67B0CFF2}"/>
          </ac:grpSpMkLst>
        </pc:grpChg>
        <pc:picChg chg="del">
          <ac:chgData name="天野 未空" userId="bd8e2cdf-5626-48c4-9b4b-c3cc4b484e21" providerId="ADAL" clId="{C30B6902-B977-47C5-B515-EA0BFD33B47A}" dt="2022-02-08T08:09:51.873" v="1251" actId="21"/>
          <ac:picMkLst>
            <pc:docMk/>
            <pc:sldMk cId="4225073041" sldId="847"/>
            <ac:picMk id="5" creationId="{0D281646-6FFA-4E7A-96DB-52D2F6842527}"/>
          </ac:picMkLst>
        </pc:picChg>
        <pc:picChg chg="ord">
          <ac:chgData name="天野 未空" userId="bd8e2cdf-5626-48c4-9b4b-c3cc4b484e21" providerId="ADAL" clId="{C30B6902-B977-47C5-B515-EA0BFD33B47A}" dt="2022-02-08T08:09:49.088" v="1250" actId="167"/>
          <ac:picMkLst>
            <pc:docMk/>
            <pc:sldMk cId="4225073041" sldId="847"/>
            <ac:picMk id="6" creationId="{2B38E501-E8E6-4FE2-88D5-58A21B175244}"/>
          </ac:picMkLst>
        </pc:picChg>
        <pc:picChg chg="add mod ord">
          <ac:chgData name="天野 未空" userId="bd8e2cdf-5626-48c4-9b4b-c3cc4b484e21" providerId="ADAL" clId="{C30B6902-B977-47C5-B515-EA0BFD33B47A}" dt="2022-02-08T08:09:44.911" v="1249" actId="167"/>
          <ac:picMkLst>
            <pc:docMk/>
            <pc:sldMk cId="4225073041" sldId="847"/>
            <ac:picMk id="8" creationId="{0887FD07-5ABA-46D7-9DD7-55F84DA725E5}"/>
          </ac:picMkLst>
        </pc:picChg>
      </pc:sldChg>
      <pc:sldChg chg="addSp modSp mod modAnim">
        <pc:chgData name="天野 未空" userId="bd8e2cdf-5626-48c4-9b4b-c3cc4b484e21" providerId="ADAL" clId="{C30B6902-B977-47C5-B515-EA0BFD33B47A}" dt="2022-02-08T08:20:01.624" v="1608"/>
        <pc:sldMkLst>
          <pc:docMk/>
          <pc:sldMk cId="3601406425" sldId="848"/>
        </pc:sldMkLst>
        <pc:spChg chg="mod">
          <ac:chgData name="天野 未空" userId="bd8e2cdf-5626-48c4-9b4b-c3cc4b484e21" providerId="ADAL" clId="{C30B6902-B977-47C5-B515-EA0BFD33B47A}" dt="2022-02-08T08:20:01.624" v="1608"/>
          <ac:spMkLst>
            <pc:docMk/>
            <pc:sldMk cId="3601406425" sldId="848"/>
            <ac:spMk id="3" creationId="{C2CD0CB3-7CE6-41FE-B0CC-8F302949F301}"/>
          </ac:spMkLst>
        </pc:spChg>
        <pc:spChg chg="mod">
          <ac:chgData name="天野 未空" userId="bd8e2cdf-5626-48c4-9b4b-c3cc4b484e21" providerId="ADAL" clId="{C30B6902-B977-47C5-B515-EA0BFD33B47A}" dt="2022-02-08T08:17:44.060" v="1473" actId="20577"/>
          <ac:spMkLst>
            <pc:docMk/>
            <pc:sldMk cId="3601406425" sldId="848"/>
            <ac:spMk id="7" creationId="{48E4D3B6-56AB-4C8A-8BFB-EDAB0A95EEC8}"/>
          </ac:spMkLst>
        </pc:spChg>
        <pc:spChg chg="add mod">
          <ac:chgData name="天野 未空" userId="bd8e2cdf-5626-48c4-9b4b-c3cc4b484e21" providerId="ADAL" clId="{C30B6902-B977-47C5-B515-EA0BFD33B47A}" dt="2022-02-08T08:18:03.602" v="1477" actId="6549"/>
          <ac:spMkLst>
            <pc:docMk/>
            <pc:sldMk cId="3601406425" sldId="848"/>
            <ac:spMk id="8" creationId="{A6D01940-A314-4DEE-8C4D-536D9FBEB926}"/>
          </ac:spMkLst>
        </pc:spChg>
        <pc:grpChg chg="mod">
          <ac:chgData name="天野 未空" userId="bd8e2cdf-5626-48c4-9b4b-c3cc4b484e21" providerId="ADAL" clId="{C30B6902-B977-47C5-B515-EA0BFD33B47A}" dt="2022-02-08T08:16:19.852" v="1368" actId="12788"/>
          <ac:grpSpMkLst>
            <pc:docMk/>
            <pc:sldMk cId="3601406425" sldId="848"/>
            <ac:grpSpMk id="15" creationId="{A32A8D6C-E626-462C-8C75-1D613C96DD32}"/>
          </ac:grpSpMkLst>
        </pc:grpChg>
        <pc:picChg chg="mod">
          <ac:chgData name="天野 未空" userId="bd8e2cdf-5626-48c4-9b4b-c3cc4b484e21" providerId="ADAL" clId="{C30B6902-B977-47C5-B515-EA0BFD33B47A}" dt="2022-02-08T08:16:24.078" v="1369" actId="1076"/>
          <ac:picMkLst>
            <pc:docMk/>
            <pc:sldMk cId="3601406425" sldId="848"/>
            <ac:picMk id="14" creationId="{40E2DCCE-9E33-46EB-BE6A-D51BA6321620}"/>
          </ac:picMkLst>
        </pc:picChg>
      </pc:sldChg>
      <pc:sldChg chg="add del">
        <pc:chgData name="天野 未空" userId="bd8e2cdf-5626-48c4-9b4b-c3cc4b484e21" providerId="ADAL" clId="{C30B6902-B977-47C5-B515-EA0BFD33B47A}" dt="2022-02-08T05:34:06.460" v="3" actId="2696"/>
        <pc:sldMkLst>
          <pc:docMk/>
          <pc:sldMk cId="683964453" sldId="849"/>
        </pc:sldMkLst>
      </pc:sldChg>
      <pc:sldChg chg="add del">
        <pc:chgData name="天野 未空" userId="bd8e2cdf-5626-48c4-9b4b-c3cc4b484e21" providerId="ADAL" clId="{C30B6902-B977-47C5-B515-EA0BFD33B47A}" dt="2022-02-08T05:34:06.460" v="3" actId="2696"/>
        <pc:sldMkLst>
          <pc:docMk/>
          <pc:sldMk cId="682002898" sldId="850"/>
        </pc:sldMkLst>
      </pc:sldChg>
      <pc:sldChg chg="addSp delSp modSp del mod delAnim modAnim">
        <pc:chgData name="天野 未空" userId="bd8e2cdf-5626-48c4-9b4b-c3cc4b484e21" providerId="ADAL" clId="{C30B6902-B977-47C5-B515-EA0BFD33B47A}" dt="2022-02-08T08:22:05.952" v="1688" actId="2696"/>
        <pc:sldMkLst>
          <pc:docMk/>
          <pc:sldMk cId="3218728940" sldId="851"/>
        </pc:sldMkLst>
        <pc:spChg chg="add del">
          <ac:chgData name="天野 未空" userId="bd8e2cdf-5626-48c4-9b4b-c3cc4b484e21" providerId="ADAL" clId="{C30B6902-B977-47C5-B515-EA0BFD33B47A}" dt="2022-02-08T05:52:14.478" v="49" actId="21"/>
          <ac:spMkLst>
            <pc:docMk/>
            <pc:sldMk cId="3218728940" sldId="851"/>
            <ac:spMk id="7" creationId="{75CA5AF7-4501-4EE1-AFA1-3C60DF6CDB32}"/>
          </ac:spMkLst>
        </pc:spChg>
        <pc:spChg chg="mod">
          <ac:chgData name="天野 未空" userId="bd8e2cdf-5626-48c4-9b4b-c3cc4b484e21" providerId="ADAL" clId="{C30B6902-B977-47C5-B515-EA0BFD33B47A}" dt="2022-02-08T05:35:20" v="33" actId="1036"/>
          <ac:spMkLst>
            <pc:docMk/>
            <pc:sldMk cId="3218728940" sldId="851"/>
            <ac:spMk id="8" creationId="{208558A6-AE40-4AB1-8F66-098715F232FF}"/>
          </ac:spMkLst>
        </pc:spChg>
        <pc:spChg chg="add mod">
          <ac:chgData name="天野 未空" userId="bd8e2cdf-5626-48c4-9b4b-c3cc4b484e21" providerId="ADAL" clId="{C30B6902-B977-47C5-B515-EA0BFD33B47A}" dt="2022-02-08T07:01:31.199" v="855" actId="164"/>
          <ac:spMkLst>
            <pc:docMk/>
            <pc:sldMk cId="3218728940" sldId="851"/>
            <ac:spMk id="9" creationId="{25310A80-F4AB-42E2-A34B-0A4D32F81E03}"/>
          </ac:spMkLst>
        </pc:spChg>
        <pc:spChg chg="add del mod">
          <ac:chgData name="天野 未空" userId="bd8e2cdf-5626-48c4-9b4b-c3cc4b484e21" providerId="ADAL" clId="{C30B6902-B977-47C5-B515-EA0BFD33B47A}" dt="2022-02-08T05:35:49.987" v="37"/>
          <ac:spMkLst>
            <pc:docMk/>
            <pc:sldMk cId="3218728940" sldId="851"/>
            <ac:spMk id="25" creationId="{F39A0D10-DCFC-4B09-B19E-8D8A620E08A0}"/>
          </ac:spMkLst>
        </pc:spChg>
        <pc:spChg chg="add del mod">
          <ac:chgData name="天野 未空" userId="bd8e2cdf-5626-48c4-9b4b-c3cc4b484e21" providerId="ADAL" clId="{C30B6902-B977-47C5-B515-EA0BFD33B47A}" dt="2022-02-08T05:35:49.987" v="37"/>
          <ac:spMkLst>
            <pc:docMk/>
            <pc:sldMk cId="3218728940" sldId="851"/>
            <ac:spMk id="26" creationId="{43041937-9290-4E47-9708-A3923CF8B44C}"/>
          </ac:spMkLst>
        </pc:spChg>
        <pc:spChg chg="add del mod">
          <ac:chgData name="天野 未空" userId="bd8e2cdf-5626-48c4-9b4b-c3cc4b484e21" providerId="ADAL" clId="{C30B6902-B977-47C5-B515-EA0BFD33B47A}" dt="2022-02-08T05:36:59.200" v="47" actId="21"/>
          <ac:spMkLst>
            <pc:docMk/>
            <pc:sldMk cId="3218728940" sldId="851"/>
            <ac:spMk id="27" creationId="{470F9931-E47A-4289-A661-2A94D8BA40CC}"/>
          </ac:spMkLst>
        </pc:spChg>
        <pc:spChg chg="add del mod">
          <ac:chgData name="天野 未空" userId="bd8e2cdf-5626-48c4-9b4b-c3cc4b484e21" providerId="ADAL" clId="{C30B6902-B977-47C5-B515-EA0BFD33B47A}" dt="2022-02-08T05:36:57.064" v="46" actId="21"/>
          <ac:spMkLst>
            <pc:docMk/>
            <pc:sldMk cId="3218728940" sldId="851"/>
            <ac:spMk id="28" creationId="{B084CB75-A5AC-46D9-903D-91C073A8327C}"/>
          </ac:spMkLst>
        </pc:spChg>
        <pc:spChg chg="add mod">
          <ac:chgData name="天野 未空" userId="bd8e2cdf-5626-48c4-9b4b-c3cc4b484e21" providerId="ADAL" clId="{C30B6902-B977-47C5-B515-EA0BFD33B47A}" dt="2022-02-08T06:47:50.870" v="134" actId="208"/>
          <ac:spMkLst>
            <pc:docMk/>
            <pc:sldMk cId="3218728940" sldId="851"/>
            <ac:spMk id="30" creationId="{68CF559C-DD76-4F6C-9BC6-5940A33668ED}"/>
          </ac:spMkLst>
        </pc:spChg>
        <pc:spChg chg="add mod">
          <ac:chgData name="天野 未空" userId="bd8e2cdf-5626-48c4-9b4b-c3cc4b484e21" providerId="ADAL" clId="{C30B6902-B977-47C5-B515-EA0BFD33B47A}" dt="2022-02-08T06:48:31.631" v="161" actId="1037"/>
          <ac:spMkLst>
            <pc:docMk/>
            <pc:sldMk cId="3218728940" sldId="851"/>
            <ac:spMk id="31" creationId="{AC15C69E-853F-4BF0-81A7-B8D12A0F7B91}"/>
          </ac:spMkLst>
        </pc:spChg>
        <pc:spChg chg="add mod">
          <ac:chgData name="天野 未空" userId="bd8e2cdf-5626-48c4-9b4b-c3cc4b484e21" providerId="ADAL" clId="{C30B6902-B977-47C5-B515-EA0BFD33B47A}" dt="2022-02-08T06:48:31.631" v="161" actId="1037"/>
          <ac:spMkLst>
            <pc:docMk/>
            <pc:sldMk cId="3218728940" sldId="851"/>
            <ac:spMk id="32" creationId="{17D2A6CE-5641-48B3-B095-1E1240CEFB2B}"/>
          </ac:spMkLst>
        </pc:spChg>
        <pc:spChg chg="add del mod">
          <ac:chgData name="天野 未空" userId="bd8e2cdf-5626-48c4-9b4b-c3cc4b484e21" providerId="ADAL" clId="{C30B6902-B977-47C5-B515-EA0BFD33B47A}" dt="2022-02-08T06:48:47.510" v="163"/>
          <ac:spMkLst>
            <pc:docMk/>
            <pc:sldMk cId="3218728940" sldId="851"/>
            <ac:spMk id="33" creationId="{69D84915-5C25-4551-82D5-00B7C62E4C2F}"/>
          </ac:spMkLst>
        </pc:spChg>
        <pc:spChg chg="mod">
          <ac:chgData name="天野 未空" userId="bd8e2cdf-5626-48c4-9b4b-c3cc4b484e21" providerId="ADAL" clId="{C30B6902-B977-47C5-B515-EA0BFD33B47A}" dt="2022-02-08T05:35:20" v="33" actId="1036"/>
          <ac:spMkLst>
            <pc:docMk/>
            <pc:sldMk cId="3218728940" sldId="851"/>
            <ac:spMk id="34" creationId="{9B450AA6-2286-41D9-8695-22FEE0803FDD}"/>
          </ac:spMkLst>
        </pc:spChg>
        <pc:spChg chg="mod">
          <ac:chgData name="天野 未空" userId="bd8e2cdf-5626-48c4-9b4b-c3cc4b484e21" providerId="ADAL" clId="{C30B6902-B977-47C5-B515-EA0BFD33B47A}" dt="2022-02-08T05:35:20" v="33" actId="1036"/>
          <ac:spMkLst>
            <pc:docMk/>
            <pc:sldMk cId="3218728940" sldId="851"/>
            <ac:spMk id="35" creationId="{A71A1B9B-3024-48C3-BAE7-F4278DF38233}"/>
          </ac:spMkLst>
        </pc:spChg>
        <pc:spChg chg="mod">
          <ac:chgData name="天野 未空" userId="bd8e2cdf-5626-48c4-9b4b-c3cc4b484e21" providerId="ADAL" clId="{C30B6902-B977-47C5-B515-EA0BFD33B47A}" dt="2022-02-08T05:35:20" v="33" actId="1036"/>
          <ac:spMkLst>
            <pc:docMk/>
            <pc:sldMk cId="3218728940" sldId="851"/>
            <ac:spMk id="36" creationId="{9FC55EAE-83A5-4E9A-84EA-4F4CFAB319B0}"/>
          </ac:spMkLst>
        </pc:spChg>
        <pc:spChg chg="mod topLvl">
          <ac:chgData name="天野 未空" userId="bd8e2cdf-5626-48c4-9b4b-c3cc4b484e21" providerId="ADAL" clId="{C30B6902-B977-47C5-B515-EA0BFD33B47A}" dt="2022-02-08T07:01:31.199" v="855" actId="164"/>
          <ac:spMkLst>
            <pc:docMk/>
            <pc:sldMk cId="3218728940" sldId="851"/>
            <ac:spMk id="39" creationId="{A5E5C011-DD28-4AAB-9723-B3E32AD79F56}"/>
          </ac:spMkLst>
        </pc:spChg>
        <pc:spChg chg="mod topLvl">
          <ac:chgData name="天野 未空" userId="bd8e2cdf-5626-48c4-9b4b-c3cc4b484e21" providerId="ADAL" clId="{C30B6902-B977-47C5-B515-EA0BFD33B47A}" dt="2022-02-08T07:01:31.199" v="855" actId="164"/>
          <ac:spMkLst>
            <pc:docMk/>
            <pc:sldMk cId="3218728940" sldId="851"/>
            <ac:spMk id="43" creationId="{CE7604EC-0288-470C-83F9-6D4C25ABC61A}"/>
          </ac:spMkLst>
        </pc:spChg>
        <pc:spChg chg="add del mod">
          <ac:chgData name="天野 未空" userId="bd8e2cdf-5626-48c4-9b4b-c3cc4b484e21" providerId="ADAL" clId="{C30B6902-B977-47C5-B515-EA0BFD33B47A}" dt="2022-02-08T06:53:51.438" v="657" actId="21"/>
          <ac:spMkLst>
            <pc:docMk/>
            <pc:sldMk cId="3218728940" sldId="851"/>
            <ac:spMk id="44" creationId="{7B08A73A-A3DD-43D4-948B-F29A22A8BF36}"/>
          </ac:spMkLst>
        </pc:spChg>
        <pc:spChg chg="add del mod">
          <ac:chgData name="天野 未空" userId="bd8e2cdf-5626-48c4-9b4b-c3cc4b484e21" providerId="ADAL" clId="{C30B6902-B977-47C5-B515-EA0BFD33B47A}" dt="2022-02-08T06:53:47.753" v="656" actId="21"/>
          <ac:spMkLst>
            <pc:docMk/>
            <pc:sldMk cId="3218728940" sldId="851"/>
            <ac:spMk id="45" creationId="{99E31EE0-C1B7-4DD7-BF01-269867AC0D87}"/>
          </ac:spMkLst>
        </pc:spChg>
        <pc:spChg chg="add del mod">
          <ac:chgData name="天野 未空" userId="bd8e2cdf-5626-48c4-9b4b-c3cc4b484e21" providerId="ADAL" clId="{C30B6902-B977-47C5-B515-EA0BFD33B47A}" dt="2022-02-08T06:53:46.316" v="655" actId="21"/>
          <ac:spMkLst>
            <pc:docMk/>
            <pc:sldMk cId="3218728940" sldId="851"/>
            <ac:spMk id="46" creationId="{6EFE1BB6-E8FD-4620-A960-8C09A4D68AD3}"/>
          </ac:spMkLst>
        </pc:spChg>
        <pc:spChg chg="add mod">
          <ac:chgData name="天野 未空" userId="bd8e2cdf-5626-48c4-9b4b-c3cc4b484e21" providerId="ADAL" clId="{C30B6902-B977-47C5-B515-EA0BFD33B47A}" dt="2022-02-08T07:01:31.199" v="855" actId="164"/>
          <ac:spMkLst>
            <pc:docMk/>
            <pc:sldMk cId="3218728940" sldId="851"/>
            <ac:spMk id="47" creationId="{F4FCABDA-A77D-4926-B754-37857AA12F1D}"/>
          </ac:spMkLst>
        </pc:spChg>
        <pc:spChg chg="add mod">
          <ac:chgData name="天野 未空" userId="bd8e2cdf-5626-48c4-9b4b-c3cc4b484e21" providerId="ADAL" clId="{C30B6902-B977-47C5-B515-EA0BFD33B47A}" dt="2022-02-08T07:02:40.658" v="888" actId="12788"/>
          <ac:spMkLst>
            <pc:docMk/>
            <pc:sldMk cId="3218728940" sldId="851"/>
            <ac:spMk id="48" creationId="{822BF42B-8456-44F5-8B97-617C66DDB1F9}"/>
          </ac:spMkLst>
        </pc:spChg>
        <pc:spChg chg="mod">
          <ac:chgData name="天野 未空" userId="bd8e2cdf-5626-48c4-9b4b-c3cc4b484e21" providerId="ADAL" clId="{C30B6902-B977-47C5-B515-EA0BFD33B47A}" dt="2022-02-08T05:35:20" v="33" actId="1036"/>
          <ac:spMkLst>
            <pc:docMk/>
            <pc:sldMk cId="3218728940" sldId="851"/>
            <ac:spMk id="49" creationId="{6F400897-7205-4B10-B651-4A39E1962D8C}"/>
          </ac:spMkLst>
        </pc:spChg>
        <pc:spChg chg="mod">
          <ac:chgData name="天野 未空" userId="bd8e2cdf-5626-48c4-9b4b-c3cc4b484e21" providerId="ADAL" clId="{C30B6902-B977-47C5-B515-EA0BFD33B47A}" dt="2022-02-08T05:35:20" v="33" actId="1036"/>
          <ac:spMkLst>
            <pc:docMk/>
            <pc:sldMk cId="3218728940" sldId="851"/>
            <ac:spMk id="50" creationId="{05568488-FE90-43FD-9D6C-B861FB1DE757}"/>
          </ac:spMkLst>
        </pc:spChg>
        <pc:spChg chg="mod">
          <ac:chgData name="天野 未空" userId="bd8e2cdf-5626-48c4-9b4b-c3cc4b484e21" providerId="ADAL" clId="{C30B6902-B977-47C5-B515-EA0BFD33B47A}" dt="2022-02-08T05:35:20" v="33" actId="1036"/>
          <ac:spMkLst>
            <pc:docMk/>
            <pc:sldMk cId="3218728940" sldId="851"/>
            <ac:spMk id="51" creationId="{62E48308-229C-4A42-B13C-C4708D7F7BD1}"/>
          </ac:spMkLst>
        </pc:spChg>
        <pc:spChg chg="add mod">
          <ac:chgData name="天野 未空" userId="bd8e2cdf-5626-48c4-9b4b-c3cc4b484e21" providerId="ADAL" clId="{C30B6902-B977-47C5-B515-EA0BFD33B47A}" dt="2022-02-08T07:01:31.199" v="855" actId="164"/>
          <ac:spMkLst>
            <pc:docMk/>
            <pc:sldMk cId="3218728940" sldId="851"/>
            <ac:spMk id="52" creationId="{96910775-DA5C-4E13-A905-5489DB149793}"/>
          </ac:spMkLst>
        </pc:spChg>
        <pc:spChg chg="mod">
          <ac:chgData name="天野 未空" userId="bd8e2cdf-5626-48c4-9b4b-c3cc4b484e21" providerId="ADAL" clId="{C30B6902-B977-47C5-B515-EA0BFD33B47A}" dt="2022-02-08T05:35:20" v="33" actId="1036"/>
          <ac:spMkLst>
            <pc:docMk/>
            <pc:sldMk cId="3218728940" sldId="851"/>
            <ac:spMk id="54" creationId="{EF2EB08E-7FE6-480E-BD0F-6E6E3C89E099}"/>
          </ac:spMkLst>
        </pc:spChg>
        <pc:spChg chg="mod">
          <ac:chgData name="天野 未空" userId="bd8e2cdf-5626-48c4-9b4b-c3cc4b484e21" providerId="ADAL" clId="{C30B6902-B977-47C5-B515-EA0BFD33B47A}" dt="2022-02-08T05:35:20" v="33" actId="1036"/>
          <ac:spMkLst>
            <pc:docMk/>
            <pc:sldMk cId="3218728940" sldId="851"/>
            <ac:spMk id="55" creationId="{AA5CE34D-41A8-45D5-94D9-BEE3B19F3C04}"/>
          </ac:spMkLst>
        </pc:spChg>
        <pc:spChg chg="mod">
          <ac:chgData name="天野 未空" userId="bd8e2cdf-5626-48c4-9b4b-c3cc4b484e21" providerId="ADAL" clId="{C30B6902-B977-47C5-B515-EA0BFD33B47A}" dt="2022-02-08T05:35:20" v="33" actId="1036"/>
          <ac:spMkLst>
            <pc:docMk/>
            <pc:sldMk cId="3218728940" sldId="851"/>
            <ac:spMk id="56" creationId="{A6DC4998-3B09-4552-9BD4-E85DD23D6820}"/>
          </ac:spMkLst>
        </pc:spChg>
        <pc:spChg chg="mod">
          <ac:chgData name="天野 未空" userId="bd8e2cdf-5626-48c4-9b4b-c3cc4b484e21" providerId="ADAL" clId="{C30B6902-B977-47C5-B515-EA0BFD33B47A}" dt="2022-02-08T05:35:20" v="33" actId="1036"/>
          <ac:spMkLst>
            <pc:docMk/>
            <pc:sldMk cId="3218728940" sldId="851"/>
            <ac:spMk id="57" creationId="{21CE3F2B-A069-43AB-85BB-639ABE0207B5}"/>
          </ac:spMkLst>
        </pc:spChg>
        <pc:grpChg chg="mod">
          <ac:chgData name="天野 未空" userId="bd8e2cdf-5626-48c4-9b4b-c3cc4b484e21" providerId="ADAL" clId="{C30B6902-B977-47C5-B515-EA0BFD33B47A}" dt="2022-02-08T05:35:20" v="33" actId="1036"/>
          <ac:grpSpMkLst>
            <pc:docMk/>
            <pc:sldMk cId="3218728940" sldId="851"/>
            <ac:grpSpMk id="6" creationId="{5F941CAB-40AC-4F82-B4DA-60077D679C0D}"/>
          </ac:grpSpMkLst>
        </pc:grpChg>
        <pc:grpChg chg="add del mod">
          <ac:chgData name="天野 未空" userId="bd8e2cdf-5626-48c4-9b4b-c3cc4b484e21" providerId="ADAL" clId="{C30B6902-B977-47C5-B515-EA0BFD33B47A}" dt="2022-02-08T08:21:56.294" v="1687" actId="21"/>
          <ac:grpSpMkLst>
            <pc:docMk/>
            <pc:sldMk cId="3218728940" sldId="851"/>
            <ac:grpSpMk id="11" creationId="{3962B84A-E012-41C0-A3E8-0468E2FC9D2F}"/>
          </ac:grpSpMkLst>
        </pc:grpChg>
        <pc:grpChg chg="add del mod">
          <ac:chgData name="天野 未空" userId="bd8e2cdf-5626-48c4-9b4b-c3cc4b484e21" providerId="ADAL" clId="{C30B6902-B977-47C5-B515-EA0BFD33B47A}" dt="2022-02-08T06:52:59.862" v="642" actId="165"/>
          <ac:grpSpMkLst>
            <pc:docMk/>
            <pc:sldMk cId="3218728940" sldId="851"/>
            <ac:grpSpMk id="37" creationId="{4A65F59C-B02A-4D8C-82BC-9F2B3A10174E}"/>
          </ac:grpSpMkLst>
        </pc:grpChg>
        <pc:grpChg chg="mod">
          <ac:chgData name="天野 未空" userId="bd8e2cdf-5626-48c4-9b4b-c3cc4b484e21" providerId="ADAL" clId="{C30B6902-B977-47C5-B515-EA0BFD33B47A}" dt="2022-02-08T05:35:20" v="33" actId="1036"/>
          <ac:grpSpMkLst>
            <pc:docMk/>
            <pc:sldMk cId="3218728940" sldId="851"/>
            <ac:grpSpMk id="38" creationId="{EF274CD2-BA64-4BE6-A306-AE755963D784}"/>
          </ac:grpSpMkLst>
        </pc:grpChg>
        <pc:graphicFrameChg chg="mod">
          <ac:chgData name="天野 未空" userId="bd8e2cdf-5626-48c4-9b4b-c3cc4b484e21" providerId="ADAL" clId="{C30B6902-B977-47C5-B515-EA0BFD33B47A}" dt="2022-02-08T05:35:20" v="33" actId="1036"/>
          <ac:graphicFrameMkLst>
            <pc:docMk/>
            <pc:sldMk cId="3218728940" sldId="851"/>
            <ac:graphicFrameMk id="5" creationId="{98B99DCF-94E8-4A96-BFCA-359A52870D44}"/>
          </ac:graphicFrameMkLst>
        </pc:graphicFrameChg>
      </pc:sldChg>
      <pc:sldChg chg="modSp mod">
        <pc:chgData name="天野 未空" userId="bd8e2cdf-5626-48c4-9b4b-c3cc4b484e21" providerId="ADAL" clId="{C30B6902-B977-47C5-B515-EA0BFD33B47A}" dt="2022-02-08T08:26:52.247" v="1789" actId="404"/>
        <pc:sldMkLst>
          <pc:docMk/>
          <pc:sldMk cId="2070341164" sldId="852"/>
        </pc:sldMkLst>
        <pc:spChg chg="mod">
          <ac:chgData name="天野 未空" userId="bd8e2cdf-5626-48c4-9b4b-c3cc4b484e21" providerId="ADAL" clId="{C30B6902-B977-47C5-B515-EA0BFD33B47A}" dt="2022-02-08T08:26:52.247" v="1789" actId="404"/>
          <ac:spMkLst>
            <pc:docMk/>
            <pc:sldMk cId="2070341164" sldId="852"/>
            <ac:spMk id="2" creationId="{739FD915-E2E8-4DB1-A8A0-4ECE4501C192}"/>
          </ac:spMkLst>
        </pc:spChg>
      </pc:sldChg>
      <pc:sldChg chg="add">
        <pc:chgData name="天野 未空" userId="bd8e2cdf-5626-48c4-9b4b-c3cc4b484e21" providerId="ADAL" clId="{C30B6902-B977-47C5-B515-EA0BFD33B47A}" dt="2022-02-08T08:21:53.923" v="1686"/>
        <pc:sldMkLst>
          <pc:docMk/>
          <pc:sldMk cId="363950456" sldId="853"/>
        </pc:sldMkLst>
      </pc:sldChg>
      <pc:sldChg chg="add del">
        <pc:chgData name="天野 未空" userId="bd8e2cdf-5626-48c4-9b4b-c3cc4b484e21" providerId="ADAL" clId="{C30B6902-B977-47C5-B515-EA0BFD33B47A}" dt="2022-02-08T05:34:06.460" v="3" actId="2696"/>
        <pc:sldMkLst>
          <pc:docMk/>
          <pc:sldMk cId="1450537322" sldId="853"/>
        </pc:sldMkLst>
      </pc:sldChg>
      <pc:sldChg chg="delSp add del mod">
        <pc:chgData name="天野 未空" userId="bd8e2cdf-5626-48c4-9b4b-c3cc4b484e21" providerId="ADAL" clId="{C30B6902-B977-47C5-B515-EA0BFD33B47A}" dt="2022-02-08T07:01:35.493" v="856" actId="2696"/>
        <pc:sldMkLst>
          <pc:docMk/>
          <pc:sldMk cId="2236561755" sldId="853"/>
        </pc:sldMkLst>
        <pc:spChg chg="del">
          <ac:chgData name="天野 未空" userId="bd8e2cdf-5626-48c4-9b4b-c3cc4b484e21" providerId="ADAL" clId="{C30B6902-B977-47C5-B515-EA0BFD33B47A}" dt="2022-02-08T07:00:27.113" v="828" actId="21"/>
          <ac:spMkLst>
            <pc:docMk/>
            <pc:sldMk cId="2236561755" sldId="853"/>
            <ac:spMk id="39" creationId="{A5E5C011-DD28-4AAB-9723-B3E32AD79F56}"/>
          </ac:spMkLst>
        </pc:spChg>
        <pc:spChg chg="del">
          <ac:chgData name="天野 未空" userId="bd8e2cdf-5626-48c4-9b4b-c3cc4b484e21" providerId="ADAL" clId="{C30B6902-B977-47C5-B515-EA0BFD33B47A}" dt="2022-02-08T07:00:27.974" v="829" actId="21"/>
          <ac:spMkLst>
            <pc:docMk/>
            <pc:sldMk cId="2236561755" sldId="853"/>
            <ac:spMk id="43" creationId="{CE7604EC-0288-470C-83F9-6D4C25ABC61A}"/>
          </ac:spMkLst>
        </pc:spChg>
      </pc:sldChg>
      <pc:sldChg chg="add del">
        <pc:chgData name="天野 未空" userId="bd8e2cdf-5626-48c4-9b4b-c3cc4b484e21" providerId="ADAL" clId="{C30B6902-B977-47C5-B515-EA0BFD33B47A}" dt="2022-02-08T08:36:24.601" v="1889" actId="2696"/>
        <pc:sldMkLst>
          <pc:docMk/>
          <pc:sldMk cId="1863268927" sldId="854"/>
        </pc:sldMkLst>
      </pc:sldChg>
      <pc:sldChg chg="addSp delSp modSp add mod">
        <pc:chgData name="天野 未空" userId="bd8e2cdf-5626-48c4-9b4b-c3cc4b484e21" providerId="ADAL" clId="{C30B6902-B977-47C5-B515-EA0BFD33B47A}" dt="2022-02-08T08:33:56.468" v="1827" actId="1037"/>
        <pc:sldMkLst>
          <pc:docMk/>
          <pc:sldMk cId="2721538906" sldId="855"/>
        </pc:sldMkLst>
        <pc:picChg chg="add mod">
          <ac:chgData name="天野 未空" userId="bd8e2cdf-5626-48c4-9b4b-c3cc4b484e21" providerId="ADAL" clId="{C30B6902-B977-47C5-B515-EA0BFD33B47A}" dt="2022-02-08T08:33:56.468" v="1827" actId="1037"/>
          <ac:picMkLst>
            <pc:docMk/>
            <pc:sldMk cId="2721538906" sldId="855"/>
            <ac:picMk id="8" creationId="{1569229F-5808-4F6F-B4BA-588CD1D3BCAB}"/>
          </ac:picMkLst>
        </pc:picChg>
        <pc:picChg chg="del">
          <ac:chgData name="天野 未空" userId="bd8e2cdf-5626-48c4-9b4b-c3cc4b484e21" providerId="ADAL" clId="{C30B6902-B977-47C5-B515-EA0BFD33B47A}" dt="2022-02-08T08:32:57.629" v="1808" actId="21"/>
          <ac:picMkLst>
            <pc:docMk/>
            <pc:sldMk cId="2721538906" sldId="855"/>
            <ac:picMk id="18" creationId="{0F2DF1D9-E3A0-49C6-A046-E4E1163D7F1E}"/>
          </ac:picMkLst>
        </pc:picChg>
      </pc:sldChg>
      <pc:sldChg chg="addSp delSp modSp add mod">
        <pc:chgData name="天野 未空" userId="bd8e2cdf-5626-48c4-9b4b-c3cc4b484e21" providerId="ADAL" clId="{C30B6902-B977-47C5-B515-EA0BFD33B47A}" dt="2022-02-08T08:36:17.747" v="1888" actId="14100"/>
        <pc:sldMkLst>
          <pc:docMk/>
          <pc:sldMk cId="2554938470" sldId="856"/>
        </pc:sldMkLst>
        <pc:picChg chg="add del mod">
          <ac:chgData name="天野 未空" userId="bd8e2cdf-5626-48c4-9b4b-c3cc4b484e21" providerId="ADAL" clId="{C30B6902-B977-47C5-B515-EA0BFD33B47A}" dt="2022-02-08T08:36:08.193" v="1885" actId="21"/>
          <ac:picMkLst>
            <pc:docMk/>
            <pc:sldMk cId="2554938470" sldId="856"/>
            <ac:picMk id="8" creationId="{B84B9319-F53D-4BBE-B769-59308281F4E3}"/>
          </ac:picMkLst>
        </pc:picChg>
        <pc:picChg chg="mod">
          <ac:chgData name="天野 未空" userId="bd8e2cdf-5626-48c4-9b4b-c3cc4b484e21" providerId="ADAL" clId="{C30B6902-B977-47C5-B515-EA0BFD33B47A}" dt="2022-02-08T08:36:17.747" v="1888" actId="14100"/>
          <ac:picMkLst>
            <pc:docMk/>
            <pc:sldMk cId="2554938470" sldId="856"/>
            <ac:picMk id="9" creationId="{245C32F5-8FAA-4B38-9F7E-5CCD79E899EB}"/>
          </ac:picMkLst>
        </pc:picChg>
        <pc:picChg chg="add mod ord">
          <ac:chgData name="天野 未空" userId="bd8e2cdf-5626-48c4-9b4b-c3cc4b484e21" providerId="ADAL" clId="{C30B6902-B977-47C5-B515-EA0BFD33B47A}" dt="2022-02-08T08:36:12.121" v="1886" actId="29295"/>
          <ac:picMkLst>
            <pc:docMk/>
            <pc:sldMk cId="2554938470" sldId="856"/>
            <ac:picMk id="10" creationId="{12098D8C-7FD7-45D8-9736-0505154D0026}"/>
          </ac:picMkLst>
        </pc:picChg>
        <pc:picChg chg="mod">
          <ac:chgData name="天野 未空" userId="bd8e2cdf-5626-48c4-9b4b-c3cc4b484e21" providerId="ADAL" clId="{C30B6902-B977-47C5-B515-EA0BFD33B47A}" dt="2022-02-08T08:35:24.588" v="1859" actId="1037"/>
          <ac:picMkLst>
            <pc:docMk/>
            <pc:sldMk cId="2554938470" sldId="856"/>
            <ac:picMk id="18" creationId="{0F2DF1D9-E3A0-49C6-A046-E4E1163D7F1E}"/>
          </ac:picMkLst>
        </pc:picChg>
        <pc:picChg chg="del">
          <ac:chgData name="天野 未空" userId="bd8e2cdf-5626-48c4-9b4b-c3cc4b484e21" providerId="ADAL" clId="{C30B6902-B977-47C5-B515-EA0BFD33B47A}" dt="2022-02-08T08:34:23.439" v="1829" actId="21"/>
          <ac:picMkLst>
            <pc:docMk/>
            <pc:sldMk cId="2554938470" sldId="856"/>
            <ac:picMk id="20" creationId="{324D6AFB-4D44-43DD-B2D4-6A25EEE4BE46}"/>
          </ac:picMkLst>
        </pc:picChg>
        <pc:picChg chg="mod">
          <ac:chgData name="天野 未空" userId="bd8e2cdf-5626-48c4-9b4b-c3cc4b484e21" providerId="ADAL" clId="{C30B6902-B977-47C5-B515-EA0BFD33B47A}" dt="2022-02-08T08:35:24.588" v="1859" actId="1037"/>
          <ac:picMkLst>
            <pc:docMk/>
            <pc:sldMk cId="2554938470" sldId="856"/>
            <ac:picMk id="22" creationId="{09778FAF-D0A1-4BB4-BF50-0CC2B71BB6CC}"/>
          </ac:picMkLst>
        </pc:picChg>
      </pc:sldChg>
      <pc:sldChg chg="add del">
        <pc:chgData name="天野 未空" userId="bd8e2cdf-5626-48c4-9b4b-c3cc4b484e21" providerId="ADAL" clId="{C30B6902-B977-47C5-B515-EA0BFD33B47A}" dt="2022-02-08T08:48:49.652" v="1936" actId="2696"/>
        <pc:sldMkLst>
          <pc:docMk/>
          <pc:sldMk cId="3446707018" sldId="857"/>
        </pc:sldMkLst>
      </pc:sldChg>
      <pc:sldChg chg="addSp delSp modSp add mod">
        <pc:chgData name="天野 未空" userId="bd8e2cdf-5626-48c4-9b4b-c3cc4b484e21" providerId="ADAL" clId="{C30B6902-B977-47C5-B515-EA0BFD33B47A}" dt="2022-02-08T08:48:44.810" v="1935" actId="1076"/>
        <pc:sldMkLst>
          <pc:docMk/>
          <pc:sldMk cId="1685902168" sldId="858"/>
        </pc:sldMkLst>
        <pc:picChg chg="del">
          <ac:chgData name="天野 未空" userId="bd8e2cdf-5626-48c4-9b4b-c3cc4b484e21" providerId="ADAL" clId="{C30B6902-B977-47C5-B515-EA0BFD33B47A}" dt="2022-02-08T08:48:12.323" v="1931" actId="21"/>
          <ac:picMkLst>
            <pc:docMk/>
            <pc:sldMk cId="1685902168" sldId="858"/>
            <ac:picMk id="12" creationId="{ED9A1C0B-15C4-4B32-93CF-B08F533DF526}"/>
          </ac:picMkLst>
        </pc:picChg>
        <pc:picChg chg="add mod">
          <ac:chgData name="天野 未空" userId="bd8e2cdf-5626-48c4-9b4b-c3cc4b484e21" providerId="ADAL" clId="{C30B6902-B977-47C5-B515-EA0BFD33B47A}" dt="2022-02-08T08:48:44.810" v="1935" actId="1076"/>
          <ac:picMkLst>
            <pc:docMk/>
            <pc:sldMk cId="1685902168" sldId="858"/>
            <ac:picMk id="15" creationId="{085D32AA-AEBF-4005-8D10-75498390CDE3}"/>
          </ac:picMkLst>
        </pc:picChg>
        <pc:picChg chg="add mod">
          <ac:chgData name="天野 未空" userId="bd8e2cdf-5626-48c4-9b4b-c3cc4b484e21" providerId="ADAL" clId="{C30B6902-B977-47C5-B515-EA0BFD33B47A}" dt="2022-02-08T08:48:31.391" v="1934" actId="1076"/>
          <ac:picMkLst>
            <pc:docMk/>
            <pc:sldMk cId="1685902168" sldId="858"/>
            <ac:picMk id="16" creationId="{1C2D4E01-5258-486D-9A05-B67AC8573298}"/>
          </ac:picMkLst>
        </pc:picChg>
      </pc:sldChg>
    </pc:docChg>
  </pc:docChgLst>
  <pc:docChgLst>
    <pc:chgData name="天野 未空" userId="bd8e2cdf-5626-48c4-9b4b-c3cc4b484e21" providerId="ADAL" clId="{2E38BFEC-40A6-4DBB-B467-125DFC32E1DB}"/>
    <pc:docChg chg="undo redo custSel addSld delSld modSld sldOrd modSection">
      <pc:chgData name="天野 未空" userId="bd8e2cdf-5626-48c4-9b4b-c3cc4b484e21" providerId="ADAL" clId="{2E38BFEC-40A6-4DBB-B467-125DFC32E1DB}" dt="2022-02-10T03:53:44.334" v="2193"/>
      <pc:docMkLst>
        <pc:docMk/>
      </pc:docMkLst>
      <pc:sldChg chg="del">
        <pc:chgData name="天野 未空" userId="bd8e2cdf-5626-48c4-9b4b-c3cc4b484e21" providerId="ADAL" clId="{2E38BFEC-40A6-4DBB-B467-125DFC32E1DB}" dt="2022-02-10T01:07:03.750" v="106" actId="2696"/>
        <pc:sldMkLst>
          <pc:docMk/>
          <pc:sldMk cId="258739211" sldId="889"/>
        </pc:sldMkLst>
      </pc:sldChg>
      <pc:sldChg chg="addSp delSp modSp mod delAnim modAnim">
        <pc:chgData name="天野 未空" userId="bd8e2cdf-5626-48c4-9b4b-c3cc4b484e21" providerId="ADAL" clId="{2E38BFEC-40A6-4DBB-B467-125DFC32E1DB}" dt="2022-02-10T01:08:54.792" v="279" actId="14100"/>
        <pc:sldMkLst>
          <pc:docMk/>
          <pc:sldMk cId="3412701562" sldId="897"/>
        </pc:sldMkLst>
        <pc:spChg chg="del">
          <ac:chgData name="天野 未空" userId="bd8e2cdf-5626-48c4-9b4b-c3cc4b484e21" providerId="ADAL" clId="{2E38BFEC-40A6-4DBB-B467-125DFC32E1DB}" dt="2022-02-10T01:07:12.944" v="108" actId="21"/>
          <ac:spMkLst>
            <pc:docMk/>
            <pc:sldMk cId="3412701562" sldId="897"/>
            <ac:spMk id="7" creationId="{E821952A-042A-412D-B6EB-BAB5D458E94A}"/>
          </ac:spMkLst>
        </pc:spChg>
        <pc:spChg chg="mod">
          <ac:chgData name="天野 未空" userId="bd8e2cdf-5626-48c4-9b4b-c3cc4b484e21" providerId="ADAL" clId="{2E38BFEC-40A6-4DBB-B467-125DFC32E1DB}" dt="2022-02-10T01:07:35.082" v="192" actId="1036"/>
          <ac:spMkLst>
            <pc:docMk/>
            <pc:sldMk cId="3412701562" sldId="897"/>
            <ac:spMk id="18" creationId="{F26067F5-1384-4D5E-9EB1-233A3C96A3DD}"/>
          </ac:spMkLst>
        </pc:spChg>
        <pc:spChg chg="del">
          <ac:chgData name="天野 未空" userId="bd8e2cdf-5626-48c4-9b4b-c3cc4b484e21" providerId="ADAL" clId="{2E38BFEC-40A6-4DBB-B467-125DFC32E1DB}" dt="2022-02-10T01:07:12.944" v="108" actId="21"/>
          <ac:spMkLst>
            <pc:docMk/>
            <pc:sldMk cId="3412701562" sldId="897"/>
            <ac:spMk id="19" creationId="{D7E23604-88BF-4384-93CF-577F28098E0A}"/>
          </ac:spMkLst>
        </pc:spChg>
        <pc:spChg chg="del">
          <ac:chgData name="天野 未空" userId="bd8e2cdf-5626-48c4-9b4b-c3cc4b484e21" providerId="ADAL" clId="{2E38BFEC-40A6-4DBB-B467-125DFC32E1DB}" dt="2022-02-10T01:07:12.944" v="108" actId="21"/>
          <ac:spMkLst>
            <pc:docMk/>
            <pc:sldMk cId="3412701562" sldId="897"/>
            <ac:spMk id="20" creationId="{E9FF45DD-1F24-4081-A920-40C8CC98BB98}"/>
          </ac:spMkLst>
        </pc:spChg>
        <pc:spChg chg="mod">
          <ac:chgData name="天野 未空" userId="bd8e2cdf-5626-48c4-9b4b-c3cc4b484e21" providerId="ADAL" clId="{2E38BFEC-40A6-4DBB-B467-125DFC32E1DB}" dt="2022-02-10T01:07:35.082" v="192" actId="1036"/>
          <ac:spMkLst>
            <pc:docMk/>
            <pc:sldMk cId="3412701562" sldId="897"/>
            <ac:spMk id="22" creationId="{C0C0431D-C62D-4EC6-9624-2F8E8BA5C28B}"/>
          </ac:spMkLst>
        </pc:spChg>
        <pc:spChg chg="del">
          <ac:chgData name="天野 未空" userId="bd8e2cdf-5626-48c4-9b4b-c3cc4b484e21" providerId="ADAL" clId="{2E38BFEC-40A6-4DBB-B467-125DFC32E1DB}" dt="2022-02-10T01:07:18.631" v="111" actId="21"/>
          <ac:spMkLst>
            <pc:docMk/>
            <pc:sldMk cId="3412701562" sldId="897"/>
            <ac:spMk id="23" creationId="{A393084A-E700-4BA2-8F45-B5CFEDCFF5EA}"/>
          </ac:spMkLst>
        </pc:spChg>
        <pc:spChg chg="mod">
          <ac:chgData name="天野 未空" userId="bd8e2cdf-5626-48c4-9b4b-c3cc4b484e21" providerId="ADAL" clId="{2E38BFEC-40A6-4DBB-B467-125DFC32E1DB}" dt="2022-02-10T01:07:35.082" v="192" actId="1036"/>
          <ac:spMkLst>
            <pc:docMk/>
            <pc:sldMk cId="3412701562" sldId="897"/>
            <ac:spMk id="25" creationId="{0E67C0C5-E7E9-4993-A540-A6FE2C5644A2}"/>
          </ac:spMkLst>
        </pc:spChg>
        <pc:spChg chg="del">
          <ac:chgData name="天野 未空" userId="bd8e2cdf-5626-48c4-9b4b-c3cc4b484e21" providerId="ADAL" clId="{2E38BFEC-40A6-4DBB-B467-125DFC32E1DB}" dt="2022-02-10T01:07:12.944" v="108" actId="21"/>
          <ac:spMkLst>
            <pc:docMk/>
            <pc:sldMk cId="3412701562" sldId="897"/>
            <ac:spMk id="26" creationId="{BC7D663E-3ECB-4BBD-8F75-32D51A716162}"/>
          </ac:spMkLst>
        </pc:spChg>
        <pc:spChg chg="mod">
          <ac:chgData name="天野 未空" userId="bd8e2cdf-5626-48c4-9b4b-c3cc4b484e21" providerId="ADAL" clId="{2E38BFEC-40A6-4DBB-B467-125DFC32E1DB}" dt="2022-02-10T01:07:35.082" v="192" actId="1036"/>
          <ac:spMkLst>
            <pc:docMk/>
            <pc:sldMk cId="3412701562" sldId="897"/>
            <ac:spMk id="27" creationId="{B54527B3-523B-44C3-BB5A-9F419F28B4B8}"/>
          </ac:spMkLst>
        </pc:spChg>
        <pc:spChg chg="del">
          <ac:chgData name="天野 未空" userId="bd8e2cdf-5626-48c4-9b4b-c3cc4b484e21" providerId="ADAL" clId="{2E38BFEC-40A6-4DBB-B467-125DFC32E1DB}" dt="2022-02-10T01:07:12.944" v="108" actId="21"/>
          <ac:spMkLst>
            <pc:docMk/>
            <pc:sldMk cId="3412701562" sldId="897"/>
            <ac:spMk id="29" creationId="{EF864122-DBC6-4348-A95E-5E69DF58C3B3}"/>
          </ac:spMkLst>
        </pc:spChg>
        <pc:spChg chg="del">
          <ac:chgData name="天野 未空" userId="bd8e2cdf-5626-48c4-9b4b-c3cc4b484e21" providerId="ADAL" clId="{2E38BFEC-40A6-4DBB-B467-125DFC32E1DB}" dt="2022-02-10T01:07:12.944" v="108" actId="21"/>
          <ac:spMkLst>
            <pc:docMk/>
            <pc:sldMk cId="3412701562" sldId="897"/>
            <ac:spMk id="30" creationId="{7FF2F576-C222-4069-A4A3-BF376C8B1EAD}"/>
          </ac:spMkLst>
        </pc:spChg>
        <pc:spChg chg="del">
          <ac:chgData name="天野 未空" userId="bd8e2cdf-5626-48c4-9b4b-c3cc4b484e21" providerId="ADAL" clId="{2E38BFEC-40A6-4DBB-B467-125DFC32E1DB}" dt="2022-02-10T01:07:12.944" v="108" actId="21"/>
          <ac:spMkLst>
            <pc:docMk/>
            <pc:sldMk cId="3412701562" sldId="897"/>
            <ac:spMk id="41" creationId="{72A625C6-1C1F-4924-8EB9-CF6BDF7FF667}"/>
          </ac:spMkLst>
        </pc:spChg>
        <pc:spChg chg="add mod">
          <ac:chgData name="天野 未空" userId="bd8e2cdf-5626-48c4-9b4b-c3cc4b484e21" providerId="ADAL" clId="{2E38BFEC-40A6-4DBB-B467-125DFC32E1DB}" dt="2022-02-10T01:08:45.272" v="278" actId="1035"/>
          <ac:spMkLst>
            <pc:docMk/>
            <pc:sldMk cId="3412701562" sldId="897"/>
            <ac:spMk id="42" creationId="{83B0CDB3-2114-4FD5-96B4-45C904765387}"/>
          </ac:spMkLst>
        </pc:spChg>
        <pc:spChg chg="del">
          <ac:chgData name="天野 未空" userId="bd8e2cdf-5626-48c4-9b4b-c3cc4b484e21" providerId="ADAL" clId="{2E38BFEC-40A6-4DBB-B467-125DFC32E1DB}" dt="2022-02-10T01:07:12.944" v="108" actId="21"/>
          <ac:spMkLst>
            <pc:docMk/>
            <pc:sldMk cId="3412701562" sldId="897"/>
            <ac:spMk id="43" creationId="{EA8E3EDD-1F1E-4560-8704-A55A0F653E7D}"/>
          </ac:spMkLst>
        </pc:spChg>
        <pc:spChg chg="del">
          <ac:chgData name="天野 未空" userId="bd8e2cdf-5626-48c4-9b4b-c3cc4b484e21" providerId="ADAL" clId="{2E38BFEC-40A6-4DBB-B467-125DFC32E1DB}" dt="2022-02-10T01:07:12.944" v="108" actId="21"/>
          <ac:spMkLst>
            <pc:docMk/>
            <pc:sldMk cId="3412701562" sldId="897"/>
            <ac:spMk id="44" creationId="{9BB78310-5801-4E92-B11A-03904C6EA304}"/>
          </ac:spMkLst>
        </pc:spChg>
        <pc:spChg chg="add mod">
          <ac:chgData name="天野 未空" userId="bd8e2cdf-5626-48c4-9b4b-c3cc4b484e21" providerId="ADAL" clId="{2E38BFEC-40A6-4DBB-B467-125DFC32E1DB}" dt="2022-02-10T01:08:45.272" v="278" actId="1035"/>
          <ac:spMkLst>
            <pc:docMk/>
            <pc:sldMk cId="3412701562" sldId="897"/>
            <ac:spMk id="46" creationId="{F5B94D73-7568-4B48-87F5-227C19B249BC}"/>
          </ac:spMkLst>
        </pc:spChg>
        <pc:spChg chg="add mod">
          <ac:chgData name="天野 未空" userId="bd8e2cdf-5626-48c4-9b4b-c3cc4b484e21" providerId="ADAL" clId="{2E38BFEC-40A6-4DBB-B467-125DFC32E1DB}" dt="2022-02-10T01:08:45.272" v="278" actId="1035"/>
          <ac:spMkLst>
            <pc:docMk/>
            <pc:sldMk cId="3412701562" sldId="897"/>
            <ac:spMk id="50" creationId="{32841D9B-A420-476E-B337-3B396828580C}"/>
          </ac:spMkLst>
        </pc:spChg>
        <pc:spChg chg="add mod">
          <ac:chgData name="天野 未空" userId="bd8e2cdf-5626-48c4-9b4b-c3cc4b484e21" providerId="ADAL" clId="{2E38BFEC-40A6-4DBB-B467-125DFC32E1DB}" dt="2022-02-10T01:08:45.272" v="278" actId="1035"/>
          <ac:spMkLst>
            <pc:docMk/>
            <pc:sldMk cId="3412701562" sldId="897"/>
            <ac:spMk id="51" creationId="{E428B976-EB4C-4370-8380-295C64DA1211}"/>
          </ac:spMkLst>
        </pc:spChg>
        <pc:spChg chg="add mod">
          <ac:chgData name="天野 未空" userId="bd8e2cdf-5626-48c4-9b4b-c3cc4b484e21" providerId="ADAL" clId="{2E38BFEC-40A6-4DBB-B467-125DFC32E1DB}" dt="2022-02-10T01:08:45.272" v="278" actId="1035"/>
          <ac:spMkLst>
            <pc:docMk/>
            <pc:sldMk cId="3412701562" sldId="897"/>
            <ac:spMk id="52" creationId="{E0E198B4-67EC-4C61-A39F-9566832D791D}"/>
          </ac:spMkLst>
        </pc:spChg>
        <pc:spChg chg="add mod">
          <ac:chgData name="天野 未空" userId="bd8e2cdf-5626-48c4-9b4b-c3cc4b484e21" providerId="ADAL" clId="{2E38BFEC-40A6-4DBB-B467-125DFC32E1DB}" dt="2022-02-10T01:08:45.272" v="278" actId="1035"/>
          <ac:spMkLst>
            <pc:docMk/>
            <pc:sldMk cId="3412701562" sldId="897"/>
            <ac:spMk id="54" creationId="{FFA7CBD1-54F2-47C5-9C58-1A42435A4514}"/>
          </ac:spMkLst>
        </pc:spChg>
        <pc:spChg chg="add mod">
          <ac:chgData name="天野 未空" userId="bd8e2cdf-5626-48c4-9b4b-c3cc4b484e21" providerId="ADAL" clId="{2E38BFEC-40A6-4DBB-B467-125DFC32E1DB}" dt="2022-02-10T01:08:45.272" v="278" actId="1035"/>
          <ac:spMkLst>
            <pc:docMk/>
            <pc:sldMk cId="3412701562" sldId="897"/>
            <ac:spMk id="55" creationId="{23C27BC5-DE9B-4CA2-8033-E34990DCCEC6}"/>
          </ac:spMkLst>
        </pc:spChg>
        <pc:spChg chg="add mod">
          <ac:chgData name="天野 未空" userId="bd8e2cdf-5626-48c4-9b4b-c3cc4b484e21" providerId="ADAL" clId="{2E38BFEC-40A6-4DBB-B467-125DFC32E1DB}" dt="2022-02-10T01:08:45.272" v="278" actId="1035"/>
          <ac:spMkLst>
            <pc:docMk/>
            <pc:sldMk cId="3412701562" sldId="897"/>
            <ac:spMk id="56" creationId="{4583337F-0CD9-4BD8-97C3-F2639AFBC802}"/>
          </ac:spMkLst>
        </pc:spChg>
        <pc:spChg chg="add mod">
          <ac:chgData name="天野 未空" userId="bd8e2cdf-5626-48c4-9b4b-c3cc4b484e21" providerId="ADAL" clId="{2E38BFEC-40A6-4DBB-B467-125DFC32E1DB}" dt="2022-02-10T01:08:45.272" v="278" actId="1035"/>
          <ac:spMkLst>
            <pc:docMk/>
            <pc:sldMk cId="3412701562" sldId="897"/>
            <ac:spMk id="57" creationId="{3058F2EC-19E2-4AE5-8DFE-7ED723D8B9F0}"/>
          </ac:spMkLst>
        </pc:spChg>
        <pc:spChg chg="add mod">
          <ac:chgData name="天野 未空" userId="bd8e2cdf-5626-48c4-9b4b-c3cc4b484e21" providerId="ADAL" clId="{2E38BFEC-40A6-4DBB-B467-125DFC32E1DB}" dt="2022-02-10T01:08:45.272" v="278" actId="1035"/>
          <ac:spMkLst>
            <pc:docMk/>
            <pc:sldMk cId="3412701562" sldId="897"/>
            <ac:spMk id="58" creationId="{F8F98C27-5692-45D6-BBDB-D8A6FC5B1953}"/>
          </ac:spMkLst>
        </pc:spChg>
        <pc:spChg chg="mod">
          <ac:chgData name="天野 未空" userId="bd8e2cdf-5626-48c4-9b4b-c3cc4b484e21" providerId="ADAL" clId="{2E38BFEC-40A6-4DBB-B467-125DFC32E1DB}" dt="2022-02-10T01:08:36.353" v="196"/>
          <ac:spMkLst>
            <pc:docMk/>
            <pc:sldMk cId="3412701562" sldId="897"/>
            <ac:spMk id="61" creationId="{9950A0D7-94EE-4AAB-97E3-F0DB77D8389C}"/>
          </ac:spMkLst>
        </pc:spChg>
        <pc:spChg chg="mod">
          <ac:chgData name="天野 未空" userId="bd8e2cdf-5626-48c4-9b4b-c3cc4b484e21" providerId="ADAL" clId="{2E38BFEC-40A6-4DBB-B467-125DFC32E1DB}" dt="2022-02-10T01:08:36.353" v="196"/>
          <ac:spMkLst>
            <pc:docMk/>
            <pc:sldMk cId="3412701562" sldId="897"/>
            <ac:spMk id="62" creationId="{7009C9F4-34D7-46ED-BC60-CAC1E6D19F75}"/>
          </ac:spMkLst>
        </pc:spChg>
        <pc:spChg chg="mod">
          <ac:chgData name="天野 未空" userId="bd8e2cdf-5626-48c4-9b4b-c3cc4b484e21" providerId="ADAL" clId="{2E38BFEC-40A6-4DBB-B467-125DFC32E1DB}" dt="2022-02-10T01:08:36.353" v="196"/>
          <ac:spMkLst>
            <pc:docMk/>
            <pc:sldMk cId="3412701562" sldId="897"/>
            <ac:spMk id="65" creationId="{C3A9DB6A-0445-4A42-AE0D-57F1B53EEB2C}"/>
          </ac:spMkLst>
        </pc:spChg>
        <pc:spChg chg="mod">
          <ac:chgData name="天野 未空" userId="bd8e2cdf-5626-48c4-9b4b-c3cc4b484e21" providerId="ADAL" clId="{2E38BFEC-40A6-4DBB-B467-125DFC32E1DB}" dt="2022-02-10T01:08:36.353" v="196"/>
          <ac:spMkLst>
            <pc:docMk/>
            <pc:sldMk cId="3412701562" sldId="897"/>
            <ac:spMk id="66" creationId="{C83B7576-CFDA-4E6E-87E3-7E0D15728110}"/>
          </ac:spMkLst>
        </pc:spChg>
        <pc:spChg chg="mod">
          <ac:chgData name="天野 未空" userId="bd8e2cdf-5626-48c4-9b4b-c3cc4b484e21" providerId="ADAL" clId="{2E38BFEC-40A6-4DBB-B467-125DFC32E1DB}" dt="2022-02-10T01:08:36.353" v="196"/>
          <ac:spMkLst>
            <pc:docMk/>
            <pc:sldMk cId="3412701562" sldId="897"/>
            <ac:spMk id="67" creationId="{7194E784-02FD-4233-8E23-F3E07C9120EB}"/>
          </ac:spMkLst>
        </pc:spChg>
        <pc:spChg chg="mod">
          <ac:chgData name="天野 未空" userId="bd8e2cdf-5626-48c4-9b4b-c3cc4b484e21" providerId="ADAL" clId="{2E38BFEC-40A6-4DBB-B467-125DFC32E1DB}" dt="2022-02-10T01:08:36.353" v="196"/>
          <ac:spMkLst>
            <pc:docMk/>
            <pc:sldMk cId="3412701562" sldId="897"/>
            <ac:spMk id="68" creationId="{E8979BEF-D6DE-4DE9-9C04-51312A412E87}"/>
          </ac:spMkLst>
        </pc:spChg>
        <pc:spChg chg="mod">
          <ac:chgData name="天野 未空" userId="bd8e2cdf-5626-48c4-9b4b-c3cc4b484e21" providerId="ADAL" clId="{2E38BFEC-40A6-4DBB-B467-125DFC32E1DB}" dt="2022-02-10T01:08:36.353" v="196"/>
          <ac:spMkLst>
            <pc:docMk/>
            <pc:sldMk cId="3412701562" sldId="897"/>
            <ac:spMk id="69" creationId="{803F736C-FD3A-4D7F-8A7F-992E720E6158}"/>
          </ac:spMkLst>
        </pc:spChg>
        <pc:spChg chg="mod">
          <ac:chgData name="天野 未空" userId="bd8e2cdf-5626-48c4-9b4b-c3cc4b484e21" providerId="ADAL" clId="{2E38BFEC-40A6-4DBB-B467-125DFC32E1DB}" dt="2022-02-10T01:08:36.353" v="196"/>
          <ac:spMkLst>
            <pc:docMk/>
            <pc:sldMk cId="3412701562" sldId="897"/>
            <ac:spMk id="70" creationId="{0264AF5E-5BA0-4E36-8060-2BCD7CA553DC}"/>
          </ac:spMkLst>
        </pc:spChg>
        <pc:spChg chg="mod">
          <ac:chgData name="天野 未空" userId="bd8e2cdf-5626-48c4-9b4b-c3cc4b484e21" providerId="ADAL" clId="{2E38BFEC-40A6-4DBB-B467-125DFC32E1DB}" dt="2022-02-10T01:08:36.353" v="196"/>
          <ac:spMkLst>
            <pc:docMk/>
            <pc:sldMk cId="3412701562" sldId="897"/>
            <ac:spMk id="71" creationId="{FDB90CCB-C1B4-4D22-95DA-B147E9EC75E7}"/>
          </ac:spMkLst>
        </pc:spChg>
        <pc:spChg chg="mod">
          <ac:chgData name="天野 未空" userId="bd8e2cdf-5626-48c4-9b4b-c3cc4b484e21" providerId="ADAL" clId="{2E38BFEC-40A6-4DBB-B467-125DFC32E1DB}" dt="2022-02-10T01:08:54.792" v="279" actId="14100"/>
          <ac:spMkLst>
            <pc:docMk/>
            <pc:sldMk cId="3412701562" sldId="897"/>
            <ac:spMk id="73" creationId="{AED7F63A-806C-4750-B915-B93D28DAF661}"/>
          </ac:spMkLst>
        </pc:spChg>
        <pc:grpChg chg="del">
          <ac:chgData name="天野 未空" userId="bd8e2cdf-5626-48c4-9b4b-c3cc4b484e21" providerId="ADAL" clId="{2E38BFEC-40A6-4DBB-B467-125DFC32E1DB}" dt="2022-02-10T01:07:17.102" v="109" actId="21"/>
          <ac:grpSpMkLst>
            <pc:docMk/>
            <pc:sldMk cId="3412701562" sldId="897"/>
            <ac:grpSpMk id="49" creationId="{4ACFE888-4EE8-4401-AE23-0802DF9B5ECA}"/>
          </ac:grpSpMkLst>
        </pc:grpChg>
        <pc:grpChg chg="add mod">
          <ac:chgData name="天野 未空" userId="bd8e2cdf-5626-48c4-9b4b-c3cc4b484e21" providerId="ADAL" clId="{2E38BFEC-40A6-4DBB-B467-125DFC32E1DB}" dt="2022-02-10T01:08:45.272" v="278" actId="1035"/>
          <ac:grpSpMkLst>
            <pc:docMk/>
            <pc:sldMk cId="3412701562" sldId="897"/>
            <ac:grpSpMk id="59" creationId="{0EEF88D0-7777-49EC-8FDC-49FF6C15FC5D}"/>
          </ac:grpSpMkLst>
        </pc:grpChg>
        <pc:grpChg chg="mod">
          <ac:chgData name="天野 未空" userId="bd8e2cdf-5626-48c4-9b4b-c3cc4b484e21" providerId="ADAL" clId="{2E38BFEC-40A6-4DBB-B467-125DFC32E1DB}" dt="2022-02-10T01:08:36.353" v="196"/>
          <ac:grpSpMkLst>
            <pc:docMk/>
            <pc:sldMk cId="3412701562" sldId="897"/>
            <ac:grpSpMk id="60" creationId="{EEAED1EF-55E7-485C-B7DC-A6141C94E2CE}"/>
          </ac:grpSpMkLst>
        </pc:grpChg>
        <pc:grpChg chg="mod">
          <ac:chgData name="天野 未空" userId="bd8e2cdf-5626-48c4-9b4b-c3cc4b484e21" providerId="ADAL" clId="{2E38BFEC-40A6-4DBB-B467-125DFC32E1DB}" dt="2022-02-10T01:08:36.353" v="196"/>
          <ac:grpSpMkLst>
            <pc:docMk/>
            <pc:sldMk cId="3412701562" sldId="897"/>
            <ac:grpSpMk id="63" creationId="{C0B220FF-28CF-4616-9FAA-CC9AD961C857}"/>
          </ac:grpSpMkLst>
        </pc:grpChg>
        <pc:picChg chg="mod">
          <ac:chgData name="天野 未空" userId="bd8e2cdf-5626-48c4-9b4b-c3cc4b484e21" providerId="ADAL" clId="{2E38BFEC-40A6-4DBB-B467-125DFC32E1DB}" dt="2022-02-10T01:07:35.082" v="192" actId="1036"/>
          <ac:picMkLst>
            <pc:docMk/>
            <pc:sldMk cId="3412701562" sldId="897"/>
            <ac:picMk id="5" creationId="{29E5E263-05E8-44D0-AC6E-984B61EBCF0D}"/>
          </ac:picMkLst>
        </pc:picChg>
        <pc:picChg chg="del">
          <ac:chgData name="天野 未空" userId="bd8e2cdf-5626-48c4-9b4b-c3cc4b484e21" providerId="ADAL" clId="{2E38BFEC-40A6-4DBB-B467-125DFC32E1DB}" dt="2022-02-10T01:07:17.965" v="110" actId="21"/>
          <ac:picMkLst>
            <pc:docMk/>
            <pc:sldMk cId="3412701562" sldId="897"/>
            <ac:picMk id="8" creationId="{439775F3-D372-48DE-8B54-4CA8FDE2AAB1}"/>
          </ac:picMkLst>
        </pc:picChg>
        <pc:picChg chg="add del">
          <ac:chgData name="天野 未空" userId="bd8e2cdf-5626-48c4-9b4b-c3cc4b484e21" providerId="ADAL" clId="{2E38BFEC-40A6-4DBB-B467-125DFC32E1DB}" dt="2022-02-10T01:08:01.818" v="195" actId="21"/>
          <ac:picMkLst>
            <pc:docMk/>
            <pc:sldMk cId="3412701562" sldId="897"/>
            <ac:picMk id="15" creationId="{9BA6E7E4-9A29-49F5-9F85-81A2DAE91F48}"/>
          </ac:picMkLst>
        </pc:picChg>
        <pc:picChg chg="del">
          <ac:chgData name="天野 未空" userId="bd8e2cdf-5626-48c4-9b4b-c3cc4b484e21" providerId="ADAL" clId="{2E38BFEC-40A6-4DBB-B467-125DFC32E1DB}" dt="2022-02-10T01:07:12.944" v="108" actId="21"/>
          <ac:picMkLst>
            <pc:docMk/>
            <pc:sldMk cId="3412701562" sldId="897"/>
            <ac:picMk id="21" creationId="{5B5CCFC5-D929-4F3F-86AD-BCA69AF3B401}"/>
          </ac:picMkLst>
        </pc:picChg>
        <pc:picChg chg="add mod">
          <ac:chgData name="天野 未空" userId="bd8e2cdf-5626-48c4-9b4b-c3cc4b484e21" providerId="ADAL" clId="{2E38BFEC-40A6-4DBB-B467-125DFC32E1DB}" dt="2022-02-10T01:08:45.272" v="278" actId="1035"/>
          <ac:picMkLst>
            <pc:docMk/>
            <pc:sldMk cId="3412701562" sldId="897"/>
            <ac:picMk id="45" creationId="{EC37AA20-FB1A-47FC-91BC-33407637E111}"/>
          </ac:picMkLst>
        </pc:picChg>
        <pc:picChg chg="add mod">
          <ac:chgData name="天野 未空" userId="bd8e2cdf-5626-48c4-9b4b-c3cc4b484e21" providerId="ADAL" clId="{2E38BFEC-40A6-4DBB-B467-125DFC32E1DB}" dt="2022-02-10T01:08:45.272" v="278" actId="1035"/>
          <ac:picMkLst>
            <pc:docMk/>
            <pc:sldMk cId="3412701562" sldId="897"/>
            <ac:picMk id="53" creationId="{3EED8CA1-FB4E-475D-A5DA-AB7713CEBF30}"/>
          </ac:picMkLst>
        </pc:picChg>
        <pc:picChg chg="mod">
          <ac:chgData name="天野 未空" userId="bd8e2cdf-5626-48c4-9b4b-c3cc4b484e21" providerId="ADAL" clId="{2E38BFEC-40A6-4DBB-B467-125DFC32E1DB}" dt="2022-02-10T01:08:36.353" v="196"/>
          <ac:picMkLst>
            <pc:docMk/>
            <pc:sldMk cId="3412701562" sldId="897"/>
            <ac:picMk id="64" creationId="{59E38191-5165-4ECF-ABFA-C630051DF174}"/>
          </ac:picMkLst>
        </pc:picChg>
        <pc:picChg chg="mod">
          <ac:chgData name="天野 未空" userId="bd8e2cdf-5626-48c4-9b4b-c3cc4b484e21" providerId="ADAL" clId="{2E38BFEC-40A6-4DBB-B467-125DFC32E1DB}" dt="2022-02-10T01:08:36.353" v="196"/>
          <ac:picMkLst>
            <pc:docMk/>
            <pc:sldMk cId="3412701562" sldId="897"/>
            <ac:picMk id="72" creationId="{8CC52AA3-3EEE-450A-860D-AF252FB1E18F}"/>
          </ac:picMkLst>
        </pc:picChg>
        <pc:picChg chg="mod">
          <ac:chgData name="天野 未空" userId="bd8e2cdf-5626-48c4-9b4b-c3cc4b484e21" providerId="ADAL" clId="{2E38BFEC-40A6-4DBB-B467-125DFC32E1DB}" dt="2022-02-10T01:08:36.353" v="196"/>
          <ac:picMkLst>
            <pc:docMk/>
            <pc:sldMk cId="3412701562" sldId="897"/>
            <ac:picMk id="74" creationId="{2335A89F-6623-4501-B90B-385B43AAEC4A}"/>
          </ac:picMkLst>
        </pc:picChg>
      </pc:sldChg>
      <pc:sldChg chg="addSp delSp modSp mod delAnim modAnim">
        <pc:chgData name="天野 未空" userId="bd8e2cdf-5626-48c4-9b4b-c3cc4b484e21" providerId="ADAL" clId="{2E38BFEC-40A6-4DBB-B467-125DFC32E1DB}" dt="2022-02-10T02:04:16.431" v="1424"/>
        <pc:sldMkLst>
          <pc:docMk/>
          <pc:sldMk cId="2099538219" sldId="898"/>
        </pc:sldMkLst>
        <pc:spChg chg="mod">
          <ac:chgData name="天野 未空" userId="bd8e2cdf-5626-48c4-9b4b-c3cc4b484e21" providerId="ADAL" clId="{2E38BFEC-40A6-4DBB-B467-125DFC32E1DB}" dt="2022-02-10T02:04:16.431" v="1424"/>
          <ac:spMkLst>
            <pc:docMk/>
            <pc:sldMk cId="2099538219" sldId="898"/>
            <ac:spMk id="3" creationId="{714885F7-4AC5-4197-AFCC-0D1FE30A73FF}"/>
          </ac:spMkLst>
        </pc:spChg>
        <pc:spChg chg="del">
          <ac:chgData name="天野 未空" userId="bd8e2cdf-5626-48c4-9b4b-c3cc4b484e21" providerId="ADAL" clId="{2E38BFEC-40A6-4DBB-B467-125DFC32E1DB}" dt="2022-02-10T01:09:34.229" v="283" actId="21"/>
          <ac:spMkLst>
            <pc:docMk/>
            <pc:sldMk cId="2099538219" sldId="898"/>
            <ac:spMk id="7" creationId="{E821952A-042A-412D-B6EB-BAB5D458E94A}"/>
          </ac:spMkLst>
        </pc:spChg>
        <pc:spChg chg="mod">
          <ac:chgData name="天野 未空" userId="bd8e2cdf-5626-48c4-9b4b-c3cc4b484e21" providerId="ADAL" clId="{2E38BFEC-40A6-4DBB-B467-125DFC32E1DB}" dt="2022-02-10T01:10:00.944" v="385" actId="1036"/>
          <ac:spMkLst>
            <pc:docMk/>
            <pc:sldMk cId="2099538219" sldId="898"/>
            <ac:spMk id="22" creationId="{C0C0431D-C62D-4EC6-9624-2F8E8BA5C28B}"/>
          </ac:spMkLst>
        </pc:spChg>
        <pc:spChg chg="del">
          <ac:chgData name="天野 未空" userId="bd8e2cdf-5626-48c4-9b4b-c3cc4b484e21" providerId="ADAL" clId="{2E38BFEC-40A6-4DBB-B467-125DFC32E1DB}" dt="2022-02-10T01:09:35.311" v="284" actId="21"/>
          <ac:spMkLst>
            <pc:docMk/>
            <pc:sldMk cId="2099538219" sldId="898"/>
            <ac:spMk id="23" creationId="{A393084A-E700-4BA2-8F45-B5CFEDCFF5EA}"/>
          </ac:spMkLst>
        </pc:spChg>
        <pc:spChg chg="mod">
          <ac:chgData name="天野 未空" userId="bd8e2cdf-5626-48c4-9b4b-c3cc4b484e21" providerId="ADAL" clId="{2E38BFEC-40A6-4DBB-B467-125DFC32E1DB}" dt="2022-02-10T01:10:00.944" v="385" actId="1036"/>
          <ac:spMkLst>
            <pc:docMk/>
            <pc:sldMk cId="2099538219" sldId="898"/>
            <ac:spMk id="25" creationId="{0E67C0C5-E7E9-4993-A540-A6FE2C5644A2}"/>
          </ac:spMkLst>
        </pc:spChg>
        <pc:spChg chg="del">
          <ac:chgData name="天野 未空" userId="bd8e2cdf-5626-48c4-9b4b-c3cc4b484e21" providerId="ADAL" clId="{2E38BFEC-40A6-4DBB-B467-125DFC32E1DB}" dt="2022-02-10T01:09:34.229" v="283" actId="21"/>
          <ac:spMkLst>
            <pc:docMk/>
            <pc:sldMk cId="2099538219" sldId="898"/>
            <ac:spMk id="26" creationId="{BC7D663E-3ECB-4BBD-8F75-32D51A716162}"/>
          </ac:spMkLst>
        </pc:spChg>
        <pc:spChg chg="del">
          <ac:chgData name="天野 未空" userId="bd8e2cdf-5626-48c4-9b4b-c3cc4b484e21" providerId="ADAL" clId="{2E38BFEC-40A6-4DBB-B467-125DFC32E1DB}" dt="2022-02-10T01:09:34.229" v="283" actId="21"/>
          <ac:spMkLst>
            <pc:docMk/>
            <pc:sldMk cId="2099538219" sldId="898"/>
            <ac:spMk id="29" creationId="{EF864122-DBC6-4348-A95E-5E69DF58C3B3}"/>
          </ac:spMkLst>
        </pc:spChg>
        <pc:spChg chg="del">
          <ac:chgData name="天野 未空" userId="bd8e2cdf-5626-48c4-9b4b-c3cc4b484e21" providerId="ADAL" clId="{2E38BFEC-40A6-4DBB-B467-125DFC32E1DB}" dt="2022-02-10T01:09:34.229" v="283" actId="21"/>
          <ac:spMkLst>
            <pc:docMk/>
            <pc:sldMk cId="2099538219" sldId="898"/>
            <ac:spMk id="30" creationId="{7FF2F576-C222-4069-A4A3-BF376C8B1EAD}"/>
          </ac:spMkLst>
        </pc:spChg>
        <pc:spChg chg="mod">
          <ac:chgData name="天野 未空" userId="bd8e2cdf-5626-48c4-9b4b-c3cc4b484e21" providerId="ADAL" clId="{2E38BFEC-40A6-4DBB-B467-125DFC32E1DB}" dt="2022-02-10T01:10:00.944" v="385" actId="1036"/>
          <ac:spMkLst>
            <pc:docMk/>
            <pc:sldMk cId="2099538219" sldId="898"/>
            <ac:spMk id="38" creationId="{94AB0463-387E-4DA1-8B2D-B5A8F6844BF4}"/>
          </ac:spMkLst>
        </pc:spChg>
        <pc:spChg chg="mod">
          <ac:chgData name="天野 未空" userId="bd8e2cdf-5626-48c4-9b4b-c3cc4b484e21" providerId="ADAL" clId="{2E38BFEC-40A6-4DBB-B467-125DFC32E1DB}" dt="2022-02-10T01:10:00.944" v="385" actId="1036"/>
          <ac:spMkLst>
            <pc:docMk/>
            <pc:sldMk cId="2099538219" sldId="898"/>
            <ac:spMk id="39" creationId="{2AF53FD0-A009-4BD5-83A9-E134EC7D87A5}"/>
          </ac:spMkLst>
        </pc:spChg>
        <pc:spChg chg="add mod">
          <ac:chgData name="天野 未空" userId="bd8e2cdf-5626-48c4-9b4b-c3cc4b484e21" providerId="ADAL" clId="{2E38BFEC-40A6-4DBB-B467-125DFC32E1DB}" dt="2022-02-10T01:10:31.192" v="478" actId="1035"/>
          <ac:spMkLst>
            <pc:docMk/>
            <pc:sldMk cId="2099538219" sldId="898"/>
            <ac:spMk id="40" creationId="{76E778D6-1D3C-4453-B67C-FFBEA400C263}"/>
          </ac:spMkLst>
        </pc:spChg>
        <pc:spChg chg="add mod">
          <ac:chgData name="天野 未空" userId="bd8e2cdf-5626-48c4-9b4b-c3cc4b484e21" providerId="ADAL" clId="{2E38BFEC-40A6-4DBB-B467-125DFC32E1DB}" dt="2022-02-10T01:10:39.395" v="479" actId="14100"/>
          <ac:spMkLst>
            <pc:docMk/>
            <pc:sldMk cId="2099538219" sldId="898"/>
            <ac:spMk id="41" creationId="{CBB4AFC0-47E0-4A5B-A2AA-14A12D3A4F9A}"/>
          </ac:spMkLst>
        </pc:spChg>
        <pc:spChg chg="add mod">
          <ac:chgData name="天野 未空" userId="bd8e2cdf-5626-48c4-9b4b-c3cc4b484e21" providerId="ADAL" clId="{2E38BFEC-40A6-4DBB-B467-125DFC32E1DB}" dt="2022-02-10T01:10:31.192" v="478" actId="1035"/>
          <ac:spMkLst>
            <pc:docMk/>
            <pc:sldMk cId="2099538219" sldId="898"/>
            <ac:spMk id="42" creationId="{C8153527-C4AC-4334-803C-C1E0217FA547}"/>
          </ac:spMkLst>
        </pc:spChg>
        <pc:spChg chg="add mod">
          <ac:chgData name="天野 未空" userId="bd8e2cdf-5626-48c4-9b4b-c3cc4b484e21" providerId="ADAL" clId="{2E38BFEC-40A6-4DBB-B467-125DFC32E1DB}" dt="2022-02-10T01:10:31.192" v="478" actId="1035"/>
          <ac:spMkLst>
            <pc:docMk/>
            <pc:sldMk cId="2099538219" sldId="898"/>
            <ac:spMk id="43" creationId="{D2B36A76-6F05-45C5-B0E1-025EB50AE287}"/>
          </ac:spMkLst>
        </pc:spChg>
        <pc:spChg chg="add mod">
          <ac:chgData name="天野 未空" userId="bd8e2cdf-5626-48c4-9b4b-c3cc4b484e21" providerId="ADAL" clId="{2E38BFEC-40A6-4DBB-B467-125DFC32E1DB}" dt="2022-02-10T01:10:31.192" v="478" actId="1035"/>
          <ac:spMkLst>
            <pc:docMk/>
            <pc:sldMk cId="2099538219" sldId="898"/>
            <ac:spMk id="44" creationId="{6974390E-EA51-45B3-9D1E-5309E0D79012}"/>
          </ac:spMkLst>
        </pc:spChg>
        <pc:spChg chg="add mod">
          <ac:chgData name="天野 未空" userId="bd8e2cdf-5626-48c4-9b4b-c3cc4b484e21" providerId="ADAL" clId="{2E38BFEC-40A6-4DBB-B467-125DFC32E1DB}" dt="2022-02-10T01:10:31.192" v="478" actId="1035"/>
          <ac:spMkLst>
            <pc:docMk/>
            <pc:sldMk cId="2099538219" sldId="898"/>
            <ac:spMk id="46" creationId="{D1231153-16B1-40B4-B260-4DECD1B574E3}"/>
          </ac:spMkLst>
        </pc:spChg>
        <pc:spChg chg="del">
          <ac:chgData name="天野 未空" userId="bd8e2cdf-5626-48c4-9b4b-c3cc4b484e21" providerId="ADAL" clId="{2E38BFEC-40A6-4DBB-B467-125DFC32E1DB}" dt="2022-02-10T01:09:34.229" v="283" actId="21"/>
          <ac:spMkLst>
            <pc:docMk/>
            <pc:sldMk cId="2099538219" sldId="898"/>
            <ac:spMk id="49" creationId="{C64CEEBF-20F1-44CD-A532-650370B4A199}"/>
          </ac:spMkLst>
        </pc:spChg>
        <pc:spChg chg="mod">
          <ac:chgData name="天野 未空" userId="bd8e2cdf-5626-48c4-9b4b-c3cc4b484e21" providerId="ADAL" clId="{2E38BFEC-40A6-4DBB-B467-125DFC32E1DB}" dt="2022-02-10T01:11:49.116" v="493" actId="1035"/>
          <ac:spMkLst>
            <pc:docMk/>
            <pc:sldMk cId="2099538219" sldId="898"/>
            <ac:spMk id="67" creationId="{ADC48118-AA69-4536-946B-A1E8598F43AD}"/>
          </ac:spMkLst>
        </pc:spChg>
        <pc:spChg chg="del">
          <ac:chgData name="天野 未空" userId="bd8e2cdf-5626-48c4-9b4b-c3cc4b484e21" providerId="ADAL" clId="{2E38BFEC-40A6-4DBB-B467-125DFC32E1DB}" dt="2022-02-10T01:09:34.229" v="283" actId="21"/>
          <ac:spMkLst>
            <pc:docMk/>
            <pc:sldMk cId="2099538219" sldId="898"/>
            <ac:spMk id="68" creationId="{363EF79A-2B76-4E89-8DAA-E1162E3E4354}"/>
          </ac:spMkLst>
        </pc:spChg>
        <pc:spChg chg="del">
          <ac:chgData name="天野 未空" userId="bd8e2cdf-5626-48c4-9b4b-c3cc4b484e21" providerId="ADAL" clId="{2E38BFEC-40A6-4DBB-B467-125DFC32E1DB}" dt="2022-02-10T01:09:42.593" v="289" actId="21"/>
          <ac:spMkLst>
            <pc:docMk/>
            <pc:sldMk cId="2099538219" sldId="898"/>
            <ac:spMk id="69" creationId="{4B360E84-C1A5-4475-8555-605195F12277}"/>
          </ac:spMkLst>
        </pc:spChg>
        <pc:spChg chg="mod">
          <ac:chgData name="天野 未空" userId="bd8e2cdf-5626-48c4-9b4b-c3cc4b484e21" providerId="ADAL" clId="{2E38BFEC-40A6-4DBB-B467-125DFC32E1DB}" dt="2022-02-10T01:10:20.352" v="388"/>
          <ac:spMkLst>
            <pc:docMk/>
            <pc:sldMk cId="2099538219" sldId="898"/>
            <ac:spMk id="70" creationId="{3347973D-C165-45E4-8622-4341D6C3215A}"/>
          </ac:spMkLst>
        </pc:spChg>
        <pc:spChg chg="mod">
          <ac:chgData name="天野 未空" userId="bd8e2cdf-5626-48c4-9b4b-c3cc4b484e21" providerId="ADAL" clId="{2E38BFEC-40A6-4DBB-B467-125DFC32E1DB}" dt="2022-02-10T01:10:20.352" v="388"/>
          <ac:spMkLst>
            <pc:docMk/>
            <pc:sldMk cId="2099538219" sldId="898"/>
            <ac:spMk id="71" creationId="{91B65F75-D4F2-40C0-B79D-98A0DB5AAF86}"/>
          </ac:spMkLst>
        </pc:spChg>
        <pc:spChg chg="mod">
          <ac:chgData name="天野 未空" userId="bd8e2cdf-5626-48c4-9b4b-c3cc4b484e21" providerId="ADAL" clId="{2E38BFEC-40A6-4DBB-B467-125DFC32E1DB}" dt="2022-02-10T01:10:20.352" v="388"/>
          <ac:spMkLst>
            <pc:docMk/>
            <pc:sldMk cId="2099538219" sldId="898"/>
            <ac:spMk id="72" creationId="{C86C278C-B1D7-47C0-A883-604DD1740E77}"/>
          </ac:spMkLst>
        </pc:spChg>
        <pc:spChg chg="mod">
          <ac:chgData name="天野 未空" userId="bd8e2cdf-5626-48c4-9b4b-c3cc4b484e21" providerId="ADAL" clId="{2E38BFEC-40A6-4DBB-B467-125DFC32E1DB}" dt="2022-02-10T01:10:20.352" v="388"/>
          <ac:spMkLst>
            <pc:docMk/>
            <pc:sldMk cId="2099538219" sldId="898"/>
            <ac:spMk id="73" creationId="{7EE52FAA-9E36-4C3A-9EBF-6C1CE707FBE5}"/>
          </ac:spMkLst>
        </pc:spChg>
        <pc:spChg chg="mod">
          <ac:chgData name="天野 未空" userId="bd8e2cdf-5626-48c4-9b4b-c3cc4b484e21" providerId="ADAL" clId="{2E38BFEC-40A6-4DBB-B467-125DFC32E1DB}" dt="2022-02-10T01:10:20.352" v="388"/>
          <ac:spMkLst>
            <pc:docMk/>
            <pc:sldMk cId="2099538219" sldId="898"/>
            <ac:spMk id="74" creationId="{93516E89-46EE-4848-963A-52B1B2D094A9}"/>
          </ac:spMkLst>
        </pc:spChg>
        <pc:spChg chg="mod">
          <ac:chgData name="天野 未空" userId="bd8e2cdf-5626-48c4-9b4b-c3cc4b484e21" providerId="ADAL" clId="{2E38BFEC-40A6-4DBB-B467-125DFC32E1DB}" dt="2022-02-10T01:10:20.352" v="388"/>
          <ac:spMkLst>
            <pc:docMk/>
            <pc:sldMk cId="2099538219" sldId="898"/>
            <ac:spMk id="75" creationId="{F679BB64-A9E4-4766-9F3E-4EC3396AB871}"/>
          </ac:spMkLst>
        </pc:spChg>
        <pc:spChg chg="add mod">
          <ac:chgData name="天野 未空" userId="bd8e2cdf-5626-48c4-9b4b-c3cc4b484e21" providerId="ADAL" clId="{2E38BFEC-40A6-4DBB-B467-125DFC32E1DB}" dt="2022-02-10T01:10:31.192" v="478" actId="1035"/>
          <ac:spMkLst>
            <pc:docMk/>
            <pc:sldMk cId="2099538219" sldId="898"/>
            <ac:spMk id="81" creationId="{3314CEFA-5FA4-4BEF-8BF2-58E3A1E96030}"/>
          </ac:spMkLst>
        </pc:spChg>
        <pc:spChg chg="add mod">
          <ac:chgData name="天野 未空" userId="bd8e2cdf-5626-48c4-9b4b-c3cc4b484e21" providerId="ADAL" clId="{2E38BFEC-40A6-4DBB-B467-125DFC32E1DB}" dt="2022-02-10T01:10:31.192" v="478" actId="1035"/>
          <ac:spMkLst>
            <pc:docMk/>
            <pc:sldMk cId="2099538219" sldId="898"/>
            <ac:spMk id="82" creationId="{4D1E22D5-143F-451F-8FAC-34AB80E42C4E}"/>
          </ac:spMkLst>
        </pc:spChg>
        <pc:grpChg chg="mod">
          <ac:chgData name="天野 未空" userId="bd8e2cdf-5626-48c4-9b4b-c3cc4b484e21" providerId="ADAL" clId="{2E38BFEC-40A6-4DBB-B467-125DFC32E1DB}" dt="2022-02-10T01:10:00.944" v="385" actId="1036"/>
          <ac:grpSpMkLst>
            <pc:docMk/>
            <pc:sldMk cId="2099538219" sldId="898"/>
            <ac:grpSpMk id="33" creationId="{01251C01-3E51-4BB8-AF58-F4C52256DFEF}"/>
          </ac:grpSpMkLst>
        </pc:grpChg>
        <pc:grpChg chg="del">
          <ac:chgData name="天野 未空" userId="bd8e2cdf-5626-48c4-9b4b-c3cc4b484e21" providerId="ADAL" clId="{2E38BFEC-40A6-4DBB-B467-125DFC32E1DB}" dt="2022-02-10T01:09:38.592" v="288" actId="21"/>
          <ac:grpSpMkLst>
            <pc:docMk/>
            <pc:sldMk cId="2099538219" sldId="898"/>
            <ac:grpSpMk id="37" creationId="{E43B401B-1211-430A-893D-37F8BD4AA18B}"/>
          </ac:grpSpMkLst>
        </pc:grpChg>
        <pc:grpChg chg="add mod">
          <ac:chgData name="天野 未空" userId="bd8e2cdf-5626-48c4-9b4b-c3cc4b484e21" providerId="ADAL" clId="{2E38BFEC-40A6-4DBB-B467-125DFC32E1DB}" dt="2022-02-10T01:10:31.192" v="478" actId="1035"/>
          <ac:grpSpMkLst>
            <pc:docMk/>
            <pc:sldMk cId="2099538219" sldId="898"/>
            <ac:grpSpMk id="58" creationId="{101D0CF9-A8C6-4C80-9875-FBA267F1CC17}"/>
          </ac:grpSpMkLst>
        </pc:grpChg>
        <pc:grpChg chg="add mod">
          <ac:chgData name="天野 未空" userId="bd8e2cdf-5626-48c4-9b4b-c3cc4b484e21" providerId="ADAL" clId="{2E38BFEC-40A6-4DBB-B467-125DFC32E1DB}" dt="2022-02-10T01:10:31.192" v="478" actId="1035"/>
          <ac:grpSpMkLst>
            <pc:docMk/>
            <pc:sldMk cId="2099538219" sldId="898"/>
            <ac:grpSpMk id="61" creationId="{BB347F7C-FEF5-4665-B741-F197751D75AB}"/>
          </ac:grpSpMkLst>
        </pc:grpChg>
        <pc:grpChg chg="del">
          <ac:chgData name="天野 未空" userId="bd8e2cdf-5626-48c4-9b4b-c3cc4b484e21" providerId="ADAL" clId="{2E38BFEC-40A6-4DBB-B467-125DFC32E1DB}" dt="2022-02-10T01:09:37.103" v="286" actId="21"/>
          <ac:grpSpMkLst>
            <pc:docMk/>
            <pc:sldMk cId="2099538219" sldId="898"/>
            <ac:grpSpMk id="64" creationId="{D2332051-82FA-48EA-A842-463A3F511C70}"/>
          </ac:grpSpMkLst>
        </pc:grpChg>
        <pc:grpChg chg="del">
          <ac:chgData name="天野 未空" userId="bd8e2cdf-5626-48c4-9b4b-c3cc4b484e21" providerId="ADAL" clId="{2E38BFEC-40A6-4DBB-B467-125DFC32E1DB}" dt="2022-02-10T01:09:37.885" v="287" actId="21"/>
          <ac:grpSpMkLst>
            <pc:docMk/>
            <pc:sldMk cId="2099538219" sldId="898"/>
            <ac:grpSpMk id="65" creationId="{E4179ACA-F074-4D56-81E6-30BB33927C9E}"/>
          </ac:grpSpMkLst>
        </pc:grpChg>
        <pc:grpChg chg="mod">
          <ac:chgData name="天野 未空" userId="bd8e2cdf-5626-48c4-9b4b-c3cc4b484e21" providerId="ADAL" clId="{2E38BFEC-40A6-4DBB-B467-125DFC32E1DB}" dt="2022-02-10T01:10:20.352" v="388"/>
          <ac:grpSpMkLst>
            <pc:docMk/>
            <pc:sldMk cId="2099538219" sldId="898"/>
            <ac:grpSpMk id="66" creationId="{315EA5B1-0C6E-4F56-8CE5-A8AE3F61845F}"/>
          </ac:grpSpMkLst>
        </pc:grpChg>
        <pc:grpChg chg="add mod">
          <ac:chgData name="天野 未空" userId="bd8e2cdf-5626-48c4-9b4b-c3cc4b484e21" providerId="ADAL" clId="{2E38BFEC-40A6-4DBB-B467-125DFC32E1DB}" dt="2022-02-10T01:10:31.192" v="478" actId="1035"/>
          <ac:grpSpMkLst>
            <pc:docMk/>
            <pc:sldMk cId="2099538219" sldId="898"/>
            <ac:grpSpMk id="78" creationId="{F390C72F-D0B0-4793-9793-393FE596D2AE}"/>
          </ac:grpSpMkLst>
        </pc:grpChg>
        <pc:picChg chg="del">
          <ac:chgData name="天野 未空" userId="bd8e2cdf-5626-48c4-9b4b-c3cc4b484e21" providerId="ADAL" clId="{2E38BFEC-40A6-4DBB-B467-125DFC32E1DB}" dt="2022-02-10T01:09:36.405" v="285" actId="21"/>
          <ac:picMkLst>
            <pc:docMk/>
            <pc:sldMk cId="2099538219" sldId="898"/>
            <ac:picMk id="10" creationId="{0CD42296-1A64-457C-8996-ECF4A0AE836A}"/>
          </ac:picMkLst>
        </pc:picChg>
        <pc:picChg chg="add mod">
          <ac:chgData name="天野 未空" userId="bd8e2cdf-5626-48c4-9b4b-c3cc4b484e21" providerId="ADAL" clId="{2E38BFEC-40A6-4DBB-B467-125DFC32E1DB}" dt="2022-02-10T01:10:31.192" v="478" actId="1035"/>
          <ac:picMkLst>
            <pc:docMk/>
            <pc:sldMk cId="2099538219" sldId="898"/>
            <ac:picMk id="57" creationId="{66348756-F410-4FB7-83DE-024AF632E462}"/>
          </ac:picMkLst>
        </pc:picChg>
        <pc:picChg chg="mod">
          <ac:chgData name="天野 未空" userId="bd8e2cdf-5626-48c4-9b4b-c3cc4b484e21" providerId="ADAL" clId="{2E38BFEC-40A6-4DBB-B467-125DFC32E1DB}" dt="2022-02-10T01:10:20.352" v="388"/>
          <ac:picMkLst>
            <pc:docMk/>
            <pc:sldMk cId="2099538219" sldId="898"/>
            <ac:picMk id="59" creationId="{CB10DD76-3592-4A2A-8E8B-9C5D1D9A37F8}"/>
          </ac:picMkLst>
        </pc:picChg>
        <pc:picChg chg="mod">
          <ac:chgData name="天野 未空" userId="bd8e2cdf-5626-48c4-9b4b-c3cc4b484e21" providerId="ADAL" clId="{2E38BFEC-40A6-4DBB-B467-125DFC32E1DB}" dt="2022-02-10T01:10:20.352" v="388"/>
          <ac:picMkLst>
            <pc:docMk/>
            <pc:sldMk cId="2099538219" sldId="898"/>
            <ac:picMk id="60" creationId="{330DE18B-BC26-4658-8056-EFA06433CAFA}"/>
          </ac:picMkLst>
        </pc:picChg>
        <pc:picChg chg="mod">
          <ac:chgData name="天野 未空" userId="bd8e2cdf-5626-48c4-9b4b-c3cc4b484e21" providerId="ADAL" clId="{2E38BFEC-40A6-4DBB-B467-125DFC32E1DB}" dt="2022-02-10T01:10:20.352" v="388"/>
          <ac:picMkLst>
            <pc:docMk/>
            <pc:sldMk cId="2099538219" sldId="898"/>
            <ac:picMk id="76" creationId="{36E54843-1BC3-4134-AA63-0017F9E5B042}"/>
          </ac:picMkLst>
        </pc:picChg>
        <pc:picChg chg="mod">
          <ac:chgData name="天野 未空" userId="bd8e2cdf-5626-48c4-9b4b-c3cc4b484e21" providerId="ADAL" clId="{2E38BFEC-40A6-4DBB-B467-125DFC32E1DB}" dt="2022-02-10T01:10:20.352" v="388"/>
          <ac:picMkLst>
            <pc:docMk/>
            <pc:sldMk cId="2099538219" sldId="898"/>
            <ac:picMk id="77" creationId="{54FED266-07B0-4A13-9EF9-A3249EA91DE9}"/>
          </ac:picMkLst>
        </pc:picChg>
        <pc:picChg chg="mod">
          <ac:chgData name="天野 未空" userId="bd8e2cdf-5626-48c4-9b4b-c3cc4b484e21" providerId="ADAL" clId="{2E38BFEC-40A6-4DBB-B467-125DFC32E1DB}" dt="2022-02-10T01:10:20.352" v="388"/>
          <ac:picMkLst>
            <pc:docMk/>
            <pc:sldMk cId="2099538219" sldId="898"/>
            <ac:picMk id="79" creationId="{E82229BC-1862-47F9-A386-82959622AEB7}"/>
          </ac:picMkLst>
        </pc:picChg>
        <pc:picChg chg="mod">
          <ac:chgData name="天野 未空" userId="bd8e2cdf-5626-48c4-9b4b-c3cc4b484e21" providerId="ADAL" clId="{2E38BFEC-40A6-4DBB-B467-125DFC32E1DB}" dt="2022-02-10T01:10:20.352" v="388"/>
          <ac:picMkLst>
            <pc:docMk/>
            <pc:sldMk cId="2099538219" sldId="898"/>
            <ac:picMk id="80" creationId="{257F43EA-43AE-4534-97C1-A77504AFA336}"/>
          </ac:picMkLst>
        </pc:picChg>
      </pc:sldChg>
      <pc:sldChg chg="addSp modSp mod modAnim">
        <pc:chgData name="天野 未空" userId="bd8e2cdf-5626-48c4-9b4b-c3cc4b484e21" providerId="ADAL" clId="{2E38BFEC-40A6-4DBB-B467-125DFC32E1DB}" dt="2022-02-10T01:09:08.899" v="280" actId="14100"/>
        <pc:sldMkLst>
          <pc:docMk/>
          <pc:sldMk cId="421023367" sldId="899"/>
        </pc:sldMkLst>
        <pc:spChg chg="add mod">
          <ac:chgData name="天野 未空" userId="bd8e2cdf-5626-48c4-9b4b-c3cc4b484e21" providerId="ADAL" clId="{2E38BFEC-40A6-4DBB-B467-125DFC32E1DB}" dt="2022-02-10T01:06:53.132" v="105" actId="1035"/>
          <ac:spMkLst>
            <pc:docMk/>
            <pc:sldMk cId="421023367" sldId="899"/>
            <ac:spMk id="9" creationId="{BF477AC7-EF56-4E47-86B9-B05F6C631032}"/>
          </ac:spMkLst>
        </pc:spChg>
        <pc:spChg chg="add mod">
          <ac:chgData name="天野 未空" userId="bd8e2cdf-5626-48c4-9b4b-c3cc4b484e21" providerId="ADAL" clId="{2E38BFEC-40A6-4DBB-B467-125DFC32E1DB}" dt="2022-02-10T01:06:53.132" v="105" actId="1035"/>
          <ac:spMkLst>
            <pc:docMk/>
            <pc:sldMk cId="421023367" sldId="899"/>
            <ac:spMk id="10" creationId="{F4B6739C-7B74-43CC-9ADC-2A8A92BF620D}"/>
          </ac:spMkLst>
        </pc:spChg>
        <pc:spChg chg="add mod">
          <ac:chgData name="天野 未空" userId="bd8e2cdf-5626-48c4-9b4b-c3cc4b484e21" providerId="ADAL" clId="{2E38BFEC-40A6-4DBB-B467-125DFC32E1DB}" dt="2022-02-10T01:06:53.132" v="105" actId="1035"/>
          <ac:spMkLst>
            <pc:docMk/>
            <pc:sldMk cId="421023367" sldId="899"/>
            <ac:spMk id="12" creationId="{F96AFFF6-EE83-44F0-96AA-DCDAF0304EC2}"/>
          </ac:spMkLst>
        </pc:spChg>
        <pc:spChg chg="add mod">
          <ac:chgData name="天野 未空" userId="bd8e2cdf-5626-48c4-9b4b-c3cc4b484e21" providerId="ADAL" clId="{2E38BFEC-40A6-4DBB-B467-125DFC32E1DB}" dt="2022-02-10T01:06:53.132" v="105" actId="1035"/>
          <ac:spMkLst>
            <pc:docMk/>
            <pc:sldMk cId="421023367" sldId="899"/>
            <ac:spMk id="13" creationId="{804D5168-DAFF-45BA-9992-420FBCECE4B4}"/>
          </ac:spMkLst>
        </pc:spChg>
        <pc:spChg chg="add mod">
          <ac:chgData name="天野 未空" userId="bd8e2cdf-5626-48c4-9b4b-c3cc4b484e21" providerId="ADAL" clId="{2E38BFEC-40A6-4DBB-B467-125DFC32E1DB}" dt="2022-02-10T01:06:53.132" v="105" actId="1035"/>
          <ac:spMkLst>
            <pc:docMk/>
            <pc:sldMk cId="421023367" sldId="899"/>
            <ac:spMk id="14" creationId="{FDBBDF33-55C6-4C8C-95A3-FCCF2574A0FE}"/>
          </ac:spMkLst>
        </pc:spChg>
        <pc:spChg chg="add mod">
          <ac:chgData name="天野 未空" userId="bd8e2cdf-5626-48c4-9b4b-c3cc4b484e21" providerId="ADAL" clId="{2E38BFEC-40A6-4DBB-B467-125DFC32E1DB}" dt="2022-02-10T01:06:53.132" v="105" actId="1035"/>
          <ac:spMkLst>
            <pc:docMk/>
            <pc:sldMk cId="421023367" sldId="899"/>
            <ac:spMk id="16" creationId="{0B8668E3-4BAA-4538-9502-87D0DF45403A}"/>
          </ac:spMkLst>
        </pc:spChg>
        <pc:spChg chg="add mod">
          <ac:chgData name="天野 未空" userId="bd8e2cdf-5626-48c4-9b4b-c3cc4b484e21" providerId="ADAL" clId="{2E38BFEC-40A6-4DBB-B467-125DFC32E1DB}" dt="2022-02-10T01:06:53.132" v="105" actId="1035"/>
          <ac:spMkLst>
            <pc:docMk/>
            <pc:sldMk cId="421023367" sldId="899"/>
            <ac:spMk id="17" creationId="{0A4CFEFA-37DD-42A6-BB7E-B05E45FEDF09}"/>
          </ac:spMkLst>
        </pc:spChg>
        <pc:spChg chg="mod">
          <ac:chgData name="天野 未空" userId="bd8e2cdf-5626-48c4-9b4b-c3cc4b484e21" providerId="ADAL" clId="{2E38BFEC-40A6-4DBB-B467-125DFC32E1DB}" dt="2022-02-10T01:06:42.672" v="0"/>
          <ac:spMkLst>
            <pc:docMk/>
            <pc:sldMk cId="421023367" sldId="899"/>
            <ac:spMk id="21" creationId="{DE96CA50-7304-49C7-B8F2-2230985C6436}"/>
          </ac:spMkLst>
        </pc:spChg>
        <pc:spChg chg="mod">
          <ac:chgData name="天野 未空" userId="bd8e2cdf-5626-48c4-9b4b-c3cc4b484e21" providerId="ADAL" clId="{2E38BFEC-40A6-4DBB-B467-125DFC32E1DB}" dt="2022-02-10T01:06:42.672" v="0"/>
          <ac:spMkLst>
            <pc:docMk/>
            <pc:sldMk cId="421023367" sldId="899"/>
            <ac:spMk id="23" creationId="{6EBB3040-5722-4DB0-B8E8-0A3504264206}"/>
          </ac:spMkLst>
        </pc:spChg>
        <pc:spChg chg="mod">
          <ac:chgData name="天野 未空" userId="bd8e2cdf-5626-48c4-9b4b-c3cc4b484e21" providerId="ADAL" clId="{2E38BFEC-40A6-4DBB-B467-125DFC32E1DB}" dt="2022-02-10T01:09:08.899" v="280" actId="14100"/>
          <ac:spMkLst>
            <pc:docMk/>
            <pc:sldMk cId="421023367" sldId="899"/>
            <ac:spMk id="26" creationId="{E3E8077E-EA70-430B-9AC6-9E23FB93D77D}"/>
          </ac:spMkLst>
        </pc:spChg>
        <pc:spChg chg="mod">
          <ac:chgData name="天野 未空" userId="bd8e2cdf-5626-48c4-9b4b-c3cc4b484e21" providerId="ADAL" clId="{2E38BFEC-40A6-4DBB-B467-125DFC32E1DB}" dt="2022-02-10T01:06:42.672" v="0"/>
          <ac:spMkLst>
            <pc:docMk/>
            <pc:sldMk cId="421023367" sldId="899"/>
            <ac:spMk id="27" creationId="{1DC7C74D-B8CE-46B6-8668-9E5C03473323}"/>
          </ac:spMkLst>
        </pc:spChg>
        <pc:spChg chg="mod">
          <ac:chgData name="天野 未空" userId="bd8e2cdf-5626-48c4-9b4b-c3cc4b484e21" providerId="ADAL" clId="{2E38BFEC-40A6-4DBB-B467-125DFC32E1DB}" dt="2022-02-10T01:06:42.672" v="0"/>
          <ac:spMkLst>
            <pc:docMk/>
            <pc:sldMk cId="421023367" sldId="899"/>
            <ac:spMk id="28" creationId="{3F6A1816-C354-44D5-BA5D-9DCA12CC1A96}"/>
          </ac:spMkLst>
        </pc:spChg>
        <pc:spChg chg="mod">
          <ac:chgData name="天野 未空" userId="bd8e2cdf-5626-48c4-9b4b-c3cc4b484e21" providerId="ADAL" clId="{2E38BFEC-40A6-4DBB-B467-125DFC32E1DB}" dt="2022-02-10T01:06:42.672" v="0"/>
          <ac:spMkLst>
            <pc:docMk/>
            <pc:sldMk cId="421023367" sldId="899"/>
            <ac:spMk id="29" creationId="{86EEFE79-79F4-443A-8DF3-37BCDB9C2FAB}"/>
          </ac:spMkLst>
        </pc:spChg>
        <pc:spChg chg="mod">
          <ac:chgData name="天野 未空" userId="bd8e2cdf-5626-48c4-9b4b-c3cc4b484e21" providerId="ADAL" clId="{2E38BFEC-40A6-4DBB-B467-125DFC32E1DB}" dt="2022-02-10T01:06:42.672" v="0"/>
          <ac:spMkLst>
            <pc:docMk/>
            <pc:sldMk cId="421023367" sldId="899"/>
            <ac:spMk id="30" creationId="{6FC2007C-F500-4DF9-B809-56B10C733983}"/>
          </ac:spMkLst>
        </pc:spChg>
        <pc:spChg chg="mod">
          <ac:chgData name="天野 未空" userId="bd8e2cdf-5626-48c4-9b4b-c3cc4b484e21" providerId="ADAL" clId="{2E38BFEC-40A6-4DBB-B467-125DFC32E1DB}" dt="2022-02-10T01:06:42.672" v="0"/>
          <ac:spMkLst>
            <pc:docMk/>
            <pc:sldMk cId="421023367" sldId="899"/>
            <ac:spMk id="33" creationId="{2FE78071-F22F-4BC0-BB76-C218DABE71DF}"/>
          </ac:spMkLst>
        </pc:spChg>
        <pc:spChg chg="mod">
          <ac:chgData name="天野 未空" userId="bd8e2cdf-5626-48c4-9b4b-c3cc4b484e21" providerId="ADAL" clId="{2E38BFEC-40A6-4DBB-B467-125DFC32E1DB}" dt="2022-02-10T01:06:42.672" v="0"/>
          <ac:spMkLst>
            <pc:docMk/>
            <pc:sldMk cId="421023367" sldId="899"/>
            <ac:spMk id="34" creationId="{14F5551B-D09E-4D4E-B5BE-BA6FC0556535}"/>
          </ac:spMkLst>
        </pc:spChg>
        <pc:grpChg chg="add mod">
          <ac:chgData name="天野 未空" userId="bd8e2cdf-5626-48c4-9b4b-c3cc4b484e21" providerId="ADAL" clId="{2E38BFEC-40A6-4DBB-B467-125DFC32E1DB}" dt="2022-02-10T01:06:53.132" v="105" actId="1035"/>
          <ac:grpSpMkLst>
            <pc:docMk/>
            <pc:sldMk cId="421023367" sldId="899"/>
            <ac:grpSpMk id="18" creationId="{CA1E12D3-ACDC-4B28-9F45-479E97290E9B}"/>
          </ac:grpSpMkLst>
        </pc:grpChg>
        <pc:grpChg chg="mod">
          <ac:chgData name="天野 未空" userId="bd8e2cdf-5626-48c4-9b4b-c3cc4b484e21" providerId="ADAL" clId="{2E38BFEC-40A6-4DBB-B467-125DFC32E1DB}" dt="2022-02-10T01:06:42.672" v="0"/>
          <ac:grpSpMkLst>
            <pc:docMk/>
            <pc:sldMk cId="421023367" sldId="899"/>
            <ac:grpSpMk id="19" creationId="{46DA877A-B6D9-4726-97A0-0732BE3C9E4A}"/>
          </ac:grpSpMkLst>
        </pc:grpChg>
        <pc:grpChg chg="mod">
          <ac:chgData name="天野 未空" userId="bd8e2cdf-5626-48c4-9b4b-c3cc4b484e21" providerId="ADAL" clId="{2E38BFEC-40A6-4DBB-B467-125DFC32E1DB}" dt="2022-02-10T01:06:42.672" v="0"/>
          <ac:grpSpMkLst>
            <pc:docMk/>
            <pc:sldMk cId="421023367" sldId="899"/>
            <ac:grpSpMk id="20" creationId="{20E882CC-020B-48A9-9288-632897633D34}"/>
          </ac:grpSpMkLst>
        </pc:grpChg>
        <pc:grpChg chg="mod">
          <ac:chgData name="天野 未空" userId="bd8e2cdf-5626-48c4-9b4b-c3cc4b484e21" providerId="ADAL" clId="{2E38BFEC-40A6-4DBB-B467-125DFC32E1DB}" dt="2022-02-10T01:06:42.672" v="0"/>
          <ac:grpSpMkLst>
            <pc:docMk/>
            <pc:sldMk cId="421023367" sldId="899"/>
            <ac:grpSpMk id="24" creationId="{EF4990EF-61BC-4BA1-822B-FAEEC9F009A9}"/>
          </ac:grpSpMkLst>
        </pc:grpChg>
        <pc:picChg chg="add mod">
          <ac:chgData name="天野 未空" userId="bd8e2cdf-5626-48c4-9b4b-c3cc4b484e21" providerId="ADAL" clId="{2E38BFEC-40A6-4DBB-B467-125DFC32E1DB}" dt="2022-02-10T01:06:53.132" v="105" actId="1035"/>
          <ac:picMkLst>
            <pc:docMk/>
            <pc:sldMk cId="421023367" sldId="899"/>
            <ac:picMk id="11" creationId="{80889F1E-EC97-483C-A02C-4E70B1838CA3}"/>
          </ac:picMkLst>
        </pc:picChg>
        <pc:picChg chg="mod">
          <ac:chgData name="天野 未空" userId="bd8e2cdf-5626-48c4-9b4b-c3cc4b484e21" providerId="ADAL" clId="{2E38BFEC-40A6-4DBB-B467-125DFC32E1DB}" dt="2022-02-10T01:06:42.672" v="0"/>
          <ac:picMkLst>
            <pc:docMk/>
            <pc:sldMk cId="421023367" sldId="899"/>
            <ac:picMk id="35" creationId="{40631C65-715F-45A5-ABA2-7A1E00D2498E}"/>
          </ac:picMkLst>
        </pc:picChg>
        <pc:picChg chg="mod">
          <ac:chgData name="天野 未空" userId="bd8e2cdf-5626-48c4-9b4b-c3cc4b484e21" providerId="ADAL" clId="{2E38BFEC-40A6-4DBB-B467-125DFC32E1DB}" dt="2022-02-10T01:06:42.672" v="0"/>
          <ac:picMkLst>
            <pc:docMk/>
            <pc:sldMk cId="421023367" sldId="899"/>
            <ac:picMk id="36" creationId="{7C859A02-2278-4911-A15A-6D5846486D31}"/>
          </ac:picMkLst>
        </pc:picChg>
      </pc:sldChg>
      <pc:sldChg chg="modSp add del mod">
        <pc:chgData name="天野 未空" userId="bd8e2cdf-5626-48c4-9b4b-c3cc4b484e21" providerId="ADAL" clId="{2E38BFEC-40A6-4DBB-B467-125DFC32E1DB}" dt="2022-02-10T01:12:00.594" v="494" actId="2696"/>
        <pc:sldMkLst>
          <pc:docMk/>
          <pc:sldMk cId="988514160" sldId="900"/>
        </pc:sldMkLst>
        <pc:spChg chg="mod">
          <ac:chgData name="天野 未空" userId="bd8e2cdf-5626-48c4-9b4b-c3cc4b484e21" providerId="ADAL" clId="{2E38BFEC-40A6-4DBB-B467-125DFC32E1DB}" dt="2022-02-10T01:10:17.156" v="387" actId="1036"/>
          <ac:spMkLst>
            <pc:docMk/>
            <pc:sldMk cId="988514160" sldId="900"/>
            <ac:spMk id="7" creationId="{E821952A-042A-412D-B6EB-BAB5D458E94A}"/>
          </ac:spMkLst>
        </pc:spChg>
        <pc:spChg chg="mod">
          <ac:chgData name="天野 未空" userId="bd8e2cdf-5626-48c4-9b4b-c3cc4b484e21" providerId="ADAL" clId="{2E38BFEC-40A6-4DBB-B467-125DFC32E1DB}" dt="2022-02-10T01:10:17.156" v="387" actId="1036"/>
          <ac:spMkLst>
            <pc:docMk/>
            <pc:sldMk cId="988514160" sldId="900"/>
            <ac:spMk id="23" creationId="{A393084A-E700-4BA2-8F45-B5CFEDCFF5EA}"/>
          </ac:spMkLst>
        </pc:spChg>
        <pc:spChg chg="mod">
          <ac:chgData name="天野 未空" userId="bd8e2cdf-5626-48c4-9b4b-c3cc4b484e21" providerId="ADAL" clId="{2E38BFEC-40A6-4DBB-B467-125DFC32E1DB}" dt="2022-02-10T01:10:17.156" v="387" actId="1036"/>
          <ac:spMkLst>
            <pc:docMk/>
            <pc:sldMk cId="988514160" sldId="900"/>
            <ac:spMk id="26" creationId="{BC7D663E-3ECB-4BBD-8F75-32D51A716162}"/>
          </ac:spMkLst>
        </pc:spChg>
        <pc:spChg chg="mod">
          <ac:chgData name="天野 未空" userId="bd8e2cdf-5626-48c4-9b4b-c3cc4b484e21" providerId="ADAL" clId="{2E38BFEC-40A6-4DBB-B467-125DFC32E1DB}" dt="2022-02-10T01:10:17.156" v="387" actId="1036"/>
          <ac:spMkLst>
            <pc:docMk/>
            <pc:sldMk cId="988514160" sldId="900"/>
            <ac:spMk id="29" creationId="{EF864122-DBC6-4348-A95E-5E69DF58C3B3}"/>
          </ac:spMkLst>
        </pc:spChg>
        <pc:spChg chg="mod">
          <ac:chgData name="天野 未空" userId="bd8e2cdf-5626-48c4-9b4b-c3cc4b484e21" providerId="ADAL" clId="{2E38BFEC-40A6-4DBB-B467-125DFC32E1DB}" dt="2022-02-10T01:10:17.156" v="387" actId="1036"/>
          <ac:spMkLst>
            <pc:docMk/>
            <pc:sldMk cId="988514160" sldId="900"/>
            <ac:spMk id="30" creationId="{7FF2F576-C222-4069-A4A3-BF376C8B1EAD}"/>
          </ac:spMkLst>
        </pc:spChg>
        <pc:spChg chg="mod">
          <ac:chgData name="天野 未空" userId="bd8e2cdf-5626-48c4-9b4b-c3cc4b484e21" providerId="ADAL" clId="{2E38BFEC-40A6-4DBB-B467-125DFC32E1DB}" dt="2022-02-10T01:10:17.156" v="387" actId="1036"/>
          <ac:spMkLst>
            <pc:docMk/>
            <pc:sldMk cId="988514160" sldId="900"/>
            <ac:spMk id="49" creationId="{C64CEEBF-20F1-44CD-A532-650370B4A199}"/>
          </ac:spMkLst>
        </pc:spChg>
        <pc:spChg chg="mod">
          <ac:chgData name="天野 未空" userId="bd8e2cdf-5626-48c4-9b4b-c3cc4b484e21" providerId="ADAL" clId="{2E38BFEC-40A6-4DBB-B467-125DFC32E1DB}" dt="2022-02-10T01:10:17.156" v="387" actId="1036"/>
          <ac:spMkLst>
            <pc:docMk/>
            <pc:sldMk cId="988514160" sldId="900"/>
            <ac:spMk id="68" creationId="{363EF79A-2B76-4E89-8DAA-E1162E3E4354}"/>
          </ac:spMkLst>
        </pc:spChg>
        <pc:spChg chg="mod">
          <ac:chgData name="天野 未空" userId="bd8e2cdf-5626-48c4-9b4b-c3cc4b484e21" providerId="ADAL" clId="{2E38BFEC-40A6-4DBB-B467-125DFC32E1DB}" dt="2022-02-10T01:10:17.156" v="387" actId="1036"/>
          <ac:spMkLst>
            <pc:docMk/>
            <pc:sldMk cId="988514160" sldId="900"/>
            <ac:spMk id="69" creationId="{4B360E84-C1A5-4475-8555-605195F12277}"/>
          </ac:spMkLst>
        </pc:spChg>
        <pc:grpChg chg="mod">
          <ac:chgData name="天野 未空" userId="bd8e2cdf-5626-48c4-9b4b-c3cc4b484e21" providerId="ADAL" clId="{2E38BFEC-40A6-4DBB-B467-125DFC32E1DB}" dt="2022-02-10T01:10:17.156" v="387" actId="1036"/>
          <ac:grpSpMkLst>
            <pc:docMk/>
            <pc:sldMk cId="988514160" sldId="900"/>
            <ac:grpSpMk id="37" creationId="{E43B401B-1211-430A-893D-37F8BD4AA18B}"/>
          </ac:grpSpMkLst>
        </pc:grpChg>
        <pc:grpChg chg="mod">
          <ac:chgData name="天野 未空" userId="bd8e2cdf-5626-48c4-9b4b-c3cc4b484e21" providerId="ADAL" clId="{2E38BFEC-40A6-4DBB-B467-125DFC32E1DB}" dt="2022-02-10T01:10:17.156" v="387" actId="1036"/>
          <ac:grpSpMkLst>
            <pc:docMk/>
            <pc:sldMk cId="988514160" sldId="900"/>
            <ac:grpSpMk id="64" creationId="{D2332051-82FA-48EA-A842-463A3F511C70}"/>
          </ac:grpSpMkLst>
        </pc:grpChg>
        <pc:grpChg chg="mod">
          <ac:chgData name="天野 未空" userId="bd8e2cdf-5626-48c4-9b4b-c3cc4b484e21" providerId="ADAL" clId="{2E38BFEC-40A6-4DBB-B467-125DFC32E1DB}" dt="2022-02-10T01:10:17.156" v="387" actId="1036"/>
          <ac:grpSpMkLst>
            <pc:docMk/>
            <pc:sldMk cId="988514160" sldId="900"/>
            <ac:grpSpMk id="65" creationId="{E4179ACA-F074-4D56-81E6-30BB33927C9E}"/>
          </ac:grpSpMkLst>
        </pc:grpChg>
        <pc:picChg chg="mod">
          <ac:chgData name="天野 未空" userId="bd8e2cdf-5626-48c4-9b4b-c3cc4b484e21" providerId="ADAL" clId="{2E38BFEC-40A6-4DBB-B467-125DFC32E1DB}" dt="2022-02-10T01:10:17.156" v="387" actId="1036"/>
          <ac:picMkLst>
            <pc:docMk/>
            <pc:sldMk cId="988514160" sldId="900"/>
            <ac:picMk id="10" creationId="{0CD42296-1A64-457C-8996-ECF4A0AE836A}"/>
          </ac:picMkLst>
        </pc:picChg>
      </pc:sldChg>
      <pc:sldChg chg="addSp delSp modSp new mod">
        <pc:chgData name="天野 未空" userId="bd8e2cdf-5626-48c4-9b4b-c3cc4b484e21" providerId="ADAL" clId="{2E38BFEC-40A6-4DBB-B467-125DFC32E1DB}" dt="2022-02-10T03:38:52.268" v="1904" actId="1076"/>
        <pc:sldMkLst>
          <pc:docMk/>
          <pc:sldMk cId="1271143764" sldId="900"/>
        </pc:sldMkLst>
        <pc:spChg chg="del">
          <ac:chgData name="天野 未空" userId="bd8e2cdf-5626-48c4-9b4b-c3cc4b484e21" providerId="ADAL" clId="{2E38BFEC-40A6-4DBB-B467-125DFC32E1DB}" dt="2022-02-10T01:43:12.818" v="579" actId="21"/>
          <ac:spMkLst>
            <pc:docMk/>
            <pc:sldMk cId="1271143764" sldId="900"/>
            <ac:spMk id="2" creationId="{EFAEC5A7-EB59-4CCB-AE7D-A3CAB6684CED}"/>
          </ac:spMkLst>
        </pc:spChg>
        <pc:spChg chg="mod">
          <ac:chgData name="天野 未空" userId="bd8e2cdf-5626-48c4-9b4b-c3cc4b484e21" providerId="ADAL" clId="{2E38BFEC-40A6-4DBB-B467-125DFC32E1DB}" dt="2022-02-10T01:42:03.526" v="572" actId="27636"/>
          <ac:spMkLst>
            <pc:docMk/>
            <pc:sldMk cId="1271143764" sldId="900"/>
            <ac:spMk id="3" creationId="{056701B7-4F37-43FC-979C-12C4344F2F5E}"/>
          </ac:spMkLst>
        </pc:spChg>
        <pc:spChg chg="add del mod">
          <ac:chgData name="天野 未空" userId="bd8e2cdf-5626-48c4-9b4b-c3cc4b484e21" providerId="ADAL" clId="{2E38BFEC-40A6-4DBB-B467-125DFC32E1DB}" dt="2022-02-10T03:38:48.652" v="1903" actId="21"/>
          <ac:spMkLst>
            <pc:docMk/>
            <pc:sldMk cId="1271143764" sldId="900"/>
            <ac:spMk id="9" creationId="{CC321EDE-95E0-42A3-BA9D-278D2F96035A}"/>
          </ac:spMkLst>
        </pc:spChg>
        <pc:spChg chg="add del mod">
          <ac:chgData name="天野 未空" userId="bd8e2cdf-5626-48c4-9b4b-c3cc4b484e21" providerId="ADAL" clId="{2E38BFEC-40A6-4DBB-B467-125DFC32E1DB}" dt="2022-02-10T03:38:47.754" v="1902" actId="21"/>
          <ac:spMkLst>
            <pc:docMk/>
            <pc:sldMk cId="1271143764" sldId="900"/>
            <ac:spMk id="10" creationId="{67DF7E4B-02D5-497B-884C-CF5FEF5B7487}"/>
          </ac:spMkLst>
        </pc:spChg>
        <pc:picChg chg="add del mod">
          <ac:chgData name="天野 未空" userId="bd8e2cdf-5626-48c4-9b4b-c3cc4b484e21" providerId="ADAL" clId="{2E38BFEC-40A6-4DBB-B467-125DFC32E1DB}" dt="2022-02-10T01:43:05.381" v="577" actId="21"/>
          <ac:picMkLst>
            <pc:docMk/>
            <pc:sldMk cId="1271143764" sldId="900"/>
            <ac:picMk id="6" creationId="{39B515DF-F124-4698-B9D7-BD1D39C64854}"/>
          </ac:picMkLst>
        </pc:picChg>
        <pc:picChg chg="add del mod">
          <ac:chgData name="天野 未空" userId="bd8e2cdf-5626-48c4-9b4b-c3cc4b484e21" providerId="ADAL" clId="{2E38BFEC-40A6-4DBB-B467-125DFC32E1DB}" dt="2022-02-10T01:49:26.349" v="1308" actId="21"/>
          <ac:picMkLst>
            <pc:docMk/>
            <pc:sldMk cId="1271143764" sldId="900"/>
            <ac:picMk id="8" creationId="{10F3DA9F-4867-4D9B-8FDF-C78CB2188369}"/>
          </ac:picMkLst>
        </pc:picChg>
        <pc:picChg chg="add del mod">
          <ac:chgData name="天野 未空" userId="bd8e2cdf-5626-48c4-9b4b-c3cc4b484e21" providerId="ADAL" clId="{2E38BFEC-40A6-4DBB-B467-125DFC32E1DB}" dt="2022-02-10T01:49:53.701" v="1315" actId="21"/>
          <ac:picMkLst>
            <pc:docMk/>
            <pc:sldMk cId="1271143764" sldId="900"/>
            <ac:picMk id="11" creationId="{4046E146-9BF0-46EF-B860-A20C7C7ED970}"/>
          </ac:picMkLst>
        </pc:picChg>
        <pc:picChg chg="add del mod">
          <ac:chgData name="天野 未空" userId="bd8e2cdf-5626-48c4-9b4b-c3cc4b484e21" providerId="ADAL" clId="{2E38BFEC-40A6-4DBB-B467-125DFC32E1DB}" dt="2022-02-10T02:01:34.044" v="1323" actId="21"/>
          <ac:picMkLst>
            <pc:docMk/>
            <pc:sldMk cId="1271143764" sldId="900"/>
            <ac:picMk id="13" creationId="{3E699505-DDA5-4190-94A7-326572A6193A}"/>
          </ac:picMkLst>
        </pc:picChg>
        <pc:picChg chg="add del mod">
          <ac:chgData name="天野 未空" userId="bd8e2cdf-5626-48c4-9b4b-c3cc4b484e21" providerId="ADAL" clId="{2E38BFEC-40A6-4DBB-B467-125DFC32E1DB}" dt="2022-02-10T02:15:33.595" v="1668" actId="21"/>
          <ac:picMkLst>
            <pc:docMk/>
            <pc:sldMk cId="1271143764" sldId="900"/>
            <ac:picMk id="15" creationId="{D777BEF3-99AF-441F-87A2-AFC973F16AD4}"/>
          </ac:picMkLst>
        </pc:picChg>
        <pc:picChg chg="add mod">
          <ac:chgData name="天野 未空" userId="bd8e2cdf-5626-48c4-9b4b-c3cc4b484e21" providerId="ADAL" clId="{2E38BFEC-40A6-4DBB-B467-125DFC32E1DB}" dt="2022-02-10T03:38:52.268" v="1904" actId="1076"/>
          <ac:picMkLst>
            <pc:docMk/>
            <pc:sldMk cId="1271143764" sldId="900"/>
            <ac:picMk id="17" creationId="{32197A28-E832-48D9-8834-F043B0B21B02}"/>
          </ac:picMkLst>
        </pc:picChg>
      </pc:sldChg>
      <pc:sldChg chg="add del">
        <pc:chgData name="天野 未空" userId="bd8e2cdf-5626-48c4-9b4b-c3cc4b484e21" providerId="ADAL" clId="{2E38BFEC-40A6-4DBB-B467-125DFC32E1DB}" dt="2022-02-10T01:09:22.640" v="281" actId="2696"/>
        <pc:sldMkLst>
          <pc:docMk/>
          <pc:sldMk cId="1308075509" sldId="900"/>
        </pc:sldMkLst>
      </pc:sldChg>
      <pc:sldChg chg="addSp delSp modSp add mod ord">
        <pc:chgData name="天野 未空" userId="bd8e2cdf-5626-48c4-9b4b-c3cc4b484e21" providerId="ADAL" clId="{2E38BFEC-40A6-4DBB-B467-125DFC32E1DB}" dt="2022-02-10T03:38:02.534" v="1893"/>
        <pc:sldMkLst>
          <pc:docMk/>
          <pc:sldMk cId="4236012509" sldId="901"/>
        </pc:sldMkLst>
        <pc:spChg chg="mod">
          <ac:chgData name="天野 未空" userId="bd8e2cdf-5626-48c4-9b4b-c3cc4b484e21" providerId="ADAL" clId="{2E38BFEC-40A6-4DBB-B467-125DFC32E1DB}" dt="2022-02-10T02:02:14.582" v="1366" actId="20577"/>
          <ac:spMkLst>
            <pc:docMk/>
            <pc:sldMk cId="4236012509" sldId="901"/>
            <ac:spMk id="3" creationId="{056701B7-4F37-43FC-979C-12C4344F2F5E}"/>
          </ac:spMkLst>
        </pc:spChg>
        <pc:spChg chg="del mod">
          <ac:chgData name="天野 未空" userId="bd8e2cdf-5626-48c4-9b4b-c3cc4b484e21" providerId="ADAL" clId="{2E38BFEC-40A6-4DBB-B467-125DFC32E1DB}" dt="2022-02-10T03:30:45.020" v="1754" actId="21"/>
          <ac:spMkLst>
            <pc:docMk/>
            <pc:sldMk cId="4236012509" sldId="901"/>
            <ac:spMk id="9" creationId="{CC321EDE-95E0-42A3-BA9D-278D2F96035A}"/>
          </ac:spMkLst>
        </pc:spChg>
        <pc:spChg chg="mod">
          <ac:chgData name="天野 未空" userId="bd8e2cdf-5626-48c4-9b4b-c3cc4b484e21" providerId="ADAL" clId="{2E38BFEC-40A6-4DBB-B467-125DFC32E1DB}" dt="2022-02-10T03:30:42.476" v="1753" actId="20577"/>
          <ac:spMkLst>
            <pc:docMk/>
            <pc:sldMk cId="4236012509" sldId="901"/>
            <ac:spMk id="10" creationId="{67DF7E4B-02D5-497B-884C-CF5FEF5B7487}"/>
          </ac:spMkLst>
        </pc:spChg>
        <pc:spChg chg="add mod">
          <ac:chgData name="天野 未空" userId="bd8e2cdf-5626-48c4-9b4b-c3cc4b484e21" providerId="ADAL" clId="{2E38BFEC-40A6-4DBB-B467-125DFC32E1DB}" dt="2022-02-10T03:31:35.633" v="1763" actId="1076"/>
          <ac:spMkLst>
            <pc:docMk/>
            <pc:sldMk cId="4236012509" sldId="901"/>
            <ac:spMk id="11" creationId="{62E6D66C-22E8-4348-BF96-E7AEF06EA49E}"/>
          </ac:spMkLst>
        </pc:spChg>
        <pc:picChg chg="add mod">
          <ac:chgData name="天野 未空" userId="bd8e2cdf-5626-48c4-9b4b-c3cc4b484e21" providerId="ADAL" clId="{2E38BFEC-40A6-4DBB-B467-125DFC32E1DB}" dt="2022-02-10T03:31:03.116" v="1759" actId="465"/>
          <ac:picMkLst>
            <pc:docMk/>
            <pc:sldMk cId="4236012509" sldId="901"/>
            <ac:picMk id="5" creationId="{C94623E3-6A5D-4584-B267-522B3074A996}"/>
          </ac:picMkLst>
        </pc:picChg>
        <pc:picChg chg="del">
          <ac:chgData name="天野 未空" userId="bd8e2cdf-5626-48c4-9b4b-c3cc4b484e21" providerId="ADAL" clId="{2E38BFEC-40A6-4DBB-B467-125DFC32E1DB}" dt="2022-02-10T02:00:21.493" v="1320" actId="21"/>
          <ac:picMkLst>
            <pc:docMk/>
            <pc:sldMk cId="4236012509" sldId="901"/>
            <ac:picMk id="13" creationId="{3E699505-DDA5-4190-94A7-326572A6193A}"/>
          </ac:picMkLst>
        </pc:picChg>
      </pc:sldChg>
      <pc:sldChg chg="addSp delSp modSp new mod ord">
        <pc:chgData name="天野 未空" userId="bd8e2cdf-5626-48c4-9b4b-c3cc4b484e21" providerId="ADAL" clId="{2E38BFEC-40A6-4DBB-B467-125DFC32E1DB}" dt="2022-02-10T03:38:02.534" v="1893"/>
        <pc:sldMkLst>
          <pc:docMk/>
          <pc:sldMk cId="2120926927" sldId="902"/>
        </pc:sldMkLst>
        <pc:spChg chg="del">
          <ac:chgData name="天野 未空" userId="bd8e2cdf-5626-48c4-9b4b-c3cc4b484e21" providerId="ADAL" clId="{2E38BFEC-40A6-4DBB-B467-125DFC32E1DB}" dt="2022-02-10T02:05:53.467" v="1426" actId="22"/>
          <ac:spMkLst>
            <pc:docMk/>
            <pc:sldMk cId="2120926927" sldId="902"/>
            <ac:spMk id="2" creationId="{A6E61FF7-4F04-444F-B7BA-03864B29FC08}"/>
          </ac:spMkLst>
        </pc:spChg>
        <pc:spChg chg="mod">
          <ac:chgData name="天野 未空" userId="bd8e2cdf-5626-48c4-9b4b-c3cc4b484e21" providerId="ADAL" clId="{2E38BFEC-40A6-4DBB-B467-125DFC32E1DB}" dt="2022-02-10T02:03:51.097" v="1394" actId="20577"/>
          <ac:spMkLst>
            <pc:docMk/>
            <pc:sldMk cId="2120926927" sldId="902"/>
            <ac:spMk id="3" creationId="{1C496C9C-D24B-4EB8-875C-B8D75A4CA56A}"/>
          </ac:spMkLst>
        </pc:spChg>
        <pc:spChg chg="add del mod">
          <ac:chgData name="天野 未空" userId="bd8e2cdf-5626-48c4-9b4b-c3cc4b484e21" providerId="ADAL" clId="{2E38BFEC-40A6-4DBB-B467-125DFC32E1DB}" dt="2022-02-10T02:06:46.260" v="1436" actId="21"/>
          <ac:spMkLst>
            <pc:docMk/>
            <pc:sldMk cId="2120926927" sldId="902"/>
            <ac:spMk id="10" creationId="{0A3E0CB8-F796-4DEC-B9A4-71302188550F}"/>
          </ac:spMkLst>
        </pc:spChg>
        <pc:spChg chg="add mod">
          <ac:chgData name="天野 未空" userId="bd8e2cdf-5626-48c4-9b4b-c3cc4b484e21" providerId="ADAL" clId="{2E38BFEC-40A6-4DBB-B467-125DFC32E1DB}" dt="2022-02-10T03:30:25.946" v="1749" actId="1076"/>
          <ac:spMkLst>
            <pc:docMk/>
            <pc:sldMk cId="2120926927" sldId="902"/>
            <ac:spMk id="11" creationId="{2E9CBDE6-D5AB-4673-A8FA-563BD9517B88}"/>
          </ac:spMkLst>
        </pc:spChg>
        <pc:spChg chg="add del mod">
          <ac:chgData name="天野 未空" userId="bd8e2cdf-5626-48c4-9b4b-c3cc4b484e21" providerId="ADAL" clId="{2E38BFEC-40A6-4DBB-B467-125DFC32E1DB}" dt="2022-02-10T03:30:21.858" v="1748" actId="21"/>
          <ac:spMkLst>
            <pc:docMk/>
            <pc:sldMk cId="2120926927" sldId="902"/>
            <ac:spMk id="12" creationId="{F0090889-A9D3-4580-99F5-5A01661284F3}"/>
          </ac:spMkLst>
        </pc:spChg>
        <pc:picChg chg="add del mod ord">
          <ac:chgData name="天野 未空" userId="bd8e2cdf-5626-48c4-9b4b-c3cc4b484e21" providerId="ADAL" clId="{2E38BFEC-40A6-4DBB-B467-125DFC32E1DB}" dt="2022-02-10T02:06:41.266" v="1435" actId="21"/>
          <ac:picMkLst>
            <pc:docMk/>
            <pc:sldMk cId="2120926927" sldId="902"/>
            <ac:picMk id="6" creationId="{E102A6A3-774E-4872-B269-C510B5B59C34}"/>
          </ac:picMkLst>
        </pc:picChg>
        <pc:picChg chg="add mod">
          <ac:chgData name="天野 未空" userId="bd8e2cdf-5626-48c4-9b4b-c3cc4b484e21" providerId="ADAL" clId="{2E38BFEC-40A6-4DBB-B467-125DFC32E1DB}" dt="2022-02-10T03:31:15.636" v="1761" actId="465"/>
          <ac:picMkLst>
            <pc:docMk/>
            <pc:sldMk cId="2120926927" sldId="902"/>
            <ac:picMk id="8" creationId="{7837C759-52E7-475D-97B0-5A6ADF5A60C0}"/>
          </ac:picMkLst>
        </pc:picChg>
      </pc:sldChg>
      <pc:sldChg chg="addSp delSp modSp new mod">
        <pc:chgData name="天野 未空" userId="bd8e2cdf-5626-48c4-9b4b-c3cc4b484e21" providerId="ADAL" clId="{2E38BFEC-40A6-4DBB-B467-125DFC32E1DB}" dt="2022-02-10T03:53:44.334" v="2193"/>
        <pc:sldMkLst>
          <pc:docMk/>
          <pc:sldMk cId="2943308358" sldId="903"/>
        </pc:sldMkLst>
        <pc:spChg chg="del">
          <ac:chgData name="天野 未空" userId="bd8e2cdf-5626-48c4-9b4b-c3cc4b484e21" providerId="ADAL" clId="{2E38BFEC-40A6-4DBB-B467-125DFC32E1DB}" dt="2022-02-10T02:20:14.434" v="1746" actId="21"/>
          <ac:spMkLst>
            <pc:docMk/>
            <pc:sldMk cId="2943308358" sldId="903"/>
            <ac:spMk id="2" creationId="{219CEA53-F49E-4499-B552-8997808F6DE7}"/>
          </ac:spMkLst>
        </pc:spChg>
        <pc:spChg chg="mod">
          <ac:chgData name="天野 未空" userId="bd8e2cdf-5626-48c4-9b4b-c3cc4b484e21" providerId="ADAL" clId="{2E38BFEC-40A6-4DBB-B467-125DFC32E1DB}" dt="2022-02-10T03:39:03.316" v="1905"/>
          <ac:spMkLst>
            <pc:docMk/>
            <pc:sldMk cId="2943308358" sldId="903"/>
            <ac:spMk id="3" creationId="{FE168428-2129-48D4-8EE0-3923117AC0E8}"/>
          </ac:spMkLst>
        </pc:spChg>
        <pc:spChg chg="add mod">
          <ac:chgData name="天野 未空" userId="bd8e2cdf-5626-48c4-9b4b-c3cc4b484e21" providerId="ADAL" clId="{2E38BFEC-40A6-4DBB-B467-125DFC32E1DB}" dt="2022-02-10T03:53:44.334" v="2193"/>
          <ac:spMkLst>
            <pc:docMk/>
            <pc:sldMk cId="2943308358" sldId="903"/>
            <ac:spMk id="7" creationId="{DF207303-00FA-4B1E-AB17-D8A2CFDB23A6}"/>
          </ac:spMkLst>
        </pc:spChg>
        <pc:picChg chg="add mod">
          <ac:chgData name="天野 未空" userId="bd8e2cdf-5626-48c4-9b4b-c3cc4b484e21" providerId="ADAL" clId="{2E38BFEC-40A6-4DBB-B467-125DFC32E1DB}" dt="2022-02-10T03:53:37.303" v="2187" actId="1076"/>
          <ac:picMkLst>
            <pc:docMk/>
            <pc:sldMk cId="2943308358" sldId="903"/>
            <ac:picMk id="6" creationId="{1FD666E9-6A3B-43D7-BEEC-A72A64C9600B}"/>
          </ac:picMkLst>
        </pc:picChg>
      </pc:sldChg>
      <pc:sldChg chg="add">
        <pc:chgData name="天野 未空" userId="bd8e2cdf-5626-48c4-9b4b-c3cc4b484e21" providerId="ADAL" clId="{2E38BFEC-40A6-4DBB-B467-125DFC32E1DB}" dt="2022-02-10T03:33:36.119" v="1891"/>
        <pc:sldMkLst>
          <pc:docMk/>
          <pc:sldMk cId="2489607577" sldId="904"/>
        </pc:sldMkLst>
      </pc:sldChg>
      <pc:sldChg chg="add">
        <pc:chgData name="天野 未空" userId="bd8e2cdf-5626-48c4-9b4b-c3cc4b484e21" providerId="ADAL" clId="{2E38BFEC-40A6-4DBB-B467-125DFC32E1DB}" dt="2022-02-10T03:33:36.119" v="1891"/>
        <pc:sldMkLst>
          <pc:docMk/>
          <pc:sldMk cId="3931622145" sldId="905"/>
        </pc:sldMkLst>
      </pc:sldChg>
      <pc:sldChg chg="add">
        <pc:chgData name="天野 未空" userId="bd8e2cdf-5626-48c4-9b4b-c3cc4b484e21" providerId="ADAL" clId="{2E38BFEC-40A6-4DBB-B467-125DFC32E1DB}" dt="2022-02-10T03:33:36.119" v="1891"/>
        <pc:sldMkLst>
          <pc:docMk/>
          <pc:sldMk cId="1608140584" sldId="906"/>
        </pc:sldMkLst>
      </pc:sldChg>
      <pc:sldChg chg="add">
        <pc:chgData name="天野 未空" userId="bd8e2cdf-5626-48c4-9b4b-c3cc4b484e21" providerId="ADAL" clId="{2E38BFEC-40A6-4DBB-B467-125DFC32E1DB}" dt="2022-02-10T03:33:36.119" v="1891"/>
        <pc:sldMkLst>
          <pc:docMk/>
          <pc:sldMk cId="2929082461" sldId="907"/>
        </pc:sldMkLst>
      </pc:sldChg>
    </pc:docChg>
  </pc:docChgLst>
  <pc:docChgLst>
    <pc:chgData name="アマノ ミク" userId="bd8e2cdf-5626-48c4-9b4b-c3cc4b484e21" providerId="ADAL" clId="{322A294A-ACE7-40BB-BFCF-C3FD518DA9AC}"/>
    <pc:docChg chg="custSel modSld">
      <pc:chgData name="アマノ ミク" userId="bd8e2cdf-5626-48c4-9b4b-c3cc4b484e21" providerId="ADAL" clId="{322A294A-ACE7-40BB-BFCF-C3FD518DA9AC}" dt="2022-02-12T14:33:26.120" v="344"/>
      <pc:docMkLst>
        <pc:docMk/>
      </pc:docMkLst>
      <pc:sldChg chg="modSp mod modNotesTx">
        <pc:chgData name="アマノ ミク" userId="bd8e2cdf-5626-48c4-9b4b-c3cc4b484e21" providerId="ADAL" clId="{322A294A-ACE7-40BB-BFCF-C3FD518DA9AC}" dt="2022-02-12T14:33:26.120" v="344"/>
        <pc:sldMkLst>
          <pc:docMk/>
          <pc:sldMk cId="3412701562" sldId="897"/>
        </pc:sldMkLst>
        <pc:spChg chg="mod">
          <ac:chgData name="アマノ ミク" userId="bd8e2cdf-5626-48c4-9b4b-c3cc4b484e21" providerId="ADAL" clId="{322A294A-ACE7-40BB-BFCF-C3FD518DA9AC}" dt="2022-02-12T14:29:21.809" v="148" actId="20577"/>
          <ac:spMkLst>
            <pc:docMk/>
            <pc:sldMk cId="3412701562" sldId="897"/>
            <ac:spMk id="27" creationId="{B54527B3-523B-44C3-BB5A-9F419F28B4B8}"/>
          </ac:spMkLst>
        </pc:spChg>
        <pc:spChg chg="mod">
          <ac:chgData name="アマノ ミク" userId="bd8e2cdf-5626-48c4-9b4b-c3cc4b484e21" providerId="ADAL" clId="{322A294A-ACE7-40BB-BFCF-C3FD518DA9AC}" dt="2022-02-12T14:33:26.120" v="344"/>
          <ac:spMkLst>
            <pc:docMk/>
            <pc:sldMk cId="3412701562" sldId="897"/>
            <ac:spMk id="54" creationId="{FFA7CBD1-54F2-47C5-9C58-1A42435A4514}"/>
          </ac:spMkLst>
        </pc:spChg>
      </pc:sldChg>
    </pc:docChg>
  </pc:docChgLst>
  <pc:docChgLst>
    <pc:chgData name="天野 未空" userId="bd8e2cdf-5626-48c4-9b4b-c3cc4b484e21" providerId="ADAL" clId="{BB3EF2E6-D487-4938-B799-347351C6A551}"/>
    <pc:docChg chg="undo redo custSel addSld delSld modSld sldOrd modMainMaster addSection modSection">
      <pc:chgData name="天野 未空" userId="bd8e2cdf-5626-48c4-9b4b-c3cc4b484e21" providerId="ADAL" clId="{BB3EF2E6-D487-4938-B799-347351C6A551}" dt="2022-02-08T05:30:26.149" v="17684" actId="2085"/>
      <pc:docMkLst>
        <pc:docMk/>
      </pc:docMkLst>
      <pc:sldChg chg="modSp add del mod">
        <pc:chgData name="天野 未空" userId="bd8e2cdf-5626-48c4-9b4b-c3cc4b484e21" providerId="ADAL" clId="{BB3EF2E6-D487-4938-B799-347351C6A551}" dt="2022-02-05T08:50:16.208" v="840" actId="2696"/>
        <pc:sldMkLst>
          <pc:docMk/>
          <pc:sldMk cId="467063119" sldId="483"/>
        </pc:sldMkLst>
        <pc:spChg chg="mod">
          <ac:chgData name="天野 未空" userId="bd8e2cdf-5626-48c4-9b4b-c3cc4b484e21" providerId="ADAL" clId="{BB3EF2E6-D487-4938-B799-347351C6A551}" dt="2022-02-05T08:48:52.258" v="757" actId="14100"/>
          <ac:spMkLst>
            <pc:docMk/>
            <pc:sldMk cId="467063119" sldId="483"/>
            <ac:spMk id="2" creationId="{537B6335-0064-418D-B482-CA1167D66BAB}"/>
          </ac:spMkLst>
        </pc:spChg>
      </pc:sldChg>
      <pc:sldChg chg="delSp add mod">
        <pc:chgData name="天野 未空" userId="bd8e2cdf-5626-48c4-9b4b-c3cc4b484e21" providerId="ADAL" clId="{BB3EF2E6-D487-4938-B799-347351C6A551}" dt="2022-02-07T05:27:08.137" v="13718" actId="21"/>
        <pc:sldMkLst>
          <pc:docMk/>
          <pc:sldMk cId="2614431013" sldId="538"/>
        </pc:sldMkLst>
        <pc:spChg chg="del">
          <ac:chgData name="天野 未空" userId="bd8e2cdf-5626-48c4-9b4b-c3cc4b484e21" providerId="ADAL" clId="{BB3EF2E6-D487-4938-B799-347351C6A551}" dt="2022-02-07T05:27:08.137" v="13718" actId="21"/>
          <ac:spMkLst>
            <pc:docMk/>
            <pc:sldMk cId="2614431013" sldId="538"/>
            <ac:spMk id="28" creationId="{48D0F594-4D65-4CBB-91A9-77A3F3D358CB}"/>
          </ac:spMkLst>
        </pc:spChg>
      </pc:sldChg>
      <pc:sldChg chg="del">
        <pc:chgData name="天野 未空" userId="bd8e2cdf-5626-48c4-9b4b-c3cc4b484e21" providerId="ADAL" clId="{BB3EF2E6-D487-4938-B799-347351C6A551}" dt="2022-02-03T11:49:46.078" v="0" actId="2696"/>
        <pc:sldMkLst>
          <pc:docMk/>
          <pc:sldMk cId="3567232517" sldId="726"/>
        </pc:sldMkLst>
      </pc:sldChg>
      <pc:sldChg chg="addSp delSp modSp add mod modShow">
        <pc:chgData name="天野 未空" userId="bd8e2cdf-5626-48c4-9b4b-c3cc4b484e21" providerId="ADAL" clId="{BB3EF2E6-D487-4938-B799-347351C6A551}" dt="2022-02-07T16:55:27.236" v="16949" actId="729"/>
        <pc:sldMkLst>
          <pc:docMk/>
          <pc:sldMk cId="1451053535" sldId="737"/>
        </pc:sldMkLst>
        <pc:spChg chg="mod">
          <ac:chgData name="天野 未空" userId="bd8e2cdf-5626-48c4-9b4b-c3cc4b484e21" providerId="ADAL" clId="{BB3EF2E6-D487-4938-B799-347351C6A551}" dt="2022-02-07T06:54:38.926" v="14921" actId="164"/>
          <ac:spMkLst>
            <pc:docMk/>
            <pc:sldMk cId="1451053535" sldId="737"/>
            <ac:spMk id="11" creationId="{8D36ECB6-2EFB-473C-AD48-E9EF76FAC11F}"/>
          </ac:spMkLst>
        </pc:spChg>
        <pc:spChg chg="del">
          <ac:chgData name="天野 未空" userId="bd8e2cdf-5626-48c4-9b4b-c3cc4b484e21" providerId="ADAL" clId="{BB3EF2E6-D487-4938-B799-347351C6A551}" dt="2022-02-07T05:27:12.162" v="13719" actId="21"/>
          <ac:spMkLst>
            <pc:docMk/>
            <pc:sldMk cId="1451053535" sldId="737"/>
            <ac:spMk id="12" creationId="{63B69A4E-CB8C-4AA3-BB71-5E3ACED94F4D}"/>
          </ac:spMkLst>
        </pc:spChg>
        <pc:spChg chg="mod">
          <ac:chgData name="天野 未空" userId="bd8e2cdf-5626-48c4-9b4b-c3cc4b484e21" providerId="ADAL" clId="{BB3EF2E6-D487-4938-B799-347351C6A551}" dt="2022-02-07T06:40:26.500" v="13911" actId="14100"/>
          <ac:spMkLst>
            <pc:docMk/>
            <pc:sldMk cId="1451053535" sldId="737"/>
            <ac:spMk id="35" creationId="{88382A6A-DB36-494E-90D7-B8ACA46E5F34}"/>
          </ac:spMkLst>
        </pc:spChg>
        <pc:spChg chg="mod">
          <ac:chgData name="天野 未空" userId="bd8e2cdf-5626-48c4-9b4b-c3cc4b484e21" providerId="ADAL" clId="{BB3EF2E6-D487-4938-B799-347351C6A551}" dt="2022-02-07T06:54:38.926" v="14921" actId="164"/>
          <ac:spMkLst>
            <pc:docMk/>
            <pc:sldMk cId="1451053535" sldId="737"/>
            <ac:spMk id="42" creationId="{3B69FD7C-AD94-4D26-AF22-9C043FCC81DF}"/>
          </ac:spMkLst>
        </pc:spChg>
        <pc:grpChg chg="add mod">
          <ac:chgData name="天野 未空" userId="bd8e2cdf-5626-48c4-9b4b-c3cc4b484e21" providerId="ADAL" clId="{BB3EF2E6-D487-4938-B799-347351C6A551}" dt="2022-02-07T06:54:38.926" v="14921" actId="164"/>
          <ac:grpSpMkLst>
            <pc:docMk/>
            <pc:sldMk cId="1451053535" sldId="737"/>
            <ac:grpSpMk id="4" creationId="{1897AB90-5BD9-4F19-B97F-4798B6D26371}"/>
          </ac:grpSpMkLst>
        </pc:grpChg>
      </pc:sldChg>
      <pc:sldChg chg="del">
        <pc:chgData name="天野 未空" userId="bd8e2cdf-5626-48c4-9b4b-c3cc4b484e21" providerId="ADAL" clId="{BB3EF2E6-D487-4938-B799-347351C6A551}" dt="2022-02-03T11:49:46.078" v="0" actId="2696"/>
        <pc:sldMkLst>
          <pc:docMk/>
          <pc:sldMk cId="2766667230" sldId="739"/>
        </pc:sldMkLst>
      </pc:sldChg>
      <pc:sldChg chg="del">
        <pc:chgData name="天野 未空" userId="bd8e2cdf-5626-48c4-9b4b-c3cc4b484e21" providerId="ADAL" clId="{BB3EF2E6-D487-4938-B799-347351C6A551}" dt="2022-02-03T11:49:46.078" v="0" actId="2696"/>
        <pc:sldMkLst>
          <pc:docMk/>
          <pc:sldMk cId="3129293227" sldId="742"/>
        </pc:sldMkLst>
      </pc:sldChg>
      <pc:sldChg chg="del">
        <pc:chgData name="天野 未空" userId="bd8e2cdf-5626-48c4-9b4b-c3cc4b484e21" providerId="ADAL" clId="{BB3EF2E6-D487-4938-B799-347351C6A551}" dt="2022-02-03T11:49:46.078" v="0" actId="2696"/>
        <pc:sldMkLst>
          <pc:docMk/>
          <pc:sldMk cId="1144765734" sldId="745"/>
        </pc:sldMkLst>
      </pc:sldChg>
      <pc:sldChg chg="del">
        <pc:chgData name="天野 未空" userId="bd8e2cdf-5626-48c4-9b4b-c3cc4b484e21" providerId="ADAL" clId="{BB3EF2E6-D487-4938-B799-347351C6A551}" dt="2022-02-03T11:49:46.078" v="0" actId="2696"/>
        <pc:sldMkLst>
          <pc:docMk/>
          <pc:sldMk cId="3361665539" sldId="751"/>
        </pc:sldMkLst>
      </pc:sldChg>
      <pc:sldChg chg="del">
        <pc:chgData name="天野 未空" userId="bd8e2cdf-5626-48c4-9b4b-c3cc4b484e21" providerId="ADAL" clId="{BB3EF2E6-D487-4938-B799-347351C6A551}" dt="2022-02-03T11:49:46.078" v="0" actId="2696"/>
        <pc:sldMkLst>
          <pc:docMk/>
          <pc:sldMk cId="286421432" sldId="754"/>
        </pc:sldMkLst>
      </pc:sldChg>
      <pc:sldChg chg="del">
        <pc:chgData name="天野 未空" userId="bd8e2cdf-5626-48c4-9b4b-c3cc4b484e21" providerId="ADAL" clId="{BB3EF2E6-D487-4938-B799-347351C6A551}" dt="2022-02-03T11:49:46.078" v="0" actId="2696"/>
        <pc:sldMkLst>
          <pc:docMk/>
          <pc:sldMk cId="2652917006" sldId="755"/>
        </pc:sldMkLst>
      </pc:sldChg>
      <pc:sldChg chg="del">
        <pc:chgData name="天野 未空" userId="bd8e2cdf-5626-48c4-9b4b-c3cc4b484e21" providerId="ADAL" clId="{BB3EF2E6-D487-4938-B799-347351C6A551}" dt="2022-02-03T11:49:46.078" v="0" actId="2696"/>
        <pc:sldMkLst>
          <pc:docMk/>
          <pc:sldMk cId="2211541555" sldId="756"/>
        </pc:sldMkLst>
      </pc:sldChg>
      <pc:sldChg chg="del">
        <pc:chgData name="天野 未空" userId="bd8e2cdf-5626-48c4-9b4b-c3cc4b484e21" providerId="ADAL" clId="{BB3EF2E6-D487-4938-B799-347351C6A551}" dt="2022-02-03T11:49:46.078" v="0" actId="2696"/>
        <pc:sldMkLst>
          <pc:docMk/>
          <pc:sldMk cId="1635091694" sldId="758"/>
        </pc:sldMkLst>
      </pc:sldChg>
      <pc:sldChg chg="del">
        <pc:chgData name="天野 未空" userId="bd8e2cdf-5626-48c4-9b4b-c3cc4b484e21" providerId="ADAL" clId="{BB3EF2E6-D487-4938-B799-347351C6A551}" dt="2022-02-03T11:49:46.078" v="0" actId="2696"/>
        <pc:sldMkLst>
          <pc:docMk/>
          <pc:sldMk cId="3091042243" sldId="761"/>
        </pc:sldMkLst>
      </pc:sldChg>
      <pc:sldChg chg="del">
        <pc:chgData name="天野 未空" userId="bd8e2cdf-5626-48c4-9b4b-c3cc4b484e21" providerId="ADAL" clId="{BB3EF2E6-D487-4938-B799-347351C6A551}" dt="2022-02-03T11:49:46.078" v="0" actId="2696"/>
        <pc:sldMkLst>
          <pc:docMk/>
          <pc:sldMk cId="2507493257" sldId="765"/>
        </pc:sldMkLst>
      </pc:sldChg>
      <pc:sldChg chg="del">
        <pc:chgData name="天野 未空" userId="bd8e2cdf-5626-48c4-9b4b-c3cc4b484e21" providerId="ADAL" clId="{BB3EF2E6-D487-4938-B799-347351C6A551}" dt="2022-02-03T11:49:46.078" v="0" actId="2696"/>
        <pc:sldMkLst>
          <pc:docMk/>
          <pc:sldMk cId="2824178450" sldId="767"/>
        </pc:sldMkLst>
      </pc:sldChg>
      <pc:sldChg chg="del">
        <pc:chgData name="天野 未空" userId="bd8e2cdf-5626-48c4-9b4b-c3cc4b484e21" providerId="ADAL" clId="{BB3EF2E6-D487-4938-B799-347351C6A551}" dt="2022-02-03T11:49:46.078" v="0" actId="2696"/>
        <pc:sldMkLst>
          <pc:docMk/>
          <pc:sldMk cId="1290705037" sldId="768"/>
        </pc:sldMkLst>
      </pc:sldChg>
      <pc:sldChg chg="del">
        <pc:chgData name="天野 未空" userId="bd8e2cdf-5626-48c4-9b4b-c3cc4b484e21" providerId="ADAL" clId="{BB3EF2E6-D487-4938-B799-347351C6A551}" dt="2022-02-03T11:49:46.078" v="0" actId="2696"/>
        <pc:sldMkLst>
          <pc:docMk/>
          <pc:sldMk cId="3421580629" sldId="773"/>
        </pc:sldMkLst>
      </pc:sldChg>
      <pc:sldChg chg="del">
        <pc:chgData name="天野 未空" userId="bd8e2cdf-5626-48c4-9b4b-c3cc4b484e21" providerId="ADAL" clId="{BB3EF2E6-D487-4938-B799-347351C6A551}" dt="2022-02-03T11:49:46.078" v="0" actId="2696"/>
        <pc:sldMkLst>
          <pc:docMk/>
          <pc:sldMk cId="4009948075" sldId="774"/>
        </pc:sldMkLst>
      </pc:sldChg>
      <pc:sldChg chg="del">
        <pc:chgData name="天野 未空" userId="bd8e2cdf-5626-48c4-9b4b-c3cc4b484e21" providerId="ADAL" clId="{BB3EF2E6-D487-4938-B799-347351C6A551}" dt="2022-02-03T11:49:46.078" v="0" actId="2696"/>
        <pc:sldMkLst>
          <pc:docMk/>
          <pc:sldMk cId="3661388478" sldId="775"/>
        </pc:sldMkLst>
      </pc:sldChg>
      <pc:sldChg chg="del">
        <pc:chgData name="天野 未空" userId="bd8e2cdf-5626-48c4-9b4b-c3cc4b484e21" providerId="ADAL" clId="{BB3EF2E6-D487-4938-B799-347351C6A551}" dt="2022-02-03T11:49:46.078" v="0" actId="2696"/>
        <pc:sldMkLst>
          <pc:docMk/>
          <pc:sldMk cId="1028527279" sldId="778"/>
        </pc:sldMkLst>
      </pc:sldChg>
      <pc:sldChg chg="del">
        <pc:chgData name="天野 未空" userId="bd8e2cdf-5626-48c4-9b4b-c3cc4b484e21" providerId="ADAL" clId="{BB3EF2E6-D487-4938-B799-347351C6A551}" dt="2022-02-03T11:49:46.078" v="0" actId="2696"/>
        <pc:sldMkLst>
          <pc:docMk/>
          <pc:sldMk cId="502497010" sldId="779"/>
        </pc:sldMkLst>
      </pc:sldChg>
      <pc:sldChg chg="del">
        <pc:chgData name="天野 未空" userId="bd8e2cdf-5626-48c4-9b4b-c3cc4b484e21" providerId="ADAL" clId="{BB3EF2E6-D487-4938-B799-347351C6A551}" dt="2022-02-03T11:49:46.078" v="0" actId="2696"/>
        <pc:sldMkLst>
          <pc:docMk/>
          <pc:sldMk cId="4272248000" sldId="781"/>
        </pc:sldMkLst>
      </pc:sldChg>
      <pc:sldChg chg="del">
        <pc:chgData name="天野 未空" userId="bd8e2cdf-5626-48c4-9b4b-c3cc4b484e21" providerId="ADAL" clId="{BB3EF2E6-D487-4938-B799-347351C6A551}" dt="2022-02-03T11:49:46.078" v="0" actId="2696"/>
        <pc:sldMkLst>
          <pc:docMk/>
          <pc:sldMk cId="3994943520" sldId="784"/>
        </pc:sldMkLst>
      </pc:sldChg>
      <pc:sldChg chg="del">
        <pc:chgData name="天野 未空" userId="bd8e2cdf-5626-48c4-9b4b-c3cc4b484e21" providerId="ADAL" clId="{BB3EF2E6-D487-4938-B799-347351C6A551}" dt="2022-02-03T11:49:46.078" v="0" actId="2696"/>
        <pc:sldMkLst>
          <pc:docMk/>
          <pc:sldMk cId="2971554351" sldId="803"/>
        </pc:sldMkLst>
      </pc:sldChg>
      <pc:sldChg chg="modSp mod ord modShow">
        <pc:chgData name="天野 未空" userId="bd8e2cdf-5626-48c4-9b4b-c3cc4b484e21" providerId="ADAL" clId="{BB3EF2E6-D487-4938-B799-347351C6A551}" dt="2022-02-06T14:35:12.040" v="10843"/>
        <pc:sldMkLst>
          <pc:docMk/>
          <pc:sldMk cId="1175506195" sldId="804"/>
        </pc:sldMkLst>
        <pc:spChg chg="mod">
          <ac:chgData name="天野 未空" userId="bd8e2cdf-5626-48c4-9b4b-c3cc4b484e21" providerId="ADAL" clId="{BB3EF2E6-D487-4938-B799-347351C6A551}" dt="2022-02-03T14:12:31.634" v="550" actId="13926"/>
          <ac:spMkLst>
            <pc:docMk/>
            <pc:sldMk cId="1175506195" sldId="804"/>
            <ac:spMk id="2" creationId="{3D2D1651-1381-4D35-AE3D-D64BC06A1B33}"/>
          </ac:spMkLst>
        </pc:spChg>
      </pc:sldChg>
      <pc:sldChg chg="addSp delSp modSp new mod">
        <pc:chgData name="天野 未空" userId="bd8e2cdf-5626-48c4-9b4b-c3cc4b484e21" providerId="ADAL" clId="{BB3EF2E6-D487-4938-B799-347351C6A551}" dt="2022-02-03T11:53:08.719" v="12" actId="1076"/>
        <pc:sldMkLst>
          <pc:docMk/>
          <pc:sldMk cId="3135106161" sldId="805"/>
        </pc:sldMkLst>
        <pc:spChg chg="del">
          <ac:chgData name="天野 未空" userId="bd8e2cdf-5626-48c4-9b4b-c3cc4b484e21" providerId="ADAL" clId="{BB3EF2E6-D487-4938-B799-347351C6A551}" dt="2022-02-03T11:50:20.734" v="4"/>
          <ac:spMkLst>
            <pc:docMk/>
            <pc:sldMk cId="3135106161" sldId="805"/>
            <ac:spMk id="2" creationId="{913177BB-BFE4-4CFF-B5F0-F76B205A3EBB}"/>
          </ac:spMkLst>
        </pc:spChg>
        <pc:spChg chg="mod">
          <ac:chgData name="天野 未空" userId="bd8e2cdf-5626-48c4-9b4b-c3cc4b484e21" providerId="ADAL" clId="{BB3EF2E6-D487-4938-B799-347351C6A551}" dt="2022-02-03T11:50:03.014" v="3" actId="20577"/>
          <ac:spMkLst>
            <pc:docMk/>
            <pc:sldMk cId="3135106161" sldId="805"/>
            <ac:spMk id="3" creationId="{714885F7-4AC5-4197-AFCC-0D1FE30A73FF}"/>
          </ac:spMkLst>
        </pc:spChg>
        <pc:spChg chg="add mod">
          <ac:chgData name="天野 未空" userId="bd8e2cdf-5626-48c4-9b4b-c3cc4b484e21" providerId="ADAL" clId="{BB3EF2E6-D487-4938-B799-347351C6A551}" dt="2022-02-03T11:53:08.719" v="12" actId="1076"/>
          <ac:spMkLst>
            <pc:docMk/>
            <pc:sldMk cId="3135106161" sldId="805"/>
            <ac:spMk id="7" creationId="{E821952A-042A-412D-B6EB-BAB5D458E94A}"/>
          </ac:spMkLst>
        </pc:spChg>
        <pc:picChg chg="add mod">
          <ac:chgData name="天野 未空" userId="bd8e2cdf-5626-48c4-9b4b-c3cc4b484e21" providerId="ADAL" clId="{BB3EF2E6-D487-4938-B799-347351C6A551}" dt="2022-02-03T11:52:31.115" v="9" actId="465"/>
          <ac:picMkLst>
            <pc:docMk/>
            <pc:sldMk cId="3135106161" sldId="805"/>
            <ac:picMk id="6" creationId="{4F63E0F0-D238-43DE-A892-AE6F7E405B03}"/>
          </ac:picMkLst>
        </pc:picChg>
      </pc:sldChg>
      <pc:sldChg chg="addSp delSp modSp add mod">
        <pc:chgData name="天野 未空" userId="bd8e2cdf-5626-48c4-9b4b-c3cc4b484e21" providerId="ADAL" clId="{BB3EF2E6-D487-4938-B799-347351C6A551}" dt="2022-02-03T11:54:09.215" v="55" actId="21"/>
        <pc:sldMkLst>
          <pc:docMk/>
          <pc:sldMk cId="3289449593" sldId="806"/>
        </pc:sldMkLst>
        <pc:spChg chg="mod">
          <ac:chgData name="天野 未空" userId="bd8e2cdf-5626-48c4-9b4b-c3cc4b484e21" providerId="ADAL" clId="{BB3EF2E6-D487-4938-B799-347351C6A551}" dt="2022-02-03T11:53:27.907" v="46"/>
          <ac:spMkLst>
            <pc:docMk/>
            <pc:sldMk cId="3289449593" sldId="806"/>
            <ac:spMk id="3" creationId="{714885F7-4AC5-4197-AFCC-0D1FE30A73FF}"/>
          </ac:spMkLst>
        </pc:spChg>
        <pc:spChg chg="add del mod">
          <ac:chgData name="天野 未空" userId="bd8e2cdf-5626-48c4-9b4b-c3cc4b484e21" providerId="ADAL" clId="{BB3EF2E6-D487-4938-B799-347351C6A551}" dt="2022-02-03T11:54:09.215" v="55" actId="21"/>
          <ac:spMkLst>
            <pc:docMk/>
            <pc:sldMk cId="3289449593" sldId="806"/>
            <ac:spMk id="9" creationId="{FB5B89D3-E5AC-4160-98B0-7FF6C9EFF4BB}"/>
          </ac:spMkLst>
        </pc:spChg>
        <pc:picChg chg="add mod ord">
          <ac:chgData name="天野 未空" userId="bd8e2cdf-5626-48c4-9b4b-c3cc4b484e21" providerId="ADAL" clId="{BB3EF2E6-D487-4938-B799-347351C6A551}" dt="2022-02-03T11:53:47.494" v="53" actId="167"/>
          <ac:picMkLst>
            <pc:docMk/>
            <pc:sldMk cId="3289449593" sldId="806"/>
            <ac:picMk id="5" creationId="{E3B9F8B4-9B3F-43AF-A6F7-47B915A9EE15}"/>
          </ac:picMkLst>
        </pc:picChg>
        <pc:picChg chg="del">
          <ac:chgData name="天野 未空" userId="bd8e2cdf-5626-48c4-9b4b-c3cc4b484e21" providerId="ADAL" clId="{BB3EF2E6-D487-4938-B799-347351C6A551}" dt="2022-02-03T11:53:48.537" v="54" actId="21"/>
          <ac:picMkLst>
            <pc:docMk/>
            <pc:sldMk cId="3289449593" sldId="806"/>
            <ac:picMk id="6" creationId="{4F63E0F0-D238-43DE-A892-AE6F7E405B03}"/>
          </ac:picMkLst>
        </pc:picChg>
      </pc:sldChg>
      <pc:sldChg chg="addSp delSp modSp new mod">
        <pc:chgData name="天野 未空" userId="bd8e2cdf-5626-48c4-9b4b-c3cc4b484e21" providerId="ADAL" clId="{BB3EF2E6-D487-4938-B799-347351C6A551}" dt="2022-02-03T14:02:04.010" v="367"/>
        <pc:sldMkLst>
          <pc:docMk/>
          <pc:sldMk cId="424452450" sldId="807"/>
        </pc:sldMkLst>
        <pc:spChg chg="del">
          <ac:chgData name="天野 未空" userId="bd8e2cdf-5626-48c4-9b4b-c3cc4b484e21" providerId="ADAL" clId="{BB3EF2E6-D487-4938-B799-347351C6A551}" dt="2022-02-03T13:58:28.069" v="249"/>
          <ac:spMkLst>
            <pc:docMk/>
            <pc:sldMk cId="424452450" sldId="807"/>
            <ac:spMk id="2" creationId="{34C52E0A-D8D2-4809-AA74-30D48F70C8D9}"/>
          </ac:spMkLst>
        </pc:spChg>
        <pc:spChg chg="mod">
          <ac:chgData name="天野 未空" userId="bd8e2cdf-5626-48c4-9b4b-c3cc4b484e21" providerId="ADAL" clId="{BB3EF2E6-D487-4938-B799-347351C6A551}" dt="2022-02-03T14:02:04.010" v="367"/>
          <ac:spMkLst>
            <pc:docMk/>
            <pc:sldMk cId="424452450" sldId="807"/>
            <ac:spMk id="3" creationId="{C2CD0CB3-7CE6-41FE-B0CC-8F302949F301}"/>
          </ac:spMkLst>
        </pc:spChg>
        <pc:picChg chg="add mod">
          <ac:chgData name="天野 未空" userId="bd8e2cdf-5626-48c4-9b4b-c3cc4b484e21" providerId="ADAL" clId="{BB3EF2E6-D487-4938-B799-347351C6A551}" dt="2022-02-03T13:59:10.678" v="264" actId="1036"/>
          <ac:picMkLst>
            <pc:docMk/>
            <pc:sldMk cId="424452450" sldId="807"/>
            <ac:picMk id="6" creationId="{BA2497D3-8786-42C9-B34D-B5D470A871E0}"/>
          </ac:picMkLst>
        </pc:picChg>
      </pc:sldChg>
      <pc:sldChg chg="addSp delSp modSp add mod">
        <pc:chgData name="天野 未空" userId="bd8e2cdf-5626-48c4-9b4b-c3cc4b484e21" providerId="ADAL" clId="{BB3EF2E6-D487-4938-B799-347351C6A551}" dt="2022-02-06T07:33:39.239" v="4954"/>
        <pc:sldMkLst>
          <pc:docMk/>
          <pc:sldMk cId="586576774" sldId="808"/>
        </pc:sldMkLst>
        <pc:spChg chg="mod">
          <ac:chgData name="天野 未空" userId="bd8e2cdf-5626-48c4-9b4b-c3cc4b484e21" providerId="ADAL" clId="{BB3EF2E6-D487-4938-B799-347351C6A551}" dt="2022-02-03T11:54:36.038" v="88"/>
          <ac:spMkLst>
            <pc:docMk/>
            <pc:sldMk cId="586576774" sldId="808"/>
            <ac:spMk id="3" creationId="{714885F7-4AC5-4197-AFCC-0D1FE30A73FF}"/>
          </ac:spMkLst>
        </pc:spChg>
        <pc:spChg chg="mod">
          <ac:chgData name="天野 未空" userId="bd8e2cdf-5626-48c4-9b4b-c3cc4b484e21" providerId="ADAL" clId="{BB3EF2E6-D487-4938-B799-347351C6A551}" dt="2022-02-03T11:55:09.665" v="101"/>
          <ac:spMkLst>
            <pc:docMk/>
            <pc:sldMk cId="586576774" sldId="808"/>
            <ac:spMk id="7" creationId="{E821952A-042A-412D-B6EB-BAB5D458E94A}"/>
          </ac:spMkLst>
        </pc:spChg>
        <pc:picChg chg="add del mod ord">
          <ac:chgData name="天野 未空" userId="bd8e2cdf-5626-48c4-9b4b-c3cc4b484e21" providerId="ADAL" clId="{BB3EF2E6-D487-4938-B799-347351C6A551}" dt="2022-02-06T07:33:39.239" v="4954"/>
          <ac:picMkLst>
            <pc:docMk/>
            <pc:sldMk cId="586576774" sldId="808"/>
            <ac:picMk id="5" creationId="{5B9D7F7D-2A4B-4723-8386-DBB2912FC55E}"/>
          </ac:picMkLst>
        </pc:picChg>
        <pc:picChg chg="del">
          <ac:chgData name="天野 未空" userId="bd8e2cdf-5626-48c4-9b4b-c3cc4b484e21" providerId="ADAL" clId="{BB3EF2E6-D487-4938-B799-347351C6A551}" dt="2022-02-03T11:55:00.485" v="96" actId="21"/>
          <ac:picMkLst>
            <pc:docMk/>
            <pc:sldMk cId="586576774" sldId="808"/>
            <ac:picMk id="5" creationId="{E3B9F8B4-9B3F-43AF-A6F7-47B915A9EE15}"/>
          </ac:picMkLst>
        </pc:picChg>
        <pc:picChg chg="add del mod ord">
          <ac:chgData name="天野 未空" userId="bd8e2cdf-5626-48c4-9b4b-c3cc4b484e21" providerId="ADAL" clId="{BB3EF2E6-D487-4938-B799-347351C6A551}" dt="2022-02-06T07:33:36.729" v="4948" actId="21"/>
          <ac:picMkLst>
            <pc:docMk/>
            <pc:sldMk cId="586576774" sldId="808"/>
            <ac:picMk id="6" creationId="{431DD9CC-DBE5-4CDD-843D-5AE48116EC15}"/>
          </ac:picMkLst>
        </pc:picChg>
      </pc:sldChg>
      <pc:sldChg chg="addSp delSp modSp add mod">
        <pc:chgData name="天野 未空" userId="bd8e2cdf-5626-48c4-9b4b-c3cc4b484e21" providerId="ADAL" clId="{BB3EF2E6-D487-4938-B799-347351C6A551}" dt="2022-02-03T14:01:56.418" v="361"/>
        <pc:sldMkLst>
          <pc:docMk/>
          <pc:sldMk cId="3107340613" sldId="809"/>
        </pc:sldMkLst>
        <pc:spChg chg="mod">
          <ac:chgData name="天野 未空" userId="bd8e2cdf-5626-48c4-9b4b-c3cc4b484e21" providerId="ADAL" clId="{BB3EF2E6-D487-4938-B799-347351C6A551}" dt="2022-02-03T14:01:56.418" v="361"/>
          <ac:spMkLst>
            <pc:docMk/>
            <pc:sldMk cId="3107340613" sldId="809"/>
            <ac:spMk id="3" creationId="{714885F7-4AC5-4197-AFCC-0D1FE30A73FF}"/>
          </ac:spMkLst>
        </pc:spChg>
        <pc:picChg chg="add del mod">
          <ac:chgData name="天野 未空" userId="bd8e2cdf-5626-48c4-9b4b-c3cc4b484e21" providerId="ADAL" clId="{BB3EF2E6-D487-4938-B799-347351C6A551}" dt="2022-02-03T11:55:27.627" v="108" actId="21"/>
          <ac:picMkLst>
            <pc:docMk/>
            <pc:sldMk cId="3107340613" sldId="809"/>
            <ac:picMk id="5" creationId="{D4734D0E-5249-4B05-A49F-FC98D4B9E36B}"/>
          </ac:picMkLst>
        </pc:picChg>
        <pc:picChg chg="add del">
          <ac:chgData name="天野 未空" userId="bd8e2cdf-5626-48c4-9b4b-c3cc4b484e21" providerId="ADAL" clId="{BB3EF2E6-D487-4938-B799-347351C6A551}" dt="2022-02-03T11:55:50.690" v="116" actId="21"/>
          <ac:picMkLst>
            <pc:docMk/>
            <pc:sldMk cId="3107340613" sldId="809"/>
            <ac:picMk id="6" creationId="{431DD9CC-DBE5-4CDD-843D-5AE48116EC15}"/>
          </ac:picMkLst>
        </pc:picChg>
        <pc:picChg chg="add mod ord">
          <ac:chgData name="天野 未空" userId="bd8e2cdf-5626-48c4-9b4b-c3cc4b484e21" providerId="ADAL" clId="{BB3EF2E6-D487-4938-B799-347351C6A551}" dt="2022-02-03T11:55:49.450" v="115" actId="167"/>
          <ac:picMkLst>
            <pc:docMk/>
            <pc:sldMk cId="3107340613" sldId="809"/>
            <ac:picMk id="9" creationId="{E42A5552-63E8-411B-9B2A-B4FFBA5FE35F}"/>
          </ac:picMkLst>
        </pc:picChg>
      </pc:sldChg>
      <pc:sldChg chg="add del">
        <pc:chgData name="天野 未空" userId="bd8e2cdf-5626-48c4-9b4b-c3cc4b484e21" providerId="ADAL" clId="{BB3EF2E6-D487-4938-B799-347351C6A551}" dt="2022-02-03T11:56:15.138" v="118" actId="2696"/>
        <pc:sldMkLst>
          <pc:docMk/>
          <pc:sldMk cId="238990980" sldId="810"/>
        </pc:sldMkLst>
      </pc:sldChg>
      <pc:sldChg chg="addSp delSp modSp add mod">
        <pc:chgData name="天野 未空" userId="bd8e2cdf-5626-48c4-9b4b-c3cc4b484e21" providerId="ADAL" clId="{BB3EF2E6-D487-4938-B799-347351C6A551}" dt="2022-02-03T11:57:03.559" v="135" actId="21"/>
        <pc:sldMkLst>
          <pc:docMk/>
          <pc:sldMk cId="2922752823" sldId="810"/>
        </pc:sldMkLst>
        <pc:picChg chg="del">
          <ac:chgData name="天野 未空" userId="bd8e2cdf-5626-48c4-9b4b-c3cc4b484e21" providerId="ADAL" clId="{BB3EF2E6-D487-4938-B799-347351C6A551}" dt="2022-02-03T11:57:03.559" v="135" actId="21"/>
          <ac:picMkLst>
            <pc:docMk/>
            <pc:sldMk cId="2922752823" sldId="810"/>
            <ac:picMk id="5" creationId="{E3B9F8B4-9B3F-43AF-A6F7-47B915A9EE15}"/>
          </ac:picMkLst>
        </pc:picChg>
        <pc:picChg chg="add del mod">
          <ac:chgData name="天野 未空" userId="bd8e2cdf-5626-48c4-9b4b-c3cc4b484e21" providerId="ADAL" clId="{BB3EF2E6-D487-4938-B799-347351C6A551}" dt="2022-02-03T11:56:29.014" v="123" actId="21"/>
          <ac:picMkLst>
            <pc:docMk/>
            <pc:sldMk cId="2922752823" sldId="810"/>
            <ac:picMk id="6" creationId="{651F7515-D981-4E96-A397-AA9615855051}"/>
          </ac:picMkLst>
        </pc:picChg>
        <pc:picChg chg="add del mod">
          <ac:chgData name="天野 未空" userId="bd8e2cdf-5626-48c4-9b4b-c3cc4b484e21" providerId="ADAL" clId="{BB3EF2E6-D487-4938-B799-347351C6A551}" dt="2022-02-03T11:57:02.558" v="134" actId="21"/>
          <ac:picMkLst>
            <pc:docMk/>
            <pc:sldMk cId="2922752823" sldId="810"/>
            <ac:picMk id="9" creationId="{1DEBB938-E8C6-4259-A2B6-DC67B99E23E6}"/>
          </ac:picMkLst>
        </pc:picChg>
        <pc:picChg chg="add mod ord">
          <ac:chgData name="天野 未空" userId="bd8e2cdf-5626-48c4-9b4b-c3cc4b484e21" providerId="ADAL" clId="{BB3EF2E6-D487-4938-B799-347351C6A551}" dt="2022-02-03T11:57:01.061" v="133" actId="167"/>
          <ac:picMkLst>
            <pc:docMk/>
            <pc:sldMk cId="2922752823" sldId="810"/>
            <ac:picMk id="11" creationId="{50FD2EFB-4C42-4F30-970B-FE2ABAB712E5}"/>
          </ac:picMkLst>
        </pc:picChg>
      </pc:sldChg>
      <pc:sldChg chg="addSp delSp modSp add mod">
        <pc:chgData name="天野 未空" userId="bd8e2cdf-5626-48c4-9b4b-c3cc4b484e21" providerId="ADAL" clId="{BB3EF2E6-D487-4938-B799-347351C6A551}" dt="2022-02-03T11:57:21.026" v="145" actId="21"/>
        <pc:sldMkLst>
          <pc:docMk/>
          <pc:sldMk cId="3259802239" sldId="811"/>
        </pc:sldMkLst>
        <pc:picChg chg="add mod ord">
          <ac:chgData name="天野 未空" userId="bd8e2cdf-5626-48c4-9b4b-c3cc4b484e21" providerId="ADAL" clId="{BB3EF2E6-D487-4938-B799-347351C6A551}" dt="2022-02-03T11:57:19.995" v="144" actId="167"/>
          <ac:picMkLst>
            <pc:docMk/>
            <pc:sldMk cId="3259802239" sldId="811"/>
            <ac:picMk id="5" creationId="{EF5F70E4-4D45-4E85-BC31-A8D47DF7C93F}"/>
          </ac:picMkLst>
        </pc:picChg>
        <pc:picChg chg="del">
          <ac:chgData name="天野 未空" userId="bd8e2cdf-5626-48c4-9b4b-c3cc4b484e21" providerId="ADAL" clId="{BB3EF2E6-D487-4938-B799-347351C6A551}" dt="2022-02-03T11:57:21.026" v="145" actId="21"/>
          <ac:picMkLst>
            <pc:docMk/>
            <pc:sldMk cId="3259802239" sldId="811"/>
            <ac:picMk id="11" creationId="{50FD2EFB-4C42-4F30-970B-FE2ABAB712E5}"/>
          </ac:picMkLst>
        </pc:picChg>
      </pc:sldChg>
      <pc:sldChg chg="addSp delSp modSp add mod">
        <pc:chgData name="天野 未空" userId="bd8e2cdf-5626-48c4-9b4b-c3cc4b484e21" providerId="ADAL" clId="{BB3EF2E6-D487-4938-B799-347351C6A551}" dt="2022-02-03T11:58:12.290" v="154" actId="21"/>
        <pc:sldMkLst>
          <pc:docMk/>
          <pc:sldMk cId="2582530488" sldId="812"/>
        </pc:sldMkLst>
        <pc:picChg chg="add mod ord">
          <ac:chgData name="天野 未空" userId="bd8e2cdf-5626-48c4-9b4b-c3cc4b484e21" providerId="ADAL" clId="{BB3EF2E6-D487-4938-B799-347351C6A551}" dt="2022-02-03T11:58:11.294" v="153" actId="167"/>
          <ac:picMkLst>
            <pc:docMk/>
            <pc:sldMk cId="2582530488" sldId="812"/>
            <ac:picMk id="5" creationId="{6EA62E77-C387-4DB0-B5DF-4078E456399D}"/>
          </ac:picMkLst>
        </pc:picChg>
        <pc:picChg chg="del">
          <ac:chgData name="天野 未空" userId="bd8e2cdf-5626-48c4-9b4b-c3cc4b484e21" providerId="ADAL" clId="{BB3EF2E6-D487-4938-B799-347351C6A551}" dt="2022-02-03T11:58:12.290" v="154" actId="21"/>
          <ac:picMkLst>
            <pc:docMk/>
            <pc:sldMk cId="2582530488" sldId="812"/>
            <ac:picMk id="6" creationId="{431DD9CC-DBE5-4CDD-843D-5AE48116EC15}"/>
          </ac:picMkLst>
        </pc:picChg>
      </pc:sldChg>
      <pc:sldChg chg="addSp delSp modSp add mod">
        <pc:chgData name="天野 未空" userId="bd8e2cdf-5626-48c4-9b4b-c3cc4b484e21" providerId="ADAL" clId="{BB3EF2E6-D487-4938-B799-347351C6A551}" dt="2022-02-03T12:03:05.105" v="216" actId="1037"/>
        <pc:sldMkLst>
          <pc:docMk/>
          <pc:sldMk cId="247233963" sldId="813"/>
        </pc:sldMkLst>
        <pc:grpChg chg="add mod">
          <ac:chgData name="天野 未空" userId="bd8e2cdf-5626-48c4-9b4b-c3cc4b484e21" providerId="ADAL" clId="{BB3EF2E6-D487-4938-B799-347351C6A551}" dt="2022-02-03T12:02:49.186" v="213" actId="164"/>
          <ac:grpSpMkLst>
            <pc:docMk/>
            <pc:sldMk cId="247233963" sldId="813"/>
            <ac:grpSpMk id="9" creationId="{DE66C5AA-F368-4676-96F1-39DB442ADA40}"/>
          </ac:grpSpMkLst>
        </pc:grpChg>
        <pc:grpChg chg="add mod">
          <ac:chgData name="天野 未空" userId="bd8e2cdf-5626-48c4-9b4b-c3cc4b484e21" providerId="ADAL" clId="{BB3EF2E6-D487-4938-B799-347351C6A551}" dt="2022-02-03T12:02:52.079" v="215" actId="1076"/>
          <ac:grpSpMkLst>
            <pc:docMk/>
            <pc:sldMk cId="247233963" sldId="813"/>
            <ac:grpSpMk id="11" creationId="{09C217E0-30ED-444B-9DA0-34EC49F9723B}"/>
          </ac:grpSpMkLst>
        </pc:grpChg>
        <pc:picChg chg="del">
          <ac:chgData name="天野 未空" userId="bd8e2cdf-5626-48c4-9b4b-c3cc4b484e21" providerId="ADAL" clId="{BB3EF2E6-D487-4938-B799-347351C6A551}" dt="2022-02-03T11:58:26.237" v="163" actId="21"/>
          <ac:picMkLst>
            <pc:docMk/>
            <pc:sldMk cId="247233963" sldId="813"/>
            <ac:picMk id="5" creationId="{6EA62E77-C387-4DB0-B5DF-4078E456399D}"/>
          </ac:picMkLst>
        </pc:picChg>
        <pc:picChg chg="add mod ord">
          <ac:chgData name="天野 未空" userId="bd8e2cdf-5626-48c4-9b4b-c3cc4b484e21" providerId="ADAL" clId="{BB3EF2E6-D487-4938-B799-347351C6A551}" dt="2022-02-03T12:00:10.075" v="177" actId="164"/>
          <ac:picMkLst>
            <pc:docMk/>
            <pc:sldMk cId="247233963" sldId="813"/>
            <ac:picMk id="6" creationId="{4C75CE71-4EF9-4185-838F-97DE378261F1}"/>
          </ac:picMkLst>
        </pc:picChg>
        <pc:picChg chg="add mod modCrop">
          <ac:chgData name="天野 未空" userId="bd8e2cdf-5626-48c4-9b4b-c3cc4b484e21" providerId="ADAL" clId="{BB3EF2E6-D487-4938-B799-347351C6A551}" dt="2022-02-03T12:00:10.075" v="177" actId="164"/>
          <ac:picMkLst>
            <pc:docMk/>
            <pc:sldMk cId="247233963" sldId="813"/>
            <ac:picMk id="8" creationId="{B1911382-6D8D-4F55-97B2-F98227E40322}"/>
          </ac:picMkLst>
        </pc:picChg>
        <pc:picChg chg="add mod modCrop">
          <ac:chgData name="天野 未空" userId="bd8e2cdf-5626-48c4-9b4b-c3cc4b484e21" providerId="ADAL" clId="{BB3EF2E6-D487-4938-B799-347351C6A551}" dt="2022-02-03T12:03:05.105" v="216" actId="1037"/>
          <ac:picMkLst>
            <pc:docMk/>
            <pc:sldMk cId="247233963" sldId="813"/>
            <ac:picMk id="10" creationId="{B8E0BAE5-CD43-456A-AA7F-2379148E8CD3}"/>
          </ac:picMkLst>
        </pc:picChg>
      </pc:sldChg>
      <pc:sldChg chg="addSp delSp modSp add mod">
        <pc:chgData name="天野 未空" userId="bd8e2cdf-5626-48c4-9b4b-c3cc4b484e21" providerId="ADAL" clId="{BB3EF2E6-D487-4938-B799-347351C6A551}" dt="2022-02-03T14:01:59.926" v="363"/>
        <pc:sldMkLst>
          <pc:docMk/>
          <pc:sldMk cId="974665996" sldId="814"/>
        </pc:sldMkLst>
        <pc:spChg chg="mod">
          <ac:chgData name="天野 未空" userId="bd8e2cdf-5626-48c4-9b4b-c3cc4b484e21" providerId="ADAL" clId="{BB3EF2E6-D487-4938-B799-347351C6A551}" dt="2022-02-03T14:01:59.926" v="363"/>
          <ac:spMkLst>
            <pc:docMk/>
            <pc:sldMk cId="974665996" sldId="814"/>
            <ac:spMk id="3" creationId="{714885F7-4AC5-4197-AFCC-0D1FE30A73FF}"/>
          </ac:spMkLst>
        </pc:spChg>
        <pc:picChg chg="add mod ord">
          <ac:chgData name="天野 未空" userId="bd8e2cdf-5626-48c4-9b4b-c3cc4b484e21" providerId="ADAL" clId="{BB3EF2E6-D487-4938-B799-347351C6A551}" dt="2022-02-03T12:03:39.765" v="225" actId="167"/>
          <ac:picMkLst>
            <pc:docMk/>
            <pc:sldMk cId="974665996" sldId="814"/>
            <ac:picMk id="5" creationId="{652F7992-755A-4398-9A25-DDF20B8EC164}"/>
          </ac:picMkLst>
        </pc:picChg>
        <pc:picChg chg="del">
          <ac:chgData name="天野 未空" userId="bd8e2cdf-5626-48c4-9b4b-c3cc4b484e21" providerId="ADAL" clId="{BB3EF2E6-D487-4938-B799-347351C6A551}" dt="2022-02-03T12:03:40.677" v="226" actId="21"/>
          <ac:picMkLst>
            <pc:docMk/>
            <pc:sldMk cId="974665996" sldId="814"/>
            <ac:picMk id="9" creationId="{E42A5552-63E8-411B-9B2A-B4FFBA5FE35F}"/>
          </ac:picMkLst>
        </pc:picChg>
      </pc:sldChg>
      <pc:sldChg chg="addSp delSp modSp add mod">
        <pc:chgData name="天野 未空" userId="bd8e2cdf-5626-48c4-9b4b-c3cc4b484e21" providerId="ADAL" clId="{BB3EF2E6-D487-4938-B799-347351C6A551}" dt="2022-02-03T14:02:02.023" v="365"/>
        <pc:sldMkLst>
          <pc:docMk/>
          <pc:sldMk cId="68402773" sldId="815"/>
        </pc:sldMkLst>
        <pc:spChg chg="mod">
          <ac:chgData name="天野 未空" userId="bd8e2cdf-5626-48c4-9b4b-c3cc4b484e21" providerId="ADAL" clId="{BB3EF2E6-D487-4938-B799-347351C6A551}" dt="2022-02-03T14:02:02.023" v="365"/>
          <ac:spMkLst>
            <pc:docMk/>
            <pc:sldMk cId="68402773" sldId="815"/>
            <ac:spMk id="3" creationId="{714885F7-4AC5-4197-AFCC-0D1FE30A73FF}"/>
          </ac:spMkLst>
        </pc:spChg>
        <pc:grpChg chg="add mod">
          <ac:chgData name="天野 未空" userId="bd8e2cdf-5626-48c4-9b4b-c3cc4b484e21" providerId="ADAL" clId="{BB3EF2E6-D487-4938-B799-347351C6A551}" dt="2022-02-03T12:04:40.494" v="246" actId="164"/>
          <ac:grpSpMkLst>
            <pc:docMk/>
            <pc:sldMk cId="68402773" sldId="815"/>
            <ac:grpSpMk id="6" creationId="{20731608-3F2B-43F4-8642-FA676FF7DC0E}"/>
          </ac:grpSpMkLst>
        </pc:grpChg>
        <pc:picChg chg="add mod ord">
          <ac:chgData name="天野 未空" userId="bd8e2cdf-5626-48c4-9b4b-c3cc4b484e21" providerId="ADAL" clId="{BB3EF2E6-D487-4938-B799-347351C6A551}" dt="2022-02-03T12:04:40.494" v="246" actId="164"/>
          <ac:picMkLst>
            <pc:docMk/>
            <pc:sldMk cId="68402773" sldId="815"/>
            <ac:picMk id="5" creationId="{A427F2DC-3DD7-490D-B430-F8EA7E06B542}"/>
          </ac:picMkLst>
        </pc:picChg>
        <pc:picChg chg="add mod modCrop">
          <ac:chgData name="天野 未空" userId="bd8e2cdf-5626-48c4-9b4b-c3cc4b484e21" providerId="ADAL" clId="{BB3EF2E6-D487-4938-B799-347351C6A551}" dt="2022-02-03T12:04:40.494" v="246" actId="164"/>
          <ac:picMkLst>
            <pc:docMk/>
            <pc:sldMk cId="68402773" sldId="815"/>
            <ac:picMk id="8" creationId="{57B5C06D-81A4-4CC9-8BF1-4B676A909F5D}"/>
          </ac:picMkLst>
        </pc:picChg>
        <pc:picChg chg="del">
          <ac:chgData name="天野 未空" userId="bd8e2cdf-5626-48c4-9b4b-c3cc4b484e21" providerId="ADAL" clId="{BB3EF2E6-D487-4938-B799-347351C6A551}" dt="2022-02-03T12:03:55.159" v="234" actId="21"/>
          <ac:picMkLst>
            <pc:docMk/>
            <pc:sldMk cId="68402773" sldId="815"/>
            <ac:picMk id="9" creationId="{E42A5552-63E8-411B-9B2A-B4FFBA5FE35F}"/>
          </ac:picMkLst>
        </pc:picChg>
      </pc:sldChg>
      <pc:sldChg chg="add del">
        <pc:chgData name="天野 未空" userId="bd8e2cdf-5626-48c4-9b4b-c3cc4b484e21" providerId="ADAL" clId="{BB3EF2E6-D487-4938-B799-347351C6A551}" dt="2022-02-03T13:59:16.232" v="266" actId="2696"/>
        <pc:sldMkLst>
          <pc:docMk/>
          <pc:sldMk cId="2686773168" sldId="816"/>
        </pc:sldMkLst>
      </pc:sldChg>
      <pc:sldChg chg="addSp modSp add mod">
        <pc:chgData name="天野 未空" userId="bd8e2cdf-5626-48c4-9b4b-c3cc4b484e21" providerId="ADAL" clId="{BB3EF2E6-D487-4938-B799-347351C6A551}" dt="2022-02-03T14:02:06.584" v="369"/>
        <pc:sldMkLst>
          <pc:docMk/>
          <pc:sldMk cId="1286178588" sldId="817"/>
        </pc:sldMkLst>
        <pc:spChg chg="mod">
          <ac:chgData name="天野 未空" userId="bd8e2cdf-5626-48c4-9b4b-c3cc4b484e21" providerId="ADAL" clId="{BB3EF2E6-D487-4938-B799-347351C6A551}" dt="2022-02-03T14:02:06.584" v="369"/>
          <ac:spMkLst>
            <pc:docMk/>
            <pc:sldMk cId="1286178588" sldId="817"/>
            <ac:spMk id="3" creationId="{C2CD0CB3-7CE6-41FE-B0CC-8F302949F301}"/>
          </ac:spMkLst>
        </pc:spChg>
        <pc:picChg chg="add mod">
          <ac:chgData name="天野 未空" userId="bd8e2cdf-5626-48c4-9b4b-c3cc4b484e21" providerId="ADAL" clId="{BB3EF2E6-D487-4938-B799-347351C6A551}" dt="2022-02-03T13:59:35.412" v="273" actId="553"/>
          <ac:picMkLst>
            <pc:docMk/>
            <pc:sldMk cId="1286178588" sldId="817"/>
            <ac:picMk id="5" creationId="{98A2DF3F-1ECE-428A-AA1A-7A6BC872AA54}"/>
          </ac:picMkLst>
        </pc:picChg>
      </pc:sldChg>
      <pc:sldChg chg="addSp delSp modSp new mod ord">
        <pc:chgData name="天野 未空" userId="bd8e2cdf-5626-48c4-9b4b-c3cc4b484e21" providerId="ADAL" clId="{BB3EF2E6-D487-4938-B799-347351C6A551}" dt="2022-02-05T05:42:00.461" v="650" actId="465"/>
        <pc:sldMkLst>
          <pc:docMk/>
          <pc:sldMk cId="2790060720" sldId="818"/>
        </pc:sldMkLst>
        <pc:spChg chg="del">
          <ac:chgData name="天野 未空" userId="bd8e2cdf-5626-48c4-9b4b-c3cc4b484e21" providerId="ADAL" clId="{BB3EF2E6-D487-4938-B799-347351C6A551}" dt="2022-02-03T14:03:22.542" v="428"/>
          <ac:spMkLst>
            <pc:docMk/>
            <pc:sldMk cId="2790060720" sldId="818"/>
            <ac:spMk id="2" creationId="{1700AF90-6BB5-4797-8562-094417C465FE}"/>
          </ac:spMkLst>
        </pc:spChg>
        <pc:spChg chg="mod">
          <ac:chgData name="天野 未空" userId="bd8e2cdf-5626-48c4-9b4b-c3cc4b484e21" providerId="ADAL" clId="{BB3EF2E6-D487-4938-B799-347351C6A551}" dt="2022-02-03T14:03:18.439" v="427"/>
          <ac:spMkLst>
            <pc:docMk/>
            <pc:sldMk cId="2790060720" sldId="818"/>
            <ac:spMk id="3" creationId="{346D4593-271E-4C6F-B2AD-66B4085A1C99}"/>
          </ac:spMkLst>
        </pc:spChg>
        <pc:spChg chg="add del mod">
          <ac:chgData name="天野 未空" userId="bd8e2cdf-5626-48c4-9b4b-c3cc4b484e21" providerId="ADAL" clId="{BB3EF2E6-D487-4938-B799-347351C6A551}" dt="2022-02-03T14:08:58.369" v="432"/>
          <ac:spMkLst>
            <pc:docMk/>
            <pc:sldMk cId="2790060720" sldId="818"/>
            <ac:spMk id="8" creationId="{C020B580-EDB3-47EA-ABD3-00BA91DF178C}"/>
          </ac:spMkLst>
        </pc:spChg>
        <pc:spChg chg="add mod">
          <ac:chgData name="天野 未空" userId="bd8e2cdf-5626-48c4-9b4b-c3cc4b484e21" providerId="ADAL" clId="{BB3EF2E6-D487-4938-B799-347351C6A551}" dt="2022-02-03T14:11:14.737" v="531"/>
          <ac:spMkLst>
            <pc:docMk/>
            <pc:sldMk cId="2790060720" sldId="818"/>
            <ac:spMk id="11" creationId="{78C5C13D-C31B-4DAD-A821-0C73F498DD44}"/>
          </ac:spMkLst>
        </pc:spChg>
        <pc:picChg chg="add mod">
          <ac:chgData name="天野 未空" userId="bd8e2cdf-5626-48c4-9b4b-c3cc4b484e21" providerId="ADAL" clId="{BB3EF2E6-D487-4938-B799-347351C6A551}" dt="2022-02-05T05:42:00.461" v="650" actId="465"/>
          <ac:picMkLst>
            <pc:docMk/>
            <pc:sldMk cId="2790060720" sldId="818"/>
            <ac:picMk id="5" creationId="{FF19320E-578B-4F1D-94CA-7F72D651D067}"/>
          </ac:picMkLst>
        </pc:picChg>
        <pc:picChg chg="add del mod">
          <ac:chgData name="天野 未空" userId="bd8e2cdf-5626-48c4-9b4b-c3cc4b484e21" providerId="ADAL" clId="{BB3EF2E6-D487-4938-B799-347351C6A551}" dt="2022-02-03T14:04:46.928" v="431" actId="21"/>
          <ac:picMkLst>
            <pc:docMk/>
            <pc:sldMk cId="2790060720" sldId="818"/>
            <ac:picMk id="6" creationId="{C00FCAB7-C96D-4AF5-917D-D288EDE458E6}"/>
          </ac:picMkLst>
        </pc:picChg>
        <pc:picChg chg="add mod">
          <ac:chgData name="天野 未空" userId="bd8e2cdf-5626-48c4-9b4b-c3cc4b484e21" providerId="ADAL" clId="{BB3EF2E6-D487-4938-B799-347351C6A551}" dt="2022-02-03T14:09:11.550" v="438" actId="465"/>
          <ac:picMkLst>
            <pc:docMk/>
            <pc:sldMk cId="2790060720" sldId="818"/>
            <ac:picMk id="10" creationId="{B08EC0B1-3507-47D1-AF76-CB391D9F5B21}"/>
          </ac:picMkLst>
        </pc:picChg>
      </pc:sldChg>
      <pc:sldChg chg="addSp modSp add mod ord">
        <pc:chgData name="天野 未空" userId="bd8e2cdf-5626-48c4-9b4b-c3cc4b484e21" providerId="ADAL" clId="{BB3EF2E6-D487-4938-B799-347351C6A551}" dt="2022-02-05T05:42:54.352" v="662" actId="1076"/>
        <pc:sldMkLst>
          <pc:docMk/>
          <pc:sldMk cId="1784558344" sldId="819"/>
        </pc:sldMkLst>
        <pc:spChg chg="mod">
          <ac:chgData name="天野 未空" userId="bd8e2cdf-5626-48c4-9b4b-c3cc4b484e21" providerId="ADAL" clId="{BB3EF2E6-D487-4938-B799-347351C6A551}" dt="2022-02-03T14:02:15.442" v="378"/>
          <ac:spMkLst>
            <pc:docMk/>
            <pc:sldMk cId="1784558344" sldId="819"/>
            <ac:spMk id="3" creationId="{C2CD0CB3-7CE6-41FE-B0CC-8F302949F301}"/>
          </ac:spMkLst>
        </pc:spChg>
        <pc:spChg chg="add mod">
          <ac:chgData name="天野 未空" userId="bd8e2cdf-5626-48c4-9b4b-c3cc4b484e21" providerId="ADAL" clId="{BB3EF2E6-D487-4938-B799-347351C6A551}" dt="2022-02-03T14:11:48.304" v="548"/>
          <ac:spMkLst>
            <pc:docMk/>
            <pc:sldMk cId="1784558344" sldId="819"/>
            <ac:spMk id="7" creationId="{48E4D3B6-56AB-4C8A-8BFB-EDAB0A95EEC8}"/>
          </ac:spMkLst>
        </pc:spChg>
        <pc:picChg chg="add mod">
          <ac:chgData name="天野 未空" userId="bd8e2cdf-5626-48c4-9b4b-c3cc4b484e21" providerId="ADAL" clId="{BB3EF2E6-D487-4938-B799-347351C6A551}" dt="2022-02-03T14:02:33.644" v="385" actId="1076"/>
          <ac:picMkLst>
            <pc:docMk/>
            <pc:sldMk cId="1784558344" sldId="819"/>
            <ac:picMk id="5" creationId="{EE6737DD-949F-4EEF-8041-E495BBD84469}"/>
          </ac:picMkLst>
        </pc:picChg>
        <pc:picChg chg="add mod">
          <ac:chgData name="天野 未空" userId="bd8e2cdf-5626-48c4-9b4b-c3cc4b484e21" providerId="ADAL" clId="{BB3EF2E6-D487-4938-B799-347351C6A551}" dt="2022-02-05T05:42:54.352" v="662" actId="1076"/>
          <ac:picMkLst>
            <pc:docMk/>
            <pc:sldMk cId="1784558344" sldId="819"/>
            <ac:picMk id="8" creationId="{125B6036-802B-4C23-8C6A-E8665E75F353}"/>
          </ac:picMkLst>
        </pc:picChg>
      </pc:sldChg>
      <pc:sldChg chg="addSp delSp modSp add mod ord">
        <pc:chgData name="天野 未空" userId="bd8e2cdf-5626-48c4-9b4b-c3cc4b484e21" providerId="ADAL" clId="{BB3EF2E6-D487-4938-B799-347351C6A551}" dt="2022-02-05T05:41:44.425" v="644" actId="465"/>
        <pc:sldMkLst>
          <pc:docMk/>
          <pc:sldMk cId="3052115210" sldId="820"/>
        </pc:sldMkLst>
        <pc:spChg chg="mod">
          <ac:chgData name="天野 未空" userId="bd8e2cdf-5626-48c4-9b4b-c3cc4b484e21" providerId="ADAL" clId="{BB3EF2E6-D487-4938-B799-347351C6A551}" dt="2022-02-03T14:09:37.814" v="484"/>
          <ac:spMkLst>
            <pc:docMk/>
            <pc:sldMk cId="3052115210" sldId="820"/>
            <ac:spMk id="3" creationId="{346D4593-271E-4C6F-B2AD-66B4085A1C99}"/>
          </ac:spMkLst>
        </pc:spChg>
        <pc:spChg chg="add del mod">
          <ac:chgData name="天野 未空" userId="bd8e2cdf-5626-48c4-9b4b-c3cc4b484e21" providerId="ADAL" clId="{BB3EF2E6-D487-4938-B799-347351C6A551}" dt="2022-02-03T14:11:27.759" v="536" actId="21"/>
          <ac:spMkLst>
            <pc:docMk/>
            <pc:sldMk cId="3052115210" sldId="820"/>
            <ac:spMk id="7" creationId="{87D6F1D8-3EA5-4F45-9DD8-132B9831636C}"/>
          </ac:spMkLst>
        </pc:spChg>
        <pc:spChg chg="add mod">
          <ac:chgData name="天野 未空" userId="bd8e2cdf-5626-48c4-9b4b-c3cc4b484e21" providerId="ADAL" clId="{BB3EF2E6-D487-4938-B799-347351C6A551}" dt="2022-02-03T14:11:20.817" v="533"/>
          <ac:spMkLst>
            <pc:docMk/>
            <pc:sldMk cId="3052115210" sldId="820"/>
            <ac:spMk id="9" creationId="{0149755C-380F-4089-ABF0-7D0C9F919E59}"/>
          </ac:spMkLst>
        </pc:spChg>
        <pc:picChg chg="add del mod ord">
          <ac:chgData name="天野 未空" userId="bd8e2cdf-5626-48c4-9b4b-c3cc4b484e21" providerId="ADAL" clId="{BB3EF2E6-D487-4938-B799-347351C6A551}" dt="2022-02-03T14:11:24.874" v="535" actId="21"/>
          <ac:picMkLst>
            <pc:docMk/>
            <pc:sldMk cId="3052115210" sldId="820"/>
            <ac:picMk id="5" creationId="{71E115CF-37A4-4044-A24B-10474725EEB6}"/>
          </ac:picMkLst>
        </pc:picChg>
        <pc:picChg chg="add mod">
          <ac:chgData name="天野 未空" userId="bd8e2cdf-5626-48c4-9b4b-c3cc4b484e21" providerId="ADAL" clId="{BB3EF2E6-D487-4938-B799-347351C6A551}" dt="2022-02-05T05:41:44.425" v="644" actId="465"/>
          <ac:picMkLst>
            <pc:docMk/>
            <pc:sldMk cId="3052115210" sldId="820"/>
            <ac:picMk id="6" creationId="{BBA65C35-D27A-45F8-8102-4D4E483D6DFE}"/>
          </ac:picMkLst>
        </pc:picChg>
        <pc:picChg chg="del">
          <ac:chgData name="天野 未空" userId="bd8e2cdf-5626-48c4-9b4b-c3cc4b484e21" providerId="ADAL" clId="{BB3EF2E6-D487-4938-B799-347351C6A551}" dt="2022-02-03T14:09:49.031" v="489" actId="21"/>
          <ac:picMkLst>
            <pc:docMk/>
            <pc:sldMk cId="3052115210" sldId="820"/>
            <ac:picMk id="10" creationId="{B08EC0B1-3507-47D1-AF76-CB391D9F5B21}"/>
          </ac:picMkLst>
        </pc:picChg>
      </pc:sldChg>
      <pc:sldChg chg="addSp delSp modSp add mod">
        <pc:chgData name="天野 未空" userId="bd8e2cdf-5626-48c4-9b4b-c3cc4b484e21" providerId="ADAL" clId="{BB3EF2E6-D487-4938-B799-347351C6A551}" dt="2022-02-03T14:11:16.563" v="532"/>
        <pc:sldMkLst>
          <pc:docMk/>
          <pc:sldMk cId="1957938475" sldId="821"/>
        </pc:sldMkLst>
        <pc:spChg chg="mod">
          <ac:chgData name="天野 未空" userId="bd8e2cdf-5626-48c4-9b4b-c3cc4b484e21" providerId="ADAL" clId="{BB3EF2E6-D487-4938-B799-347351C6A551}" dt="2022-02-03T14:09:57.833" v="501"/>
          <ac:spMkLst>
            <pc:docMk/>
            <pc:sldMk cId="1957938475" sldId="821"/>
            <ac:spMk id="3" creationId="{346D4593-271E-4C6F-B2AD-66B4085A1C99}"/>
          </ac:spMkLst>
        </pc:spChg>
        <pc:spChg chg="del">
          <ac:chgData name="天野 未空" userId="bd8e2cdf-5626-48c4-9b4b-c3cc4b484e21" providerId="ADAL" clId="{BB3EF2E6-D487-4938-B799-347351C6A551}" dt="2022-02-03T14:10:01.240" v="502"/>
          <ac:spMkLst>
            <pc:docMk/>
            <pc:sldMk cId="1957938475" sldId="821"/>
            <ac:spMk id="7" creationId="{87D6F1D8-3EA5-4F45-9DD8-132B9831636C}"/>
          </ac:spMkLst>
        </pc:spChg>
        <pc:spChg chg="add mod">
          <ac:chgData name="天野 未空" userId="bd8e2cdf-5626-48c4-9b4b-c3cc4b484e21" providerId="ADAL" clId="{BB3EF2E6-D487-4938-B799-347351C6A551}" dt="2022-02-03T14:11:16.563" v="532"/>
          <ac:spMkLst>
            <pc:docMk/>
            <pc:sldMk cId="1957938475" sldId="821"/>
            <ac:spMk id="8" creationId="{A8312829-5EB2-4311-B582-CB1C7B9A222C}"/>
          </ac:spMkLst>
        </pc:spChg>
        <pc:picChg chg="del">
          <ac:chgData name="天野 未空" userId="bd8e2cdf-5626-48c4-9b4b-c3cc4b484e21" providerId="ADAL" clId="{BB3EF2E6-D487-4938-B799-347351C6A551}" dt="2022-02-03T14:10:10.880" v="509" actId="21"/>
          <ac:picMkLst>
            <pc:docMk/>
            <pc:sldMk cId="1957938475" sldId="821"/>
            <ac:picMk id="5" creationId="{71E115CF-37A4-4044-A24B-10474725EEB6}"/>
          </ac:picMkLst>
        </pc:picChg>
        <pc:picChg chg="add mod ord">
          <ac:chgData name="天野 未空" userId="bd8e2cdf-5626-48c4-9b4b-c3cc4b484e21" providerId="ADAL" clId="{BB3EF2E6-D487-4938-B799-347351C6A551}" dt="2022-02-03T14:10:10.027" v="508" actId="167"/>
          <ac:picMkLst>
            <pc:docMk/>
            <pc:sldMk cId="1957938475" sldId="821"/>
            <ac:picMk id="6" creationId="{3FD8D79F-1339-4255-82E2-729F760B2C27}"/>
          </ac:picMkLst>
        </pc:picChg>
      </pc:sldChg>
      <pc:sldChg chg="addSp delSp modSp add mod">
        <pc:chgData name="天野 未空" userId="bd8e2cdf-5626-48c4-9b4b-c3cc4b484e21" providerId="ADAL" clId="{BB3EF2E6-D487-4938-B799-347351C6A551}" dt="2022-02-05T05:42:32.756" v="656" actId="465"/>
        <pc:sldMkLst>
          <pc:docMk/>
          <pc:sldMk cId="1645059725" sldId="822"/>
        </pc:sldMkLst>
        <pc:spChg chg="mod">
          <ac:chgData name="天野 未空" userId="bd8e2cdf-5626-48c4-9b4b-c3cc4b484e21" providerId="ADAL" clId="{BB3EF2E6-D487-4938-B799-347351C6A551}" dt="2022-02-03T14:10:27.970" v="521"/>
          <ac:spMkLst>
            <pc:docMk/>
            <pc:sldMk cId="1645059725" sldId="822"/>
            <ac:spMk id="3" creationId="{346D4593-271E-4C6F-B2AD-66B4085A1C99}"/>
          </ac:spMkLst>
        </pc:spChg>
        <pc:spChg chg="add del mod">
          <ac:chgData name="天野 未空" userId="bd8e2cdf-5626-48c4-9b4b-c3cc4b484e21" providerId="ADAL" clId="{BB3EF2E6-D487-4938-B799-347351C6A551}" dt="2022-02-03T14:11:03.353" v="530" actId="21"/>
          <ac:spMkLst>
            <pc:docMk/>
            <pc:sldMk cId="1645059725" sldId="822"/>
            <ac:spMk id="8" creationId="{5E7D3A00-9594-4F3C-BBEA-EDD46767E847}"/>
          </ac:spMkLst>
        </pc:spChg>
        <pc:spChg chg="add mod">
          <ac:chgData name="天野 未空" userId="bd8e2cdf-5626-48c4-9b4b-c3cc4b484e21" providerId="ADAL" clId="{BB3EF2E6-D487-4938-B799-347351C6A551}" dt="2022-02-03T14:11:40.293" v="547"/>
          <ac:spMkLst>
            <pc:docMk/>
            <pc:sldMk cId="1645059725" sldId="822"/>
            <ac:spMk id="9" creationId="{C232F278-C858-4546-8FFD-BA3BA5C2937F}"/>
          </ac:spMkLst>
        </pc:spChg>
        <pc:picChg chg="add mod ord">
          <ac:chgData name="天野 未空" userId="bd8e2cdf-5626-48c4-9b4b-c3cc4b484e21" providerId="ADAL" clId="{BB3EF2E6-D487-4938-B799-347351C6A551}" dt="2022-02-03T14:10:57.810" v="529" actId="465"/>
          <ac:picMkLst>
            <pc:docMk/>
            <pc:sldMk cId="1645059725" sldId="822"/>
            <ac:picMk id="5" creationId="{0D281646-6FFA-4E7A-96DB-52D2F6842527}"/>
          </ac:picMkLst>
        </pc:picChg>
        <pc:picChg chg="add mod">
          <ac:chgData name="天野 未空" userId="bd8e2cdf-5626-48c4-9b4b-c3cc4b484e21" providerId="ADAL" clId="{BB3EF2E6-D487-4938-B799-347351C6A551}" dt="2022-02-05T05:42:32.756" v="656" actId="465"/>
          <ac:picMkLst>
            <pc:docMk/>
            <pc:sldMk cId="1645059725" sldId="822"/>
            <ac:picMk id="6" creationId="{2B38E501-E8E6-4FE2-88D5-58A21B175244}"/>
          </ac:picMkLst>
        </pc:picChg>
        <pc:picChg chg="del">
          <ac:chgData name="天野 未空" userId="bd8e2cdf-5626-48c4-9b4b-c3cc4b484e21" providerId="ADAL" clId="{BB3EF2E6-D487-4938-B799-347351C6A551}" dt="2022-02-03T14:10:49.281" v="526" actId="21"/>
          <ac:picMkLst>
            <pc:docMk/>
            <pc:sldMk cId="1645059725" sldId="822"/>
            <ac:picMk id="6" creationId="{3FD8D79F-1339-4255-82E2-729F760B2C27}"/>
          </ac:picMkLst>
        </pc:picChg>
      </pc:sldChg>
      <pc:sldChg chg="addSp delSp modSp new mod">
        <pc:chgData name="天野 未空" userId="bd8e2cdf-5626-48c4-9b4b-c3cc4b484e21" providerId="ADAL" clId="{BB3EF2E6-D487-4938-B799-347351C6A551}" dt="2022-02-05T14:29:43.824" v="1097" actId="1076"/>
        <pc:sldMkLst>
          <pc:docMk/>
          <pc:sldMk cId="1761828681" sldId="823"/>
        </pc:sldMkLst>
        <pc:spChg chg="del">
          <ac:chgData name="天野 未空" userId="bd8e2cdf-5626-48c4-9b4b-c3cc4b484e21" providerId="ADAL" clId="{BB3EF2E6-D487-4938-B799-347351C6A551}" dt="2022-02-05T05:10:42.278" v="556"/>
          <ac:spMkLst>
            <pc:docMk/>
            <pc:sldMk cId="1761828681" sldId="823"/>
            <ac:spMk id="2" creationId="{BD836AC0-0258-4348-BDF9-1E5FE78742A1}"/>
          </ac:spMkLst>
        </pc:spChg>
        <pc:spChg chg="mod">
          <ac:chgData name="天野 未空" userId="bd8e2cdf-5626-48c4-9b4b-c3cc4b484e21" providerId="ADAL" clId="{BB3EF2E6-D487-4938-B799-347351C6A551}" dt="2022-02-05T05:11:11.536" v="590" actId="20577"/>
          <ac:spMkLst>
            <pc:docMk/>
            <pc:sldMk cId="1761828681" sldId="823"/>
            <ac:spMk id="3" creationId="{8C400798-00BA-47B4-A273-4C98A67C6F34}"/>
          </ac:spMkLst>
        </pc:spChg>
        <pc:spChg chg="add del mod">
          <ac:chgData name="天野 未空" userId="bd8e2cdf-5626-48c4-9b4b-c3cc4b484e21" providerId="ADAL" clId="{BB3EF2E6-D487-4938-B799-347351C6A551}" dt="2022-02-05T05:21:47.254" v="594" actId="21"/>
          <ac:spMkLst>
            <pc:docMk/>
            <pc:sldMk cId="1761828681" sldId="823"/>
            <ac:spMk id="16" creationId="{548CE1D7-FEFA-47EA-A33E-288E9B62C2CA}"/>
          </ac:spMkLst>
        </pc:spChg>
        <pc:picChg chg="add del mod">
          <ac:chgData name="天野 未空" userId="bd8e2cdf-5626-48c4-9b4b-c3cc4b484e21" providerId="ADAL" clId="{BB3EF2E6-D487-4938-B799-347351C6A551}" dt="2022-02-05T05:21:38.952" v="593" actId="21"/>
          <ac:picMkLst>
            <pc:docMk/>
            <pc:sldMk cId="1761828681" sldId="823"/>
            <ac:picMk id="6" creationId="{15939F55-B29B-40E6-A231-1B4CC70B6349}"/>
          </ac:picMkLst>
        </pc:picChg>
        <pc:picChg chg="add mod">
          <ac:chgData name="天野 未空" userId="bd8e2cdf-5626-48c4-9b4b-c3cc4b484e21" providerId="ADAL" clId="{BB3EF2E6-D487-4938-B799-347351C6A551}" dt="2022-02-05T12:28:29.388" v="998" actId="1076"/>
          <ac:picMkLst>
            <pc:docMk/>
            <pc:sldMk cId="1761828681" sldId="823"/>
            <ac:picMk id="8" creationId="{3F620ED2-184D-4160-9683-1F354B8246E5}"/>
          </ac:picMkLst>
        </pc:picChg>
        <pc:picChg chg="add mod ord">
          <ac:chgData name="天野 未空" userId="bd8e2cdf-5626-48c4-9b4b-c3cc4b484e21" providerId="ADAL" clId="{BB3EF2E6-D487-4938-B799-347351C6A551}" dt="2022-02-05T14:29:43.824" v="1097" actId="1076"/>
          <ac:picMkLst>
            <pc:docMk/>
            <pc:sldMk cId="1761828681" sldId="823"/>
            <ac:picMk id="10" creationId="{100FFB46-4600-4462-A7AA-967511207373}"/>
          </ac:picMkLst>
        </pc:picChg>
        <pc:picChg chg="add del mod">
          <ac:chgData name="天野 未空" userId="bd8e2cdf-5626-48c4-9b4b-c3cc4b484e21" providerId="ADAL" clId="{BB3EF2E6-D487-4938-B799-347351C6A551}" dt="2022-02-05T05:21:36.495" v="592" actId="21"/>
          <ac:picMkLst>
            <pc:docMk/>
            <pc:sldMk cId="1761828681" sldId="823"/>
            <ac:picMk id="12" creationId="{8084C5BE-062C-4BBB-99D3-A8A6B12A2AB4}"/>
          </ac:picMkLst>
        </pc:picChg>
        <pc:picChg chg="add del mod">
          <ac:chgData name="天野 未空" userId="bd8e2cdf-5626-48c4-9b4b-c3cc4b484e21" providerId="ADAL" clId="{BB3EF2E6-D487-4938-B799-347351C6A551}" dt="2022-02-05T05:21:54.486" v="596" actId="21"/>
          <ac:picMkLst>
            <pc:docMk/>
            <pc:sldMk cId="1761828681" sldId="823"/>
            <ac:picMk id="14" creationId="{96A5388E-9C0A-40FD-8CA5-2A7FB53BC2C0}"/>
          </ac:picMkLst>
        </pc:picChg>
        <pc:picChg chg="add mod">
          <ac:chgData name="天野 未空" userId="bd8e2cdf-5626-48c4-9b4b-c3cc4b484e21" providerId="ADAL" clId="{BB3EF2E6-D487-4938-B799-347351C6A551}" dt="2022-02-05T12:28:24.472" v="993" actId="1076"/>
          <ac:picMkLst>
            <pc:docMk/>
            <pc:sldMk cId="1761828681" sldId="823"/>
            <ac:picMk id="18" creationId="{0F2DF1D9-E3A0-49C6-A046-E4E1163D7F1E}"/>
          </ac:picMkLst>
        </pc:picChg>
        <pc:picChg chg="add mod">
          <ac:chgData name="天野 未空" userId="bd8e2cdf-5626-48c4-9b4b-c3cc4b484e21" providerId="ADAL" clId="{BB3EF2E6-D487-4938-B799-347351C6A551}" dt="2022-02-05T07:04:17.002" v="667" actId="14100"/>
          <ac:picMkLst>
            <pc:docMk/>
            <pc:sldMk cId="1761828681" sldId="823"/>
            <ac:picMk id="20" creationId="{324D6AFB-4D44-43DD-B2D4-6A25EEE4BE46}"/>
          </ac:picMkLst>
        </pc:picChg>
        <pc:picChg chg="add mod">
          <ac:chgData name="天野 未空" userId="bd8e2cdf-5626-48c4-9b4b-c3cc4b484e21" providerId="ADAL" clId="{BB3EF2E6-D487-4938-B799-347351C6A551}" dt="2022-02-05T12:28:28.536" v="997" actId="1076"/>
          <ac:picMkLst>
            <pc:docMk/>
            <pc:sldMk cId="1761828681" sldId="823"/>
            <ac:picMk id="22" creationId="{09778FAF-D0A1-4BB4-BF50-0CC2B71BB6CC}"/>
          </ac:picMkLst>
        </pc:picChg>
      </pc:sldChg>
      <pc:sldChg chg="addSp delSp modSp new mod ord modAnim">
        <pc:chgData name="天野 未空" userId="bd8e2cdf-5626-48c4-9b4b-c3cc4b484e21" providerId="ADAL" clId="{BB3EF2E6-D487-4938-B799-347351C6A551}" dt="2022-02-06T15:31:47.938" v="13031"/>
        <pc:sldMkLst>
          <pc:docMk/>
          <pc:sldMk cId="405097426" sldId="824"/>
        </pc:sldMkLst>
        <pc:spChg chg="add del mod">
          <ac:chgData name="天野 未空" userId="bd8e2cdf-5626-48c4-9b4b-c3cc4b484e21" providerId="ADAL" clId="{BB3EF2E6-D487-4938-B799-347351C6A551}" dt="2022-02-06T05:03:04.834" v="1627" actId="21"/>
          <ac:spMkLst>
            <pc:docMk/>
            <pc:sldMk cId="405097426" sldId="824"/>
            <ac:spMk id="2" creationId="{AEB4BC8C-6966-499D-95A1-FC58F3D0A4DD}"/>
          </ac:spMkLst>
        </pc:spChg>
        <pc:spChg chg="del">
          <ac:chgData name="天野 未空" userId="bd8e2cdf-5626-48c4-9b4b-c3cc4b484e21" providerId="ADAL" clId="{BB3EF2E6-D487-4938-B799-347351C6A551}" dt="2022-02-05T05:10:32.172" v="553"/>
          <ac:spMkLst>
            <pc:docMk/>
            <pc:sldMk cId="405097426" sldId="824"/>
            <ac:spMk id="2" creationId="{B44713F3-14B8-48CB-B2E7-32806D64A99E}"/>
          </ac:spMkLst>
        </pc:spChg>
        <pc:spChg chg="mod">
          <ac:chgData name="天野 未空" userId="bd8e2cdf-5626-48c4-9b4b-c3cc4b484e21" providerId="ADAL" clId="{BB3EF2E6-D487-4938-B799-347351C6A551}" dt="2022-02-06T05:08:47.493" v="1751" actId="20577"/>
          <ac:spMkLst>
            <pc:docMk/>
            <pc:sldMk cId="405097426" sldId="824"/>
            <ac:spMk id="3" creationId="{EA321D52-84E5-4E50-8F47-C74593332E64}"/>
          </ac:spMkLst>
        </pc:spChg>
        <pc:spChg chg="del mod topLvl">
          <ac:chgData name="天野 未空" userId="bd8e2cdf-5626-48c4-9b4b-c3cc4b484e21" providerId="ADAL" clId="{BB3EF2E6-D487-4938-B799-347351C6A551}" dt="2022-02-06T05:18:46.159" v="2034" actId="21"/>
          <ac:spMkLst>
            <pc:docMk/>
            <pc:sldMk cId="405097426" sldId="824"/>
            <ac:spMk id="9" creationId="{3A6721E5-F6E9-47CE-9D6C-A9CAD59F48BF}"/>
          </ac:spMkLst>
        </pc:spChg>
        <pc:spChg chg="del mod topLvl">
          <ac:chgData name="天野 未空" userId="bd8e2cdf-5626-48c4-9b4b-c3cc4b484e21" providerId="ADAL" clId="{BB3EF2E6-D487-4938-B799-347351C6A551}" dt="2022-02-06T05:18:48.082" v="2035" actId="21"/>
          <ac:spMkLst>
            <pc:docMk/>
            <pc:sldMk cId="405097426" sldId="824"/>
            <ac:spMk id="10" creationId="{FC5AB5B7-B22F-47CC-A3AE-B1BF022A940F}"/>
          </ac:spMkLst>
        </pc:spChg>
        <pc:spChg chg="del mod topLvl">
          <ac:chgData name="天野 未空" userId="bd8e2cdf-5626-48c4-9b4b-c3cc4b484e21" providerId="ADAL" clId="{BB3EF2E6-D487-4938-B799-347351C6A551}" dt="2022-02-06T05:18:50.240" v="2036" actId="21"/>
          <ac:spMkLst>
            <pc:docMk/>
            <pc:sldMk cId="405097426" sldId="824"/>
            <ac:spMk id="11" creationId="{B5089609-3405-49D5-A9C5-C9040926229A}"/>
          </ac:spMkLst>
        </pc:spChg>
        <pc:spChg chg="add del mod">
          <ac:chgData name="天野 未空" userId="bd8e2cdf-5626-48c4-9b4b-c3cc4b484e21" providerId="ADAL" clId="{BB3EF2E6-D487-4938-B799-347351C6A551}" dt="2022-02-06T05:06:03.984" v="1674" actId="21"/>
          <ac:spMkLst>
            <pc:docMk/>
            <pc:sldMk cId="405097426" sldId="824"/>
            <ac:spMk id="19" creationId="{6869DA43-3E30-4AA6-B963-287BA15198F4}"/>
          </ac:spMkLst>
        </pc:spChg>
        <pc:spChg chg="add del mod">
          <ac:chgData name="天野 未空" userId="bd8e2cdf-5626-48c4-9b4b-c3cc4b484e21" providerId="ADAL" clId="{BB3EF2E6-D487-4938-B799-347351C6A551}" dt="2022-02-06T06:44:50.613" v="4592" actId="27636"/>
          <ac:spMkLst>
            <pc:docMk/>
            <pc:sldMk cId="405097426" sldId="824"/>
            <ac:spMk id="22" creationId="{773E0AD0-8E80-4262-93B4-97C3BB0D6759}"/>
          </ac:spMkLst>
        </pc:spChg>
        <pc:spChg chg="add mod">
          <ac:chgData name="天野 未空" userId="bd8e2cdf-5626-48c4-9b4b-c3cc4b484e21" providerId="ADAL" clId="{BB3EF2E6-D487-4938-B799-347351C6A551}" dt="2022-02-06T15:27:08.147" v="12851" actId="1035"/>
          <ac:spMkLst>
            <pc:docMk/>
            <pc:sldMk cId="405097426" sldId="824"/>
            <ac:spMk id="24" creationId="{92253D84-70AB-4C30-8C29-52BE616FFCD3}"/>
          </ac:spMkLst>
        </pc:spChg>
        <pc:spChg chg="add mod">
          <ac:chgData name="天野 未空" userId="bd8e2cdf-5626-48c4-9b4b-c3cc4b484e21" providerId="ADAL" clId="{BB3EF2E6-D487-4938-B799-347351C6A551}" dt="2022-02-06T05:44:56.563" v="2779" actId="1582"/>
          <ac:spMkLst>
            <pc:docMk/>
            <pc:sldMk cId="405097426" sldId="824"/>
            <ac:spMk id="26" creationId="{1074319B-6A17-4A8F-A1B9-6EB19839EFA9}"/>
          </ac:spMkLst>
        </pc:spChg>
        <pc:spChg chg="add mod">
          <ac:chgData name="天野 未空" userId="bd8e2cdf-5626-48c4-9b4b-c3cc4b484e21" providerId="ADAL" clId="{BB3EF2E6-D487-4938-B799-347351C6A551}" dt="2022-02-06T05:19:13.430" v="2055" actId="1035"/>
          <ac:spMkLst>
            <pc:docMk/>
            <pc:sldMk cId="405097426" sldId="824"/>
            <ac:spMk id="27" creationId="{E7188D0A-72A7-4F77-BE32-5FFC5D6477CC}"/>
          </ac:spMkLst>
        </pc:spChg>
        <pc:spChg chg="add mod">
          <ac:chgData name="天野 未空" userId="bd8e2cdf-5626-48c4-9b4b-c3cc4b484e21" providerId="ADAL" clId="{BB3EF2E6-D487-4938-B799-347351C6A551}" dt="2022-02-06T05:19:42.520" v="2062" actId="14100"/>
          <ac:spMkLst>
            <pc:docMk/>
            <pc:sldMk cId="405097426" sldId="824"/>
            <ac:spMk id="28" creationId="{429728EF-E624-43C3-B1ED-8970384605BD}"/>
          </ac:spMkLst>
        </pc:spChg>
        <pc:spChg chg="add mod">
          <ac:chgData name="天野 未空" userId="bd8e2cdf-5626-48c4-9b4b-c3cc4b484e21" providerId="ADAL" clId="{BB3EF2E6-D487-4938-B799-347351C6A551}" dt="2022-02-06T05:21:35.852" v="2100" actId="20577"/>
          <ac:spMkLst>
            <pc:docMk/>
            <pc:sldMk cId="405097426" sldId="824"/>
            <ac:spMk id="30" creationId="{D7DC28C4-B4B1-4EE8-B129-EEACA66A6BEE}"/>
          </ac:spMkLst>
        </pc:spChg>
        <pc:spChg chg="add mod">
          <ac:chgData name="天野 未空" userId="bd8e2cdf-5626-48c4-9b4b-c3cc4b484e21" providerId="ADAL" clId="{BB3EF2E6-D487-4938-B799-347351C6A551}" dt="2022-02-06T15:29:35.995" v="12971" actId="27636"/>
          <ac:spMkLst>
            <pc:docMk/>
            <pc:sldMk cId="405097426" sldId="824"/>
            <ac:spMk id="31" creationId="{3B244078-E0EA-465A-BE8E-FF215B598631}"/>
          </ac:spMkLst>
        </pc:spChg>
        <pc:spChg chg="add del mod">
          <ac:chgData name="天野 未空" userId="bd8e2cdf-5626-48c4-9b4b-c3cc4b484e21" providerId="ADAL" clId="{BB3EF2E6-D487-4938-B799-347351C6A551}" dt="2022-02-06T06:02:35.472" v="3044" actId="21"/>
          <ac:spMkLst>
            <pc:docMk/>
            <pc:sldMk cId="405097426" sldId="824"/>
            <ac:spMk id="32" creationId="{ACFC99A4-7A1D-48D4-B37D-1164A493F392}"/>
          </ac:spMkLst>
        </pc:spChg>
        <pc:spChg chg="add mod ord">
          <ac:chgData name="天野 未空" userId="bd8e2cdf-5626-48c4-9b4b-c3cc4b484e21" providerId="ADAL" clId="{BB3EF2E6-D487-4938-B799-347351C6A551}" dt="2022-02-06T06:01:15.832" v="3005" actId="208"/>
          <ac:spMkLst>
            <pc:docMk/>
            <pc:sldMk cId="405097426" sldId="824"/>
            <ac:spMk id="36" creationId="{61ADEFB0-FAE3-4F77-96C4-9E4658111266}"/>
          </ac:spMkLst>
        </pc:spChg>
        <pc:spChg chg="mod">
          <ac:chgData name="天野 未空" userId="bd8e2cdf-5626-48c4-9b4b-c3cc4b484e21" providerId="ADAL" clId="{BB3EF2E6-D487-4938-B799-347351C6A551}" dt="2022-02-06T06:03:52.620" v="3116" actId="14100"/>
          <ac:spMkLst>
            <pc:docMk/>
            <pc:sldMk cId="405097426" sldId="824"/>
            <ac:spMk id="44" creationId="{FE48B826-C495-4A3E-A9E9-FA2F4CE37F3D}"/>
          </ac:spMkLst>
        </pc:spChg>
        <pc:spChg chg="mod">
          <ac:chgData name="天野 未空" userId="bd8e2cdf-5626-48c4-9b4b-c3cc4b484e21" providerId="ADAL" clId="{BB3EF2E6-D487-4938-B799-347351C6A551}" dt="2022-02-06T06:03:59.964" v="3117" actId="14100"/>
          <ac:spMkLst>
            <pc:docMk/>
            <pc:sldMk cId="405097426" sldId="824"/>
            <ac:spMk id="48" creationId="{10ACF1C3-A83E-4413-956D-0EBC3B149555}"/>
          </ac:spMkLst>
        </pc:spChg>
        <pc:spChg chg="add mod">
          <ac:chgData name="天野 未空" userId="bd8e2cdf-5626-48c4-9b4b-c3cc4b484e21" providerId="ADAL" clId="{BB3EF2E6-D487-4938-B799-347351C6A551}" dt="2022-02-06T06:42:15.707" v="4583" actId="14100"/>
          <ac:spMkLst>
            <pc:docMk/>
            <pc:sldMk cId="405097426" sldId="824"/>
            <ac:spMk id="50" creationId="{06DE1162-E590-43EE-980B-D827B1C9218D}"/>
          </ac:spMkLst>
        </pc:spChg>
        <pc:spChg chg="add mod">
          <ac:chgData name="天野 未空" userId="bd8e2cdf-5626-48c4-9b4b-c3cc4b484e21" providerId="ADAL" clId="{BB3EF2E6-D487-4938-B799-347351C6A551}" dt="2022-02-06T06:04:18.160" v="3120" actId="164"/>
          <ac:spMkLst>
            <pc:docMk/>
            <pc:sldMk cId="405097426" sldId="824"/>
            <ac:spMk id="51" creationId="{F405B93B-8C46-4404-9DCE-63242851C434}"/>
          </ac:spMkLst>
        </pc:spChg>
        <pc:spChg chg="add mod">
          <ac:chgData name="天野 未空" userId="bd8e2cdf-5626-48c4-9b4b-c3cc4b484e21" providerId="ADAL" clId="{BB3EF2E6-D487-4938-B799-347351C6A551}" dt="2022-02-06T06:06:23.258" v="3215" actId="164"/>
          <ac:spMkLst>
            <pc:docMk/>
            <pc:sldMk cId="405097426" sldId="824"/>
            <ac:spMk id="54" creationId="{44CBD652-C2D8-4384-880C-A8D904C17208}"/>
          </ac:spMkLst>
        </pc:spChg>
        <pc:spChg chg="add mod">
          <ac:chgData name="天野 未空" userId="bd8e2cdf-5626-48c4-9b4b-c3cc4b484e21" providerId="ADAL" clId="{BB3EF2E6-D487-4938-B799-347351C6A551}" dt="2022-02-06T06:06:30.744" v="3216" actId="164"/>
          <ac:spMkLst>
            <pc:docMk/>
            <pc:sldMk cId="405097426" sldId="824"/>
            <ac:spMk id="55" creationId="{21BCFFC2-C4BD-4454-B298-E2FD2DB1D578}"/>
          </ac:spMkLst>
        </pc:spChg>
        <pc:spChg chg="add mod ord">
          <ac:chgData name="天野 未空" userId="bd8e2cdf-5626-48c4-9b4b-c3cc4b484e21" providerId="ADAL" clId="{BB3EF2E6-D487-4938-B799-347351C6A551}" dt="2022-02-06T15:28:17.940" v="12863" actId="14100"/>
          <ac:spMkLst>
            <pc:docMk/>
            <pc:sldMk cId="405097426" sldId="824"/>
            <ac:spMk id="58" creationId="{045B2AF7-EE7A-438C-B009-88655BBA893B}"/>
          </ac:spMkLst>
        </pc:spChg>
        <pc:spChg chg="add mod">
          <ac:chgData name="天野 未空" userId="bd8e2cdf-5626-48c4-9b4b-c3cc4b484e21" providerId="ADAL" clId="{BB3EF2E6-D487-4938-B799-347351C6A551}" dt="2022-02-06T15:30:21.833" v="13025" actId="14100"/>
          <ac:spMkLst>
            <pc:docMk/>
            <pc:sldMk cId="405097426" sldId="824"/>
            <ac:spMk id="59" creationId="{2D7ED832-46C9-4265-8C13-233C8061ACFC}"/>
          </ac:spMkLst>
        </pc:spChg>
        <pc:spChg chg="add mod">
          <ac:chgData name="天野 未空" userId="bd8e2cdf-5626-48c4-9b4b-c3cc4b484e21" providerId="ADAL" clId="{BB3EF2E6-D487-4938-B799-347351C6A551}" dt="2022-02-06T15:30:08.872" v="13000" actId="1038"/>
          <ac:spMkLst>
            <pc:docMk/>
            <pc:sldMk cId="405097426" sldId="824"/>
            <ac:spMk id="60" creationId="{EDBC919E-06A4-4DE3-A9EA-3CA147CAFC18}"/>
          </ac:spMkLst>
        </pc:spChg>
        <pc:grpChg chg="add del mod">
          <ac:chgData name="天野 未空" userId="bd8e2cdf-5626-48c4-9b4b-c3cc4b484e21" providerId="ADAL" clId="{BB3EF2E6-D487-4938-B799-347351C6A551}" dt="2022-02-06T05:11:07.164" v="1896" actId="165"/>
          <ac:grpSpMkLst>
            <pc:docMk/>
            <pc:sldMk cId="405097426" sldId="824"/>
            <ac:grpSpMk id="7" creationId="{A562035A-F780-4842-8393-8FDA9A1D371D}"/>
          </ac:grpSpMkLst>
        </pc:grpChg>
        <pc:grpChg chg="del mod topLvl">
          <ac:chgData name="天野 未空" userId="bd8e2cdf-5626-48c4-9b4b-c3cc4b484e21" providerId="ADAL" clId="{BB3EF2E6-D487-4938-B799-347351C6A551}" dt="2022-02-06T05:16:07.653" v="1938" actId="165"/>
          <ac:grpSpMkLst>
            <pc:docMk/>
            <pc:sldMk cId="405097426" sldId="824"/>
            <ac:grpSpMk id="8" creationId="{9DC4043C-9456-4212-A239-0EA6239BA407}"/>
          </ac:grpSpMkLst>
        </pc:grpChg>
        <pc:grpChg chg="add mod">
          <ac:chgData name="天野 未空" userId="bd8e2cdf-5626-48c4-9b4b-c3cc4b484e21" providerId="ADAL" clId="{BB3EF2E6-D487-4938-B799-347351C6A551}" dt="2022-02-06T06:17:05.223" v="3228" actId="21"/>
          <ac:grpSpMkLst>
            <pc:docMk/>
            <pc:sldMk cId="405097426" sldId="824"/>
            <ac:grpSpMk id="21" creationId="{456F6595-FA1A-4510-A1EB-D7DBD84F0CD5}"/>
          </ac:grpSpMkLst>
        </pc:grpChg>
        <pc:grpChg chg="add del mod">
          <ac:chgData name="天野 未空" userId="bd8e2cdf-5626-48c4-9b4b-c3cc4b484e21" providerId="ADAL" clId="{BB3EF2E6-D487-4938-B799-347351C6A551}" dt="2022-02-06T06:17:05.223" v="3228" actId="21"/>
          <ac:grpSpMkLst>
            <pc:docMk/>
            <pc:sldMk cId="405097426" sldId="824"/>
            <ac:grpSpMk id="23" creationId="{07B6F83B-E81A-49C3-A5E0-096574403FD6}"/>
          </ac:grpSpMkLst>
        </pc:grpChg>
        <pc:grpChg chg="add mod">
          <ac:chgData name="天野 未空" userId="bd8e2cdf-5626-48c4-9b4b-c3cc4b484e21" providerId="ADAL" clId="{BB3EF2E6-D487-4938-B799-347351C6A551}" dt="2022-02-06T15:26:59.175" v="12834" actId="1035"/>
          <ac:grpSpMkLst>
            <pc:docMk/>
            <pc:sldMk cId="405097426" sldId="824"/>
            <ac:grpSpMk id="25" creationId="{C46699B0-F9FC-47CB-826E-D8A38E5F6895}"/>
          </ac:grpSpMkLst>
        </pc:grpChg>
        <pc:grpChg chg="add mod">
          <ac:chgData name="天野 未空" userId="bd8e2cdf-5626-48c4-9b4b-c3cc4b484e21" providerId="ADAL" clId="{BB3EF2E6-D487-4938-B799-347351C6A551}" dt="2022-02-06T15:26:59.175" v="12834" actId="1035"/>
          <ac:grpSpMkLst>
            <pc:docMk/>
            <pc:sldMk cId="405097426" sldId="824"/>
            <ac:grpSpMk id="29" creationId="{96D68E96-094C-404B-A183-34274D8D34D5}"/>
          </ac:grpSpMkLst>
        </pc:grpChg>
        <pc:grpChg chg="add del mod">
          <ac:chgData name="天野 未空" userId="bd8e2cdf-5626-48c4-9b4b-c3cc4b484e21" providerId="ADAL" clId="{BB3EF2E6-D487-4938-B799-347351C6A551}" dt="2022-02-06T06:02:07.630" v="3032" actId="21"/>
          <ac:grpSpMkLst>
            <pc:docMk/>
            <pc:sldMk cId="405097426" sldId="824"/>
            <ac:grpSpMk id="41" creationId="{088FFC8A-1753-44D5-942D-EDEDBC033BD0}"/>
          </ac:grpSpMkLst>
        </pc:grpChg>
        <pc:grpChg chg="add mod">
          <ac:chgData name="天野 未空" userId="bd8e2cdf-5626-48c4-9b4b-c3cc4b484e21" providerId="ADAL" clId="{BB3EF2E6-D487-4938-B799-347351C6A551}" dt="2022-02-06T06:04:18.160" v="3120" actId="164"/>
          <ac:grpSpMkLst>
            <pc:docMk/>
            <pc:sldMk cId="405097426" sldId="824"/>
            <ac:grpSpMk id="42" creationId="{DAA80A9F-88FB-4748-81DB-EE03C2772721}"/>
          </ac:grpSpMkLst>
        </pc:grpChg>
        <pc:grpChg chg="add mod">
          <ac:chgData name="天野 未空" userId="bd8e2cdf-5626-48c4-9b4b-c3cc4b484e21" providerId="ADAL" clId="{BB3EF2E6-D487-4938-B799-347351C6A551}" dt="2022-02-06T06:04:31.746" v="3121" actId="164"/>
          <ac:grpSpMkLst>
            <pc:docMk/>
            <pc:sldMk cId="405097426" sldId="824"/>
            <ac:grpSpMk id="46" creationId="{F29BB0CA-B493-4FEC-B888-8EFD5F73E5D5}"/>
          </ac:grpSpMkLst>
        </pc:grpChg>
        <pc:grpChg chg="add mod">
          <ac:chgData name="天野 未空" userId="bd8e2cdf-5626-48c4-9b4b-c3cc4b484e21" providerId="ADAL" clId="{BB3EF2E6-D487-4938-B799-347351C6A551}" dt="2022-02-06T06:06:30.744" v="3216" actId="164"/>
          <ac:grpSpMkLst>
            <pc:docMk/>
            <pc:sldMk cId="405097426" sldId="824"/>
            <ac:grpSpMk id="52" creationId="{FA35C1F6-E0E7-43FD-B991-3FF83D0226D9}"/>
          </ac:grpSpMkLst>
        </pc:grpChg>
        <pc:grpChg chg="add mod">
          <ac:chgData name="天野 未空" userId="bd8e2cdf-5626-48c4-9b4b-c3cc4b484e21" providerId="ADAL" clId="{BB3EF2E6-D487-4938-B799-347351C6A551}" dt="2022-02-06T06:06:23.258" v="3215" actId="164"/>
          <ac:grpSpMkLst>
            <pc:docMk/>
            <pc:sldMk cId="405097426" sldId="824"/>
            <ac:grpSpMk id="53" creationId="{D89B3795-06C0-4A00-93AF-DA3C22524A03}"/>
          </ac:grpSpMkLst>
        </pc:grpChg>
        <pc:grpChg chg="add mod">
          <ac:chgData name="天野 未空" userId="bd8e2cdf-5626-48c4-9b4b-c3cc4b484e21" providerId="ADAL" clId="{BB3EF2E6-D487-4938-B799-347351C6A551}" dt="2022-02-06T15:26:59.175" v="12834" actId="1035"/>
          <ac:grpSpMkLst>
            <pc:docMk/>
            <pc:sldMk cId="405097426" sldId="824"/>
            <ac:grpSpMk id="56" creationId="{379B66D0-EF98-4A6C-AE83-7684154D7E96}"/>
          </ac:grpSpMkLst>
        </pc:grpChg>
        <pc:grpChg chg="add mod">
          <ac:chgData name="天野 未空" userId="bd8e2cdf-5626-48c4-9b4b-c3cc4b484e21" providerId="ADAL" clId="{BB3EF2E6-D487-4938-B799-347351C6A551}" dt="2022-02-06T15:26:59.175" v="12834" actId="1035"/>
          <ac:grpSpMkLst>
            <pc:docMk/>
            <pc:sldMk cId="405097426" sldId="824"/>
            <ac:grpSpMk id="57" creationId="{141C83B6-639A-4984-AF30-12C3C7C94A6A}"/>
          </ac:grpSpMkLst>
        </pc:grpChg>
        <pc:picChg chg="add del mod modCrop">
          <ac:chgData name="天野 未空" userId="bd8e2cdf-5626-48c4-9b4b-c3cc4b484e21" providerId="ADAL" clId="{BB3EF2E6-D487-4938-B799-347351C6A551}" dt="2022-02-06T05:05:58.915" v="1673" actId="21"/>
          <ac:picMkLst>
            <pc:docMk/>
            <pc:sldMk cId="405097426" sldId="824"/>
            <ac:picMk id="6" creationId="{23C64AB3-DFC5-43EF-A0BE-623F12778CA2}"/>
          </ac:picMkLst>
        </pc:picChg>
        <pc:picChg chg="add mod">
          <ac:chgData name="天野 未空" userId="bd8e2cdf-5626-48c4-9b4b-c3cc4b484e21" providerId="ADAL" clId="{BB3EF2E6-D487-4938-B799-347351C6A551}" dt="2022-02-06T05:06:59.029" v="1690" actId="164"/>
          <ac:picMkLst>
            <pc:docMk/>
            <pc:sldMk cId="405097426" sldId="824"/>
            <ac:picMk id="17" creationId="{F5D03F02-3634-46C9-A730-F995525EB8B5}"/>
          </ac:picMkLst>
        </pc:picChg>
        <pc:cxnChg chg="add mod ord">
          <ac:chgData name="天野 未空" userId="bd8e2cdf-5626-48c4-9b4b-c3cc4b484e21" providerId="ADAL" clId="{BB3EF2E6-D487-4938-B799-347351C6A551}" dt="2022-02-06T05:06:59.029" v="1690" actId="164"/>
          <ac:cxnSpMkLst>
            <pc:docMk/>
            <pc:sldMk cId="405097426" sldId="824"/>
            <ac:cxnSpMk id="12" creationId="{3E7628B7-0508-4F13-90DD-FC4B511A6987}"/>
          </ac:cxnSpMkLst>
        </pc:cxnChg>
        <pc:cxnChg chg="add del mod">
          <ac:chgData name="天野 未空" userId="bd8e2cdf-5626-48c4-9b4b-c3cc4b484e21" providerId="ADAL" clId="{BB3EF2E6-D487-4938-B799-347351C6A551}" dt="2022-02-06T05:59:00.498" v="2976" actId="21"/>
          <ac:cxnSpMkLst>
            <pc:docMk/>
            <pc:sldMk cId="405097426" sldId="824"/>
            <ac:cxnSpMk id="34" creationId="{70EBF273-AABA-4BBE-9530-D99862C88F13}"/>
          </ac:cxnSpMkLst>
        </pc:cxnChg>
        <pc:cxnChg chg="add del mod">
          <ac:chgData name="天野 未空" userId="bd8e2cdf-5626-48c4-9b4b-c3cc4b484e21" providerId="ADAL" clId="{BB3EF2E6-D487-4938-B799-347351C6A551}" dt="2022-02-06T05:58:58.293" v="2975" actId="21"/>
          <ac:cxnSpMkLst>
            <pc:docMk/>
            <pc:sldMk cId="405097426" sldId="824"/>
            <ac:cxnSpMk id="35" creationId="{1009886D-B3EA-4A78-86D2-CE7B64694519}"/>
          </ac:cxnSpMkLst>
        </pc:cxnChg>
        <pc:cxnChg chg="add mod">
          <ac:chgData name="天野 未空" userId="bd8e2cdf-5626-48c4-9b4b-c3cc4b484e21" providerId="ADAL" clId="{BB3EF2E6-D487-4938-B799-347351C6A551}" dt="2022-02-06T06:00:49.031" v="3000" actId="164"/>
          <ac:cxnSpMkLst>
            <pc:docMk/>
            <pc:sldMk cId="405097426" sldId="824"/>
            <ac:cxnSpMk id="38" creationId="{752DEE05-F72A-4D62-9603-69A837F74BFC}"/>
          </ac:cxnSpMkLst>
        </pc:cxnChg>
        <pc:cxnChg chg="add mod">
          <ac:chgData name="天野 未空" userId="bd8e2cdf-5626-48c4-9b4b-c3cc4b484e21" providerId="ADAL" clId="{BB3EF2E6-D487-4938-B799-347351C6A551}" dt="2022-02-06T06:00:49.031" v="3000" actId="164"/>
          <ac:cxnSpMkLst>
            <pc:docMk/>
            <pc:sldMk cId="405097426" sldId="824"/>
            <ac:cxnSpMk id="40" creationId="{E4EDC934-9C23-42F9-9F71-C20F24F70DA8}"/>
          </ac:cxnSpMkLst>
        </pc:cxnChg>
        <pc:cxnChg chg="mod">
          <ac:chgData name="天野 未空" userId="bd8e2cdf-5626-48c4-9b4b-c3cc4b484e21" providerId="ADAL" clId="{BB3EF2E6-D487-4938-B799-347351C6A551}" dt="2022-02-06T06:00:50.620" v="3001"/>
          <ac:cxnSpMkLst>
            <pc:docMk/>
            <pc:sldMk cId="405097426" sldId="824"/>
            <ac:cxnSpMk id="43" creationId="{780694D7-2380-46A1-846F-B0AA52A6D2E8}"/>
          </ac:cxnSpMkLst>
        </pc:cxnChg>
        <pc:cxnChg chg="mod">
          <ac:chgData name="天野 未空" userId="bd8e2cdf-5626-48c4-9b4b-c3cc4b484e21" providerId="ADAL" clId="{BB3EF2E6-D487-4938-B799-347351C6A551}" dt="2022-02-06T06:00:50.620" v="3001"/>
          <ac:cxnSpMkLst>
            <pc:docMk/>
            <pc:sldMk cId="405097426" sldId="824"/>
            <ac:cxnSpMk id="45" creationId="{C2639062-5F34-448B-B12C-7C6450EF192A}"/>
          </ac:cxnSpMkLst>
        </pc:cxnChg>
        <pc:cxnChg chg="mod">
          <ac:chgData name="天野 未空" userId="bd8e2cdf-5626-48c4-9b4b-c3cc4b484e21" providerId="ADAL" clId="{BB3EF2E6-D487-4938-B799-347351C6A551}" dt="2022-02-06T06:02:11.546" v="3033"/>
          <ac:cxnSpMkLst>
            <pc:docMk/>
            <pc:sldMk cId="405097426" sldId="824"/>
            <ac:cxnSpMk id="47" creationId="{A4FF1C37-A5C8-4228-B904-3FD757802047}"/>
          </ac:cxnSpMkLst>
        </pc:cxnChg>
        <pc:cxnChg chg="mod">
          <ac:chgData name="天野 未空" userId="bd8e2cdf-5626-48c4-9b4b-c3cc4b484e21" providerId="ADAL" clId="{BB3EF2E6-D487-4938-B799-347351C6A551}" dt="2022-02-06T06:02:11.546" v="3033"/>
          <ac:cxnSpMkLst>
            <pc:docMk/>
            <pc:sldMk cId="405097426" sldId="824"/>
            <ac:cxnSpMk id="49" creationId="{CB1CC261-E173-4D01-B4C3-61993F170E50}"/>
          </ac:cxnSpMkLst>
        </pc:cxnChg>
      </pc:sldChg>
      <pc:sldChg chg="addSp delSp modSp new mod">
        <pc:chgData name="天野 未空" userId="bd8e2cdf-5626-48c4-9b4b-c3cc4b484e21" providerId="ADAL" clId="{BB3EF2E6-D487-4938-B799-347351C6A551}" dt="2022-02-05T08:24:42.173" v="711" actId="1076"/>
        <pc:sldMkLst>
          <pc:docMk/>
          <pc:sldMk cId="873584168" sldId="825"/>
        </pc:sldMkLst>
        <pc:spChg chg="del">
          <ac:chgData name="天野 未空" userId="bd8e2cdf-5626-48c4-9b4b-c3cc4b484e21" providerId="ADAL" clId="{BB3EF2E6-D487-4938-B799-347351C6A551}" dt="2022-02-05T05:27:19.848" v="611"/>
          <ac:spMkLst>
            <pc:docMk/>
            <pc:sldMk cId="873584168" sldId="825"/>
            <ac:spMk id="2" creationId="{CA891BF7-7C76-4FC3-A85E-61086277811F}"/>
          </ac:spMkLst>
        </pc:spChg>
        <pc:picChg chg="add mod">
          <ac:chgData name="天野 未空" userId="bd8e2cdf-5626-48c4-9b4b-c3cc4b484e21" providerId="ADAL" clId="{BB3EF2E6-D487-4938-B799-347351C6A551}" dt="2022-02-05T08:19:21.943" v="702" actId="1076"/>
          <ac:picMkLst>
            <pc:docMk/>
            <pc:sldMk cId="873584168" sldId="825"/>
            <ac:picMk id="6" creationId="{F095B8BA-92AD-4DBA-A785-A71C8E020DC1}"/>
          </ac:picMkLst>
        </pc:picChg>
        <pc:picChg chg="add mod">
          <ac:chgData name="天野 未空" userId="bd8e2cdf-5626-48c4-9b4b-c3cc4b484e21" providerId="ADAL" clId="{BB3EF2E6-D487-4938-B799-347351C6A551}" dt="2022-02-05T08:19:22.910" v="703" actId="1076"/>
          <ac:picMkLst>
            <pc:docMk/>
            <pc:sldMk cId="873584168" sldId="825"/>
            <ac:picMk id="8" creationId="{FE6E0608-7541-490A-B68C-EDA8F4BCBFE2}"/>
          </ac:picMkLst>
        </pc:picChg>
        <pc:picChg chg="add mod">
          <ac:chgData name="天野 未空" userId="bd8e2cdf-5626-48c4-9b4b-c3cc4b484e21" providerId="ADAL" clId="{BB3EF2E6-D487-4938-B799-347351C6A551}" dt="2022-02-05T08:24:38.391" v="709" actId="14100"/>
          <ac:picMkLst>
            <pc:docMk/>
            <pc:sldMk cId="873584168" sldId="825"/>
            <ac:picMk id="10" creationId="{CEB4D575-1A4E-40B0-8B56-8D5CB564A834}"/>
          </ac:picMkLst>
        </pc:picChg>
        <pc:picChg chg="add mod">
          <ac:chgData name="天野 未空" userId="bd8e2cdf-5626-48c4-9b4b-c3cc4b484e21" providerId="ADAL" clId="{BB3EF2E6-D487-4938-B799-347351C6A551}" dt="2022-02-05T08:24:35.522" v="707" actId="14100"/>
          <ac:picMkLst>
            <pc:docMk/>
            <pc:sldMk cId="873584168" sldId="825"/>
            <ac:picMk id="12" creationId="{ED9A1C0B-15C4-4B32-93CF-B08F533DF526}"/>
          </ac:picMkLst>
        </pc:picChg>
        <pc:picChg chg="add mod">
          <ac:chgData name="天野 未空" userId="bd8e2cdf-5626-48c4-9b4b-c3cc4b484e21" providerId="ADAL" clId="{BB3EF2E6-D487-4938-B799-347351C6A551}" dt="2022-02-05T08:24:42.173" v="711" actId="1076"/>
          <ac:picMkLst>
            <pc:docMk/>
            <pc:sldMk cId="873584168" sldId="825"/>
            <ac:picMk id="14" creationId="{E1BE9C39-6FD7-43E1-8D50-E90A127E63C3}"/>
          </ac:picMkLst>
        </pc:picChg>
        <pc:picChg chg="add mod">
          <ac:chgData name="天野 未空" userId="bd8e2cdf-5626-48c4-9b4b-c3cc4b484e21" providerId="ADAL" clId="{BB3EF2E6-D487-4938-B799-347351C6A551}" dt="2022-02-05T05:27:27.857" v="626" actId="571"/>
          <ac:picMkLst>
            <pc:docMk/>
            <pc:sldMk cId="873584168" sldId="825"/>
            <ac:picMk id="15" creationId="{BD0DE3B3-2482-4A27-AD68-F420647B918B}"/>
          </ac:picMkLst>
        </pc:picChg>
        <pc:picChg chg="add mod">
          <ac:chgData name="天野 未空" userId="bd8e2cdf-5626-48c4-9b4b-c3cc4b484e21" providerId="ADAL" clId="{BB3EF2E6-D487-4938-B799-347351C6A551}" dt="2022-02-05T05:27:27.857" v="626" actId="571"/>
          <ac:picMkLst>
            <pc:docMk/>
            <pc:sldMk cId="873584168" sldId="825"/>
            <ac:picMk id="16" creationId="{325D411C-2AEA-4316-9BFE-258ED419EF6E}"/>
          </ac:picMkLst>
        </pc:picChg>
        <pc:picChg chg="add mod">
          <ac:chgData name="天野 未空" userId="bd8e2cdf-5626-48c4-9b4b-c3cc4b484e21" providerId="ADAL" clId="{BB3EF2E6-D487-4938-B799-347351C6A551}" dt="2022-02-05T05:27:27.857" v="626" actId="571"/>
          <ac:picMkLst>
            <pc:docMk/>
            <pc:sldMk cId="873584168" sldId="825"/>
            <ac:picMk id="17" creationId="{A0CFDC7D-982A-4064-8E98-F50D21CDEF3A}"/>
          </ac:picMkLst>
        </pc:picChg>
      </pc:sldChg>
      <pc:sldChg chg="addSp delSp modSp new mod">
        <pc:chgData name="天野 未空" userId="bd8e2cdf-5626-48c4-9b4b-c3cc4b484e21" providerId="ADAL" clId="{BB3EF2E6-D487-4938-B799-347351C6A551}" dt="2022-02-05T05:27:46.208" v="634" actId="962"/>
        <pc:sldMkLst>
          <pc:docMk/>
          <pc:sldMk cId="2084255676" sldId="826"/>
        </pc:sldMkLst>
        <pc:spChg chg="del">
          <ac:chgData name="天野 未空" userId="bd8e2cdf-5626-48c4-9b4b-c3cc4b484e21" providerId="ADAL" clId="{BB3EF2E6-D487-4938-B799-347351C6A551}" dt="2022-02-05T05:27:45.591" v="632"/>
          <ac:spMkLst>
            <pc:docMk/>
            <pc:sldMk cId="2084255676" sldId="826"/>
            <ac:spMk id="2" creationId="{FB40D01C-10C0-457F-91C7-53B11B552BC6}"/>
          </ac:spMkLst>
        </pc:spChg>
        <pc:picChg chg="add mod">
          <ac:chgData name="天野 未空" userId="bd8e2cdf-5626-48c4-9b4b-c3cc4b484e21" providerId="ADAL" clId="{BB3EF2E6-D487-4938-B799-347351C6A551}" dt="2022-02-05T05:27:46.208" v="634" actId="962"/>
          <ac:picMkLst>
            <pc:docMk/>
            <pc:sldMk cId="2084255676" sldId="826"/>
            <ac:picMk id="6" creationId="{EAD28B96-07DF-49A7-AE7F-5EDF47D23521}"/>
          </ac:picMkLst>
        </pc:picChg>
      </pc:sldChg>
      <pc:sldChg chg="addSp delSp modSp new mod">
        <pc:chgData name="天野 未空" userId="bd8e2cdf-5626-48c4-9b4b-c3cc4b484e21" providerId="ADAL" clId="{BB3EF2E6-D487-4938-B799-347351C6A551}" dt="2022-02-05T05:27:54.441" v="638" actId="962"/>
        <pc:sldMkLst>
          <pc:docMk/>
          <pc:sldMk cId="2552359445" sldId="827"/>
        </pc:sldMkLst>
        <pc:spChg chg="del">
          <ac:chgData name="天野 未空" userId="bd8e2cdf-5626-48c4-9b4b-c3cc4b484e21" providerId="ADAL" clId="{BB3EF2E6-D487-4938-B799-347351C6A551}" dt="2022-02-05T05:27:53.921" v="636"/>
          <ac:spMkLst>
            <pc:docMk/>
            <pc:sldMk cId="2552359445" sldId="827"/>
            <ac:spMk id="2" creationId="{0A09EAD2-F252-4B43-AEF2-069A58A1AA55}"/>
          </ac:spMkLst>
        </pc:spChg>
        <pc:picChg chg="add mod">
          <ac:chgData name="天野 未空" userId="bd8e2cdf-5626-48c4-9b4b-c3cc4b484e21" providerId="ADAL" clId="{BB3EF2E6-D487-4938-B799-347351C6A551}" dt="2022-02-05T05:27:54.441" v="638" actId="962"/>
          <ac:picMkLst>
            <pc:docMk/>
            <pc:sldMk cId="2552359445" sldId="827"/>
            <ac:picMk id="6" creationId="{41C6115D-CDA1-423C-A60C-B17FF34F541D}"/>
          </ac:picMkLst>
        </pc:picChg>
      </pc:sldChg>
      <pc:sldChg chg="addSp delSp modSp new mod">
        <pc:chgData name="天野 未空" userId="bd8e2cdf-5626-48c4-9b4b-c3cc4b484e21" providerId="ADAL" clId="{BB3EF2E6-D487-4938-B799-347351C6A551}" dt="2022-02-06T05:02:18.509" v="1621"/>
        <pc:sldMkLst>
          <pc:docMk/>
          <pc:sldMk cId="1311325625" sldId="828"/>
        </pc:sldMkLst>
        <pc:spChg chg="mod">
          <ac:chgData name="天野 未空" userId="bd8e2cdf-5626-48c4-9b4b-c3cc4b484e21" providerId="ADAL" clId="{BB3EF2E6-D487-4938-B799-347351C6A551}" dt="2022-02-06T05:02:18.509" v="1621"/>
          <ac:spMkLst>
            <pc:docMk/>
            <pc:sldMk cId="1311325625" sldId="828"/>
            <ac:spMk id="2" creationId="{F3E478D2-13B1-4256-A93F-727BFF762B4C}"/>
          </ac:spMkLst>
        </pc:spChg>
        <pc:spChg chg="mod">
          <ac:chgData name="天野 未空" userId="bd8e2cdf-5626-48c4-9b4b-c3cc4b484e21" providerId="ADAL" clId="{BB3EF2E6-D487-4938-B799-347351C6A551}" dt="2022-02-05T08:49:03.150" v="776"/>
          <ac:spMkLst>
            <pc:docMk/>
            <pc:sldMk cId="1311325625" sldId="828"/>
            <ac:spMk id="3" creationId="{6B906BD8-8159-45BF-B11C-116F99ACB446}"/>
          </ac:spMkLst>
        </pc:spChg>
        <pc:spChg chg="mod topLvl">
          <ac:chgData name="天野 未空" userId="bd8e2cdf-5626-48c4-9b4b-c3cc4b484e21" providerId="ADAL" clId="{BB3EF2E6-D487-4938-B799-347351C6A551}" dt="2022-02-06T04:52:06.170" v="1175" actId="164"/>
          <ac:spMkLst>
            <pc:docMk/>
            <pc:sldMk cId="1311325625" sldId="828"/>
            <ac:spMk id="7" creationId="{3AF6C839-542A-4264-99AA-F8E559B64A92}"/>
          </ac:spMkLst>
        </pc:spChg>
        <pc:spChg chg="mod topLvl">
          <ac:chgData name="天野 未空" userId="bd8e2cdf-5626-48c4-9b4b-c3cc4b484e21" providerId="ADAL" clId="{BB3EF2E6-D487-4938-B799-347351C6A551}" dt="2022-02-06T04:52:06.170" v="1175" actId="164"/>
          <ac:spMkLst>
            <pc:docMk/>
            <pc:sldMk cId="1311325625" sldId="828"/>
            <ac:spMk id="8" creationId="{7572DA5E-9BB1-43A4-AC85-778F78A706D0}"/>
          </ac:spMkLst>
        </pc:spChg>
        <pc:spChg chg="mod topLvl">
          <ac:chgData name="天野 未空" userId="bd8e2cdf-5626-48c4-9b4b-c3cc4b484e21" providerId="ADAL" clId="{BB3EF2E6-D487-4938-B799-347351C6A551}" dt="2022-02-06T05:00:08.443" v="1603" actId="404"/>
          <ac:spMkLst>
            <pc:docMk/>
            <pc:sldMk cId="1311325625" sldId="828"/>
            <ac:spMk id="9" creationId="{69A785C5-5520-400A-A29D-C7E4AE7E3096}"/>
          </ac:spMkLst>
        </pc:spChg>
        <pc:spChg chg="add mod">
          <ac:chgData name="天野 未空" userId="bd8e2cdf-5626-48c4-9b4b-c3cc4b484e21" providerId="ADAL" clId="{BB3EF2E6-D487-4938-B799-347351C6A551}" dt="2022-02-06T04:57:11.796" v="1491" actId="164"/>
          <ac:spMkLst>
            <pc:docMk/>
            <pc:sldMk cId="1311325625" sldId="828"/>
            <ac:spMk id="17" creationId="{7BFE7C31-D73E-4570-BF93-28984E9C818B}"/>
          </ac:spMkLst>
        </pc:spChg>
        <pc:spChg chg="add mod">
          <ac:chgData name="天野 未空" userId="bd8e2cdf-5626-48c4-9b4b-c3cc4b484e21" providerId="ADAL" clId="{BB3EF2E6-D487-4938-B799-347351C6A551}" dt="2022-02-06T04:57:17.912" v="1493" actId="552"/>
          <ac:spMkLst>
            <pc:docMk/>
            <pc:sldMk cId="1311325625" sldId="828"/>
            <ac:spMk id="18" creationId="{278A9AF8-491C-48D2-BE81-A9A3AA7E86D7}"/>
          </ac:spMkLst>
        </pc:spChg>
        <pc:spChg chg="add del mod">
          <ac:chgData name="天野 未空" userId="bd8e2cdf-5626-48c4-9b4b-c3cc4b484e21" providerId="ADAL" clId="{BB3EF2E6-D487-4938-B799-347351C6A551}" dt="2022-02-06T04:55:57.292" v="1475" actId="21"/>
          <ac:spMkLst>
            <pc:docMk/>
            <pc:sldMk cId="1311325625" sldId="828"/>
            <ac:spMk id="19" creationId="{8CFDCF0D-AD3C-45C1-9FC5-0162A6F1BD53}"/>
          </ac:spMkLst>
        </pc:spChg>
        <pc:spChg chg="add mod">
          <ac:chgData name="天野 未空" userId="bd8e2cdf-5626-48c4-9b4b-c3cc4b484e21" providerId="ADAL" clId="{BB3EF2E6-D487-4938-B799-347351C6A551}" dt="2022-02-06T04:57:11.796" v="1491" actId="164"/>
          <ac:spMkLst>
            <pc:docMk/>
            <pc:sldMk cId="1311325625" sldId="828"/>
            <ac:spMk id="20" creationId="{61F7FF9A-28D6-4725-B439-6FA247C641F9}"/>
          </ac:spMkLst>
        </pc:spChg>
        <pc:spChg chg="add del mod">
          <ac:chgData name="天野 未空" userId="bd8e2cdf-5626-48c4-9b4b-c3cc4b484e21" providerId="ADAL" clId="{BB3EF2E6-D487-4938-B799-347351C6A551}" dt="2022-02-06T04:59:19.195" v="1542" actId="21"/>
          <ac:spMkLst>
            <pc:docMk/>
            <pc:sldMk cId="1311325625" sldId="828"/>
            <ac:spMk id="22" creationId="{422B42E9-FA54-4C77-A570-D6515D3BA5AB}"/>
          </ac:spMkLst>
        </pc:spChg>
        <pc:grpChg chg="add del mod">
          <ac:chgData name="天野 未空" userId="bd8e2cdf-5626-48c4-9b4b-c3cc4b484e21" providerId="ADAL" clId="{BB3EF2E6-D487-4938-B799-347351C6A551}" dt="2022-02-06T04:51:46.435" v="1172" actId="165"/>
          <ac:grpSpMkLst>
            <pc:docMk/>
            <pc:sldMk cId="1311325625" sldId="828"/>
            <ac:grpSpMk id="5" creationId="{139864C0-7C83-4D78-A33B-86B0FB2ECFF1}"/>
          </ac:grpSpMkLst>
        </pc:grpChg>
        <pc:grpChg chg="add mod">
          <ac:chgData name="天野 未空" userId="bd8e2cdf-5626-48c4-9b4b-c3cc4b484e21" providerId="ADAL" clId="{BB3EF2E6-D487-4938-B799-347351C6A551}" dt="2022-02-06T04:52:52.551" v="1181" actId="164"/>
          <ac:grpSpMkLst>
            <pc:docMk/>
            <pc:sldMk cId="1311325625" sldId="828"/>
            <ac:grpSpMk id="14" creationId="{9410FE15-572C-4009-83A8-8CFDCE76E401}"/>
          </ac:grpSpMkLst>
        </pc:grpChg>
        <pc:grpChg chg="add mod">
          <ac:chgData name="天野 未空" userId="bd8e2cdf-5626-48c4-9b4b-c3cc4b484e21" providerId="ADAL" clId="{BB3EF2E6-D487-4938-B799-347351C6A551}" dt="2022-02-06T04:52:52.551" v="1181" actId="164"/>
          <ac:grpSpMkLst>
            <pc:docMk/>
            <pc:sldMk cId="1311325625" sldId="828"/>
            <ac:grpSpMk id="15" creationId="{23F4D5CF-8F1C-408B-976C-C675DDCEA4E1}"/>
          </ac:grpSpMkLst>
        </pc:grpChg>
        <pc:grpChg chg="add mod">
          <ac:chgData name="天野 未空" userId="bd8e2cdf-5626-48c4-9b4b-c3cc4b484e21" providerId="ADAL" clId="{BB3EF2E6-D487-4938-B799-347351C6A551}" dt="2022-02-06T05:00:20.390" v="1609" actId="1036"/>
          <ac:grpSpMkLst>
            <pc:docMk/>
            <pc:sldMk cId="1311325625" sldId="828"/>
            <ac:grpSpMk id="16" creationId="{3D3005DF-5F1E-43EF-AB58-B5D2EA5A2C09}"/>
          </ac:grpSpMkLst>
        </pc:grpChg>
        <pc:grpChg chg="add mod">
          <ac:chgData name="天野 未空" userId="bd8e2cdf-5626-48c4-9b4b-c3cc4b484e21" providerId="ADAL" clId="{BB3EF2E6-D487-4938-B799-347351C6A551}" dt="2022-02-06T05:00:20.390" v="1609" actId="1036"/>
          <ac:grpSpMkLst>
            <pc:docMk/>
            <pc:sldMk cId="1311325625" sldId="828"/>
            <ac:grpSpMk id="21" creationId="{A7682A0E-BDFD-4B3F-8135-9ED93D310894}"/>
          </ac:grpSpMkLst>
        </pc:grpChg>
        <pc:picChg chg="del mod topLvl">
          <ac:chgData name="天野 未空" userId="bd8e2cdf-5626-48c4-9b4b-c3cc4b484e21" providerId="ADAL" clId="{BB3EF2E6-D487-4938-B799-347351C6A551}" dt="2022-02-06T04:52:03.205" v="1174" actId="21"/>
          <ac:picMkLst>
            <pc:docMk/>
            <pc:sldMk cId="1311325625" sldId="828"/>
            <ac:picMk id="6" creationId="{DD0C11CF-6DF1-468E-B8F8-521A85A02281}"/>
          </ac:picMkLst>
        </pc:picChg>
        <pc:picChg chg="add mod modCrop">
          <ac:chgData name="天野 未空" userId="bd8e2cdf-5626-48c4-9b4b-c3cc4b484e21" providerId="ADAL" clId="{BB3EF2E6-D487-4938-B799-347351C6A551}" dt="2022-02-06T04:51:34.089" v="1170" actId="732"/>
          <ac:picMkLst>
            <pc:docMk/>
            <pc:sldMk cId="1311325625" sldId="828"/>
            <ac:picMk id="11" creationId="{93F517C4-6FB2-4C27-AD67-DFE09E092E33}"/>
          </ac:picMkLst>
        </pc:picChg>
        <pc:picChg chg="add mod modCrop">
          <ac:chgData name="天野 未空" userId="bd8e2cdf-5626-48c4-9b4b-c3cc4b484e21" providerId="ADAL" clId="{BB3EF2E6-D487-4938-B799-347351C6A551}" dt="2022-02-06T04:51:17.043" v="1169" actId="164"/>
          <ac:picMkLst>
            <pc:docMk/>
            <pc:sldMk cId="1311325625" sldId="828"/>
            <ac:picMk id="13" creationId="{BCF2163F-E184-4F54-9FD7-DD989BC958AA}"/>
          </ac:picMkLst>
        </pc:picChg>
      </pc:sldChg>
      <pc:sldChg chg="addSp delSp modSp new mod modAnim">
        <pc:chgData name="天野 未空" userId="bd8e2cdf-5626-48c4-9b4b-c3cc4b484e21" providerId="ADAL" clId="{BB3EF2E6-D487-4938-B799-347351C6A551}" dt="2022-02-07T04:58:30.567" v="13089" actId="207"/>
        <pc:sldMkLst>
          <pc:docMk/>
          <pc:sldMk cId="741007219" sldId="829"/>
        </pc:sldMkLst>
        <pc:spChg chg="del">
          <ac:chgData name="天野 未空" userId="bd8e2cdf-5626-48c4-9b4b-c3cc4b484e21" providerId="ADAL" clId="{BB3EF2E6-D487-4938-B799-347351C6A551}" dt="2022-02-05T12:00:50.198" v="958"/>
          <ac:spMkLst>
            <pc:docMk/>
            <pc:sldMk cId="741007219" sldId="829"/>
            <ac:spMk id="2" creationId="{C3C47C1B-6832-4E64-8353-C2EDAAEDE45B}"/>
          </ac:spMkLst>
        </pc:spChg>
        <pc:spChg chg="mod">
          <ac:chgData name="天野 未空" userId="bd8e2cdf-5626-48c4-9b4b-c3cc4b484e21" providerId="ADAL" clId="{BB3EF2E6-D487-4938-B799-347351C6A551}" dt="2022-02-06T15:32:25.993" v="13059"/>
          <ac:spMkLst>
            <pc:docMk/>
            <pc:sldMk cId="741007219" sldId="829"/>
            <ac:spMk id="3" creationId="{DF472379-1549-47BE-8F85-F85797DCDB99}"/>
          </ac:spMkLst>
        </pc:spChg>
        <pc:spChg chg="add del mod">
          <ac:chgData name="天野 未空" userId="bd8e2cdf-5626-48c4-9b4b-c3cc4b484e21" providerId="ADAL" clId="{BB3EF2E6-D487-4938-B799-347351C6A551}" dt="2022-02-06T12:39:41.573" v="8212" actId="21"/>
          <ac:spMkLst>
            <pc:docMk/>
            <pc:sldMk cId="741007219" sldId="829"/>
            <ac:spMk id="6" creationId="{6CD4B64C-4E80-462B-931C-5DF5E623851F}"/>
          </ac:spMkLst>
        </pc:spChg>
        <pc:spChg chg="add mod">
          <ac:chgData name="天野 未空" userId="bd8e2cdf-5626-48c4-9b4b-c3cc4b484e21" providerId="ADAL" clId="{BB3EF2E6-D487-4938-B799-347351C6A551}" dt="2022-02-06T13:44:32.599" v="8904" actId="14100"/>
          <ac:spMkLst>
            <pc:docMk/>
            <pc:sldMk cId="741007219" sldId="829"/>
            <ac:spMk id="7" creationId="{3D4839AA-58E0-4321-B235-99A8D7DEE6CF}"/>
          </ac:spMkLst>
        </pc:spChg>
        <pc:spChg chg="add del mod">
          <ac:chgData name="天野 未空" userId="bd8e2cdf-5626-48c4-9b4b-c3cc4b484e21" providerId="ADAL" clId="{BB3EF2E6-D487-4938-B799-347351C6A551}" dt="2022-02-05T12:01:25.803" v="976"/>
          <ac:spMkLst>
            <pc:docMk/>
            <pc:sldMk cId="741007219" sldId="829"/>
            <ac:spMk id="8" creationId="{46E4DE0A-9C36-4924-AB98-15F7FC93BF7A}"/>
          </ac:spMkLst>
        </pc:spChg>
        <pc:spChg chg="add del mod">
          <ac:chgData name="天野 未空" userId="bd8e2cdf-5626-48c4-9b4b-c3cc4b484e21" providerId="ADAL" clId="{BB3EF2E6-D487-4938-B799-347351C6A551}" dt="2022-02-06T13:18:10.669" v="8469" actId="21"/>
          <ac:spMkLst>
            <pc:docMk/>
            <pc:sldMk cId="741007219" sldId="829"/>
            <ac:spMk id="8" creationId="{9CF1CEF1-3B93-448B-B9A2-126FEE1CF211}"/>
          </ac:spMkLst>
        </pc:spChg>
        <pc:spChg chg="add del mod">
          <ac:chgData name="天野 未空" userId="bd8e2cdf-5626-48c4-9b4b-c3cc4b484e21" providerId="ADAL" clId="{BB3EF2E6-D487-4938-B799-347351C6A551}" dt="2022-02-05T12:01:53.802" v="980"/>
          <ac:spMkLst>
            <pc:docMk/>
            <pc:sldMk cId="741007219" sldId="829"/>
            <ac:spMk id="12" creationId="{6157E618-2296-4D35-B08A-DA1FB98A4DAB}"/>
          </ac:spMkLst>
        </pc:spChg>
        <pc:spChg chg="add del mod">
          <ac:chgData name="天野 未空" userId="bd8e2cdf-5626-48c4-9b4b-c3cc4b484e21" providerId="ADAL" clId="{BB3EF2E6-D487-4938-B799-347351C6A551}" dt="2022-02-06T13:18:37.898" v="8480" actId="21"/>
          <ac:spMkLst>
            <pc:docMk/>
            <pc:sldMk cId="741007219" sldId="829"/>
            <ac:spMk id="12" creationId="{E0FA4248-04C9-49A5-B6EB-0F05FE4BC177}"/>
          </ac:spMkLst>
        </pc:spChg>
        <pc:spChg chg="add del mod">
          <ac:chgData name="天野 未空" userId="bd8e2cdf-5626-48c4-9b4b-c3cc4b484e21" providerId="ADAL" clId="{BB3EF2E6-D487-4938-B799-347351C6A551}" dt="2022-02-05T12:44:39.715" v="1052"/>
          <ac:spMkLst>
            <pc:docMk/>
            <pc:sldMk cId="741007219" sldId="829"/>
            <ac:spMk id="16" creationId="{85ED763A-90D2-4905-92EA-9438D9DB9BD4}"/>
          </ac:spMkLst>
        </pc:spChg>
        <pc:spChg chg="mod">
          <ac:chgData name="天野 未空" userId="bd8e2cdf-5626-48c4-9b4b-c3cc4b484e21" providerId="ADAL" clId="{BB3EF2E6-D487-4938-B799-347351C6A551}" dt="2022-02-06T13:51:55.680" v="9151" actId="14100"/>
          <ac:spMkLst>
            <pc:docMk/>
            <pc:sldMk cId="741007219" sldId="829"/>
            <ac:spMk id="21" creationId="{2C9D2569-E1A1-4247-9BC5-A86588A50EE2}"/>
          </ac:spMkLst>
        </pc:spChg>
        <pc:spChg chg="mod">
          <ac:chgData name="天野 未空" userId="bd8e2cdf-5626-48c4-9b4b-c3cc4b484e21" providerId="ADAL" clId="{BB3EF2E6-D487-4938-B799-347351C6A551}" dt="2022-02-06T13:51:59.575" v="9152" actId="14100"/>
          <ac:spMkLst>
            <pc:docMk/>
            <pc:sldMk cId="741007219" sldId="829"/>
            <ac:spMk id="22" creationId="{B988FA58-3F59-4FF3-8359-78956B812BD1}"/>
          </ac:spMkLst>
        </pc:spChg>
        <pc:spChg chg="mod">
          <ac:chgData name="天野 未空" userId="bd8e2cdf-5626-48c4-9b4b-c3cc4b484e21" providerId="ADAL" clId="{BB3EF2E6-D487-4938-B799-347351C6A551}" dt="2022-02-06T13:54:33.980" v="9203" actId="1037"/>
          <ac:spMkLst>
            <pc:docMk/>
            <pc:sldMk cId="741007219" sldId="829"/>
            <ac:spMk id="23" creationId="{935BE5F8-2DAD-4F94-A8BA-884FD32AB14F}"/>
          </ac:spMkLst>
        </pc:spChg>
        <pc:spChg chg="mod">
          <ac:chgData name="天野 未空" userId="bd8e2cdf-5626-48c4-9b4b-c3cc4b484e21" providerId="ADAL" clId="{BB3EF2E6-D487-4938-B799-347351C6A551}" dt="2022-02-06T13:54:33.980" v="9203" actId="1037"/>
          <ac:spMkLst>
            <pc:docMk/>
            <pc:sldMk cId="741007219" sldId="829"/>
            <ac:spMk id="24" creationId="{A9E12BAA-305C-40A2-8BEB-A45B57D684D8}"/>
          </ac:spMkLst>
        </pc:spChg>
        <pc:spChg chg="mod">
          <ac:chgData name="天野 未空" userId="bd8e2cdf-5626-48c4-9b4b-c3cc4b484e21" providerId="ADAL" clId="{BB3EF2E6-D487-4938-B799-347351C6A551}" dt="2022-02-06T14:09:21.618" v="9888" actId="1076"/>
          <ac:spMkLst>
            <pc:docMk/>
            <pc:sldMk cId="741007219" sldId="829"/>
            <ac:spMk id="26" creationId="{811A3D31-F7E1-42A7-B4C8-72A1A68AF484}"/>
          </ac:spMkLst>
        </pc:spChg>
        <pc:spChg chg="mod">
          <ac:chgData name="天野 未空" userId="bd8e2cdf-5626-48c4-9b4b-c3cc4b484e21" providerId="ADAL" clId="{BB3EF2E6-D487-4938-B799-347351C6A551}" dt="2022-02-06T14:03:39.955" v="9549" actId="14100"/>
          <ac:spMkLst>
            <pc:docMk/>
            <pc:sldMk cId="741007219" sldId="829"/>
            <ac:spMk id="27" creationId="{E4E2683B-8D43-4B81-A8D8-4D1922D5FA6A}"/>
          </ac:spMkLst>
        </pc:spChg>
        <pc:spChg chg="del mod">
          <ac:chgData name="天野 未空" userId="bd8e2cdf-5626-48c4-9b4b-c3cc4b484e21" providerId="ADAL" clId="{BB3EF2E6-D487-4938-B799-347351C6A551}" dt="2022-02-06T14:09:58.427" v="9894" actId="21"/>
          <ac:spMkLst>
            <pc:docMk/>
            <pc:sldMk cId="741007219" sldId="829"/>
            <ac:spMk id="28" creationId="{A493011B-9BF2-4ACA-9EDD-E160F63BEE46}"/>
          </ac:spMkLst>
        </pc:spChg>
        <pc:spChg chg="mod">
          <ac:chgData name="天野 未空" userId="bd8e2cdf-5626-48c4-9b4b-c3cc4b484e21" providerId="ADAL" clId="{BB3EF2E6-D487-4938-B799-347351C6A551}" dt="2022-02-06T14:10:05.956" v="9898" actId="14100"/>
          <ac:spMkLst>
            <pc:docMk/>
            <pc:sldMk cId="741007219" sldId="829"/>
            <ac:spMk id="29" creationId="{E1512D56-ABD2-4DC9-A3AD-45F977EC58C1}"/>
          </ac:spMkLst>
        </pc:spChg>
        <pc:spChg chg="add mod ord">
          <ac:chgData name="天野 未空" userId="bd8e2cdf-5626-48c4-9b4b-c3cc4b484e21" providerId="ADAL" clId="{BB3EF2E6-D487-4938-B799-347351C6A551}" dt="2022-02-06T14:09:49.816" v="9892" actId="14100"/>
          <ac:spMkLst>
            <pc:docMk/>
            <pc:sldMk cId="741007219" sldId="829"/>
            <ac:spMk id="30" creationId="{3315C2DF-4CC2-48D6-9FF4-1C4C99F26164}"/>
          </ac:spMkLst>
        </pc:spChg>
        <pc:spChg chg="add mod">
          <ac:chgData name="天野 未空" userId="bd8e2cdf-5626-48c4-9b4b-c3cc4b484e21" providerId="ADAL" clId="{BB3EF2E6-D487-4938-B799-347351C6A551}" dt="2022-02-06T14:10:46.375" v="9914" actId="1036"/>
          <ac:spMkLst>
            <pc:docMk/>
            <pc:sldMk cId="741007219" sldId="829"/>
            <ac:spMk id="31" creationId="{7AC0A174-CF50-47D2-9931-FEFCA136D152}"/>
          </ac:spMkLst>
        </pc:spChg>
        <pc:spChg chg="add mod">
          <ac:chgData name="天野 未空" userId="bd8e2cdf-5626-48c4-9b4b-c3cc4b484e21" providerId="ADAL" clId="{BB3EF2E6-D487-4938-B799-347351C6A551}" dt="2022-02-07T04:58:30.567" v="13089" actId="207"/>
          <ac:spMkLst>
            <pc:docMk/>
            <pc:sldMk cId="741007219" sldId="829"/>
            <ac:spMk id="33" creationId="{2973C651-923C-472F-868F-C65EEC5B9EF4}"/>
          </ac:spMkLst>
        </pc:spChg>
        <pc:spChg chg="mod">
          <ac:chgData name="天野 未空" userId="bd8e2cdf-5626-48c4-9b4b-c3cc4b484e21" providerId="ADAL" clId="{BB3EF2E6-D487-4938-B799-347351C6A551}" dt="2022-02-06T14:11:35.567" v="9925" actId="14100"/>
          <ac:spMkLst>
            <pc:docMk/>
            <pc:sldMk cId="741007219" sldId="829"/>
            <ac:spMk id="35" creationId="{27C146D0-7514-4B57-A505-256030BBAEE2}"/>
          </ac:spMkLst>
        </pc:spChg>
        <pc:spChg chg="mod">
          <ac:chgData name="天野 未空" userId="bd8e2cdf-5626-48c4-9b4b-c3cc4b484e21" providerId="ADAL" clId="{BB3EF2E6-D487-4938-B799-347351C6A551}" dt="2022-02-06T14:12:08.694" v="9935" actId="1035"/>
          <ac:spMkLst>
            <pc:docMk/>
            <pc:sldMk cId="741007219" sldId="829"/>
            <ac:spMk id="37" creationId="{52748897-1F59-48A2-9B31-40A091D0CD37}"/>
          </ac:spMkLst>
        </pc:spChg>
        <pc:spChg chg="mod">
          <ac:chgData name="天野 未空" userId="bd8e2cdf-5626-48c4-9b4b-c3cc4b484e21" providerId="ADAL" clId="{BB3EF2E6-D487-4938-B799-347351C6A551}" dt="2022-02-06T14:11:41.313" v="9926" actId="14100"/>
          <ac:spMkLst>
            <pc:docMk/>
            <pc:sldMk cId="741007219" sldId="829"/>
            <ac:spMk id="38" creationId="{58CE272D-674B-4898-A704-D6C021987C03}"/>
          </ac:spMkLst>
        </pc:spChg>
        <pc:spChg chg="mod">
          <ac:chgData name="天野 未空" userId="bd8e2cdf-5626-48c4-9b4b-c3cc4b484e21" providerId="ADAL" clId="{BB3EF2E6-D487-4938-B799-347351C6A551}" dt="2022-02-06T14:14:41.136" v="10110" actId="242"/>
          <ac:spMkLst>
            <pc:docMk/>
            <pc:sldMk cId="741007219" sldId="829"/>
            <ac:spMk id="39" creationId="{E6BBB6C7-F4F1-4C82-A853-38AB7AD17D1A}"/>
          </ac:spMkLst>
        </pc:spChg>
        <pc:spChg chg="del mod">
          <ac:chgData name="天野 未空" userId="bd8e2cdf-5626-48c4-9b4b-c3cc4b484e21" providerId="ADAL" clId="{BB3EF2E6-D487-4938-B799-347351C6A551}" dt="2022-02-06T14:12:00.189" v="9930" actId="21"/>
          <ac:spMkLst>
            <pc:docMk/>
            <pc:sldMk cId="741007219" sldId="829"/>
            <ac:spMk id="40" creationId="{7C0760EA-048C-4979-870A-F8FEA0CAE38C}"/>
          </ac:spMkLst>
        </pc:spChg>
        <pc:spChg chg="mod">
          <ac:chgData name="天野 未空" userId="bd8e2cdf-5626-48c4-9b4b-c3cc4b484e21" providerId="ADAL" clId="{BB3EF2E6-D487-4938-B799-347351C6A551}" dt="2022-02-06T14:23:54.898" v="10148" actId="1035"/>
          <ac:spMkLst>
            <pc:docMk/>
            <pc:sldMk cId="741007219" sldId="829"/>
            <ac:spMk id="41" creationId="{8F33F85D-182E-4043-B761-C44D1551B3E6}"/>
          </ac:spMkLst>
        </pc:spChg>
        <pc:spChg chg="add mod">
          <ac:chgData name="天野 未空" userId="bd8e2cdf-5626-48c4-9b4b-c3cc4b484e21" providerId="ADAL" clId="{BB3EF2E6-D487-4938-B799-347351C6A551}" dt="2022-02-06T14:10:20.028" v="9904" actId="688"/>
          <ac:spMkLst>
            <pc:docMk/>
            <pc:sldMk cId="741007219" sldId="829"/>
            <ac:spMk id="42" creationId="{FFB618F6-8CAC-4D3F-A7EB-1C638358BD0B}"/>
          </ac:spMkLst>
        </pc:spChg>
        <pc:spChg chg="add mod">
          <ac:chgData name="天野 未空" userId="bd8e2cdf-5626-48c4-9b4b-c3cc4b484e21" providerId="ADAL" clId="{BB3EF2E6-D487-4938-B799-347351C6A551}" dt="2022-02-06T14:11:02.132" v="9920" actId="688"/>
          <ac:spMkLst>
            <pc:docMk/>
            <pc:sldMk cId="741007219" sldId="829"/>
            <ac:spMk id="43" creationId="{E4B5BA03-E055-49D2-A3D5-1CB5370EEFBB}"/>
          </ac:spMkLst>
        </pc:spChg>
        <pc:spChg chg="add mod">
          <ac:chgData name="天野 未空" userId="bd8e2cdf-5626-48c4-9b4b-c3cc4b484e21" providerId="ADAL" clId="{BB3EF2E6-D487-4938-B799-347351C6A551}" dt="2022-02-06T14:13:45.029" v="9994" actId="164"/>
          <ac:spMkLst>
            <pc:docMk/>
            <pc:sldMk cId="741007219" sldId="829"/>
            <ac:spMk id="44" creationId="{F08D1E8F-D8FB-4161-B493-FDEEE876776E}"/>
          </ac:spMkLst>
        </pc:spChg>
        <pc:spChg chg="add mod">
          <ac:chgData name="天野 未空" userId="bd8e2cdf-5626-48c4-9b4b-c3cc4b484e21" providerId="ADAL" clId="{BB3EF2E6-D487-4938-B799-347351C6A551}" dt="2022-02-06T14:13:45.029" v="9994" actId="164"/>
          <ac:spMkLst>
            <pc:docMk/>
            <pc:sldMk cId="741007219" sldId="829"/>
            <ac:spMk id="45" creationId="{2AF3C43D-5B02-4040-9B6C-274A9BEBFCE7}"/>
          </ac:spMkLst>
        </pc:spChg>
        <pc:grpChg chg="add del mod">
          <ac:chgData name="天野 未空" userId="bd8e2cdf-5626-48c4-9b4b-c3cc4b484e21" providerId="ADAL" clId="{BB3EF2E6-D487-4938-B799-347351C6A551}" dt="2022-02-06T13:57:58.302" v="9238" actId="21"/>
          <ac:grpSpMkLst>
            <pc:docMk/>
            <pc:sldMk cId="741007219" sldId="829"/>
            <ac:grpSpMk id="20" creationId="{D5110C43-8FA7-491A-A4C2-EDE6F025A42C}"/>
          </ac:grpSpMkLst>
        </pc:grpChg>
        <pc:grpChg chg="add mod">
          <ac:chgData name="天野 未空" userId="bd8e2cdf-5626-48c4-9b4b-c3cc4b484e21" providerId="ADAL" clId="{BB3EF2E6-D487-4938-B799-347351C6A551}" dt="2022-02-06T14:04:32.322" v="9570" actId="164"/>
          <ac:grpSpMkLst>
            <pc:docMk/>
            <pc:sldMk cId="741007219" sldId="829"/>
            <ac:grpSpMk id="25" creationId="{CDF9FEF9-8B3F-4367-866A-A078D69EB52D}"/>
          </ac:grpSpMkLst>
        </pc:grpChg>
        <pc:grpChg chg="add mod">
          <ac:chgData name="天野 未空" userId="bd8e2cdf-5626-48c4-9b4b-c3cc4b484e21" providerId="ADAL" clId="{BB3EF2E6-D487-4938-B799-347351C6A551}" dt="2022-02-06T14:10:00.510" v="9896" actId="1076"/>
          <ac:grpSpMkLst>
            <pc:docMk/>
            <pc:sldMk cId="741007219" sldId="829"/>
            <ac:grpSpMk id="32" creationId="{DA75BC80-7F73-432A-98CE-9182C8C7FD64}"/>
          </ac:grpSpMkLst>
        </pc:grpChg>
        <pc:grpChg chg="add mod">
          <ac:chgData name="天野 未空" userId="bd8e2cdf-5626-48c4-9b4b-c3cc4b484e21" providerId="ADAL" clId="{BB3EF2E6-D487-4938-B799-347351C6A551}" dt="2022-02-06T14:13:45.029" v="9994" actId="164"/>
          <ac:grpSpMkLst>
            <pc:docMk/>
            <pc:sldMk cId="741007219" sldId="829"/>
            <ac:grpSpMk id="34" creationId="{B4B9DE52-2491-40E2-8158-CC69028AE4EE}"/>
          </ac:grpSpMkLst>
        </pc:grpChg>
        <pc:grpChg chg="mod">
          <ac:chgData name="天野 未空" userId="bd8e2cdf-5626-48c4-9b4b-c3cc4b484e21" providerId="ADAL" clId="{BB3EF2E6-D487-4938-B799-347351C6A551}" dt="2022-02-06T14:08:40.091" v="9876"/>
          <ac:grpSpMkLst>
            <pc:docMk/>
            <pc:sldMk cId="741007219" sldId="829"/>
            <ac:grpSpMk id="36" creationId="{416E9193-F2F8-49CE-AD5F-696F35B75928}"/>
          </ac:grpSpMkLst>
        </pc:grpChg>
        <pc:grpChg chg="add mod">
          <ac:chgData name="天野 未空" userId="bd8e2cdf-5626-48c4-9b4b-c3cc4b484e21" providerId="ADAL" clId="{BB3EF2E6-D487-4938-B799-347351C6A551}" dt="2022-02-06T14:14:29.620" v="10109" actId="14100"/>
          <ac:grpSpMkLst>
            <pc:docMk/>
            <pc:sldMk cId="741007219" sldId="829"/>
            <ac:grpSpMk id="46" creationId="{F0973482-0A1C-4CD4-A4A9-DE06A40CB3C5}"/>
          </ac:grpSpMkLst>
        </pc:grpChg>
        <pc:picChg chg="add del mod ord modCrop">
          <ac:chgData name="天野 未空" userId="bd8e2cdf-5626-48c4-9b4b-c3cc4b484e21" providerId="ADAL" clId="{BB3EF2E6-D487-4938-B799-347351C6A551}" dt="2022-02-06T13:18:43.941" v="8481" actId="21"/>
          <ac:picMkLst>
            <pc:docMk/>
            <pc:sldMk cId="741007219" sldId="829"/>
            <ac:picMk id="5" creationId="{25F4DBC0-4B33-496E-AE78-FF37D39AE23A}"/>
          </ac:picMkLst>
        </pc:picChg>
        <pc:picChg chg="add mod ord modCrop">
          <ac:chgData name="天野 未空" userId="bd8e2cdf-5626-48c4-9b4b-c3cc4b484e21" providerId="ADAL" clId="{BB3EF2E6-D487-4938-B799-347351C6A551}" dt="2022-02-07T04:57:39.396" v="13085" actId="167"/>
          <ac:picMkLst>
            <pc:docMk/>
            <pc:sldMk cId="741007219" sldId="829"/>
            <ac:picMk id="5" creationId="{9C4337FF-A704-4283-BBA3-8AFBD542C7EB}"/>
          </ac:picMkLst>
        </pc:picChg>
        <pc:picChg chg="add del mod">
          <ac:chgData name="天野 未空" userId="bd8e2cdf-5626-48c4-9b4b-c3cc4b484e21" providerId="ADAL" clId="{BB3EF2E6-D487-4938-B799-347351C6A551}" dt="2022-02-05T12:01:18.268" v="975" actId="21"/>
          <ac:picMkLst>
            <pc:docMk/>
            <pc:sldMk cId="741007219" sldId="829"/>
            <ac:picMk id="6" creationId="{258CA089-8E59-4793-BB54-84F1D9EDFAFA}"/>
          </ac:picMkLst>
        </pc:picChg>
        <pc:picChg chg="add del mod">
          <ac:chgData name="天野 未空" userId="bd8e2cdf-5626-48c4-9b4b-c3cc4b484e21" providerId="ADAL" clId="{BB3EF2E6-D487-4938-B799-347351C6A551}" dt="2022-02-06T13:18:10.395" v="8468"/>
          <ac:picMkLst>
            <pc:docMk/>
            <pc:sldMk cId="741007219" sldId="829"/>
            <ac:picMk id="10" creationId="{0634D9C2-7F6A-466B-81FA-4B99FC0E6992}"/>
          </ac:picMkLst>
        </pc:picChg>
        <pc:picChg chg="add del mod">
          <ac:chgData name="天野 未空" userId="bd8e2cdf-5626-48c4-9b4b-c3cc4b484e21" providerId="ADAL" clId="{BB3EF2E6-D487-4938-B799-347351C6A551}" dt="2022-02-05T12:01:29.736" v="979" actId="21"/>
          <ac:picMkLst>
            <pc:docMk/>
            <pc:sldMk cId="741007219" sldId="829"/>
            <ac:picMk id="10" creationId="{D198D4A4-6AD4-4218-9045-5933A81BF6F1}"/>
          </ac:picMkLst>
        </pc:picChg>
        <pc:picChg chg="add del mod">
          <ac:chgData name="天野 未空" userId="bd8e2cdf-5626-48c4-9b4b-c3cc4b484e21" providerId="ADAL" clId="{BB3EF2E6-D487-4938-B799-347351C6A551}" dt="2022-02-06T13:18:37.435" v="8479"/>
          <ac:picMkLst>
            <pc:docMk/>
            <pc:sldMk cId="741007219" sldId="829"/>
            <ac:picMk id="14" creationId="{42AA727E-FD23-4D54-A74B-206ED4C426C1}"/>
          </ac:picMkLst>
        </pc:picChg>
        <pc:picChg chg="add del mod">
          <ac:chgData name="天野 未空" userId="bd8e2cdf-5626-48c4-9b4b-c3cc4b484e21" providerId="ADAL" clId="{BB3EF2E6-D487-4938-B799-347351C6A551}" dt="2022-02-05T12:44:39.571" v="1050" actId="21"/>
          <ac:picMkLst>
            <pc:docMk/>
            <pc:sldMk cId="741007219" sldId="829"/>
            <ac:picMk id="14" creationId="{7D957518-C60C-4763-9E21-C523709E64B5}"/>
          </ac:picMkLst>
        </pc:picChg>
        <pc:picChg chg="add del mod ord modCrop">
          <ac:chgData name="天野 未空" userId="bd8e2cdf-5626-48c4-9b4b-c3cc4b484e21" providerId="ADAL" clId="{BB3EF2E6-D487-4938-B799-347351C6A551}" dt="2022-02-06T14:23:06.205" v="10133" actId="21"/>
          <ac:picMkLst>
            <pc:docMk/>
            <pc:sldMk cId="741007219" sldId="829"/>
            <ac:picMk id="16" creationId="{793D9105-0638-4E58-9922-8B0066CBA04D}"/>
          </ac:picMkLst>
        </pc:picChg>
        <pc:picChg chg="add del mod modCrop">
          <ac:chgData name="天野 未空" userId="bd8e2cdf-5626-48c4-9b4b-c3cc4b484e21" providerId="ADAL" clId="{BB3EF2E6-D487-4938-B799-347351C6A551}" dt="2022-02-06T13:18:37.898" v="8480" actId="21"/>
          <ac:picMkLst>
            <pc:docMk/>
            <pc:sldMk cId="741007219" sldId="829"/>
            <ac:picMk id="18" creationId="{4B25A40F-1B6B-4EF8-BBB0-D06C864577EF}"/>
          </ac:picMkLst>
        </pc:picChg>
        <pc:picChg chg="add mod ord modCrop">
          <ac:chgData name="天野 未空" userId="bd8e2cdf-5626-48c4-9b4b-c3cc4b484e21" providerId="ADAL" clId="{BB3EF2E6-D487-4938-B799-347351C6A551}" dt="2022-02-06T14:23:01.985" v="10132" actId="167"/>
          <ac:picMkLst>
            <pc:docMk/>
            <pc:sldMk cId="741007219" sldId="829"/>
            <ac:picMk id="19" creationId="{D64AB171-CDBC-4B64-9B92-C9B9902580E5}"/>
          </ac:picMkLst>
        </pc:picChg>
        <pc:picChg chg="add mod ord modCrop">
          <ac:chgData name="天野 未空" userId="bd8e2cdf-5626-48c4-9b4b-c3cc4b484e21" providerId="ADAL" clId="{BB3EF2E6-D487-4938-B799-347351C6A551}" dt="2022-02-06T14:23:08.287" v="10134" actId="167"/>
          <ac:picMkLst>
            <pc:docMk/>
            <pc:sldMk cId="741007219" sldId="829"/>
            <ac:picMk id="48" creationId="{700074DF-57C6-4E92-AB32-43C958161E43}"/>
          </ac:picMkLst>
        </pc:picChg>
      </pc:sldChg>
      <pc:sldChg chg="addSp delSp modSp new del mod">
        <pc:chgData name="天野 未空" userId="bd8e2cdf-5626-48c4-9b4b-c3cc4b484e21" providerId="ADAL" clId="{BB3EF2E6-D487-4938-B799-347351C6A551}" dt="2022-02-06T14:32:15.963" v="10758" actId="2696"/>
        <pc:sldMkLst>
          <pc:docMk/>
          <pc:sldMk cId="2794783183" sldId="830"/>
        </pc:sldMkLst>
        <pc:spChg chg="del">
          <ac:chgData name="天野 未空" userId="bd8e2cdf-5626-48c4-9b4b-c3cc4b484e21" providerId="ADAL" clId="{BB3EF2E6-D487-4938-B799-347351C6A551}" dt="2022-02-05T12:14:34.308" v="985"/>
          <ac:spMkLst>
            <pc:docMk/>
            <pc:sldMk cId="2794783183" sldId="830"/>
            <ac:spMk id="2" creationId="{1489FE4C-E266-4EBE-B772-3EAF4F67C5D6}"/>
          </ac:spMkLst>
        </pc:spChg>
        <pc:picChg chg="add mod">
          <ac:chgData name="天野 未空" userId="bd8e2cdf-5626-48c4-9b4b-c3cc4b484e21" providerId="ADAL" clId="{BB3EF2E6-D487-4938-B799-347351C6A551}" dt="2022-02-05T12:14:35.897" v="987" actId="962"/>
          <ac:picMkLst>
            <pc:docMk/>
            <pc:sldMk cId="2794783183" sldId="830"/>
            <ac:picMk id="6" creationId="{F2E040D3-B26D-4C08-80FE-7E94EFD49CA5}"/>
          </ac:picMkLst>
        </pc:picChg>
      </pc:sldChg>
      <pc:sldChg chg="addSp delSp modSp new del mod">
        <pc:chgData name="天野 未空" userId="bd8e2cdf-5626-48c4-9b4b-c3cc4b484e21" providerId="ADAL" clId="{BB3EF2E6-D487-4938-B799-347351C6A551}" dt="2022-02-06T14:32:15.963" v="10758" actId="2696"/>
        <pc:sldMkLst>
          <pc:docMk/>
          <pc:sldMk cId="2163598879" sldId="831"/>
        </pc:sldMkLst>
        <pc:spChg chg="del">
          <ac:chgData name="天野 未空" userId="bd8e2cdf-5626-48c4-9b4b-c3cc4b484e21" providerId="ADAL" clId="{BB3EF2E6-D487-4938-B799-347351C6A551}" dt="2022-02-05T12:23:58.695" v="989"/>
          <ac:spMkLst>
            <pc:docMk/>
            <pc:sldMk cId="2163598879" sldId="831"/>
            <ac:spMk id="2" creationId="{D35F021C-87F3-4157-9E7A-8323FB30678E}"/>
          </ac:spMkLst>
        </pc:spChg>
        <pc:picChg chg="add mod">
          <ac:chgData name="天野 未空" userId="bd8e2cdf-5626-48c4-9b4b-c3cc4b484e21" providerId="ADAL" clId="{BB3EF2E6-D487-4938-B799-347351C6A551}" dt="2022-02-05T12:24:00.297" v="991" actId="962"/>
          <ac:picMkLst>
            <pc:docMk/>
            <pc:sldMk cId="2163598879" sldId="831"/>
            <ac:picMk id="6" creationId="{C1CE1861-EDEE-42DA-B575-42DA835F031B}"/>
          </ac:picMkLst>
        </pc:picChg>
      </pc:sldChg>
      <pc:sldChg chg="add del ord">
        <pc:chgData name="天野 未空" userId="bd8e2cdf-5626-48c4-9b4b-c3cc4b484e21" providerId="ADAL" clId="{BB3EF2E6-D487-4938-B799-347351C6A551}" dt="2022-02-06T06:48:52.140" v="4629" actId="2696"/>
        <pc:sldMkLst>
          <pc:docMk/>
          <pc:sldMk cId="1682804072" sldId="832"/>
        </pc:sldMkLst>
      </pc:sldChg>
      <pc:sldChg chg="addSp delSp modSp new del mod ord">
        <pc:chgData name="天野 未空" userId="bd8e2cdf-5626-48c4-9b4b-c3cc4b484e21" providerId="ADAL" clId="{BB3EF2E6-D487-4938-B799-347351C6A551}" dt="2022-02-06T13:45:54.093" v="8920" actId="2696"/>
        <pc:sldMkLst>
          <pc:docMk/>
          <pc:sldMk cId="1299985198" sldId="833"/>
        </pc:sldMkLst>
        <pc:spChg chg="del">
          <ac:chgData name="天野 未空" userId="bd8e2cdf-5626-48c4-9b4b-c3cc4b484e21" providerId="ADAL" clId="{BB3EF2E6-D487-4938-B799-347351C6A551}" dt="2022-02-05T12:32:44.342" v="1039"/>
          <ac:spMkLst>
            <pc:docMk/>
            <pc:sldMk cId="1299985198" sldId="833"/>
            <ac:spMk id="2" creationId="{52D593B0-48BD-4045-8CC1-A4E2F911199C}"/>
          </ac:spMkLst>
        </pc:spChg>
        <pc:spChg chg="mod">
          <ac:chgData name="天野 未空" userId="bd8e2cdf-5626-48c4-9b4b-c3cc4b484e21" providerId="ADAL" clId="{BB3EF2E6-D487-4938-B799-347351C6A551}" dt="2022-02-06T12:28:06.069" v="8050"/>
          <ac:spMkLst>
            <pc:docMk/>
            <pc:sldMk cId="1299985198" sldId="833"/>
            <ac:spMk id="3" creationId="{38356D73-F5E6-4536-9CD9-CE8F244CD01B}"/>
          </ac:spMkLst>
        </pc:spChg>
        <pc:spChg chg="add del mod">
          <ac:chgData name="天野 未空" userId="bd8e2cdf-5626-48c4-9b4b-c3cc4b484e21" providerId="ADAL" clId="{BB3EF2E6-D487-4938-B799-347351C6A551}" dt="2022-02-06T07:46:12.343" v="5074"/>
          <ac:spMkLst>
            <pc:docMk/>
            <pc:sldMk cId="1299985198" sldId="833"/>
            <ac:spMk id="5" creationId="{73EEB045-C0CA-4A4D-B147-8C57D0CCDF13}"/>
          </ac:spMkLst>
        </pc:spChg>
        <pc:spChg chg="add del mod">
          <ac:chgData name="天野 未空" userId="bd8e2cdf-5626-48c4-9b4b-c3cc4b484e21" providerId="ADAL" clId="{BB3EF2E6-D487-4938-B799-347351C6A551}" dt="2022-02-06T07:48:09.434" v="5079"/>
          <ac:spMkLst>
            <pc:docMk/>
            <pc:sldMk cId="1299985198" sldId="833"/>
            <ac:spMk id="10" creationId="{14B6A9E4-0216-4083-9761-69419B0BC94F}"/>
          </ac:spMkLst>
        </pc:spChg>
        <pc:spChg chg="add del mod">
          <ac:chgData name="天野 未空" userId="bd8e2cdf-5626-48c4-9b4b-c3cc4b484e21" providerId="ADAL" clId="{BB3EF2E6-D487-4938-B799-347351C6A551}" dt="2022-02-06T07:48:53.575" v="5089"/>
          <ac:spMkLst>
            <pc:docMk/>
            <pc:sldMk cId="1299985198" sldId="833"/>
            <ac:spMk id="16" creationId="{5FC72CC0-E4D7-48CA-9077-72286000CD12}"/>
          </ac:spMkLst>
        </pc:spChg>
        <pc:spChg chg="add del mod">
          <ac:chgData name="天野 未空" userId="bd8e2cdf-5626-48c4-9b4b-c3cc4b484e21" providerId="ADAL" clId="{BB3EF2E6-D487-4938-B799-347351C6A551}" dt="2022-02-06T07:56:23.377" v="5093"/>
          <ac:spMkLst>
            <pc:docMk/>
            <pc:sldMk cId="1299985198" sldId="833"/>
            <ac:spMk id="20" creationId="{AC37D5A5-D418-4110-9BA9-499BA929EF62}"/>
          </ac:spMkLst>
        </pc:spChg>
        <pc:spChg chg="add mod">
          <ac:chgData name="天野 未空" userId="bd8e2cdf-5626-48c4-9b4b-c3cc4b484e21" providerId="ADAL" clId="{BB3EF2E6-D487-4938-B799-347351C6A551}" dt="2022-02-06T08:05:24.104" v="5618" actId="165"/>
          <ac:spMkLst>
            <pc:docMk/>
            <pc:sldMk cId="1299985198" sldId="833"/>
            <ac:spMk id="27" creationId="{75613EA0-4A4F-42FC-8186-98AD7A28A7C6}"/>
          </ac:spMkLst>
        </pc:spChg>
        <pc:spChg chg="add mod">
          <ac:chgData name="天野 未空" userId="bd8e2cdf-5626-48c4-9b4b-c3cc4b484e21" providerId="ADAL" clId="{BB3EF2E6-D487-4938-B799-347351C6A551}" dt="2022-02-06T08:06:16.409" v="5692" actId="1036"/>
          <ac:spMkLst>
            <pc:docMk/>
            <pc:sldMk cId="1299985198" sldId="833"/>
            <ac:spMk id="28" creationId="{178813D0-52B8-40C7-9CD4-781CFB784D53}"/>
          </ac:spMkLst>
        </pc:spChg>
        <pc:spChg chg="add mod topLvl">
          <ac:chgData name="天野 未空" userId="bd8e2cdf-5626-48c4-9b4b-c3cc4b484e21" providerId="ADAL" clId="{BB3EF2E6-D487-4938-B799-347351C6A551}" dt="2022-02-06T12:25:52.595" v="7889" actId="20577"/>
          <ac:spMkLst>
            <pc:docMk/>
            <pc:sldMk cId="1299985198" sldId="833"/>
            <ac:spMk id="30" creationId="{543ED1DE-97B7-448F-B532-60522523796C}"/>
          </ac:spMkLst>
        </pc:spChg>
        <pc:spChg chg="add mod">
          <ac:chgData name="天野 未空" userId="bd8e2cdf-5626-48c4-9b4b-c3cc4b484e21" providerId="ADAL" clId="{BB3EF2E6-D487-4938-B799-347351C6A551}" dt="2022-02-06T12:26:13.850" v="7913" actId="6549"/>
          <ac:spMkLst>
            <pc:docMk/>
            <pc:sldMk cId="1299985198" sldId="833"/>
            <ac:spMk id="32" creationId="{6C6C12CD-43A1-4B14-A42A-31EE28AFB9D0}"/>
          </ac:spMkLst>
        </pc:spChg>
        <pc:spChg chg="add del mod">
          <ac:chgData name="天野 未空" userId="bd8e2cdf-5626-48c4-9b4b-c3cc4b484e21" providerId="ADAL" clId="{BB3EF2E6-D487-4938-B799-347351C6A551}" dt="2022-02-06T08:14:12.754" v="5937" actId="21"/>
          <ac:spMkLst>
            <pc:docMk/>
            <pc:sldMk cId="1299985198" sldId="833"/>
            <ac:spMk id="34" creationId="{1E60FA92-1F97-4C39-8A39-5FDFE49A90FA}"/>
          </ac:spMkLst>
        </pc:spChg>
        <pc:spChg chg="add del mod topLvl">
          <ac:chgData name="天野 未空" userId="bd8e2cdf-5626-48c4-9b4b-c3cc4b484e21" providerId="ADAL" clId="{BB3EF2E6-D487-4938-B799-347351C6A551}" dt="2022-02-06T08:15:34.426" v="6019" actId="21"/>
          <ac:spMkLst>
            <pc:docMk/>
            <pc:sldMk cId="1299985198" sldId="833"/>
            <ac:spMk id="35" creationId="{2F5EA3C9-4DB0-4A66-B9CC-DE44E0C78CF9}"/>
          </ac:spMkLst>
        </pc:spChg>
        <pc:spChg chg="add mod topLvl">
          <ac:chgData name="天野 未空" userId="bd8e2cdf-5626-48c4-9b4b-c3cc4b484e21" providerId="ADAL" clId="{BB3EF2E6-D487-4938-B799-347351C6A551}" dt="2022-02-06T13:41:34.148" v="8780"/>
          <ac:spMkLst>
            <pc:docMk/>
            <pc:sldMk cId="1299985198" sldId="833"/>
            <ac:spMk id="36" creationId="{60623965-FEA6-4EAC-B15D-C13741359450}"/>
          </ac:spMkLst>
        </pc:spChg>
        <pc:spChg chg="add mod">
          <ac:chgData name="天野 未空" userId="bd8e2cdf-5626-48c4-9b4b-c3cc4b484e21" providerId="ADAL" clId="{BB3EF2E6-D487-4938-B799-347351C6A551}" dt="2022-02-06T13:41:19.199" v="8749"/>
          <ac:spMkLst>
            <pc:docMk/>
            <pc:sldMk cId="1299985198" sldId="833"/>
            <ac:spMk id="38" creationId="{AD9672B0-345C-4258-BCE8-124E8FD771D9}"/>
          </ac:spMkLst>
        </pc:spChg>
        <pc:spChg chg="add mod">
          <ac:chgData name="天野 未空" userId="bd8e2cdf-5626-48c4-9b4b-c3cc4b484e21" providerId="ADAL" clId="{BB3EF2E6-D487-4938-B799-347351C6A551}" dt="2022-02-06T12:23:16.031" v="7769" actId="14100"/>
          <ac:spMkLst>
            <pc:docMk/>
            <pc:sldMk cId="1299985198" sldId="833"/>
            <ac:spMk id="42" creationId="{FC4D2363-970D-41D7-9267-F60197FEFD0C}"/>
          </ac:spMkLst>
        </pc:spChg>
        <pc:spChg chg="add del mod">
          <ac:chgData name="天野 未空" userId="bd8e2cdf-5626-48c4-9b4b-c3cc4b484e21" providerId="ADAL" clId="{BB3EF2E6-D487-4938-B799-347351C6A551}" dt="2022-02-06T09:06:21.116" v="6434" actId="21"/>
          <ac:spMkLst>
            <pc:docMk/>
            <pc:sldMk cId="1299985198" sldId="833"/>
            <ac:spMk id="43" creationId="{D327BF74-187D-46B6-980B-5152FD174B05}"/>
          </ac:spMkLst>
        </pc:spChg>
        <pc:spChg chg="add del mod">
          <ac:chgData name="天野 未空" userId="bd8e2cdf-5626-48c4-9b4b-c3cc4b484e21" providerId="ADAL" clId="{BB3EF2E6-D487-4938-B799-347351C6A551}" dt="2022-02-06T09:28:00.997" v="6523" actId="21"/>
          <ac:spMkLst>
            <pc:docMk/>
            <pc:sldMk cId="1299985198" sldId="833"/>
            <ac:spMk id="47" creationId="{7FB71D01-9262-4FF7-83F2-4107055BFC57}"/>
          </ac:spMkLst>
        </pc:spChg>
        <pc:spChg chg="add mod ord">
          <ac:chgData name="天野 未空" userId="bd8e2cdf-5626-48c4-9b4b-c3cc4b484e21" providerId="ADAL" clId="{BB3EF2E6-D487-4938-B799-347351C6A551}" dt="2022-02-06T12:24:48.812" v="7858"/>
          <ac:spMkLst>
            <pc:docMk/>
            <pc:sldMk cId="1299985198" sldId="833"/>
            <ac:spMk id="48" creationId="{E85ABF0C-21C7-4785-9DDC-99776BB407C8}"/>
          </ac:spMkLst>
        </pc:spChg>
        <pc:grpChg chg="add mod topLvl">
          <ac:chgData name="天野 未空" userId="bd8e2cdf-5626-48c4-9b4b-c3cc4b484e21" providerId="ADAL" clId="{BB3EF2E6-D487-4938-B799-347351C6A551}" dt="2022-02-06T12:22:54.073" v="7760" actId="1036"/>
          <ac:grpSpMkLst>
            <pc:docMk/>
            <pc:sldMk cId="1299985198" sldId="833"/>
            <ac:grpSpMk id="29" creationId="{80DE9270-C8A1-4A13-B7F3-2A257D8A33FF}"/>
          </ac:grpSpMkLst>
        </pc:grpChg>
        <pc:grpChg chg="add del mod">
          <ac:chgData name="天野 未空" userId="bd8e2cdf-5626-48c4-9b4b-c3cc4b484e21" providerId="ADAL" clId="{BB3EF2E6-D487-4938-B799-347351C6A551}" dt="2022-02-06T08:04:47.406" v="5615" actId="165"/>
          <ac:grpSpMkLst>
            <pc:docMk/>
            <pc:sldMk cId="1299985198" sldId="833"/>
            <ac:grpSpMk id="31" creationId="{507B2BCD-FD60-445A-B514-EB32AFE81355}"/>
          </ac:grpSpMkLst>
        </pc:grpChg>
        <pc:grpChg chg="add del mod">
          <ac:chgData name="天野 未空" userId="bd8e2cdf-5626-48c4-9b4b-c3cc4b484e21" providerId="ADAL" clId="{BB3EF2E6-D487-4938-B799-347351C6A551}" dt="2022-02-06T08:05:24.104" v="5618" actId="165"/>
          <ac:grpSpMkLst>
            <pc:docMk/>
            <pc:sldMk cId="1299985198" sldId="833"/>
            <ac:grpSpMk id="33" creationId="{9F6A140A-CCCE-47C2-8CC3-2A491F0CC2CB}"/>
          </ac:grpSpMkLst>
        </pc:grpChg>
        <pc:grpChg chg="add del mod">
          <ac:chgData name="天野 未空" userId="bd8e2cdf-5626-48c4-9b4b-c3cc4b484e21" providerId="ADAL" clId="{BB3EF2E6-D487-4938-B799-347351C6A551}" dt="2022-02-06T08:15:26.699" v="6016" actId="165"/>
          <ac:grpSpMkLst>
            <pc:docMk/>
            <pc:sldMk cId="1299985198" sldId="833"/>
            <ac:grpSpMk id="37" creationId="{E7C3C465-483C-4F72-BD36-6148B4395F3F}"/>
          </ac:grpSpMkLst>
        </pc:grpChg>
        <pc:picChg chg="add del mod">
          <ac:chgData name="天野 未空" userId="bd8e2cdf-5626-48c4-9b4b-c3cc4b484e21" providerId="ADAL" clId="{BB3EF2E6-D487-4938-B799-347351C6A551}" dt="2022-02-06T06:55:13.872" v="4780" actId="21"/>
          <ac:picMkLst>
            <pc:docMk/>
            <pc:sldMk cId="1299985198" sldId="833"/>
            <ac:picMk id="6" creationId="{816FB996-2451-4D0E-A295-96C99AD60566}"/>
          </ac:picMkLst>
        </pc:picChg>
        <pc:picChg chg="add del mod">
          <ac:chgData name="天野 未空" userId="bd8e2cdf-5626-48c4-9b4b-c3cc4b484e21" providerId="ADAL" clId="{BB3EF2E6-D487-4938-B799-347351C6A551}" dt="2022-02-06T07:46:37.316" v="5078" actId="21"/>
          <ac:picMkLst>
            <pc:docMk/>
            <pc:sldMk cId="1299985198" sldId="833"/>
            <ac:picMk id="8" creationId="{A74AD0BF-470B-4A4F-B363-F19F2ED1CDB0}"/>
          </ac:picMkLst>
        </pc:picChg>
        <pc:picChg chg="add del mod">
          <ac:chgData name="天野 未空" userId="bd8e2cdf-5626-48c4-9b4b-c3cc4b484e21" providerId="ADAL" clId="{BB3EF2E6-D487-4938-B799-347351C6A551}" dt="2022-02-06T07:48:44.910" v="5088" actId="21"/>
          <ac:picMkLst>
            <pc:docMk/>
            <pc:sldMk cId="1299985198" sldId="833"/>
            <ac:picMk id="12" creationId="{B825B3AB-B49B-4AFD-89D6-9C4350589CBC}"/>
          </ac:picMkLst>
        </pc:picChg>
        <pc:picChg chg="add del mod">
          <ac:chgData name="天野 未空" userId="bd8e2cdf-5626-48c4-9b4b-c3cc4b484e21" providerId="ADAL" clId="{BB3EF2E6-D487-4938-B799-347351C6A551}" dt="2022-02-06T07:48:22.972" v="5087" actId="21"/>
          <ac:picMkLst>
            <pc:docMk/>
            <pc:sldMk cId="1299985198" sldId="833"/>
            <ac:picMk id="14" creationId="{1E7AFBC9-38FC-4E15-84C7-52C84A4379E9}"/>
          </ac:picMkLst>
        </pc:picChg>
        <pc:picChg chg="add del mod">
          <ac:chgData name="天野 未空" userId="bd8e2cdf-5626-48c4-9b4b-c3cc4b484e21" providerId="ADAL" clId="{BB3EF2E6-D487-4938-B799-347351C6A551}" dt="2022-02-06T07:49:03.735" v="5092" actId="21"/>
          <ac:picMkLst>
            <pc:docMk/>
            <pc:sldMk cId="1299985198" sldId="833"/>
            <ac:picMk id="18" creationId="{62775B06-C1AA-4498-9740-5ED3B57B59CC}"/>
          </ac:picMkLst>
        </pc:picChg>
        <pc:picChg chg="add del mod">
          <ac:chgData name="天野 未空" userId="bd8e2cdf-5626-48c4-9b4b-c3cc4b484e21" providerId="ADAL" clId="{BB3EF2E6-D487-4938-B799-347351C6A551}" dt="2022-02-06T09:27:49.696" v="6522" actId="21"/>
          <ac:picMkLst>
            <pc:docMk/>
            <pc:sldMk cId="1299985198" sldId="833"/>
            <ac:picMk id="22" creationId="{44B67EDA-00E9-42AC-A8F2-B223DBDE4C3D}"/>
          </ac:picMkLst>
        </pc:picChg>
        <pc:picChg chg="add del mod">
          <ac:chgData name="天野 未空" userId="bd8e2cdf-5626-48c4-9b4b-c3cc4b484e21" providerId="ADAL" clId="{BB3EF2E6-D487-4938-B799-347351C6A551}" dt="2022-02-06T07:57:29.005" v="5102" actId="21"/>
          <ac:picMkLst>
            <pc:docMk/>
            <pc:sldMk cId="1299985198" sldId="833"/>
            <ac:picMk id="24" creationId="{45B83949-9C66-421C-8B9A-656833D7CA88}"/>
          </ac:picMkLst>
        </pc:picChg>
        <pc:picChg chg="add mod">
          <ac:chgData name="天野 未空" userId="bd8e2cdf-5626-48c4-9b4b-c3cc4b484e21" providerId="ADAL" clId="{BB3EF2E6-D487-4938-B799-347351C6A551}" dt="2022-02-06T08:05:24.104" v="5618" actId="165"/>
          <ac:picMkLst>
            <pc:docMk/>
            <pc:sldMk cId="1299985198" sldId="833"/>
            <ac:picMk id="26" creationId="{FA864E49-133E-4704-AEF7-0A497BB83065}"/>
          </ac:picMkLst>
        </pc:picChg>
        <pc:picChg chg="add del mod modCrop">
          <ac:chgData name="天野 未空" userId="bd8e2cdf-5626-48c4-9b4b-c3cc4b484e21" providerId="ADAL" clId="{BB3EF2E6-D487-4938-B799-347351C6A551}" dt="2022-02-06T08:56:26.059" v="6240" actId="21"/>
          <ac:picMkLst>
            <pc:docMk/>
            <pc:sldMk cId="1299985198" sldId="833"/>
            <ac:picMk id="40" creationId="{A2C0D38C-6F6B-4058-A39F-1B9C155DF10C}"/>
          </ac:picMkLst>
        </pc:picChg>
        <pc:picChg chg="add mod modCrop">
          <ac:chgData name="天野 未空" userId="bd8e2cdf-5626-48c4-9b4b-c3cc4b484e21" providerId="ADAL" clId="{BB3EF2E6-D487-4938-B799-347351C6A551}" dt="2022-02-06T12:27:32.457" v="7935" actId="1076"/>
          <ac:picMkLst>
            <pc:docMk/>
            <pc:sldMk cId="1299985198" sldId="833"/>
            <ac:picMk id="41" creationId="{2C3DB6D6-E29D-4220-9C2D-759621EDEF9F}"/>
          </ac:picMkLst>
        </pc:picChg>
        <pc:picChg chg="add mod ord">
          <ac:chgData name="天野 未空" userId="bd8e2cdf-5626-48c4-9b4b-c3cc4b484e21" providerId="ADAL" clId="{BB3EF2E6-D487-4938-B799-347351C6A551}" dt="2022-02-06T12:22:54.073" v="7760" actId="1036"/>
          <ac:picMkLst>
            <pc:docMk/>
            <pc:sldMk cId="1299985198" sldId="833"/>
            <ac:picMk id="45" creationId="{07907D23-ABD1-4B11-9BF0-AFF1EB28E764}"/>
          </ac:picMkLst>
        </pc:picChg>
      </pc:sldChg>
      <pc:sldChg chg="addSp delSp modSp new add del mod ord">
        <pc:chgData name="天野 未空" userId="bd8e2cdf-5626-48c4-9b4b-c3cc4b484e21" providerId="ADAL" clId="{BB3EF2E6-D487-4938-B799-347351C6A551}" dt="2022-02-06T06:48:34.165" v="4624" actId="2696"/>
        <pc:sldMkLst>
          <pc:docMk/>
          <pc:sldMk cId="2876680247" sldId="834"/>
        </pc:sldMkLst>
        <pc:spChg chg="del">
          <ac:chgData name="天野 未空" userId="bd8e2cdf-5626-48c4-9b4b-c3cc4b484e21" providerId="ADAL" clId="{BB3EF2E6-D487-4938-B799-347351C6A551}" dt="2022-02-05T13:03:37.785" v="1057"/>
          <ac:spMkLst>
            <pc:docMk/>
            <pc:sldMk cId="2876680247" sldId="834"/>
            <ac:spMk id="2" creationId="{0309ADC0-C73C-42C0-B435-F4DBF8A11FE6}"/>
          </ac:spMkLst>
        </pc:spChg>
        <pc:spChg chg="mod">
          <ac:chgData name="天野 未空" userId="bd8e2cdf-5626-48c4-9b4b-c3cc4b484e21" providerId="ADAL" clId="{BB3EF2E6-D487-4938-B799-347351C6A551}" dt="2022-02-06T06:44:56.174" v="4606"/>
          <ac:spMkLst>
            <pc:docMk/>
            <pc:sldMk cId="2876680247" sldId="834"/>
            <ac:spMk id="3" creationId="{A09BF00A-1B79-44AB-A1B5-D5F2F629C679}"/>
          </ac:spMkLst>
        </pc:spChg>
        <pc:grpChg chg="add mod">
          <ac:chgData name="天野 未空" userId="bd8e2cdf-5626-48c4-9b4b-c3cc4b484e21" providerId="ADAL" clId="{BB3EF2E6-D487-4938-B799-347351C6A551}" dt="2022-02-05T13:05:56.389" v="1093" actId="164"/>
          <ac:grpSpMkLst>
            <pc:docMk/>
            <pc:sldMk cId="2876680247" sldId="834"/>
            <ac:grpSpMk id="11" creationId="{B4C6BA7A-9591-41F5-9BF5-C4DC77E04A8A}"/>
          </ac:grpSpMkLst>
        </pc:grpChg>
        <pc:picChg chg="add mod">
          <ac:chgData name="天野 未空" userId="bd8e2cdf-5626-48c4-9b4b-c3cc4b484e21" providerId="ADAL" clId="{BB3EF2E6-D487-4938-B799-347351C6A551}" dt="2022-02-05T13:03:48.152" v="1063" actId="465"/>
          <ac:picMkLst>
            <pc:docMk/>
            <pc:sldMk cId="2876680247" sldId="834"/>
            <ac:picMk id="6" creationId="{7D0F9048-A51E-42DE-B0BD-C682E600D322}"/>
          </ac:picMkLst>
        </pc:picChg>
        <pc:picChg chg="add mod modCrop">
          <ac:chgData name="天野 未空" userId="bd8e2cdf-5626-48c4-9b4b-c3cc4b484e21" providerId="ADAL" clId="{BB3EF2E6-D487-4938-B799-347351C6A551}" dt="2022-02-05T13:05:56.389" v="1093" actId="164"/>
          <ac:picMkLst>
            <pc:docMk/>
            <pc:sldMk cId="2876680247" sldId="834"/>
            <ac:picMk id="8" creationId="{19F36663-18DA-4AC6-B1C8-B6B4DF142047}"/>
          </ac:picMkLst>
        </pc:picChg>
        <pc:picChg chg="add mod modCrop">
          <ac:chgData name="天野 未空" userId="bd8e2cdf-5626-48c4-9b4b-c3cc4b484e21" providerId="ADAL" clId="{BB3EF2E6-D487-4938-B799-347351C6A551}" dt="2022-02-05T13:05:56.389" v="1093" actId="164"/>
          <ac:picMkLst>
            <pc:docMk/>
            <pc:sldMk cId="2876680247" sldId="834"/>
            <ac:picMk id="10" creationId="{54105C67-185C-4102-8F7A-93DCE648617A}"/>
          </ac:picMkLst>
        </pc:picChg>
      </pc:sldChg>
      <pc:sldChg chg="modSp new del mod ord">
        <pc:chgData name="天野 未空" userId="bd8e2cdf-5626-48c4-9b4b-c3cc4b484e21" providerId="ADAL" clId="{BB3EF2E6-D487-4938-B799-347351C6A551}" dt="2022-02-06T14:32:17.247" v="10759" actId="2696"/>
        <pc:sldMkLst>
          <pc:docMk/>
          <pc:sldMk cId="1946365792" sldId="835"/>
        </pc:sldMkLst>
        <pc:spChg chg="mod">
          <ac:chgData name="天野 未空" userId="bd8e2cdf-5626-48c4-9b4b-c3cc4b484e21" providerId="ADAL" clId="{BB3EF2E6-D487-4938-B799-347351C6A551}" dt="2022-02-06T04:58:23.675" v="1506" actId="5793"/>
          <ac:spMkLst>
            <pc:docMk/>
            <pc:sldMk cId="1946365792" sldId="835"/>
            <ac:spMk id="2" creationId="{14806348-4C2D-4AB9-A292-434B353D9BFF}"/>
          </ac:spMkLst>
        </pc:spChg>
      </pc:sldChg>
      <pc:sldChg chg="addSp delSp modSp add mod modAnim">
        <pc:chgData name="天野 未空" userId="bd8e2cdf-5626-48c4-9b4b-c3cc4b484e21" providerId="ADAL" clId="{BB3EF2E6-D487-4938-B799-347351C6A551}" dt="2022-02-07T05:25:15.629" v="13715" actId="14100"/>
        <pc:sldMkLst>
          <pc:docMk/>
          <pc:sldMk cId="2134091154" sldId="836"/>
        </pc:sldMkLst>
        <pc:spChg chg="mod">
          <ac:chgData name="天野 未空" userId="bd8e2cdf-5626-48c4-9b4b-c3cc4b484e21" providerId="ADAL" clId="{BB3EF2E6-D487-4938-B799-347351C6A551}" dt="2022-02-06T15:32:12.982" v="13037"/>
          <ac:spMkLst>
            <pc:docMk/>
            <pc:sldMk cId="2134091154" sldId="836"/>
            <ac:spMk id="3" creationId="{714885F7-4AC5-4197-AFCC-0D1FE30A73FF}"/>
          </ac:spMkLst>
        </pc:spChg>
        <pc:spChg chg="mod">
          <ac:chgData name="天野 未空" userId="bd8e2cdf-5626-48c4-9b4b-c3cc4b484e21" providerId="ADAL" clId="{BB3EF2E6-D487-4938-B799-347351C6A551}" dt="2022-02-06T12:39:21.559" v="8208" actId="14100"/>
          <ac:spMkLst>
            <pc:docMk/>
            <pc:sldMk cId="2134091154" sldId="836"/>
            <ac:spMk id="7" creationId="{E821952A-042A-412D-B6EB-BAB5D458E94A}"/>
          </ac:spMkLst>
        </pc:spChg>
        <pc:spChg chg="add mod">
          <ac:chgData name="天野 未空" userId="bd8e2cdf-5626-48c4-9b4b-c3cc4b484e21" providerId="ADAL" clId="{BB3EF2E6-D487-4938-B799-347351C6A551}" dt="2022-02-06T14:57:54.094" v="11347" actId="14100"/>
          <ac:spMkLst>
            <pc:docMk/>
            <pc:sldMk cId="2134091154" sldId="836"/>
            <ac:spMk id="13" creationId="{AB4AC5B2-0708-4974-B553-F639978F46DF}"/>
          </ac:spMkLst>
        </pc:spChg>
        <pc:spChg chg="mod">
          <ac:chgData name="天野 未空" userId="bd8e2cdf-5626-48c4-9b4b-c3cc4b484e21" providerId="ADAL" clId="{BB3EF2E6-D487-4938-B799-347351C6A551}" dt="2022-02-07T05:25:15.629" v="13715" actId="14100"/>
          <ac:spMkLst>
            <pc:docMk/>
            <pc:sldMk cId="2134091154" sldId="836"/>
            <ac:spMk id="14" creationId="{B57AA683-2DA7-459F-91FE-907E393F2601}"/>
          </ac:spMkLst>
        </pc:spChg>
        <pc:spChg chg="del mod">
          <ac:chgData name="天野 未空" userId="bd8e2cdf-5626-48c4-9b4b-c3cc4b484e21" providerId="ADAL" clId="{BB3EF2E6-D487-4938-B799-347351C6A551}" dt="2022-02-07T05:22:26.613" v="13528" actId="21"/>
          <ac:spMkLst>
            <pc:docMk/>
            <pc:sldMk cId="2134091154" sldId="836"/>
            <ac:spMk id="15" creationId="{3150D064-63EF-4CF0-82D7-78ED64EEC9DD}"/>
          </ac:spMkLst>
        </pc:spChg>
        <pc:spChg chg="mod">
          <ac:chgData name="天野 未空" userId="bd8e2cdf-5626-48c4-9b4b-c3cc4b484e21" providerId="ADAL" clId="{BB3EF2E6-D487-4938-B799-347351C6A551}" dt="2022-02-07T05:24:21.389" v="13672" actId="242"/>
          <ac:spMkLst>
            <pc:docMk/>
            <pc:sldMk cId="2134091154" sldId="836"/>
            <ac:spMk id="16" creationId="{FF5B6509-17FE-44D9-87EB-6393AF9353AC}"/>
          </ac:spMkLst>
        </pc:spChg>
        <pc:spChg chg="mod">
          <ac:chgData name="天野 未空" userId="bd8e2cdf-5626-48c4-9b4b-c3cc4b484e21" providerId="ADAL" clId="{BB3EF2E6-D487-4938-B799-347351C6A551}" dt="2022-02-07T05:24:43.725" v="13711" actId="1038"/>
          <ac:spMkLst>
            <pc:docMk/>
            <pc:sldMk cId="2134091154" sldId="836"/>
            <ac:spMk id="19" creationId="{E752091C-ED09-44AD-A11D-35A7C919EDAB}"/>
          </ac:spMkLst>
        </pc:spChg>
        <pc:spChg chg="mod">
          <ac:chgData name="天野 未空" userId="bd8e2cdf-5626-48c4-9b4b-c3cc4b484e21" providerId="ADAL" clId="{BB3EF2E6-D487-4938-B799-347351C6A551}" dt="2022-02-07T05:24:35.618" v="13704" actId="1035"/>
          <ac:spMkLst>
            <pc:docMk/>
            <pc:sldMk cId="2134091154" sldId="836"/>
            <ac:spMk id="20" creationId="{09F429A8-A370-457A-8465-73ABBD7EE8C7}"/>
          </ac:spMkLst>
        </pc:spChg>
        <pc:spChg chg="del mod">
          <ac:chgData name="天野 未空" userId="bd8e2cdf-5626-48c4-9b4b-c3cc4b484e21" providerId="ADAL" clId="{BB3EF2E6-D487-4938-B799-347351C6A551}" dt="2022-02-07T05:22:32.701" v="13534" actId="21"/>
          <ac:spMkLst>
            <pc:docMk/>
            <pc:sldMk cId="2134091154" sldId="836"/>
            <ac:spMk id="21" creationId="{CAF9C0B8-B599-49DE-B1CC-36324A1D14F0}"/>
          </ac:spMkLst>
        </pc:spChg>
        <pc:spChg chg="del mod">
          <ac:chgData name="天野 未空" userId="bd8e2cdf-5626-48c4-9b4b-c3cc4b484e21" providerId="ADAL" clId="{BB3EF2E6-D487-4938-B799-347351C6A551}" dt="2022-02-07T05:22:35.242" v="13535" actId="21"/>
          <ac:spMkLst>
            <pc:docMk/>
            <pc:sldMk cId="2134091154" sldId="836"/>
            <ac:spMk id="22" creationId="{338212A1-37DF-4B12-83A3-5721EC0263FE}"/>
          </ac:spMkLst>
        </pc:spChg>
        <pc:grpChg chg="add del mod">
          <ac:chgData name="天野 未空" userId="bd8e2cdf-5626-48c4-9b4b-c3cc4b484e21" providerId="ADAL" clId="{BB3EF2E6-D487-4938-B799-347351C6A551}" dt="2022-02-06T05:28:42.141" v="2661" actId="165"/>
          <ac:grpSpMkLst>
            <pc:docMk/>
            <pc:sldMk cId="2134091154" sldId="836"/>
            <ac:grpSpMk id="2" creationId="{8CC95580-E906-4243-9CFE-A08E2EB02DA8}"/>
          </ac:grpSpMkLst>
        </pc:grpChg>
        <pc:grpChg chg="add mod">
          <ac:chgData name="天野 未空" userId="bd8e2cdf-5626-48c4-9b4b-c3cc4b484e21" providerId="ADAL" clId="{BB3EF2E6-D487-4938-B799-347351C6A551}" dt="2022-02-07T05:22:42.245" v="13537" actId="1076"/>
          <ac:grpSpMkLst>
            <pc:docMk/>
            <pc:sldMk cId="2134091154" sldId="836"/>
            <ac:grpSpMk id="10" creationId="{2B5EF369-332C-4665-9C19-A48464FCE3FC}"/>
          </ac:grpSpMkLst>
        </pc:grpChg>
        <pc:grpChg chg="add mod">
          <ac:chgData name="天野 未空" userId="bd8e2cdf-5626-48c4-9b4b-c3cc4b484e21" providerId="ADAL" clId="{BB3EF2E6-D487-4938-B799-347351C6A551}" dt="2022-02-06T07:24:52.898" v="4932" actId="164"/>
          <ac:grpSpMkLst>
            <pc:docMk/>
            <pc:sldMk cId="2134091154" sldId="836"/>
            <ac:grpSpMk id="10" creationId="{89667750-F290-42DE-9A50-FAFE69C5C2D3}"/>
          </ac:grpSpMkLst>
        </pc:grpChg>
        <pc:grpChg chg="add mod">
          <ac:chgData name="天野 未空" userId="bd8e2cdf-5626-48c4-9b4b-c3cc4b484e21" providerId="ADAL" clId="{BB3EF2E6-D487-4938-B799-347351C6A551}" dt="2022-02-06T07:25:03.224" v="4934" actId="164"/>
          <ac:grpSpMkLst>
            <pc:docMk/>
            <pc:sldMk cId="2134091154" sldId="836"/>
            <ac:grpSpMk id="11" creationId="{666B507A-2A65-446E-96F9-ADE1ACF26238}"/>
          </ac:grpSpMkLst>
        </pc:grpChg>
        <pc:grpChg chg="del mod">
          <ac:chgData name="天野 未空" userId="bd8e2cdf-5626-48c4-9b4b-c3cc4b484e21" providerId="ADAL" clId="{BB3EF2E6-D487-4938-B799-347351C6A551}" dt="2022-02-07T05:22:32.701" v="13534" actId="21"/>
          <ac:grpSpMkLst>
            <pc:docMk/>
            <pc:sldMk cId="2134091154" sldId="836"/>
            <ac:grpSpMk id="17" creationId="{2F6795CC-19E9-4CD4-BC6B-BF27328EAB8A}"/>
          </ac:grpSpMkLst>
        </pc:grpChg>
        <pc:grpChg chg="mod">
          <ac:chgData name="天野 未空" userId="bd8e2cdf-5626-48c4-9b4b-c3cc4b484e21" providerId="ADAL" clId="{BB3EF2E6-D487-4938-B799-347351C6A551}" dt="2022-02-07T05:22:06.138" v="13523"/>
          <ac:grpSpMkLst>
            <pc:docMk/>
            <pc:sldMk cId="2134091154" sldId="836"/>
            <ac:grpSpMk id="18" creationId="{357AE79B-1925-467B-8C37-048BD5D3B71E}"/>
          </ac:grpSpMkLst>
        </pc:grpChg>
        <pc:picChg chg="del mod topLvl">
          <ac:chgData name="天野 未空" userId="bd8e2cdf-5626-48c4-9b4b-c3cc4b484e21" providerId="ADAL" clId="{BB3EF2E6-D487-4938-B799-347351C6A551}" dt="2022-02-06T07:23:35.181" v="4919" actId="21"/>
          <ac:picMkLst>
            <pc:docMk/>
            <pc:sldMk cId="2134091154" sldId="836"/>
            <ac:picMk id="5" creationId="{E3B9F8B4-9B3F-43AF-A6F7-47B915A9EE15}"/>
          </ac:picMkLst>
        </pc:picChg>
        <pc:picChg chg="add mod ord topLvl modCrop">
          <ac:chgData name="天野 未空" userId="bd8e2cdf-5626-48c4-9b4b-c3cc4b484e21" providerId="ADAL" clId="{BB3EF2E6-D487-4938-B799-347351C6A551}" dt="2022-02-06T07:25:03.224" v="4934" actId="164"/>
          <ac:picMkLst>
            <pc:docMk/>
            <pc:sldMk cId="2134091154" sldId="836"/>
            <ac:picMk id="6" creationId="{50D3AA0B-141C-428A-900C-51A134E1E6A7}"/>
          </ac:picMkLst>
        </pc:picChg>
        <pc:picChg chg="add mod ord">
          <ac:chgData name="天野 未空" userId="bd8e2cdf-5626-48c4-9b4b-c3cc4b484e21" providerId="ADAL" clId="{BB3EF2E6-D487-4938-B799-347351C6A551}" dt="2022-02-06T07:25:03.224" v="4934" actId="164"/>
          <ac:picMkLst>
            <pc:docMk/>
            <pc:sldMk cId="2134091154" sldId="836"/>
            <ac:picMk id="9" creationId="{C9615A9F-F2C5-4D7B-A3F1-4C2EEB3D32A3}"/>
          </ac:picMkLst>
        </pc:picChg>
        <pc:picChg chg="add mod">
          <ac:chgData name="天野 未空" userId="bd8e2cdf-5626-48c4-9b4b-c3cc4b484e21" providerId="ADAL" clId="{BB3EF2E6-D487-4938-B799-347351C6A551}" dt="2022-02-06T07:25:12.503" v="4937" actId="465"/>
          <ac:picMkLst>
            <pc:docMk/>
            <pc:sldMk cId="2134091154" sldId="836"/>
            <ac:picMk id="12" creationId="{C142676A-CC61-4F7D-BEE7-78A7638F46AC}"/>
          </ac:picMkLst>
        </pc:picChg>
      </pc:sldChg>
      <pc:sldChg chg="add del mod modShow">
        <pc:chgData name="天野 未空" userId="bd8e2cdf-5626-48c4-9b4b-c3cc4b484e21" providerId="ADAL" clId="{BB3EF2E6-D487-4938-B799-347351C6A551}" dt="2022-02-06T06:44:41.633" v="4588" actId="2696"/>
        <pc:sldMkLst>
          <pc:docMk/>
          <pc:sldMk cId="3577630708" sldId="837"/>
        </pc:sldMkLst>
      </pc:sldChg>
      <pc:sldChg chg="addSp delSp modSp add mod modAnim">
        <pc:chgData name="天野 未空" userId="bd8e2cdf-5626-48c4-9b4b-c3cc4b484e21" providerId="ADAL" clId="{BB3EF2E6-D487-4938-B799-347351C6A551}" dt="2022-02-06T15:32:18.202" v="13044"/>
        <pc:sldMkLst>
          <pc:docMk/>
          <pc:sldMk cId="3654913075" sldId="838"/>
        </pc:sldMkLst>
        <pc:spChg chg="mod">
          <ac:chgData name="天野 未空" userId="bd8e2cdf-5626-48c4-9b4b-c3cc4b484e21" providerId="ADAL" clId="{BB3EF2E6-D487-4938-B799-347351C6A551}" dt="2022-02-06T15:32:18.202" v="13044"/>
          <ac:spMkLst>
            <pc:docMk/>
            <pc:sldMk cId="3654913075" sldId="838"/>
            <ac:spMk id="3" creationId="{B3ED7713-DF23-4F7F-AE1B-C8FBA43CF7C1}"/>
          </ac:spMkLst>
        </pc:spChg>
        <pc:spChg chg="add del mod">
          <ac:chgData name="天野 未空" userId="bd8e2cdf-5626-48c4-9b4b-c3cc4b484e21" providerId="ADAL" clId="{BB3EF2E6-D487-4938-B799-347351C6A551}" dt="2022-02-06T05:34:10.556" v="2667"/>
          <ac:spMkLst>
            <pc:docMk/>
            <pc:sldMk cId="3654913075" sldId="838"/>
            <ac:spMk id="5" creationId="{5BDA17F7-D8C4-41CE-9571-C9C2E8D98857}"/>
          </ac:spMkLst>
        </pc:spChg>
        <pc:spChg chg="add mod ord">
          <ac:chgData name="天野 未空" userId="bd8e2cdf-5626-48c4-9b4b-c3cc4b484e21" providerId="ADAL" clId="{BB3EF2E6-D487-4938-B799-347351C6A551}" dt="2022-02-06T07:36:56.594" v="5073" actId="1076"/>
          <ac:spMkLst>
            <pc:docMk/>
            <pc:sldMk cId="3654913075" sldId="838"/>
            <ac:spMk id="12" creationId="{933AFED9-1988-4D06-8E3D-83D539C963B3}"/>
          </ac:spMkLst>
        </pc:spChg>
        <pc:spChg chg="add mod topLvl">
          <ac:chgData name="天野 未空" userId="bd8e2cdf-5626-48c4-9b4b-c3cc4b484e21" providerId="ADAL" clId="{BB3EF2E6-D487-4938-B799-347351C6A551}" dt="2022-02-06T08:58:41.530" v="6297" actId="1037"/>
          <ac:spMkLst>
            <pc:docMk/>
            <pc:sldMk cId="3654913075" sldId="838"/>
            <ac:spMk id="13" creationId="{7B17E221-277A-4368-BE2A-8A619A90DE94}"/>
          </ac:spMkLst>
        </pc:spChg>
        <pc:spChg chg="add del mod">
          <ac:chgData name="天野 未空" userId="bd8e2cdf-5626-48c4-9b4b-c3cc4b484e21" providerId="ADAL" clId="{BB3EF2E6-D487-4938-B799-347351C6A551}" dt="2022-02-06T06:30:35.784" v="3855" actId="21"/>
          <ac:spMkLst>
            <pc:docMk/>
            <pc:sldMk cId="3654913075" sldId="838"/>
            <ac:spMk id="15" creationId="{CAE25CA9-1A90-4271-8188-CBD6A692CE52}"/>
          </ac:spMkLst>
        </pc:spChg>
        <pc:spChg chg="add mod">
          <ac:chgData name="天野 未空" userId="bd8e2cdf-5626-48c4-9b4b-c3cc4b484e21" providerId="ADAL" clId="{BB3EF2E6-D487-4938-B799-347351C6A551}" dt="2022-02-06T07:36:56.594" v="5073" actId="1076"/>
          <ac:spMkLst>
            <pc:docMk/>
            <pc:sldMk cId="3654913075" sldId="838"/>
            <ac:spMk id="16" creationId="{DB08608D-DA57-4B1F-957A-2C5B428AD229}"/>
          </ac:spMkLst>
        </pc:spChg>
        <pc:spChg chg="add mod">
          <ac:chgData name="天野 未空" userId="bd8e2cdf-5626-48c4-9b4b-c3cc4b484e21" providerId="ADAL" clId="{BB3EF2E6-D487-4938-B799-347351C6A551}" dt="2022-02-06T07:36:56.594" v="5073" actId="1076"/>
          <ac:spMkLst>
            <pc:docMk/>
            <pc:sldMk cId="3654913075" sldId="838"/>
            <ac:spMk id="17" creationId="{CD153888-E053-4CAD-845B-BDC1FE0451F8}"/>
          </ac:spMkLst>
        </pc:spChg>
        <pc:spChg chg="add del mod">
          <ac:chgData name="天野 未空" userId="bd8e2cdf-5626-48c4-9b4b-c3cc4b484e21" providerId="ADAL" clId="{BB3EF2E6-D487-4938-B799-347351C6A551}" dt="2022-02-06T06:41:17.025" v="4552" actId="21"/>
          <ac:spMkLst>
            <pc:docMk/>
            <pc:sldMk cId="3654913075" sldId="838"/>
            <ac:spMk id="18" creationId="{9080027F-FD89-4184-ACA0-06BA9A9F1090}"/>
          </ac:spMkLst>
        </pc:spChg>
        <pc:spChg chg="mod">
          <ac:chgData name="天野 未空" userId="bd8e2cdf-5626-48c4-9b4b-c3cc4b484e21" providerId="ADAL" clId="{BB3EF2E6-D487-4938-B799-347351C6A551}" dt="2022-02-06T06:41:24.112" v="4558" actId="27636"/>
          <ac:spMkLst>
            <pc:docMk/>
            <pc:sldMk cId="3654913075" sldId="838"/>
            <ac:spMk id="21" creationId="{4BEC2893-F30B-494E-8401-CEEF1A70BD72}"/>
          </ac:spMkLst>
        </pc:spChg>
        <pc:spChg chg="mod">
          <ac:chgData name="天野 未空" userId="bd8e2cdf-5626-48c4-9b4b-c3cc4b484e21" providerId="ADAL" clId="{BB3EF2E6-D487-4938-B799-347351C6A551}" dt="2022-02-06T06:41:24.113" v="4559" actId="27636"/>
          <ac:spMkLst>
            <pc:docMk/>
            <pc:sldMk cId="3654913075" sldId="838"/>
            <ac:spMk id="23" creationId="{29C1CE69-7117-49BD-8DE7-CE699C8000E1}"/>
          </ac:spMkLst>
        </pc:spChg>
        <pc:spChg chg="mod">
          <ac:chgData name="天野 未空" userId="bd8e2cdf-5626-48c4-9b4b-c3cc4b484e21" providerId="ADAL" clId="{BB3EF2E6-D487-4938-B799-347351C6A551}" dt="2022-02-06T06:40:23.559" v="4543"/>
          <ac:spMkLst>
            <pc:docMk/>
            <pc:sldMk cId="3654913075" sldId="838"/>
            <ac:spMk id="25" creationId="{568C0DB3-1BAC-421F-A496-00CA6E6BCBF3}"/>
          </ac:spMkLst>
        </pc:spChg>
        <pc:spChg chg="mod">
          <ac:chgData name="天野 未空" userId="bd8e2cdf-5626-48c4-9b4b-c3cc4b484e21" providerId="ADAL" clId="{BB3EF2E6-D487-4938-B799-347351C6A551}" dt="2022-02-06T06:41:24.112" v="4557" actId="27636"/>
          <ac:spMkLst>
            <pc:docMk/>
            <pc:sldMk cId="3654913075" sldId="838"/>
            <ac:spMk id="29" creationId="{18DAA159-C6FE-4467-A885-1B06A2187CBC}"/>
          </ac:spMkLst>
        </pc:spChg>
        <pc:spChg chg="mod">
          <ac:chgData name="天野 未空" userId="bd8e2cdf-5626-48c4-9b4b-c3cc4b484e21" providerId="ADAL" clId="{BB3EF2E6-D487-4938-B799-347351C6A551}" dt="2022-02-06T06:41:57.620" v="4579" actId="404"/>
          <ac:spMkLst>
            <pc:docMk/>
            <pc:sldMk cId="3654913075" sldId="838"/>
            <ac:spMk id="31" creationId="{51269043-09B0-4C76-8182-51171E394508}"/>
          </ac:spMkLst>
        </pc:spChg>
        <pc:spChg chg="mod">
          <ac:chgData name="天野 未空" userId="bd8e2cdf-5626-48c4-9b4b-c3cc4b484e21" providerId="ADAL" clId="{BB3EF2E6-D487-4938-B799-347351C6A551}" dt="2022-02-06T06:40:23.559" v="4543"/>
          <ac:spMkLst>
            <pc:docMk/>
            <pc:sldMk cId="3654913075" sldId="838"/>
            <ac:spMk id="33" creationId="{535579C0-7640-4668-8EE4-D5BBE946A752}"/>
          </ac:spMkLst>
        </pc:spChg>
        <pc:spChg chg="add del mod">
          <ac:chgData name="天野 未空" userId="bd8e2cdf-5626-48c4-9b4b-c3cc4b484e21" providerId="ADAL" clId="{BB3EF2E6-D487-4938-B799-347351C6A551}" dt="2022-02-06T07:35:45.334" v="4966"/>
          <ac:spMkLst>
            <pc:docMk/>
            <pc:sldMk cId="3654913075" sldId="838"/>
            <ac:spMk id="35" creationId="{4029500E-2621-46CF-B207-488B42C9EA0F}"/>
          </ac:spMkLst>
        </pc:spChg>
        <pc:spChg chg="add mod">
          <ac:chgData name="天野 未空" userId="bd8e2cdf-5626-48c4-9b4b-c3cc4b484e21" providerId="ADAL" clId="{BB3EF2E6-D487-4938-B799-347351C6A551}" dt="2022-02-06T07:36:56.594" v="5073" actId="1076"/>
          <ac:spMkLst>
            <pc:docMk/>
            <pc:sldMk cId="3654913075" sldId="838"/>
            <ac:spMk id="36" creationId="{6A93EEBC-BCED-40F6-882F-CC5BBB07B33D}"/>
          </ac:spMkLst>
        </pc:spChg>
        <pc:spChg chg="add mod">
          <ac:chgData name="天野 未空" userId="bd8e2cdf-5626-48c4-9b4b-c3cc4b484e21" providerId="ADAL" clId="{BB3EF2E6-D487-4938-B799-347351C6A551}" dt="2022-02-06T09:00:33.655" v="6332" actId="208"/>
          <ac:spMkLst>
            <pc:docMk/>
            <pc:sldMk cId="3654913075" sldId="838"/>
            <ac:spMk id="37" creationId="{E2539A9B-1E86-4C58-BEA9-3279CC61BBF7}"/>
          </ac:spMkLst>
        </pc:spChg>
        <pc:spChg chg="add mod">
          <ac:chgData name="天野 未空" userId="bd8e2cdf-5626-48c4-9b4b-c3cc4b484e21" providerId="ADAL" clId="{BB3EF2E6-D487-4938-B799-347351C6A551}" dt="2022-02-06T09:58:42.386" v="6736" actId="1076"/>
          <ac:spMkLst>
            <pc:docMk/>
            <pc:sldMk cId="3654913075" sldId="838"/>
            <ac:spMk id="38" creationId="{C3471CF9-C657-4CF8-8CF3-2E60C1D72C58}"/>
          </ac:spMkLst>
        </pc:spChg>
        <pc:grpChg chg="add del mod">
          <ac:chgData name="天野 未空" userId="bd8e2cdf-5626-48c4-9b4b-c3cc4b484e21" providerId="ADAL" clId="{BB3EF2E6-D487-4938-B799-347351C6A551}" dt="2022-02-06T06:19:59.940" v="3339" actId="165"/>
          <ac:grpSpMkLst>
            <pc:docMk/>
            <pc:sldMk cId="3654913075" sldId="838"/>
            <ac:grpSpMk id="14" creationId="{95BE438C-83B1-4C65-A5D2-F1B2E65EFE54}"/>
          </ac:grpSpMkLst>
        </pc:grpChg>
        <pc:grpChg chg="add mod">
          <ac:chgData name="天野 未空" userId="bd8e2cdf-5626-48c4-9b4b-c3cc4b484e21" providerId="ADAL" clId="{BB3EF2E6-D487-4938-B799-347351C6A551}" dt="2022-02-06T08:59:12.609" v="6319" actId="1036"/>
          <ac:grpSpMkLst>
            <pc:docMk/>
            <pc:sldMk cId="3654913075" sldId="838"/>
            <ac:grpSpMk id="19" creationId="{2AB74EFB-CC66-4AAE-BADF-34A956D0C989}"/>
          </ac:grpSpMkLst>
        </pc:grpChg>
        <pc:grpChg chg="mod">
          <ac:chgData name="天野 未空" userId="bd8e2cdf-5626-48c4-9b4b-c3cc4b484e21" providerId="ADAL" clId="{BB3EF2E6-D487-4938-B799-347351C6A551}" dt="2022-02-06T06:40:23.559" v="4543"/>
          <ac:grpSpMkLst>
            <pc:docMk/>
            <pc:sldMk cId="3654913075" sldId="838"/>
            <ac:grpSpMk id="20" creationId="{210906BE-A9CC-458C-BE07-661B1F350F70}"/>
          </ac:grpSpMkLst>
        </pc:grpChg>
        <pc:grpChg chg="mod">
          <ac:chgData name="天野 未空" userId="bd8e2cdf-5626-48c4-9b4b-c3cc4b484e21" providerId="ADAL" clId="{BB3EF2E6-D487-4938-B799-347351C6A551}" dt="2022-02-06T06:40:23.559" v="4543"/>
          <ac:grpSpMkLst>
            <pc:docMk/>
            <pc:sldMk cId="3654913075" sldId="838"/>
            <ac:grpSpMk id="22" creationId="{5D391B35-03B0-40F4-AEEA-AFC8FF4C334B}"/>
          </ac:grpSpMkLst>
        </pc:grpChg>
        <pc:grpChg chg="add mod">
          <ac:chgData name="天野 未空" userId="bd8e2cdf-5626-48c4-9b4b-c3cc4b484e21" providerId="ADAL" clId="{BB3EF2E6-D487-4938-B799-347351C6A551}" dt="2022-02-06T08:59:12.609" v="6319" actId="1036"/>
          <ac:grpSpMkLst>
            <pc:docMk/>
            <pc:sldMk cId="3654913075" sldId="838"/>
            <ac:grpSpMk id="27" creationId="{AE2B8882-1010-4D0A-A060-DC0060330EF8}"/>
          </ac:grpSpMkLst>
        </pc:grpChg>
        <pc:grpChg chg="mod">
          <ac:chgData name="天野 未空" userId="bd8e2cdf-5626-48c4-9b4b-c3cc4b484e21" providerId="ADAL" clId="{BB3EF2E6-D487-4938-B799-347351C6A551}" dt="2022-02-06T06:40:23.559" v="4543"/>
          <ac:grpSpMkLst>
            <pc:docMk/>
            <pc:sldMk cId="3654913075" sldId="838"/>
            <ac:grpSpMk id="28" creationId="{8FB327B0-67ED-4D24-91FD-0CCA3767073D}"/>
          </ac:grpSpMkLst>
        </pc:grpChg>
        <pc:grpChg chg="mod">
          <ac:chgData name="天野 未空" userId="bd8e2cdf-5626-48c4-9b4b-c3cc4b484e21" providerId="ADAL" clId="{BB3EF2E6-D487-4938-B799-347351C6A551}" dt="2022-02-06T06:40:23.559" v="4543"/>
          <ac:grpSpMkLst>
            <pc:docMk/>
            <pc:sldMk cId="3654913075" sldId="838"/>
            <ac:grpSpMk id="30" creationId="{28AF22E3-B465-45F2-A992-30896B60C4DA}"/>
          </ac:grpSpMkLst>
        </pc:grpChg>
        <pc:picChg chg="del">
          <ac:chgData name="天野 未空" userId="bd8e2cdf-5626-48c4-9b4b-c3cc4b484e21" providerId="ADAL" clId="{BB3EF2E6-D487-4938-B799-347351C6A551}" dt="2022-02-06T05:34:08.016" v="2666" actId="21"/>
          <ac:picMkLst>
            <pc:docMk/>
            <pc:sldMk cId="3654913075" sldId="838"/>
            <ac:picMk id="6" creationId="{41C6115D-CDA1-423C-A60C-B17FF34F541D}"/>
          </ac:picMkLst>
        </pc:picChg>
        <pc:picChg chg="add del mod">
          <ac:chgData name="天野 未空" userId="bd8e2cdf-5626-48c4-9b4b-c3cc4b484e21" providerId="ADAL" clId="{BB3EF2E6-D487-4938-B799-347351C6A551}" dt="2022-02-06T06:07:41.056" v="3222" actId="21"/>
          <ac:picMkLst>
            <pc:docMk/>
            <pc:sldMk cId="3654913075" sldId="838"/>
            <ac:picMk id="8" creationId="{EFFA655D-E6F5-4484-82FE-C1FF9E5394C2}"/>
          </ac:picMkLst>
        </pc:picChg>
        <pc:picChg chg="add mod ord topLvl">
          <ac:chgData name="天野 未空" userId="bd8e2cdf-5626-48c4-9b4b-c3cc4b484e21" providerId="ADAL" clId="{BB3EF2E6-D487-4938-B799-347351C6A551}" dt="2022-02-06T08:59:12.609" v="6319" actId="1036"/>
          <ac:picMkLst>
            <pc:docMk/>
            <pc:sldMk cId="3654913075" sldId="838"/>
            <ac:picMk id="10" creationId="{BAFD9132-06B5-43ED-B55E-60AF928984F0}"/>
          </ac:picMkLst>
        </pc:picChg>
        <pc:cxnChg chg="mod">
          <ac:chgData name="天野 未空" userId="bd8e2cdf-5626-48c4-9b4b-c3cc4b484e21" providerId="ADAL" clId="{BB3EF2E6-D487-4938-B799-347351C6A551}" dt="2022-02-06T06:40:23.559" v="4543"/>
          <ac:cxnSpMkLst>
            <pc:docMk/>
            <pc:sldMk cId="3654913075" sldId="838"/>
            <ac:cxnSpMk id="24" creationId="{9199CB88-5FD2-4367-B56A-56170E00D120}"/>
          </ac:cxnSpMkLst>
        </pc:cxnChg>
        <pc:cxnChg chg="mod">
          <ac:chgData name="天野 未空" userId="bd8e2cdf-5626-48c4-9b4b-c3cc4b484e21" providerId="ADAL" clId="{BB3EF2E6-D487-4938-B799-347351C6A551}" dt="2022-02-06T06:40:23.559" v="4543"/>
          <ac:cxnSpMkLst>
            <pc:docMk/>
            <pc:sldMk cId="3654913075" sldId="838"/>
            <ac:cxnSpMk id="26" creationId="{474C18D8-9775-4ED1-ACC6-01EEAE6212EC}"/>
          </ac:cxnSpMkLst>
        </pc:cxnChg>
        <pc:cxnChg chg="mod">
          <ac:chgData name="天野 未空" userId="bd8e2cdf-5626-48c4-9b4b-c3cc4b484e21" providerId="ADAL" clId="{BB3EF2E6-D487-4938-B799-347351C6A551}" dt="2022-02-06T06:40:23.559" v="4543"/>
          <ac:cxnSpMkLst>
            <pc:docMk/>
            <pc:sldMk cId="3654913075" sldId="838"/>
            <ac:cxnSpMk id="32" creationId="{6E312CFA-C9E9-4798-9324-06F7D670BEAB}"/>
          </ac:cxnSpMkLst>
        </pc:cxnChg>
        <pc:cxnChg chg="mod">
          <ac:chgData name="天野 未空" userId="bd8e2cdf-5626-48c4-9b4b-c3cc4b484e21" providerId="ADAL" clId="{BB3EF2E6-D487-4938-B799-347351C6A551}" dt="2022-02-06T06:40:23.559" v="4543"/>
          <ac:cxnSpMkLst>
            <pc:docMk/>
            <pc:sldMk cId="3654913075" sldId="838"/>
            <ac:cxnSpMk id="34" creationId="{A6F48405-B95B-475F-A9C9-E16ACD10DF7F}"/>
          </ac:cxnSpMkLst>
        </pc:cxnChg>
      </pc:sldChg>
      <pc:sldChg chg="add del">
        <pc:chgData name="天野 未空" userId="bd8e2cdf-5626-48c4-9b4b-c3cc4b484e21" providerId="ADAL" clId="{BB3EF2E6-D487-4938-B799-347351C6A551}" dt="2022-02-06T06:44:38.410" v="4587" actId="2696"/>
        <pc:sldMkLst>
          <pc:docMk/>
          <pc:sldMk cId="1640128244" sldId="839"/>
        </pc:sldMkLst>
      </pc:sldChg>
      <pc:sldChg chg="addSp delSp modSp add mod ord addAnim delAnim modAnim">
        <pc:chgData name="天野 未空" userId="bd8e2cdf-5626-48c4-9b4b-c3cc4b484e21" providerId="ADAL" clId="{BB3EF2E6-D487-4938-B799-347351C6A551}" dt="2022-02-06T15:32:21.615" v="13049"/>
        <pc:sldMkLst>
          <pc:docMk/>
          <pc:sldMk cId="3384433837" sldId="839"/>
        </pc:sldMkLst>
        <pc:spChg chg="add mod ord topLvl">
          <ac:chgData name="天野 未空" userId="bd8e2cdf-5626-48c4-9b4b-c3cc4b484e21" providerId="ADAL" clId="{BB3EF2E6-D487-4938-B799-347351C6A551}" dt="2022-02-06T13:56:36.059" v="9219" actId="208"/>
          <ac:spMkLst>
            <pc:docMk/>
            <pc:sldMk cId="3384433837" sldId="839"/>
            <ac:spMk id="2" creationId="{81A7519A-39F2-48C3-922F-7F29984D4D8A}"/>
          </ac:spMkLst>
        </pc:spChg>
        <pc:spChg chg="mod">
          <ac:chgData name="天野 未空" userId="bd8e2cdf-5626-48c4-9b4b-c3cc4b484e21" providerId="ADAL" clId="{BB3EF2E6-D487-4938-B799-347351C6A551}" dt="2022-02-06T15:32:21.615" v="13049"/>
          <ac:spMkLst>
            <pc:docMk/>
            <pc:sldMk cId="3384433837" sldId="839"/>
            <ac:spMk id="3" creationId="{714885F7-4AC5-4197-AFCC-0D1FE30A73FF}"/>
          </ac:spMkLst>
        </pc:spChg>
        <pc:spChg chg="add mod">
          <ac:chgData name="天野 未空" userId="bd8e2cdf-5626-48c4-9b4b-c3cc4b484e21" providerId="ADAL" clId="{BB3EF2E6-D487-4938-B799-347351C6A551}" dt="2022-02-06T13:55:57.767" v="9212" actId="2085"/>
          <ac:spMkLst>
            <pc:docMk/>
            <pc:sldMk cId="3384433837" sldId="839"/>
            <ac:spMk id="5" creationId="{58383C38-B3BD-4E76-A18B-C7B0C6ED52E7}"/>
          </ac:spMkLst>
        </pc:spChg>
        <pc:spChg chg="del">
          <ac:chgData name="天野 未空" userId="bd8e2cdf-5626-48c4-9b4b-c3cc4b484e21" providerId="ADAL" clId="{BB3EF2E6-D487-4938-B799-347351C6A551}" dt="2022-02-06T12:39:34.819" v="8211" actId="21"/>
          <ac:spMkLst>
            <pc:docMk/>
            <pc:sldMk cId="3384433837" sldId="839"/>
            <ac:spMk id="7" creationId="{E821952A-042A-412D-B6EB-BAB5D458E94A}"/>
          </ac:spMkLst>
        </pc:spChg>
        <pc:spChg chg="add mod">
          <ac:chgData name="天野 未空" userId="bd8e2cdf-5626-48c4-9b4b-c3cc4b484e21" providerId="ADAL" clId="{BB3EF2E6-D487-4938-B799-347351C6A551}" dt="2022-02-06T13:56:08.711" v="9213" actId="1582"/>
          <ac:spMkLst>
            <pc:docMk/>
            <pc:sldMk cId="3384433837" sldId="839"/>
            <ac:spMk id="14" creationId="{5D095139-737A-4A92-B95D-7DC80395DB64}"/>
          </ac:spMkLst>
        </pc:spChg>
        <pc:spChg chg="add mod">
          <ac:chgData name="天野 未空" userId="bd8e2cdf-5626-48c4-9b4b-c3cc4b484e21" providerId="ADAL" clId="{BB3EF2E6-D487-4938-B799-347351C6A551}" dt="2022-02-06T13:55:50.062" v="9211" actId="208"/>
          <ac:spMkLst>
            <pc:docMk/>
            <pc:sldMk cId="3384433837" sldId="839"/>
            <ac:spMk id="15" creationId="{C0B5A697-3D2C-475E-870C-4456F3CDE3EE}"/>
          </ac:spMkLst>
        </pc:spChg>
        <pc:spChg chg="add mod">
          <ac:chgData name="天野 未空" userId="bd8e2cdf-5626-48c4-9b4b-c3cc4b484e21" providerId="ADAL" clId="{BB3EF2E6-D487-4938-B799-347351C6A551}" dt="2022-02-06T13:55:57.767" v="9212" actId="2085"/>
          <ac:spMkLst>
            <pc:docMk/>
            <pc:sldMk cId="3384433837" sldId="839"/>
            <ac:spMk id="16" creationId="{58FBA5E1-9FE1-4E70-8182-AD5A10FA8B8C}"/>
          </ac:spMkLst>
        </pc:spChg>
        <pc:spChg chg="add del mod ord topLvl">
          <ac:chgData name="天野 未空" userId="bd8e2cdf-5626-48c4-9b4b-c3cc4b484e21" providerId="ADAL" clId="{BB3EF2E6-D487-4938-B799-347351C6A551}" dt="2022-02-06T13:56:26.122" v="9217" actId="1582"/>
          <ac:spMkLst>
            <pc:docMk/>
            <pc:sldMk cId="3384433837" sldId="839"/>
            <ac:spMk id="19" creationId="{87074047-3885-4715-A526-405C41513033}"/>
          </ac:spMkLst>
        </pc:spChg>
        <pc:spChg chg="add mod ord topLvl">
          <ac:chgData name="天野 未空" userId="bd8e2cdf-5626-48c4-9b4b-c3cc4b484e21" providerId="ADAL" clId="{BB3EF2E6-D487-4938-B799-347351C6A551}" dt="2022-02-06T13:57:25.009" v="9234" actId="1037"/>
          <ac:spMkLst>
            <pc:docMk/>
            <pc:sldMk cId="3384433837" sldId="839"/>
            <ac:spMk id="20" creationId="{E6BD0970-04D0-4DE4-B8EE-3B64FCB6B8BE}"/>
          </ac:spMkLst>
        </pc:spChg>
        <pc:spChg chg="add mod ord topLvl">
          <ac:chgData name="天野 未空" userId="bd8e2cdf-5626-48c4-9b4b-c3cc4b484e21" providerId="ADAL" clId="{BB3EF2E6-D487-4938-B799-347351C6A551}" dt="2022-02-06T13:57:18.198" v="9229" actId="1036"/>
          <ac:spMkLst>
            <pc:docMk/>
            <pc:sldMk cId="3384433837" sldId="839"/>
            <ac:spMk id="21" creationId="{C19D868C-FF1B-427C-AD1F-CC383BAA0A72}"/>
          </ac:spMkLst>
        </pc:spChg>
        <pc:spChg chg="mod ord topLvl">
          <ac:chgData name="天野 未空" userId="bd8e2cdf-5626-48c4-9b4b-c3cc4b484e21" providerId="ADAL" clId="{BB3EF2E6-D487-4938-B799-347351C6A551}" dt="2022-02-06T13:56:43.746" v="9221" actId="1582"/>
          <ac:spMkLst>
            <pc:docMk/>
            <pc:sldMk cId="3384433837" sldId="839"/>
            <ac:spMk id="25" creationId="{BDB4EA3D-AF37-4CC4-BA7C-F8084D3F4F71}"/>
          </ac:spMkLst>
        </pc:spChg>
        <pc:spChg chg="mod topLvl">
          <ac:chgData name="天野 未空" userId="bd8e2cdf-5626-48c4-9b4b-c3cc4b484e21" providerId="ADAL" clId="{BB3EF2E6-D487-4938-B799-347351C6A551}" dt="2022-02-06T13:57:34.696" v="9235" actId="688"/>
          <ac:spMkLst>
            <pc:docMk/>
            <pc:sldMk cId="3384433837" sldId="839"/>
            <ac:spMk id="26" creationId="{8C68D87E-9D37-4992-B012-264D4D693A87}"/>
          </ac:spMkLst>
        </pc:spChg>
        <pc:spChg chg="mod topLvl">
          <ac:chgData name="天野 未空" userId="bd8e2cdf-5626-48c4-9b4b-c3cc4b484e21" providerId="ADAL" clId="{BB3EF2E6-D487-4938-B799-347351C6A551}" dt="2022-02-06T13:57:44.362" v="9236" actId="688"/>
          <ac:spMkLst>
            <pc:docMk/>
            <pc:sldMk cId="3384433837" sldId="839"/>
            <ac:spMk id="27" creationId="{8D38C4F0-5C42-4950-8773-EBFDDBAC4044}"/>
          </ac:spMkLst>
        </pc:spChg>
        <pc:spChg chg="add mod ord">
          <ac:chgData name="天野 未空" userId="bd8e2cdf-5626-48c4-9b4b-c3cc4b484e21" providerId="ADAL" clId="{BB3EF2E6-D487-4938-B799-347351C6A551}" dt="2022-02-06T12:39:46.445" v="8217"/>
          <ac:spMkLst>
            <pc:docMk/>
            <pc:sldMk cId="3384433837" sldId="839"/>
            <ac:spMk id="33" creationId="{0C3DAF88-8E96-47C0-8A0E-F746FDAD2136}"/>
          </ac:spMkLst>
        </pc:spChg>
        <pc:spChg chg="add mod">
          <ac:chgData name="天野 未空" userId="bd8e2cdf-5626-48c4-9b4b-c3cc4b484e21" providerId="ADAL" clId="{BB3EF2E6-D487-4938-B799-347351C6A551}" dt="2022-02-06T14:57:59.243" v="11348"/>
          <ac:spMkLst>
            <pc:docMk/>
            <pc:sldMk cId="3384433837" sldId="839"/>
            <ac:spMk id="34" creationId="{585DC8C6-827C-4A38-B8F4-81A8A2726DC9}"/>
          </ac:spMkLst>
        </pc:spChg>
        <pc:grpChg chg="add del mod ord">
          <ac:chgData name="天野 未空" userId="bd8e2cdf-5626-48c4-9b4b-c3cc4b484e21" providerId="ADAL" clId="{BB3EF2E6-D487-4938-B799-347351C6A551}" dt="2022-02-06T07:34:06.534" v="4962" actId="167"/>
          <ac:grpSpMkLst>
            <pc:docMk/>
            <pc:sldMk cId="3384433837" sldId="839"/>
            <ac:grpSpMk id="9" creationId="{77E4BA7E-A413-414D-AA13-16DA6BD42FD4}"/>
          </ac:grpSpMkLst>
        </pc:grpChg>
        <pc:grpChg chg="mod">
          <ac:chgData name="天野 未空" userId="bd8e2cdf-5626-48c4-9b4b-c3cc4b484e21" providerId="ADAL" clId="{BB3EF2E6-D487-4938-B799-347351C6A551}" dt="2022-02-06T06:48:37.583" v="4625"/>
          <ac:grpSpMkLst>
            <pc:docMk/>
            <pc:sldMk cId="3384433837" sldId="839"/>
            <ac:grpSpMk id="10" creationId="{84F7F78D-FD59-403C-8DBB-657EB48A4AA3}"/>
          </ac:grpSpMkLst>
        </pc:grpChg>
        <pc:grpChg chg="add mod">
          <ac:chgData name="天野 未空" userId="bd8e2cdf-5626-48c4-9b4b-c3cc4b484e21" providerId="ADAL" clId="{BB3EF2E6-D487-4938-B799-347351C6A551}" dt="2022-02-06T06:53:19.716" v="4760" actId="164"/>
          <ac:grpSpMkLst>
            <pc:docMk/>
            <pc:sldMk cId="3384433837" sldId="839"/>
            <ac:grpSpMk id="17" creationId="{0EABEC4D-2476-4C8F-9449-3858984A4F03}"/>
          </ac:grpSpMkLst>
        </pc:grpChg>
        <pc:grpChg chg="add mod">
          <ac:chgData name="天野 未空" userId="bd8e2cdf-5626-48c4-9b4b-c3cc4b484e21" providerId="ADAL" clId="{BB3EF2E6-D487-4938-B799-347351C6A551}" dt="2022-02-06T06:53:23.485" v="4761" actId="164"/>
          <ac:grpSpMkLst>
            <pc:docMk/>
            <pc:sldMk cId="3384433837" sldId="839"/>
            <ac:grpSpMk id="18" creationId="{35991366-AECC-4CCF-B142-85D0378AD642}"/>
          </ac:grpSpMkLst>
        </pc:grpChg>
        <pc:grpChg chg="add del mod">
          <ac:chgData name="天野 未空" userId="bd8e2cdf-5626-48c4-9b4b-c3cc4b484e21" providerId="ADAL" clId="{BB3EF2E6-D487-4938-B799-347351C6A551}" dt="2022-02-06T07:02:07.785" v="4885" actId="165"/>
          <ac:grpSpMkLst>
            <pc:docMk/>
            <pc:sldMk cId="3384433837" sldId="839"/>
            <ac:grpSpMk id="22" creationId="{68B70776-52A4-4AF6-97F3-1A5DD0931546}"/>
          </ac:grpSpMkLst>
        </pc:grpChg>
        <pc:grpChg chg="add del mod ord">
          <ac:chgData name="天野 未空" userId="bd8e2cdf-5626-48c4-9b4b-c3cc4b484e21" providerId="ADAL" clId="{BB3EF2E6-D487-4938-B799-347351C6A551}" dt="2022-02-06T07:02:57.614" v="4896" actId="165"/>
          <ac:grpSpMkLst>
            <pc:docMk/>
            <pc:sldMk cId="3384433837" sldId="839"/>
            <ac:grpSpMk id="23" creationId="{75288311-6C7C-4BE0-B15E-E57C2F196FB3}"/>
          </ac:grpSpMkLst>
        </pc:grpChg>
        <pc:grpChg chg="add del mod ord">
          <ac:chgData name="天野 未空" userId="bd8e2cdf-5626-48c4-9b4b-c3cc4b484e21" providerId="ADAL" clId="{BB3EF2E6-D487-4938-B799-347351C6A551}" dt="2022-02-06T07:03:13.975" v="4900" actId="165"/>
          <ac:grpSpMkLst>
            <pc:docMk/>
            <pc:sldMk cId="3384433837" sldId="839"/>
            <ac:grpSpMk id="24" creationId="{7298FEE5-6F1E-42C3-AB75-4A9447A3D484}"/>
          </ac:grpSpMkLst>
        </pc:grpChg>
        <pc:grpChg chg="add mod ord">
          <ac:chgData name="天野 未空" userId="bd8e2cdf-5626-48c4-9b4b-c3cc4b484e21" providerId="ADAL" clId="{BB3EF2E6-D487-4938-B799-347351C6A551}" dt="2022-02-06T13:54:05.747" v="9200" actId="207"/>
          <ac:grpSpMkLst>
            <pc:docMk/>
            <pc:sldMk cId="3384433837" sldId="839"/>
            <ac:grpSpMk id="28" creationId="{12A41622-4FE9-467C-AE88-26F1F2EA56A4}"/>
          </ac:grpSpMkLst>
        </pc:grpChg>
        <pc:grpChg chg="add mod ord">
          <ac:chgData name="天野 未空" userId="bd8e2cdf-5626-48c4-9b4b-c3cc4b484e21" providerId="ADAL" clId="{BB3EF2E6-D487-4938-B799-347351C6A551}" dt="2022-02-06T13:54:05.747" v="9200" actId="207"/>
          <ac:grpSpMkLst>
            <pc:docMk/>
            <pc:sldMk cId="3384433837" sldId="839"/>
            <ac:grpSpMk id="29" creationId="{0218F0D8-24BD-4569-A4B7-14CECA2A28ED}"/>
          </ac:grpSpMkLst>
        </pc:grpChg>
        <pc:grpChg chg="add mod">
          <ac:chgData name="天野 未空" userId="bd8e2cdf-5626-48c4-9b4b-c3cc4b484e21" providerId="ADAL" clId="{BB3EF2E6-D487-4938-B799-347351C6A551}" dt="2022-02-06T13:54:05.747" v="9200" actId="207"/>
          <ac:grpSpMkLst>
            <pc:docMk/>
            <pc:sldMk cId="3384433837" sldId="839"/>
            <ac:grpSpMk id="30" creationId="{36B7567B-77FB-419E-9AD0-58BB7D141BB1}"/>
          </ac:grpSpMkLst>
        </pc:grpChg>
        <pc:picChg chg="del ord">
          <ac:chgData name="天野 未空" userId="bd8e2cdf-5626-48c4-9b4b-c3cc4b484e21" providerId="ADAL" clId="{BB3EF2E6-D487-4938-B799-347351C6A551}" dt="2022-02-06T07:34:08.997" v="4963" actId="21"/>
          <ac:picMkLst>
            <pc:docMk/>
            <pc:sldMk cId="3384433837" sldId="839"/>
            <ac:picMk id="6" creationId="{431DD9CC-DBE5-4CDD-843D-5AE48116EC15}"/>
          </ac:picMkLst>
        </pc:picChg>
        <pc:picChg chg="add del mod">
          <ac:chgData name="天野 未空" userId="bd8e2cdf-5626-48c4-9b4b-c3cc4b484e21" providerId="ADAL" clId="{BB3EF2E6-D487-4938-B799-347351C6A551}" dt="2022-02-06T06:48:22.990" v="4620"/>
          <ac:picMkLst>
            <pc:docMk/>
            <pc:sldMk cId="3384433837" sldId="839"/>
            <ac:picMk id="8" creationId="{4AF75D6E-21B7-47A5-89A2-EA939AF65141}"/>
          </ac:picMkLst>
        </pc:picChg>
        <pc:picChg chg="mod">
          <ac:chgData name="天野 未空" userId="bd8e2cdf-5626-48c4-9b4b-c3cc4b484e21" providerId="ADAL" clId="{BB3EF2E6-D487-4938-B799-347351C6A551}" dt="2022-02-06T06:48:37.583" v="4625"/>
          <ac:picMkLst>
            <pc:docMk/>
            <pc:sldMk cId="3384433837" sldId="839"/>
            <ac:picMk id="11" creationId="{4F0D58DF-6AE3-439B-856C-25AA75C46A90}"/>
          </ac:picMkLst>
        </pc:picChg>
        <pc:picChg chg="mod">
          <ac:chgData name="天野 未空" userId="bd8e2cdf-5626-48c4-9b4b-c3cc4b484e21" providerId="ADAL" clId="{BB3EF2E6-D487-4938-B799-347351C6A551}" dt="2022-02-06T06:48:37.583" v="4625"/>
          <ac:picMkLst>
            <pc:docMk/>
            <pc:sldMk cId="3384433837" sldId="839"/>
            <ac:picMk id="12" creationId="{83C25C88-81A3-4F03-ACB7-9B3077E8596E}"/>
          </ac:picMkLst>
        </pc:picChg>
        <pc:picChg chg="mod">
          <ac:chgData name="天野 未空" userId="bd8e2cdf-5626-48c4-9b4b-c3cc4b484e21" providerId="ADAL" clId="{BB3EF2E6-D487-4938-B799-347351C6A551}" dt="2022-02-06T06:48:37.583" v="4625"/>
          <ac:picMkLst>
            <pc:docMk/>
            <pc:sldMk cId="3384433837" sldId="839"/>
            <ac:picMk id="13" creationId="{44D9C330-5F96-45B3-A6D3-953E42B7B324}"/>
          </ac:picMkLst>
        </pc:picChg>
        <pc:picChg chg="add mod ord">
          <ac:chgData name="天野 未空" userId="bd8e2cdf-5626-48c4-9b4b-c3cc4b484e21" providerId="ADAL" clId="{BB3EF2E6-D487-4938-B799-347351C6A551}" dt="2022-02-06T07:34:10.842" v="4964" actId="167"/>
          <ac:picMkLst>
            <pc:docMk/>
            <pc:sldMk cId="3384433837" sldId="839"/>
            <ac:picMk id="32" creationId="{2AC92E42-7824-4172-9E67-BCED470A2F8E}"/>
          </ac:picMkLst>
        </pc:picChg>
      </pc:sldChg>
      <pc:sldChg chg="addSp delSp modSp new mod modAnim">
        <pc:chgData name="天野 未空" userId="bd8e2cdf-5626-48c4-9b4b-c3cc4b484e21" providerId="ADAL" clId="{BB3EF2E6-D487-4938-B799-347351C6A551}" dt="2022-02-06T15:32:28.834" v="13064"/>
        <pc:sldMkLst>
          <pc:docMk/>
          <pc:sldMk cId="2808714320" sldId="840"/>
        </pc:sldMkLst>
        <pc:spChg chg="del">
          <ac:chgData name="天野 未空" userId="bd8e2cdf-5626-48c4-9b4b-c3cc4b484e21" providerId="ADAL" clId="{BB3EF2E6-D487-4938-B799-347351C6A551}" dt="2022-02-06T13:31:05.147" v="8589"/>
          <ac:spMkLst>
            <pc:docMk/>
            <pc:sldMk cId="2808714320" sldId="840"/>
            <ac:spMk id="2" creationId="{10A24442-F288-463F-ABC2-1F33CF529600}"/>
          </ac:spMkLst>
        </pc:spChg>
        <pc:spChg chg="mod">
          <ac:chgData name="天野 未空" userId="bd8e2cdf-5626-48c4-9b4b-c3cc4b484e21" providerId="ADAL" clId="{BB3EF2E6-D487-4938-B799-347351C6A551}" dt="2022-02-06T15:32:28.834" v="13064"/>
          <ac:spMkLst>
            <pc:docMk/>
            <pc:sldMk cId="2808714320" sldId="840"/>
            <ac:spMk id="3" creationId="{5B9A3322-8D06-4269-9FDC-2B5B7427A5B1}"/>
          </ac:spMkLst>
        </pc:spChg>
        <pc:spChg chg="add del mod">
          <ac:chgData name="天野 未空" userId="bd8e2cdf-5626-48c4-9b4b-c3cc4b484e21" providerId="ADAL" clId="{BB3EF2E6-D487-4938-B799-347351C6A551}" dt="2022-02-06T13:31:11.474" v="8593"/>
          <ac:spMkLst>
            <pc:docMk/>
            <pc:sldMk cId="2808714320" sldId="840"/>
            <ac:spMk id="8" creationId="{1A26E36D-BFAB-4EC2-BB04-FF9F35986827}"/>
          </ac:spMkLst>
        </pc:spChg>
        <pc:spChg chg="mod topLvl">
          <ac:chgData name="天野 未空" userId="bd8e2cdf-5626-48c4-9b4b-c3cc4b484e21" providerId="ADAL" clId="{BB3EF2E6-D487-4938-B799-347351C6A551}" dt="2022-02-06T13:37:40.710" v="8617" actId="21"/>
          <ac:spMkLst>
            <pc:docMk/>
            <pc:sldMk cId="2808714320" sldId="840"/>
            <ac:spMk id="13" creationId="{21CC6F64-75B1-445C-8273-5E4109FC28AE}"/>
          </ac:spMkLst>
        </pc:spChg>
        <pc:spChg chg="add mod">
          <ac:chgData name="天野 未空" userId="bd8e2cdf-5626-48c4-9b4b-c3cc4b484e21" providerId="ADAL" clId="{BB3EF2E6-D487-4938-B799-347351C6A551}" dt="2022-02-06T13:46:44.575" v="8980" actId="555"/>
          <ac:spMkLst>
            <pc:docMk/>
            <pc:sldMk cId="2808714320" sldId="840"/>
            <ac:spMk id="14" creationId="{C8AEC65A-3362-483B-8FFF-5BAA92781E17}"/>
          </ac:spMkLst>
        </pc:spChg>
        <pc:spChg chg="add mod">
          <ac:chgData name="天野 未空" userId="bd8e2cdf-5626-48c4-9b4b-c3cc4b484e21" providerId="ADAL" clId="{BB3EF2E6-D487-4938-B799-347351C6A551}" dt="2022-02-06T13:49:09.635" v="9068" actId="1036"/>
          <ac:spMkLst>
            <pc:docMk/>
            <pc:sldMk cId="2808714320" sldId="840"/>
            <ac:spMk id="15" creationId="{7DA3D367-4538-4FEE-BA3D-06CC85004608}"/>
          </ac:spMkLst>
        </pc:spChg>
        <pc:spChg chg="add mod">
          <ac:chgData name="天野 未空" userId="bd8e2cdf-5626-48c4-9b4b-c3cc4b484e21" providerId="ADAL" clId="{BB3EF2E6-D487-4938-B799-347351C6A551}" dt="2022-02-06T13:49:19.605" v="9078"/>
          <ac:spMkLst>
            <pc:docMk/>
            <pc:sldMk cId="2808714320" sldId="840"/>
            <ac:spMk id="17" creationId="{FE1219E0-79B4-498E-AA9B-884B01F78FE8}"/>
          </ac:spMkLst>
        </pc:spChg>
        <pc:spChg chg="add mod">
          <ac:chgData name="天野 未空" userId="bd8e2cdf-5626-48c4-9b4b-c3cc4b484e21" providerId="ADAL" clId="{BB3EF2E6-D487-4938-B799-347351C6A551}" dt="2022-02-06T13:49:09.635" v="9068" actId="1036"/>
          <ac:spMkLst>
            <pc:docMk/>
            <pc:sldMk cId="2808714320" sldId="840"/>
            <ac:spMk id="18" creationId="{B5C6C51C-DD8E-4C35-BA38-ECC741D42457}"/>
          </ac:spMkLst>
        </pc:spChg>
        <pc:spChg chg="add del mod">
          <ac:chgData name="天野 未空" userId="bd8e2cdf-5626-48c4-9b4b-c3cc4b484e21" providerId="ADAL" clId="{BB3EF2E6-D487-4938-B799-347351C6A551}" dt="2022-02-06T13:45:30.581" v="8915" actId="21"/>
          <ac:spMkLst>
            <pc:docMk/>
            <pc:sldMk cId="2808714320" sldId="840"/>
            <ac:spMk id="21" creationId="{33A80237-1640-4E1A-8227-B4733CD0093C}"/>
          </ac:spMkLst>
        </pc:spChg>
        <pc:spChg chg="add mod">
          <ac:chgData name="天野 未空" userId="bd8e2cdf-5626-48c4-9b4b-c3cc4b484e21" providerId="ADAL" clId="{BB3EF2E6-D487-4938-B799-347351C6A551}" dt="2022-02-06T13:45:39.469" v="8917"/>
          <ac:spMkLst>
            <pc:docMk/>
            <pc:sldMk cId="2808714320" sldId="840"/>
            <ac:spMk id="22" creationId="{2D4BE2E3-C4A9-4340-A15D-7182D0786CAC}"/>
          </ac:spMkLst>
        </pc:spChg>
        <pc:spChg chg="add mod">
          <ac:chgData name="天野 未空" userId="bd8e2cdf-5626-48c4-9b4b-c3cc4b484e21" providerId="ADAL" clId="{BB3EF2E6-D487-4938-B799-347351C6A551}" dt="2022-02-06T13:49:40.200" v="9080" actId="14100"/>
          <ac:spMkLst>
            <pc:docMk/>
            <pc:sldMk cId="2808714320" sldId="840"/>
            <ac:spMk id="24" creationId="{B8631CC7-BFDB-46DC-B0AC-1E7956C735C1}"/>
          </ac:spMkLst>
        </pc:spChg>
        <pc:spChg chg="add del mod">
          <ac:chgData name="天野 未空" userId="bd8e2cdf-5626-48c4-9b4b-c3cc4b484e21" providerId="ADAL" clId="{BB3EF2E6-D487-4938-B799-347351C6A551}" dt="2022-02-06T13:50:14.155" v="9084" actId="21"/>
          <ac:spMkLst>
            <pc:docMk/>
            <pc:sldMk cId="2808714320" sldId="840"/>
            <ac:spMk id="25" creationId="{844E4990-2B08-4037-BDC7-8F999F411AC3}"/>
          </ac:spMkLst>
        </pc:spChg>
        <pc:spChg chg="add mod">
          <ac:chgData name="天野 未空" userId="bd8e2cdf-5626-48c4-9b4b-c3cc4b484e21" providerId="ADAL" clId="{BB3EF2E6-D487-4938-B799-347351C6A551}" dt="2022-02-06T14:31:36.110" v="10757" actId="20577"/>
          <ac:spMkLst>
            <pc:docMk/>
            <pc:sldMk cId="2808714320" sldId="840"/>
            <ac:spMk id="26" creationId="{EE9EBDFB-17D0-40F7-B6E0-F6C4F742B622}"/>
          </ac:spMkLst>
        </pc:spChg>
        <pc:grpChg chg="add del mod">
          <ac:chgData name="天野 未空" userId="bd8e2cdf-5626-48c4-9b4b-c3cc4b484e21" providerId="ADAL" clId="{BB3EF2E6-D487-4938-B799-347351C6A551}" dt="2022-02-06T13:37:40.710" v="8617" actId="21"/>
          <ac:grpSpMkLst>
            <pc:docMk/>
            <pc:sldMk cId="2808714320" sldId="840"/>
            <ac:grpSpMk id="11" creationId="{38B57AF1-2538-4A90-8F9F-B1F4843E6A55}"/>
          </ac:grpSpMkLst>
        </pc:grpChg>
        <pc:picChg chg="add del mod">
          <ac:chgData name="天野 未空" userId="bd8e2cdf-5626-48c4-9b4b-c3cc4b484e21" providerId="ADAL" clId="{BB3EF2E6-D487-4938-B799-347351C6A551}" dt="2022-02-06T13:31:06.683" v="8592" actId="21"/>
          <ac:picMkLst>
            <pc:docMk/>
            <pc:sldMk cId="2808714320" sldId="840"/>
            <ac:picMk id="6" creationId="{C840975F-D7F2-4BBB-965E-A7EC3A649A74}"/>
          </ac:picMkLst>
        </pc:picChg>
        <pc:picChg chg="add mod ord">
          <ac:chgData name="天野 未空" userId="bd8e2cdf-5626-48c4-9b4b-c3cc4b484e21" providerId="ADAL" clId="{BB3EF2E6-D487-4938-B799-347351C6A551}" dt="2022-02-06T13:37:38.136" v="8616" actId="167"/>
          <ac:picMkLst>
            <pc:docMk/>
            <pc:sldMk cId="2808714320" sldId="840"/>
            <ac:picMk id="10" creationId="{9C9FA444-8D5D-4410-90A9-23B20800F367}"/>
          </ac:picMkLst>
        </pc:picChg>
        <pc:picChg chg="del mod topLvl">
          <ac:chgData name="天野 未空" userId="bd8e2cdf-5626-48c4-9b4b-c3cc4b484e21" providerId="ADAL" clId="{BB3EF2E6-D487-4938-B799-347351C6A551}" dt="2022-02-06T13:37:40.710" v="8617" actId="21"/>
          <ac:picMkLst>
            <pc:docMk/>
            <pc:sldMk cId="2808714320" sldId="840"/>
            <ac:picMk id="12" creationId="{C4EF9097-E757-43BF-97FB-0A9C5BB20077}"/>
          </ac:picMkLst>
        </pc:picChg>
        <pc:picChg chg="add del mod">
          <ac:chgData name="天野 未空" userId="bd8e2cdf-5626-48c4-9b4b-c3cc4b484e21" providerId="ADAL" clId="{BB3EF2E6-D487-4938-B799-347351C6A551}" dt="2022-02-06T13:46:06.814" v="8923" actId="21"/>
          <ac:picMkLst>
            <pc:docMk/>
            <pc:sldMk cId="2808714320" sldId="840"/>
            <ac:picMk id="16" creationId="{0DC363A6-8B71-4528-A425-AF85AF67E749}"/>
          </ac:picMkLst>
        </pc:picChg>
        <pc:picChg chg="add mod ord">
          <ac:chgData name="天野 未空" userId="bd8e2cdf-5626-48c4-9b4b-c3cc4b484e21" providerId="ADAL" clId="{BB3EF2E6-D487-4938-B799-347351C6A551}" dt="2022-02-06T13:46:05.744" v="8922" actId="167"/>
          <ac:picMkLst>
            <pc:docMk/>
            <pc:sldMk cId="2808714320" sldId="840"/>
            <ac:picMk id="20" creationId="{BB3F2112-A9C7-4DB9-9394-73460E025A03}"/>
          </ac:picMkLst>
        </pc:picChg>
        <pc:picChg chg="add mod">
          <ac:chgData name="天野 未空" userId="bd8e2cdf-5626-48c4-9b4b-c3cc4b484e21" providerId="ADAL" clId="{BB3EF2E6-D487-4938-B799-347351C6A551}" dt="2022-02-06T13:48:08.544" v="8988" actId="1076"/>
          <ac:picMkLst>
            <pc:docMk/>
            <pc:sldMk cId="2808714320" sldId="840"/>
            <ac:picMk id="23" creationId="{E060889F-394A-404A-8FF7-33BD5F224287}"/>
          </ac:picMkLst>
        </pc:picChg>
      </pc:sldChg>
      <pc:sldChg chg="add del mod modShow">
        <pc:chgData name="天野 未空" userId="bd8e2cdf-5626-48c4-9b4b-c3cc4b484e21" providerId="ADAL" clId="{BB3EF2E6-D487-4938-B799-347351C6A551}" dt="2022-02-06T07:25:37.475" v="4939" actId="2696"/>
        <pc:sldMkLst>
          <pc:docMk/>
          <pc:sldMk cId="3196227630" sldId="840"/>
        </pc:sldMkLst>
      </pc:sldChg>
      <pc:sldChg chg="add del">
        <pc:chgData name="天野 未空" userId="bd8e2cdf-5626-48c4-9b4b-c3cc4b484e21" providerId="ADAL" clId="{BB3EF2E6-D487-4938-B799-347351C6A551}" dt="2022-02-06T06:44:38.410" v="4587" actId="2696"/>
        <pc:sldMkLst>
          <pc:docMk/>
          <pc:sldMk cId="3363728520" sldId="840"/>
        </pc:sldMkLst>
      </pc:sldChg>
      <pc:sldChg chg="modSp add mod ord">
        <pc:chgData name="天野 未空" userId="bd8e2cdf-5626-48c4-9b4b-c3cc4b484e21" providerId="ADAL" clId="{BB3EF2E6-D487-4938-B799-347351C6A551}" dt="2022-02-06T15:32:24.041" v="13054"/>
        <pc:sldMkLst>
          <pc:docMk/>
          <pc:sldMk cId="1927790138" sldId="841"/>
        </pc:sldMkLst>
        <pc:spChg chg="mod">
          <ac:chgData name="天野 未空" userId="bd8e2cdf-5626-48c4-9b4b-c3cc4b484e21" providerId="ADAL" clId="{BB3EF2E6-D487-4938-B799-347351C6A551}" dt="2022-02-06T15:32:24.041" v="13054"/>
          <ac:spMkLst>
            <pc:docMk/>
            <pc:sldMk cId="1927790138" sldId="841"/>
            <ac:spMk id="3" creationId="{38356D73-F5E6-4536-9CD9-CE8F244CD01B}"/>
          </ac:spMkLst>
        </pc:spChg>
        <pc:spChg chg="mod">
          <ac:chgData name="天野 未空" userId="bd8e2cdf-5626-48c4-9b4b-c3cc4b484e21" providerId="ADAL" clId="{BB3EF2E6-D487-4938-B799-347351C6A551}" dt="2022-02-06T13:45:37.259" v="8916" actId="1076"/>
          <ac:spMkLst>
            <pc:docMk/>
            <pc:sldMk cId="1927790138" sldId="841"/>
            <ac:spMk id="28" creationId="{178813D0-52B8-40C7-9CD4-781CFB784D53}"/>
          </ac:spMkLst>
        </pc:spChg>
        <pc:spChg chg="mod">
          <ac:chgData name="天野 未空" userId="bd8e2cdf-5626-48c4-9b4b-c3cc4b484e21" providerId="ADAL" clId="{BB3EF2E6-D487-4938-B799-347351C6A551}" dt="2022-02-06T13:50:04.076" v="9083" actId="14100"/>
          <ac:spMkLst>
            <pc:docMk/>
            <pc:sldMk cId="1927790138" sldId="841"/>
            <ac:spMk id="48" creationId="{E85ABF0C-21C7-4785-9DDC-99776BB407C8}"/>
          </ac:spMkLst>
        </pc:spChg>
      </pc:sldChg>
      <pc:sldChg chg="add del">
        <pc:chgData name="天野 未空" userId="bd8e2cdf-5626-48c4-9b4b-c3cc4b484e21" providerId="ADAL" clId="{BB3EF2E6-D487-4938-B799-347351C6A551}" dt="2022-02-06T13:49:33.645" v="9079" actId="2696"/>
        <pc:sldMkLst>
          <pc:docMk/>
          <pc:sldMk cId="467414332" sldId="842"/>
        </pc:sldMkLst>
      </pc:sldChg>
      <pc:sldChg chg="addSp delSp modSp new mod">
        <pc:chgData name="天野 未空" userId="bd8e2cdf-5626-48c4-9b4b-c3cc4b484e21" providerId="ADAL" clId="{BB3EF2E6-D487-4938-B799-347351C6A551}" dt="2022-02-06T15:17:06.265" v="12119" actId="207"/>
        <pc:sldMkLst>
          <pc:docMk/>
          <pc:sldMk cId="4107299607" sldId="842"/>
        </pc:sldMkLst>
        <pc:spChg chg="mod">
          <ac:chgData name="天野 未空" userId="bd8e2cdf-5626-48c4-9b4b-c3cc4b484e21" providerId="ADAL" clId="{BB3EF2E6-D487-4938-B799-347351C6A551}" dt="2022-02-06T15:12:29.846" v="12039" actId="1036"/>
          <ac:spMkLst>
            <pc:docMk/>
            <pc:sldMk cId="4107299607" sldId="842"/>
            <ac:spMk id="2" creationId="{E9E0F396-8A4E-4D40-8471-F4C488052556}"/>
          </ac:spMkLst>
        </pc:spChg>
        <pc:spChg chg="mod">
          <ac:chgData name="天野 未空" userId="bd8e2cdf-5626-48c4-9b4b-c3cc4b484e21" providerId="ADAL" clId="{BB3EF2E6-D487-4938-B799-347351C6A551}" dt="2022-02-06T14:36:50.648" v="10844" actId="20577"/>
          <ac:spMkLst>
            <pc:docMk/>
            <pc:sldMk cId="4107299607" sldId="842"/>
            <ac:spMk id="3" creationId="{4877AA4A-BAC8-4023-B66B-6E9F6DCC370D}"/>
          </ac:spMkLst>
        </pc:spChg>
        <pc:spChg chg="add mod">
          <ac:chgData name="天野 未空" userId="bd8e2cdf-5626-48c4-9b4b-c3cc4b484e21" providerId="ADAL" clId="{BB3EF2E6-D487-4938-B799-347351C6A551}" dt="2022-02-06T15:14:46.871" v="12068" actId="208"/>
          <ac:spMkLst>
            <pc:docMk/>
            <pc:sldMk cId="4107299607" sldId="842"/>
            <ac:spMk id="5" creationId="{A8599DEA-F5A6-48EE-B6F7-3A514BD7E34C}"/>
          </ac:spMkLst>
        </pc:spChg>
        <pc:spChg chg="add del">
          <ac:chgData name="天野 未空" userId="bd8e2cdf-5626-48c4-9b4b-c3cc4b484e21" providerId="ADAL" clId="{BB3EF2E6-D487-4938-B799-347351C6A551}" dt="2022-02-06T14:39:02.722" v="10952" actId="21"/>
          <ac:spMkLst>
            <pc:docMk/>
            <pc:sldMk cId="4107299607" sldId="842"/>
            <ac:spMk id="7" creationId="{EED4DD01-2972-4224-B714-6215E59C5996}"/>
          </ac:spMkLst>
        </pc:spChg>
        <pc:spChg chg="add del mod">
          <ac:chgData name="天野 未空" userId="bd8e2cdf-5626-48c4-9b4b-c3cc4b484e21" providerId="ADAL" clId="{BB3EF2E6-D487-4938-B799-347351C6A551}" dt="2022-02-06T14:43:28.408" v="11257" actId="21"/>
          <ac:spMkLst>
            <pc:docMk/>
            <pc:sldMk cId="4107299607" sldId="842"/>
            <ac:spMk id="8" creationId="{79C584BA-ABDD-4768-B393-542F21DD0E2C}"/>
          </ac:spMkLst>
        </pc:spChg>
        <pc:spChg chg="add del mod">
          <ac:chgData name="天野 未空" userId="bd8e2cdf-5626-48c4-9b4b-c3cc4b484e21" providerId="ADAL" clId="{BB3EF2E6-D487-4938-B799-347351C6A551}" dt="2022-02-06T15:00:58.337" v="11408" actId="21"/>
          <ac:spMkLst>
            <pc:docMk/>
            <pc:sldMk cId="4107299607" sldId="842"/>
            <ac:spMk id="9" creationId="{7113C19C-FF90-4137-A9AA-0D566FD857F1}"/>
          </ac:spMkLst>
        </pc:spChg>
        <pc:spChg chg="add del mod">
          <ac:chgData name="天野 未空" userId="bd8e2cdf-5626-48c4-9b4b-c3cc4b484e21" providerId="ADAL" clId="{BB3EF2E6-D487-4938-B799-347351C6A551}" dt="2022-02-06T15:01:27.574" v="11421" actId="21"/>
          <ac:spMkLst>
            <pc:docMk/>
            <pc:sldMk cId="4107299607" sldId="842"/>
            <ac:spMk id="10" creationId="{73751E4B-9062-43E0-8446-8BCBB2A83D4C}"/>
          </ac:spMkLst>
        </pc:spChg>
        <pc:spChg chg="add mod">
          <ac:chgData name="天野 未空" userId="bd8e2cdf-5626-48c4-9b4b-c3cc4b484e21" providerId="ADAL" clId="{BB3EF2E6-D487-4938-B799-347351C6A551}" dt="2022-02-06T15:00:15.332" v="11395" actId="164"/>
          <ac:spMkLst>
            <pc:docMk/>
            <pc:sldMk cId="4107299607" sldId="842"/>
            <ac:spMk id="11" creationId="{B1729450-462C-477C-B401-F992BF40EB9B}"/>
          </ac:spMkLst>
        </pc:spChg>
        <pc:spChg chg="mod">
          <ac:chgData name="天野 未空" userId="bd8e2cdf-5626-48c4-9b4b-c3cc4b484e21" providerId="ADAL" clId="{BB3EF2E6-D487-4938-B799-347351C6A551}" dt="2022-02-06T15:14:43.772" v="12067" actId="208"/>
          <ac:spMkLst>
            <pc:docMk/>
            <pc:sldMk cId="4107299607" sldId="842"/>
            <ac:spMk id="14" creationId="{9366595C-F374-4203-9EB0-A753C13F8651}"/>
          </ac:spMkLst>
        </pc:spChg>
        <pc:spChg chg="mod">
          <ac:chgData name="天野 未空" userId="bd8e2cdf-5626-48c4-9b4b-c3cc4b484e21" providerId="ADAL" clId="{BB3EF2E6-D487-4938-B799-347351C6A551}" dt="2022-02-06T15:10:21.790" v="11696" actId="20577"/>
          <ac:spMkLst>
            <pc:docMk/>
            <pc:sldMk cId="4107299607" sldId="842"/>
            <ac:spMk id="15" creationId="{099B6C26-B0AB-4E7D-A0A2-896B10EDE5CE}"/>
          </ac:spMkLst>
        </pc:spChg>
        <pc:spChg chg="mod">
          <ac:chgData name="天野 未空" userId="bd8e2cdf-5626-48c4-9b4b-c3cc4b484e21" providerId="ADAL" clId="{BB3EF2E6-D487-4938-B799-347351C6A551}" dt="2022-02-06T15:14:38.532" v="12066" actId="208"/>
          <ac:spMkLst>
            <pc:docMk/>
            <pc:sldMk cId="4107299607" sldId="842"/>
            <ac:spMk id="17" creationId="{3AB0068F-EC3A-4377-B919-4881617DF25F}"/>
          </ac:spMkLst>
        </pc:spChg>
        <pc:spChg chg="mod">
          <ac:chgData name="天野 未空" userId="bd8e2cdf-5626-48c4-9b4b-c3cc4b484e21" providerId="ADAL" clId="{BB3EF2E6-D487-4938-B799-347351C6A551}" dt="2022-02-06T15:01:19.392" v="11419" actId="6549"/>
          <ac:spMkLst>
            <pc:docMk/>
            <pc:sldMk cId="4107299607" sldId="842"/>
            <ac:spMk id="18" creationId="{4F7183BF-CECC-44F9-B86C-8CEA2F118D2C}"/>
          </ac:spMkLst>
        </pc:spChg>
        <pc:spChg chg="add del mod">
          <ac:chgData name="天野 未空" userId="bd8e2cdf-5626-48c4-9b4b-c3cc4b484e21" providerId="ADAL" clId="{BB3EF2E6-D487-4938-B799-347351C6A551}" dt="2022-02-06T15:07:24.021" v="11525" actId="21"/>
          <ac:spMkLst>
            <pc:docMk/>
            <pc:sldMk cId="4107299607" sldId="842"/>
            <ac:spMk id="19" creationId="{6D60CDBF-87C2-4378-8852-426FAFE7B34D}"/>
          </ac:spMkLst>
        </pc:spChg>
        <pc:spChg chg="add mod">
          <ac:chgData name="天野 未空" userId="bd8e2cdf-5626-48c4-9b4b-c3cc4b484e21" providerId="ADAL" clId="{BB3EF2E6-D487-4938-B799-347351C6A551}" dt="2022-02-06T15:12:34.079" v="12040" actId="1076"/>
          <ac:spMkLst>
            <pc:docMk/>
            <pc:sldMk cId="4107299607" sldId="842"/>
            <ac:spMk id="20" creationId="{16159A14-F99A-4B18-8C3E-B4F01F6D2428}"/>
          </ac:spMkLst>
        </pc:spChg>
        <pc:spChg chg="add del mod">
          <ac:chgData name="天野 未空" userId="bd8e2cdf-5626-48c4-9b4b-c3cc4b484e21" providerId="ADAL" clId="{BB3EF2E6-D487-4938-B799-347351C6A551}" dt="2022-02-06T15:13:49.019" v="12060" actId="21"/>
          <ac:spMkLst>
            <pc:docMk/>
            <pc:sldMk cId="4107299607" sldId="842"/>
            <ac:spMk id="21" creationId="{77E78CAF-6BC2-49DB-8CD1-F773D7019AF1}"/>
          </ac:spMkLst>
        </pc:spChg>
        <pc:spChg chg="add mod">
          <ac:chgData name="天野 未空" userId="bd8e2cdf-5626-48c4-9b4b-c3cc4b484e21" providerId="ADAL" clId="{BB3EF2E6-D487-4938-B799-347351C6A551}" dt="2022-02-06T15:12:55.765" v="12045" actId="20577"/>
          <ac:spMkLst>
            <pc:docMk/>
            <pc:sldMk cId="4107299607" sldId="842"/>
            <ac:spMk id="22" creationId="{8756148C-60B8-46A9-B89F-A532F756D01F}"/>
          </ac:spMkLst>
        </pc:spChg>
        <pc:spChg chg="add del mod">
          <ac:chgData name="天野 未空" userId="bd8e2cdf-5626-48c4-9b4b-c3cc4b484e21" providerId="ADAL" clId="{BB3EF2E6-D487-4938-B799-347351C6A551}" dt="2022-02-06T15:12:58.086" v="12047"/>
          <ac:spMkLst>
            <pc:docMk/>
            <pc:sldMk cId="4107299607" sldId="842"/>
            <ac:spMk id="23" creationId="{2D0610C8-DE40-4107-8587-A397E0373929}"/>
          </ac:spMkLst>
        </pc:spChg>
        <pc:spChg chg="add del mod">
          <ac:chgData name="天野 未空" userId="bd8e2cdf-5626-48c4-9b4b-c3cc4b484e21" providerId="ADAL" clId="{BB3EF2E6-D487-4938-B799-347351C6A551}" dt="2022-02-06T15:15:26.747" v="12090" actId="21"/>
          <ac:spMkLst>
            <pc:docMk/>
            <pc:sldMk cId="4107299607" sldId="842"/>
            <ac:spMk id="24" creationId="{C7D969A9-26DF-43D3-8ACC-A103F47836DE}"/>
          </ac:spMkLst>
        </pc:spChg>
        <pc:spChg chg="mod">
          <ac:chgData name="天野 未空" userId="bd8e2cdf-5626-48c4-9b4b-c3cc4b484e21" providerId="ADAL" clId="{BB3EF2E6-D487-4938-B799-347351C6A551}" dt="2022-02-06T15:17:06.265" v="12119" actId="207"/>
          <ac:spMkLst>
            <pc:docMk/>
            <pc:sldMk cId="4107299607" sldId="842"/>
            <ac:spMk id="26" creationId="{52AEDAB9-C17D-4580-9E80-741FE7B4ED9A}"/>
          </ac:spMkLst>
        </pc:spChg>
        <pc:spChg chg="mod">
          <ac:chgData name="天野 未空" userId="bd8e2cdf-5626-48c4-9b4b-c3cc4b484e21" providerId="ADAL" clId="{BB3EF2E6-D487-4938-B799-347351C6A551}" dt="2022-02-06T15:17:06.265" v="12119" actId="207"/>
          <ac:spMkLst>
            <pc:docMk/>
            <pc:sldMk cId="4107299607" sldId="842"/>
            <ac:spMk id="27" creationId="{31F91332-9F81-4CCF-8C82-07A4720BDBD5}"/>
          </ac:spMkLst>
        </pc:spChg>
        <pc:grpChg chg="add mod">
          <ac:chgData name="天野 未空" userId="bd8e2cdf-5626-48c4-9b4b-c3cc4b484e21" providerId="ADAL" clId="{BB3EF2E6-D487-4938-B799-347351C6A551}" dt="2022-02-06T15:12:29.846" v="12039" actId="1036"/>
          <ac:grpSpMkLst>
            <pc:docMk/>
            <pc:sldMk cId="4107299607" sldId="842"/>
            <ac:grpSpMk id="12" creationId="{8A96EFCC-8D73-488F-89EB-C949DCE1306B}"/>
          </ac:grpSpMkLst>
        </pc:grpChg>
        <pc:grpChg chg="add mod">
          <ac:chgData name="天野 未空" userId="bd8e2cdf-5626-48c4-9b4b-c3cc4b484e21" providerId="ADAL" clId="{BB3EF2E6-D487-4938-B799-347351C6A551}" dt="2022-02-06T15:12:29.846" v="12039" actId="1036"/>
          <ac:grpSpMkLst>
            <pc:docMk/>
            <pc:sldMk cId="4107299607" sldId="842"/>
            <ac:grpSpMk id="13" creationId="{DDDB710C-1067-4090-8DA9-69B0A58F0AEB}"/>
          </ac:grpSpMkLst>
        </pc:grpChg>
        <pc:grpChg chg="add mod">
          <ac:chgData name="天野 未空" userId="bd8e2cdf-5626-48c4-9b4b-c3cc4b484e21" providerId="ADAL" clId="{BB3EF2E6-D487-4938-B799-347351C6A551}" dt="2022-02-06T15:12:29.846" v="12039" actId="1036"/>
          <ac:grpSpMkLst>
            <pc:docMk/>
            <pc:sldMk cId="4107299607" sldId="842"/>
            <ac:grpSpMk id="16" creationId="{2E7F4344-C634-454A-B55D-3D66FF33FAC3}"/>
          </ac:grpSpMkLst>
        </pc:grpChg>
        <pc:grpChg chg="add mod">
          <ac:chgData name="天野 未空" userId="bd8e2cdf-5626-48c4-9b4b-c3cc4b484e21" providerId="ADAL" clId="{BB3EF2E6-D487-4938-B799-347351C6A551}" dt="2022-02-06T15:17:06.265" v="12119" actId="207"/>
          <ac:grpSpMkLst>
            <pc:docMk/>
            <pc:sldMk cId="4107299607" sldId="842"/>
            <ac:grpSpMk id="25" creationId="{309324B7-7454-422A-8ACF-2595AB2F464E}"/>
          </ac:grpSpMkLst>
        </pc:grpChg>
      </pc:sldChg>
      <pc:sldChg chg="modSp new del mod">
        <pc:chgData name="天野 未空" userId="bd8e2cdf-5626-48c4-9b4b-c3cc4b484e21" providerId="ADAL" clId="{BB3EF2E6-D487-4938-B799-347351C6A551}" dt="2022-02-07T05:26:53.864" v="13717" actId="2696"/>
        <pc:sldMkLst>
          <pc:docMk/>
          <pc:sldMk cId="767314" sldId="843"/>
        </pc:sldMkLst>
        <pc:spChg chg="mod">
          <ac:chgData name="天野 未空" userId="bd8e2cdf-5626-48c4-9b4b-c3cc4b484e21" providerId="ADAL" clId="{BB3EF2E6-D487-4938-B799-347351C6A551}" dt="2022-02-06T15:23:19.194" v="12611"/>
          <ac:spMkLst>
            <pc:docMk/>
            <pc:sldMk cId="767314" sldId="843"/>
            <ac:spMk id="2" creationId="{F150D10B-B5D9-4227-99E4-AF1AE64E2722}"/>
          </ac:spMkLst>
        </pc:spChg>
        <pc:spChg chg="mod">
          <ac:chgData name="天野 未空" userId="bd8e2cdf-5626-48c4-9b4b-c3cc4b484e21" providerId="ADAL" clId="{BB3EF2E6-D487-4938-B799-347351C6A551}" dt="2022-02-06T15:19:54.490" v="12193"/>
          <ac:spMkLst>
            <pc:docMk/>
            <pc:sldMk cId="767314" sldId="843"/>
            <ac:spMk id="3" creationId="{51AD1F88-E968-4038-9DBF-1317E581B3F3}"/>
          </ac:spMkLst>
        </pc:spChg>
      </pc:sldChg>
      <pc:sldChg chg="addSp modSp add mod">
        <pc:chgData name="天野 未空" userId="bd8e2cdf-5626-48c4-9b4b-c3cc4b484e21" providerId="ADAL" clId="{BB3EF2E6-D487-4938-B799-347351C6A551}" dt="2022-02-07T06:41:18.720" v="13920"/>
        <pc:sldMkLst>
          <pc:docMk/>
          <pc:sldMk cId="2637509560" sldId="844"/>
        </pc:sldMkLst>
        <pc:spChg chg="mod">
          <ac:chgData name="天野 未空" userId="bd8e2cdf-5626-48c4-9b4b-c3cc4b484e21" providerId="ADAL" clId="{BB3EF2E6-D487-4938-B799-347351C6A551}" dt="2022-02-07T05:09:45.088" v="13271"/>
          <ac:spMkLst>
            <pc:docMk/>
            <pc:sldMk cId="2637509560" sldId="844"/>
            <ac:spMk id="3" creationId="{346D4593-271E-4C6F-B2AD-66B4085A1C99}"/>
          </ac:spMkLst>
        </pc:spChg>
        <pc:spChg chg="add mod">
          <ac:chgData name="天野 未空" userId="bd8e2cdf-5626-48c4-9b4b-c3cc4b484e21" providerId="ADAL" clId="{BB3EF2E6-D487-4938-B799-347351C6A551}" dt="2022-02-07T06:41:18.720" v="13920"/>
          <ac:spMkLst>
            <pc:docMk/>
            <pc:sldMk cId="2637509560" sldId="844"/>
            <ac:spMk id="7" creationId="{9C52CD95-6F58-44AA-A5C9-79F3C820C070}"/>
          </ac:spMkLst>
        </pc:spChg>
      </pc:sldChg>
      <pc:sldChg chg="addSp delSp modSp add mod">
        <pc:chgData name="天野 未空" userId="bd8e2cdf-5626-48c4-9b4b-c3cc4b484e21" providerId="ADAL" clId="{BB3EF2E6-D487-4938-B799-347351C6A551}" dt="2022-02-07T06:41:17.815" v="13919"/>
        <pc:sldMkLst>
          <pc:docMk/>
          <pc:sldMk cId="3745250759" sldId="845"/>
        </pc:sldMkLst>
        <pc:spChg chg="mod">
          <ac:chgData name="天野 未空" userId="bd8e2cdf-5626-48c4-9b4b-c3cc4b484e21" providerId="ADAL" clId="{BB3EF2E6-D487-4938-B799-347351C6A551}" dt="2022-02-07T05:09:52.012" v="13272"/>
          <ac:spMkLst>
            <pc:docMk/>
            <pc:sldMk cId="3745250759" sldId="845"/>
            <ac:spMk id="3" creationId="{346D4593-271E-4C6F-B2AD-66B4085A1C99}"/>
          </ac:spMkLst>
        </pc:spChg>
        <pc:spChg chg="add mod">
          <ac:chgData name="天野 未空" userId="bd8e2cdf-5626-48c4-9b4b-c3cc4b484e21" providerId="ADAL" clId="{BB3EF2E6-D487-4938-B799-347351C6A551}" dt="2022-02-07T06:41:17.815" v="13919"/>
          <ac:spMkLst>
            <pc:docMk/>
            <pc:sldMk cId="3745250759" sldId="845"/>
            <ac:spMk id="10" creationId="{20D78CCE-0B12-4C2B-94A0-21F8380B40F4}"/>
          </ac:spMkLst>
        </pc:spChg>
        <pc:spChg chg="add del mod">
          <ac:chgData name="天野 未空" userId="bd8e2cdf-5626-48c4-9b4b-c3cc4b484e21" providerId="ADAL" clId="{BB3EF2E6-D487-4938-B799-347351C6A551}" dt="2022-02-07T05:02:58.424" v="13188" actId="21"/>
          <ac:spMkLst>
            <pc:docMk/>
            <pc:sldMk cId="3745250759" sldId="845"/>
            <ac:spMk id="13" creationId="{F2F652B4-6780-4BE8-8F76-90344213EF3F}"/>
          </ac:spMkLst>
        </pc:spChg>
        <pc:grpChg chg="add mod ord">
          <ac:chgData name="天野 未空" userId="bd8e2cdf-5626-48c4-9b4b-c3cc4b484e21" providerId="ADAL" clId="{BB3EF2E6-D487-4938-B799-347351C6A551}" dt="2022-02-07T05:02:49.407" v="13185" actId="167"/>
          <ac:grpSpMkLst>
            <pc:docMk/>
            <pc:sldMk cId="3745250759" sldId="845"/>
            <ac:grpSpMk id="9" creationId="{54FB7863-56CD-4252-AC88-90311852E38B}"/>
          </ac:grpSpMkLst>
        </pc:grpChg>
        <pc:picChg chg="del">
          <ac:chgData name="天野 未空" userId="bd8e2cdf-5626-48c4-9b4b-c3cc4b484e21" providerId="ADAL" clId="{BB3EF2E6-D487-4938-B799-347351C6A551}" dt="2022-02-07T05:02:52.015" v="13186" actId="21"/>
          <ac:picMkLst>
            <pc:docMk/>
            <pc:sldMk cId="3745250759" sldId="845"/>
            <ac:picMk id="5" creationId="{FF19320E-578B-4F1D-94CA-7F72D651D067}"/>
          </ac:picMkLst>
        </pc:picChg>
        <pc:picChg chg="add mod">
          <ac:chgData name="天野 未空" userId="bd8e2cdf-5626-48c4-9b4b-c3cc4b484e21" providerId="ADAL" clId="{BB3EF2E6-D487-4938-B799-347351C6A551}" dt="2022-02-07T05:02:47.796" v="13184" actId="164"/>
          <ac:picMkLst>
            <pc:docMk/>
            <pc:sldMk cId="3745250759" sldId="845"/>
            <ac:picMk id="6" creationId="{B573E201-B766-4709-BC20-6DFE3DE870CF}"/>
          </ac:picMkLst>
        </pc:picChg>
        <pc:picChg chg="add mod modCrop">
          <ac:chgData name="天野 未空" userId="bd8e2cdf-5626-48c4-9b4b-c3cc4b484e21" providerId="ADAL" clId="{BB3EF2E6-D487-4938-B799-347351C6A551}" dt="2022-02-07T05:02:47.796" v="13184" actId="164"/>
          <ac:picMkLst>
            <pc:docMk/>
            <pc:sldMk cId="3745250759" sldId="845"/>
            <ac:picMk id="8" creationId="{93247721-EB70-46D3-8E6E-335B7E1D6560}"/>
          </ac:picMkLst>
        </pc:picChg>
        <pc:picChg chg="del">
          <ac:chgData name="天野 未空" userId="bd8e2cdf-5626-48c4-9b4b-c3cc4b484e21" providerId="ADAL" clId="{BB3EF2E6-D487-4938-B799-347351C6A551}" dt="2022-02-07T05:02:54.356" v="13187" actId="21"/>
          <ac:picMkLst>
            <pc:docMk/>
            <pc:sldMk cId="3745250759" sldId="845"/>
            <ac:picMk id="10" creationId="{B08EC0B1-3507-47D1-AF76-CB391D9F5B21}"/>
          </ac:picMkLst>
        </pc:picChg>
      </pc:sldChg>
      <pc:sldChg chg="addSp delSp modSp add mod">
        <pc:chgData name="天野 未空" userId="bd8e2cdf-5626-48c4-9b4b-c3cc4b484e21" providerId="ADAL" clId="{BB3EF2E6-D487-4938-B799-347351C6A551}" dt="2022-02-07T06:41:16.860" v="13918"/>
        <pc:sldMkLst>
          <pc:docMk/>
          <pc:sldMk cId="2538496340" sldId="846"/>
        </pc:sldMkLst>
        <pc:spChg chg="mod">
          <ac:chgData name="天野 未空" userId="bd8e2cdf-5626-48c4-9b4b-c3cc4b484e21" providerId="ADAL" clId="{BB3EF2E6-D487-4938-B799-347351C6A551}" dt="2022-02-07T05:10:24.631" v="13350"/>
          <ac:spMkLst>
            <pc:docMk/>
            <pc:sldMk cId="2538496340" sldId="846"/>
            <ac:spMk id="3" creationId="{346D4593-271E-4C6F-B2AD-66B4085A1C99}"/>
          </ac:spMkLst>
        </pc:spChg>
        <pc:spChg chg="add mod">
          <ac:chgData name="天野 未空" userId="bd8e2cdf-5626-48c4-9b4b-c3cc4b484e21" providerId="ADAL" clId="{BB3EF2E6-D487-4938-B799-347351C6A551}" dt="2022-02-07T06:41:16.860" v="13918"/>
          <ac:spMkLst>
            <pc:docMk/>
            <pc:sldMk cId="2538496340" sldId="846"/>
            <ac:spMk id="6" creationId="{5D81ABBA-1CEC-438A-A99C-5B6D87384F15}"/>
          </ac:spMkLst>
        </pc:spChg>
        <pc:spChg chg="add del mod">
          <ac:chgData name="天野 未空" userId="bd8e2cdf-5626-48c4-9b4b-c3cc4b484e21" providerId="ADAL" clId="{BB3EF2E6-D487-4938-B799-347351C6A551}" dt="2022-02-07T05:09:14.988" v="13197" actId="21"/>
          <ac:spMkLst>
            <pc:docMk/>
            <pc:sldMk cId="2538496340" sldId="846"/>
            <ac:spMk id="9" creationId="{DB108509-2999-4D46-AA29-40E0B8ABDBF7}"/>
          </ac:spMkLst>
        </pc:spChg>
        <pc:picChg chg="add mod ord">
          <ac:chgData name="天野 未空" userId="bd8e2cdf-5626-48c4-9b4b-c3cc4b484e21" providerId="ADAL" clId="{BB3EF2E6-D487-4938-B799-347351C6A551}" dt="2022-02-07T05:09:09.802" v="13195" actId="167"/>
          <ac:picMkLst>
            <pc:docMk/>
            <pc:sldMk cId="2538496340" sldId="846"/>
            <ac:picMk id="5" creationId="{4F289F21-9460-43AC-9B27-29BCA09422C2}"/>
          </ac:picMkLst>
        </pc:picChg>
        <pc:picChg chg="del">
          <ac:chgData name="天野 未空" userId="bd8e2cdf-5626-48c4-9b4b-c3cc4b484e21" providerId="ADAL" clId="{BB3EF2E6-D487-4938-B799-347351C6A551}" dt="2022-02-07T05:09:11.422" v="13196" actId="21"/>
          <ac:picMkLst>
            <pc:docMk/>
            <pc:sldMk cId="2538496340" sldId="846"/>
            <ac:picMk id="6" creationId="{3FD8D79F-1339-4255-82E2-729F760B2C27}"/>
          </ac:picMkLst>
        </pc:picChg>
      </pc:sldChg>
      <pc:sldChg chg="addSp delSp modSp add mod">
        <pc:chgData name="天野 未空" userId="bd8e2cdf-5626-48c4-9b4b-c3cc4b484e21" providerId="ADAL" clId="{BB3EF2E6-D487-4938-B799-347351C6A551}" dt="2022-02-07T06:41:15.399" v="13917"/>
        <pc:sldMkLst>
          <pc:docMk/>
          <pc:sldMk cId="4225073041" sldId="847"/>
        </pc:sldMkLst>
        <pc:spChg chg="mod">
          <ac:chgData name="天野 未空" userId="bd8e2cdf-5626-48c4-9b4b-c3cc4b484e21" providerId="ADAL" clId="{BB3EF2E6-D487-4938-B799-347351C6A551}" dt="2022-02-07T05:10:50.571" v="13447"/>
          <ac:spMkLst>
            <pc:docMk/>
            <pc:sldMk cId="4225073041" sldId="847"/>
            <ac:spMk id="3" creationId="{346D4593-271E-4C6F-B2AD-66B4085A1C99}"/>
          </ac:spMkLst>
        </pc:spChg>
        <pc:spChg chg="add mod">
          <ac:chgData name="天野 未空" userId="bd8e2cdf-5626-48c4-9b4b-c3cc4b484e21" providerId="ADAL" clId="{BB3EF2E6-D487-4938-B799-347351C6A551}" dt="2022-02-07T06:41:15.399" v="13917"/>
          <ac:spMkLst>
            <pc:docMk/>
            <pc:sldMk cId="4225073041" sldId="847"/>
            <ac:spMk id="7" creationId="{F8E3866E-B3C0-40B8-A95E-FD54C971D98B}"/>
          </ac:spMkLst>
        </pc:spChg>
        <pc:picChg chg="add del mod">
          <ac:chgData name="天野 未空" userId="bd8e2cdf-5626-48c4-9b4b-c3cc4b484e21" providerId="ADAL" clId="{BB3EF2E6-D487-4938-B799-347351C6A551}" dt="2022-02-07T05:11:15.856" v="13453" actId="21"/>
          <ac:picMkLst>
            <pc:docMk/>
            <pc:sldMk cId="4225073041" sldId="847"/>
            <ac:picMk id="7" creationId="{FC0E4416-06F3-4EAF-997C-6FA70CF5139F}"/>
          </ac:picMkLst>
        </pc:picChg>
      </pc:sldChg>
      <pc:sldChg chg="addSp delSp modSp add mod">
        <pc:chgData name="天野 未空" userId="bd8e2cdf-5626-48c4-9b4b-c3cc4b484e21" providerId="ADAL" clId="{BB3EF2E6-D487-4938-B799-347351C6A551}" dt="2022-02-07T05:21:31.696" v="13522" actId="164"/>
        <pc:sldMkLst>
          <pc:docMk/>
          <pc:sldMk cId="3601406425" sldId="848"/>
        </pc:sldMkLst>
        <pc:spChg chg="mod">
          <ac:chgData name="天野 未空" userId="bd8e2cdf-5626-48c4-9b4b-c3cc4b484e21" providerId="ADAL" clId="{BB3EF2E6-D487-4938-B799-347351C6A551}" dt="2022-02-07T05:10:58.410" v="13449"/>
          <ac:spMkLst>
            <pc:docMk/>
            <pc:sldMk cId="3601406425" sldId="848"/>
            <ac:spMk id="3" creationId="{C2CD0CB3-7CE6-41FE-B0CC-8F302949F301}"/>
          </ac:spMkLst>
        </pc:spChg>
        <pc:spChg chg="add del mod">
          <ac:chgData name="天野 未空" userId="bd8e2cdf-5626-48c4-9b4b-c3cc4b484e21" providerId="ADAL" clId="{BB3EF2E6-D487-4938-B799-347351C6A551}" dt="2022-02-07T05:12:43.874" v="13463" actId="21"/>
          <ac:spMkLst>
            <pc:docMk/>
            <pc:sldMk cId="3601406425" sldId="848"/>
            <ac:spMk id="8" creationId="{5E06AC47-6B12-4364-A2BB-50DA84876D82}"/>
          </ac:spMkLst>
        </pc:spChg>
        <pc:grpChg chg="add mod">
          <ac:chgData name="天野 未空" userId="bd8e2cdf-5626-48c4-9b4b-c3cc4b484e21" providerId="ADAL" clId="{BB3EF2E6-D487-4938-B799-347351C6A551}" dt="2022-02-07T05:21:31.696" v="13522" actId="164"/>
          <ac:grpSpMkLst>
            <pc:docMk/>
            <pc:sldMk cId="3601406425" sldId="848"/>
            <ac:grpSpMk id="15" creationId="{A32A8D6C-E626-462C-8C75-1D613C96DD32}"/>
          </ac:grpSpMkLst>
        </pc:grpChg>
        <pc:picChg chg="del">
          <ac:chgData name="天野 未空" userId="bd8e2cdf-5626-48c4-9b4b-c3cc4b484e21" providerId="ADAL" clId="{BB3EF2E6-D487-4938-B799-347351C6A551}" dt="2022-02-07T05:12:39.496" v="13461" actId="21"/>
          <ac:picMkLst>
            <pc:docMk/>
            <pc:sldMk cId="3601406425" sldId="848"/>
            <ac:picMk id="5" creationId="{EE6737DD-949F-4EEF-8041-E495BBD84469}"/>
          </ac:picMkLst>
        </pc:picChg>
        <pc:picChg chg="del">
          <ac:chgData name="天野 未空" userId="bd8e2cdf-5626-48c4-9b4b-c3cc4b484e21" providerId="ADAL" clId="{BB3EF2E6-D487-4938-B799-347351C6A551}" dt="2022-02-07T05:12:41.341" v="13462" actId="21"/>
          <ac:picMkLst>
            <pc:docMk/>
            <pc:sldMk cId="3601406425" sldId="848"/>
            <ac:picMk id="6" creationId="{BA2497D3-8786-42C9-B34D-B5D470A871E0}"/>
          </ac:picMkLst>
        </pc:picChg>
        <pc:picChg chg="del">
          <ac:chgData name="天野 未空" userId="bd8e2cdf-5626-48c4-9b4b-c3cc4b484e21" providerId="ADAL" clId="{BB3EF2E6-D487-4938-B799-347351C6A551}" dt="2022-02-07T05:11:52.674" v="13458" actId="21"/>
          <ac:picMkLst>
            <pc:docMk/>
            <pc:sldMk cId="3601406425" sldId="848"/>
            <ac:picMk id="8" creationId="{125B6036-802B-4C23-8C6A-E8665E75F353}"/>
          </ac:picMkLst>
        </pc:picChg>
        <pc:picChg chg="add del mod">
          <ac:chgData name="天野 未空" userId="bd8e2cdf-5626-48c4-9b4b-c3cc4b484e21" providerId="ADAL" clId="{BB3EF2E6-D487-4938-B799-347351C6A551}" dt="2022-02-07T05:12:38.102" v="13460" actId="21"/>
          <ac:picMkLst>
            <pc:docMk/>
            <pc:sldMk cId="3601406425" sldId="848"/>
            <ac:picMk id="9" creationId="{05390C3D-1114-4394-91AA-0E35F5550752}"/>
          </ac:picMkLst>
        </pc:picChg>
        <pc:picChg chg="add del mod">
          <ac:chgData name="天野 未空" userId="bd8e2cdf-5626-48c4-9b4b-c3cc4b484e21" providerId="ADAL" clId="{BB3EF2E6-D487-4938-B799-347351C6A551}" dt="2022-02-07T05:16:28.335" v="13472" actId="21"/>
          <ac:picMkLst>
            <pc:docMk/>
            <pc:sldMk cId="3601406425" sldId="848"/>
            <ac:picMk id="11" creationId="{42A6ABC8-3FFA-41A8-A635-A08D58D7C50B}"/>
          </ac:picMkLst>
        </pc:picChg>
        <pc:picChg chg="add mod modCrop">
          <ac:chgData name="天野 未空" userId="bd8e2cdf-5626-48c4-9b4b-c3cc4b484e21" providerId="ADAL" clId="{BB3EF2E6-D487-4938-B799-347351C6A551}" dt="2022-02-07T05:21:31.696" v="13522" actId="164"/>
          <ac:picMkLst>
            <pc:docMk/>
            <pc:sldMk cId="3601406425" sldId="848"/>
            <ac:picMk id="13" creationId="{53D25E6B-0DE8-4AC4-B3B2-6152F801B969}"/>
          </ac:picMkLst>
        </pc:picChg>
        <pc:picChg chg="add mod modCrop">
          <ac:chgData name="天野 未空" userId="bd8e2cdf-5626-48c4-9b4b-c3cc4b484e21" providerId="ADAL" clId="{BB3EF2E6-D487-4938-B799-347351C6A551}" dt="2022-02-07T05:21:31.696" v="13522" actId="164"/>
          <ac:picMkLst>
            <pc:docMk/>
            <pc:sldMk cId="3601406425" sldId="848"/>
            <ac:picMk id="14" creationId="{40E2DCCE-9E33-46EB-BE6A-D51BA6321620}"/>
          </ac:picMkLst>
        </pc:picChg>
      </pc:sldChg>
      <pc:sldChg chg="addSp delSp modSp add mod modShow">
        <pc:chgData name="天野 未空" userId="bd8e2cdf-5626-48c4-9b4b-c3cc4b484e21" providerId="ADAL" clId="{BB3EF2E6-D487-4938-B799-347351C6A551}" dt="2022-02-07T15:29:26.567" v="15286" actId="729"/>
        <pc:sldMkLst>
          <pc:docMk/>
          <pc:sldMk cId="683964453" sldId="849"/>
        </pc:sldMkLst>
        <pc:spChg chg="del">
          <ac:chgData name="天野 未空" userId="bd8e2cdf-5626-48c4-9b4b-c3cc4b484e21" providerId="ADAL" clId="{BB3EF2E6-D487-4938-B799-347351C6A551}" dt="2022-02-07T06:26:05.484" v="13722" actId="21"/>
          <ac:spMkLst>
            <pc:docMk/>
            <pc:sldMk cId="683964453" sldId="849"/>
            <ac:spMk id="2" creationId="{6A5F3FBE-E6CE-4CFD-9F63-734037A220F9}"/>
          </ac:spMkLst>
        </pc:spChg>
        <pc:spChg chg="del">
          <ac:chgData name="天野 未空" userId="bd8e2cdf-5626-48c4-9b4b-c3cc4b484e21" providerId="ADAL" clId="{BB3EF2E6-D487-4938-B799-347351C6A551}" dt="2022-02-07T06:26:05.484" v="13722" actId="21"/>
          <ac:spMkLst>
            <pc:docMk/>
            <pc:sldMk cId="683964453" sldId="849"/>
            <ac:spMk id="6" creationId="{AC3F89B0-F009-41A2-9818-399A4EEDE2F3}"/>
          </ac:spMkLst>
        </pc:spChg>
        <pc:spChg chg="add mod">
          <ac:chgData name="天野 未空" userId="bd8e2cdf-5626-48c4-9b4b-c3cc4b484e21" providerId="ADAL" clId="{BB3EF2E6-D487-4938-B799-347351C6A551}" dt="2022-02-07T06:40:48.339" v="13912" actId="164"/>
          <ac:spMkLst>
            <pc:docMk/>
            <pc:sldMk cId="683964453" sldId="849"/>
            <ac:spMk id="9" creationId="{3F8A0703-0822-4DCE-B08F-31F47D70D043}"/>
          </ac:spMkLst>
        </pc:spChg>
        <pc:spChg chg="del">
          <ac:chgData name="天野 未空" userId="bd8e2cdf-5626-48c4-9b4b-c3cc4b484e21" providerId="ADAL" clId="{BB3EF2E6-D487-4938-B799-347351C6A551}" dt="2022-02-07T06:26:05.484" v="13722" actId="21"/>
          <ac:spMkLst>
            <pc:docMk/>
            <pc:sldMk cId="683964453" sldId="849"/>
            <ac:spMk id="11" creationId="{8D36ECB6-2EFB-473C-AD48-E9EF76FAC11F}"/>
          </ac:spMkLst>
        </pc:spChg>
        <pc:spChg chg="del">
          <ac:chgData name="天野 未空" userId="bd8e2cdf-5626-48c4-9b4b-c3cc4b484e21" providerId="ADAL" clId="{BB3EF2E6-D487-4938-B799-347351C6A551}" dt="2022-02-07T06:26:05.484" v="13722" actId="21"/>
          <ac:spMkLst>
            <pc:docMk/>
            <pc:sldMk cId="683964453" sldId="849"/>
            <ac:spMk id="13" creationId="{A66EADED-05E2-4F86-BD90-F18AF18482DA}"/>
          </ac:spMkLst>
        </pc:spChg>
        <pc:spChg chg="del">
          <ac:chgData name="天野 未空" userId="bd8e2cdf-5626-48c4-9b4b-c3cc4b484e21" providerId="ADAL" clId="{BB3EF2E6-D487-4938-B799-347351C6A551}" dt="2022-02-07T06:26:05.484" v="13722" actId="21"/>
          <ac:spMkLst>
            <pc:docMk/>
            <pc:sldMk cId="683964453" sldId="849"/>
            <ac:spMk id="15" creationId="{5437792D-181A-4F84-8E22-0A307BB0B4AD}"/>
          </ac:spMkLst>
        </pc:spChg>
        <pc:spChg chg="add mod">
          <ac:chgData name="天野 未空" userId="bd8e2cdf-5626-48c4-9b4b-c3cc4b484e21" providerId="ADAL" clId="{BB3EF2E6-D487-4938-B799-347351C6A551}" dt="2022-02-07T06:40:48.339" v="13912" actId="164"/>
          <ac:spMkLst>
            <pc:docMk/>
            <pc:sldMk cId="683964453" sldId="849"/>
            <ac:spMk id="20" creationId="{DB0F6FE9-66C7-4F7A-B774-191ECEC1358F}"/>
          </ac:spMkLst>
        </pc:spChg>
        <pc:spChg chg="add mod">
          <ac:chgData name="天野 未空" userId="bd8e2cdf-5626-48c4-9b4b-c3cc4b484e21" providerId="ADAL" clId="{BB3EF2E6-D487-4938-B799-347351C6A551}" dt="2022-02-07T06:40:48.339" v="13912" actId="164"/>
          <ac:spMkLst>
            <pc:docMk/>
            <pc:sldMk cId="683964453" sldId="849"/>
            <ac:spMk id="21" creationId="{CFA65800-254D-4926-8D5C-4214BAD7DA88}"/>
          </ac:spMkLst>
        </pc:spChg>
        <pc:spChg chg="add del mod">
          <ac:chgData name="天野 未空" userId="bd8e2cdf-5626-48c4-9b4b-c3cc4b484e21" providerId="ADAL" clId="{BB3EF2E6-D487-4938-B799-347351C6A551}" dt="2022-02-07T06:41:40.160" v="13922" actId="21"/>
          <ac:spMkLst>
            <pc:docMk/>
            <pc:sldMk cId="683964453" sldId="849"/>
            <ac:spMk id="23" creationId="{0A761383-1A83-4A9B-870D-18FF0A46A274}"/>
          </ac:spMkLst>
        </pc:spChg>
        <pc:spChg chg="add mod">
          <ac:chgData name="天野 未空" userId="bd8e2cdf-5626-48c4-9b4b-c3cc4b484e21" providerId="ADAL" clId="{BB3EF2E6-D487-4938-B799-347351C6A551}" dt="2022-02-07T06:42:53.325" v="14019" actId="1037"/>
          <ac:spMkLst>
            <pc:docMk/>
            <pc:sldMk cId="683964453" sldId="849"/>
            <ac:spMk id="24" creationId="{7C99746A-2FDF-4856-9C13-42AA75E945B3}"/>
          </ac:spMkLst>
        </pc:spChg>
        <pc:spChg chg="add mod">
          <ac:chgData name="天野 未空" userId="bd8e2cdf-5626-48c4-9b4b-c3cc4b484e21" providerId="ADAL" clId="{BB3EF2E6-D487-4938-B799-347351C6A551}" dt="2022-02-07T06:54:28.483" v="14920" actId="20577"/>
          <ac:spMkLst>
            <pc:docMk/>
            <pc:sldMk cId="683964453" sldId="849"/>
            <ac:spMk id="25" creationId="{CB0243BD-90C2-46FD-B7B6-4E2F9D9DF569}"/>
          </ac:spMkLst>
        </pc:spChg>
        <pc:spChg chg="del">
          <ac:chgData name="天野 未空" userId="bd8e2cdf-5626-48c4-9b4b-c3cc4b484e21" providerId="ADAL" clId="{BB3EF2E6-D487-4938-B799-347351C6A551}" dt="2022-02-07T06:26:00.702" v="13721" actId="21"/>
          <ac:spMkLst>
            <pc:docMk/>
            <pc:sldMk cId="683964453" sldId="849"/>
            <ac:spMk id="27" creationId="{B0196924-40A1-4224-B17C-2A407107E765}"/>
          </ac:spMkLst>
        </pc:spChg>
        <pc:spChg chg="mod">
          <ac:chgData name="天野 未空" userId="bd8e2cdf-5626-48c4-9b4b-c3cc4b484e21" providerId="ADAL" clId="{BB3EF2E6-D487-4938-B799-347351C6A551}" dt="2022-02-07T06:54:41.996" v="14922"/>
          <ac:spMkLst>
            <pc:docMk/>
            <pc:sldMk cId="683964453" sldId="849"/>
            <ac:spMk id="30" creationId="{48773577-CC87-4609-AFCB-0DCBC8A1043C}"/>
          </ac:spMkLst>
        </pc:spChg>
        <pc:spChg chg="mod">
          <ac:chgData name="天野 未空" userId="bd8e2cdf-5626-48c4-9b4b-c3cc4b484e21" providerId="ADAL" clId="{BB3EF2E6-D487-4938-B799-347351C6A551}" dt="2022-02-07T06:54:41.996" v="14922"/>
          <ac:spMkLst>
            <pc:docMk/>
            <pc:sldMk cId="683964453" sldId="849"/>
            <ac:spMk id="31" creationId="{E0C1BEB2-1747-4EC7-856E-2222E76EE3D0}"/>
          </ac:spMkLst>
        </pc:spChg>
        <pc:spChg chg="del">
          <ac:chgData name="天野 未空" userId="bd8e2cdf-5626-48c4-9b4b-c3cc4b484e21" providerId="ADAL" clId="{BB3EF2E6-D487-4938-B799-347351C6A551}" dt="2022-02-07T06:26:05.484" v="13722" actId="21"/>
          <ac:spMkLst>
            <pc:docMk/>
            <pc:sldMk cId="683964453" sldId="849"/>
            <ac:spMk id="35" creationId="{88382A6A-DB36-494E-90D7-B8ACA46E5F34}"/>
          </ac:spMkLst>
        </pc:spChg>
        <pc:spChg chg="del">
          <ac:chgData name="天野 未空" userId="bd8e2cdf-5626-48c4-9b4b-c3cc4b484e21" providerId="ADAL" clId="{BB3EF2E6-D487-4938-B799-347351C6A551}" dt="2022-02-07T06:26:05.484" v="13722" actId="21"/>
          <ac:spMkLst>
            <pc:docMk/>
            <pc:sldMk cId="683964453" sldId="849"/>
            <ac:spMk id="38" creationId="{63755AD1-1180-46DB-B115-468D390A2F02}"/>
          </ac:spMkLst>
        </pc:spChg>
        <pc:spChg chg="del">
          <ac:chgData name="天野 未空" userId="bd8e2cdf-5626-48c4-9b4b-c3cc4b484e21" providerId="ADAL" clId="{BB3EF2E6-D487-4938-B799-347351C6A551}" dt="2022-02-07T06:26:05.484" v="13722" actId="21"/>
          <ac:spMkLst>
            <pc:docMk/>
            <pc:sldMk cId="683964453" sldId="849"/>
            <ac:spMk id="41" creationId="{C4FEC82E-A7EC-453F-8563-4D4CE95F39AC}"/>
          </ac:spMkLst>
        </pc:spChg>
        <pc:spChg chg="del">
          <ac:chgData name="天野 未空" userId="bd8e2cdf-5626-48c4-9b4b-c3cc4b484e21" providerId="ADAL" clId="{BB3EF2E6-D487-4938-B799-347351C6A551}" dt="2022-02-07T06:26:05.484" v="13722" actId="21"/>
          <ac:spMkLst>
            <pc:docMk/>
            <pc:sldMk cId="683964453" sldId="849"/>
            <ac:spMk id="42" creationId="{3B69FD7C-AD94-4D26-AF22-9C043FCC81DF}"/>
          </ac:spMkLst>
        </pc:spChg>
        <pc:grpChg chg="add mod">
          <ac:chgData name="天野 未空" userId="bd8e2cdf-5626-48c4-9b4b-c3cc4b484e21" providerId="ADAL" clId="{BB3EF2E6-D487-4938-B799-347351C6A551}" dt="2022-02-07T06:40:59.222" v="13914" actId="1076"/>
          <ac:grpSpMkLst>
            <pc:docMk/>
            <pc:sldMk cId="683964453" sldId="849"/>
            <ac:grpSpMk id="12" creationId="{CA42D373-43EA-4487-910F-BDDFEF6CCD69}"/>
          </ac:grpSpMkLst>
        </pc:grpChg>
        <pc:grpChg chg="add del mod">
          <ac:chgData name="天野 未空" userId="bd8e2cdf-5626-48c4-9b4b-c3cc4b484e21" providerId="ADAL" clId="{BB3EF2E6-D487-4938-B799-347351C6A551}" dt="2022-02-07T06:54:43.273" v="14923"/>
          <ac:grpSpMkLst>
            <pc:docMk/>
            <pc:sldMk cId="683964453" sldId="849"/>
            <ac:grpSpMk id="29" creationId="{5BB2EB35-9314-40DE-B0A3-AA91EC3CA206}"/>
          </ac:grpSpMkLst>
        </pc:grpChg>
        <pc:picChg chg="add mod">
          <ac:chgData name="天野 未空" userId="bd8e2cdf-5626-48c4-9b4b-c3cc4b484e21" providerId="ADAL" clId="{BB3EF2E6-D487-4938-B799-347351C6A551}" dt="2022-02-07T06:41:05.284" v="13916" actId="1038"/>
          <ac:picMkLst>
            <pc:docMk/>
            <pc:sldMk cId="683964453" sldId="849"/>
            <ac:picMk id="5" creationId="{1B1B8D14-F299-49F3-9E7D-3D3A902F0BC5}"/>
          </ac:picMkLst>
        </pc:picChg>
        <pc:picChg chg="add mod modCrop">
          <ac:chgData name="天野 未空" userId="bd8e2cdf-5626-48c4-9b4b-c3cc4b484e21" providerId="ADAL" clId="{BB3EF2E6-D487-4938-B799-347351C6A551}" dt="2022-02-07T06:40:48.339" v="13912" actId="164"/>
          <ac:picMkLst>
            <pc:docMk/>
            <pc:sldMk cId="683964453" sldId="849"/>
            <ac:picMk id="8" creationId="{ABD74238-17D0-4380-8705-24164007EDA7}"/>
          </ac:picMkLst>
        </pc:picChg>
        <pc:picChg chg="add mod">
          <ac:chgData name="天野 未空" userId="bd8e2cdf-5626-48c4-9b4b-c3cc4b484e21" providerId="ADAL" clId="{BB3EF2E6-D487-4938-B799-347351C6A551}" dt="2022-02-07T06:51:27.028" v="14524" actId="1076"/>
          <ac:picMkLst>
            <pc:docMk/>
            <pc:sldMk cId="683964453" sldId="849"/>
            <ac:picMk id="16" creationId="{529BCE04-9B28-486A-8C23-2B1B48F0C0BD}"/>
          </ac:picMkLst>
        </pc:picChg>
        <pc:picChg chg="del">
          <ac:chgData name="天野 未空" userId="bd8e2cdf-5626-48c4-9b4b-c3cc4b484e21" providerId="ADAL" clId="{BB3EF2E6-D487-4938-B799-347351C6A551}" dt="2022-02-07T06:26:05.484" v="13722" actId="21"/>
          <ac:picMkLst>
            <pc:docMk/>
            <pc:sldMk cId="683964453" sldId="849"/>
            <ac:picMk id="28" creationId="{3F095ACB-B744-40BE-BDFE-B9ACBF6BC7D9}"/>
          </ac:picMkLst>
        </pc:picChg>
      </pc:sldChg>
      <pc:sldChg chg="addSp delSp modSp add mod modShow">
        <pc:chgData name="天野 未空" userId="bd8e2cdf-5626-48c4-9b4b-c3cc4b484e21" providerId="ADAL" clId="{BB3EF2E6-D487-4938-B799-347351C6A551}" dt="2022-02-07T15:29:26.567" v="15286" actId="729"/>
        <pc:sldMkLst>
          <pc:docMk/>
          <pc:sldMk cId="682002898" sldId="850"/>
        </pc:sldMkLst>
        <pc:spChg chg="add mod">
          <ac:chgData name="天野 未空" userId="bd8e2cdf-5626-48c4-9b4b-c3cc4b484e21" providerId="ADAL" clId="{BB3EF2E6-D487-4938-B799-347351C6A551}" dt="2022-02-07T15:14:10.981" v="15070" actId="164"/>
          <ac:spMkLst>
            <pc:docMk/>
            <pc:sldMk cId="682002898" sldId="850"/>
            <ac:spMk id="13" creationId="{83E7A536-5AC5-4025-A2E3-2725C243EA61}"/>
          </ac:spMkLst>
        </pc:spChg>
        <pc:spChg chg="add mod">
          <ac:chgData name="天野 未空" userId="bd8e2cdf-5626-48c4-9b4b-c3cc4b484e21" providerId="ADAL" clId="{BB3EF2E6-D487-4938-B799-347351C6A551}" dt="2022-02-07T15:29:22.612" v="15285" actId="1076"/>
          <ac:spMkLst>
            <pc:docMk/>
            <pc:sldMk cId="682002898" sldId="850"/>
            <ac:spMk id="15" creationId="{8AD00CE4-0B56-47C7-AF27-F1072948798F}"/>
          </ac:spMkLst>
        </pc:spChg>
        <pc:spChg chg="add mod">
          <ac:chgData name="天野 未空" userId="bd8e2cdf-5626-48c4-9b4b-c3cc4b484e21" providerId="ADAL" clId="{BB3EF2E6-D487-4938-B799-347351C6A551}" dt="2022-02-07T15:29:22.612" v="15285" actId="1076"/>
          <ac:spMkLst>
            <pc:docMk/>
            <pc:sldMk cId="682002898" sldId="850"/>
            <ac:spMk id="17" creationId="{E0E49D13-9374-48BB-8EFC-40C94415065F}"/>
          </ac:spMkLst>
        </pc:spChg>
        <pc:spChg chg="add mod">
          <ac:chgData name="天野 未空" userId="bd8e2cdf-5626-48c4-9b4b-c3cc4b484e21" providerId="ADAL" clId="{BB3EF2E6-D487-4938-B799-347351C6A551}" dt="2022-02-07T15:29:22.612" v="15285" actId="1076"/>
          <ac:spMkLst>
            <pc:docMk/>
            <pc:sldMk cId="682002898" sldId="850"/>
            <ac:spMk id="18" creationId="{471DCDBD-AE57-44AF-BB25-EB8ECAE9C491}"/>
          </ac:spMkLst>
        </pc:spChg>
        <pc:spChg chg="add mod">
          <ac:chgData name="天野 未空" userId="bd8e2cdf-5626-48c4-9b4b-c3cc4b484e21" providerId="ADAL" clId="{BB3EF2E6-D487-4938-B799-347351C6A551}" dt="2022-02-07T15:29:22.612" v="15285" actId="1076"/>
          <ac:spMkLst>
            <pc:docMk/>
            <pc:sldMk cId="682002898" sldId="850"/>
            <ac:spMk id="19" creationId="{E4D5E8A2-ABE8-4162-A104-84E403B9836F}"/>
          </ac:spMkLst>
        </pc:spChg>
        <pc:spChg chg="add del mod">
          <ac:chgData name="天野 未空" userId="bd8e2cdf-5626-48c4-9b4b-c3cc4b484e21" providerId="ADAL" clId="{BB3EF2E6-D487-4938-B799-347351C6A551}" dt="2022-02-07T15:24:44.421" v="15259" actId="21"/>
          <ac:spMkLst>
            <pc:docMk/>
            <pc:sldMk cId="682002898" sldId="850"/>
            <ac:spMk id="22" creationId="{93C55378-4CB4-4C22-AC34-521B272D82B4}"/>
          </ac:spMkLst>
        </pc:spChg>
        <pc:spChg chg="add mod">
          <ac:chgData name="天野 未空" userId="bd8e2cdf-5626-48c4-9b4b-c3cc4b484e21" providerId="ADAL" clId="{BB3EF2E6-D487-4938-B799-347351C6A551}" dt="2022-02-07T15:29:22.612" v="15285" actId="1076"/>
          <ac:spMkLst>
            <pc:docMk/>
            <pc:sldMk cId="682002898" sldId="850"/>
            <ac:spMk id="23" creationId="{C052637A-B511-4084-92E1-9BB94A59EFB2}"/>
          </ac:spMkLst>
        </pc:spChg>
        <pc:spChg chg="del">
          <ac:chgData name="天野 未空" userId="bd8e2cdf-5626-48c4-9b4b-c3cc4b484e21" providerId="ADAL" clId="{BB3EF2E6-D487-4938-B799-347351C6A551}" dt="2022-02-07T15:11:00.899" v="14928" actId="21"/>
          <ac:spMkLst>
            <pc:docMk/>
            <pc:sldMk cId="682002898" sldId="850"/>
            <ac:spMk id="24" creationId="{7C99746A-2FDF-4856-9C13-42AA75E945B3}"/>
          </ac:spMkLst>
        </pc:spChg>
        <pc:spChg chg="add del mod">
          <ac:chgData name="天野 未空" userId="bd8e2cdf-5626-48c4-9b4b-c3cc4b484e21" providerId="ADAL" clId="{BB3EF2E6-D487-4938-B799-347351C6A551}" dt="2022-02-07T15:25:04.019" v="15270" actId="21"/>
          <ac:spMkLst>
            <pc:docMk/>
            <pc:sldMk cId="682002898" sldId="850"/>
            <ac:spMk id="26" creationId="{ACB93202-4088-4C71-AC4A-63D79C82F10B}"/>
          </ac:spMkLst>
        </pc:spChg>
        <pc:spChg chg="add mod">
          <ac:chgData name="天野 未空" userId="bd8e2cdf-5626-48c4-9b4b-c3cc4b484e21" providerId="ADAL" clId="{BB3EF2E6-D487-4938-B799-347351C6A551}" dt="2022-02-07T15:29:22.612" v="15285" actId="1076"/>
          <ac:spMkLst>
            <pc:docMk/>
            <pc:sldMk cId="682002898" sldId="850"/>
            <ac:spMk id="27" creationId="{D3EFF184-D5D9-4C90-AB6C-9EDE220E8EA8}"/>
          </ac:spMkLst>
        </pc:spChg>
        <pc:spChg chg="mod">
          <ac:chgData name="天野 未空" userId="bd8e2cdf-5626-48c4-9b4b-c3cc4b484e21" providerId="ADAL" clId="{BB3EF2E6-D487-4938-B799-347351C6A551}" dt="2022-02-07T15:28:56.783" v="15282" actId="571"/>
          <ac:spMkLst>
            <pc:docMk/>
            <pc:sldMk cId="682002898" sldId="850"/>
            <ac:spMk id="30" creationId="{E9E6A2F0-BD45-4266-B66F-80D258F59836}"/>
          </ac:spMkLst>
        </pc:spChg>
        <pc:spChg chg="add mod">
          <ac:chgData name="天野 未空" userId="bd8e2cdf-5626-48c4-9b4b-c3cc4b484e21" providerId="ADAL" clId="{BB3EF2E6-D487-4938-B799-347351C6A551}" dt="2022-02-07T15:28:56.783" v="15282" actId="571"/>
          <ac:spMkLst>
            <pc:docMk/>
            <pc:sldMk cId="682002898" sldId="850"/>
            <ac:spMk id="31" creationId="{CF218913-8FE5-4AB5-9C89-24D695F29CA1}"/>
          </ac:spMkLst>
        </pc:spChg>
        <pc:spChg chg="add mod">
          <ac:chgData name="天野 未空" userId="bd8e2cdf-5626-48c4-9b4b-c3cc4b484e21" providerId="ADAL" clId="{BB3EF2E6-D487-4938-B799-347351C6A551}" dt="2022-02-07T15:28:56.783" v="15282" actId="571"/>
          <ac:spMkLst>
            <pc:docMk/>
            <pc:sldMk cId="682002898" sldId="850"/>
            <ac:spMk id="32" creationId="{92F05D18-2EDB-4253-B5FD-B1DE0C6F15A5}"/>
          </ac:spMkLst>
        </pc:spChg>
        <pc:spChg chg="add mod">
          <ac:chgData name="天野 未空" userId="bd8e2cdf-5626-48c4-9b4b-c3cc4b484e21" providerId="ADAL" clId="{BB3EF2E6-D487-4938-B799-347351C6A551}" dt="2022-02-07T15:28:56.783" v="15282" actId="571"/>
          <ac:spMkLst>
            <pc:docMk/>
            <pc:sldMk cId="682002898" sldId="850"/>
            <ac:spMk id="33" creationId="{2CF3B811-61D9-489D-B33C-EE62D3D6449A}"/>
          </ac:spMkLst>
        </pc:spChg>
        <pc:spChg chg="add mod">
          <ac:chgData name="天野 未空" userId="bd8e2cdf-5626-48c4-9b4b-c3cc4b484e21" providerId="ADAL" clId="{BB3EF2E6-D487-4938-B799-347351C6A551}" dt="2022-02-07T15:28:56.783" v="15282" actId="571"/>
          <ac:spMkLst>
            <pc:docMk/>
            <pc:sldMk cId="682002898" sldId="850"/>
            <ac:spMk id="34" creationId="{2977ACA3-5E25-4DCD-92B5-A4E433777023}"/>
          </ac:spMkLst>
        </pc:spChg>
        <pc:spChg chg="add mod">
          <ac:chgData name="天野 未空" userId="bd8e2cdf-5626-48c4-9b4b-c3cc4b484e21" providerId="ADAL" clId="{BB3EF2E6-D487-4938-B799-347351C6A551}" dt="2022-02-07T15:28:56.783" v="15282" actId="571"/>
          <ac:spMkLst>
            <pc:docMk/>
            <pc:sldMk cId="682002898" sldId="850"/>
            <ac:spMk id="35" creationId="{46AA5E8C-9ABB-4066-9B2A-C25388B783C2}"/>
          </ac:spMkLst>
        </pc:spChg>
        <pc:spChg chg="add mod">
          <ac:chgData name="天野 未空" userId="bd8e2cdf-5626-48c4-9b4b-c3cc4b484e21" providerId="ADAL" clId="{BB3EF2E6-D487-4938-B799-347351C6A551}" dt="2022-02-07T15:28:56.783" v="15282" actId="571"/>
          <ac:spMkLst>
            <pc:docMk/>
            <pc:sldMk cId="682002898" sldId="850"/>
            <ac:spMk id="36" creationId="{31162A54-FDB7-4AF6-953C-FBCF01CD5264}"/>
          </ac:spMkLst>
        </pc:spChg>
        <pc:grpChg chg="add mod">
          <ac:chgData name="天野 未空" userId="bd8e2cdf-5626-48c4-9b4b-c3cc4b484e21" providerId="ADAL" clId="{BB3EF2E6-D487-4938-B799-347351C6A551}" dt="2022-02-07T15:29:22.612" v="15285" actId="1076"/>
          <ac:grpSpMkLst>
            <pc:docMk/>
            <pc:sldMk cId="682002898" sldId="850"/>
            <ac:grpSpMk id="2" creationId="{ABB7B2FB-F5F9-4A09-BFF6-8BE151C7422F}"/>
          </ac:grpSpMkLst>
        </pc:grpChg>
        <pc:grpChg chg="del">
          <ac:chgData name="天野 未空" userId="bd8e2cdf-5626-48c4-9b4b-c3cc4b484e21" providerId="ADAL" clId="{BB3EF2E6-D487-4938-B799-347351C6A551}" dt="2022-02-07T15:10:55.967" v="14926" actId="21"/>
          <ac:grpSpMkLst>
            <pc:docMk/>
            <pc:sldMk cId="682002898" sldId="850"/>
            <ac:grpSpMk id="12" creationId="{CA42D373-43EA-4487-910F-BDDFEF6CCD69}"/>
          </ac:grpSpMkLst>
        </pc:grpChg>
        <pc:grpChg chg="add mod">
          <ac:chgData name="天野 未空" userId="bd8e2cdf-5626-48c4-9b4b-c3cc4b484e21" providerId="ADAL" clId="{BB3EF2E6-D487-4938-B799-347351C6A551}" dt="2022-02-07T15:28:56.783" v="15282" actId="571"/>
          <ac:grpSpMkLst>
            <pc:docMk/>
            <pc:sldMk cId="682002898" sldId="850"/>
            <ac:grpSpMk id="28" creationId="{28438818-C0C8-4082-9D65-D69B39706CD0}"/>
          </ac:grpSpMkLst>
        </pc:grpChg>
        <pc:picChg chg="del">
          <ac:chgData name="天野 未空" userId="bd8e2cdf-5626-48c4-9b4b-c3cc4b484e21" providerId="ADAL" clId="{BB3EF2E6-D487-4938-B799-347351C6A551}" dt="2022-02-07T15:10:57.218" v="14927" actId="21"/>
          <ac:picMkLst>
            <pc:docMk/>
            <pc:sldMk cId="682002898" sldId="850"/>
            <ac:picMk id="5" creationId="{1B1B8D14-F299-49F3-9E7D-3D3A902F0BC5}"/>
          </ac:picMkLst>
        </pc:picChg>
        <pc:picChg chg="add mod">
          <ac:chgData name="天野 未空" userId="bd8e2cdf-5626-48c4-9b4b-c3cc4b484e21" providerId="ADAL" clId="{BB3EF2E6-D487-4938-B799-347351C6A551}" dt="2022-02-07T15:29:10.695" v="15284" actId="1076"/>
          <ac:picMkLst>
            <pc:docMk/>
            <pc:sldMk cId="682002898" sldId="850"/>
            <ac:picMk id="6" creationId="{C3086E01-4CAA-46C3-A2F0-AE7C2B81DC4C}"/>
          </ac:picMkLst>
        </pc:picChg>
        <pc:picChg chg="mod modCrop">
          <ac:chgData name="天野 未空" userId="bd8e2cdf-5626-48c4-9b4b-c3cc4b484e21" providerId="ADAL" clId="{BB3EF2E6-D487-4938-B799-347351C6A551}" dt="2022-02-07T15:14:10.981" v="15070" actId="164"/>
          <ac:picMkLst>
            <pc:docMk/>
            <pc:sldMk cId="682002898" sldId="850"/>
            <ac:picMk id="16" creationId="{529BCE04-9B28-486A-8C23-2B1B48F0C0BD}"/>
          </ac:picMkLst>
        </pc:picChg>
        <pc:picChg chg="mod">
          <ac:chgData name="天野 未空" userId="bd8e2cdf-5626-48c4-9b4b-c3cc4b484e21" providerId="ADAL" clId="{BB3EF2E6-D487-4938-B799-347351C6A551}" dt="2022-02-07T15:28:56.783" v="15282" actId="571"/>
          <ac:picMkLst>
            <pc:docMk/>
            <pc:sldMk cId="682002898" sldId="850"/>
            <ac:picMk id="29" creationId="{F5996213-7825-4D3D-9AC2-7E00F1E41D59}"/>
          </ac:picMkLst>
        </pc:picChg>
      </pc:sldChg>
      <pc:sldChg chg="addSp delSp modSp add mod ord delAnim modAnim modShow">
        <pc:chgData name="天野 未空" userId="bd8e2cdf-5626-48c4-9b4b-c3cc4b484e21" providerId="ADAL" clId="{BB3EF2E6-D487-4938-B799-347351C6A551}" dt="2022-02-08T05:30:26.149" v="17684" actId="2085"/>
        <pc:sldMkLst>
          <pc:docMk/>
          <pc:sldMk cId="3218728940" sldId="851"/>
        </pc:sldMkLst>
        <pc:spChg chg="add mod">
          <ac:chgData name="天野 未空" userId="bd8e2cdf-5626-48c4-9b4b-c3cc4b484e21" providerId="ADAL" clId="{BB3EF2E6-D487-4938-B799-347351C6A551}" dt="2022-02-08T04:58:22.915" v="17410" actId="14100"/>
          <ac:spMkLst>
            <pc:docMk/>
            <pc:sldMk cId="3218728940" sldId="851"/>
            <ac:spMk id="4" creationId="{DDC22BFE-3446-4AC8-8DA8-0E5F66ECBCA5}"/>
          </ac:spMkLst>
        </pc:spChg>
        <pc:spChg chg="add mod">
          <ac:chgData name="天野 未空" userId="bd8e2cdf-5626-48c4-9b4b-c3cc4b484e21" providerId="ADAL" clId="{BB3EF2E6-D487-4938-B799-347351C6A551}" dt="2022-02-08T05:12:07.083" v="17468" actId="1076"/>
          <ac:spMkLst>
            <pc:docMk/>
            <pc:sldMk cId="3218728940" sldId="851"/>
            <ac:spMk id="8" creationId="{208558A6-AE40-4AB1-8F66-098715F232FF}"/>
          </ac:spMkLst>
        </pc:spChg>
        <pc:spChg chg="add del mod">
          <ac:chgData name="天野 未空" userId="bd8e2cdf-5626-48c4-9b4b-c3cc4b484e21" providerId="ADAL" clId="{BB3EF2E6-D487-4938-B799-347351C6A551}" dt="2022-02-08T05:17:16.323" v="17512" actId="21"/>
          <ac:spMkLst>
            <pc:docMk/>
            <pc:sldMk cId="3218728940" sldId="851"/>
            <ac:spMk id="9" creationId="{6363E709-81F3-4ACA-884D-3D2049BD78A9}"/>
          </ac:spMkLst>
        </pc:spChg>
        <pc:spChg chg="add del mod">
          <ac:chgData name="天野 未空" userId="bd8e2cdf-5626-48c4-9b4b-c3cc4b484e21" providerId="ADAL" clId="{BB3EF2E6-D487-4938-B799-347351C6A551}" dt="2022-02-08T04:51:19.099" v="17089" actId="21"/>
          <ac:spMkLst>
            <pc:docMk/>
            <pc:sldMk cId="3218728940" sldId="851"/>
            <ac:spMk id="11" creationId="{0F78C3FB-799F-421C-A135-E62A4AEF211B}"/>
          </ac:spMkLst>
        </pc:spChg>
        <pc:spChg chg="add mod">
          <ac:chgData name="天野 未空" userId="bd8e2cdf-5626-48c4-9b4b-c3cc4b484e21" providerId="ADAL" clId="{BB3EF2E6-D487-4938-B799-347351C6A551}" dt="2022-02-07T15:38:36.535" v="15608" actId="207"/>
          <ac:spMkLst>
            <pc:docMk/>
            <pc:sldMk cId="3218728940" sldId="851"/>
            <ac:spMk id="14" creationId="{5EE970C0-15E3-49F5-AAA6-2807B359DB2E}"/>
          </ac:spMkLst>
        </pc:spChg>
        <pc:spChg chg="add mod">
          <ac:chgData name="天野 未空" userId="bd8e2cdf-5626-48c4-9b4b-c3cc4b484e21" providerId="ADAL" clId="{BB3EF2E6-D487-4938-B799-347351C6A551}" dt="2022-02-07T16:46:35.890" v="16751" actId="164"/>
          <ac:spMkLst>
            <pc:docMk/>
            <pc:sldMk cId="3218728940" sldId="851"/>
            <ac:spMk id="15" creationId="{94FE0D3E-CF8F-4238-AFA8-FD7E41990CFA}"/>
          </ac:spMkLst>
        </pc:spChg>
        <pc:spChg chg="add del mod">
          <ac:chgData name="天野 未空" userId="bd8e2cdf-5626-48c4-9b4b-c3cc4b484e21" providerId="ADAL" clId="{BB3EF2E6-D487-4938-B799-347351C6A551}" dt="2022-02-07T15:51:58.941" v="16528" actId="21"/>
          <ac:spMkLst>
            <pc:docMk/>
            <pc:sldMk cId="3218728940" sldId="851"/>
            <ac:spMk id="17" creationId="{7FA837ED-622E-4850-849D-BADF71A58276}"/>
          </ac:spMkLst>
        </pc:spChg>
        <pc:spChg chg="add del mod topLvl">
          <ac:chgData name="天野 未空" userId="bd8e2cdf-5626-48c4-9b4b-c3cc4b484e21" providerId="ADAL" clId="{BB3EF2E6-D487-4938-B799-347351C6A551}" dt="2022-02-08T04:51:19.099" v="17089" actId="21"/>
          <ac:spMkLst>
            <pc:docMk/>
            <pc:sldMk cId="3218728940" sldId="851"/>
            <ac:spMk id="18" creationId="{75094DC0-0B0B-41DF-B311-F19DF1134BE4}"/>
          </ac:spMkLst>
        </pc:spChg>
        <pc:spChg chg="add del mod topLvl">
          <ac:chgData name="天野 未空" userId="bd8e2cdf-5626-48c4-9b4b-c3cc4b484e21" providerId="ADAL" clId="{BB3EF2E6-D487-4938-B799-347351C6A551}" dt="2022-02-08T04:51:19.099" v="17089" actId="21"/>
          <ac:spMkLst>
            <pc:docMk/>
            <pc:sldMk cId="3218728940" sldId="851"/>
            <ac:spMk id="19" creationId="{0D1B1996-51DA-4474-BF01-458DE75F3A6E}"/>
          </ac:spMkLst>
        </pc:spChg>
        <pc:spChg chg="add del mod">
          <ac:chgData name="天野 未空" userId="bd8e2cdf-5626-48c4-9b4b-c3cc4b484e21" providerId="ADAL" clId="{BB3EF2E6-D487-4938-B799-347351C6A551}" dt="2022-02-08T05:27:33.805" v="17609" actId="21"/>
          <ac:spMkLst>
            <pc:docMk/>
            <pc:sldMk cId="3218728940" sldId="851"/>
            <ac:spMk id="21" creationId="{BE4F3474-C606-452F-BA7E-273C99C15039}"/>
          </ac:spMkLst>
        </pc:spChg>
        <pc:spChg chg="add del mod topLvl">
          <ac:chgData name="天野 未空" userId="bd8e2cdf-5626-48c4-9b4b-c3cc4b484e21" providerId="ADAL" clId="{BB3EF2E6-D487-4938-B799-347351C6A551}" dt="2022-02-08T04:51:11.410" v="17088" actId="21"/>
          <ac:spMkLst>
            <pc:docMk/>
            <pc:sldMk cId="3218728940" sldId="851"/>
            <ac:spMk id="22" creationId="{C376314B-A5E6-4DE7-B72C-1CEE7191E4DA}"/>
          </ac:spMkLst>
        </pc:spChg>
        <pc:spChg chg="del">
          <ac:chgData name="天野 未空" userId="bd8e2cdf-5626-48c4-9b4b-c3cc4b484e21" providerId="ADAL" clId="{BB3EF2E6-D487-4938-B799-347351C6A551}" dt="2022-02-07T15:29:41.796" v="15291" actId="21"/>
          <ac:spMkLst>
            <pc:docMk/>
            <pc:sldMk cId="3218728940" sldId="851"/>
            <ac:spMk id="24" creationId="{7C99746A-2FDF-4856-9C13-42AA75E945B3}"/>
          </ac:spMkLst>
        </pc:spChg>
        <pc:spChg chg="del">
          <ac:chgData name="天野 未空" userId="bd8e2cdf-5626-48c4-9b4b-c3cc4b484e21" providerId="ADAL" clId="{BB3EF2E6-D487-4938-B799-347351C6A551}" dt="2022-02-07T15:29:41.796" v="15291" actId="21"/>
          <ac:spMkLst>
            <pc:docMk/>
            <pc:sldMk cId="3218728940" sldId="851"/>
            <ac:spMk id="25" creationId="{CB0243BD-90C2-46FD-B7B6-4E2F9D9DF569}"/>
          </ac:spMkLst>
        </pc:spChg>
        <pc:spChg chg="add del mod">
          <ac:chgData name="天野 未空" userId="bd8e2cdf-5626-48c4-9b4b-c3cc4b484e21" providerId="ADAL" clId="{BB3EF2E6-D487-4938-B799-347351C6A551}" dt="2022-02-08T04:51:19.099" v="17089" actId="21"/>
          <ac:spMkLst>
            <pc:docMk/>
            <pc:sldMk cId="3218728940" sldId="851"/>
            <ac:spMk id="26" creationId="{C419770A-57CC-4FE4-9461-BA69D82280A9}"/>
          </ac:spMkLst>
        </pc:spChg>
        <pc:spChg chg="add mod">
          <ac:chgData name="天野 未空" userId="bd8e2cdf-5626-48c4-9b4b-c3cc4b484e21" providerId="ADAL" clId="{BB3EF2E6-D487-4938-B799-347351C6A551}" dt="2022-02-07T16:51:15.517" v="16818" actId="20577"/>
          <ac:spMkLst>
            <pc:docMk/>
            <pc:sldMk cId="3218728940" sldId="851"/>
            <ac:spMk id="27" creationId="{8A125335-FED5-409F-BD3F-AD4E32AF4BBE}"/>
          </ac:spMkLst>
        </pc:spChg>
        <pc:spChg chg="add mod">
          <ac:chgData name="天野 未空" userId="bd8e2cdf-5626-48c4-9b4b-c3cc4b484e21" providerId="ADAL" clId="{BB3EF2E6-D487-4938-B799-347351C6A551}" dt="2022-02-07T16:46:35.890" v="16751" actId="164"/>
          <ac:spMkLst>
            <pc:docMk/>
            <pc:sldMk cId="3218728940" sldId="851"/>
            <ac:spMk id="28" creationId="{27E97986-947A-4E38-982C-102B239E4D48}"/>
          </ac:spMkLst>
        </pc:spChg>
        <pc:spChg chg="add del mod">
          <ac:chgData name="天野 未空" userId="bd8e2cdf-5626-48c4-9b4b-c3cc4b484e21" providerId="ADAL" clId="{BB3EF2E6-D487-4938-B799-347351C6A551}" dt="2022-02-08T04:51:11.410" v="17088" actId="21"/>
          <ac:spMkLst>
            <pc:docMk/>
            <pc:sldMk cId="3218728940" sldId="851"/>
            <ac:spMk id="29" creationId="{F35EA2DC-7E71-42AB-84F9-6043EF1D4653}"/>
          </ac:spMkLst>
        </pc:spChg>
        <pc:spChg chg="add mod">
          <ac:chgData name="天野 未空" userId="bd8e2cdf-5626-48c4-9b4b-c3cc4b484e21" providerId="ADAL" clId="{BB3EF2E6-D487-4938-B799-347351C6A551}" dt="2022-02-07T16:53:15.968" v="16877" actId="164"/>
          <ac:spMkLst>
            <pc:docMk/>
            <pc:sldMk cId="3218728940" sldId="851"/>
            <ac:spMk id="30" creationId="{42774BF8-235C-4BFE-BF5F-B32C629FFE1A}"/>
          </ac:spMkLst>
        </pc:spChg>
        <pc:spChg chg="add mod">
          <ac:chgData name="天野 未空" userId="bd8e2cdf-5626-48c4-9b4b-c3cc4b484e21" providerId="ADAL" clId="{BB3EF2E6-D487-4938-B799-347351C6A551}" dt="2022-02-07T16:53:15.968" v="16877" actId="164"/>
          <ac:spMkLst>
            <pc:docMk/>
            <pc:sldMk cId="3218728940" sldId="851"/>
            <ac:spMk id="31" creationId="{7B05C833-CC6D-4276-B838-0F1315324E4C}"/>
          </ac:spMkLst>
        </pc:spChg>
        <pc:spChg chg="add del mod">
          <ac:chgData name="天野 未空" userId="bd8e2cdf-5626-48c4-9b4b-c3cc4b484e21" providerId="ADAL" clId="{BB3EF2E6-D487-4938-B799-347351C6A551}" dt="2022-02-08T04:59:05.902" v="17428" actId="21"/>
          <ac:spMkLst>
            <pc:docMk/>
            <pc:sldMk cId="3218728940" sldId="851"/>
            <ac:spMk id="33" creationId="{B4C0CC00-82F8-4B3B-A71B-BC38E638D2F9}"/>
          </ac:spMkLst>
        </pc:spChg>
        <pc:spChg chg="add mod">
          <ac:chgData name="天野 未空" userId="bd8e2cdf-5626-48c4-9b4b-c3cc4b484e21" providerId="ADAL" clId="{BB3EF2E6-D487-4938-B799-347351C6A551}" dt="2022-02-08T05:01:24.723" v="17460" actId="1036"/>
          <ac:spMkLst>
            <pc:docMk/>
            <pc:sldMk cId="3218728940" sldId="851"/>
            <ac:spMk id="34" creationId="{9B450AA6-2286-41D9-8695-22FEE0803FDD}"/>
          </ac:spMkLst>
        </pc:spChg>
        <pc:spChg chg="add mod">
          <ac:chgData name="天野 未空" userId="bd8e2cdf-5626-48c4-9b4b-c3cc4b484e21" providerId="ADAL" clId="{BB3EF2E6-D487-4938-B799-347351C6A551}" dt="2022-02-08T05:14:17.748" v="17482" actId="1036"/>
          <ac:spMkLst>
            <pc:docMk/>
            <pc:sldMk cId="3218728940" sldId="851"/>
            <ac:spMk id="35" creationId="{A71A1B9B-3024-48C3-BAE7-F4278DF38233}"/>
          </ac:spMkLst>
        </pc:spChg>
        <pc:spChg chg="add mod">
          <ac:chgData name="天野 未空" userId="bd8e2cdf-5626-48c4-9b4b-c3cc4b484e21" providerId="ADAL" clId="{BB3EF2E6-D487-4938-B799-347351C6A551}" dt="2022-02-08T05:14:13.423" v="17477" actId="1076"/>
          <ac:spMkLst>
            <pc:docMk/>
            <pc:sldMk cId="3218728940" sldId="851"/>
            <ac:spMk id="36" creationId="{9FC55EAE-83A5-4E9A-84EA-4F4CFAB319B0}"/>
          </ac:spMkLst>
        </pc:spChg>
        <pc:spChg chg="add del mod">
          <ac:chgData name="天野 未空" userId="bd8e2cdf-5626-48c4-9b4b-c3cc4b484e21" providerId="ADAL" clId="{BB3EF2E6-D487-4938-B799-347351C6A551}" dt="2022-02-08T05:15:43.254" v="17486"/>
          <ac:spMkLst>
            <pc:docMk/>
            <pc:sldMk cId="3218728940" sldId="851"/>
            <ac:spMk id="37" creationId="{E3ACCC93-6656-4D47-BBD4-AF7B648973C5}"/>
          </ac:spMkLst>
        </pc:spChg>
        <pc:spChg chg="mod">
          <ac:chgData name="天野 未空" userId="bd8e2cdf-5626-48c4-9b4b-c3cc4b484e21" providerId="ADAL" clId="{BB3EF2E6-D487-4938-B799-347351C6A551}" dt="2022-02-08T05:15:49.124" v="17487"/>
          <ac:spMkLst>
            <pc:docMk/>
            <pc:sldMk cId="3218728940" sldId="851"/>
            <ac:spMk id="40" creationId="{08153517-1523-494A-A0B8-32C974B3A6F4}"/>
          </ac:spMkLst>
        </pc:spChg>
        <pc:spChg chg="mod">
          <ac:chgData name="天野 未空" userId="bd8e2cdf-5626-48c4-9b4b-c3cc4b484e21" providerId="ADAL" clId="{BB3EF2E6-D487-4938-B799-347351C6A551}" dt="2022-02-08T05:15:49.124" v="17487"/>
          <ac:spMkLst>
            <pc:docMk/>
            <pc:sldMk cId="3218728940" sldId="851"/>
            <ac:spMk id="41" creationId="{5CC4CDBA-D187-423D-B326-98996D94DBB9}"/>
          </ac:spMkLst>
        </pc:spChg>
        <pc:spChg chg="mod">
          <ac:chgData name="天野 未空" userId="bd8e2cdf-5626-48c4-9b4b-c3cc4b484e21" providerId="ADAL" clId="{BB3EF2E6-D487-4938-B799-347351C6A551}" dt="2022-02-08T05:30:26.149" v="17684" actId="2085"/>
          <ac:spMkLst>
            <pc:docMk/>
            <pc:sldMk cId="3218728940" sldId="851"/>
            <ac:spMk id="42" creationId="{B5D64418-83C0-48B6-AE0F-CC2D4E46CCD6}"/>
          </ac:spMkLst>
        </pc:spChg>
        <pc:spChg chg="del mod">
          <ac:chgData name="天野 未空" userId="bd8e2cdf-5626-48c4-9b4b-c3cc4b484e21" providerId="ADAL" clId="{BB3EF2E6-D487-4938-B799-347351C6A551}" dt="2022-02-08T05:15:58.332" v="17489" actId="21"/>
          <ac:spMkLst>
            <pc:docMk/>
            <pc:sldMk cId="3218728940" sldId="851"/>
            <ac:spMk id="43" creationId="{038A7592-BCA4-41EF-9AC0-AB18A6856C5B}"/>
          </ac:spMkLst>
        </pc:spChg>
        <pc:spChg chg="del mod">
          <ac:chgData name="天野 未空" userId="bd8e2cdf-5626-48c4-9b4b-c3cc4b484e21" providerId="ADAL" clId="{BB3EF2E6-D487-4938-B799-347351C6A551}" dt="2022-02-08T05:27:14.552" v="17602" actId="21"/>
          <ac:spMkLst>
            <pc:docMk/>
            <pc:sldMk cId="3218728940" sldId="851"/>
            <ac:spMk id="44" creationId="{44E71339-5EC4-4E52-9A61-D3CC4BE61F16}"/>
          </ac:spMkLst>
        </pc:spChg>
        <pc:spChg chg="add del mod">
          <ac:chgData name="天野 未空" userId="bd8e2cdf-5626-48c4-9b4b-c3cc4b484e21" providerId="ADAL" clId="{BB3EF2E6-D487-4938-B799-347351C6A551}" dt="2022-02-08T05:17:20.687" v="17514" actId="21"/>
          <ac:spMkLst>
            <pc:docMk/>
            <pc:sldMk cId="3218728940" sldId="851"/>
            <ac:spMk id="45" creationId="{3E756E7A-E328-40ED-810B-034A8EBAF458}"/>
          </ac:spMkLst>
        </pc:spChg>
        <pc:spChg chg="add del mod topLvl">
          <ac:chgData name="天野 未空" userId="bd8e2cdf-5626-48c4-9b4b-c3cc4b484e21" providerId="ADAL" clId="{BB3EF2E6-D487-4938-B799-347351C6A551}" dt="2022-02-08T05:24:35.169" v="17531" actId="21"/>
          <ac:spMkLst>
            <pc:docMk/>
            <pc:sldMk cId="3218728940" sldId="851"/>
            <ac:spMk id="48" creationId="{010D597F-CCC7-47DF-AD2A-A0CF28F6DB32}"/>
          </ac:spMkLst>
        </pc:spChg>
        <pc:spChg chg="add del mod topLvl">
          <ac:chgData name="天野 未空" userId="bd8e2cdf-5626-48c4-9b4b-c3cc4b484e21" providerId="ADAL" clId="{BB3EF2E6-D487-4938-B799-347351C6A551}" dt="2022-02-08T05:29:39.848" v="17676" actId="1035"/>
          <ac:spMkLst>
            <pc:docMk/>
            <pc:sldMk cId="3218728940" sldId="851"/>
            <ac:spMk id="49" creationId="{6F400897-7205-4B10-B651-4A39E1962D8C}"/>
          </ac:spMkLst>
        </pc:spChg>
        <pc:spChg chg="mod topLvl">
          <ac:chgData name="天野 未空" userId="bd8e2cdf-5626-48c4-9b4b-c3cc4b484e21" providerId="ADAL" clId="{BB3EF2E6-D487-4938-B799-347351C6A551}" dt="2022-02-08T05:29:39.848" v="17676" actId="1035"/>
          <ac:spMkLst>
            <pc:docMk/>
            <pc:sldMk cId="3218728940" sldId="851"/>
            <ac:spMk id="50" creationId="{05568488-FE90-43FD-9D6C-B861FB1DE757}"/>
          </ac:spMkLst>
        </pc:spChg>
        <pc:spChg chg="mod topLvl">
          <ac:chgData name="天野 未空" userId="bd8e2cdf-5626-48c4-9b4b-c3cc4b484e21" providerId="ADAL" clId="{BB3EF2E6-D487-4938-B799-347351C6A551}" dt="2022-02-08T05:28:40.467" v="17659" actId="165"/>
          <ac:spMkLst>
            <pc:docMk/>
            <pc:sldMk cId="3218728940" sldId="851"/>
            <ac:spMk id="51" creationId="{62E48308-229C-4A42-B13C-C4708D7F7BD1}"/>
          </ac:spMkLst>
        </pc:spChg>
        <pc:spChg chg="mod topLvl">
          <ac:chgData name="天野 未空" userId="bd8e2cdf-5626-48c4-9b4b-c3cc4b484e21" providerId="ADAL" clId="{BB3EF2E6-D487-4938-B799-347351C6A551}" dt="2022-02-08T05:29:39.848" v="17676" actId="1035"/>
          <ac:spMkLst>
            <pc:docMk/>
            <pc:sldMk cId="3218728940" sldId="851"/>
            <ac:spMk id="54" creationId="{EF2EB08E-7FE6-480E-BD0F-6E6E3C89E099}"/>
          </ac:spMkLst>
        </pc:spChg>
        <pc:spChg chg="mod topLvl">
          <ac:chgData name="天野 未空" userId="bd8e2cdf-5626-48c4-9b4b-c3cc4b484e21" providerId="ADAL" clId="{BB3EF2E6-D487-4938-B799-347351C6A551}" dt="2022-02-08T05:30:07.751" v="17682" actId="207"/>
          <ac:spMkLst>
            <pc:docMk/>
            <pc:sldMk cId="3218728940" sldId="851"/>
            <ac:spMk id="55" creationId="{AA5CE34D-41A8-45D5-94D9-BEE3B19F3C04}"/>
          </ac:spMkLst>
        </pc:spChg>
        <pc:spChg chg="mod topLvl">
          <ac:chgData name="天野 未空" userId="bd8e2cdf-5626-48c4-9b4b-c3cc4b484e21" providerId="ADAL" clId="{BB3EF2E6-D487-4938-B799-347351C6A551}" dt="2022-02-08T05:29:12.252" v="17670" actId="165"/>
          <ac:spMkLst>
            <pc:docMk/>
            <pc:sldMk cId="3218728940" sldId="851"/>
            <ac:spMk id="56" creationId="{A6DC4998-3B09-4552-9BD4-E85DD23D6820}"/>
          </ac:spMkLst>
        </pc:spChg>
        <pc:spChg chg="add mod">
          <ac:chgData name="天野 未空" userId="bd8e2cdf-5626-48c4-9b4b-c3cc4b484e21" providerId="ADAL" clId="{BB3EF2E6-D487-4938-B799-347351C6A551}" dt="2022-02-08T05:29:44.372" v="17679" actId="1036"/>
          <ac:spMkLst>
            <pc:docMk/>
            <pc:sldMk cId="3218728940" sldId="851"/>
            <ac:spMk id="57" creationId="{21CE3F2B-A069-43AB-85BB-639ABE0207B5}"/>
          </ac:spMkLst>
        </pc:spChg>
        <pc:grpChg chg="add mod">
          <ac:chgData name="天野 未空" userId="bd8e2cdf-5626-48c4-9b4b-c3cc4b484e21" providerId="ADAL" clId="{BB3EF2E6-D487-4938-B799-347351C6A551}" dt="2022-02-08T04:55:34.371" v="17299" actId="164"/>
          <ac:grpSpMkLst>
            <pc:docMk/>
            <pc:sldMk cId="3218728940" sldId="851"/>
            <ac:grpSpMk id="2" creationId="{0D46F835-8E9F-48E0-84E0-0FD05A02EAE2}"/>
          </ac:grpSpMkLst>
        </pc:grpChg>
        <pc:grpChg chg="add mod">
          <ac:chgData name="天野 未空" userId="bd8e2cdf-5626-48c4-9b4b-c3cc4b484e21" providerId="ADAL" clId="{BB3EF2E6-D487-4938-B799-347351C6A551}" dt="2022-02-08T04:55:37.185" v="17312" actId="1037"/>
          <ac:grpSpMkLst>
            <pc:docMk/>
            <pc:sldMk cId="3218728940" sldId="851"/>
            <ac:grpSpMk id="6" creationId="{5F941CAB-40AC-4F82-B4DA-60077D679C0D}"/>
          </ac:grpSpMkLst>
        </pc:grpChg>
        <pc:grpChg chg="add del mod">
          <ac:chgData name="天野 未空" userId="bd8e2cdf-5626-48c4-9b4b-c3cc4b484e21" providerId="ADAL" clId="{BB3EF2E6-D487-4938-B799-347351C6A551}" dt="2022-02-07T15:52:07.484" v="16530" actId="165"/>
          <ac:grpSpMkLst>
            <pc:docMk/>
            <pc:sldMk cId="3218728940" sldId="851"/>
            <ac:grpSpMk id="6" creationId="{DDB9B980-E004-4D49-B51B-B3968B59CBD5}"/>
          </ac:grpSpMkLst>
        </pc:grpChg>
        <pc:grpChg chg="add del mod">
          <ac:chgData name="天野 未空" userId="bd8e2cdf-5626-48c4-9b4b-c3cc4b484e21" providerId="ADAL" clId="{BB3EF2E6-D487-4938-B799-347351C6A551}" dt="2022-02-07T15:52:22.367" v="16533" actId="165"/>
          <ac:grpSpMkLst>
            <pc:docMk/>
            <pc:sldMk cId="3218728940" sldId="851"/>
            <ac:grpSpMk id="7" creationId="{5D4BE86B-0A8F-417B-96A6-A169972D791F}"/>
          </ac:grpSpMkLst>
        </pc:grpChg>
        <pc:grpChg chg="del">
          <ac:chgData name="天野 未空" userId="bd8e2cdf-5626-48c4-9b4b-c3cc4b484e21" providerId="ADAL" clId="{BB3EF2E6-D487-4938-B799-347351C6A551}" dt="2022-02-07T15:29:41.796" v="15291" actId="21"/>
          <ac:grpSpMkLst>
            <pc:docMk/>
            <pc:sldMk cId="3218728940" sldId="851"/>
            <ac:grpSpMk id="12" creationId="{CA42D373-43EA-4487-910F-BDDFEF6CCD69}"/>
          </ac:grpSpMkLst>
        </pc:grpChg>
        <pc:grpChg chg="add mod">
          <ac:chgData name="天野 未空" userId="bd8e2cdf-5626-48c4-9b4b-c3cc4b484e21" providerId="ADAL" clId="{BB3EF2E6-D487-4938-B799-347351C6A551}" dt="2022-02-07T16:53:15.968" v="16877" actId="164"/>
          <ac:grpSpMkLst>
            <pc:docMk/>
            <pc:sldMk cId="3218728940" sldId="851"/>
            <ac:grpSpMk id="23" creationId="{28728684-365A-4F4C-A784-EB5B6E377EEB}"/>
          </ac:grpSpMkLst>
        </pc:grpChg>
        <pc:grpChg chg="add del mod">
          <ac:chgData name="天野 未空" userId="bd8e2cdf-5626-48c4-9b4b-c3cc4b484e21" providerId="ADAL" clId="{BB3EF2E6-D487-4938-B799-347351C6A551}" dt="2022-02-08T04:51:11.410" v="17088" actId="21"/>
          <ac:grpSpMkLst>
            <pc:docMk/>
            <pc:sldMk cId="3218728940" sldId="851"/>
            <ac:grpSpMk id="32" creationId="{6D62F3D8-D765-4DB5-B6F9-B21E0D590803}"/>
          </ac:grpSpMkLst>
        </pc:grpChg>
        <pc:grpChg chg="add mod">
          <ac:chgData name="天野 未空" userId="bd8e2cdf-5626-48c4-9b4b-c3cc4b484e21" providerId="ADAL" clId="{BB3EF2E6-D487-4938-B799-347351C6A551}" dt="2022-02-08T05:17:07.001" v="17510" actId="1076"/>
          <ac:grpSpMkLst>
            <pc:docMk/>
            <pc:sldMk cId="3218728940" sldId="851"/>
            <ac:grpSpMk id="38" creationId="{EF274CD2-BA64-4BE6-A306-AE755963D784}"/>
          </ac:grpSpMkLst>
        </pc:grpChg>
        <pc:grpChg chg="del mod">
          <ac:chgData name="天野 未空" userId="bd8e2cdf-5626-48c4-9b4b-c3cc4b484e21" providerId="ADAL" clId="{BB3EF2E6-D487-4938-B799-347351C6A551}" dt="2022-02-08T05:27:14.552" v="17602" actId="21"/>
          <ac:grpSpMkLst>
            <pc:docMk/>
            <pc:sldMk cId="3218728940" sldId="851"/>
            <ac:grpSpMk id="39" creationId="{30B744D9-80AA-4438-A0FA-C1968B38BB71}"/>
          </ac:grpSpMkLst>
        </pc:grpChg>
        <pc:grpChg chg="add del mod">
          <ac:chgData name="天野 未空" userId="bd8e2cdf-5626-48c4-9b4b-c3cc4b484e21" providerId="ADAL" clId="{BB3EF2E6-D487-4938-B799-347351C6A551}" dt="2022-02-08T05:28:37.606" v="17658" actId="165"/>
          <ac:grpSpMkLst>
            <pc:docMk/>
            <pc:sldMk cId="3218728940" sldId="851"/>
            <ac:grpSpMk id="46" creationId="{D5ECC2BC-F0B8-412C-8E03-1D23B5D736E8}"/>
          </ac:grpSpMkLst>
        </pc:grpChg>
        <pc:grpChg chg="add del mod topLvl">
          <ac:chgData name="天野 未空" userId="bd8e2cdf-5626-48c4-9b4b-c3cc4b484e21" providerId="ADAL" clId="{BB3EF2E6-D487-4938-B799-347351C6A551}" dt="2022-02-08T05:28:40.467" v="17659" actId="165"/>
          <ac:grpSpMkLst>
            <pc:docMk/>
            <pc:sldMk cId="3218728940" sldId="851"/>
            <ac:grpSpMk id="47" creationId="{451116DE-4041-42EB-80D1-E0DE097F7BDA}"/>
          </ac:grpSpMkLst>
        </pc:grpChg>
        <pc:grpChg chg="add del mod">
          <ac:chgData name="天野 未空" userId="bd8e2cdf-5626-48c4-9b4b-c3cc4b484e21" providerId="ADAL" clId="{BB3EF2E6-D487-4938-B799-347351C6A551}" dt="2022-02-08T05:28:37.606" v="17658" actId="165"/>
          <ac:grpSpMkLst>
            <pc:docMk/>
            <pc:sldMk cId="3218728940" sldId="851"/>
            <ac:grpSpMk id="52" creationId="{82791CC8-2772-4DB7-9115-9664A18C29C9}"/>
          </ac:grpSpMkLst>
        </pc:grpChg>
        <pc:grpChg chg="add del mod topLvl">
          <ac:chgData name="天野 未空" userId="bd8e2cdf-5626-48c4-9b4b-c3cc4b484e21" providerId="ADAL" clId="{BB3EF2E6-D487-4938-B799-347351C6A551}" dt="2022-02-08T05:29:12.252" v="17670" actId="165"/>
          <ac:grpSpMkLst>
            <pc:docMk/>
            <pc:sldMk cId="3218728940" sldId="851"/>
            <ac:grpSpMk id="53" creationId="{A2BBD323-A437-4415-8429-B92E7CF3630D}"/>
          </ac:grpSpMkLst>
        </pc:grpChg>
        <pc:graphicFrameChg chg="add del mod ord modGraphic">
          <ac:chgData name="天野 未空" userId="bd8e2cdf-5626-48c4-9b4b-c3cc4b484e21" providerId="ADAL" clId="{BB3EF2E6-D487-4938-B799-347351C6A551}" dt="2022-02-08T05:27:31.055" v="17608" actId="167"/>
          <ac:graphicFrameMkLst>
            <pc:docMk/>
            <pc:sldMk cId="3218728940" sldId="851"/>
            <ac:graphicFrameMk id="5" creationId="{98B99DCF-94E8-4A96-BFCA-359A52870D44}"/>
          </ac:graphicFrameMkLst>
        </pc:graphicFrameChg>
        <pc:graphicFrameChg chg="add del mod">
          <ac:chgData name="天野 未空" userId="bd8e2cdf-5626-48c4-9b4b-c3cc4b484e21" providerId="ADAL" clId="{BB3EF2E6-D487-4938-B799-347351C6A551}" dt="2022-02-08T04:56:41.702" v="17373"/>
          <ac:graphicFrameMkLst>
            <pc:docMk/>
            <pc:sldMk cId="3218728940" sldId="851"/>
            <ac:graphicFrameMk id="7" creationId="{89539E2E-DA0A-42B6-9B84-DD936589D474}"/>
          </ac:graphicFrameMkLst>
        </pc:graphicFrameChg>
        <pc:picChg chg="del">
          <ac:chgData name="天野 未空" userId="bd8e2cdf-5626-48c4-9b4b-c3cc4b484e21" providerId="ADAL" clId="{BB3EF2E6-D487-4938-B799-347351C6A551}" dt="2022-02-07T15:29:41.796" v="15291" actId="21"/>
          <ac:picMkLst>
            <pc:docMk/>
            <pc:sldMk cId="3218728940" sldId="851"/>
            <ac:picMk id="5" creationId="{1B1B8D14-F299-49F3-9E7D-3D3A902F0BC5}"/>
          </ac:picMkLst>
        </pc:picChg>
        <pc:picChg chg="add mod">
          <ac:chgData name="天野 未空" userId="bd8e2cdf-5626-48c4-9b4b-c3cc4b484e21" providerId="ADAL" clId="{BB3EF2E6-D487-4938-B799-347351C6A551}" dt="2022-02-07T15:33:08.712" v="15414" actId="164"/>
          <ac:picMkLst>
            <pc:docMk/>
            <pc:sldMk cId="3218728940" sldId="851"/>
            <ac:picMk id="13" creationId="{BCD6141E-8DE3-4A66-89B1-7C09EC49734B}"/>
          </ac:picMkLst>
        </pc:picChg>
        <pc:picChg chg="del">
          <ac:chgData name="天野 未空" userId="bd8e2cdf-5626-48c4-9b4b-c3cc4b484e21" providerId="ADAL" clId="{BB3EF2E6-D487-4938-B799-347351C6A551}" dt="2022-02-07T15:29:41.796" v="15291" actId="21"/>
          <ac:picMkLst>
            <pc:docMk/>
            <pc:sldMk cId="3218728940" sldId="851"/>
            <ac:picMk id="16" creationId="{529BCE04-9B28-486A-8C23-2B1B48F0C0BD}"/>
          </ac:picMkLst>
        </pc:picChg>
      </pc:sldChg>
      <pc:sldChg chg="modSp new mod">
        <pc:chgData name="天野 未空" userId="bd8e2cdf-5626-48c4-9b4b-c3cc4b484e21" providerId="ADAL" clId="{BB3EF2E6-D487-4938-B799-347351C6A551}" dt="2022-02-07T16:55:40.181" v="16980"/>
        <pc:sldMkLst>
          <pc:docMk/>
          <pc:sldMk cId="2070341164" sldId="852"/>
        </pc:sldMkLst>
        <pc:spChg chg="mod">
          <ac:chgData name="天野 未空" userId="bd8e2cdf-5626-48c4-9b4b-c3cc4b484e21" providerId="ADAL" clId="{BB3EF2E6-D487-4938-B799-347351C6A551}" dt="2022-02-07T16:55:40.181" v="16980"/>
          <ac:spMkLst>
            <pc:docMk/>
            <pc:sldMk cId="2070341164" sldId="852"/>
            <ac:spMk id="3" creationId="{855EDE2F-7B30-4720-AB1E-7308F1BB449C}"/>
          </ac:spMkLst>
        </pc:spChg>
      </pc:sldChg>
      <pc:sldChg chg="add">
        <pc:chgData name="天野 未空" userId="bd8e2cdf-5626-48c4-9b4b-c3cc4b484e21" providerId="ADAL" clId="{BB3EF2E6-D487-4938-B799-347351C6A551}" dt="2022-02-08T04:49:10.646" v="17086"/>
        <pc:sldMkLst>
          <pc:docMk/>
          <pc:sldMk cId="1450537322" sldId="853"/>
        </pc:sldMkLst>
      </pc:sldChg>
      <pc:sldMasterChg chg="modSldLayout">
        <pc:chgData name="天野 未空" userId="bd8e2cdf-5626-48c4-9b4b-c3cc4b484e21" providerId="ADAL" clId="{BB3EF2E6-D487-4938-B799-347351C6A551}" dt="2022-02-06T05:22:03.733" v="2102" actId="2711"/>
        <pc:sldMasterMkLst>
          <pc:docMk/>
          <pc:sldMasterMk cId="3101127709" sldId="2147483684"/>
        </pc:sldMasterMkLst>
        <pc:sldLayoutChg chg="addSp modSp mod">
          <pc:chgData name="天野 未空" userId="bd8e2cdf-5626-48c4-9b4b-c3cc4b484e21" providerId="ADAL" clId="{BB3EF2E6-D487-4938-B799-347351C6A551}" dt="2022-02-06T05:22:03.733" v="2102" actId="2711"/>
          <pc:sldLayoutMkLst>
            <pc:docMk/>
            <pc:sldMasterMk cId="3101127709" sldId="2147483684"/>
            <pc:sldLayoutMk cId="3855612445" sldId="2147483686"/>
          </pc:sldLayoutMkLst>
          <pc:spChg chg="add mod">
            <ac:chgData name="天野 未空" userId="bd8e2cdf-5626-48c4-9b4b-c3cc4b484e21" providerId="ADAL" clId="{BB3EF2E6-D487-4938-B799-347351C6A551}" dt="2022-02-06T05:22:03.733" v="2102" actId="2711"/>
            <ac:spMkLst>
              <pc:docMk/>
              <pc:sldMasterMk cId="3101127709" sldId="2147483684"/>
              <pc:sldLayoutMk cId="3855612445" sldId="2147483686"/>
              <ac:spMk id="4" creationId="{EC43BA28-4DF1-468B-9580-84CC1FA3A939}"/>
            </ac:spMkLst>
          </pc:spChg>
        </pc:sldLayoutChg>
      </pc:sldMasterChg>
    </pc:docChg>
  </pc:docChgLst>
  <pc:docChgLst>
    <pc:chgData name="天野 未空" userId="bd8e2cdf-5626-48c4-9b4b-c3cc4b484e21" providerId="ADAL" clId="{0F051928-44DD-4401-A0D4-A73F8B63C376}"/>
    <pc:docChg chg="custSel addSld delSld modSld addSection modSection">
      <pc:chgData name="天野 未空" userId="bd8e2cdf-5626-48c4-9b4b-c3cc4b484e21" providerId="ADAL" clId="{0F051928-44DD-4401-A0D4-A73F8B63C376}" dt="2022-02-03T03:48:22.161" v="1564" actId="20577"/>
      <pc:docMkLst>
        <pc:docMk/>
      </pc:docMkLst>
      <pc:sldChg chg="del">
        <pc:chgData name="天野 未空" userId="bd8e2cdf-5626-48c4-9b4b-c3cc4b484e21" providerId="ADAL" clId="{0F051928-44DD-4401-A0D4-A73F8B63C376}" dt="2022-02-02T11:35:45.802" v="0" actId="2696"/>
        <pc:sldMkLst>
          <pc:docMk/>
          <pc:sldMk cId="2450693448" sldId="328"/>
        </pc:sldMkLst>
      </pc:sldChg>
      <pc:sldChg chg="del">
        <pc:chgData name="天野 未空" userId="bd8e2cdf-5626-48c4-9b4b-c3cc4b484e21" providerId="ADAL" clId="{0F051928-44DD-4401-A0D4-A73F8B63C376}" dt="2022-02-02T11:35:45.802" v="0" actId="2696"/>
        <pc:sldMkLst>
          <pc:docMk/>
          <pc:sldMk cId="3958265478" sldId="349"/>
        </pc:sldMkLst>
      </pc:sldChg>
      <pc:sldChg chg="del">
        <pc:chgData name="天野 未空" userId="bd8e2cdf-5626-48c4-9b4b-c3cc4b484e21" providerId="ADAL" clId="{0F051928-44DD-4401-A0D4-A73F8B63C376}" dt="2022-02-02T11:35:45.802" v="0" actId="2696"/>
        <pc:sldMkLst>
          <pc:docMk/>
          <pc:sldMk cId="3111191981" sldId="353"/>
        </pc:sldMkLst>
      </pc:sldChg>
      <pc:sldChg chg="modSp mod">
        <pc:chgData name="天野 未空" userId="bd8e2cdf-5626-48c4-9b4b-c3cc4b484e21" providerId="ADAL" clId="{0F051928-44DD-4401-A0D4-A73F8B63C376}" dt="2022-02-02T11:36:10.161" v="37"/>
        <pc:sldMkLst>
          <pc:docMk/>
          <pc:sldMk cId="2649751533" sldId="461"/>
        </pc:sldMkLst>
        <pc:spChg chg="mod">
          <ac:chgData name="天野 未空" userId="bd8e2cdf-5626-48c4-9b4b-c3cc4b484e21" providerId="ADAL" clId="{0F051928-44DD-4401-A0D4-A73F8B63C376}" dt="2022-02-02T11:36:10.161" v="37"/>
          <ac:spMkLst>
            <pc:docMk/>
            <pc:sldMk cId="2649751533" sldId="461"/>
            <ac:spMk id="8" creationId="{5CBE35B9-22C1-4AD9-8886-B1B1B8D5B55D}"/>
          </ac:spMkLst>
        </pc:spChg>
      </pc:sldChg>
      <pc:sldChg chg="del">
        <pc:chgData name="天野 未空" userId="bd8e2cdf-5626-48c4-9b4b-c3cc4b484e21" providerId="ADAL" clId="{0F051928-44DD-4401-A0D4-A73F8B63C376}" dt="2022-02-02T11:35:45.802" v="0" actId="2696"/>
        <pc:sldMkLst>
          <pc:docMk/>
          <pc:sldMk cId="467063119" sldId="483"/>
        </pc:sldMkLst>
      </pc:sldChg>
      <pc:sldChg chg="del">
        <pc:chgData name="天野 未空" userId="bd8e2cdf-5626-48c4-9b4b-c3cc4b484e21" providerId="ADAL" clId="{0F051928-44DD-4401-A0D4-A73F8B63C376}" dt="2022-02-02T11:35:45.802" v="0" actId="2696"/>
        <pc:sldMkLst>
          <pc:docMk/>
          <pc:sldMk cId="1545792838" sldId="494"/>
        </pc:sldMkLst>
      </pc:sldChg>
      <pc:sldChg chg="del">
        <pc:chgData name="天野 未空" userId="bd8e2cdf-5626-48c4-9b4b-c3cc4b484e21" providerId="ADAL" clId="{0F051928-44DD-4401-A0D4-A73F8B63C376}" dt="2022-02-02T11:35:45.802" v="0" actId="2696"/>
        <pc:sldMkLst>
          <pc:docMk/>
          <pc:sldMk cId="2872392125" sldId="527"/>
        </pc:sldMkLst>
      </pc:sldChg>
      <pc:sldChg chg="del">
        <pc:chgData name="天野 未空" userId="bd8e2cdf-5626-48c4-9b4b-c3cc4b484e21" providerId="ADAL" clId="{0F051928-44DD-4401-A0D4-A73F8B63C376}" dt="2022-02-02T11:35:45.802" v="0" actId="2696"/>
        <pc:sldMkLst>
          <pc:docMk/>
          <pc:sldMk cId="2583737185" sldId="529"/>
        </pc:sldMkLst>
      </pc:sldChg>
      <pc:sldChg chg="del">
        <pc:chgData name="天野 未空" userId="bd8e2cdf-5626-48c4-9b4b-c3cc4b484e21" providerId="ADAL" clId="{0F051928-44DD-4401-A0D4-A73F8B63C376}" dt="2022-02-02T11:35:45.802" v="0" actId="2696"/>
        <pc:sldMkLst>
          <pc:docMk/>
          <pc:sldMk cId="4176154180" sldId="535"/>
        </pc:sldMkLst>
      </pc:sldChg>
      <pc:sldChg chg="del">
        <pc:chgData name="天野 未空" userId="bd8e2cdf-5626-48c4-9b4b-c3cc4b484e21" providerId="ADAL" clId="{0F051928-44DD-4401-A0D4-A73F8B63C376}" dt="2022-02-02T11:35:45.802" v="0" actId="2696"/>
        <pc:sldMkLst>
          <pc:docMk/>
          <pc:sldMk cId="2614431013" sldId="538"/>
        </pc:sldMkLst>
      </pc:sldChg>
      <pc:sldChg chg="del">
        <pc:chgData name="天野 未空" userId="bd8e2cdf-5626-48c4-9b4b-c3cc4b484e21" providerId="ADAL" clId="{0F051928-44DD-4401-A0D4-A73F8B63C376}" dt="2022-02-02T11:35:45.802" v="0" actId="2696"/>
        <pc:sldMkLst>
          <pc:docMk/>
          <pc:sldMk cId="1649873918" sldId="539"/>
        </pc:sldMkLst>
      </pc:sldChg>
      <pc:sldChg chg="del">
        <pc:chgData name="天野 未空" userId="bd8e2cdf-5626-48c4-9b4b-c3cc4b484e21" providerId="ADAL" clId="{0F051928-44DD-4401-A0D4-A73F8B63C376}" dt="2022-02-02T11:35:45.802" v="0" actId="2696"/>
        <pc:sldMkLst>
          <pc:docMk/>
          <pc:sldMk cId="417927024" sldId="540"/>
        </pc:sldMkLst>
      </pc:sldChg>
      <pc:sldChg chg="del">
        <pc:chgData name="天野 未空" userId="bd8e2cdf-5626-48c4-9b4b-c3cc4b484e21" providerId="ADAL" clId="{0F051928-44DD-4401-A0D4-A73F8B63C376}" dt="2022-02-02T11:35:45.802" v="0" actId="2696"/>
        <pc:sldMkLst>
          <pc:docMk/>
          <pc:sldMk cId="2255426480" sldId="546"/>
        </pc:sldMkLst>
      </pc:sldChg>
      <pc:sldChg chg="del">
        <pc:chgData name="天野 未空" userId="bd8e2cdf-5626-48c4-9b4b-c3cc4b484e21" providerId="ADAL" clId="{0F051928-44DD-4401-A0D4-A73F8B63C376}" dt="2022-02-02T11:35:45.802" v="0" actId="2696"/>
        <pc:sldMkLst>
          <pc:docMk/>
          <pc:sldMk cId="2876765940" sldId="548"/>
        </pc:sldMkLst>
      </pc:sldChg>
      <pc:sldChg chg="del">
        <pc:chgData name="天野 未空" userId="bd8e2cdf-5626-48c4-9b4b-c3cc4b484e21" providerId="ADAL" clId="{0F051928-44DD-4401-A0D4-A73F8B63C376}" dt="2022-02-02T11:35:45.802" v="0" actId="2696"/>
        <pc:sldMkLst>
          <pc:docMk/>
          <pc:sldMk cId="2300528088" sldId="554"/>
        </pc:sldMkLst>
      </pc:sldChg>
      <pc:sldChg chg="del">
        <pc:chgData name="天野 未空" userId="bd8e2cdf-5626-48c4-9b4b-c3cc4b484e21" providerId="ADAL" clId="{0F051928-44DD-4401-A0D4-A73F8B63C376}" dt="2022-02-02T11:35:45.802" v="0" actId="2696"/>
        <pc:sldMkLst>
          <pc:docMk/>
          <pc:sldMk cId="990209488" sldId="555"/>
        </pc:sldMkLst>
      </pc:sldChg>
      <pc:sldChg chg="del">
        <pc:chgData name="天野 未空" userId="bd8e2cdf-5626-48c4-9b4b-c3cc4b484e21" providerId="ADAL" clId="{0F051928-44DD-4401-A0D4-A73F8B63C376}" dt="2022-02-02T11:35:45.802" v="0" actId="2696"/>
        <pc:sldMkLst>
          <pc:docMk/>
          <pc:sldMk cId="3291167112" sldId="558"/>
        </pc:sldMkLst>
      </pc:sldChg>
      <pc:sldChg chg="del">
        <pc:chgData name="天野 未空" userId="bd8e2cdf-5626-48c4-9b4b-c3cc4b484e21" providerId="ADAL" clId="{0F051928-44DD-4401-A0D4-A73F8B63C376}" dt="2022-02-02T11:35:45.802" v="0" actId="2696"/>
        <pc:sldMkLst>
          <pc:docMk/>
          <pc:sldMk cId="1077150055" sldId="559"/>
        </pc:sldMkLst>
      </pc:sldChg>
      <pc:sldChg chg="del">
        <pc:chgData name="天野 未空" userId="bd8e2cdf-5626-48c4-9b4b-c3cc4b484e21" providerId="ADAL" clId="{0F051928-44DD-4401-A0D4-A73F8B63C376}" dt="2022-02-02T11:35:45.802" v="0" actId="2696"/>
        <pc:sldMkLst>
          <pc:docMk/>
          <pc:sldMk cId="4230961536" sldId="560"/>
        </pc:sldMkLst>
      </pc:sldChg>
      <pc:sldChg chg="del">
        <pc:chgData name="天野 未空" userId="bd8e2cdf-5626-48c4-9b4b-c3cc4b484e21" providerId="ADAL" clId="{0F051928-44DD-4401-A0D4-A73F8B63C376}" dt="2022-02-02T11:35:45.802" v="0" actId="2696"/>
        <pc:sldMkLst>
          <pc:docMk/>
          <pc:sldMk cId="2783895851" sldId="561"/>
        </pc:sldMkLst>
      </pc:sldChg>
      <pc:sldChg chg="del">
        <pc:chgData name="天野 未空" userId="bd8e2cdf-5626-48c4-9b4b-c3cc4b484e21" providerId="ADAL" clId="{0F051928-44DD-4401-A0D4-A73F8B63C376}" dt="2022-02-02T11:35:45.802" v="0" actId="2696"/>
        <pc:sldMkLst>
          <pc:docMk/>
          <pc:sldMk cId="3515735298" sldId="562"/>
        </pc:sldMkLst>
      </pc:sldChg>
      <pc:sldChg chg="del">
        <pc:chgData name="天野 未空" userId="bd8e2cdf-5626-48c4-9b4b-c3cc4b484e21" providerId="ADAL" clId="{0F051928-44DD-4401-A0D4-A73F8B63C376}" dt="2022-02-02T11:35:45.802" v="0" actId="2696"/>
        <pc:sldMkLst>
          <pc:docMk/>
          <pc:sldMk cId="1828939389" sldId="563"/>
        </pc:sldMkLst>
      </pc:sldChg>
      <pc:sldChg chg="del">
        <pc:chgData name="天野 未空" userId="bd8e2cdf-5626-48c4-9b4b-c3cc4b484e21" providerId="ADAL" clId="{0F051928-44DD-4401-A0D4-A73F8B63C376}" dt="2022-02-02T11:35:45.802" v="0" actId="2696"/>
        <pc:sldMkLst>
          <pc:docMk/>
          <pc:sldMk cId="580265826" sldId="564"/>
        </pc:sldMkLst>
      </pc:sldChg>
      <pc:sldChg chg="del">
        <pc:chgData name="天野 未空" userId="bd8e2cdf-5626-48c4-9b4b-c3cc4b484e21" providerId="ADAL" clId="{0F051928-44DD-4401-A0D4-A73F8B63C376}" dt="2022-02-02T11:35:45.802" v="0" actId="2696"/>
        <pc:sldMkLst>
          <pc:docMk/>
          <pc:sldMk cId="1080741500" sldId="565"/>
        </pc:sldMkLst>
      </pc:sldChg>
      <pc:sldChg chg="del">
        <pc:chgData name="天野 未空" userId="bd8e2cdf-5626-48c4-9b4b-c3cc4b484e21" providerId="ADAL" clId="{0F051928-44DD-4401-A0D4-A73F8B63C376}" dt="2022-02-02T11:35:45.802" v="0" actId="2696"/>
        <pc:sldMkLst>
          <pc:docMk/>
          <pc:sldMk cId="545743027" sldId="566"/>
        </pc:sldMkLst>
      </pc:sldChg>
      <pc:sldChg chg="del">
        <pc:chgData name="天野 未空" userId="bd8e2cdf-5626-48c4-9b4b-c3cc4b484e21" providerId="ADAL" clId="{0F051928-44DD-4401-A0D4-A73F8B63C376}" dt="2022-02-02T11:35:45.802" v="0" actId="2696"/>
        <pc:sldMkLst>
          <pc:docMk/>
          <pc:sldMk cId="3434611674" sldId="567"/>
        </pc:sldMkLst>
      </pc:sldChg>
      <pc:sldChg chg="del">
        <pc:chgData name="天野 未空" userId="bd8e2cdf-5626-48c4-9b4b-c3cc4b484e21" providerId="ADAL" clId="{0F051928-44DD-4401-A0D4-A73F8B63C376}" dt="2022-02-02T11:35:45.802" v="0" actId="2696"/>
        <pc:sldMkLst>
          <pc:docMk/>
          <pc:sldMk cId="1040127739" sldId="568"/>
        </pc:sldMkLst>
      </pc:sldChg>
      <pc:sldChg chg="del">
        <pc:chgData name="天野 未空" userId="bd8e2cdf-5626-48c4-9b4b-c3cc4b484e21" providerId="ADAL" clId="{0F051928-44DD-4401-A0D4-A73F8B63C376}" dt="2022-02-02T11:35:45.802" v="0" actId="2696"/>
        <pc:sldMkLst>
          <pc:docMk/>
          <pc:sldMk cId="2181679165" sldId="569"/>
        </pc:sldMkLst>
      </pc:sldChg>
      <pc:sldChg chg="del">
        <pc:chgData name="天野 未空" userId="bd8e2cdf-5626-48c4-9b4b-c3cc4b484e21" providerId="ADAL" clId="{0F051928-44DD-4401-A0D4-A73F8B63C376}" dt="2022-02-02T11:35:45.802" v="0" actId="2696"/>
        <pc:sldMkLst>
          <pc:docMk/>
          <pc:sldMk cId="1042203693" sldId="570"/>
        </pc:sldMkLst>
      </pc:sldChg>
      <pc:sldChg chg="del">
        <pc:chgData name="天野 未空" userId="bd8e2cdf-5626-48c4-9b4b-c3cc4b484e21" providerId="ADAL" clId="{0F051928-44DD-4401-A0D4-A73F8B63C376}" dt="2022-02-02T11:35:45.802" v="0" actId="2696"/>
        <pc:sldMkLst>
          <pc:docMk/>
          <pc:sldMk cId="4187170759" sldId="571"/>
        </pc:sldMkLst>
      </pc:sldChg>
      <pc:sldChg chg="del">
        <pc:chgData name="天野 未空" userId="bd8e2cdf-5626-48c4-9b4b-c3cc4b484e21" providerId="ADAL" clId="{0F051928-44DD-4401-A0D4-A73F8B63C376}" dt="2022-02-02T11:35:45.802" v="0" actId="2696"/>
        <pc:sldMkLst>
          <pc:docMk/>
          <pc:sldMk cId="145627054" sldId="572"/>
        </pc:sldMkLst>
      </pc:sldChg>
      <pc:sldChg chg="addSp delSp modSp add mod">
        <pc:chgData name="天野 未空" userId="bd8e2cdf-5626-48c4-9b4b-c3cc4b484e21" providerId="ADAL" clId="{0F051928-44DD-4401-A0D4-A73F8B63C376}" dt="2022-02-02T11:49:30.356" v="298"/>
        <pc:sldMkLst>
          <pc:docMk/>
          <pc:sldMk cId="3567232517" sldId="726"/>
        </pc:sldMkLst>
        <pc:spChg chg="del">
          <ac:chgData name="天野 未空" userId="bd8e2cdf-5626-48c4-9b4b-c3cc4b484e21" providerId="ADAL" clId="{0F051928-44DD-4401-A0D4-A73F8B63C376}" dt="2022-02-02T11:36:26.377" v="40" actId="21"/>
          <ac:spMkLst>
            <pc:docMk/>
            <pc:sldMk cId="3567232517" sldId="726"/>
            <ac:spMk id="2" creationId="{22D789B0-1B33-46DE-ACEC-3A6D05A49887}"/>
          </ac:spMkLst>
        </pc:spChg>
        <pc:spChg chg="mod">
          <ac:chgData name="天野 未空" userId="bd8e2cdf-5626-48c4-9b4b-c3cc4b484e21" providerId="ADAL" clId="{0F051928-44DD-4401-A0D4-A73F8B63C376}" dt="2022-02-02T11:36:29.687" v="41" actId="20577"/>
          <ac:spMkLst>
            <pc:docMk/>
            <pc:sldMk cId="3567232517" sldId="726"/>
            <ac:spMk id="3" creationId="{828198D9-D660-46A8-B673-906F140B29C5}"/>
          </ac:spMkLst>
        </pc:spChg>
        <pc:spChg chg="add mod">
          <ac:chgData name="天野 未空" userId="bd8e2cdf-5626-48c4-9b4b-c3cc4b484e21" providerId="ADAL" clId="{0F051928-44DD-4401-A0D4-A73F8B63C376}" dt="2022-02-02T11:49:30.356" v="298"/>
          <ac:spMkLst>
            <pc:docMk/>
            <pc:sldMk cId="3567232517" sldId="726"/>
            <ac:spMk id="6" creationId="{17838951-F32D-4A47-8A89-12EC48C30A95}"/>
          </ac:spMkLst>
        </pc:spChg>
        <pc:spChg chg="del">
          <ac:chgData name="天野 未空" userId="bd8e2cdf-5626-48c4-9b4b-c3cc4b484e21" providerId="ADAL" clId="{0F051928-44DD-4401-A0D4-A73F8B63C376}" dt="2022-02-02T11:36:24.856" v="39" actId="21"/>
          <ac:spMkLst>
            <pc:docMk/>
            <pc:sldMk cId="3567232517" sldId="726"/>
            <ac:spMk id="12" creationId="{8DA053F7-D40A-44C8-B8E6-CE7491C2376F}"/>
          </ac:spMkLst>
        </pc:spChg>
        <pc:spChg chg="mod">
          <ac:chgData name="天野 未空" userId="bd8e2cdf-5626-48c4-9b4b-c3cc4b484e21" providerId="ADAL" clId="{0F051928-44DD-4401-A0D4-A73F8B63C376}" dt="2022-02-02T11:47:18.162" v="105" actId="20577"/>
          <ac:spMkLst>
            <pc:docMk/>
            <pc:sldMk cId="3567232517" sldId="726"/>
            <ac:spMk id="13" creationId="{ABAA5281-4184-401B-87D0-08B2DCDD6EA2}"/>
          </ac:spMkLst>
        </pc:spChg>
      </pc:sldChg>
      <pc:sldChg chg="add">
        <pc:chgData name="天野 未空" userId="bd8e2cdf-5626-48c4-9b4b-c3cc4b484e21" providerId="ADAL" clId="{0F051928-44DD-4401-A0D4-A73F8B63C376}" dt="2022-02-02T11:36:59.134" v="44"/>
        <pc:sldMkLst>
          <pc:docMk/>
          <pc:sldMk cId="2766667230" sldId="739"/>
        </pc:sldMkLst>
      </pc:sldChg>
      <pc:sldChg chg="add">
        <pc:chgData name="天野 未空" userId="bd8e2cdf-5626-48c4-9b4b-c3cc4b484e21" providerId="ADAL" clId="{0F051928-44DD-4401-A0D4-A73F8B63C376}" dt="2022-02-02T11:36:59.134" v="44"/>
        <pc:sldMkLst>
          <pc:docMk/>
          <pc:sldMk cId="3129293227" sldId="742"/>
        </pc:sldMkLst>
      </pc:sldChg>
      <pc:sldChg chg="add">
        <pc:chgData name="天野 未空" userId="bd8e2cdf-5626-48c4-9b4b-c3cc4b484e21" providerId="ADAL" clId="{0F051928-44DD-4401-A0D4-A73F8B63C376}" dt="2022-02-02T11:37:11.014" v="45"/>
        <pc:sldMkLst>
          <pc:docMk/>
          <pc:sldMk cId="1144765734" sldId="745"/>
        </pc:sldMkLst>
      </pc:sldChg>
      <pc:sldChg chg="add">
        <pc:chgData name="天野 未空" userId="bd8e2cdf-5626-48c4-9b4b-c3cc4b484e21" providerId="ADAL" clId="{0F051928-44DD-4401-A0D4-A73F8B63C376}" dt="2022-02-02T11:37:22.895" v="46"/>
        <pc:sldMkLst>
          <pc:docMk/>
          <pc:sldMk cId="3361665539" sldId="751"/>
        </pc:sldMkLst>
      </pc:sldChg>
      <pc:sldChg chg="add">
        <pc:chgData name="天野 未空" userId="bd8e2cdf-5626-48c4-9b4b-c3cc4b484e21" providerId="ADAL" clId="{0F051928-44DD-4401-A0D4-A73F8B63C376}" dt="2022-02-02T11:50:59.417" v="301"/>
        <pc:sldMkLst>
          <pc:docMk/>
          <pc:sldMk cId="286421432" sldId="754"/>
        </pc:sldMkLst>
      </pc:sldChg>
      <pc:sldChg chg="add">
        <pc:chgData name="天野 未空" userId="bd8e2cdf-5626-48c4-9b4b-c3cc4b484e21" providerId="ADAL" clId="{0F051928-44DD-4401-A0D4-A73F8B63C376}" dt="2022-02-02T11:50:59.417" v="301"/>
        <pc:sldMkLst>
          <pc:docMk/>
          <pc:sldMk cId="2652917006" sldId="755"/>
        </pc:sldMkLst>
      </pc:sldChg>
      <pc:sldChg chg="add">
        <pc:chgData name="天野 未空" userId="bd8e2cdf-5626-48c4-9b4b-c3cc4b484e21" providerId="ADAL" clId="{0F051928-44DD-4401-A0D4-A73F8B63C376}" dt="2022-02-02T11:53:32.666" v="303"/>
        <pc:sldMkLst>
          <pc:docMk/>
          <pc:sldMk cId="2211541555" sldId="756"/>
        </pc:sldMkLst>
      </pc:sldChg>
      <pc:sldChg chg="add">
        <pc:chgData name="天野 未空" userId="bd8e2cdf-5626-48c4-9b4b-c3cc4b484e21" providerId="ADAL" clId="{0F051928-44DD-4401-A0D4-A73F8B63C376}" dt="2022-02-02T11:59:31.333" v="308"/>
        <pc:sldMkLst>
          <pc:docMk/>
          <pc:sldMk cId="1635091694" sldId="758"/>
        </pc:sldMkLst>
      </pc:sldChg>
      <pc:sldChg chg="add">
        <pc:chgData name="天野 未空" userId="bd8e2cdf-5626-48c4-9b4b-c3cc4b484e21" providerId="ADAL" clId="{0F051928-44DD-4401-A0D4-A73F8B63C376}" dt="2022-02-02T11:59:31.333" v="308"/>
        <pc:sldMkLst>
          <pc:docMk/>
          <pc:sldMk cId="3091042243" sldId="761"/>
        </pc:sldMkLst>
      </pc:sldChg>
      <pc:sldChg chg="add del">
        <pc:chgData name="天野 未空" userId="bd8e2cdf-5626-48c4-9b4b-c3cc4b484e21" providerId="ADAL" clId="{0F051928-44DD-4401-A0D4-A73F8B63C376}" dt="2022-02-02T11:59:31.333" v="308"/>
        <pc:sldMkLst>
          <pc:docMk/>
          <pc:sldMk cId="2507493257" sldId="765"/>
        </pc:sldMkLst>
      </pc:sldChg>
      <pc:sldChg chg="add del">
        <pc:chgData name="天野 未空" userId="bd8e2cdf-5626-48c4-9b4b-c3cc4b484e21" providerId="ADAL" clId="{0F051928-44DD-4401-A0D4-A73F8B63C376}" dt="2022-02-02T11:59:31.333" v="308"/>
        <pc:sldMkLst>
          <pc:docMk/>
          <pc:sldMk cId="2824178450" sldId="767"/>
        </pc:sldMkLst>
      </pc:sldChg>
      <pc:sldChg chg="add del">
        <pc:chgData name="天野 未空" userId="bd8e2cdf-5626-48c4-9b4b-c3cc4b484e21" providerId="ADAL" clId="{0F051928-44DD-4401-A0D4-A73F8B63C376}" dt="2022-02-02T11:59:31.333" v="308"/>
        <pc:sldMkLst>
          <pc:docMk/>
          <pc:sldMk cId="1290705037" sldId="768"/>
        </pc:sldMkLst>
      </pc:sldChg>
      <pc:sldChg chg="add">
        <pc:chgData name="天野 未空" userId="bd8e2cdf-5626-48c4-9b4b-c3cc4b484e21" providerId="ADAL" clId="{0F051928-44DD-4401-A0D4-A73F8B63C376}" dt="2022-02-02T11:50:59.417" v="301"/>
        <pc:sldMkLst>
          <pc:docMk/>
          <pc:sldMk cId="3421580629" sldId="773"/>
        </pc:sldMkLst>
      </pc:sldChg>
      <pc:sldChg chg="add">
        <pc:chgData name="天野 未空" userId="bd8e2cdf-5626-48c4-9b4b-c3cc4b484e21" providerId="ADAL" clId="{0F051928-44DD-4401-A0D4-A73F8B63C376}" dt="2022-02-02T11:50:16.896" v="300"/>
        <pc:sldMkLst>
          <pc:docMk/>
          <pc:sldMk cId="4009948075" sldId="774"/>
        </pc:sldMkLst>
      </pc:sldChg>
      <pc:sldChg chg="add">
        <pc:chgData name="天野 未空" userId="bd8e2cdf-5626-48c4-9b4b-c3cc4b484e21" providerId="ADAL" clId="{0F051928-44DD-4401-A0D4-A73F8B63C376}" dt="2022-02-02T11:50:16.896" v="300"/>
        <pc:sldMkLst>
          <pc:docMk/>
          <pc:sldMk cId="3661388478" sldId="775"/>
        </pc:sldMkLst>
      </pc:sldChg>
      <pc:sldChg chg="add">
        <pc:chgData name="天野 未空" userId="bd8e2cdf-5626-48c4-9b4b-c3cc4b484e21" providerId="ADAL" clId="{0F051928-44DD-4401-A0D4-A73F8B63C376}" dt="2022-02-02T11:51:07.074" v="302"/>
        <pc:sldMkLst>
          <pc:docMk/>
          <pc:sldMk cId="1028527279" sldId="778"/>
        </pc:sldMkLst>
      </pc:sldChg>
      <pc:sldChg chg="add">
        <pc:chgData name="天野 未空" userId="bd8e2cdf-5626-48c4-9b4b-c3cc4b484e21" providerId="ADAL" clId="{0F051928-44DD-4401-A0D4-A73F8B63C376}" dt="2022-02-02T11:50:05.839" v="299"/>
        <pc:sldMkLst>
          <pc:docMk/>
          <pc:sldMk cId="502497010" sldId="779"/>
        </pc:sldMkLst>
      </pc:sldChg>
      <pc:sldChg chg="add">
        <pc:chgData name="天野 未空" userId="bd8e2cdf-5626-48c4-9b4b-c3cc4b484e21" providerId="ADAL" clId="{0F051928-44DD-4401-A0D4-A73F8B63C376}" dt="2022-02-02T11:50:05.839" v="299"/>
        <pc:sldMkLst>
          <pc:docMk/>
          <pc:sldMk cId="4272248000" sldId="781"/>
        </pc:sldMkLst>
      </pc:sldChg>
      <pc:sldChg chg="add mod modShow">
        <pc:chgData name="天野 未空" userId="bd8e2cdf-5626-48c4-9b4b-c3cc4b484e21" providerId="ADAL" clId="{0F051928-44DD-4401-A0D4-A73F8B63C376}" dt="2022-02-02T11:45:54.364" v="48" actId="729"/>
        <pc:sldMkLst>
          <pc:docMk/>
          <pc:sldMk cId="3994943520" sldId="784"/>
        </pc:sldMkLst>
      </pc:sldChg>
      <pc:sldChg chg="add">
        <pc:chgData name="天野 未空" userId="bd8e2cdf-5626-48c4-9b4b-c3cc4b484e21" providerId="ADAL" clId="{0F051928-44DD-4401-A0D4-A73F8B63C376}" dt="2022-02-02T11:50:16.896" v="300"/>
        <pc:sldMkLst>
          <pc:docMk/>
          <pc:sldMk cId="2971554351" sldId="803"/>
        </pc:sldMkLst>
      </pc:sldChg>
      <pc:sldChg chg="modSp new mod">
        <pc:chgData name="天野 未空" userId="bd8e2cdf-5626-48c4-9b4b-c3cc4b484e21" providerId="ADAL" clId="{0F051928-44DD-4401-A0D4-A73F8B63C376}" dt="2022-02-03T03:48:22.161" v="1564" actId="20577"/>
        <pc:sldMkLst>
          <pc:docMk/>
          <pc:sldMk cId="1175506195" sldId="804"/>
        </pc:sldMkLst>
        <pc:spChg chg="mod">
          <ac:chgData name="天野 未空" userId="bd8e2cdf-5626-48c4-9b4b-c3cc4b484e21" providerId="ADAL" clId="{0F051928-44DD-4401-A0D4-A73F8B63C376}" dt="2022-02-03T03:48:22.161" v="1564" actId="20577"/>
          <ac:spMkLst>
            <pc:docMk/>
            <pc:sldMk cId="1175506195" sldId="804"/>
            <ac:spMk id="2" creationId="{3D2D1651-1381-4D35-AE3D-D64BC06A1B33}"/>
          </ac:spMkLst>
        </pc:spChg>
        <pc:spChg chg="mod">
          <ac:chgData name="天野 未空" userId="bd8e2cdf-5626-48c4-9b4b-c3cc4b484e21" providerId="ADAL" clId="{0F051928-44DD-4401-A0D4-A73F8B63C376}" dt="2022-02-02T12:02:32.192" v="915"/>
          <ac:spMkLst>
            <pc:docMk/>
            <pc:sldMk cId="1175506195" sldId="804"/>
            <ac:spMk id="3" creationId="{A0FA5675-464B-4F94-9DA3-04D84C83F9D4}"/>
          </ac:spMkLst>
        </pc:spChg>
      </pc:sldChg>
    </pc:docChg>
  </pc:docChgLst>
  <pc:docChgLst>
    <pc:chgData name="天野 未空" userId="bd8e2cdf-5626-48c4-9b4b-c3cc4b484e21" providerId="ADAL" clId="{F4FA9E07-9959-4F26-930E-CFE62D8EECF3}"/>
    <pc:docChg chg="undo redo custSel addSld delSld modSld sldOrd modMainMaster addSection modSection">
      <pc:chgData name="天野 未空" userId="bd8e2cdf-5626-48c4-9b4b-c3cc4b484e21" providerId="ADAL" clId="{F4FA9E07-9959-4F26-930E-CFE62D8EECF3}" dt="2022-02-12T15:47:58.574" v="12196" actId="1037"/>
      <pc:docMkLst>
        <pc:docMk/>
      </pc:docMkLst>
      <pc:sldChg chg="modSp mod modNotesTx">
        <pc:chgData name="天野 未空" userId="bd8e2cdf-5626-48c4-9b4b-c3cc4b484e21" providerId="ADAL" clId="{F4FA9E07-9959-4F26-930E-CFE62D8EECF3}" dt="2022-02-12T15:47:58.574" v="12196" actId="1037"/>
        <pc:sldMkLst>
          <pc:docMk/>
          <pc:sldMk cId="2614431013" sldId="538"/>
        </pc:sldMkLst>
        <pc:spChg chg="mod">
          <ac:chgData name="天野 未空" userId="bd8e2cdf-5626-48c4-9b4b-c3cc4b484e21" providerId="ADAL" clId="{F4FA9E07-9959-4F26-930E-CFE62D8EECF3}" dt="2022-02-12T15:47:43.064" v="12184" actId="1076"/>
          <ac:spMkLst>
            <pc:docMk/>
            <pc:sldMk cId="2614431013" sldId="538"/>
            <ac:spMk id="17" creationId="{E57DACD8-3CCF-415A-9742-6198497B4B34}"/>
          </ac:spMkLst>
        </pc:spChg>
        <pc:spChg chg="mod">
          <ac:chgData name="天野 未空" userId="bd8e2cdf-5626-48c4-9b4b-c3cc4b484e21" providerId="ADAL" clId="{F4FA9E07-9959-4F26-930E-CFE62D8EECF3}" dt="2022-02-12T15:47:58.574" v="12196" actId="1037"/>
          <ac:spMkLst>
            <pc:docMk/>
            <pc:sldMk cId="2614431013" sldId="538"/>
            <ac:spMk id="25" creationId="{AD429542-8477-4B28-8D24-FCA1A9EF2BFB}"/>
          </ac:spMkLst>
        </pc:spChg>
      </pc:sldChg>
      <pc:sldChg chg="addSp delSp modSp mod">
        <pc:chgData name="天野 未空" userId="bd8e2cdf-5626-48c4-9b4b-c3cc4b484e21" providerId="ADAL" clId="{F4FA9E07-9959-4F26-930E-CFE62D8EECF3}" dt="2022-02-11T05:43:52.499" v="2268" actId="1076"/>
        <pc:sldMkLst>
          <pc:docMk/>
          <pc:sldMk cId="1311325625" sldId="828"/>
        </pc:sldMkLst>
        <pc:spChg chg="mod">
          <ac:chgData name="天野 未空" userId="bd8e2cdf-5626-48c4-9b4b-c3cc4b484e21" providerId="ADAL" clId="{F4FA9E07-9959-4F26-930E-CFE62D8EECF3}" dt="2022-02-11T05:43:52.499" v="2268" actId="1076"/>
          <ac:spMkLst>
            <pc:docMk/>
            <pc:sldMk cId="1311325625" sldId="828"/>
            <ac:spMk id="2" creationId="{F3E478D2-13B1-4256-A93F-727BFF762B4C}"/>
          </ac:spMkLst>
        </pc:spChg>
        <pc:spChg chg="add mod">
          <ac:chgData name="天野 未空" userId="bd8e2cdf-5626-48c4-9b4b-c3cc4b484e21" providerId="ADAL" clId="{F4FA9E07-9959-4F26-930E-CFE62D8EECF3}" dt="2022-02-10T12:58:40.064" v="845" actId="20577"/>
          <ac:spMkLst>
            <pc:docMk/>
            <pc:sldMk cId="1311325625" sldId="828"/>
            <ac:spMk id="5" creationId="{47F6F8C3-FAC7-4E22-B005-DC0943154040}"/>
          </ac:spMkLst>
        </pc:spChg>
        <pc:spChg chg="mod topLvl">
          <ac:chgData name="天野 未空" userId="bd8e2cdf-5626-48c4-9b4b-c3cc4b484e21" providerId="ADAL" clId="{F4FA9E07-9959-4F26-930E-CFE62D8EECF3}" dt="2022-02-11T05:42:15.751" v="2176" actId="164"/>
          <ac:spMkLst>
            <pc:docMk/>
            <pc:sldMk cId="1311325625" sldId="828"/>
            <ac:spMk id="17" creationId="{7BFE7C31-D73E-4570-BF93-28984E9C818B}"/>
          </ac:spMkLst>
        </pc:spChg>
        <pc:spChg chg="mod topLvl">
          <ac:chgData name="天野 未空" userId="bd8e2cdf-5626-48c4-9b4b-c3cc4b484e21" providerId="ADAL" clId="{F4FA9E07-9959-4F26-930E-CFE62D8EECF3}" dt="2022-02-11T05:43:38.437" v="2267" actId="27636"/>
          <ac:spMkLst>
            <pc:docMk/>
            <pc:sldMk cId="1311325625" sldId="828"/>
            <ac:spMk id="18" creationId="{278A9AF8-491C-48D2-BE81-A9A3AA7E86D7}"/>
          </ac:spMkLst>
        </pc:spChg>
        <pc:spChg chg="mod topLvl">
          <ac:chgData name="天野 未空" userId="bd8e2cdf-5626-48c4-9b4b-c3cc4b484e21" providerId="ADAL" clId="{F4FA9E07-9959-4F26-930E-CFE62D8EECF3}" dt="2022-02-11T05:42:15.751" v="2176" actId="164"/>
          <ac:spMkLst>
            <pc:docMk/>
            <pc:sldMk cId="1311325625" sldId="828"/>
            <ac:spMk id="20" creationId="{61F7FF9A-28D6-4725-B439-6FA247C641F9}"/>
          </ac:spMkLst>
        </pc:spChg>
        <pc:grpChg chg="add del mod">
          <ac:chgData name="天野 未空" userId="bd8e2cdf-5626-48c4-9b4b-c3cc4b484e21" providerId="ADAL" clId="{F4FA9E07-9959-4F26-930E-CFE62D8EECF3}" dt="2022-02-11T05:40:56.719" v="2173" actId="165"/>
          <ac:grpSpMkLst>
            <pc:docMk/>
            <pc:sldMk cId="1311325625" sldId="828"/>
            <ac:grpSpMk id="6" creationId="{8314A493-2CD3-4E85-ABB6-7AEF4637810D}"/>
          </ac:grpSpMkLst>
        </pc:grpChg>
        <pc:grpChg chg="add mod">
          <ac:chgData name="天野 未空" userId="bd8e2cdf-5626-48c4-9b4b-c3cc4b484e21" providerId="ADAL" clId="{F4FA9E07-9959-4F26-930E-CFE62D8EECF3}" dt="2022-02-11T05:42:19.887" v="2177" actId="1076"/>
          <ac:grpSpMkLst>
            <pc:docMk/>
            <pc:sldMk cId="1311325625" sldId="828"/>
            <ac:grpSpMk id="10" creationId="{11EE35AE-A283-43F5-8AAB-06D4FA3EE405}"/>
          </ac:grpSpMkLst>
        </pc:grpChg>
        <pc:grpChg chg="add del mod">
          <ac:chgData name="天野 未空" userId="bd8e2cdf-5626-48c4-9b4b-c3cc4b484e21" providerId="ADAL" clId="{F4FA9E07-9959-4F26-930E-CFE62D8EECF3}" dt="2022-02-10T12:58:39.007" v="827" actId="165"/>
          <ac:grpSpMkLst>
            <pc:docMk/>
            <pc:sldMk cId="1311325625" sldId="828"/>
            <ac:grpSpMk id="21" creationId="{A7682A0E-BDFD-4B3F-8135-9ED93D310894}"/>
          </ac:grpSpMkLst>
        </pc:grpChg>
      </pc:sldChg>
      <pc:sldChg chg="addSp modSp del ord">
        <pc:chgData name="天野 未空" userId="bd8e2cdf-5626-48c4-9b4b-c3cc4b484e21" providerId="ADAL" clId="{F4FA9E07-9959-4F26-930E-CFE62D8EECF3}" dt="2022-02-11T16:25:11.707" v="9058" actId="2696"/>
        <pc:sldMkLst>
          <pc:docMk/>
          <pc:sldMk cId="4107299607" sldId="842"/>
        </pc:sldMkLst>
        <pc:spChg chg="mod">
          <ac:chgData name="天野 未空" userId="bd8e2cdf-5626-48c4-9b4b-c3cc4b484e21" providerId="ADAL" clId="{F4FA9E07-9959-4F26-930E-CFE62D8EECF3}" dt="2022-02-11T14:07:08.918" v="5728"/>
          <ac:spMkLst>
            <pc:docMk/>
            <pc:sldMk cId="4107299607" sldId="842"/>
            <ac:spMk id="76" creationId="{543C98CB-59CD-43D0-BC64-722AEA2070D7}"/>
          </ac:spMkLst>
        </pc:spChg>
        <pc:spChg chg="mod">
          <ac:chgData name="天野 未空" userId="bd8e2cdf-5626-48c4-9b4b-c3cc4b484e21" providerId="ADAL" clId="{F4FA9E07-9959-4F26-930E-CFE62D8EECF3}" dt="2022-02-11T14:07:08.918" v="5728"/>
          <ac:spMkLst>
            <pc:docMk/>
            <pc:sldMk cId="4107299607" sldId="842"/>
            <ac:spMk id="81" creationId="{A0A9586A-EA03-46CC-B602-9E8CAF8F913E}"/>
          </ac:spMkLst>
        </pc:spChg>
        <pc:spChg chg="mod">
          <ac:chgData name="天野 未空" userId="bd8e2cdf-5626-48c4-9b4b-c3cc4b484e21" providerId="ADAL" clId="{F4FA9E07-9959-4F26-930E-CFE62D8EECF3}" dt="2022-02-11T14:07:08.918" v="5728"/>
          <ac:spMkLst>
            <pc:docMk/>
            <pc:sldMk cId="4107299607" sldId="842"/>
            <ac:spMk id="82" creationId="{0E77FC37-852A-4048-BDBE-0336E9296D92}"/>
          </ac:spMkLst>
        </pc:spChg>
        <pc:grpChg chg="add mod">
          <ac:chgData name="天野 未空" userId="bd8e2cdf-5626-48c4-9b4b-c3cc4b484e21" providerId="ADAL" clId="{F4FA9E07-9959-4F26-930E-CFE62D8EECF3}" dt="2022-02-11T14:07:08.918" v="5728"/>
          <ac:grpSpMkLst>
            <pc:docMk/>
            <pc:sldMk cId="4107299607" sldId="842"/>
            <ac:grpSpMk id="75" creationId="{59D64AAD-6FB9-4B86-A949-8FA110594DD9}"/>
          </ac:grpSpMkLst>
        </pc:grpChg>
        <pc:grpChg chg="mod">
          <ac:chgData name="天野 未空" userId="bd8e2cdf-5626-48c4-9b4b-c3cc4b484e21" providerId="ADAL" clId="{F4FA9E07-9959-4F26-930E-CFE62D8EECF3}" dt="2022-02-11T14:07:08.918" v="5728"/>
          <ac:grpSpMkLst>
            <pc:docMk/>
            <pc:sldMk cId="4107299607" sldId="842"/>
            <ac:grpSpMk id="80" creationId="{907D4684-5734-47AC-A1BB-29CE3A0E0AA6}"/>
          </ac:grpSpMkLst>
        </pc:grpChg>
      </pc:sldChg>
      <pc:sldChg chg="modSp mod ord">
        <pc:chgData name="天野 未空" userId="bd8e2cdf-5626-48c4-9b4b-c3cc4b484e21" providerId="ADAL" clId="{F4FA9E07-9959-4F26-930E-CFE62D8EECF3}" dt="2022-02-11T17:21:18.449" v="11386" actId="20577"/>
        <pc:sldMkLst>
          <pc:docMk/>
          <pc:sldMk cId="2070341164" sldId="852"/>
        </pc:sldMkLst>
        <pc:spChg chg="mod">
          <ac:chgData name="天野 未空" userId="bd8e2cdf-5626-48c4-9b4b-c3cc4b484e21" providerId="ADAL" clId="{F4FA9E07-9959-4F26-930E-CFE62D8EECF3}" dt="2022-02-11T17:21:18.449" v="11386" actId="20577"/>
          <ac:spMkLst>
            <pc:docMk/>
            <pc:sldMk cId="2070341164" sldId="852"/>
            <ac:spMk id="3" creationId="{855EDE2F-7B30-4720-AB1E-7308F1BB449C}"/>
          </ac:spMkLst>
        </pc:spChg>
      </pc:sldChg>
      <pc:sldChg chg="addSp delSp modSp mod modAnim">
        <pc:chgData name="天野 未空" userId="bd8e2cdf-5626-48c4-9b4b-c3cc4b484e21" providerId="ADAL" clId="{F4FA9E07-9959-4F26-930E-CFE62D8EECF3}" dt="2022-02-11T16:44:12.389" v="10191"/>
        <pc:sldMkLst>
          <pc:docMk/>
          <pc:sldMk cId="2972141594" sldId="881"/>
        </pc:sldMkLst>
        <pc:spChg chg="mod">
          <ac:chgData name="天野 未空" userId="bd8e2cdf-5626-48c4-9b4b-c3cc4b484e21" providerId="ADAL" clId="{F4FA9E07-9959-4F26-930E-CFE62D8EECF3}" dt="2022-02-11T16:43:41.384" v="10190"/>
          <ac:spMkLst>
            <pc:docMk/>
            <pc:sldMk cId="2972141594" sldId="881"/>
            <ac:spMk id="3" creationId="{EA321D52-84E5-4E50-8F47-C74593332E64}"/>
          </ac:spMkLst>
        </pc:spChg>
        <pc:spChg chg="del mod topLvl">
          <ac:chgData name="天野 未空" userId="bd8e2cdf-5626-48c4-9b4b-c3cc4b484e21" providerId="ADAL" clId="{F4FA9E07-9959-4F26-930E-CFE62D8EECF3}" dt="2022-02-10T13:32:24.133" v="1265" actId="21"/>
          <ac:spMkLst>
            <pc:docMk/>
            <pc:sldMk cId="2972141594" sldId="881"/>
            <ac:spMk id="5" creationId="{04E9851F-56FE-45AE-9C9D-D3CABD503B5B}"/>
          </ac:spMkLst>
        </pc:spChg>
        <pc:spChg chg="add mod ord">
          <ac:chgData name="天野 未空" userId="bd8e2cdf-5626-48c4-9b4b-c3cc4b484e21" providerId="ADAL" clId="{F4FA9E07-9959-4F26-930E-CFE62D8EECF3}" dt="2022-02-10T13:37:56.642" v="1315" actId="207"/>
          <ac:spMkLst>
            <pc:docMk/>
            <pc:sldMk cId="2972141594" sldId="881"/>
            <ac:spMk id="14" creationId="{5394E48F-659B-434D-AC07-82CA7A0EF3F7}"/>
          </ac:spMkLst>
        </pc:spChg>
        <pc:spChg chg="mod">
          <ac:chgData name="天野 未空" userId="bd8e2cdf-5626-48c4-9b4b-c3cc4b484e21" providerId="ADAL" clId="{F4FA9E07-9959-4F26-930E-CFE62D8EECF3}" dt="2022-02-10T13:26:00.264" v="1228" actId="165"/>
          <ac:spMkLst>
            <pc:docMk/>
            <pc:sldMk cId="2972141594" sldId="881"/>
            <ac:spMk id="26" creationId="{1074319B-6A17-4A8F-A1B9-6EB19839EFA9}"/>
          </ac:spMkLst>
        </pc:spChg>
        <pc:spChg chg="mod">
          <ac:chgData name="天野 未空" userId="bd8e2cdf-5626-48c4-9b4b-c3cc4b484e21" providerId="ADAL" clId="{F4FA9E07-9959-4F26-930E-CFE62D8EECF3}" dt="2022-02-10T13:26:00.264" v="1228" actId="165"/>
          <ac:spMkLst>
            <pc:docMk/>
            <pc:sldMk cId="2972141594" sldId="881"/>
            <ac:spMk id="27" creationId="{E7188D0A-72A7-4F77-BE32-5FFC5D6477CC}"/>
          </ac:spMkLst>
        </pc:spChg>
        <pc:spChg chg="mod">
          <ac:chgData name="天野 未空" userId="bd8e2cdf-5626-48c4-9b4b-c3cc4b484e21" providerId="ADAL" clId="{F4FA9E07-9959-4F26-930E-CFE62D8EECF3}" dt="2022-02-10T13:26:00.264" v="1228" actId="165"/>
          <ac:spMkLst>
            <pc:docMk/>
            <pc:sldMk cId="2972141594" sldId="881"/>
            <ac:spMk id="28" creationId="{429728EF-E624-43C3-B1ED-8970384605BD}"/>
          </ac:spMkLst>
        </pc:spChg>
        <pc:spChg chg="mod ord">
          <ac:chgData name="天野 未空" userId="bd8e2cdf-5626-48c4-9b4b-c3cc4b484e21" providerId="ADAL" clId="{F4FA9E07-9959-4F26-930E-CFE62D8EECF3}" dt="2022-02-11T05:58:25.798" v="2642" actId="14100"/>
          <ac:spMkLst>
            <pc:docMk/>
            <pc:sldMk cId="2972141594" sldId="881"/>
            <ac:spMk id="31" creationId="{3B244078-E0EA-465A-BE8E-FF215B598631}"/>
          </ac:spMkLst>
        </pc:spChg>
        <pc:spChg chg="add mod topLvl">
          <ac:chgData name="天野 未空" userId="bd8e2cdf-5626-48c4-9b4b-c3cc4b484e21" providerId="ADAL" clId="{F4FA9E07-9959-4F26-930E-CFE62D8EECF3}" dt="2022-02-10T13:27:23.266" v="1237" actId="1076"/>
          <ac:spMkLst>
            <pc:docMk/>
            <pc:sldMk cId="2972141594" sldId="881"/>
            <ac:spMk id="32" creationId="{CD32BC01-BD04-4547-B570-239384F0F3AE}"/>
          </ac:spMkLst>
        </pc:spChg>
        <pc:spChg chg="add mod topLvl">
          <ac:chgData name="天野 未空" userId="bd8e2cdf-5626-48c4-9b4b-c3cc4b484e21" providerId="ADAL" clId="{F4FA9E07-9959-4F26-930E-CFE62D8EECF3}" dt="2022-02-10T13:27:23.266" v="1237" actId="1076"/>
          <ac:spMkLst>
            <pc:docMk/>
            <pc:sldMk cId="2972141594" sldId="881"/>
            <ac:spMk id="33" creationId="{5DA28B07-BA0C-49D9-872D-7FD65460E931}"/>
          </ac:spMkLst>
        </pc:spChg>
        <pc:spChg chg="add mod">
          <ac:chgData name="天野 未空" userId="bd8e2cdf-5626-48c4-9b4b-c3cc4b484e21" providerId="ADAL" clId="{F4FA9E07-9959-4F26-930E-CFE62D8EECF3}" dt="2022-02-10T13:27:03.008" v="1235" actId="164"/>
          <ac:spMkLst>
            <pc:docMk/>
            <pc:sldMk cId="2972141594" sldId="881"/>
            <ac:spMk id="35" creationId="{42CCE673-E971-4EC1-99B2-651DD367124D}"/>
          </ac:spMkLst>
        </pc:spChg>
        <pc:spChg chg="add mod ord">
          <ac:chgData name="天野 未空" userId="bd8e2cdf-5626-48c4-9b4b-c3cc4b484e21" providerId="ADAL" clId="{F4FA9E07-9959-4F26-930E-CFE62D8EECF3}" dt="2022-02-10T13:27:23.266" v="1237" actId="1076"/>
          <ac:spMkLst>
            <pc:docMk/>
            <pc:sldMk cId="2972141594" sldId="881"/>
            <ac:spMk id="36" creationId="{A15F56F1-7727-4938-B43E-F076375A017E}"/>
          </ac:spMkLst>
        </pc:spChg>
        <pc:spChg chg="add mod">
          <ac:chgData name="天野 未空" userId="bd8e2cdf-5626-48c4-9b4b-c3cc4b484e21" providerId="ADAL" clId="{F4FA9E07-9959-4F26-930E-CFE62D8EECF3}" dt="2022-02-11T05:48:19.323" v="2302" actId="20577"/>
          <ac:spMkLst>
            <pc:docMk/>
            <pc:sldMk cId="2972141594" sldId="881"/>
            <ac:spMk id="38" creationId="{3CDDC2E5-5296-4714-B070-F4004342115A}"/>
          </ac:spMkLst>
        </pc:spChg>
        <pc:spChg chg="del">
          <ac:chgData name="天野 未空" userId="bd8e2cdf-5626-48c4-9b4b-c3cc4b484e21" providerId="ADAL" clId="{F4FA9E07-9959-4F26-930E-CFE62D8EECF3}" dt="2022-02-10T13:19:30.632" v="1149" actId="21"/>
          <ac:spMkLst>
            <pc:docMk/>
            <pc:sldMk cId="2972141594" sldId="881"/>
            <ac:spMk id="41" creationId="{A79C9FD7-71C9-4931-9A24-6BFD851F4CCC}"/>
          </ac:spMkLst>
        </pc:spChg>
        <pc:spChg chg="add mod">
          <ac:chgData name="天野 未空" userId="bd8e2cdf-5626-48c4-9b4b-c3cc4b484e21" providerId="ADAL" clId="{F4FA9E07-9959-4F26-930E-CFE62D8EECF3}" dt="2022-02-10T13:38:48.496" v="1319" actId="2085"/>
          <ac:spMkLst>
            <pc:docMk/>
            <pc:sldMk cId="2972141594" sldId="881"/>
            <ac:spMk id="44" creationId="{CB02D030-E880-4EBB-83E2-E7646E165D3E}"/>
          </ac:spMkLst>
        </pc:spChg>
        <pc:spChg chg="del topLvl">
          <ac:chgData name="天野 未空" userId="bd8e2cdf-5626-48c4-9b4b-c3cc4b484e21" providerId="ADAL" clId="{F4FA9E07-9959-4F26-930E-CFE62D8EECF3}" dt="2022-02-10T13:19:34.422" v="1150" actId="21"/>
          <ac:spMkLst>
            <pc:docMk/>
            <pc:sldMk cId="2972141594" sldId="881"/>
            <ac:spMk id="51" creationId="{F405B93B-8C46-4404-9DCE-63242851C434}"/>
          </ac:spMkLst>
        </pc:spChg>
        <pc:spChg chg="add mod ord topLvl">
          <ac:chgData name="天野 未空" userId="bd8e2cdf-5626-48c4-9b4b-c3cc4b484e21" providerId="ADAL" clId="{F4FA9E07-9959-4F26-930E-CFE62D8EECF3}" dt="2022-02-11T05:53:17.334" v="2477" actId="165"/>
          <ac:spMkLst>
            <pc:docMk/>
            <pc:sldMk cId="2972141594" sldId="881"/>
            <ac:spMk id="53" creationId="{AEB343E2-7DEC-43D9-B118-BDC89DDE9979}"/>
          </ac:spMkLst>
        </pc:spChg>
        <pc:spChg chg="del">
          <ac:chgData name="天野 未空" userId="bd8e2cdf-5626-48c4-9b4b-c3cc4b484e21" providerId="ADAL" clId="{F4FA9E07-9959-4F26-930E-CFE62D8EECF3}" dt="2022-02-10T13:19:34.422" v="1150" actId="21"/>
          <ac:spMkLst>
            <pc:docMk/>
            <pc:sldMk cId="2972141594" sldId="881"/>
            <ac:spMk id="55" creationId="{21BCFFC2-C4BD-4454-B298-E2FD2DB1D578}"/>
          </ac:spMkLst>
        </pc:spChg>
        <pc:spChg chg="mod ord">
          <ac:chgData name="天野 未空" userId="bd8e2cdf-5626-48c4-9b4b-c3cc4b484e21" providerId="ADAL" clId="{F4FA9E07-9959-4F26-930E-CFE62D8EECF3}" dt="2022-02-11T05:57:28.106" v="2602" actId="12788"/>
          <ac:spMkLst>
            <pc:docMk/>
            <pc:sldMk cId="2972141594" sldId="881"/>
            <ac:spMk id="58" creationId="{045B2AF7-EE7A-438C-B009-88655BBA893B}"/>
          </ac:spMkLst>
        </pc:spChg>
        <pc:spChg chg="mod">
          <ac:chgData name="天野 未空" userId="bd8e2cdf-5626-48c4-9b4b-c3cc4b484e21" providerId="ADAL" clId="{F4FA9E07-9959-4F26-930E-CFE62D8EECF3}" dt="2022-02-10T13:27:03.008" v="1235" actId="164"/>
          <ac:spMkLst>
            <pc:docMk/>
            <pc:sldMk cId="2972141594" sldId="881"/>
            <ac:spMk id="60" creationId="{EDBC919E-06A4-4DE3-A9EA-3CA147CAFC18}"/>
          </ac:spMkLst>
        </pc:spChg>
        <pc:grpChg chg="add del mod">
          <ac:chgData name="天野 未空" userId="bd8e2cdf-5626-48c4-9b4b-c3cc4b484e21" providerId="ADAL" clId="{F4FA9E07-9959-4F26-930E-CFE62D8EECF3}" dt="2022-02-10T13:26:00.264" v="1228" actId="165"/>
          <ac:grpSpMkLst>
            <pc:docMk/>
            <pc:sldMk cId="2972141594" sldId="881"/>
            <ac:grpSpMk id="2" creationId="{D1DEA7B4-848C-4D24-BA13-D13ED0FF19D5}"/>
          </ac:grpSpMkLst>
        </pc:grpChg>
        <pc:grpChg chg="del">
          <ac:chgData name="天野 未空" userId="bd8e2cdf-5626-48c4-9b4b-c3cc4b484e21" providerId="ADAL" clId="{F4FA9E07-9959-4F26-930E-CFE62D8EECF3}" dt="2022-02-10T13:19:30.632" v="1149" actId="21"/>
          <ac:grpSpMkLst>
            <pc:docMk/>
            <pc:sldMk cId="2972141594" sldId="881"/>
            <ac:grpSpMk id="8" creationId="{9C946126-5602-4A68-B179-F534A6AA51B6}"/>
          </ac:grpSpMkLst>
        </pc:grpChg>
        <pc:grpChg chg="add del mod">
          <ac:chgData name="天野 未空" userId="bd8e2cdf-5626-48c4-9b4b-c3cc4b484e21" providerId="ADAL" clId="{F4FA9E07-9959-4F26-930E-CFE62D8EECF3}" dt="2022-02-10T13:19:34.422" v="1150" actId="21"/>
          <ac:grpSpMkLst>
            <pc:docMk/>
            <pc:sldMk cId="2972141594" sldId="881"/>
            <ac:grpSpMk id="10" creationId="{5C5FA1A7-AC6A-4BFF-B845-605501120542}"/>
          </ac:grpSpMkLst>
        </pc:grpChg>
        <pc:grpChg chg="add mod">
          <ac:chgData name="天野 未空" userId="bd8e2cdf-5626-48c4-9b4b-c3cc4b484e21" providerId="ADAL" clId="{F4FA9E07-9959-4F26-930E-CFE62D8EECF3}" dt="2022-02-10T13:27:41.699" v="1240" actId="1076"/>
          <ac:grpSpMkLst>
            <pc:docMk/>
            <pc:sldMk cId="2972141594" sldId="881"/>
            <ac:grpSpMk id="15" creationId="{6F9F4B92-7BD0-4DC5-908A-83AF9C211AC5}"/>
          </ac:grpSpMkLst>
        </pc:grpChg>
        <pc:grpChg chg="del">
          <ac:chgData name="天野 未空" userId="bd8e2cdf-5626-48c4-9b4b-c3cc4b484e21" providerId="ADAL" clId="{F4FA9E07-9959-4F26-930E-CFE62D8EECF3}" dt="2022-02-10T13:12:54.189" v="849" actId="21"/>
          <ac:grpSpMkLst>
            <pc:docMk/>
            <pc:sldMk cId="2972141594" sldId="881"/>
            <ac:grpSpMk id="21" creationId="{456F6595-FA1A-4510-A1EB-D7DBD84F0CD5}"/>
          </ac:grpSpMkLst>
        </pc:grpChg>
        <pc:grpChg chg="del">
          <ac:chgData name="天野 未空" userId="bd8e2cdf-5626-48c4-9b4b-c3cc4b484e21" providerId="ADAL" clId="{F4FA9E07-9959-4F26-930E-CFE62D8EECF3}" dt="2022-02-10T13:35:38.822" v="1295" actId="21"/>
          <ac:grpSpMkLst>
            <pc:docMk/>
            <pc:sldMk cId="2972141594" sldId="881"/>
            <ac:grpSpMk id="23" creationId="{07B6F83B-E81A-49C3-A5E0-096574403FD6}"/>
          </ac:grpSpMkLst>
        </pc:grpChg>
        <pc:grpChg chg="mod ord">
          <ac:chgData name="天野 未空" userId="bd8e2cdf-5626-48c4-9b4b-c3cc4b484e21" providerId="ADAL" clId="{F4FA9E07-9959-4F26-930E-CFE62D8EECF3}" dt="2022-02-10T13:37:18.876" v="1312" actId="166"/>
          <ac:grpSpMkLst>
            <pc:docMk/>
            <pc:sldMk cId="2972141594" sldId="881"/>
            <ac:grpSpMk id="25" creationId="{C46699B0-F9FC-47CB-826E-D8A38E5F6895}"/>
          </ac:grpSpMkLst>
        </pc:grpChg>
        <pc:grpChg chg="mod topLvl">
          <ac:chgData name="天野 未空" userId="bd8e2cdf-5626-48c4-9b4b-c3cc4b484e21" providerId="ADAL" clId="{F4FA9E07-9959-4F26-930E-CFE62D8EECF3}" dt="2022-02-10T13:27:03.008" v="1235" actId="164"/>
          <ac:grpSpMkLst>
            <pc:docMk/>
            <pc:sldMk cId="2972141594" sldId="881"/>
            <ac:grpSpMk id="29" creationId="{96D68E96-094C-404B-A183-34274D8D34D5}"/>
          </ac:grpSpMkLst>
        </pc:grpChg>
        <pc:grpChg chg="add mod ord topLvl">
          <ac:chgData name="天野 未空" userId="bd8e2cdf-5626-48c4-9b4b-c3cc4b484e21" providerId="ADAL" clId="{F4FA9E07-9959-4F26-930E-CFE62D8EECF3}" dt="2022-02-11T05:57:38.919" v="2603" actId="465"/>
          <ac:grpSpMkLst>
            <pc:docMk/>
            <pc:sldMk cId="2972141594" sldId="881"/>
            <ac:grpSpMk id="45" creationId="{899F0ACD-3A86-480F-BA88-F998A9184AB5}"/>
          </ac:grpSpMkLst>
        </pc:grpChg>
        <pc:grpChg chg="add del mod">
          <ac:chgData name="天野 未空" userId="bd8e2cdf-5626-48c4-9b4b-c3cc4b484e21" providerId="ADAL" clId="{F4FA9E07-9959-4F26-930E-CFE62D8EECF3}" dt="2022-02-11T05:53:17.334" v="2477" actId="165"/>
          <ac:grpSpMkLst>
            <pc:docMk/>
            <pc:sldMk cId="2972141594" sldId="881"/>
            <ac:grpSpMk id="46" creationId="{657E7838-E2EF-430D-978F-583A83CF2DFD}"/>
          </ac:grpSpMkLst>
        </pc:grpChg>
        <pc:grpChg chg="del">
          <ac:chgData name="天野 未空" userId="bd8e2cdf-5626-48c4-9b4b-c3cc4b484e21" providerId="ADAL" clId="{F4FA9E07-9959-4F26-930E-CFE62D8EECF3}" dt="2022-02-10T13:19:34.422" v="1150" actId="21"/>
          <ac:grpSpMkLst>
            <pc:docMk/>
            <pc:sldMk cId="2972141594" sldId="881"/>
            <ac:grpSpMk id="57" creationId="{141C83B6-639A-4984-AF30-12C3C7C94A6A}"/>
          </ac:grpSpMkLst>
        </pc:grpChg>
        <pc:picChg chg="del">
          <ac:chgData name="天野 未空" userId="bd8e2cdf-5626-48c4-9b4b-c3cc4b484e21" providerId="ADAL" clId="{F4FA9E07-9959-4F26-930E-CFE62D8EECF3}" dt="2022-02-10T13:35:38.822" v="1295" actId="21"/>
          <ac:picMkLst>
            <pc:docMk/>
            <pc:sldMk cId="2972141594" sldId="881"/>
            <ac:picMk id="17" creationId="{F5D03F02-3634-46C9-A730-F995525EB8B5}"/>
          </ac:picMkLst>
        </pc:picChg>
        <pc:picChg chg="add del mod">
          <ac:chgData name="天野 未空" userId="bd8e2cdf-5626-48c4-9b4b-c3cc4b484e21" providerId="ADAL" clId="{F4FA9E07-9959-4F26-930E-CFE62D8EECF3}" dt="2022-02-10T13:30:12.152" v="1251" actId="21"/>
          <ac:picMkLst>
            <pc:docMk/>
            <pc:sldMk cId="2972141594" sldId="881"/>
            <ac:picMk id="18" creationId="{372DE4AA-CE13-4B53-A831-CFECCA51D2A9}"/>
          </ac:picMkLst>
        </pc:picChg>
        <pc:picChg chg="add del mod">
          <ac:chgData name="天野 未空" userId="bd8e2cdf-5626-48c4-9b4b-c3cc4b484e21" providerId="ADAL" clId="{F4FA9E07-9959-4F26-930E-CFE62D8EECF3}" dt="2022-02-10T13:31:03.694" v="1257" actId="21"/>
          <ac:picMkLst>
            <pc:docMk/>
            <pc:sldMk cId="2972141594" sldId="881"/>
            <ac:picMk id="20" creationId="{227C6B1D-FAAF-407D-BBEC-3C3124621263}"/>
          </ac:picMkLst>
        </pc:picChg>
        <pc:picChg chg="add del mod">
          <ac:chgData name="天野 未空" userId="bd8e2cdf-5626-48c4-9b4b-c3cc4b484e21" providerId="ADAL" clId="{F4FA9E07-9959-4F26-930E-CFE62D8EECF3}" dt="2022-02-10T13:32:19.849" v="1264" actId="21"/>
          <ac:picMkLst>
            <pc:docMk/>
            <pc:sldMk cId="2972141594" sldId="881"/>
            <ac:picMk id="37" creationId="{1E02A80B-69F6-4A7C-974D-0D5EFB556DB6}"/>
          </ac:picMkLst>
        </pc:picChg>
        <pc:picChg chg="add mod ord">
          <ac:chgData name="天野 未空" userId="bd8e2cdf-5626-48c4-9b4b-c3cc4b484e21" providerId="ADAL" clId="{F4FA9E07-9959-4F26-930E-CFE62D8EECF3}" dt="2022-02-10T13:35:35.506" v="1294" actId="167"/>
          <ac:picMkLst>
            <pc:docMk/>
            <pc:sldMk cId="2972141594" sldId="881"/>
            <ac:picMk id="40" creationId="{8716913C-D56F-4333-A823-37952A87AEC8}"/>
          </ac:picMkLst>
        </pc:picChg>
        <pc:picChg chg="add mod">
          <ac:chgData name="天野 未空" userId="bd8e2cdf-5626-48c4-9b4b-c3cc4b484e21" providerId="ADAL" clId="{F4FA9E07-9959-4F26-930E-CFE62D8EECF3}" dt="2022-02-11T05:50:33.030" v="2311" actId="1076"/>
          <ac:picMkLst>
            <pc:docMk/>
            <pc:sldMk cId="2972141594" sldId="881"/>
            <ac:picMk id="43" creationId="{857586AC-B48E-455C-B901-29B71C4A7A9F}"/>
          </ac:picMkLst>
        </pc:picChg>
        <pc:picChg chg="add del mod">
          <ac:chgData name="天野 未空" userId="bd8e2cdf-5626-48c4-9b4b-c3cc4b484e21" providerId="ADAL" clId="{F4FA9E07-9959-4F26-930E-CFE62D8EECF3}" dt="2022-02-10T13:49:34.662" v="1906" actId="21"/>
          <ac:picMkLst>
            <pc:docMk/>
            <pc:sldMk cId="2972141594" sldId="881"/>
            <ac:picMk id="52" creationId="{6B9203B5-8728-4DCC-B667-C3EEF178CC34}"/>
          </ac:picMkLst>
        </pc:picChg>
        <pc:cxnChg chg="add del mod">
          <ac:chgData name="天野 未空" userId="bd8e2cdf-5626-48c4-9b4b-c3cc4b484e21" providerId="ADAL" clId="{F4FA9E07-9959-4F26-930E-CFE62D8EECF3}" dt="2022-02-10T13:22:50.093" v="1184" actId="21"/>
          <ac:cxnSpMkLst>
            <pc:docMk/>
            <pc:sldMk cId="2972141594" sldId="881"/>
            <ac:cxnSpMk id="7" creationId="{2516AECB-ADE1-4940-A437-12770E976E8B}"/>
          </ac:cxnSpMkLst>
        </pc:cxnChg>
        <pc:cxnChg chg="del">
          <ac:chgData name="天野 未空" userId="bd8e2cdf-5626-48c4-9b4b-c3cc4b484e21" providerId="ADAL" clId="{F4FA9E07-9959-4F26-930E-CFE62D8EECF3}" dt="2022-02-10T13:12:54.189" v="849" actId="21"/>
          <ac:cxnSpMkLst>
            <pc:docMk/>
            <pc:sldMk cId="2972141594" sldId="881"/>
            <ac:cxnSpMk id="12" creationId="{3E7628B7-0508-4F13-90DD-FC4B511A6987}"/>
          </ac:cxnSpMkLst>
        </pc:cxnChg>
      </pc:sldChg>
      <pc:sldChg chg="modSp del mod">
        <pc:chgData name="天野 未空" userId="bd8e2cdf-5626-48c4-9b4b-c3cc4b484e21" providerId="ADAL" clId="{F4FA9E07-9959-4F26-930E-CFE62D8EECF3}" dt="2022-02-11T05:40:15.589" v="2169" actId="2696"/>
        <pc:sldMkLst>
          <pc:docMk/>
          <pc:sldMk cId="1390105805" sldId="884"/>
        </pc:sldMkLst>
        <pc:spChg chg="mod">
          <ac:chgData name="天野 未空" userId="bd8e2cdf-5626-48c4-9b4b-c3cc4b484e21" providerId="ADAL" clId="{F4FA9E07-9959-4F26-930E-CFE62D8EECF3}" dt="2022-02-10T12:33:18.946" v="0" actId="403"/>
          <ac:spMkLst>
            <pc:docMk/>
            <pc:sldMk cId="1390105805" sldId="884"/>
            <ac:spMk id="49" creationId="{6F400897-7205-4B10-B651-4A39E1962D8C}"/>
          </ac:spMkLst>
        </pc:spChg>
      </pc:sldChg>
      <pc:sldChg chg="addSp delSp modSp add del mod delAnim modAnim modNotesTx">
        <pc:chgData name="天野 未空" userId="bd8e2cdf-5626-48c4-9b4b-c3cc4b484e21" providerId="ADAL" clId="{F4FA9E07-9959-4F26-930E-CFE62D8EECF3}" dt="2022-02-11T16:40:01.270" v="10169" actId="948"/>
        <pc:sldMkLst>
          <pc:docMk/>
          <pc:sldMk cId="1349823145" sldId="896"/>
        </pc:sldMkLst>
        <pc:spChg chg="add mod">
          <ac:chgData name="天野 未空" userId="bd8e2cdf-5626-48c4-9b4b-c3cc4b484e21" providerId="ADAL" clId="{F4FA9E07-9959-4F26-930E-CFE62D8EECF3}" dt="2022-02-11T05:38:58.108" v="2160" actId="1037"/>
          <ac:spMkLst>
            <pc:docMk/>
            <pc:sldMk cId="1349823145" sldId="896"/>
            <ac:spMk id="7" creationId="{BDCA41DE-6B65-46C8-81DF-607841F0940C}"/>
          </ac:spMkLst>
        </pc:spChg>
        <pc:spChg chg="del">
          <ac:chgData name="天野 未空" userId="bd8e2cdf-5626-48c4-9b4b-c3cc4b484e21" providerId="ADAL" clId="{F4FA9E07-9959-4F26-930E-CFE62D8EECF3}" dt="2022-02-11T05:35:34.938" v="2054" actId="21"/>
          <ac:spMkLst>
            <pc:docMk/>
            <pc:sldMk cId="1349823145" sldId="896"/>
            <ac:spMk id="35" creationId="{A71A1B9B-3024-48C3-BAE7-F4278DF38233}"/>
          </ac:spMkLst>
        </pc:spChg>
        <pc:spChg chg="del">
          <ac:chgData name="天野 未空" userId="bd8e2cdf-5626-48c4-9b4b-c3cc4b484e21" providerId="ADAL" clId="{F4FA9E07-9959-4F26-930E-CFE62D8EECF3}" dt="2022-02-11T05:35:37.610" v="2055" actId="21"/>
          <ac:spMkLst>
            <pc:docMk/>
            <pc:sldMk cId="1349823145" sldId="896"/>
            <ac:spMk id="36" creationId="{9FC55EAE-83A5-4E9A-84EA-4F4CFAB319B0}"/>
          </ac:spMkLst>
        </pc:spChg>
        <pc:spChg chg="add mod">
          <ac:chgData name="天野 未空" userId="bd8e2cdf-5626-48c4-9b4b-c3cc4b484e21" providerId="ADAL" clId="{F4FA9E07-9959-4F26-930E-CFE62D8EECF3}" dt="2022-02-11T16:40:01.270" v="10169" actId="948"/>
          <ac:spMkLst>
            <pc:docMk/>
            <pc:sldMk cId="1349823145" sldId="896"/>
            <ac:spMk id="39" creationId="{919263D5-8AAB-4ABB-AED6-6E4D8764A68D}"/>
          </ac:spMkLst>
        </pc:spChg>
        <pc:spChg chg="mod">
          <ac:chgData name="天野 未空" userId="bd8e2cdf-5626-48c4-9b4b-c3cc4b484e21" providerId="ADAL" clId="{F4FA9E07-9959-4F26-930E-CFE62D8EECF3}" dt="2022-02-11T05:35:57.876" v="2063" actId="1076"/>
          <ac:spMkLst>
            <pc:docMk/>
            <pc:sldMk cId="1349823145" sldId="896"/>
            <ac:spMk id="44" creationId="{3284C4A6-DDE8-4B83-8861-EA02FB4A54BB}"/>
          </ac:spMkLst>
        </pc:spChg>
        <pc:spChg chg="mod">
          <ac:chgData name="天野 未空" userId="bd8e2cdf-5626-48c4-9b4b-c3cc4b484e21" providerId="ADAL" clId="{F4FA9E07-9959-4F26-930E-CFE62D8EECF3}" dt="2022-02-11T09:22:20.850" v="4573" actId="14100"/>
          <ac:spMkLst>
            <pc:docMk/>
            <pc:sldMk cId="1349823145" sldId="896"/>
            <ac:spMk id="45" creationId="{2E6C90D6-08E6-46B0-8032-15AFE47A41C9}"/>
          </ac:spMkLst>
        </pc:spChg>
        <pc:grpChg chg="add mod">
          <ac:chgData name="天野 未空" userId="bd8e2cdf-5626-48c4-9b4b-c3cc4b484e21" providerId="ADAL" clId="{F4FA9E07-9959-4F26-930E-CFE62D8EECF3}" dt="2022-02-11T09:25:19.108" v="4814" actId="1037"/>
          <ac:grpSpMkLst>
            <pc:docMk/>
            <pc:sldMk cId="1349823145" sldId="896"/>
            <ac:grpSpMk id="9" creationId="{14FBEA08-0897-4953-8324-2AEAAA9CF2DB}"/>
          </ac:grpSpMkLst>
        </pc:grpChg>
        <pc:grpChg chg="del mod">
          <ac:chgData name="天野 未空" userId="bd8e2cdf-5626-48c4-9b4b-c3cc4b484e21" providerId="ADAL" clId="{F4FA9E07-9959-4F26-930E-CFE62D8EECF3}" dt="2022-02-11T05:35:53.538" v="2062" actId="465"/>
          <ac:grpSpMkLst>
            <pc:docMk/>
            <pc:sldMk cId="1349823145" sldId="896"/>
            <ac:grpSpMk id="37" creationId="{DF861F8D-586B-44A5-9210-CAFA56569199}"/>
          </ac:grpSpMkLst>
        </pc:grpChg>
      </pc:sldChg>
      <pc:sldChg chg="addSp delSp modSp mod delAnim modAnim">
        <pc:chgData name="天野 未空" userId="bd8e2cdf-5626-48c4-9b4b-c3cc4b484e21" providerId="ADAL" clId="{F4FA9E07-9959-4F26-930E-CFE62D8EECF3}" dt="2022-02-12T15:05:34.404" v="11687" actId="21"/>
        <pc:sldMkLst>
          <pc:docMk/>
          <pc:sldMk cId="3412701562" sldId="897"/>
        </pc:sldMkLst>
        <pc:spChg chg="add del mod">
          <ac:chgData name="天野 未空" userId="bd8e2cdf-5626-48c4-9b4b-c3cc4b484e21" providerId="ADAL" clId="{F4FA9E07-9959-4F26-930E-CFE62D8EECF3}" dt="2022-02-12T15:05:34.404" v="11687" actId="21"/>
          <ac:spMkLst>
            <pc:docMk/>
            <pc:sldMk cId="3412701562" sldId="897"/>
            <ac:spMk id="10" creationId="{F9C6A841-B3F9-4F38-9AB4-7B8081F3D11B}"/>
          </ac:spMkLst>
        </pc:spChg>
        <pc:spChg chg="add del mod">
          <ac:chgData name="天野 未空" userId="bd8e2cdf-5626-48c4-9b4b-c3cc4b484e21" providerId="ADAL" clId="{F4FA9E07-9959-4F26-930E-CFE62D8EECF3}" dt="2022-02-11T06:02:41.761" v="2811"/>
          <ac:spMkLst>
            <pc:docMk/>
            <pc:sldMk cId="3412701562" sldId="897"/>
            <ac:spMk id="37" creationId="{F242757F-101D-4EA5-97BB-0219F97B9417}"/>
          </ac:spMkLst>
        </pc:spChg>
        <pc:spChg chg="mod">
          <ac:chgData name="天野 未空" userId="bd8e2cdf-5626-48c4-9b4b-c3cc4b484e21" providerId="ADAL" clId="{F4FA9E07-9959-4F26-930E-CFE62D8EECF3}" dt="2022-02-11T06:03:13.214" v="2818"/>
          <ac:spMkLst>
            <pc:docMk/>
            <pc:sldMk cId="3412701562" sldId="897"/>
            <ac:spMk id="40" creationId="{7CF7D447-D7F9-4744-88F3-FAE295E91080}"/>
          </ac:spMkLst>
        </pc:spChg>
        <pc:spChg chg="mod">
          <ac:chgData name="天野 未空" userId="bd8e2cdf-5626-48c4-9b4b-c3cc4b484e21" providerId="ADAL" clId="{F4FA9E07-9959-4F26-930E-CFE62D8EECF3}" dt="2022-02-11T06:03:13.214" v="2818"/>
          <ac:spMkLst>
            <pc:docMk/>
            <pc:sldMk cId="3412701562" sldId="897"/>
            <ac:spMk id="41" creationId="{7BD51DF2-9542-4442-ADC5-430A7B8B5404}"/>
          </ac:spMkLst>
        </pc:spChg>
        <pc:spChg chg="mod">
          <ac:chgData name="天野 未空" userId="bd8e2cdf-5626-48c4-9b4b-c3cc4b484e21" providerId="ADAL" clId="{F4FA9E07-9959-4F26-930E-CFE62D8EECF3}" dt="2022-02-12T15:04:36.444" v="11644" actId="1076"/>
          <ac:spMkLst>
            <pc:docMk/>
            <pc:sldMk cId="3412701562" sldId="897"/>
            <ac:spMk id="42" creationId="{83B0CDB3-2114-4FD5-96B4-45C904765387}"/>
          </ac:spMkLst>
        </pc:spChg>
        <pc:spChg chg="mod">
          <ac:chgData name="天野 未空" userId="bd8e2cdf-5626-48c4-9b4b-c3cc4b484e21" providerId="ADAL" clId="{F4FA9E07-9959-4F26-930E-CFE62D8EECF3}" dt="2022-02-11T06:03:19.926" v="2820"/>
          <ac:spMkLst>
            <pc:docMk/>
            <pc:sldMk cId="3412701562" sldId="897"/>
            <ac:spMk id="44" creationId="{2BDA1D57-13AD-40D9-BF72-2ADA97C5DE8B}"/>
          </ac:spMkLst>
        </pc:spChg>
        <pc:spChg chg="mod">
          <ac:chgData name="天野 未空" userId="bd8e2cdf-5626-48c4-9b4b-c3cc4b484e21" providerId="ADAL" clId="{F4FA9E07-9959-4F26-930E-CFE62D8EECF3}" dt="2022-02-11T13:03:07.208" v="4847" actId="20577"/>
          <ac:spMkLst>
            <pc:docMk/>
            <pc:sldMk cId="3412701562" sldId="897"/>
            <ac:spMk id="47" creationId="{3B5FB465-4E29-456E-A75A-EE780A426395}"/>
          </ac:spMkLst>
        </pc:spChg>
        <pc:spChg chg="mod">
          <ac:chgData name="天野 未空" userId="bd8e2cdf-5626-48c4-9b4b-c3cc4b484e21" providerId="ADAL" clId="{F4FA9E07-9959-4F26-930E-CFE62D8EECF3}" dt="2022-02-11T06:04:41.542" v="2821"/>
          <ac:spMkLst>
            <pc:docMk/>
            <pc:sldMk cId="3412701562" sldId="897"/>
            <ac:spMk id="49" creationId="{91BDA292-1812-4CA1-97C1-4410CD8365BA}"/>
          </ac:spMkLst>
        </pc:spChg>
        <pc:spChg chg="mod">
          <ac:chgData name="天野 未空" userId="bd8e2cdf-5626-48c4-9b4b-c3cc4b484e21" providerId="ADAL" clId="{F4FA9E07-9959-4F26-930E-CFE62D8EECF3}" dt="2022-02-11T06:02:52.214" v="2812" actId="164"/>
          <ac:spMkLst>
            <pc:docMk/>
            <pc:sldMk cId="3412701562" sldId="897"/>
            <ac:spMk id="51" creationId="{E428B976-EB4C-4370-8380-295C64DA1211}"/>
          </ac:spMkLst>
        </pc:spChg>
        <pc:spChg chg="mod">
          <ac:chgData name="天野 未空" userId="bd8e2cdf-5626-48c4-9b4b-c3cc4b484e21" providerId="ADAL" clId="{F4FA9E07-9959-4F26-930E-CFE62D8EECF3}" dt="2022-02-11T06:02:52.214" v="2812" actId="164"/>
          <ac:spMkLst>
            <pc:docMk/>
            <pc:sldMk cId="3412701562" sldId="897"/>
            <ac:spMk id="52" creationId="{E0E198B4-67EC-4C61-A39F-9566832D791D}"/>
          </ac:spMkLst>
        </pc:spChg>
        <pc:spChg chg="mod">
          <ac:chgData name="天野 未空" userId="bd8e2cdf-5626-48c4-9b4b-c3cc4b484e21" providerId="ADAL" clId="{F4FA9E07-9959-4F26-930E-CFE62D8EECF3}" dt="2022-02-12T15:05:12.993" v="11686" actId="552"/>
          <ac:spMkLst>
            <pc:docMk/>
            <pc:sldMk cId="3412701562" sldId="897"/>
            <ac:spMk id="54" creationId="{FFA7CBD1-54F2-47C5-9C58-1A42435A4514}"/>
          </ac:spMkLst>
        </pc:spChg>
        <pc:spChg chg="mod">
          <ac:chgData name="天野 未空" userId="bd8e2cdf-5626-48c4-9b4b-c3cc4b484e21" providerId="ADAL" clId="{F4FA9E07-9959-4F26-930E-CFE62D8EECF3}" dt="2022-02-11T16:48:47.890" v="10316" actId="6549"/>
          <ac:spMkLst>
            <pc:docMk/>
            <pc:sldMk cId="3412701562" sldId="897"/>
            <ac:spMk id="55" creationId="{23C27BC5-DE9B-4CA2-8033-E34990DCCEC6}"/>
          </ac:spMkLst>
        </pc:spChg>
        <pc:spChg chg="mod">
          <ac:chgData name="天野 未空" userId="bd8e2cdf-5626-48c4-9b4b-c3cc4b484e21" providerId="ADAL" clId="{F4FA9E07-9959-4F26-930E-CFE62D8EECF3}" dt="2022-02-11T16:48:56.933" v="10318" actId="20577"/>
          <ac:spMkLst>
            <pc:docMk/>
            <pc:sldMk cId="3412701562" sldId="897"/>
            <ac:spMk id="57" creationId="{3058F2EC-19E2-4AE5-8DFE-7ED723D8B9F0}"/>
          </ac:spMkLst>
        </pc:spChg>
        <pc:spChg chg="mod">
          <ac:chgData name="天野 未空" userId="bd8e2cdf-5626-48c4-9b4b-c3cc4b484e21" providerId="ADAL" clId="{F4FA9E07-9959-4F26-930E-CFE62D8EECF3}" dt="2022-02-11T16:48:53.282" v="10317" actId="6549"/>
          <ac:spMkLst>
            <pc:docMk/>
            <pc:sldMk cId="3412701562" sldId="897"/>
            <ac:spMk id="58" creationId="{F8F98C27-5692-45D6-BBDB-D8A6FC5B1953}"/>
          </ac:spMkLst>
        </pc:spChg>
        <pc:spChg chg="mod">
          <ac:chgData name="天野 未空" userId="bd8e2cdf-5626-48c4-9b4b-c3cc4b484e21" providerId="ADAL" clId="{F4FA9E07-9959-4F26-930E-CFE62D8EECF3}" dt="2022-02-11T08:51:02.892" v="4191" actId="14100"/>
          <ac:spMkLst>
            <pc:docMk/>
            <pc:sldMk cId="3412701562" sldId="897"/>
            <ac:spMk id="65" creationId="{C3A9DB6A-0445-4A42-AE0D-57F1B53EEB2C}"/>
          </ac:spMkLst>
        </pc:spChg>
        <pc:spChg chg="mod">
          <ac:chgData name="天野 未空" userId="bd8e2cdf-5626-48c4-9b4b-c3cc4b484e21" providerId="ADAL" clId="{F4FA9E07-9959-4F26-930E-CFE62D8EECF3}" dt="2022-02-11T13:02:58.771" v="4843" actId="20577"/>
          <ac:spMkLst>
            <pc:docMk/>
            <pc:sldMk cId="3412701562" sldId="897"/>
            <ac:spMk id="75" creationId="{18677718-78AA-4549-8D0B-DE32CE0A5134}"/>
          </ac:spMkLst>
        </pc:spChg>
        <pc:spChg chg="add del mod">
          <ac:chgData name="天野 未空" userId="bd8e2cdf-5626-48c4-9b4b-c3cc4b484e21" providerId="ADAL" clId="{F4FA9E07-9959-4F26-930E-CFE62D8EECF3}" dt="2022-02-11T09:05:12.109" v="4308" actId="21"/>
          <ac:spMkLst>
            <pc:docMk/>
            <pc:sldMk cId="3412701562" sldId="897"/>
            <ac:spMk id="76" creationId="{3805A5F3-DD8F-4B82-8F41-263E2B7629C3}"/>
          </ac:spMkLst>
        </pc:spChg>
        <pc:spChg chg="add del mod">
          <ac:chgData name="天野 未空" userId="bd8e2cdf-5626-48c4-9b4b-c3cc4b484e21" providerId="ADAL" clId="{F4FA9E07-9959-4F26-930E-CFE62D8EECF3}" dt="2022-02-12T15:05:12.993" v="11686" actId="552"/>
          <ac:spMkLst>
            <pc:docMk/>
            <pc:sldMk cId="3412701562" sldId="897"/>
            <ac:spMk id="77" creationId="{743D8898-1050-4445-9A8D-91A9323D9746}"/>
          </ac:spMkLst>
        </pc:spChg>
        <pc:spChg chg="add mod">
          <ac:chgData name="天野 未空" userId="bd8e2cdf-5626-48c4-9b4b-c3cc4b484e21" providerId="ADAL" clId="{F4FA9E07-9959-4F26-930E-CFE62D8EECF3}" dt="2022-02-12T15:04:51.381" v="11684" actId="20577"/>
          <ac:spMkLst>
            <pc:docMk/>
            <pc:sldMk cId="3412701562" sldId="897"/>
            <ac:spMk id="78" creationId="{B43085E4-C676-410B-9A8D-9D448796197E}"/>
          </ac:spMkLst>
        </pc:spChg>
        <pc:grpChg chg="add mod">
          <ac:chgData name="天野 未空" userId="bd8e2cdf-5626-48c4-9b4b-c3cc4b484e21" providerId="ADAL" clId="{F4FA9E07-9959-4F26-930E-CFE62D8EECF3}" dt="2022-02-11T06:02:52.214" v="2812" actId="164"/>
          <ac:grpSpMkLst>
            <pc:docMk/>
            <pc:sldMk cId="3412701562" sldId="897"/>
            <ac:grpSpMk id="2" creationId="{D64517CA-5578-4D91-ADA1-856FD799C074}"/>
          </ac:grpSpMkLst>
        </pc:grpChg>
        <pc:grpChg chg="add del mod">
          <ac:chgData name="天野 未空" userId="bd8e2cdf-5626-48c4-9b4b-c3cc4b484e21" providerId="ADAL" clId="{F4FA9E07-9959-4F26-930E-CFE62D8EECF3}" dt="2022-02-11T06:03:14.841" v="2819"/>
          <ac:grpSpMkLst>
            <pc:docMk/>
            <pc:sldMk cId="3412701562" sldId="897"/>
            <ac:grpSpMk id="39" creationId="{22E9AE10-3F56-4329-A540-B5DE3CCC387B}"/>
          </ac:grpSpMkLst>
        </pc:grpChg>
        <pc:grpChg chg="add mod">
          <ac:chgData name="天野 未空" userId="bd8e2cdf-5626-48c4-9b4b-c3cc4b484e21" providerId="ADAL" clId="{F4FA9E07-9959-4F26-930E-CFE62D8EECF3}" dt="2022-02-11T06:03:19.926" v="2820"/>
          <ac:grpSpMkLst>
            <pc:docMk/>
            <pc:sldMk cId="3412701562" sldId="897"/>
            <ac:grpSpMk id="43" creationId="{1CC6D40B-8826-4795-B111-7CD626D8DAD6}"/>
          </ac:grpSpMkLst>
        </pc:grpChg>
        <pc:grpChg chg="add mod">
          <ac:chgData name="天野 未空" userId="bd8e2cdf-5626-48c4-9b4b-c3cc4b484e21" providerId="ADAL" clId="{F4FA9E07-9959-4F26-930E-CFE62D8EECF3}" dt="2022-02-11T06:04:41.542" v="2821"/>
          <ac:grpSpMkLst>
            <pc:docMk/>
            <pc:sldMk cId="3412701562" sldId="897"/>
            <ac:grpSpMk id="48" creationId="{FE27E26D-B645-4927-A4E9-F0CE6D369D8B}"/>
          </ac:grpSpMkLst>
        </pc:grpChg>
        <pc:grpChg chg="mod">
          <ac:chgData name="天野 未空" userId="bd8e2cdf-5626-48c4-9b4b-c3cc4b484e21" providerId="ADAL" clId="{F4FA9E07-9959-4F26-930E-CFE62D8EECF3}" dt="2022-02-11T08:50:58.794" v="4190" actId="1076"/>
          <ac:grpSpMkLst>
            <pc:docMk/>
            <pc:sldMk cId="3412701562" sldId="897"/>
            <ac:grpSpMk id="59" creationId="{0EEF88D0-7777-49EC-8FDC-49FF6C15FC5D}"/>
          </ac:grpSpMkLst>
        </pc:grpChg>
        <pc:picChg chg="add del mod modCrop">
          <ac:chgData name="天野 未空" userId="bd8e2cdf-5626-48c4-9b4b-c3cc4b484e21" providerId="ADAL" clId="{F4FA9E07-9959-4F26-930E-CFE62D8EECF3}" dt="2022-02-11T08:50:34.915" v="4188" actId="21"/>
          <ac:picMkLst>
            <pc:docMk/>
            <pc:sldMk cId="3412701562" sldId="897"/>
            <ac:picMk id="7" creationId="{8A0C53B4-BE06-430E-81B7-84C75446BBE0}"/>
          </ac:picMkLst>
        </pc:picChg>
        <pc:picChg chg="add del mod modCrop">
          <ac:chgData name="天野 未空" userId="bd8e2cdf-5626-48c4-9b4b-c3cc4b484e21" providerId="ADAL" clId="{F4FA9E07-9959-4F26-930E-CFE62D8EECF3}" dt="2022-02-11T09:00:36.210" v="4261" actId="21"/>
          <ac:picMkLst>
            <pc:docMk/>
            <pc:sldMk cId="3412701562" sldId="897"/>
            <ac:picMk id="9" creationId="{1CCF103C-6DD7-4031-B666-1A5F8FE17224}"/>
          </ac:picMkLst>
        </pc:picChg>
        <pc:picChg chg="add del mod">
          <ac:chgData name="天野 未空" userId="bd8e2cdf-5626-48c4-9b4b-c3cc4b484e21" providerId="ADAL" clId="{F4FA9E07-9959-4F26-930E-CFE62D8EECF3}" dt="2022-02-11T09:01:10.466" v="4265" actId="21"/>
          <ac:picMkLst>
            <pc:docMk/>
            <pc:sldMk cId="3412701562" sldId="897"/>
            <ac:picMk id="12" creationId="{D7BF9252-83C2-499B-8FBA-37B2E8851A7F}"/>
          </ac:picMkLst>
        </pc:picChg>
        <pc:picChg chg="add del mod">
          <ac:chgData name="天野 未空" userId="bd8e2cdf-5626-48c4-9b4b-c3cc4b484e21" providerId="ADAL" clId="{F4FA9E07-9959-4F26-930E-CFE62D8EECF3}" dt="2022-02-11T09:01:22.861" v="4271" actId="21"/>
          <ac:picMkLst>
            <pc:docMk/>
            <pc:sldMk cId="3412701562" sldId="897"/>
            <ac:picMk id="14" creationId="{B5AD0DCC-9956-4AF7-97DA-BD4D6A0469F4}"/>
          </ac:picMkLst>
        </pc:picChg>
        <pc:picChg chg="add del mod">
          <ac:chgData name="天野 未空" userId="bd8e2cdf-5626-48c4-9b4b-c3cc4b484e21" providerId="ADAL" clId="{F4FA9E07-9959-4F26-930E-CFE62D8EECF3}" dt="2022-02-11T09:05:11.183" v="4307" actId="21"/>
          <ac:picMkLst>
            <pc:docMk/>
            <pc:sldMk cId="3412701562" sldId="897"/>
            <ac:picMk id="16" creationId="{E0FAEE27-0E44-4B46-B841-035C763483C8}"/>
          </ac:picMkLst>
        </pc:picChg>
      </pc:sldChg>
      <pc:sldChg chg="addSp delSp modSp mod addAnim delAnim modAnim">
        <pc:chgData name="天野 未空" userId="bd8e2cdf-5626-48c4-9b4b-c3cc4b484e21" providerId="ADAL" clId="{F4FA9E07-9959-4F26-930E-CFE62D8EECF3}" dt="2022-02-12T15:18:34.445" v="12183" actId="14100"/>
        <pc:sldMkLst>
          <pc:docMk/>
          <pc:sldMk cId="2099538219" sldId="898"/>
        </pc:sldMkLst>
        <pc:spChg chg="mod modVis">
          <ac:chgData name="天野 未空" userId="bd8e2cdf-5626-48c4-9b4b-c3cc4b484e21" providerId="ADAL" clId="{F4FA9E07-9959-4F26-930E-CFE62D8EECF3}" dt="2022-02-11T14:01:55.738" v="5703" actId="33935"/>
          <ac:spMkLst>
            <pc:docMk/>
            <pc:sldMk cId="2099538219" sldId="898"/>
            <ac:spMk id="3" creationId="{714885F7-4AC5-4197-AFCC-0D1FE30A73FF}"/>
          </ac:spMkLst>
        </pc:spChg>
        <pc:spChg chg="mod modVis">
          <ac:chgData name="天野 未空" userId="bd8e2cdf-5626-48c4-9b4b-c3cc4b484e21" providerId="ADAL" clId="{F4FA9E07-9959-4F26-930E-CFE62D8EECF3}" dt="2022-02-11T14:01:55.738" v="5703" actId="33935"/>
          <ac:spMkLst>
            <pc:docMk/>
            <pc:sldMk cId="2099538219" sldId="898"/>
            <ac:spMk id="4" creationId="{AFB519AD-D991-4FF2-AC86-1DC3630DA00A}"/>
          </ac:spMkLst>
        </pc:spChg>
        <pc:spChg chg="add mod ord topLvl">
          <ac:chgData name="天野 未空" userId="bd8e2cdf-5626-48c4-9b4b-c3cc4b484e21" providerId="ADAL" clId="{F4FA9E07-9959-4F26-930E-CFE62D8EECF3}" dt="2022-02-11T06:17:34.472" v="3228" actId="20577"/>
          <ac:spMkLst>
            <pc:docMk/>
            <pc:sldMk cId="2099538219" sldId="898"/>
            <ac:spMk id="5" creationId="{8A2D942E-6891-478F-9D20-196411F6C945}"/>
          </ac:spMkLst>
        </pc:spChg>
        <pc:spChg chg="add del mod">
          <ac:chgData name="天野 未空" userId="bd8e2cdf-5626-48c4-9b4b-c3cc4b484e21" providerId="ADAL" clId="{F4FA9E07-9959-4F26-930E-CFE62D8EECF3}" dt="2022-02-11T06:13:38.852" v="3102" actId="21"/>
          <ac:spMkLst>
            <pc:docMk/>
            <pc:sldMk cId="2099538219" sldId="898"/>
            <ac:spMk id="8" creationId="{C677B16E-5BBC-4010-B430-631921D6A13A}"/>
          </ac:spMkLst>
        </pc:spChg>
        <pc:spChg chg="add mod modVis">
          <ac:chgData name="天野 未空" userId="bd8e2cdf-5626-48c4-9b4b-c3cc4b484e21" providerId="ADAL" clId="{F4FA9E07-9959-4F26-930E-CFE62D8EECF3}" dt="2022-02-11T14:01:55.738" v="5703" actId="33935"/>
          <ac:spMkLst>
            <pc:docMk/>
            <pc:sldMk cId="2099538219" sldId="898"/>
            <ac:spMk id="11" creationId="{FC60AEBD-71D5-419F-A447-60D7A23B4226}"/>
          </ac:spMkLst>
        </pc:spChg>
        <pc:spChg chg="mod modVis">
          <ac:chgData name="天野 未空" userId="bd8e2cdf-5626-48c4-9b4b-c3cc4b484e21" providerId="ADAL" clId="{F4FA9E07-9959-4F26-930E-CFE62D8EECF3}" dt="2022-02-11T14:01:55.738" v="5703" actId="33935"/>
          <ac:spMkLst>
            <pc:docMk/>
            <pc:sldMk cId="2099538219" sldId="898"/>
            <ac:spMk id="22" creationId="{C0C0431D-C62D-4EC6-9624-2F8E8BA5C28B}"/>
          </ac:spMkLst>
        </pc:spChg>
        <pc:spChg chg="mod modVis">
          <ac:chgData name="天野 未空" userId="bd8e2cdf-5626-48c4-9b4b-c3cc4b484e21" providerId="ADAL" clId="{F4FA9E07-9959-4F26-930E-CFE62D8EECF3}" dt="2022-02-11T14:01:55.738" v="5703" actId="33935"/>
          <ac:spMkLst>
            <pc:docMk/>
            <pc:sldMk cId="2099538219" sldId="898"/>
            <ac:spMk id="25" creationId="{0E67C0C5-E7E9-4993-A540-A6FE2C5644A2}"/>
          </ac:spMkLst>
        </pc:spChg>
        <pc:spChg chg="add mod modVis">
          <ac:chgData name="天野 未空" userId="bd8e2cdf-5626-48c4-9b4b-c3cc4b484e21" providerId="ADAL" clId="{F4FA9E07-9959-4F26-930E-CFE62D8EECF3}" dt="2022-02-12T15:18:34.445" v="12183" actId="14100"/>
          <ac:spMkLst>
            <pc:docMk/>
            <pc:sldMk cId="2099538219" sldId="898"/>
            <ac:spMk id="37" creationId="{5921C0F2-EA52-4A26-9F0B-06330DBD4E4A}"/>
          </ac:spMkLst>
        </pc:spChg>
        <pc:spChg chg="mod modVis">
          <ac:chgData name="天野 未空" userId="bd8e2cdf-5626-48c4-9b4b-c3cc4b484e21" providerId="ADAL" clId="{F4FA9E07-9959-4F26-930E-CFE62D8EECF3}" dt="2022-02-11T14:01:55.738" v="5703" actId="33935"/>
          <ac:spMkLst>
            <pc:docMk/>
            <pc:sldMk cId="2099538219" sldId="898"/>
            <ac:spMk id="38" creationId="{94AB0463-387E-4DA1-8B2D-B5A8F6844BF4}"/>
          </ac:spMkLst>
        </pc:spChg>
        <pc:spChg chg="mod modVis">
          <ac:chgData name="天野 未空" userId="bd8e2cdf-5626-48c4-9b4b-c3cc4b484e21" providerId="ADAL" clId="{F4FA9E07-9959-4F26-930E-CFE62D8EECF3}" dt="2022-02-11T14:01:55.738" v="5703" actId="33935"/>
          <ac:spMkLst>
            <pc:docMk/>
            <pc:sldMk cId="2099538219" sldId="898"/>
            <ac:spMk id="39" creationId="{2AF53FD0-A009-4BD5-83A9-E134EC7D87A5}"/>
          </ac:spMkLst>
        </pc:spChg>
        <pc:spChg chg="mod modVis">
          <ac:chgData name="天野 未空" userId="bd8e2cdf-5626-48c4-9b4b-c3cc4b484e21" providerId="ADAL" clId="{F4FA9E07-9959-4F26-930E-CFE62D8EECF3}" dt="2022-02-11T14:01:55.738" v="5703" actId="33935"/>
          <ac:spMkLst>
            <pc:docMk/>
            <pc:sldMk cId="2099538219" sldId="898"/>
            <ac:spMk id="40" creationId="{76E778D6-1D3C-4453-B67C-FFBEA400C263}"/>
          </ac:spMkLst>
        </pc:spChg>
        <pc:spChg chg="mod modVis">
          <ac:chgData name="天野 未空" userId="bd8e2cdf-5626-48c4-9b4b-c3cc4b484e21" providerId="ADAL" clId="{F4FA9E07-9959-4F26-930E-CFE62D8EECF3}" dt="2022-02-11T14:01:55.738" v="5703" actId="33935"/>
          <ac:spMkLst>
            <pc:docMk/>
            <pc:sldMk cId="2099538219" sldId="898"/>
            <ac:spMk id="41" creationId="{CBB4AFC0-47E0-4A5B-A2AA-14A12D3A4F9A}"/>
          </ac:spMkLst>
        </pc:spChg>
        <pc:spChg chg="mod modVis">
          <ac:chgData name="天野 未空" userId="bd8e2cdf-5626-48c4-9b4b-c3cc4b484e21" providerId="ADAL" clId="{F4FA9E07-9959-4F26-930E-CFE62D8EECF3}" dt="2022-02-11T14:01:55.738" v="5703" actId="33935"/>
          <ac:spMkLst>
            <pc:docMk/>
            <pc:sldMk cId="2099538219" sldId="898"/>
            <ac:spMk id="42" creationId="{C8153527-C4AC-4334-803C-C1E0217FA547}"/>
          </ac:spMkLst>
        </pc:spChg>
        <pc:spChg chg="mod modVis">
          <ac:chgData name="天野 未空" userId="bd8e2cdf-5626-48c4-9b4b-c3cc4b484e21" providerId="ADAL" clId="{F4FA9E07-9959-4F26-930E-CFE62D8EECF3}" dt="2022-02-11T14:01:55.738" v="5703" actId="33935"/>
          <ac:spMkLst>
            <pc:docMk/>
            <pc:sldMk cId="2099538219" sldId="898"/>
            <ac:spMk id="43" creationId="{D2B36A76-6F05-45C5-B0E1-025EB50AE287}"/>
          </ac:spMkLst>
        </pc:spChg>
        <pc:spChg chg="mod modVis">
          <ac:chgData name="天野 未空" userId="bd8e2cdf-5626-48c4-9b4b-c3cc4b484e21" providerId="ADAL" clId="{F4FA9E07-9959-4F26-930E-CFE62D8EECF3}" dt="2022-02-11T14:01:55.738" v="5703" actId="33935"/>
          <ac:spMkLst>
            <pc:docMk/>
            <pc:sldMk cId="2099538219" sldId="898"/>
            <ac:spMk id="44" creationId="{6974390E-EA51-45B3-9D1E-5309E0D79012}"/>
          </ac:spMkLst>
        </pc:spChg>
        <pc:spChg chg="add mod modVis">
          <ac:chgData name="天野 未空" userId="bd8e2cdf-5626-48c4-9b4b-c3cc4b484e21" providerId="ADAL" clId="{F4FA9E07-9959-4F26-930E-CFE62D8EECF3}" dt="2022-02-11T17:03:27.508" v="11155" actId="20577"/>
          <ac:spMkLst>
            <pc:docMk/>
            <pc:sldMk cId="2099538219" sldId="898"/>
            <ac:spMk id="45" creationId="{B42E81C0-3E01-4CDA-AE6B-4A3135424AA3}"/>
          </ac:spMkLst>
        </pc:spChg>
        <pc:spChg chg="mod modVis">
          <ac:chgData name="天野 未空" userId="bd8e2cdf-5626-48c4-9b4b-c3cc4b484e21" providerId="ADAL" clId="{F4FA9E07-9959-4F26-930E-CFE62D8EECF3}" dt="2022-02-11T14:01:54.377" v="5702"/>
          <ac:spMkLst>
            <pc:docMk/>
            <pc:sldMk cId="2099538219" sldId="898"/>
            <ac:spMk id="46" creationId="{D1231153-16B1-40B4-B260-4DECD1B574E3}"/>
          </ac:spMkLst>
        </pc:spChg>
        <pc:spChg chg="add mod topLvl">
          <ac:chgData name="天野 未空" userId="bd8e2cdf-5626-48c4-9b4b-c3cc4b484e21" providerId="ADAL" clId="{F4FA9E07-9959-4F26-930E-CFE62D8EECF3}" dt="2022-02-11T06:15:34.994" v="3181" actId="165"/>
          <ac:spMkLst>
            <pc:docMk/>
            <pc:sldMk cId="2099538219" sldId="898"/>
            <ac:spMk id="47" creationId="{EFF3B253-D4F1-4D6F-B4C3-C5629A46D573}"/>
          </ac:spMkLst>
        </pc:spChg>
        <pc:spChg chg="add mod">
          <ac:chgData name="天野 未空" userId="bd8e2cdf-5626-48c4-9b4b-c3cc4b484e21" providerId="ADAL" clId="{F4FA9E07-9959-4F26-930E-CFE62D8EECF3}" dt="2022-02-12T15:18:25.085" v="12182" actId="14100"/>
          <ac:spMkLst>
            <pc:docMk/>
            <pc:sldMk cId="2099538219" sldId="898"/>
            <ac:spMk id="48" creationId="{F83309C8-4CDD-4CF8-B142-EEFA8B35257E}"/>
          </ac:spMkLst>
        </pc:spChg>
        <pc:spChg chg="mod">
          <ac:chgData name="天野 未空" userId="bd8e2cdf-5626-48c4-9b4b-c3cc4b484e21" providerId="ADAL" clId="{F4FA9E07-9959-4F26-930E-CFE62D8EECF3}" dt="2022-02-11T06:30:43.286" v="3375"/>
          <ac:spMkLst>
            <pc:docMk/>
            <pc:sldMk cId="2099538219" sldId="898"/>
            <ac:spMk id="50" creationId="{070826BC-A752-48C0-8D1A-3493627EC44B}"/>
          </ac:spMkLst>
        </pc:spChg>
        <pc:spChg chg="mod">
          <ac:chgData name="天野 未空" userId="bd8e2cdf-5626-48c4-9b4b-c3cc4b484e21" providerId="ADAL" clId="{F4FA9E07-9959-4F26-930E-CFE62D8EECF3}" dt="2022-02-11T06:30:43.286" v="3375"/>
          <ac:spMkLst>
            <pc:docMk/>
            <pc:sldMk cId="2099538219" sldId="898"/>
            <ac:spMk id="51" creationId="{281DFD1E-618A-454D-B8AA-362F459F1590}"/>
          </ac:spMkLst>
        </pc:spChg>
        <pc:spChg chg="mod">
          <ac:chgData name="天野 未空" userId="bd8e2cdf-5626-48c4-9b4b-c3cc4b484e21" providerId="ADAL" clId="{F4FA9E07-9959-4F26-930E-CFE62D8EECF3}" dt="2022-02-11T06:30:43.286" v="3375"/>
          <ac:spMkLst>
            <pc:docMk/>
            <pc:sldMk cId="2099538219" sldId="898"/>
            <ac:spMk id="54" creationId="{9AB2D961-135A-465F-A324-8AC0F9D62111}"/>
          </ac:spMkLst>
        </pc:spChg>
        <pc:spChg chg="mod">
          <ac:chgData name="天野 未空" userId="bd8e2cdf-5626-48c4-9b4b-c3cc4b484e21" providerId="ADAL" clId="{F4FA9E07-9959-4F26-930E-CFE62D8EECF3}" dt="2022-02-11T06:30:43.286" v="3375"/>
          <ac:spMkLst>
            <pc:docMk/>
            <pc:sldMk cId="2099538219" sldId="898"/>
            <ac:spMk id="55" creationId="{78CFC18E-BF51-487D-A745-132C58F4D032}"/>
          </ac:spMkLst>
        </pc:spChg>
        <pc:spChg chg="mod">
          <ac:chgData name="天野 未空" userId="bd8e2cdf-5626-48c4-9b4b-c3cc4b484e21" providerId="ADAL" clId="{F4FA9E07-9959-4F26-930E-CFE62D8EECF3}" dt="2022-02-11T06:30:43.286" v="3375"/>
          <ac:spMkLst>
            <pc:docMk/>
            <pc:sldMk cId="2099538219" sldId="898"/>
            <ac:spMk id="56" creationId="{F279A930-E356-49A3-9CB5-5C20A453A2C4}"/>
          </ac:spMkLst>
        </pc:spChg>
        <pc:spChg chg="mod">
          <ac:chgData name="天野 未空" userId="bd8e2cdf-5626-48c4-9b4b-c3cc4b484e21" providerId="ADAL" clId="{F4FA9E07-9959-4F26-930E-CFE62D8EECF3}" dt="2022-02-11T06:30:43.286" v="3375"/>
          <ac:spMkLst>
            <pc:docMk/>
            <pc:sldMk cId="2099538219" sldId="898"/>
            <ac:spMk id="62" creationId="{581785DB-9A19-4FD5-BDF2-9C158E24B50A}"/>
          </ac:spMkLst>
        </pc:spChg>
        <pc:spChg chg="mod">
          <ac:chgData name="天野 未空" userId="bd8e2cdf-5626-48c4-9b4b-c3cc4b484e21" providerId="ADAL" clId="{F4FA9E07-9959-4F26-930E-CFE62D8EECF3}" dt="2022-02-11T06:30:43.286" v="3375"/>
          <ac:spMkLst>
            <pc:docMk/>
            <pc:sldMk cId="2099538219" sldId="898"/>
            <ac:spMk id="63" creationId="{5B1D4EE8-44C0-42C3-80AF-B3A4EDA476F4}"/>
          </ac:spMkLst>
        </pc:spChg>
        <pc:spChg chg="mod">
          <ac:chgData name="天野 未空" userId="bd8e2cdf-5626-48c4-9b4b-c3cc4b484e21" providerId="ADAL" clId="{F4FA9E07-9959-4F26-930E-CFE62D8EECF3}" dt="2022-02-11T06:30:43.286" v="3375"/>
          <ac:spMkLst>
            <pc:docMk/>
            <pc:sldMk cId="2099538219" sldId="898"/>
            <ac:spMk id="64" creationId="{03A07354-C486-4F5B-B50C-1BC8DF06CC9C}"/>
          </ac:spMkLst>
        </pc:spChg>
        <pc:spChg chg="mod">
          <ac:chgData name="天野 未空" userId="bd8e2cdf-5626-48c4-9b4b-c3cc4b484e21" providerId="ADAL" clId="{F4FA9E07-9959-4F26-930E-CFE62D8EECF3}" dt="2022-02-11T06:30:43.286" v="3375"/>
          <ac:spMkLst>
            <pc:docMk/>
            <pc:sldMk cId="2099538219" sldId="898"/>
            <ac:spMk id="65" creationId="{3E619FA2-91D7-4299-BB45-3A398953239E}"/>
          </ac:spMkLst>
        </pc:spChg>
        <pc:spChg chg="mod">
          <ac:chgData name="天野 未空" userId="bd8e2cdf-5626-48c4-9b4b-c3cc4b484e21" providerId="ADAL" clId="{F4FA9E07-9959-4F26-930E-CFE62D8EECF3}" dt="2022-02-11T06:30:43.286" v="3375"/>
          <ac:spMkLst>
            <pc:docMk/>
            <pc:sldMk cId="2099538219" sldId="898"/>
            <ac:spMk id="69" creationId="{2BB159BD-59C4-48A3-B5E9-3A0D481CBF9D}"/>
          </ac:spMkLst>
        </pc:spChg>
        <pc:spChg chg="mod modVis">
          <ac:chgData name="天野 未空" userId="bd8e2cdf-5626-48c4-9b4b-c3cc4b484e21" providerId="ADAL" clId="{F4FA9E07-9959-4F26-930E-CFE62D8EECF3}" dt="2022-02-11T14:01:55.738" v="5703" actId="33935"/>
          <ac:spMkLst>
            <pc:docMk/>
            <pc:sldMk cId="2099538219" sldId="898"/>
            <ac:spMk id="81" creationId="{3314CEFA-5FA4-4BEF-8BF2-58E3A1E96030}"/>
          </ac:spMkLst>
        </pc:spChg>
        <pc:spChg chg="mod modVis">
          <ac:chgData name="天野 未空" userId="bd8e2cdf-5626-48c4-9b4b-c3cc4b484e21" providerId="ADAL" clId="{F4FA9E07-9959-4F26-930E-CFE62D8EECF3}" dt="2022-02-11T14:01:55.738" v="5703" actId="33935"/>
          <ac:spMkLst>
            <pc:docMk/>
            <pc:sldMk cId="2099538219" sldId="898"/>
            <ac:spMk id="82" creationId="{4D1E22D5-143F-451F-8FAC-34AB80E42C4E}"/>
          </ac:spMkLst>
        </pc:spChg>
        <pc:spChg chg="add del mod modVis">
          <ac:chgData name="天野 未空" userId="bd8e2cdf-5626-48c4-9b4b-c3cc4b484e21" providerId="ADAL" clId="{F4FA9E07-9959-4F26-930E-CFE62D8EECF3}" dt="2022-02-11T16:57:46.784" v="11072" actId="21"/>
          <ac:spMkLst>
            <pc:docMk/>
            <pc:sldMk cId="2099538219" sldId="898"/>
            <ac:spMk id="84" creationId="{8D8FC030-1B62-4ABB-834E-BE7657684D37}"/>
          </ac:spMkLst>
        </pc:spChg>
        <pc:spChg chg="mod">
          <ac:chgData name="天野 未空" userId="bd8e2cdf-5626-48c4-9b4b-c3cc4b484e21" providerId="ADAL" clId="{F4FA9E07-9959-4F26-930E-CFE62D8EECF3}" dt="2022-02-11T06:32:11.201" v="3380" actId="14100"/>
          <ac:spMkLst>
            <pc:docMk/>
            <pc:sldMk cId="2099538219" sldId="898"/>
            <ac:spMk id="87" creationId="{BADA139E-BF03-4AEA-BED8-DD4E868B650A}"/>
          </ac:spMkLst>
        </pc:spChg>
        <pc:spChg chg="mod">
          <ac:chgData name="天野 未空" userId="bd8e2cdf-5626-48c4-9b4b-c3cc4b484e21" providerId="ADAL" clId="{F4FA9E07-9959-4F26-930E-CFE62D8EECF3}" dt="2022-02-11T06:31:41.048" v="3377"/>
          <ac:spMkLst>
            <pc:docMk/>
            <pc:sldMk cId="2099538219" sldId="898"/>
            <ac:spMk id="88" creationId="{C374F95F-6BFC-4DC1-B528-26539B7FC80D}"/>
          </ac:spMkLst>
        </pc:spChg>
        <pc:spChg chg="mod">
          <ac:chgData name="天野 未空" userId="bd8e2cdf-5626-48c4-9b4b-c3cc4b484e21" providerId="ADAL" clId="{F4FA9E07-9959-4F26-930E-CFE62D8EECF3}" dt="2022-02-11T06:31:41.048" v="3377"/>
          <ac:spMkLst>
            <pc:docMk/>
            <pc:sldMk cId="2099538219" sldId="898"/>
            <ac:spMk id="89" creationId="{BFE34795-B87F-41BC-8A61-947E50BAC896}"/>
          </ac:spMkLst>
        </pc:spChg>
        <pc:spChg chg="mod">
          <ac:chgData name="天野 未空" userId="bd8e2cdf-5626-48c4-9b4b-c3cc4b484e21" providerId="ADAL" clId="{F4FA9E07-9959-4F26-930E-CFE62D8EECF3}" dt="2022-02-11T06:31:41.048" v="3377"/>
          <ac:spMkLst>
            <pc:docMk/>
            <pc:sldMk cId="2099538219" sldId="898"/>
            <ac:spMk id="90" creationId="{FF90C8FE-A276-450D-A592-512BFC3B8B2F}"/>
          </ac:spMkLst>
        </pc:spChg>
        <pc:spChg chg="mod">
          <ac:chgData name="天野 未空" userId="bd8e2cdf-5626-48c4-9b4b-c3cc4b484e21" providerId="ADAL" clId="{F4FA9E07-9959-4F26-930E-CFE62D8EECF3}" dt="2022-02-11T06:31:41.048" v="3377"/>
          <ac:spMkLst>
            <pc:docMk/>
            <pc:sldMk cId="2099538219" sldId="898"/>
            <ac:spMk id="91" creationId="{EBF54B32-3C78-4B05-8E34-742BDF79E74E}"/>
          </ac:spMkLst>
        </pc:spChg>
        <pc:spChg chg="mod">
          <ac:chgData name="天野 未空" userId="bd8e2cdf-5626-48c4-9b4b-c3cc4b484e21" providerId="ADAL" clId="{F4FA9E07-9959-4F26-930E-CFE62D8EECF3}" dt="2022-02-11T06:31:41.048" v="3377"/>
          <ac:spMkLst>
            <pc:docMk/>
            <pc:sldMk cId="2099538219" sldId="898"/>
            <ac:spMk id="92" creationId="{25A382CE-A41C-4C49-AEDB-FB82FC173011}"/>
          </ac:spMkLst>
        </pc:spChg>
        <pc:spChg chg="mod">
          <ac:chgData name="天野 未空" userId="bd8e2cdf-5626-48c4-9b4b-c3cc4b484e21" providerId="ADAL" clId="{F4FA9E07-9959-4F26-930E-CFE62D8EECF3}" dt="2022-02-11T06:31:41.048" v="3377"/>
          <ac:spMkLst>
            <pc:docMk/>
            <pc:sldMk cId="2099538219" sldId="898"/>
            <ac:spMk id="93" creationId="{74549F17-88FF-4ECD-9F3E-9B195F17D407}"/>
          </ac:spMkLst>
        </pc:spChg>
        <pc:grpChg chg="add mod modVis">
          <ac:chgData name="天野 未空" userId="bd8e2cdf-5626-48c4-9b4b-c3cc4b484e21" providerId="ADAL" clId="{F4FA9E07-9959-4F26-930E-CFE62D8EECF3}" dt="2022-02-11T17:04:16.606" v="11162" actId="1037"/>
          <ac:grpSpMkLst>
            <pc:docMk/>
            <pc:sldMk cId="2099538219" sldId="898"/>
            <ac:grpSpMk id="2" creationId="{B4A80AC0-4D91-4C6E-B096-89D3193DEBD3}"/>
          </ac:grpSpMkLst>
        </pc:grpChg>
        <pc:grpChg chg="add mod">
          <ac:chgData name="天野 未空" userId="bd8e2cdf-5626-48c4-9b4b-c3cc4b484e21" providerId="ADAL" clId="{F4FA9E07-9959-4F26-930E-CFE62D8EECF3}" dt="2022-02-11T06:11:11.842" v="3041" actId="164"/>
          <ac:grpSpMkLst>
            <pc:docMk/>
            <pc:sldMk cId="2099538219" sldId="898"/>
            <ac:grpSpMk id="6" creationId="{89619444-0C0B-4F4D-9A24-914C33655D1E}"/>
          </ac:grpSpMkLst>
        </pc:grpChg>
        <pc:grpChg chg="add del mod modVis">
          <ac:chgData name="天野 未空" userId="bd8e2cdf-5626-48c4-9b4b-c3cc4b484e21" providerId="ADAL" clId="{F4FA9E07-9959-4F26-930E-CFE62D8EECF3}" dt="2022-02-11T17:04:16.606" v="11162" actId="1037"/>
          <ac:grpSpMkLst>
            <pc:docMk/>
            <pc:sldMk cId="2099538219" sldId="898"/>
            <ac:grpSpMk id="7" creationId="{12BFCD28-13E4-4753-B8CF-E00F11314297}"/>
          </ac:grpSpMkLst>
        </pc:grpChg>
        <pc:grpChg chg="mod modVis">
          <ac:chgData name="天野 未空" userId="bd8e2cdf-5626-48c4-9b4b-c3cc4b484e21" providerId="ADAL" clId="{F4FA9E07-9959-4F26-930E-CFE62D8EECF3}" dt="2022-02-11T14:01:55.738" v="5703" actId="33935"/>
          <ac:grpSpMkLst>
            <pc:docMk/>
            <pc:sldMk cId="2099538219" sldId="898"/>
            <ac:grpSpMk id="33" creationId="{01251C01-3E51-4BB8-AF58-F4C52256DFEF}"/>
          </ac:grpSpMkLst>
        </pc:grpChg>
        <pc:grpChg chg="add del mod">
          <ac:chgData name="天野 未空" userId="bd8e2cdf-5626-48c4-9b4b-c3cc4b484e21" providerId="ADAL" clId="{F4FA9E07-9959-4F26-930E-CFE62D8EECF3}" dt="2022-02-11T06:30:45.049" v="3376"/>
          <ac:grpSpMkLst>
            <pc:docMk/>
            <pc:sldMk cId="2099538219" sldId="898"/>
            <ac:grpSpMk id="48" creationId="{A6151FC2-A9E7-4CA3-92C0-0E96024B4DF5}"/>
          </ac:grpSpMkLst>
        </pc:grpChg>
        <pc:grpChg chg="mod">
          <ac:chgData name="天野 未空" userId="bd8e2cdf-5626-48c4-9b4b-c3cc4b484e21" providerId="ADAL" clId="{F4FA9E07-9959-4F26-930E-CFE62D8EECF3}" dt="2022-02-11T06:30:43.286" v="3375"/>
          <ac:grpSpMkLst>
            <pc:docMk/>
            <pc:sldMk cId="2099538219" sldId="898"/>
            <ac:grpSpMk id="49" creationId="{82404715-8766-4648-9B15-6BAD8D33DE6D}"/>
          </ac:grpSpMkLst>
        </pc:grpChg>
        <pc:grpChg chg="mod">
          <ac:chgData name="天野 未空" userId="bd8e2cdf-5626-48c4-9b4b-c3cc4b484e21" providerId="ADAL" clId="{F4FA9E07-9959-4F26-930E-CFE62D8EECF3}" dt="2022-02-11T06:30:43.286" v="3375"/>
          <ac:grpSpMkLst>
            <pc:docMk/>
            <pc:sldMk cId="2099538219" sldId="898"/>
            <ac:grpSpMk id="52" creationId="{C72D30C8-9FF0-4A95-9495-5193D234D811}"/>
          </ac:grpSpMkLst>
        </pc:grpChg>
        <pc:grpChg chg="mod modVis">
          <ac:chgData name="天野 未空" userId="bd8e2cdf-5626-48c4-9b4b-c3cc4b484e21" providerId="ADAL" clId="{F4FA9E07-9959-4F26-930E-CFE62D8EECF3}" dt="2022-02-11T14:01:55.738" v="5703" actId="33935"/>
          <ac:grpSpMkLst>
            <pc:docMk/>
            <pc:sldMk cId="2099538219" sldId="898"/>
            <ac:grpSpMk id="58" creationId="{101D0CF9-A8C6-4C80-9875-FBA267F1CC17}"/>
          </ac:grpSpMkLst>
        </pc:grpChg>
        <pc:grpChg chg="del ord">
          <ac:chgData name="天野 未空" userId="bd8e2cdf-5626-48c4-9b4b-c3cc4b484e21" providerId="ADAL" clId="{F4FA9E07-9959-4F26-930E-CFE62D8EECF3}" dt="2022-02-11T06:25:59.243" v="3277" actId="21"/>
          <ac:grpSpMkLst>
            <pc:docMk/>
            <pc:sldMk cId="2099538219" sldId="898"/>
            <ac:grpSpMk id="61" creationId="{BB347F7C-FEF5-4665-B741-F197751D75AB}"/>
          </ac:grpSpMkLst>
        </pc:grpChg>
        <pc:grpChg chg="add del mod ord">
          <ac:chgData name="天野 未空" userId="bd8e2cdf-5626-48c4-9b4b-c3cc4b484e21" providerId="ADAL" clId="{F4FA9E07-9959-4F26-930E-CFE62D8EECF3}" dt="2022-02-11T06:29:09.837" v="3350" actId="21"/>
          <ac:grpSpMkLst>
            <pc:docMk/>
            <pc:sldMk cId="2099538219" sldId="898"/>
            <ac:grpSpMk id="78" creationId="{F390C72F-D0B0-4793-9793-393FE596D2AE}"/>
          </ac:grpSpMkLst>
        </pc:grpChg>
        <pc:grpChg chg="add mod modVis">
          <ac:chgData name="天野 未空" userId="bd8e2cdf-5626-48c4-9b4b-c3cc4b484e21" providerId="ADAL" clId="{F4FA9E07-9959-4F26-930E-CFE62D8EECF3}" dt="2022-02-11T14:01:55.738" v="5703" actId="33935"/>
          <ac:grpSpMkLst>
            <pc:docMk/>
            <pc:sldMk cId="2099538219" sldId="898"/>
            <ac:grpSpMk id="85" creationId="{26812645-1931-41B7-B948-0BF1D671A2B8}"/>
          </ac:grpSpMkLst>
        </pc:grpChg>
        <pc:picChg chg="add mod ord modVis modCrop">
          <ac:chgData name="天野 未空" userId="bd8e2cdf-5626-48c4-9b4b-c3cc4b484e21" providerId="ADAL" clId="{F4FA9E07-9959-4F26-930E-CFE62D8EECF3}" dt="2022-02-11T14:01:55.738" v="5703" actId="33935"/>
          <ac:picMkLst>
            <pc:docMk/>
            <pc:sldMk cId="2099538219" sldId="898"/>
            <ac:picMk id="10" creationId="{1C8C3E0E-CF38-45AC-8FDE-BC6F92472090}"/>
          </ac:picMkLst>
        </pc:picChg>
        <pc:picChg chg="mod">
          <ac:chgData name="天野 未空" userId="bd8e2cdf-5626-48c4-9b4b-c3cc4b484e21" providerId="ADAL" clId="{F4FA9E07-9959-4F26-930E-CFE62D8EECF3}" dt="2022-02-11T06:30:43.286" v="3375"/>
          <ac:picMkLst>
            <pc:docMk/>
            <pc:sldMk cId="2099538219" sldId="898"/>
            <ac:picMk id="53" creationId="{C13E71CD-E1CB-4F61-9A13-FB6DDB65BE92}"/>
          </ac:picMkLst>
        </pc:picChg>
        <pc:picChg chg="mod ord modVis">
          <ac:chgData name="天野 未空" userId="bd8e2cdf-5626-48c4-9b4b-c3cc4b484e21" providerId="ADAL" clId="{F4FA9E07-9959-4F26-930E-CFE62D8EECF3}" dt="2022-02-11T14:01:55.738" v="5703" actId="33935"/>
          <ac:picMkLst>
            <pc:docMk/>
            <pc:sldMk cId="2099538219" sldId="898"/>
            <ac:picMk id="57" creationId="{66348756-F410-4FB7-83DE-024AF632E462}"/>
          </ac:picMkLst>
        </pc:picChg>
        <pc:picChg chg="mod">
          <ac:chgData name="天野 未空" userId="bd8e2cdf-5626-48c4-9b4b-c3cc4b484e21" providerId="ADAL" clId="{F4FA9E07-9959-4F26-930E-CFE62D8EECF3}" dt="2022-02-11T06:30:43.286" v="3375"/>
          <ac:picMkLst>
            <pc:docMk/>
            <pc:sldMk cId="2099538219" sldId="898"/>
            <ac:picMk id="68" creationId="{BA2F3C88-D20F-4DE6-9150-14FFAD027731}"/>
          </ac:picMkLst>
        </pc:picChg>
        <pc:picChg chg="mod topLvl modVis">
          <ac:chgData name="天野 未空" userId="bd8e2cdf-5626-48c4-9b4b-c3cc4b484e21" providerId="ADAL" clId="{F4FA9E07-9959-4F26-930E-CFE62D8EECF3}" dt="2022-02-11T14:01:55.738" v="5703" actId="33935"/>
          <ac:picMkLst>
            <pc:docMk/>
            <pc:sldMk cId="2099538219" sldId="898"/>
            <ac:picMk id="79" creationId="{E82229BC-1862-47F9-A386-82959622AEB7}"/>
          </ac:picMkLst>
        </pc:picChg>
        <pc:picChg chg="add del mod topLvl">
          <ac:chgData name="天野 未空" userId="bd8e2cdf-5626-48c4-9b4b-c3cc4b484e21" providerId="ADAL" clId="{F4FA9E07-9959-4F26-930E-CFE62D8EECF3}" dt="2022-02-11T06:29:09.837" v="3350" actId="21"/>
          <ac:picMkLst>
            <pc:docMk/>
            <pc:sldMk cId="2099538219" sldId="898"/>
            <ac:picMk id="80" creationId="{257F43EA-43AE-4534-97C1-A77504AFA336}"/>
          </ac:picMkLst>
        </pc:picChg>
        <pc:picChg chg="mod">
          <ac:chgData name="天野 未空" userId="bd8e2cdf-5626-48c4-9b4b-c3cc4b484e21" providerId="ADAL" clId="{F4FA9E07-9959-4F26-930E-CFE62D8EECF3}" dt="2022-02-11T06:30:43.286" v="3375"/>
          <ac:picMkLst>
            <pc:docMk/>
            <pc:sldMk cId="2099538219" sldId="898"/>
            <ac:picMk id="83" creationId="{4B232328-0B56-4BB7-AE76-A9060C47F528}"/>
          </ac:picMkLst>
        </pc:picChg>
        <pc:picChg chg="mod">
          <ac:chgData name="天野 未空" userId="bd8e2cdf-5626-48c4-9b4b-c3cc4b484e21" providerId="ADAL" clId="{F4FA9E07-9959-4F26-930E-CFE62D8EECF3}" dt="2022-02-11T06:31:41.048" v="3377"/>
          <ac:picMkLst>
            <pc:docMk/>
            <pc:sldMk cId="2099538219" sldId="898"/>
            <ac:picMk id="86" creationId="{16ED9336-AB53-46D9-9B98-B68337E0189D}"/>
          </ac:picMkLst>
        </pc:picChg>
      </pc:sldChg>
      <pc:sldChg chg="addSp modSp mod modAnim">
        <pc:chgData name="天野 未空" userId="bd8e2cdf-5626-48c4-9b4b-c3cc4b484e21" providerId="ADAL" clId="{F4FA9E07-9959-4F26-930E-CFE62D8EECF3}" dt="2022-02-11T16:48:00.552" v="10303" actId="6549"/>
        <pc:sldMkLst>
          <pc:docMk/>
          <pc:sldMk cId="421023367" sldId="899"/>
        </pc:sldMkLst>
        <pc:spChg chg="mod">
          <ac:chgData name="天野 未空" userId="bd8e2cdf-5626-48c4-9b4b-c3cc4b484e21" providerId="ADAL" clId="{F4FA9E07-9959-4F26-930E-CFE62D8EECF3}" dt="2022-02-11T16:46:18.197" v="10193" actId="1076"/>
          <ac:spMkLst>
            <pc:docMk/>
            <pc:sldMk cId="421023367" sldId="899"/>
            <ac:spMk id="9" creationId="{BF477AC7-EF56-4E47-86B9-B05F6C631032}"/>
          </ac:spMkLst>
        </pc:spChg>
        <pc:spChg chg="mod">
          <ac:chgData name="天野 未空" userId="bd8e2cdf-5626-48c4-9b4b-c3cc4b484e21" providerId="ADAL" clId="{F4FA9E07-9959-4F26-930E-CFE62D8EECF3}" dt="2022-02-11T16:48:00.552" v="10303" actId="6549"/>
          <ac:spMkLst>
            <pc:docMk/>
            <pc:sldMk cId="421023367" sldId="899"/>
            <ac:spMk id="16" creationId="{0B8668E3-4BAA-4538-9502-87D0DF45403A}"/>
          </ac:spMkLst>
        </pc:spChg>
        <pc:spChg chg="mod">
          <ac:chgData name="天野 未空" userId="bd8e2cdf-5626-48c4-9b4b-c3cc4b484e21" providerId="ADAL" clId="{F4FA9E07-9959-4F26-930E-CFE62D8EECF3}" dt="2022-02-11T16:46:20.126" v="10195" actId="6549"/>
          <ac:spMkLst>
            <pc:docMk/>
            <pc:sldMk cId="421023367" sldId="899"/>
            <ac:spMk id="17" creationId="{0A4CFEFA-37DD-42A6-BB7E-B05E45FEDF09}"/>
          </ac:spMkLst>
        </pc:spChg>
        <pc:spChg chg="mod">
          <ac:chgData name="天野 未空" userId="bd8e2cdf-5626-48c4-9b4b-c3cc4b484e21" providerId="ADAL" clId="{F4FA9E07-9959-4F26-930E-CFE62D8EECF3}" dt="2022-02-11T06:00:17.737" v="2753" actId="1076"/>
          <ac:spMkLst>
            <pc:docMk/>
            <pc:sldMk cId="421023367" sldId="899"/>
            <ac:spMk id="22" creationId="{C0C0431D-C62D-4EC6-9624-2F8E8BA5C28B}"/>
          </ac:spMkLst>
        </pc:spChg>
        <pc:spChg chg="add mod ord">
          <ac:chgData name="天野 未空" userId="bd8e2cdf-5626-48c4-9b4b-c3cc4b484e21" providerId="ADAL" clId="{F4FA9E07-9959-4F26-930E-CFE62D8EECF3}" dt="2022-02-11T06:01:18.738" v="2804" actId="207"/>
          <ac:spMkLst>
            <pc:docMk/>
            <pc:sldMk cId="421023367" sldId="899"/>
            <ac:spMk id="37" creationId="{EF79AC92-FF00-4D75-8D2A-68BB2EE6B947}"/>
          </ac:spMkLst>
        </pc:spChg>
        <pc:spChg chg="add mod">
          <ac:chgData name="天野 未空" userId="bd8e2cdf-5626-48c4-9b4b-c3cc4b484e21" providerId="ADAL" clId="{F4FA9E07-9959-4F26-930E-CFE62D8EECF3}" dt="2022-02-11T06:01:29.496" v="2807" actId="2085"/>
          <ac:spMkLst>
            <pc:docMk/>
            <pc:sldMk cId="421023367" sldId="899"/>
            <ac:spMk id="38" creationId="{18B7100D-3B4D-419D-AAC9-762AE2BC5074}"/>
          </ac:spMkLst>
        </pc:spChg>
        <pc:spChg chg="mod">
          <ac:chgData name="天野 未空" userId="bd8e2cdf-5626-48c4-9b4b-c3cc4b484e21" providerId="ADAL" clId="{F4FA9E07-9959-4F26-930E-CFE62D8EECF3}" dt="2022-02-11T06:02:54.302" v="2813"/>
          <ac:spMkLst>
            <pc:docMk/>
            <pc:sldMk cId="421023367" sldId="899"/>
            <ac:spMk id="40" creationId="{5ED31A74-046D-4442-88E2-834160B84A4A}"/>
          </ac:spMkLst>
        </pc:spChg>
        <pc:spChg chg="mod">
          <ac:chgData name="天野 未空" userId="bd8e2cdf-5626-48c4-9b4b-c3cc4b484e21" providerId="ADAL" clId="{F4FA9E07-9959-4F26-930E-CFE62D8EECF3}" dt="2022-02-11T06:03:09.678" v="2817" actId="20577"/>
          <ac:spMkLst>
            <pc:docMk/>
            <pc:sldMk cId="421023367" sldId="899"/>
            <ac:spMk id="41" creationId="{6CB25E01-5ACA-4DD6-896F-A012EC585E5B}"/>
          </ac:spMkLst>
        </pc:spChg>
        <pc:grpChg chg="add mod">
          <ac:chgData name="天野 未空" userId="bd8e2cdf-5626-48c4-9b4b-c3cc4b484e21" providerId="ADAL" clId="{F4FA9E07-9959-4F26-930E-CFE62D8EECF3}" dt="2022-02-11T06:01:18.738" v="2804" actId="207"/>
          <ac:grpSpMkLst>
            <pc:docMk/>
            <pc:sldMk cId="421023367" sldId="899"/>
            <ac:grpSpMk id="2" creationId="{0590A205-9E09-42D1-B604-A9E9CA49485E}"/>
          </ac:grpSpMkLst>
        </pc:grpChg>
        <pc:grpChg chg="add mod">
          <ac:chgData name="天野 未空" userId="bd8e2cdf-5626-48c4-9b4b-c3cc4b484e21" providerId="ADAL" clId="{F4FA9E07-9959-4F26-930E-CFE62D8EECF3}" dt="2022-02-11T06:03:07.450" v="2815" actId="1076"/>
          <ac:grpSpMkLst>
            <pc:docMk/>
            <pc:sldMk cId="421023367" sldId="899"/>
            <ac:grpSpMk id="39" creationId="{DB29F0DD-C45F-4817-B388-8398E52A6CB1}"/>
          </ac:grpSpMkLst>
        </pc:grpChg>
      </pc:sldChg>
      <pc:sldChg chg="del">
        <pc:chgData name="天野 未空" userId="bd8e2cdf-5626-48c4-9b4b-c3cc4b484e21" providerId="ADAL" clId="{F4FA9E07-9959-4F26-930E-CFE62D8EECF3}" dt="2022-02-11T07:06:51.619" v="4121" actId="2696"/>
        <pc:sldMkLst>
          <pc:docMk/>
          <pc:sldMk cId="1271143764" sldId="900"/>
        </pc:sldMkLst>
      </pc:sldChg>
      <pc:sldChg chg="del">
        <pc:chgData name="天野 未空" userId="bd8e2cdf-5626-48c4-9b4b-c3cc4b484e21" providerId="ADAL" clId="{F4FA9E07-9959-4F26-930E-CFE62D8EECF3}" dt="2022-02-11T07:06:51.619" v="4121" actId="2696"/>
        <pc:sldMkLst>
          <pc:docMk/>
          <pc:sldMk cId="4236012509" sldId="901"/>
        </pc:sldMkLst>
      </pc:sldChg>
      <pc:sldChg chg="del">
        <pc:chgData name="天野 未空" userId="bd8e2cdf-5626-48c4-9b4b-c3cc4b484e21" providerId="ADAL" clId="{F4FA9E07-9959-4F26-930E-CFE62D8EECF3}" dt="2022-02-11T07:06:51.619" v="4121" actId="2696"/>
        <pc:sldMkLst>
          <pc:docMk/>
          <pc:sldMk cId="2120926927" sldId="902"/>
        </pc:sldMkLst>
      </pc:sldChg>
      <pc:sldChg chg="del">
        <pc:chgData name="天野 未空" userId="bd8e2cdf-5626-48c4-9b4b-c3cc4b484e21" providerId="ADAL" clId="{F4FA9E07-9959-4F26-930E-CFE62D8EECF3}" dt="2022-02-11T07:06:51.619" v="4121" actId="2696"/>
        <pc:sldMkLst>
          <pc:docMk/>
          <pc:sldMk cId="2943308358" sldId="903"/>
        </pc:sldMkLst>
      </pc:sldChg>
      <pc:sldChg chg="addSp delSp modSp new del mod modAnim">
        <pc:chgData name="天野 未空" userId="bd8e2cdf-5626-48c4-9b4b-c3cc4b484e21" providerId="ADAL" clId="{F4FA9E07-9959-4F26-930E-CFE62D8EECF3}" dt="2022-02-11T05:40:15.589" v="2169" actId="2696"/>
        <pc:sldMkLst>
          <pc:docMk/>
          <pc:sldMk cId="2313799326" sldId="908"/>
        </pc:sldMkLst>
        <pc:spChg chg="del">
          <ac:chgData name="天野 未空" userId="bd8e2cdf-5626-48c4-9b4b-c3cc4b484e21" providerId="ADAL" clId="{F4FA9E07-9959-4F26-930E-CFE62D8EECF3}" dt="2022-02-10T12:37:30.864" v="41" actId="21"/>
          <ac:spMkLst>
            <pc:docMk/>
            <pc:sldMk cId="2313799326" sldId="908"/>
            <ac:spMk id="2" creationId="{902ECA97-E16E-4977-8741-F84E1F36309B}"/>
          </ac:spMkLst>
        </pc:spChg>
        <pc:spChg chg="mod">
          <ac:chgData name="天野 未空" userId="bd8e2cdf-5626-48c4-9b4b-c3cc4b484e21" providerId="ADAL" clId="{F4FA9E07-9959-4F26-930E-CFE62D8EECF3}" dt="2022-02-10T12:36:47.912" v="31"/>
          <ac:spMkLst>
            <pc:docMk/>
            <pc:sldMk cId="2313799326" sldId="908"/>
            <ac:spMk id="3" creationId="{93305B1C-9B7A-4B20-87ED-BB989489313B}"/>
          </ac:spMkLst>
        </pc:spChg>
        <pc:spChg chg="add del mod">
          <ac:chgData name="天野 未空" userId="bd8e2cdf-5626-48c4-9b4b-c3cc4b484e21" providerId="ADAL" clId="{F4FA9E07-9959-4F26-930E-CFE62D8EECF3}" dt="2022-02-10T12:37:12.026" v="37"/>
          <ac:spMkLst>
            <pc:docMk/>
            <pc:sldMk cId="2313799326" sldId="908"/>
            <ac:spMk id="7" creationId="{E7147B68-E136-43F9-A1CB-586BFF20BE59}"/>
          </ac:spMkLst>
        </pc:spChg>
        <pc:spChg chg="del mod">
          <ac:chgData name="天野 未空" userId="bd8e2cdf-5626-48c4-9b4b-c3cc4b484e21" providerId="ADAL" clId="{F4FA9E07-9959-4F26-930E-CFE62D8EECF3}" dt="2022-02-10T12:37:28.224" v="40" actId="21"/>
          <ac:spMkLst>
            <pc:docMk/>
            <pc:sldMk cId="2313799326" sldId="908"/>
            <ac:spMk id="9" creationId="{44232447-177D-4D81-8D4F-5FABF3D04AB1}"/>
          </ac:spMkLst>
        </pc:spChg>
        <pc:spChg chg="mod topLvl">
          <ac:chgData name="天野 未空" userId="bd8e2cdf-5626-48c4-9b4b-c3cc4b484e21" providerId="ADAL" clId="{F4FA9E07-9959-4F26-930E-CFE62D8EECF3}" dt="2022-02-10T12:39:57.673" v="57" actId="164"/>
          <ac:spMkLst>
            <pc:docMk/>
            <pc:sldMk cId="2313799326" sldId="908"/>
            <ac:spMk id="10" creationId="{59F12CE0-A2FE-4F0A-B200-7ACAF4C55C71}"/>
          </ac:spMkLst>
        </pc:spChg>
        <pc:spChg chg="del mod">
          <ac:chgData name="天野 未空" userId="bd8e2cdf-5626-48c4-9b4b-c3cc4b484e21" providerId="ADAL" clId="{F4FA9E07-9959-4F26-930E-CFE62D8EECF3}" dt="2022-02-10T12:37:43.568" v="44" actId="21"/>
          <ac:spMkLst>
            <pc:docMk/>
            <pc:sldMk cId="2313799326" sldId="908"/>
            <ac:spMk id="11" creationId="{2871E0D5-D36A-4FE7-B480-3A9B52FA0BEA}"/>
          </ac:spMkLst>
        </pc:spChg>
        <pc:spChg chg="mod topLvl">
          <ac:chgData name="天野 未空" userId="bd8e2cdf-5626-48c4-9b4b-c3cc4b484e21" providerId="ADAL" clId="{F4FA9E07-9959-4F26-930E-CFE62D8EECF3}" dt="2022-02-10T12:40:29.252" v="60" actId="404"/>
          <ac:spMkLst>
            <pc:docMk/>
            <pc:sldMk cId="2313799326" sldId="908"/>
            <ac:spMk id="12" creationId="{C5EF6C28-655B-4C98-B189-864BB7AF7F95}"/>
          </ac:spMkLst>
        </pc:spChg>
        <pc:spChg chg="mod topLvl">
          <ac:chgData name="天野 未空" userId="bd8e2cdf-5626-48c4-9b4b-c3cc4b484e21" providerId="ADAL" clId="{F4FA9E07-9959-4F26-930E-CFE62D8EECF3}" dt="2022-02-10T12:39:57.673" v="57" actId="164"/>
          <ac:spMkLst>
            <pc:docMk/>
            <pc:sldMk cId="2313799326" sldId="908"/>
            <ac:spMk id="13" creationId="{CD45BC7A-C38C-47C6-B1D3-B2A08EA1F767}"/>
          </ac:spMkLst>
        </pc:spChg>
        <pc:spChg chg="mod topLvl">
          <ac:chgData name="天野 未空" userId="bd8e2cdf-5626-48c4-9b4b-c3cc4b484e21" providerId="ADAL" clId="{F4FA9E07-9959-4F26-930E-CFE62D8EECF3}" dt="2022-02-10T12:39:57.673" v="57" actId="164"/>
          <ac:spMkLst>
            <pc:docMk/>
            <pc:sldMk cId="2313799326" sldId="908"/>
            <ac:spMk id="14" creationId="{A8F52D0F-EE38-4ADC-B54E-25D7796C2DD4}"/>
          </ac:spMkLst>
        </pc:spChg>
        <pc:spChg chg="add mod">
          <ac:chgData name="天野 未空" userId="bd8e2cdf-5626-48c4-9b4b-c3cc4b484e21" providerId="ADAL" clId="{F4FA9E07-9959-4F26-930E-CFE62D8EECF3}" dt="2022-02-11T05:35:25.220" v="2052" actId="1076"/>
          <ac:spMkLst>
            <pc:docMk/>
            <pc:sldMk cId="2313799326" sldId="908"/>
            <ac:spMk id="16" creationId="{0D2059BC-97EF-473F-94F8-1D42525C2C5A}"/>
          </ac:spMkLst>
        </pc:spChg>
        <pc:grpChg chg="add del mod">
          <ac:chgData name="天野 未空" userId="bd8e2cdf-5626-48c4-9b4b-c3cc4b484e21" providerId="ADAL" clId="{F4FA9E07-9959-4F26-930E-CFE62D8EECF3}" dt="2022-02-10T12:39:07.893" v="49" actId="165"/>
          <ac:grpSpMkLst>
            <pc:docMk/>
            <pc:sldMk cId="2313799326" sldId="908"/>
            <ac:grpSpMk id="8" creationId="{B3776FBF-3140-421F-8C66-37E8E4BA0546}"/>
          </ac:grpSpMkLst>
        </pc:grpChg>
        <pc:grpChg chg="add mod">
          <ac:chgData name="天野 未空" userId="bd8e2cdf-5626-48c4-9b4b-c3cc4b484e21" providerId="ADAL" clId="{F4FA9E07-9959-4F26-930E-CFE62D8EECF3}" dt="2022-02-10T12:40:00.609" v="58" actId="1076"/>
          <ac:grpSpMkLst>
            <pc:docMk/>
            <pc:sldMk cId="2313799326" sldId="908"/>
            <ac:grpSpMk id="15" creationId="{E7CBB53C-DB15-4238-AD50-CDCA0604D2C7}"/>
          </ac:grpSpMkLst>
        </pc:grpChg>
        <pc:graphicFrameChg chg="add del mod">
          <ac:chgData name="天野 未空" userId="bd8e2cdf-5626-48c4-9b4b-c3cc4b484e21" providerId="ADAL" clId="{F4FA9E07-9959-4F26-930E-CFE62D8EECF3}" dt="2022-02-10T12:37:02.186" v="35" actId="21"/>
          <ac:graphicFrameMkLst>
            <pc:docMk/>
            <pc:sldMk cId="2313799326" sldId="908"/>
            <ac:graphicFrameMk id="5" creationId="{5B7D3D8D-AD91-40B2-9F77-0007E576CC19}"/>
          </ac:graphicFrameMkLst>
        </pc:graphicFrameChg>
        <pc:graphicFrameChg chg="add del mod">
          <ac:chgData name="天野 未空" userId="bd8e2cdf-5626-48c4-9b4b-c3cc4b484e21" providerId="ADAL" clId="{F4FA9E07-9959-4F26-930E-CFE62D8EECF3}" dt="2022-02-10T12:37:00.452" v="34" actId="21"/>
          <ac:graphicFrameMkLst>
            <pc:docMk/>
            <pc:sldMk cId="2313799326" sldId="908"/>
            <ac:graphicFrameMk id="6" creationId="{CB9F54AC-8E28-4B34-8255-40DF5731D751}"/>
          </ac:graphicFrameMkLst>
        </pc:graphicFrameChg>
      </pc:sldChg>
      <pc:sldChg chg="addSp delSp modSp new del mod modAnim">
        <pc:chgData name="天野 未空" userId="bd8e2cdf-5626-48c4-9b4b-c3cc4b484e21" providerId="ADAL" clId="{F4FA9E07-9959-4F26-930E-CFE62D8EECF3}" dt="2022-02-11T14:07:15.133" v="5730" actId="2696"/>
        <pc:sldMkLst>
          <pc:docMk/>
          <pc:sldMk cId="3235977206" sldId="908"/>
        </pc:sldMkLst>
        <pc:spChg chg="add del">
          <ac:chgData name="天野 未空" userId="bd8e2cdf-5626-48c4-9b4b-c3cc4b484e21" providerId="ADAL" clId="{F4FA9E07-9959-4F26-930E-CFE62D8EECF3}" dt="2022-02-11T06:36:17.159" v="3444"/>
          <ac:spMkLst>
            <pc:docMk/>
            <pc:sldMk cId="3235977206" sldId="908"/>
            <ac:spMk id="2" creationId="{4A364AF4-D374-4572-9DA0-1D0F01E98777}"/>
          </ac:spMkLst>
        </pc:spChg>
        <pc:spChg chg="mod">
          <ac:chgData name="天野 未空" userId="bd8e2cdf-5626-48c4-9b4b-c3cc4b484e21" providerId="ADAL" clId="{F4FA9E07-9959-4F26-930E-CFE62D8EECF3}" dt="2022-02-11T06:35:16.195" v="3437" actId="20577"/>
          <ac:spMkLst>
            <pc:docMk/>
            <pc:sldMk cId="3235977206" sldId="908"/>
            <ac:spMk id="3" creationId="{4E64BA4C-9848-43B3-9DAA-36D1E4461371}"/>
          </ac:spMkLst>
        </pc:spChg>
        <pc:spChg chg="mod">
          <ac:chgData name="天野 未空" userId="bd8e2cdf-5626-48c4-9b4b-c3cc4b484e21" providerId="ADAL" clId="{F4FA9E07-9959-4F26-930E-CFE62D8EECF3}" dt="2022-02-11T14:05:04.914" v="5704"/>
          <ac:spMkLst>
            <pc:docMk/>
            <pc:sldMk cId="3235977206" sldId="908"/>
            <ac:spMk id="8" creationId="{0C6CAF94-81A6-4CEF-ABAC-CD9A750BFA08}"/>
          </ac:spMkLst>
        </pc:spChg>
        <pc:spChg chg="mod">
          <ac:chgData name="天野 未空" userId="bd8e2cdf-5626-48c4-9b4b-c3cc4b484e21" providerId="ADAL" clId="{F4FA9E07-9959-4F26-930E-CFE62D8EECF3}" dt="2022-02-11T14:05:04.914" v="5704"/>
          <ac:spMkLst>
            <pc:docMk/>
            <pc:sldMk cId="3235977206" sldId="908"/>
            <ac:spMk id="9" creationId="{52F86F08-518B-484D-B779-2CB4E3085802}"/>
          </ac:spMkLst>
        </pc:spChg>
        <pc:spChg chg="add mod ord">
          <ac:chgData name="天野 未空" userId="bd8e2cdf-5626-48c4-9b4b-c3cc4b484e21" providerId="ADAL" clId="{F4FA9E07-9959-4F26-930E-CFE62D8EECF3}" dt="2022-02-11T14:06:22.281" v="5724" actId="1076"/>
          <ac:spMkLst>
            <pc:docMk/>
            <pc:sldMk cId="3235977206" sldId="908"/>
            <ac:spMk id="10" creationId="{6462D14B-699C-489E-8F2B-4A3A1286D395}"/>
          </ac:spMkLst>
        </pc:spChg>
        <pc:spChg chg="add del">
          <ac:chgData name="天野 未空" userId="bd8e2cdf-5626-48c4-9b4b-c3cc4b484e21" providerId="ADAL" clId="{F4FA9E07-9959-4F26-930E-CFE62D8EECF3}" dt="2022-02-11T14:07:04.870" v="5727" actId="21"/>
          <ac:spMkLst>
            <pc:docMk/>
            <pc:sldMk cId="3235977206" sldId="908"/>
            <ac:spMk id="12" creationId="{D9F3FE50-0626-4A47-80B4-92C6F2914BAE}"/>
          </ac:spMkLst>
        </pc:spChg>
        <pc:grpChg chg="add mod ord">
          <ac:chgData name="天野 未空" userId="bd8e2cdf-5626-48c4-9b4b-c3cc4b484e21" providerId="ADAL" clId="{F4FA9E07-9959-4F26-930E-CFE62D8EECF3}" dt="2022-02-11T14:06:01.600" v="5720" actId="164"/>
          <ac:grpSpMkLst>
            <pc:docMk/>
            <pc:sldMk cId="3235977206" sldId="908"/>
            <ac:grpSpMk id="7" creationId="{6ED9DDCF-A2D8-4D13-BB30-565EAD4C157A}"/>
          </ac:grpSpMkLst>
        </pc:grpChg>
        <pc:grpChg chg="add del mod">
          <ac:chgData name="天野 未空" userId="bd8e2cdf-5626-48c4-9b4b-c3cc4b484e21" providerId="ADAL" clId="{F4FA9E07-9959-4F26-930E-CFE62D8EECF3}" dt="2022-02-11T14:07:11.917" v="5729" actId="21"/>
          <ac:grpSpMkLst>
            <pc:docMk/>
            <pc:sldMk cId="3235977206" sldId="908"/>
            <ac:grpSpMk id="11" creationId="{4D5BB31F-B860-49E6-8A7B-B20A2D00EDA6}"/>
          </ac:grpSpMkLst>
        </pc:grpChg>
        <pc:graphicFrameChg chg="add del mod">
          <ac:chgData name="天野 未空" userId="bd8e2cdf-5626-48c4-9b4b-c3cc4b484e21" providerId="ADAL" clId="{F4FA9E07-9959-4F26-930E-CFE62D8EECF3}" dt="2022-02-11T06:36:13.806" v="3443"/>
          <ac:graphicFrameMkLst>
            <pc:docMk/>
            <pc:sldMk cId="3235977206" sldId="908"/>
            <ac:graphicFrameMk id="5" creationId="{7D798FB3-E2BA-4F38-AD25-1BB6058AA158}"/>
          </ac:graphicFrameMkLst>
        </pc:graphicFrameChg>
        <pc:graphicFrameChg chg="add mod ord">
          <ac:chgData name="天野 未空" userId="bd8e2cdf-5626-48c4-9b4b-c3cc4b484e21" providerId="ADAL" clId="{F4FA9E07-9959-4F26-930E-CFE62D8EECF3}" dt="2022-02-11T14:05:30.157" v="5711" actId="167"/>
          <ac:graphicFrameMkLst>
            <pc:docMk/>
            <pc:sldMk cId="3235977206" sldId="908"/>
            <ac:graphicFrameMk id="6" creationId="{E58293DA-EA12-4D2D-800A-4D039F0DE664}"/>
          </ac:graphicFrameMkLst>
        </pc:graphicFrameChg>
      </pc:sldChg>
      <pc:sldChg chg="addSp modSp add mod">
        <pc:chgData name="天野 未空" userId="bd8e2cdf-5626-48c4-9b4b-c3cc4b484e21" providerId="ADAL" clId="{F4FA9E07-9959-4F26-930E-CFE62D8EECF3}" dt="2022-02-11T14:11:49.057" v="5841"/>
        <pc:sldMkLst>
          <pc:docMk/>
          <pc:sldMk cId="1090807105" sldId="909"/>
        </pc:sldMkLst>
        <pc:spChg chg="add mod">
          <ac:chgData name="天野 未空" userId="bd8e2cdf-5626-48c4-9b4b-c3cc4b484e21" providerId="ADAL" clId="{F4FA9E07-9959-4F26-930E-CFE62D8EECF3}" dt="2022-02-11T14:09:21.011" v="5839" actId="207"/>
          <ac:spMkLst>
            <pc:docMk/>
            <pc:sldMk cId="1090807105" sldId="909"/>
            <ac:spMk id="2" creationId="{4D8F1A65-6E3E-49A4-891A-6E455C9E53AA}"/>
          </ac:spMkLst>
        </pc:spChg>
        <pc:spChg chg="mod">
          <ac:chgData name="天野 未空" userId="bd8e2cdf-5626-48c4-9b4b-c3cc4b484e21" providerId="ADAL" clId="{F4FA9E07-9959-4F26-930E-CFE62D8EECF3}" dt="2022-02-11T14:07:34.217" v="5764"/>
          <ac:spMkLst>
            <pc:docMk/>
            <pc:sldMk cId="1090807105" sldId="909"/>
            <ac:spMk id="3" creationId="{4E64BA4C-9848-43B3-9DAA-36D1E4461371}"/>
          </ac:spMkLst>
        </pc:spChg>
        <pc:graphicFrameChg chg="mod">
          <ac:chgData name="天野 未空" userId="bd8e2cdf-5626-48c4-9b4b-c3cc4b484e21" providerId="ADAL" clId="{F4FA9E07-9959-4F26-930E-CFE62D8EECF3}" dt="2022-02-11T14:11:49.057" v="5841"/>
          <ac:graphicFrameMkLst>
            <pc:docMk/>
            <pc:sldMk cId="1090807105" sldId="909"/>
            <ac:graphicFrameMk id="6" creationId="{E58293DA-EA12-4D2D-800A-4D039F0DE664}"/>
          </ac:graphicFrameMkLst>
        </pc:graphicFrameChg>
      </pc:sldChg>
      <pc:sldChg chg="addSp delSp modSp new del mod">
        <pc:chgData name="天野 未空" userId="bd8e2cdf-5626-48c4-9b4b-c3cc4b484e21" providerId="ADAL" clId="{F4FA9E07-9959-4F26-930E-CFE62D8EECF3}" dt="2022-02-11T09:06:49.634" v="4317" actId="2696"/>
        <pc:sldMkLst>
          <pc:docMk/>
          <pc:sldMk cId="215407682" sldId="910"/>
        </pc:sldMkLst>
        <pc:spChg chg="del">
          <ac:chgData name="天野 未空" userId="bd8e2cdf-5626-48c4-9b4b-c3cc4b484e21" providerId="ADAL" clId="{F4FA9E07-9959-4F26-930E-CFE62D8EECF3}" dt="2022-02-11T09:06:36.968" v="4312"/>
          <ac:spMkLst>
            <pc:docMk/>
            <pc:sldMk cId="215407682" sldId="910"/>
            <ac:spMk id="2" creationId="{68528FD6-0903-428F-9DC9-DA639E4CDDAA}"/>
          </ac:spMkLst>
        </pc:spChg>
        <pc:spChg chg="mod">
          <ac:chgData name="天野 未空" userId="bd8e2cdf-5626-48c4-9b4b-c3cc4b484e21" providerId="ADAL" clId="{F4FA9E07-9959-4F26-930E-CFE62D8EECF3}" dt="2022-02-11T09:05:27.508" v="4311"/>
          <ac:spMkLst>
            <pc:docMk/>
            <pc:sldMk cId="215407682" sldId="910"/>
            <ac:spMk id="3" creationId="{5F0BD894-B7E3-4132-A164-A11B9C2A4157}"/>
          </ac:spMkLst>
        </pc:spChg>
        <pc:spChg chg="add mod">
          <ac:chgData name="天野 未空" userId="bd8e2cdf-5626-48c4-9b4b-c3cc4b484e21" providerId="ADAL" clId="{F4FA9E07-9959-4F26-930E-CFE62D8EECF3}" dt="2022-02-11T09:06:46.226" v="4316" actId="21"/>
          <ac:spMkLst>
            <pc:docMk/>
            <pc:sldMk cId="215407682" sldId="910"/>
            <ac:spMk id="8" creationId="{EFEBD896-804F-4312-B7E9-5071BDCC8E8F}"/>
          </ac:spMkLst>
        </pc:spChg>
        <pc:picChg chg="add del mod modCrop">
          <ac:chgData name="天野 未空" userId="bd8e2cdf-5626-48c4-9b4b-c3cc4b484e21" providerId="ADAL" clId="{F4FA9E07-9959-4F26-930E-CFE62D8EECF3}" dt="2022-02-11T09:06:46.226" v="4316" actId="21"/>
          <ac:picMkLst>
            <pc:docMk/>
            <pc:sldMk cId="215407682" sldId="910"/>
            <ac:picMk id="6" creationId="{72339A30-38B8-4F93-AB8C-B898A546F8BC}"/>
          </ac:picMkLst>
        </pc:picChg>
      </pc:sldChg>
      <pc:sldChg chg="addSp delSp modSp add mod delAnim modAnim">
        <pc:chgData name="天野 未空" userId="bd8e2cdf-5626-48c4-9b4b-c3cc4b484e21" providerId="ADAL" clId="{F4FA9E07-9959-4F26-930E-CFE62D8EECF3}" dt="2022-02-12T15:17:23.101" v="12177" actId="14100"/>
        <pc:sldMkLst>
          <pc:docMk/>
          <pc:sldMk cId="1913881510" sldId="910"/>
        </pc:sldMkLst>
        <pc:spChg chg="add mod">
          <ac:chgData name="天野 未空" userId="bd8e2cdf-5626-48c4-9b4b-c3cc4b484e21" providerId="ADAL" clId="{F4FA9E07-9959-4F26-930E-CFE62D8EECF3}" dt="2022-02-12T15:09:01.668" v="11781" actId="113"/>
          <ac:spMkLst>
            <pc:docMk/>
            <pc:sldMk cId="1913881510" sldId="910"/>
            <ac:spMk id="2" creationId="{069C8475-375B-4826-9AF8-BD88F06D6291}"/>
          </ac:spMkLst>
        </pc:spChg>
        <pc:spChg chg="mod">
          <ac:chgData name="天野 未空" userId="bd8e2cdf-5626-48c4-9b4b-c3cc4b484e21" providerId="ADAL" clId="{F4FA9E07-9959-4F26-930E-CFE62D8EECF3}" dt="2022-02-11T09:11:49.113" v="4353" actId="164"/>
          <ac:spMkLst>
            <pc:docMk/>
            <pc:sldMk cId="1913881510" sldId="910"/>
            <ac:spMk id="10" creationId="{F9C6A841-B3F9-4F38-9AB4-7B8081F3D11B}"/>
          </ac:spMkLst>
        </pc:spChg>
        <pc:spChg chg="add mod">
          <ac:chgData name="天野 未空" userId="bd8e2cdf-5626-48c4-9b4b-c3cc4b484e21" providerId="ADAL" clId="{F4FA9E07-9959-4F26-930E-CFE62D8EECF3}" dt="2022-02-11T09:21:03.860" v="4523" actId="164"/>
          <ac:spMkLst>
            <pc:docMk/>
            <pc:sldMk cId="1913881510" sldId="910"/>
            <ac:spMk id="11" creationId="{21E623D8-C7E2-4E6C-91C9-A16CB602F443}"/>
          </ac:spMkLst>
        </pc:spChg>
        <pc:spChg chg="add mod">
          <ac:chgData name="天野 未空" userId="bd8e2cdf-5626-48c4-9b4b-c3cc4b484e21" providerId="ADAL" clId="{F4FA9E07-9959-4F26-930E-CFE62D8EECF3}" dt="2022-02-11T09:21:07.541" v="4524" actId="164"/>
          <ac:spMkLst>
            <pc:docMk/>
            <pc:sldMk cId="1913881510" sldId="910"/>
            <ac:spMk id="13" creationId="{10E1C414-E2B9-4443-895D-D0ED82622A5B}"/>
          </ac:spMkLst>
        </pc:spChg>
        <pc:spChg chg="add del mod">
          <ac:chgData name="天野 未空" userId="bd8e2cdf-5626-48c4-9b4b-c3cc4b484e21" providerId="ADAL" clId="{F4FA9E07-9959-4F26-930E-CFE62D8EECF3}" dt="2022-02-12T15:14:57.155" v="12006" actId="21"/>
          <ac:spMkLst>
            <pc:docMk/>
            <pc:sldMk cId="1913881510" sldId="910"/>
            <ac:spMk id="18" creationId="{9CC19617-445C-4DD9-A657-F7304F4988A8}"/>
          </ac:spMkLst>
        </pc:spChg>
        <pc:spChg chg="del">
          <ac:chgData name="天野 未空" userId="bd8e2cdf-5626-48c4-9b4b-c3cc4b484e21" providerId="ADAL" clId="{F4FA9E07-9959-4F26-930E-CFE62D8EECF3}" dt="2022-02-11T09:07:01.897" v="4321" actId="21"/>
          <ac:spMkLst>
            <pc:docMk/>
            <pc:sldMk cId="1913881510" sldId="910"/>
            <ac:spMk id="18" creationId="{F26067F5-1384-4D5E-9EB1-233A3C96A3DD}"/>
          </ac:spMkLst>
        </pc:spChg>
        <pc:spChg chg="add mod">
          <ac:chgData name="天野 未空" userId="bd8e2cdf-5626-48c4-9b4b-c3cc4b484e21" providerId="ADAL" clId="{F4FA9E07-9959-4F26-930E-CFE62D8EECF3}" dt="2022-02-12T15:16:57.956" v="12173" actId="164"/>
          <ac:spMkLst>
            <pc:docMk/>
            <pc:sldMk cId="1913881510" sldId="910"/>
            <ac:spMk id="19" creationId="{0DECA7D3-BF7A-442D-89A2-BA19A6380A9A}"/>
          </ac:spMkLst>
        </pc:spChg>
        <pc:spChg chg="del">
          <ac:chgData name="天野 未空" userId="bd8e2cdf-5626-48c4-9b4b-c3cc4b484e21" providerId="ADAL" clId="{F4FA9E07-9959-4F26-930E-CFE62D8EECF3}" dt="2022-02-11T09:06:55.054" v="4320" actId="21"/>
          <ac:spMkLst>
            <pc:docMk/>
            <pc:sldMk cId="1913881510" sldId="910"/>
            <ac:spMk id="22" creationId="{C0C0431D-C62D-4EC6-9624-2F8E8BA5C28B}"/>
          </ac:spMkLst>
        </pc:spChg>
        <pc:spChg chg="del">
          <ac:chgData name="天野 未空" userId="bd8e2cdf-5626-48c4-9b4b-c3cc4b484e21" providerId="ADAL" clId="{F4FA9E07-9959-4F26-930E-CFE62D8EECF3}" dt="2022-02-11T09:07:01.897" v="4321" actId="21"/>
          <ac:spMkLst>
            <pc:docMk/>
            <pc:sldMk cId="1913881510" sldId="910"/>
            <ac:spMk id="25" creationId="{0E67C0C5-E7E9-4993-A540-A6FE2C5644A2}"/>
          </ac:spMkLst>
        </pc:spChg>
        <pc:spChg chg="del">
          <ac:chgData name="天野 未空" userId="bd8e2cdf-5626-48c4-9b4b-c3cc4b484e21" providerId="ADAL" clId="{F4FA9E07-9959-4F26-930E-CFE62D8EECF3}" dt="2022-02-11T09:07:01.897" v="4321" actId="21"/>
          <ac:spMkLst>
            <pc:docMk/>
            <pc:sldMk cId="1913881510" sldId="910"/>
            <ac:spMk id="27" creationId="{B54527B3-523B-44C3-BB5A-9F419F28B4B8}"/>
          </ac:spMkLst>
        </pc:spChg>
        <pc:spChg chg="add mod">
          <ac:chgData name="天野 未空" userId="bd8e2cdf-5626-48c4-9b4b-c3cc4b484e21" providerId="ADAL" clId="{F4FA9E07-9959-4F26-930E-CFE62D8EECF3}" dt="2022-02-11T13:53:32.699" v="5232" actId="1038"/>
          <ac:spMkLst>
            <pc:docMk/>
            <pc:sldMk cId="1913881510" sldId="910"/>
            <ac:spMk id="28" creationId="{0D687DFC-AA19-4F2C-A83E-B57AD727436C}"/>
          </ac:spMkLst>
        </pc:spChg>
        <pc:spChg chg="add mod">
          <ac:chgData name="天野 未空" userId="bd8e2cdf-5626-48c4-9b4b-c3cc4b484e21" providerId="ADAL" clId="{F4FA9E07-9959-4F26-930E-CFE62D8EECF3}" dt="2022-02-11T13:53:48.855" v="5234" actId="1076"/>
          <ac:spMkLst>
            <pc:docMk/>
            <pc:sldMk cId="1913881510" sldId="910"/>
            <ac:spMk id="29" creationId="{0B6F8DF9-49C6-4CDE-9D01-12497A0B92DE}"/>
          </ac:spMkLst>
        </pc:spChg>
        <pc:spChg chg="add mod">
          <ac:chgData name="天野 未空" userId="bd8e2cdf-5626-48c4-9b4b-c3cc4b484e21" providerId="ADAL" clId="{F4FA9E07-9959-4F26-930E-CFE62D8EECF3}" dt="2022-02-12T15:08:58.640" v="11780" actId="113"/>
          <ac:spMkLst>
            <pc:docMk/>
            <pc:sldMk cId="1913881510" sldId="910"/>
            <ac:spMk id="30" creationId="{30841623-F091-4337-89DC-C0359AF9DC96}"/>
          </ac:spMkLst>
        </pc:spChg>
        <pc:spChg chg="add mod ord">
          <ac:chgData name="天野 未空" userId="bd8e2cdf-5626-48c4-9b4b-c3cc4b484e21" providerId="ADAL" clId="{F4FA9E07-9959-4F26-930E-CFE62D8EECF3}" dt="2022-02-12T15:17:23.101" v="12177" actId="14100"/>
          <ac:spMkLst>
            <pc:docMk/>
            <pc:sldMk cId="1913881510" sldId="910"/>
            <ac:spMk id="32" creationId="{5E57D20F-D684-465A-AD71-ABC11935EE99}"/>
          </ac:spMkLst>
        </pc:spChg>
        <pc:spChg chg="add del mod ord">
          <ac:chgData name="天野 未空" userId="bd8e2cdf-5626-48c4-9b4b-c3cc4b484e21" providerId="ADAL" clId="{F4FA9E07-9959-4F26-930E-CFE62D8EECF3}" dt="2022-02-11T09:12:07.552" v="4360" actId="14100"/>
          <ac:spMkLst>
            <pc:docMk/>
            <pc:sldMk cId="1913881510" sldId="910"/>
            <ac:spMk id="42" creationId="{83B0CDB3-2114-4FD5-96B4-45C904765387}"/>
          </ac:spMkLst>
        </pc:spChg>
        <pc:spChg chg="add del">
          <ac:chgData name="天野 未空" userId="bd8e2cdf-5626-48c4-9b4b-c3cc4b484e21" providerId="ADAL" clId="{F4FA9E07-9959-4F26-930E-CFE62D8EECF3}" dt="2022-02-11T09:11:41.470" v="4350" actId="21"/>
          <ac:spMkLst>
            <pc:docMk/>
            <pc:sldMk cId="1913881510" sldId="910"/>
            <ac:spMk id="46" creationId="{F5B94D73-7568-4B48-87F5-227C19B249BC}"/>
          </ac:spMkLst>
        </pc:spChg>
        <pc:spChg chg="add del">
          <ac:chgData name="天野 未空" userId="bd8e2cdf-5626-48c4-9b4b-c3cc4b484e21" providerId="ADAL" clId="{F4FA9E07-9959-4F26-930E-CFE62D8EECF3}" dt="2022-02-11T09:12:00.481" v="4358" actId="21"/>
          <ac:spMkLst>
            <pc:docMk/>
            <pc:sldMk cId="1913881510" sldId="910"/>
            <ac:spMk id="50" creationId="{32841D9B-A420-476E-B337-3B396828580C}"/>
          </ac:spMkLst>
        </pc:spChg>
        <pc:spChg chg="del">
          <ac:chgData name="天野 未空" userId="bd8e2cdf-5626-48c4-9b4b-c3cc4b484e21" providerId="ADAL" clId="{F4FA9E07-9959-4F26-930E-CFE62D8EECF3}" dt="2022-02-11T09:07:17.157" v="4326" actId="21"/>
          <ac:spMkLst>
            <pc:docMk/>
            <pc:sldMk cId="1913881510" sldId="910"/>
            <ac:spMk id="54" creationId="{FFA7CBD1-54F2-47C5-9C58-1A42435A4514}"/>
          </ac:spMkLst>
        </pc:spChg>
        <pc:spChg chg="del">
          <ac:chgData name="天野 未空" userId="bd8e2cdf-5626-48c4-9b4b-c3cc4b484e21" providerId="ADAL" clId="{F4FA9E07-9959-4F26-930E-CFE62D8EECF3}" dt="2022-02-11T09:07:24.766" v="4329" actId="21"/>
          <ac:spMkLst>
            <pc:docMk/>
            <pc:sldMk cId="1913881510" sldId="910"/>
            <ac:spMk id="55" creationId="{23C27BC5-DE9B-4CA2-8033-E34990DCCEC6}"/>
          </ac:spMkLst>
        </pc:spChg>
        <pc:spChg chg="add del">
          <ac:chgData name="天野 未空" userId="bd8e2cdf-5626-48c4-9b4b-c3cc4b484e21" providerId="ADAL" clId="{F4FA9E07-9959-4F26-930E-CFE62D8EECF3}" dt="2022-02-11T09:11:58.325" v="4357" actId="21"/>
          <ac:spMkLst>
            <pc:docMk/>
            <pc:sldMk cId="1913881510" sldId="910"/>
            <ac:spMk id="56" creationId="{4583337F-0CD9-4BD8-97C3-F2639AFBC802}"/>
          </ac:spMkLst>
        </pc:spChg>
        <pc:spChg chg="del">
          <ac:chgData name="天野 未空" userId="bd8e2cdf-5626-48c4-9b4b-c3cc4b484e21" providerId="ADAL" clId="{F4FA9E07-9959-4F26-930E-CFE62D8EECF3}" dt="2022-02-11T09:07:15.754" v="4325" actId="21"/>
          <ac:spMkLst>
            <pc:docMk/>
            <pc:sldMk cId="1913881510" sldId="910"/>
            <ac:spMk id="57" creationId="{3058F2EC-19E2-4AE5-8DFE-7ED723D8B9F0}"/>
          </ac:spMkLst>
        </pc:spChg>
        <pc:spChg chg="add del">
          <ac:chgData name="天野 未空" userId="bd8e2cdf-5626-48c4-9b4b-c3cc4b484e21" providerId="ADAL" clId="{F4FA9E07-9959-4F26-930E-CFE62D8EECF3}" dt="2022-02-11T09:11:54.399" v="4356" actId="21"/>
          <ac:spMkLst>
            <pc:docMk/>
            <pc:sldMk cId="1913881510" sldId="910"/>
            <ac:spMk id="58" creationId="{F8F98C27-5692-45D6-BBDB-D8A6FC5B1953}"/>
          </ac:spMkLst>
        </pc:spChg>
        <pc:spChg chg="add mod">
          <ac:chgData name="天野 未空" userId="bd8e2cdf-5626-48c4-9b4b-c3cc4b484e21" providerId="ADAL" clId="{F4FA9E07-9959-4F26-930E-CFE62D8EECF3}" dt="2022-02-11T13:23:41.194" v="4963" actId="1076"/>
          <ac:spMkLst>
            <pc:docMk/>
            <pc:sldMk cId="1913881510" sldId="910"/>
            <ac:spMk id="76" creationId="{29300AAE-610C-4985-9D03-3BAA4E2C4FE5}"/>
          </ac:spMkLst>
        </pc:spChg>
        <pc:spChg chg="add mod">
          <ac:chgData name="天野 未空" userId="bd8e2cdf-5626-48c4-9b4b-c3cc4b484e21" providerId="ADAL" clId="{F4FA9E07-9959-4F26-930E-CFE62D8EECF3}" dt="2022-02-12T15:14:58.952" v="12007" actId="20577"/>
          <ac:spMkLst>
            <pc:docMk/>
            <pc:sldMk cId="1913881510" sldId="910"/>
            <ac:spMk id="78" creationId="{A976740E-4021-4B57-8B74-C51F4C83D417}"/>
          </ac:spMkLst>
        </pc:spChg>
        <pc:spChg chg="add mod">
          <ac:chgData name="天野 未空" userId="bd8e2cdf-5626-48c4-9b4b-c3cc4b484e21" providerId="ADAL" clId="{F4FA9E07-9959-4F26-930E-CFE62D8EECF3}" dt="2022-02-12T15:15:01.331" v="12008" actId="20577"/>
          <ac:spMkLst>
            <pc:docMk/>
            <pc:sldMk cId="1913881510" sldId="910"/>
            <ac:spMk id="79" creationId="{A72C8A4C-8569-4986-88DA-B5877FB7097F}"/>
          </ac:spMkLst>
        </pc:spChg>
        <pc:grpChg chg="del">
          <ac:chgData name="天野 未空" userId="bd8e2cdf-5626-48c4-9b4b-c3cc4b484e21" providerId="ADAL" clId="{F4FA9E07-9959-4F26-930E-CFE62D8EECF3}" dt="2022-02-11T09:07:08.566" v="4322" actId="21"/>
          <ac:grpSpMkLst>
            <pc:docMk/>
            <pc:sldMk cId="1913881510" sldId="910"/>
            <ac:grpSpMk id="2" creationId="{D64517CA-5578-4D91-ADA1-856FD799C074}"/>
          </ac:grpSpMkLst>
        </pc:grpChg>
        <pc:grpChg chg="add mod ord">
          <ac:chgData name="天野 未空" userId="bd8e2cdf-5626-48c4-9b4b-c3cc4b484e21" providerId="ADAL" clId="{F4FA9E07-9959-4F26-930E-CFE62D8EECF3}" dt="2022-02-11T09:11:41.137" v="4349" actId="164"/>
          <ac:grpSpMkLst>
            <pc:docMk/>
            <pc:sldMk cId="1913881510" sldId="910"/>
            <ac:grpSpMk id="6" creationId="{5C541F09-8478-4776-AEEC-7C025172B796}"/>
          </ac:grpSpMkLst>
        </pc:grpChg>
        <pc:grpChg chg="add mod ord">
          <ac:chgData name="天野 未空" userId="bd8e2cdf-5626-48c4-9b4b-c3cc4b484e21" providerId="ADAL" clId="{F4FA9E07-9959-4F26-930E-CFE62D8EECF3}" dt="2022-02-11T09:11:51.265" v="4354" actId="167"/>
          <ac:grpSpMkLst>
            <pc:docMk/>
            <pc:sldMk cId="1913881510" sldId="910"/>
            <ac:grpSpMk id="7" creationId="{F4970B84-EDBA-4ECD-AE1B-D9C372C55E40}"/>
          </ac:grpSpMkLst>
        </pc:grpChg>
        <pc:grpChg chg="add mod">
          <ac:chgData name="天野 未空" userId="bd8e2cdf-5626-48c4-9b4b-c3cc4b484e21" providerId="ADAL" clId="{F4FA9E07-9959-4F26-930E-CFE62D8EECF3}" dt="2022-02-11T09:21:07.541" v="4524" actId="164"/>
          <ac:grpSpMkLst>
            <pc:docMk/>
            <pc:sldMk cId="1913881510" sldId="910"/>
            <ac:grpSpMk id="12" creationId="{4624C8B6-8744-480D-994A-41DE717C36D5}"/>
          </ac:grpSpMkLst>
        </pc:grpChg>
        <pc:grpChg chg="add mod">
          <ac:chgData name="天野 未空" userId="bd8e2cdf-5626-48c4-9b4b-c3cc4b484e21" providerId="ADAL" clId="{F4FA9E07-9959-4F26-930E-CFE62D8EECF3}" dt="2022-02-11T09:21:03.860" v="4523" actId="164"/>
          <ac:grpSpMkLst>
            <pc:docMk/>
            <pc:sldMk cId="1913881510" sldId="910"/>
            <ac:grpSpMk id="14" creationId="{67D8BFED-3D38-46A8-BBB1-E079E9DC9148}"/>
          </ac:grpSpMkLst>
        </pc:grpChg>
        <pc:grpChg chg="add mod">
          <ac:chgData name="天野 未空" userId="bd8e2cdf-5626-48c4-9b4b-c3cc4b484e21" providerId="ADAL" clId="{F4FA9E07-9959-4F26-930E-CFE62D8EECF3}" dt="2022-02-12T15:07:30.268" v="11729" actId="1076"/>
          <ac:grpSpMkLst>
            <pc:docMk/>
            <pc:sldMk cId="1913881510" sldId="910"/>
            <ac:grpSpMk id="15" creationId="{3428ED41-8CC4-4202-A070-A8BD8AC6B4A3}"/>
          </ac:grpSpMkLst>
        </pc:grpChg>
        <pc:grpChg chg="add mod">
          <ac:chgData name="天野 未空" userId="bd8e2cdf-5626-48c4-9b4b-c3cc4b484e21" providerId="ADAL" clId="{F4FA9E07-9959-4F26-930E-CFE62D8EECF3}" dt="2022-02-12T15:16:57.956" v="12173" actId="164"/>
          <ac:grpSpMkLst>
            <pc:docMk/>
            <pc:sldMk cId="1913881510" sldId="910"/>
            <ac:grpSpMk id="21" creationId="{42BEC4E1-C4A9-4B6C-8B67-A21D6ED2ACAA}"/>
          </ac:grpSpMkLst>
        </pc:grpChg>
        <pc:grpChg chg="del">
          <ac:chgData name="天野 未空" userId="bd8e2cdf-5626-48c4-9b4b-c3cc4b484e21" providerId="ADAL" clId="{F4FA9E07-9959-4F26-930E-CFE62D8EECF3}" dt="2022-02-11T09:07:12.184" v="4323" actId="21"/>
          <ac:grpSpMkLst>
            <pc:docMk/>
            <pc:sldMk cId="1913881510" sldId="910"/>
            <ac:grpSpMk id="43" creationId="{1CC6D40B-8826-4795-B111-7CD626D8DAD6}"/>
          </ac:grpSpMkLst>
        </pc:grpChg>
        <pc:grpChg chg="del">
          <ac:chgData name="天野 未空" userId="bd8e2cdf-5626-48c4-9b4b-c3cc4b484e21" providerId="ADAL" clId="{F4FA9E07-9959-4F26-930E-CFE62D8EECF3}" dt="2022-02-11T09:07:14.147" v="4324" actId="21"/>
          <ac:grpSpMkLst>
            <pc:docMk/>
            <pc:sldMk cId="1913881510" sldId="910"/>
            <ac:grpSpMk id="48" creationId="{FE27E26D-B645-4927-A4E9-F0CE6D369D8B}"/>
          </ac:grpSpMkLst>
        </pc:grpChg>
        <pc:grpChg chg="del">
          <ac:chgData name="天野 未空" userId="bd8e2cdf-5626-48c4-9b4b-c3cc4b484e21" providerId="ADAL" clId="{F4FA9E07-9959-4F26-930E-CFE62D8EECF3}" dt="2022-02-11T09:08:47.346" v="4330" actId="21"/>
          <ac:grpSpMkLst>
            <pc:docMk/>
            <pc:sldMk cId="1913881510" sldId="910"/>
            <ac:grpSpMk id="59" creationId="{0EEF88D0-7777-49EC-8FDC-49FF6C15FC5D}"/>
          </ac:grpSpMkLst>
        </pc:grpChg>
        <pc:graphicFrameChg chg="add mod modGraphic">
          <ac:chgData name="天野 未空" userId="bd8e2cdf-5626-48c4-9b4b-c3cc4b484e21" providerId="ADAL" clId="{F4FA9E07-9959-4F26-930E-CFE62D8EECF3}" dt="2022-02-11T13:54:13.116" v="5235" actId="12385"/>
          <ac:graphicFrameMkLst>
            <pc:docMk/>
            <pc:sldMk cId="1913881510" sldId="910"/>
            <ac:graphicFrameMk id="26" creationId="{36F82734-D0C7-46A7-8F87-F1F257A82CD2}"/>
          </ac:graphicFrameMkLst>
        </pc:graphicFrameChg>
        <pc:picChg chg="del">
          <ac:chgData name="天野 未空" userId="bd8e2cdf-5626-48c4-9b4b-c3cc4b484e21" providerId="ADAL" clId="{F4FA9E07-9959-4F26-930E-CFE62D8EECF3}" dt="2022-02-11T09:06:54.611" v="4319" actId="21"/>
          <ac:picMkLst>
            <pc:docMk/>
            <pc:sldMk cId="1913881510" sldId="910"/>
            <ac:picMk id="5" creationId="{29E5E263-05E8-44D0-AC6E-984B61EBCF0D}"/>
          </ac:picMkLst>
        </pc:picChg>
        <pc:picChg chg="add mod ord">
          <ac:chgData name="天野 未空" userId="bd8e2cdf-5626-48c4-9b4b-c3cc4b484e21" providerId="ADAL" clId="{F4FA9E07-9959-4F26-930E-CFE62D8EECF3}" dt="2022-02-11T09:21:03.860" v="4523" actId="164"/>
          <ac:picMkLst>
            <pc:docMk/>
            <pc:sldMk cId="1913881510" sldId="910"/>
            <ac:picMk id="9" creationId="{10E9C582-C343-41AA-BC1A-A21BCFF88086}"/>
          </ac:picMkLst>
        </pc:picChg>
        <pc:picChg chg="add del mod">
          <ac:chgData name="天野 未空" userId="bd8e2cdf-5626-48c4-9b4b-c3cc4b484e21" providerId="ADAL" clId="{F4FA9E07-9959-4F26-930E-CFE62D8EECF3}" dt="2022-02-11T13:48:44.284" v="5014" actId="21"/>
          <ac:picMkLst>
            <pc:docMk/>
            <pc:sldMk cId="1913881510" sldId="910"/>
            <ac:picMk id="17" creationId="{A8900C38-5148-471F-ADB2-0095B0F9E8C5}"/>
          </ac:picMkLst>
        </pc:picChg>
        <pc:picChg chg="add del">
          <ac:chgData name="天野 未空" userId="bd8e2cdf-5626-48c4-9b4b-c3cc4b484e21" providerId="ADAL" clId="{F4FA9E07-9959-4F26-930E-CFE62D8EECF3}" dt="2022-02-11T09:11:52.176" v="4355" actId="21"/>
          <ac:picMkLst>
            <pc:docMk/>
            <pc:sldMk cId="1913881510" sldId="910"/>
            <ac:picMk id="45" creationId="{EC37AA20-FB1A-47FC-91BC-33407637E111}"/>
          </ac:picMkLst>
        </pc:picChg>
        <pc:picChg chg="mod">
          <ac:chgData name="天野 未空" userId="bd8e2cdf-5626-48c4-9b4b-c3cc4b484e21" providerId="ADAL" clId="{F4FA9E07-9959-4F26-930E-CFE62D8EECF3}" dt="2022-02-11T09:11:49.113" v="4353" actId="164"/>
          <ac:picMkLst>
            <pc:docMk/>
            <pc:sldMk cId="1913881510" sldId="910"/>
            <ac:picMk id="53" creationId="{3EED8CA1-FB4E-475D-A5DA-AB7713CEBF30}"/>
          </ac:picMkLst>
        </pc:picChg>
        <pc:cxnChg chg="add del">
          <ac:chgData name="天野 未空" userId="bd8e2cdf-5626-48c4-9b4b-c3cc4b484e21" providerId="ADAL" clId="{F4FA9E07-9959-4F26-930E-CFE62D8EECF3}" dt="2022-02-12T15:07:39.366" v="11731" actId="11529"/>
          <ac:cxnSpMkLst>
            <pc:docMk/>
            <pc:sldMk cId="1913881510" sldId="910"/>
            <ac:cxnSpMk id="6" creationId="{1AB5608F-6554-4ADD-8DB9-098CB66B6446}"/>
          </ac:cxnSpMkLst>
        </pc:cxnChg>
        <pc:cxnChg chg="add mod">
          <ac:chgData name="天野 未空" userId="bd8e2cdf-5626-48c4-9b4b-c3cc4b484e21" providerId="ADAL" clId="{F4FA9E07-9959-4F26-930E-CFE62D8EECF3}" dt="2022-02-12T15:08:04.355" v="11737" actId="1035"/>
          <ac:cxnSpMkLst>
            <pc:docMk/>
            <pc:sldMk cId="1913881510" sldId="910"/>
            <ac:cxnSpMk id="14" creationId="{06576C4E-5ADA-4EC1-87B9-90A0AC021E1C}"/>
          </ac:cxnSpMkLst>
        </pc:cxnChg>
        <pc:cxnChg chg="add mod">
          <ac:chgData name="天野 未空" userId="bd8e2cdf-5626-48c4-9b4b-c3cc4b484e21" providerId="ADAL" clId="{F4FA9E07-9959-4F26-930E-CFE62D8EECF3}" dt="2022-02-11T13:48:39.571" v="5012" actId="208"/>
          <ac:cxnSpMkLst>
            <pc:docMk/>
            <pc:sldMk cId="1913881510" sldId="910"/>
            <ac:cxnSpMk id="20" creationId="{DCFB695B-41BB-4447-B2A1-1941C253CE35}"/>
          </ac:cxnSpMkLst>
        </pc:cxnChg>
        <pc:cxnChg chg="add mod">
          <ac:chgData name="天野 未空" userId="bd8e2cdf-5626-48c4-9b4b-c3cc4b484e21" providerId="ADAL" clId="{F4FA9E07-9959-4F26-930E-CFE62D8EECF3}" dt="2022-02-12T15:08:53.327" v="11779" actId="1076"/>
          <ac:cxnSpMkLst>
            <pc:docMk/>
            <pc:sldMk cId="1913881510" sldId="910"/>
            <ac:cxnSpMk id="31" creationId="{A4CB0A1F-61B9-4829-87E5-E8E907B0FB70}"/>
          </ac:cxnSpMkLst>
        </pc:cxnChg>
        <pc:cxnChg chg="add mod">
          <ac:chgData name="天野 未空" userId="bd8e2cdf-5626-48c4-9b4b-c3cc4b484e21" providerId="ADAL" clId="{F4FA9E07-9959-4F26-930E-CFE62D8EECF3}" dt="2022-02-11T13:48:42.856" v="5013" actId="208"/>
          <ac:cxnSpMkLst>
            <pc:docMk/>
            <pc:sldMk cId="1913881510" sldId="910"/>
            <ac:cxnSpMk id="77" creationId="{A60EDE11-5514-43E6-ABF2-19F4553612D3}"/>
          </ac:cxnSpMkLst>
        </pc:cxnChg>
      </pc:sldChg>
      <pc:sldChg chg="delSp add del mod delAnim">
        <pc:chgData name="天野 未空" userId="bd8e2cdf-5626-48c4-9b4b-c3cc4b484e21" providerId="ADAL" clId="{F4FA9E07-9959-4F26-930E-CFE62D8EECF3}" dt="2022-02-11T08:53:06.304" v="4231" actId="2696"/>
        <pc:sldMkLst>
          <pc:docMk/>
          <pc:sldMk cId="2825320000" sldId="910"/>
        </pc:sldMkLst>
        <pc:grpChg chg="del">
          <ac:chgData name="天野 未空" userId="bd8e2cdf-5626-48c4-9b4b-c3cc4b484e21" providerId="ADAL" clId="{F4FA9E07-9959-4F26-930E-CFE62D8EECF3}" dt="2022-02-11T08:43:21.154" v="4146" actId="21"/>
          <ac:grpSpMkLst>
            <pc:docMk/>
            <pc:sldMk cId="2825320000" sldId="910"/>
            <ac:grpSpMk id="59" creationId="{0EEF88D0-7777-49EC-8FDC-49FF6C15FC5D}"/>
          </ac:grpSpMkLst>
        </pc:grpChg>
        <pc:picChg chg="del">
          <ac:chgData name="天野 未空" userId="bd8e2cdf-5626-48c4-9b4b-c3cc4b484e21" providerId="ADAL" clId="{F4FA9E07-9959-4F26-930E-CFE62D8EECF3}" dt="2022-02-11T08:43:20.274" v="4145" actId="21"/>
          <ac:picMkLst>
            <pc:docMk/>
            <pc:sldMk cId="2825320000" sldId="910"/>
            <ac:picMk id="7" creationId="{8A0C53B4-BE06-430E-81B7-84C75446BBE0}"/>
          </ac:picMkLst>
        </pc:picChg>
      </pc:sldChg>
      <pc:sldChg chg="modSp add del mod">
        <pc:chgData name="天野 未空" userId="bd8e2cdf-5626-48c4-9b4b-c3cc4b484e21" providerId="ADAL" clId="{F4FA9E07-9959-4F26-930E-CFE62D8EECF3}" dt="2022-02-11T09:05:16.990" v="4309" actId="2696"/>
        <pc:sldMkLst>
          <pc:docMk/>
          <pc:sldMk cId="3696117408" sldId="910"/>
        </pc:sldMkLst>
        <pc:spChg chg="mod">
          <ac:chgData name="天野 未空" userId="bd8e2cdf-5626-48c4-9b4b-c3cc4b484e21" providerId="ADAL" clId="{F4FA9E07-9959-4F26-930E-CFE62D8EECF3}" dt="2022-02-11T08:56:02.482" v="4243" actId="20577"/>
          <ac:spMkLst>
            <pc:docMk/>
            <pc:sldMk cId="3696117408" sldId="910"/>
            <ac:spMk id="3" creationId="{714885F7-4AC5-4197-AFCC-0D1FE30A73FF}"/>
          </ac:spMkLst>
        </pc:spChg>
      </pc:sldChg>
      <pc:sldChg chg="addSp delSp modSp new mod ord delAnim modAnim">
        <pc:chgData name="天野 未空" userId="bd8e2cdf-5626-48c4-9b4b-c3cc4b484e21" providerId="ADAL" clId="{F4FA9E07-9959-4F26-930E-CFE62D8EECF3}" dt="2022-02-12T08:00:59.457" v="11591" actId="207"/>
        <pc:sldMkLst>
          <pc:docMk/>
          <pc:sldMk cId="2440104212" sldId="911"/>
        </pc:sldMkLst>
        <pc:spChg chg="del mod">
          <ac:chgData name="天野 未空" userId="bd8e2cdf-5626-48c4-9b4b-c3cc4b484e21" providerId="ADAL" clId="{F4FA9E07-9959-4F26-930E-CFE62D8EECF3}" dt="2022-02-11T14:49:51.084" v="6955" actId="21"/>
          <ac:spMkLst>
            <pc:docMk/>
            <pc:sldMk cId="2440104212" sldId="911"/>
            <ac:spMk id="2" creationId="{AD09C135-5E5A-4CBB-A2E5-42D9F42EC32E}"/>
          </ac:spMkLst>
        </pc:spChg>
        <pc:spChg chg="mod">
          <ac:chgData name="天野 未空" userId="bd8e2cdf-5626-48c4-9b4b-c3cc4b484e21" providerId="ADAL" clId="{F4FA9E07-9959-4F26-930E-CFE62D8EECF3}" dt="2022-02-11T14:15:13.362" v="5888"/>
          <ac:spMkLst>
            <pc:docMk/>
            <pc:sldMk cId="2440104212" sldId="911"/>
            <ac:spMk id="3" creationId="{A9307E6D-C1FB-434C-88EC-895FA747345F}"/>
          </ac:spMkLst>
        </pc:spChg>
        <pc:spChg chg="mod">
          <ac:chgData name="天野 未空" userId="bd8e2cdf-5626-48c4-9b4b-c3cc4b484e21" providerId="ADAL" clId="{F4FA9E07-9959-4F26-930E-CFE62D8EECF3}" dt="2022-02-11T16:08:20.114" v="8097" actId="207"/>
          <ac:spMkLst>
            <pc:docMk/>
            <pc:sldMk cId="2440104212" sldId="911"/>
            <ac:spMk id="6" creationId="{F466EC4E-6B7F-4C42-9C52-FE95D02DD7F7}"/>
          </ac:spMkLst>
        </pc:spChg>
        <pc:spChg chg="mod">
          <ac:chgData name="天野 未空" userId="bd8e2cdf-5626-48c4-9b4b-c3cc4b484e21" providerId="ADAL" clId="{F4FA9E07-9959-4F26-930E-CFE62D8EECF3}" dt="2022-02-11T16:08:46.993" v="8102" actId="948"/>
          <ac:spMkLst>
            <pc:docMk/>
            <pc:sldMk cId="2440104212" sldId="911"/>
            <ac:spMk id="8" creationId="{41B92C72-2F70-47F7-A3B8-0A5ADF541EDD}"/>
          </ac:spMkLst>
        </pc:spChg>
        <pc:spChg chg="mod">
          <ac:chgData name="天野 未空" userId="bd8e2cdf-5626-48c4-9b4b-c3cc4b484e21" providerId="ADAL" clId="{F4FA9E07-9959-4F26-930E-CFE62D8EECF3}" dt="2022-02-11T16:08:30.523" v="8101" actId="207"/>
          <ac:spMkLst>
            <pc:docMk/>
            <pc:sldMk cId="2440104212" sldId="911"/>
            <ac:spMk id="9" creationId="{5D569917-153D-425E-B7F9-41C6D8F90ECE}"/>
          </ac:spMkLst>
        </pc:spChg>
        <pc:spChg chg="add del mod">
          <ac:chgData name="天野 未空" userId="bd8e2cdf-5626-48c4-9b4b-c3cc4b484e21" providerId="ADAL" clId="{F4FA9E07-9959-4F26-930E-CFE62D8EECF3}" dt="2022-02-11T14:49:54.750" v="6957" actId="21"/>
          <ac:spMkLst>
            <pc:docMk/>
            <pc:sldMk cId="2440104212" sldId="911"/>
            <ac:spMk id="13" creationId="{FFF0EAF7-DF75-4C0A-878F-9E51C31FD062}"/>
          </ac:spMkLst>
        </pc:spChg>
        <pc:spChg chg="add mod">
          <ac:chgData name="天野 未空" userId="bd8e2cdf-5626-48c4-9b4b-c3cc4b484e21" providerId="ADAL" clId="{F4FA9E07-9959-4F26-930E-CFE62D8EECF3}" dt="2022-02-11T15:32:03.229" v="7645" actId="164"/>
          <ac:spMkLst>
            <pc:docMk/>
            <pc:sldMk cId="2440104212" sldId="911"/>
            <ac:spMk id="24" creationId="{701594D8-E47D-4408-B0F3-95266A1C36BF}"/>
          </ac:spMkLst>
        </pc:spChg>
        <pc:spChg chg="add mod ord">
          <ac:chgData name="天野 未空" userId="bd8e2cdf-5626-48c4-9b4b-c3cc4b484e21" providerId="ADAL" clId="{F4FA9E07-9959-4F26-930E-CFE62D8EECF3}" dt="2022-02-12T07:57:38.779" v="11512" actId="1076"/>
          <ac:spMkLst>
            <pc:docMk/>
            <pc:sldMk cId="2440104212" sldId="911"/>
            <ac:spMk id="25" creationId="{43E4F390-B9E9-4B91-94C0-78D2DDD9C1E7}"/>
          </ac:spMkLst>
        </pc:spChg>
        <pc:spChg chg="add mod">
          <ac:chgData name="天野 未空" userId="bd8e2cdf-5626-48c4-9b4b-c3cc4b484e21" providerId="ADAL" clId="{F4FA9E07-9959-4F26-930E-CFE62D8EECF3}" dt="2022-02-12T07:57:38.779" v="11512" actId="1076"/>
          <ac:spMkLst>
            <pc:docMk/>
            <pc:sldMk cId="2440104212" sldId="911"/>
            <ac:spMk id="26" creationId="{0CA4C6C0-499B-445A-9AA4-2EA158E33272}"/>
          </ac:spMkLst>
        </pc:spChg>
        <pc:spChg chg="add mod">
          <ac:chgData name="天野 未空" userId="bd8e2cdf-5626-48c4-9b4b-c3cc4b484e21" providerId="ADAL" clId="{F4FA9E07-9959-4F26-930E-CFE62D8EECF3}" dt="2022-02-11T16:05:39.240" v="8050" actId="164"/>
          <ac:spMkLst>
            <pc:docMk/>
            <pc:sldMk cId="2440104212" sldId="911"/>
            <ac:spMk id="27" creationId="{881F3A5F-064B-4840-A467-B632213B02A0}"/>
          </ac:spMkLst>
        </pc:spChg>
        <pc:spChg chg="add mod">
          <ac:chgData name="天野 未空" userId="bd8e2cdf-5626-48c4-9b4b-c3cc4b484e21" providerId="ADAL" clId="{F4FA9E07-9959-4F26-930E-CFE62D8EECF3}" dt="2022-02-11T16:05:39.240" v="8050" actId="164"/>
          <ac:spMkLst>
            <pc:docMk/>
            <pc:sldMk cId="2440104212" sldId="911"/>
            <ac:spMk id="28" creationId="{4EAEB81C-BCA2-4293-84E6-AD93517D1F13}"/>
          </ac:spMkLst>
        </pc:spChg>
        <pc:spChg chg="add del">
          <ac:chgData name="天野 未空" userId="bd8e2cdf-5626-48c4-9b4b-c3cc4b484e21" providerId="ADAL" clId="{F4FA9E07-9959-4F26-930E-CFE62D8EECF3}" dt="2022-02-11T15:04:00.892" v="7221" actId="21"/>
          <ac:spMkLst>
            <pc:docMk/>
            <pc:sldMk cId="2440104212" sldId="911"/>
            <ac:spMk id="29" creationId="{7243433D-881A-4EF7-ADE3-3143EA1B9FAE}"/>
          </ac:spMkLst>
        </pc:spChg>
        <pc:spChg chg="add del mod">
          <ac:chgData name="天野 未空" userId="bd8e2cdf-5626-48c4-9b4b-c3cc4b484e21" providerId="ADAL" clId="{F4FA9E07-9959-4F26-930E-CFE62D8EECF3}" dt="2022-02-11T15:04:04.551" v="7223"/>
          <ac:spMkLst>
            <pc:docMk/>
            <pc:sldMk cId="2440104212" sldId="911"/>
            <ac:spMk id="30" creationId="{358950C6-CA24-4367-A40E-A810A1380918}"/>
          </ac:spMkLst>
        </pc:spChg>
        <pc:spChg chg="add mod ord topLvl">
          <ac:chgData name="天野 未空" userId="bd8e2cdf-5626-48c4-9b4b-c3cc4b484e21" providerId="ADAL" clId="{F4FA9E07-9959-4F26-930E-CFE62D8EECF3}" dt="2022-02-11T15:31:54.004" v="7643" actId="164"/>
          <ac:spMkLst>
            <pc:docMk/>
            <pc:sldMk cId="2440104212" sldId="911"/>
            <ac:spMk id="31" creationId="{202CB66F-1535-4B2F-BB74-D2CC3CAEF250}"/>
          </ac:spMkLst>
        </pc:spChg>
        <pc:spChg chg="add del mod topLvl">
          <ac:chgData name="天野 未空" userId="bd8e2cdf-5626-48c4-9b4b-c3cc4b484e21" providerId="ADAL" clId="{F4FA9E07-9959-4F26-930E-CFE62D8EECF3}" dt="2022-02-11T15:25:42.849" v="7517" actId="21"/>
          <ac:spMkLst>
            <pc:docMk/>
            <pc:sldMk cId="2440104212" sldId="911"/>
            <ac:spMk id="32" creationId="{4024EB8C-A966-40B2-939F-45DAC0378FC7}"/>
          </ac:spMkLst>
        </pc:spChg>
        <pc:spChg chg="add del mod topLvl">
          <ac:chgData name="天野 未空" userId="bd8e2cdf-5626-48c4-9b4b-c3cc4b484e21" providerId="ADAL" clId="{F4FA9E07-9959-4F26-930E-CFE62D8EECF3}" dt="2022-02-11T15:25:44.957" v="7519" actId="21"/>
          <ac:spMkLst>
            <pc:docMk/>
            <pc:sldMk cId="2440104212" sldId="911"/>
            <ac:spMk id="33" creationId="{0D834476-004A-45D5-8ABF-371C89D7C261}"/>
          </ac:spMkLst>
        </pc:spChg>
        <pc:spChg chg="add del">
          <ac:chgData name="天野 未空" userId="bd8e2cdf-5626-48c4-9b4b-c3cc4b484e21" providerId="ADAL" clId="{F4FA9E07-9959-4F26-930E-CFE62D8EECF3}" dt="2022-02-11T15:08:02.871" v="7275" actId="11529"/>
          <ac:spMkLst>
            <pc:docMk/>
            <pc:sldMk cId="2440104212" sldId="911"/>
            <ac:spMk id="42" creationId="{3471E007-5797-47C6-86A8-AEA197A30080}"/>
          </ac:spMkLst>
        </pc:spChg>
        <pc:spChg chg="add del mod">
          <ac:chgData name="天野 未空" userId="bd8e2cdf-5626-48c4-9b4b-c3cc4b484e21" providerId="ADAL" clId="{F4FA9E07-9959-4F26-930E-CFE62D8EECF3}" dt="2022-02-11T15:10:24.375" v="7302" actId="21"/>
          <ac:spMkLst>
            <pc:docMk/>
            <pc:sldMk cId="2440104212" sldId="911"/>
            <ac:spMk id="57" creationId="{52C3881A-1FA2-4D95-85D7-314A8D9A483B}"/>
          </ac:spMkLst>
        </pc:spChg>
        <pc:spChg chg="add del">
          <ac:chgData name="天野 未空" userId="bd8e2cdf-5626-48c4-9b4b-c3cc4b484e21" providerId="ADAL" clId="{F4FA9E07-9959-4F26-930E-CFE62D8EECF3}" dt="2022-02-11T15:12:34.789" v="7319" actId="21"/>
          <ac:spMkLst>
            <pc:docMk/>
            <pc:sldMk cId="2440104212" sldId="911"/>
            <ac:spMk id="65" creationId="{54573AA1-891D-44B4-9080-656559513393}"/>
          </ac:spMkLst>
        </pc:spChg>
        <pc:spChg chg="add mod">
          <ac:chgData name="天野 未空" userId="bd8e2cdf-5626-48c4-9b4b-c3cc4b484e21" providerId="ADAL" clId="{F4FA9E07-9959-4F26-930E-CFE62D8EECF3}" dt="2022-02-11T15:15:15.477" v="7362" actId="208"/>
          <ac:spMkLst>
            <pc:docMk/>
            <pc:sldMk cId="2440104212" sldId="911"/>
            <ac:spMk id="66" creationId="{4BA492E7-DD71-4622-AFBE-C2BFFF033610}"/>
          </ac:spMkLst>
        </pc:spChg>
        <pc:spChg chg="add mod">
          <ac:chgData name="天野 未空" userId="bd8e2cdf-5626-48c4-9b4b-c3cc4b484e21" providerId="ADAL" clId="{F4FA9E07-9959-4F26-930E-CFE62D8EECF3}" dt="2022-02-11T15:18:21.111" v="7381" actId="1076"/>
          <ac:spMkLst>
            <pc:docMk/>
            <pc:sldMk cId="2440104212" sldId="911"/>
            <ac:spMk id="70" creationId="{9776FED2-2BFE-4B79-9BB3-5B4937E04B8D}"/>
          </ac:spMkLst>
        </pc:spChg>
        <pc:spChg chg="add del mod">
          <ac:chgData name="天野 未空" userId="bd8e2cdf-5626-48c4-9b4b-c3cc4b484e21" providerId="ADAL" clId="{F4FA9E07-9959-4F26-930E-CFE62D8EECF3}" dt="2022-02-11T15:19:17.637" v="7394" actId="21"/>
          <ac:spMkLst>
            <pc:docMk/>
            <pc:sldMk cId="2440104212" sldId="911"/>
            <ac:spMk id="74" creationId="{43F9053F-625D-468B-AB56-F2CC0156F264}"/>
          </ac:spMkLst>
        </pc:spChg>
        <pc:spChg chg="add del mod">
          <ac:chgData name="天野 未空" userId="bd8e2cdf-5626-48c4-9b4b-c3cc4b484e21" providerId="ADAL" clId="{F4FA9E07-9959-4F26-930E-CFE62D8EECF3}" dt="2022-02-11T15:24:27.315" v="7492" actId="21"/>
          <ac:spMkLst>
            <pc:docMk/>
            <pc:sldMk cId="2440104212" sldId="911"/>
            <ac:spMk id="77" creationId="{82FC1455-D449-4533-86A4-8346030B55BA}"/>
          </ac:spMkLst>
        </pc:spChg>
        <pc:spChg chg="add del mod">
          <ac:chgData name="天野 未空" userId="bd8e2cdf-5626-48c4-9b4b-c3cc4b484e21" providerId="ADAL" clId="{F4FA9E07-9959-4F26-930E-CFE62D8EECF3}" dt="2022-02-11T15:24:30.169" v="7494" actId="21"/>
          <ac:spMkLst>
            <pc:docMk/>
            <pc:sldMk cId="2440104212" sldId="911"/>
            <ac:spMk id="78" creationId="{CBD36827-C6FA-4C1D-BC9B-EFB49A284B70}"/>
          </ac:spMkLst>
        </pc:spChg>
        <pc:spChg chg="add del mod ord">
          <ac:chgData name="天野 未空" userId="bd8e2cdf-5626-48c4-9b4b-c3cc4b484e21" providerId="ADAL" clId="{F4FA9E07-9959-4F26-930E-CFE62D8EECF3}" dt="2022-02-11T15:24:28.616" v="7493" actId="21"/>
          <ac:spMkLst>
            <pc:docMk/>
            <pc:sldMk cId="2440104212" sldId="911"/>
            <ac:spMk id="79" creationId="{42D61C2C-4306-46F9-946D-013F0DEFC7E5}"/>
          </ac:spMkLst>
        </pc:spChg>
        <pc:spChg chg="add del mod">
          <ac:chgData name="天野 未空" userId="bd8e2cdf-5626-48c4-9b4b-c3cc4b484e21" providerId="ADAL" clId="{F4FA9E07-9959-4F26-930E-CFE62D8EECF3}" dt="2022-02-11T15:42:38.757" v="7768" actId="164"/>
          <ac:spMkLst>
            <pc:docMk/>
            <pc:sldMk cId="2440104212" sldId="911"/>
            <ac:spMk id="80" creationId="{0184FA28-F198-4B1B-A426-AB44A0C740E6}"/>
          </ac:spMkLst>
        </pc:spChg>
        <pc:spChg chg="add mod">
          <ac:chgData name="天野 未空" userId="bd8e2cdf-5626-48c4-9b4b-c3cc4b484e21" providerId="ADAL" clId="{F4FA9E07-9959-4F26-930E-CFE62D8EECF3}" dt="2022-02-11T15:21:59.114" v="7423" actId="571"/>
          <ac:spMkLst>
            <pc:docMk/>
            <pc:sldMk cId="2440104212" sldId="911"/>
            <ac:spMk id="82" creationId="{1A5C4908-C1C3-4FF7-9632-CD8232230D59}"/>
          </ac:spMkLst>
        </pc:spChg>
        <pc:spChg chg="add mod">
          <ac:chgData name="天野 未空" userId="bd8e2cdf-5626-48c4-9b4b-c3cc4b484e21" providerId="ADAL" clId="{F4FA9E07-9959-4F26-930E-CFE62D8EECF3}" dt="2022-02-11T15:21:59.114" v="7423" actId="571"/>
          <ac:spMkLst>
            <pc:docMk/>
            <pc:sldMk cId="2440104212" sldId="911"/>
            <ac:spMk id="83" creationId="{8D554DED-E870-4A20-9142-F48B716DC836}"/>
          </ac:spMkLst>
        </pc:spChg>
        <pc:spChg chg="add mod">
          <ac:chgData name="天野 未空" userId="bd8e2cdf-5626-48c4-9b4b-c3cc4b484e21" providerId="ADAL" clId="{F4FA9E07-9959-4F26-930E-CFE62D8EECF3}" dt="2022-02-11T15:31:57.997" v="7644" actId="164"/>
          <ac:spMkLst>
            <pc:docMk/>
            <pc:sldMk cId="2440104212" sldId="911"/>
            <ac:spMk id="86" creationId="{4C796CA7-6989-45D4-9F27-BE63146E2413}"/>
          </ac:spMkLst>
        </pc:spChg>
        <pc:spChg chg="add mod">
          <ac:chgData name="天野 未空" userId="bd8e2cdf-5626-48c4-9b4b-c3cc4b484e21" providerId="ADAL" clId="{F4FA9E07-9959-4F26-930E-CFE62D8EECF3}" dt="2022-02-11T15:31:54.004" v="7643" actId="164"/>
          <ac:spMkLst>
            <pc:docMk/>
            <pc:sldMk cId="2440104212" sldId="911"/>
            <ac:spMk id="87" creationId="{B9141595-040F-46CB-9541-2AA65AE3A54D}"/>
          </ac:spMkLst>
        </pc:spChg>
        <pc:spChg chg="add mod">
          <ac:chgData name="天野 未空" userId="bd8e2cdf-5626-48c4-9b4b-c3cc4b484e21" providerId="ADAL" clId="{F4FA9E07-9959-4F26-930E-CFE62D8EECF3}" dt="2022-02-11T15:31:57.997" v="7644" actId="164"/>
          <ac:spMkLst>
            <pc:docMk/>
            <pc:sldMk cId="2440104212" sldId="911"/>
            <ac:spMk id="88" creationId="{09B1BF43-982C-468D-A674-6C6B8182BB98}"/>
          </ac:spMkLst>
        </pc:spChg>
        <pc:spChg chg="add mod">
          <ac:chgData name="天野 未空" userId="bd8e2cdf-5626-48c4-9b4b-c3cc4b484e21" providerId="ADAL" clId="{F4FA9E07-9959-4F26-930E-CFE62D8EECF3}" dt="2022-02-11T15:32:03.229" v="7645" actId="164"/>
          <ac:spMkLst>
            <pc:docMk/>
            <pc:sldMk cId="2440104212" sldId="911"/>
            <ac:spMk id="89" creationId="{5E2BD114-9872-4DCE-9CC5-803C82CDB4AB}"/>
          </ac:spMkLst>
        </pc:spChg>
        <pc:spChg chg="add mod">
          <ac:chgData name="天野 未空" userId="bd8e2cdf-5626-48c4-9b4b-c3cc4b484e21" providerId="ADAL" clId="{F4FA9E07-9959-4F26-930E-CFE62D8EECF3}" dt="2022-02-11T15:42:38.757" v="7768" actId="164"/>
          <ac:spMkLst>
            <pc:docMk/>
            <pc:sldMk cId="2440104212" sldId="911"/>
            <ac:spMk id="93" creationId="{F902DFB9-1AFE-47B5-952F-03A15EF20F78}"/>
          </ac:spMkLst>
        </pc:spChg>
        <pc:spChg chg="add mod topLvl">
          <ac:chgData name="天野 未空" userId="bd8e2cdf-5626-48c4-9b4b-c3cc4b484e21" providerId="ADAL" clId="{F4FA9E07-9959-4F26-930E-CFE62D8EECF3}" dt="2022-02-11T15:39:59.699" v="7725" actId="207"/>
          <ac:spMkLst>
            <pc:docMk/>
            <pc:sldMk cId="2440104212" sldId="911"/>
            <ac:spMk id="95" creationId="{D3C59157-312B-4342-9609-F9FCD12A064D}"/>
          </ac:spMkLst>
        </pc:spChg>
        <pc:spChg chg="add mod topLvl">
          <ac:chgData name="天野 未空" userId="bd8e2cdf-5626-48c4-9b4b-c3cc4b484e21" providerId="ADAL" clId="{F4FA9E07-9959-4F26-930E-CFE62D8EECF3}" dt="2022-02-11T15:39:59.699" v="7725" actId="207"/>
          <ac:spMkLst>
            <pc:docMk/>
            <pc:sldMk cId="2440104212" sldId="911"/>
            <ac:spMk id="96" creationId="{D127B803-DF14-4597-AFC9-763D57E91537}"/>
          </ac:spMkLst>
        </pc:spChg>
        <pc:spChg chg="add mod topLvl">
          <ac:chgData name="天野 未空" userId="bd8e2cdf-5626-48c4-9b4b-c3cc4b484e21" providerId="ADAL" clId="{F4FA9E07-9959-4F26-930E-CFE62D8EECF3}" dt="2022-02-11T15:39:59.699" v="7725" actId="207"/>
          <ac:spMkLst>
            <pc:docMk/>
            <pc:sldMk cId="2440104212" sldId="911"/>
            <ac:spMk id="97" creationId="{D582D35F-0C0E-41C0-A1BE-1B9E65789211}"/>
          </ac:spMkLst>
        </pc:spChg>
        <pc:spChg chg="add mod ord">
          <ac:chgData name="天野 未空" userId="bd8e2cdf-5626-48c4-9b4b-c3cc4b484e21" providerId="ADAL" clId="{F4FA9E07-9959-4F26-930E-CFE62D8EECF3}" dt="2022-02-12T07:57:38.779" v="11512" actId="1076"/>
          <ac:spMkLst>
            <pc:docMk/>
            <pc:sldMk cId="2440104212" sldId="911"/>
            <ac:spMk id="100" creationId="{6FD36E39-88D5-4EF9-902D-C8A4570BDA69}"/>
          </ac:spMkLst>
        </pc:spChg>
        <pc:spChg chg="del mod topLvl">
          <ac:chgData name="天野 未空" userId="bd8e2cdf-5626-48c4-9b4b-c3cc4b484e21" providerId="ADAL" clId="{F4FA9E07-9959-4F26-930E-CFE62D8EECF3}" dt="2022-02-11T15:42:01.737" v="7758" actId="21"/>
          <ac:spMkLst>
            <pc:docMk/>
            <pc:sldMk cId="2440104212" sldId="911"/>
            <ac:spMk id="102" creationId="{04EA20F9-48CC-4DFD-B431-4526F5CFD453}"/>
          </ac:spMkLst>
        </pc:spChg>
        <pc:spChg chg="mod topLvl">
          <ac:chgData name="天野 未空" userId="bd8e2cdf-5626-48c4-9b4b-c3cc4b484e21" providerId="ADAL" clId="{F4FA9E07-9959-4F26-930E-CFE62D8EECF3}" dt="2022-02-12T07:57:38.779" v="11512" actId="1076"/>
          <ac:spMkLst>
            <pc:docMk/>
            <pc:sldMk cId="2440104212" sldId="911"/>
            <ac:spMk id="103" creationId="{8AE9AEB9-F47E-4D94-9522-D5A09168CDA5}"/>
          </ac:spMkLst>
        </pc:spChg>
        <pc:spChg chg="add mod">
          <ac:chgData name="天野 未空" userId="bd8e2cdf-5626-48c4-9b4b-c3cc4b484e21" providerId="ADAL" clId="{F4FA9E07-9959-4F26-930E-CFE62D8EECF3}" dt="2022-02-12T07:57:38.779" v="11512" actId="1076"/>
          <ac:spMkLst>
            <pc:docMk/>
            <pc:sldMk cId="2440104212" sldId="911"/>
            <ac:spMk id="104" creationId="{9812E936-94B8-4BF8-9971-1E66B86A52AE}"/>
          </ac:spMkLst>
        </pc:spChg>
        <pc:spChg chg="add mod">
          <ac:chgData name="天野 未空" userId="bd8e2cdf-5626-48c4-9b4b-c3cc4b484e21" providerId="ADAL" clId="{F4FA9E07-9959-4F26-930E-CFE62D8EECF3}" dt="2022-02-12T07:57:38.779" v="11512" actId="1076"/>
          <ac:spMkLst>
            <pc:docMk/>
            <pc:sldMk cId="2440104212" sldId="911"/>
            <ac:spMk id="105" creationId="{3002774F-D184-471D-AE70-B4BE10151EE7}"/>
          </ac:spMkLst>
        </pc:spChg>
        <pc:spChg chg="add del mod">
          <ac:chgData name="天野 未空" userId="bd8e2cdf-5626-48c4-9b4b-c3cc4b484e21" providerId="ADAL" clId="{F4FA9E07-9959-4F26-930E-CFE62D8EECF3}" dt="2022-02-11T15:45:04.311" v="7777"/>
          <ac:spMkLst>
            <pc:docMk/>
            <pc:sldMk cId="2440104212" sldId="911"/>
            <ac:spMk id="108" creationId="{1A7E5107-99CC-4C11-BA31-06E8B0D25204}"/>
          </ac:spMkLst>
        </pc:spChg>
        <pc:spChg chg="add del mod">
          <ac:chgData name="天野 未空" userId="bd8e2cdf-5626-48c4-9b4b-c3cc4b484e21" providerId="ADAL" clId="{F4FA9E07-9959-4F26-930E-CFE62D8EECF3}" dt="2022-02-11T15:45:04.311" v="7777"/>
          <ac:spMkLst>
            <pc:docMk/>
            <pc:sldMk cId="2440104212" sldId="911"/>
            <ac:spMk id="109" creationId="{63E386BC-1305-472C-A2C8-4E13B527AC7D}"/>
          </ac:spMkLst>
        </pc:spChg>
        <pc:spChg chg="add del mod">
          <ac:chgData name="天野 未空" userId="bd8e2cdf-5626-48c4-9b4b-c3cc4b484e21" providerId="ADAL" clId="{F4FA9E07-9959-4F26-930E-CFE62D8EECF3}" dt="2022-02-11T15:45:04.311" v="7777"/>
          <ac:spMkLst>
            <pc:docMk/>
            <pc:sldMk cId="2440104212" sldId="911"/>
            <ac:spMk id="110" creationId="{314245F0-3872-4945-A8A7-A020E42D3E35}"/>
          </ac:spMkLst>
        </pc:spChg>
        <pc:spChg chg="add mod ord">
          <ac:chgData name="天野 未空" userId="bd8e2cdf-5626-48c4-9b4b-c3cc4b484e21" providerId="ADAL" clId="{F4FA9E07-9959-4F26-930E-CFE62D8EECF3}" dt="2022-02-12T07:57:38.779" v="11512" actId="1076"/>
          <ac:spMkLst>
            <pc:docMk/>
            <pc:sldMk cId="2440104212" sldId="911"/>
            <ac:spMk id="111" creationId="{104ACCFB-CCB6-45B9-B0FC-A2E37F74312B}"/>
          </ac:spMkLst>
        </pc:spChg>
        <pc:spChg chg="add mod">
          <ac:chgData name="天野 未空" userId="bd8e2cdf-5626-48c4-9b4b-c3cc4b484e21" providerId="ADAL" clId="{F4FA9E07-9959-4F26-930E-CFE62D8EECF3}" dt="2022-02-12T07:57:38.779" v="11512" actId="1076"/>
          <ac:spMkLst>
            <pc:docMk/>
            <pc:sldMk cId="2440104212" sldId="911"/>
            <ac:spMk id="112" creationId="{6654DB9D-6D0F-4E4F-BBE4-D19B29245BEA}"/>
          </ac:spMkLst>
        </pc:spChg>
        <pc:spChg chg="add mod">
          <ac:chgData name="天野 未空" userId="bd8e2cdf-5626-48c4-9b4b-c3cc4b484e21" providerId="ADAL" clId="{F4FA9E07-9959-4F26-930E-CFE62D8EECF3}" dt="2022-02-12T07:57:38.779" v="11512" actId="1076"/>
          <ac:spMkLst>
            <pc:docMk/>
            <pc:sldMk cId="2440104212" sldId="911"/>
            <ac:spMk id="113" creationId="{161343E5-A33F-445A-A23E-A0E4110B3D05}"/>
          </ac:spMkLst>
        </pc:spChg>
        <pc:spChg chg="add mod">
          <ac:chgData name="天野 未空" userId="bd8e2cdf-5626-48c4-9b4b-c3cc4b484e21" providerId="ADAL" clId="{F4FA9E07-9959-4F26-930E-CFE62D8EECF3}" dt="2022-02-12T07:57:38.779" v="11512" actId="1076"/>
          <ac:spMkLst>
            <pc:docMk/>
            <pc:sldMk cId="2440104212" sldId="911"/>
            <ac:spMk id="114" creationId="{B408E7E4-36E7-40F5-A2DC-6754B3BA0085}"/>
          </ac:spMkLst>
        </pc:spChg>
        <pc:spChg chg="mod">
          <ac:chgData name="天野 未空" userId="bd8e2cdf-5626-48c4-9b4b-c3cc4b484e21" providerId="ADAL" clId="{F4FA9E07-9959-4F26-930E-CFE62D8EECF3}" dt="2022-02-11T15:50:57.143" v="7848" actId="208"/>
          <ac:spMkLst>
            <pc:docMk/>
            <pc:sldMk cId="2440104212" sldId="911"/>
            <ac:spMk id="116" creationId="{41FE6D45-AD42-4820-BBEE-0184E3DBB607}"/>
          </ac:spMkLst>
        </pc:spChg>
        <pc:spChg chg="mod">
          <ac:chgData name="天野 未空" userId="bd8e2cdf-5626-48c4-9b4b-c3cc4b484e21" providerId="ADAL" clId="{F4FA9E07-9959-4F26-930E-CFE62D8EECF3}" dt="2022-02-11T15:51:36.973" v="7865" actId="20577"/>
          <ac:spMkLst>
            <pc:docMk/>
            <pc:sldMk cId="2440104212" sldId="911"/>
            <ac:spMk id="117" creationId="{2C7AC11B-B074-47F0-B024-D1F6061003FC}"/>
          </ac:spMkLst>
        </pc:spChg>
        <pc:spChg chg="add mod">
          <ac:chgData name="天野 未空" userId="bd8e2cdf-5626-48c4-9b4b-c3cc4b484e21" providerId="ADAL" clId="{F4FA9E07-9959-4F26-930E-CFE62D8EECF3}" dt="2022-02-11T15:52:07.774" v="7866" actId="164"/>
          <ac:spMkLst>
            <pc:docMk/>
            <pc:sldMk cId="2440104212" sldId="911"/>
            <ac:spMk id="118" creationId="{2F594E3B-C25C-427C-8979-624F4F003A11}"/>
          </ac:spMkLst>
        </pc:spChg>
        <pc:spChg chg="add mod">
          <ac:chgData name="天野 未空" userId="bd8e2cdf-5626-48c4-9b4b-c3cc4b484e21" providerId="ADAL" clId="{F4FA9E07-9959-4F26-930E-CFE62D8EECF3}" dt="2022-02-11T15:52:07.774" v="7866" actId="164"/>
          <ac:spMkLst>
            <pc:docMk/>
            <pc:sldMk cId="2440104212" sldId="911"/>
            <ac:spMk id="119" creationId="{6CC50C11-A892-4F36-B51A-F88600310EAF}"/>
          </ac:spMkLst>
        </pc:spChg>
        <pc:spChg chg="add mod">
          <ac:chgData name="天野 未空" userId="bd8e2cdf-5626-48c4-9b4b-c3cc4b484e21" providerId="ADAL" clId="{F4FA9E07-9959-4F26-930E-CFE62D8EECF3}" dt="2022-02-11T15:52:07.774" v="7866" actId="164"/>
          <ac:spMkLst>
            <pc:docMk/>
            <pc:sldMk cId="2440104212" sldId="911"/>
            <ac:spMk id="120" creationId="{2E270F48-E426-4108-967A-A364EF102DCB}"/>
          </ac:spMkLst>
        </pc:spChg>
        <pc:spChg chg="add mod">
          <ac:chgData name="天野 未空" userId="bd8e2cdf-5626-48c4-9b4b-c3cc4b484e21" providerId="ADAL" clId="{F4FA9E07-9959-4F26-930E-CFE62D8EECF3}" dt="2022-02-11T15:52:07.774" v="7866" actId="164"/>
          <ac:spMkLst>
            <pc:docMk/>
            <pc:sldMk cId="2440104212" sldId="911"/>
            <ac:spMk id="121" creationId="{DF9039DB-AD58-4898-81AC-C6AF097D979B}"/>
          </ac:spMkLst>
        </pc:spChg>
        <pc:spChg chg="mod">
          <ac:chgData name="天野 未空" userId="bd8e2cdf-5626-48c4-9b4b-c3cc4b484e21" providerId="ADAL" clId="{F4FA9E07-9959-4F26-930E-CFE62D8EECF3}" dt="2022-02-11T16:06:06.479" v="8078" actId="207"/>
          <ac:spMkLst>
            <pc:docMk/>
            <pc:sldMk cId="2440104212" sldId="911"/>
            <ac:spMk id="127" creationId="{40D62090-21D7-4418-9234-F8DC5427CA85}"/>
          </ac:spMkLst>
        </pc:spChg>
        <pc:spChg chg="mod">
          <ac:chgData name="天野 未空" userId="bd8e2cdf-5626-48c4-9b4b-c3cc4b484e21" providerId="ADAL" clId="{F4FA9E07-9959-4F26-930E-CFE62D8EECF3}" dt="2022-02-11T16:05:53.225" v="8077" actId="20577"/>
          <ac:spMkLst>
            <pc:docMk/>
            <pc:sldMk cId="2440104212" sldId="911"/>
            <ac:spMk id="128" creationId="{A4C00E4B-E719-47BE-A1E7-64B095DF4893}"/>
          </ac:spMkLst>
        </pc:spChg>
        <pc:spChg chg="add mod">
          <ac:chgData name="天野 未空" userId="bd8e2cdf-5626-48c4-9b4b-c3cc4b484e21" providerId="ADAL" clId="{F4FA9E07-9959-4F26-930E-CFE62D8EECF3}" dt="2022-02-11T16:08:57.993" v="8103" actId="767"/>
          <ac:spMkLst>
            <pc:docMk/>
            <pc:sldMk cId="2440104212" sldId="911"/>
            <ac:spMk id="129" creationId="{DBCC3F86-9590-4F6C-AC42-56DF0E60C38D}"/>
          </ac:spMkLst>
        </pc:spChg>
        <pc:spChg chg="add mod">
          <ac:chgData name="天野 未空" userId="bd8e2cdf-5626-48c4-9b4b-c3cc4b484e21" providerId="ADAL" clId="{F4FA9E07-9959-4F26-930E-CFE62D8EECF3}" dt="2022-02-11T16:37:23.759" v="10168" actId="113"/>
          <ac:spMkLst>
            <pc:docMk/>
            <pc:sldMk cId="2440104212" sldId="911"/>
            <ac:spMk id="130" creationId="{A3E1CC87-16CA-490E-A375-C467CAFC9943}"/>
          </ac:spMkLst>
        </pc:spChg>
        <pc:spChg chg="add mod">
          <ac:chgData name="天野 未空" userId="bd8e2cdf-5626-48c4-9b4b-c3cc4b484e21" providerId="ADAL" clId="{F4FA9E07-9959-4F26-930E-CFE62D8EECF3}" dt="2022-02-11T16:15:33.840" v="8644" actId="1076"/>
          <ac:spMkLst>
            <pc:docMk/>
            <pc:sldMk cId="2440104212" sldId="911"/>
            <ac:spMk id="131" creationId="{14FF96BD-C762-456E-98BF-F6B01776F50C}"/>
          </ac:spMkLst>
        </pc:spChg>
        <pc:spChg chg="add del mod">
          <ac:chgData name="天野 未空" userId="bd8e2cdf-5626-48c4-9b4b-c3cc4b484e21" providerId="ADAL" clId="{F4FA9E07-9959-4F26-930E-CFE62D8EECF3}" dt="2022-02-11T16:13:02.057" v="8500" actId="21"/>
          <ac:spMkLst>
            <pc:docMk/>
            <pc:sldMk cId="2440104212" sldId="911"/>
            <ac:spMk id="132" creationId="{CEEA3D06-A64A-49E3-A28E-936ACCF11463}"/>
          </ac:spMkLst>
        </pc:spChg>
        <pc:spChg chg="add mod">
          <ac:chgData name="天野 未空" userId="bd8e2cdf-5626-48c4-9b4b-c3cc4b484e21" providerId="ADAL" clId="{F4FA9E07-9959-4F26-930E-CFE62D8EECF3}" dt="2022-02-11T16:16:36.744" v="8659" actId="1076"/>
          <ac:spMkLst>
            <pc:docMk/>
            <pc:sldMk cId="2440104212" sldId="911"/>
            <ac:spMk id="133" creationId="{6CB8271B-120C-4076-AE62-610BAA184FAF}"/>
          </ac:spMkLst>
        </pc:spChg>
        <pc:spChg chg="add del mod">
          <ac:chgData name="天野 未空" userId="bd8e2cdf-5626-48c4-9b4b-c3cc4b484e21" providerId="ADAL" clId="{F4FA9E07-9959-4F26-930E-CFE62D8EECF3}" dt="2022-02-11T16:13:57.197" v="8515" actId="21"/>
          <ac:spMkLst>
            <pc:docMk/>
            <pc:sldMk cId="2440104212" sldId="911"/>
            <ac:spMk id="134" creationId="{09680391-1BEB-45ED-AC5B-8EAAA260214E}"/>
          </ac:spMkLst>
        </pc:spChg>
        <pc:spChg chg="add mod">
          <ac:chgData name="天野 未空" userId="bd8e2cdf-5626-48c4-9b4b-c3cc4b484e21" providerId="ADAL" clId="{F4FA9E07-9959-4F26-930E-CFE62D8EECF3}" dt="2022-02-11T16:15:37.679" v="8645" actId="1076"/>
          <ac:spMkLst>
            <pc:docMk/>
            <pc:sldMk cId="2440104212" sldId="911"/>
            <ac:spMk id="135" creationId="{78FEEC85-BE96-4861-AC34-E6C83B01F411}"/>
          </ac:spMkLst>
        </pc:spChg>
        <pc:spChg chg="add del mod">
          <ac:chgData name="天野 未空" userId="bd8e2cdf-5626-48c4-9b4b-c3cc4b484e21" providerId="ADAL" clId="{F4FA9E07-9959-4F26-930E-CFE62D8EECF3}" dt="2022-02-11T16:16:02.925" v="8650" actId="21"/>
          <ac:spMkLst>
            <pc:docMk/>
            <pc:sldMk cId="2440104212" sldId="911"/>
            <ac:spMk id="138" creationId="{65F9263B-CA02-4D55-94D4-2AC59BE4A8D8}"/>
          </ac:spMkLst>
        </pc:spChg>
        <pc:spChg chg="add mod">
          <ac:chgData name="天野 未空" userId="bd8e2cdf-5626-48c4-9b4b-c3cc4b484e21" providerId="ADAL" clId="{F4FA9E07-9959-4F26-930E-CFE62D8EECF3}" dt="2022-02-11T16:17:15.018" v="8672" actId="14100"/>
          <ac:spMkLst>
            <pc:docMk/>
            <pc:sldMk cId="2440104212" sldId="911"/>
            <ac:spMk id="139" creationId="{A22BB0CC-EED0-4E3E-BAE1-9FFC91699091}"/>
          </ac:spMkLst>
        </pc:spChg>
        <pc:spChg chg="add mod">
          <ac:chgData name="天野 未空" userId="bd8e2cdf-5626-48c4-9b4b-c3cc4b484e21" providerId="ADAL" clId="{F4FA9E07-9959-4F26-930E-CFE62D8EECF3}" dt="2022-02-11T16:17:18.495" v="8673" actId="14100"/>
          <ac:spMkLst>
            <pc:docMk/>
            <pc:sldMk cId="2440104212" sldId="911"/>
            <ac:spMk id="140" creationId="{13142CAC-0B4F-4295-BFED-E313913480C5}"/>
          </ac:spMkLst>
        </pc:spChg>
        <pc:spChg chg="add del mod">
          <ac:chgData name="天野 未空" userId="bd8e2cdf-5626-48c4-9b4b-c3cc4b484e21" providerId="ADAL" clId="{F4FA9E07-9959-4F26-930E-CFE62D8EECF3}" dt="2022-02-11T16:16:40.272" v="8661"/>
          <ac:spMkLst>
            <pc:docMk/>
            <pc:sldMk cId="2440104212" sldId="911"/>
            <ac:spMk id="141" creationId="{8F1BB3AD-FA6F-4EAB-88BC-31C945BF571C}"/>
          </ac:spMkLst>
        </pc:spChg>
        <pc:spChg chg="add mod">
          <ac:chgData name="天野 未空" userId="bd8e2cdf-5626-48c4-9b4b-c3cc4b484e21" providerId="ADAL" clId="{F4FA9E07-9959-4F26-930E-CFE62D8EECF3}" dt="2022-02-11T16:17:22.814" v="8674" actId="14100"/>
          <ac:spMkLst>
            <pc:docMk/>
            <pc:sldMk cId="2440104212" sldId="911"/>
            <ac:spMk id="142" creationId="{4B1A7545-654F-4356-810F-B12537BA5EB4}"/>
          </ac:spMkLst>
        </pc:spChg>
        <pc:spChg chg="add mod">
          <ac:chgData name="天野 未空" userId="bd8e2cdf-5626-48c4-9b4b-c3cc4b484e21" providerId="ADAL" clId="{F4FA9E07-9959-4F26-930E-CFE62D8EECF3}" dt="2022-02-11T16:21:28.219" v="8815" actId="164"/>
          <ac:spMkLst>
            <pc:docMk/>
            <pc:sldMk cId="2440104212" sldId="911"/>
            <ac:spMk id="143" creationId="{C8B0DB54-395D-440B-BCBF-EB0A559A2C57}"/>
          </ac:spMkLst>
        </pc:spChg>
        <pc:spChg chg="add mod">
          <ac:chgData name="天野 未空" userId="bd8e2cdf-5626-48c4-9b4b-c3cc4b484e21" providerId="ADAL" clId="{F4FA9E07-9959-4F26-930E-CFE62D8EECF3}" dt="2022-02-11T16:19:37.158" v="8682" actId="767"/>
          <ac:spMkLst>
            <pc:docMk/>
            <pc:sldMk cId="2440104212" sldId="911"/>
            <ac:spMk id="144" creationId="{67264F22-1EC2-4D98-AF71-668FF9549A33}"/>
          </ac:spMkLst>
        </pc:spChg>
        <pc:spChg chg="add mod">
          <ac:chgData name="天野 未空" userId="bd8e2cdf-5626-48c4-9b4b-c3cc4b484e21" providerId="ADAL" clId="{F4FA9E07-9959-4F26-930E-CFE62D8EECF3}" dt="2022-02-11T16:21:28.219" v="8815" actId="164"/>
          <ac:spMkLst>
            <pc:docMk/>
            <pc:sldMk cId="2440104212" sldId="911"/>
            <ac:spMk id="145" creationId="{410B5FA9-FF7F-4C59-94D7-02EE173D4D1C}"/>
          </ac:spMkLst>
        </pc:spChg>
        <pc:spChg chg="mod">
          <ac:chgData name="天野 未空" userId="bd8e2cdf-5626-48c4-9b4b-c3cc4b484e21" providerId="ADAL" clId="{F4FA9E07-9959-4F26-930E-CFE62D8EECF3}" dt="2022-02-11T16:22:07.294" v="8823"/>
          <ac:spMkLst>
            <pc:docMk/>
            <pc:sldMk cId="2440104212" sldId="911"/>
            <ac:spMk id="148" creationId="{28379DA7-790B-424F-819B-33F3BC0C8FED}"/>
          </ac:spMkLst>
        </pc:spChg>
        <pc:spChg chg="mod">
          <ac:chgData name="天野 未空" userId="bd8e2cdf-5626-48c4-9b4b-c3cc4b484e21" providerId="ADAL" clId="{F4FA9E07-9959-4F26-930E-CFE62D8EECF3}" dt="2022-02-11T16:27:51.928" v="9156" actId="207"/>
          <ac:spMkLst>
            <pc:docMk/>
            <pc:sldMk cId="2440104212" sldId="911"/>
            <ac:spMk id="149" creationId="{32E3A830-C357-445E-81BA-ECBAF9A40045}"/>
          </ac:spMkLst>
        </pc:spChg>
        <pc:spChg chg="add mod">
          <ac:chgData name="天野 未空" userId="bd8e2cdf-5626-48c4-9b4b-c3cc4b484e21" providerId="ADAL" clId="{F4FA9E07-9959-4F26-930E-CFE62D8EECF3}" dt="2022-02-11T17:07:14.865" v="11249" actId="948"/>
          <ac:spMkLst>
            <pc:docMk/>
            <pc:sldMk cId="2440104212" sldId="911"/>
            <ac:spMk id="150" creationId="{D3718CBB-948B-4815-AB80-CD07911C7D14}"/>
          </ac:spMkLst>
        </pc:spChg>
        <pc:spChg chg="add mod ord">
          <ac:chgData name="天野 未空" userId="bd8e2cdf-5626-48c4-9b4b-c3cc4b484e21" providerId="ADAL" clId="{F4FA9E07-9959-4F26-930E-CFE62D8EECF3}" dt="2022-02-11T17:06:07.152" v="11228" actId="1076"/>
          <ac:spMkLst>
            <pc:docMk/>
            <pc:sldMk cId="2440104212" sldId="911"/>
            <ac:spMk id="151" creationId="{C6CC5AF9-8402-4DB1-BF1D-00575328DF8D}"/>
          </ac:spMkLst>
        </pc:spChg>
        <pc:spChg chg="add mod">
          <ac:chgData name="天野 未空" userId="bd8e2cdf-5626-48c4-9b4b-c3cc4b484e21" providerId="ADAL" clId="{F4FA9E07-9959-4F26-930E-CFE62D8EECF3}" dt="2022-02-11T16:30:51.728" v="9419" actId="14100"/>
          <ac:spMkLst>
            <pc:docMk/>
            <pc:sldMk cId="2440104212" sldId="911"/>
            <ac:spMk id="153" creationId="{B9272888-30DE-435A-85A6-D7E1258CD201}"/>
          </ac:spMkLst>
        </pc:spChg>
        <pc:spChg chg="add mod">
          <ac:chgData name="天野 未空" userId="bd8e2cdf-5626-48c4-9b4b-c3cc4b484e21" providerId="ADAL" clId="{F4FA9E07-9959-4F26-930E-CFE62D8EECF3}" dt="2022-02-12T05:41:13.554" v="11413"/>
          <ac:spMkLst>
            <pc:docMk/>
            <pc:sldMk cId="2440104212" sldId="911"/>
            <ac:spMk id="154" creationId="{A1B79BC6-DFA6-4E6A-8351-3BC8F79B6824}"/>
          </ac:spMkLst>
        </pc:spChg>
        <pc:spChg chg="add mod">
          <ac:chgData name="天野 未空" userId="bd8e2cdf-5626-48c4-9b4b-c3cc4b484e21" providerId="ADAL" clId="{F4FA9E07-9959-4F26-930E-CFE62D8EECF3}" dt="2022-02-12T07:57:38.779" v="11512" actId="1076"/>
          <ac:spMkLst>
            <pc:docMk/>
            <pc:sldMk cId="2440104212" sldId="911"/>
            <ac:spMk id="155" creationId="{D90D09AE-6135-4C43-A398-3A5AB4FDEFA3}"/>
          </ac:spMkLst>
        </pc:spChg>
        <pc:spChg chg="add del mod">
          <ac:chgData name="天野 未空" userId="bd8e2cdf-5626-48c4-9b4b-c3cc4b484e21" providerId="ADAL" clId="{F4FA9E07-9959-4F26-930E-CFE62D8EECF3}" dt="2022-02-11T17:11:59.318" v="11311" actId="21"/>
          <ac:spMkLst>
            <pc:docMk/>
            <pc:sldMk cId="2440104212" sldId="911"/>
            <ac:spMk id="156" creationId="{76F480FB-BF42-4721-B8A4-27215227AA8C}"/>
          </ac:spMkLst>
        </pc:spChg>
        <pc:spChg chg="add mod">
          <ac:chgData name="天野 未空" userId="bd8e2cdf-5626-48c4-9b4b-c3cc4b484e21" providerId="ADAL" clId="{F4FA9E07-9959-4F26-930E-CFE62D8EECF3}" dt="2022-02-12T08:00:59.457" v="11591" actId="207"/>
          <ac:spMkLst>
            <pc:docMk/>
            <pc:sldMk cId="2440104212" sldId="911"/>
            <ac:spMk id="157" creationId="{B8E9D659-14A6-4BCE-AC65-5FB8EA6F4CE0}"/>
          </ac:spMkLst>
        </pc:spChg>
        <pc:spChg chg="add mod">
          <ac:chgData name="天野 未空" userId="bd8e2cdf-5626-48c4-9b4b-c3cc4b484e21" providerId="ADAL" clId="{F4FA9E07-9959-4F26-930E-CFE62D8EECF3}" dt="2022-02-12T07:58:32.982" v="11537" actId="1076"/>
          <ac:spMkLst>
            <pc:docMk/>
            <pc:sldMk cId="2440104212" sldId="911"/>
            <ac:spMk id="158" creationId="{4CB90693-883A-44B8-B965-83ACBF5483B2}"/>
          </ac:spMkLst>
        </pc:spChg>
        <pc:spChg chg="add mod">
          <ac:chgData name="天野 未空" userId="bd8e2cdf-5626-48c4-9b4b-c3cc4b484e21" providerId="ADAL" clId="{F4FA9E07-9959-4F26-930E-CFE62D8EECF3}" dt="2022-02-12T08:00:40.460" v="11587" actId="2085"/>
          <ac:spMkLst>
            <pc:docMk/>
            <pc:sldMk cId="2440104212" sldId="911"/>
            <ac:spMk id="161" creationId="{67F3A6A0-B5B6-4484-A82D-1EEA7C74E959}"/>
          </ac:spMkLst>
        </pc:spChg>
        <pc:spChg chg="add del mod">
          <ac:chgData name="天野 未空" userId="bd8e2cdf-5626-48c4-9b4b-c3cc4b484e21" providerId="ADAL" clId="{F4FA9E07-9959-4F26-930E-CFE62D8EECF3}" dt="2022-02-12T07:59:08.431" v="11555" actId="21"/>
          <ac:spMkLst>
            <pc:docMk/>
            <pc:sldMk cId="2440104212" sldId="911"/>
            <ac:spMk id="162" creationId="{D140D1F6-C597-48EC-8032-C383B479340F}"/>
          </ac:spMkLst>
        </pc:spChg>
        <pc:spChg chg="add mod">
          <ac:chgData name="天野 未空" userId="bd8e2cdf-5626-48c4-9b4b-c3cc4b484e21" providerId="ADAL" clId="{F4FA9E07-9959-4F26-930E-CFE62D8EECF3}" dt="2022-02-12T08:00:20.006" v="11581" actId="207"/>
          <ac:spMkLst>
            <pc:docMk/>
            <pc:sldMk cId="2440104212" sldId="911"/>
            <ac:spMk id="163" creationId="{B0C4E9BB-FC01-45E0-AF34-A433CA60A1B9}"/>
          </ac:spMkLst>
        </pc:spChg>
        <pc:grpChg chg="add mod">
          <ac:chgData name="天野 未空" userId="bd8e2cdf-5626-48c4-9b4b-c3cc4b484e21" providerId="ADAL" clId="{F4FA9E07-9959-4F26-930E-CFE62D8EECF3}" dt="2022-02-11T16:12:21.806" v="8494" actId="1076"/>
          <ac:grpSpMkLst>
            <pc:docMk/>
            <pc:sldMk cId="2440104212" sldId="911"/>
            <ac:grpSpMk id="5" creationId="{6E8C745E-A4AC-404E-8F0B-73B6AF4E89DE}"/>
          </ac:grpSpMkLst>
        </pc:grpChg>
        <pc:grpChg chg="mod">
          <ac:chgData name="天野 未空" userId="bd8e2cdf-5626-48c4-9b4b-c3cc4b484e21" providerId="ADAL" clId="{F4FA9E07-9959-4F26-930E-CFE62D8EECF3}" dt="2022-02-11T16:08:20.114" v="8097" actId="207"/>
          <ac:grpSpMkLst>
            <pc:docMk/>
            <pc:sldMk cId="2440104212" sldId="911"/>
            <ac:grpSpMk id="7" creationId="{B984261C-B050-42CA-B04E-6E4556766EA6}"/>
          </ac:grpSpMkLst>
        </pc:grpChg>
        <pc:grpChg chg="add del mod">
          <ac:chgData name="天野 未空" userId="bd8e2cdf-5626-48c4-9b4b-c3cc4b484e21" providerId="ADAL" clId="{F4FA9E07-9959-4F26-930E-CFE62D8EECF3}" dt="2022-02-11T14:57:51.733" v="7067" actId="21"/>
          <ac:grpSpMkLst>
            <pc:docMk/>
            <pc:sldMk cId="2440104212" sldId="911"/>
            <ac:grpSpMk id="23" creationId="{DAF24AB6-57C5-4A78-A027-687764D717CF}"/>
          </ac:grpSpMkLst>
        </pc:grpChg>
        <pc:grpChg chg="add del mod ord">
          <ac:chgData name="天野 未空" userId="bd8e2cdf-5626-48c4-9b4b-c3cc4b484e21" providerId="ADAL" clId="{F4FA9E07-9959-4F26-930E-CFE62D8EECF3}" dt="2022-02-11T15:25:44.957" v="7519" actId="21"/>
          <ac:grpSpMkLst>
            <pc:docMk/>
            <pc:sldMk cId="2440104212" sldId="911"/>
            <ac:grpSpMk id="34" creationId="{91DAB67F-E9D1-4C8A-8E4E-84BBD6C58451}"/>
          </ac:grpSpMkLst>
        </pc:grpChg>
        <pc:grpChg chg="add del mod">
          <ac:chgData name="天野 未空" userId="bd8e2cdf-5626-48c4-9b4b-c3cc4b484e21" providerId="ADAL" clId="{F4FA9E07-9959-4F26-930E-CFE62D8EECF3}" dt="2022-02-11T15:19:12.799" v="7392" actId="21"/>
          <ac:grpSpMkLst>
            <pc:docMk/>
            <pc:sldMk cId="2440104212" sldId="911"/>
            <ac:grpSpMk id="69" creationId="{AF4F18ED-5199-4F2F-9164-D33373E3CECF}"/>
          </ac:grpSpMkLst>
        </pc:grpChg>
        <pc:grpChg chg="add del mod">
          <ac:chgData name="天野 未空" userId="bd8e2cdf-5626-48c4-9b4b-c3cc4b484e21" providerId="ADAL" clId="{F4FA9E07-9959-4F26-930E-CFE62D8EECF3}" dt="2022-02-11T15:19:16.055" v="7393" actId="21"/>
          <ac:grpSpMkLst>
            <pc:docMk/>
            <pc:sldMk cId="2440104212" sldId="911"/>
            <ac:grpSpMk id="71" creationId="{E6327203-3953-454E-A30F-E07A3290101D}"/>
          </ac:grpSpMkLst>
        </pc:grpChg>
        <pc:grpChg chg="add mod ord">
          <ac:chgData name="天野 未空" userId="bd8e2cdf-5626-48c4-9b4b-c3cc4b484e21" providerId="ADAL" clId="{F4FA9E07-9959-4F26-930E-CFE62D8EECF3}" dt="2022-02-12T07:57:38.779" v="11512" actId="1076"/>
          <ac:grpSpMkLst>
            <pc:docMk/>
            <pc:sldMk cId="2440104212" sldId="911"/>
            <ac:grpSpMk id="90" creationId="{8CB0860B-0C51-4AE5-A54E-2E926DB92690}"/>
          </ac:grpSpMkLst>
        </pc:grpChg>
        <pc:grpChg chg="add del mod ord">
          <ac:chgData name="天野 未空" userId="bd8e2cdf-5626-48c4-9b4b-c3cc4b484e21" providerId="ADAL" clId="{F4FA9E07-9959-4F26-930E-CFE62D8EECF3}" dt="2022-02-11T15:36:24.458" v="7672" actId="21"/>
          <ac:grpSpMkLst>
            <pc:docMk/>
            <pc:sldMk cId="2440104212" sldId="911"/>
            <ac:grpSpMk id="91" creationId="{FD0B0E82-4FC9-4F8B-A00E-385ECA8EC0F3}"/>
          </ac:grpSpMkLst>
        </pc:grpChg>
        <pc:grpChg chg="add mod ord">
          <ac:chgData name="天野 未空" userId="bd8e2cdf-5626-48c4-9b4b-c3cc4b484e21" providerId="ADAL" clId="{F4FA9E07-9959-4F26-930E-CFE62D8EECF3}" dt="2022-02-12T07:57:38.779" v="11512" actId="1076"/>
          <ac:grpSpMkLst>
            <pc:docMk/>
            <pc:sldMk cId="2440104212" sldId="911"/>
            <ac:grpSpMk id="92" creationId="{ACC263C5-20E0-42E4-A873-2084F9497535}"/>
          </ac:grpSpMkLst>
        </pc:grpChg>
        <pc:grpChg chg="add mod">
          <ac:chgData name="天野 未空" userId="bd8e2cdf-5626-48c4-9b4b-c3cc4b484e21" providerId="ADAL" clId="{F4FA9E07-9959-4F26-930E-CFE62D8EECF3}" dt="2022-02-12T07:57:38.779" v="11512" actId="1076"/>
          <ac:grpSpMkLst>
            <pc:docMk/>
            <pc:sldMk cId="2440104212" sldId="911"/>
            <ac:grpSpMk id="94" creationId="{9409C9E8-EB68-4596-81C7-E40AC31218CF}"/>
          </ac:grpSpMkLst>
        </pc:grpChg>
        <pc:grpChg chg="add del mod">
          <ac:chgData name="天野 未空" userId="bd8e2cdf-5626-48c4-9b4b-c3cc4b484e21" providerId="ADAL" clId="{F4FA9E07-9959-4F26-930E-CFE62D8EECF3}" dt="2022-02-11T15:39:26.246" v="7720" actId="165"/>
          <ac:grpSpMkLst>
            <pc:docMk/>
            <pc:sldMk cId="2440104212" sldId="911"/>
            <ac:grpSpMk id="98" creationId="{C1E7FA6C-B4D7-4F5F-B7C0-2F6C2E37F412}"/>
          </ac:grpSpMkLst>
        </pc:grpChg>
        <pc:grpChg chg="add del mod">
          <ac:chgData name="天野 未空" userId="bd8e2cdf-5626-48c4-9b4b-c3cc4b484e21" providerId="ADAL" clId="{F4FA9E07-9959-4F26-930E-CFE62D8EECF3}" dt="2022-02-11T15:40:03.726" v="7726" actId="21"/>
          <ac:grpSpMkLst>
            <pc:docMk/>
            <pc:sldMk cId="2440104212" sldId="911"/>
            <ac:grpSpMk id="99" creationId="{09B85B12-F252-4C7D-A924-D278B7DBBDEF}"/>
          </ac:grpSpMkLst>
        </pc:grpChg>
        <pc:grpChg chg="add del mod">
          <ac:chgData name="天野 未空" userId="bd8e2cdf-5626-48c4-9b4b-c3cc4b484e21" providerId="ADAL" clId="{F4FA9E07-9959-4F26-930E-CFE62D8EECF3}" dt="2022-02-11T15:42:01.737" v="7758" actId="21"/>
          <ac:grpSpMkLst>
            <pc:docMk/>
            <pc:sldMk cId="2440104212" sldId="911"/>
            <ac:grpSpMk id="101" creationId="{3736F290-FD8B-4102-BEC7-F6AFFD23EEA7}"/>
          </ac:grpSpMkLst>
        </pc:grpChg>
        <pc:grpChg chg="add mod">
          <ac:chgData name="天野 未空" userId="bd8e2cdf-5626-48c4-9b4b-c3cc4b484e21" providerId="ADAL" clId="{F4FA9E07-9959-4F26-930E-CFE62D8EECF3}" dt="2022-02-11T15:42:39.439" v="7769" actId="164"/>
          <ac:grpSpMkLst>
            <pc:docMk/>
            <pc:sldMk cId="2440104212" sldId="911"/>
            <ac:grpSpMk id="106" creationId="{0E5F2237-2682-4321-824A-A7266CBF3D7D}"/>
          </ac:grpSpMkLst>
        </pc:grpChg>
        <pc:grpChg chg="add mod">
          <ac:chgData name="天野 未空" userId="bd8e2cdf-5626-48c4-9b4b-c3cc4b484e21" providerId="ADAL" clId="{F4FA9E07-9959-4F26-930E-CFE62D8EECF3}" dt="2022-02-11T15:42:38.757" v="7768" actId="164"/>
          <ac:grpSpMkLst>
            <pc:docMk/>
            <pc:sldMk cId="2440104212" sldId="911"/>
            <ac:grpSpMk id="107" creationId="{43311E54-B2F4-4B60-949A-8848348BF968}"/>
          </ac:grpSpMkLst>
        </pc:grpChg>
        <pc:grpChg chg="add mod">
          <ac:chgData name="天野 未空" userId="bd8e2cdf-5626-48c4-9b4b-c3cc4b484e21" providerId="ADAL" clId="{F4FA9E07-9959-4F26-930E-CFE62D8EECF3}" dt="2022-02-11T15:52:07.774" v="7866" actId="164"/>
          <ac:grpSpMkLst>
            <pc:docMk/>
            <pc:sldMk cId="2440104212" sldId="911"/>
            <ac:grpSpMk id="115" creationId="{7A6CC447-B001-4A5B-AAA0-88FC353ECE9C}"/>
          </ac:grpSpMkLst>
        </pc:grpChg>
        <pc:grpChg chg="add mod ord">
          <ac:chgData name="天野 未空" userId="bd8e2cdf-5626-48c4-9b4b-c3cc4b484e21" providerId="ADAL" clId="{F4FA9E07-9959-4F26-930E-CFE62D8EECF3}" dt="2022-02-12T07:57:38.779" v="11512" actId="1076"/>
          <ac:grpSpMkLst>
            <pc:docMk/>
            <pc:sldMk cId="2440104212" sldId="911"/>
            <ac:grpSpMk id="122" creationId="{54853DE4-74F7-4331-B9F3-97A8F4C4ADCB}"/>
          </ac:grpSpMkLst>
        </pc:grpChg>
        <pc:grpChg chg="add mod">
          <ac:chgData name="天野 未空" userId="bd8e2cdf-5626-48c4-9b4b-c3cc4b484e21" providerId="ADAL" clId="{F4FA9E07-9959-4F26-930E-CFE62D8EECF3}" dt="2022-02-12T07:57:38.779" v="11512" actId="1076"/>
          <ac:grpSpMkLst>
            <pc:docMk/>
            <pc:sldMk cId="2440104212" sldId="911"/>
            <ac:grpSpMk id="125" creationId="{92557B5F-BBB2-4D7B-A1A6-C0208E2559F1}"/>
          </ac:grpSpMkLst>
        </pc:grpChg>
        <pc:grpChg chg="add mod">
          <ac:chgData name="天野 未空" userId="bd8e2cdf-5626-48c4-9b4b-c3cc4b484e21" providerId="ADAL" clId="{F4FA9E07-9959-4F26-930E-CFE62D8EECF3}" dt="2022-02-12T07:57:38.779" v="11512" actId="1076"/>
          <ac:grpSpMkLst>
            <pc:docMk/>
            <pc:sldMk cId="2440104212" sldId="911"/>
            <ac:grpSpMk id="126" creationId="{7DCC3089-FAF7-49AC-B068-B52A4771C955}"/>
          </ac:grpSpMkLst>
        </pc:grpChg>
        <pc:grpChg chg="add mod">
          <ac:chgData name="天野 未空" userId="bd8e2cdf-5626-48c4-9b4b-c3cc4b484e21" providerId="ADAL" clId="{F4FA9E07-9959-4F26-930E-CFE62D8EECF3}" dt="2022-02-11T16:14:33.687" v="8527" actId="164"/>
          <ac:grpSpMkLst>
            <pc:docMk/>
            <pc:sldMk cId="2440104212" sldId="911"/>
            <ac:grpSpMk id="136" creationId="{0C8CE00C-E7A5-406C-A689-E0B954566A96}"/>
          </ac:grpSpMkLst>
        </pc:grpChg>
        <pc:grpChg chg="add mod">
          <ac:chgData name="天野 未空" userId="bd8e2cdf-5626-48c4-9b4b-c3cc4b484e21" providerId="ADAL" clId="{F4FA9E07-9959-4F26-930E-CFE62D8EECF3}" dt="2022-02-11T16:15:41.740" v="8646" actId="1076"/>
          <ac:grpSpMkLst>
            <pc:docMk/>
            <pc:sldMk cId="2440104212" sldId="911"/>
            <ac:grpSpMk id="137" creationId="{2BB46B8F-A343-4F9C-9E43-3CFEC4F4FD9D}"/>
          </ac:grpSpMkLst>
        </pc:grpChg>
        <pc:grpChg chg="add mod">
          <ac:chgData name="天野 未空" userId="bd8e2cdf-5626-48c4-9b4b-c3cc4b484e21" providerId="ADAL" clId="{F4FA9E07-9959-4F26-930E-CFE62D8EECF3}" dt="2022-02-11T16:23:03.962" v="8971" actId="1038"/>
          <ac:grpSpMkLst>
            <pc:docMk/>
            <pc:sldMk cId="2440104212" sldId="911"/>
            <ac:grpSpMk id="146" creationId="{802B2C68-D756-4800-9EE8-9FC8B2905E26}"/>
          </ac:grpSpMkLst>
        </pc:grpChg>
        <pc:grpChg chg="add mod">
          <ac:chgData name="天野 未空" userId="bd8e2cdf-5626-48c4-9b4b-c3cc4b484e21" providerId="ADAL" clId="{F4FA9E07-9959-4F26-930E-CFE62D8EECF3}" dt="2022-02-11T17:04:41.740" v="11165" actId="1076"/>
          <ac:grpSpMkLst>
            <pc:docMk/>
            <pc:sldMk cId="2440104212" sldId="911"/>
            <ac:grpSpMk id="147" creationId="{1C3628DD-28B2-4A08-864B-E1453E7BB2E7}"/>
          </ac:grpSpMkLst>
        </pc:grpChg>
        <pc:grpChg chg="add mod">
          <ac:chgData name="天野 未空" userId="bd8e2cdf-5626-48c4-9b4b-c3cc4b484e21" providerId="ADAL" clId="{F4FA9E07-9959-4F26-930E-CFE62D8EECF3}" dt="2022-02-11T16:30:16.234" v="9416" actId="164"/>
          <ac:grpSpMkLst>
            <pc:docMk/>
            <pc:sldMk cId="2440104212" sldId="911"/>
            <ac:grpSpMk id="152" creationId="{F5FD1D1C-E542-431F-ACD8-291FE5C902E5}"/>
          </ac:grpSpMkLst>
        </pc:grpChg>
        <pc:picChg chg="add del mod">
          <ac:chgData name="天野 未空" userId="bd8e2cdf-5626-48c4-9b4b-c3cc4b484e21" providerId="ADAL" clId="{F4FA9E07-9959-4F26-930E-CFE62D8EECF3}" dt="2022-02-11T14:49:52.571" v="6956" actId="21"/>
          <ac:picMkLst>
            <pc:docMk/>
            <pc:sldMk cId="2440104212" sldId="911"/>
            <ac:picMk id="11" creationId="{5D238D21-C500-4EA4-A37B-8D82C83457F3}"/>
          </ac:picMkLst>
        </pc:picChg>
        <pc:picChg chg="add del mod">
          <ac:chgData name="天野 未空" userId="bd8e2cdf-5626-48c4-9b4b-c3cc4b484e21" providerId="ADAL" clId="{F4FA9E07-9959-4F26-930E-CFE62D8EECF3}" dt="2022-02-11T14:54:15.040" v="7009" actId="21"/>
          <ac:picMkLst>
            <pc:docMk/>
            <pc:sldMk cId="2440104212" sldId="911"/>
            <ac:picMk id="15" creationId="{11479A2B-098A-4E68-924D-258DC694FA81}"/>
          </ac:picMkLst>
        </pc:picChg>
        <pc:picChg chg="add del mod">
          <ac:chgData name="天野 未空" userId="bd8e2cdf-5626-48c4-9b4b-c3cc4b484e21" providerId="ADAL" clId="{F4FA9E07-9959-4F26-930E-CFE62D8EECF3}" dt="2022-02-11T14:54:13.618" v="7008" actId="21"/>
          <ac:picMkLst>
            <pc:docMk/>
            <pc:sldMk cId="2440104212" sldId="911"/>
            <ac:picMk id="16" creationId="{CA6D106D-4E71-4071-B8FB-0C5BB10C428B}"/>
          </ac:picMkLst>
        </pc:picChg>
        <pc:picChg chg="add del mod topLvl">
          <ac:chgData name="天野 未空" userId="bd8e2cdf-5626-48c4-9b4b-c3cc4b484e21" providerId="ADAL" clId="{F4FA9E07-9959-4F26-930E-CFE62D8EECF3}" dt="2022-02-11T15:18:05.016" v="7378" actId="21"/>
          <ac:picMkLst>
            <pc:docMk/>
            <pc:sldMk cId="2440104212" sldId="911"/>
            <ac:picMk id="18" creationId="{9C35D7F5-A517-4CD8-8AAB-26A2579D27CA}"/>
          </ac:picMkLst>
        </pc:picChg>
        <pc:picChg chg="add del mod">
          <ac:chgData name="天野 未空" userId="bd8e2cdf-5626-48c4-9b4b-c3cc4b484e21" providerId="ADAL" clId="{F4FA9E07-9959-4F26-930E-CFE62D8EECF3}" dt="2022-02-11T14:57:44.198" v="7065" actId="21"/>
          <ac:picMkLst>
            <pc:docMk/>
            <pc:sldMk cId="2440104212" sldId="911"/>
            <ac:picMk id="19" creationId="{4D34C1EE-C337-4BD7-A028-461F428FF4E3}"/>
          </ac:picMkLst>
        </pc:picChg>
        <pc:picChg chg="add del mod ord">
          <ac:chgData name="天野 未空" userId="bd8e2cdf-5626-48c4-9b4b-c3cc4b484e21" providerId="ADAL" clId="{F4FA9E07-9959-4F26-930E-CFE62D8EECF3}" dt="2022-02-11T15:28:18.363" v="7546" actId="21"/>
          <ac:picMkLst>
            <pc:docMk/>
            <pc:sldMk cId="2440104212" sldId="911"/>
            <ac:picMk id="73" creationId="{D974B910-60C0-4AD1-B71D-7605576BC651}"/>
          </ac:picMkLst>
        </pc:picChg>
        <pc:picChg chg="add mod">
          <ac:chgData name="天野 未空" userId="bd8e2cdf-5626-48c4-9b4b-c3cc4b484e21" providerId="ADAL" clId="{F4FA9E07-9959-4F26-930E-CFE62D8EECF3}" dt="2022-02-11T15:21:59.114" v="7423" actId="571"/>
          <ac:picMkLst>
            <pc:docMk/>
            <pc:sldMk cId="2440104212" sldId="911"/>
            <ac:picMk id="81" creationId="{5B624CCE-DCEA-4F20-AA3E-CBE82CBF9665}"/>
          </ac:picMkLst>
        </pc:picChg>
        <pc:picChg chg="add del mod ord">
          <ac:chgData name="天野 未空" userId="bd8e2cdf-5626-48c4-9b4b-c3cc4b484e21" providerId="ADAL" clId="{F4FA9E07-9959-4F26-930E-CFE62D8EECF3}" dt="2022-02-11T16:04:50.612" v="8010" actId="21"/>
          <ac:picMkLst>
            <pc:docMk/>
            <pc:sldMk cId="2440104212" sldId="911"/>
            <ac:picMk id="85" creationId="{C898C994-AB38-424E-86A8-7636A97FE939}"/>
          </ac:picMkLst>
        </pc:picChg>
        <pc:picChg chg="add mod ord">
          <ac:chgData name="天野 未空" userId="bd8e2cdf-5626-48c4-9b4b-c3cc4b484e21" providerId="ADAL" clId="{F4FA9E07-9959-4F26-930E-CFE62D8EECF3}" dt="2022-02-12T07:57:38.779" v="11512" actId="1076"/>
          <ac:picMkLst>
            <pc:docMk/>
            <pc:sldMk cId="2440104212" sldId="911"/>
            <ac:picMk id="124" creationId="{BB3F2DE2-F6BB-44D7-AEEF-25861A67BEB4}"/>
          </ac:picMkLst>
        </pc:picChg>
        <pc:picChg chg="add del mod">
          <ac:chgData name="天野 未空" userId="bd8e2cdf-5626-48c4-9b4b-c3cc4b484e21" providerId="ADAL" clId="{F4FA9E07-9959-4F26-930E-CFE62D8EECF3}" dt="2022-02-12T07:56:43.743" v="11508" actId="21"/>
          <ac:picMkLst>
            <pc:docMk/>
            <pc:sldMk cId="2440104212" sldId="911"/>
            <ac:picMk id="160" creationId="{5E9B3333-1055-4349-8FB4-3321E513DF0E}"/>
          </ac:picMkLst>
        </pc:picChg>
        <pc:cxnChg chg="add del mod topLvl">
          <ac:chgData name="天野 未空" userId="bd8e2cdf-5626-48c4-9b4b-c3cc4b484e21" providerId="ADAL" clId="{F4FA9E07-9959-4F26-930E-CFE62D8EECF3}" dt="2022-02-11T14:57:51.733" v="7067" actId="21"/>
          <ac:cxnSpMkLst>
            <pc:docMk/>
            <pc:sldMk cId="2440104212" sldId="911"/>
            <ac:cxnSpMk id="21" creationId="{C8A2763D-DB3A-4C4C-A537-98179CDA6470}"/>
          </ac:cxnSpMkLst>
        </pc:cxnChg>
        <pc:cxnChg chg="add del mod">
          <ac:chgData name="天野 未空" userId="bd8e2cdf-5626-48c4-9b4b-c3cc4b484e21" providerId="ADAL" clId="{F4FA9E07-9959-4F26-930E-CFE62D8EECF3}" dt="2022-02-11T14:57:47.404" v="7066" actId="21"/>
          <ac:cxnSpMkLst>
            <pc:docMk/>
            <pc:sldMk cId="2440104212" sldId="911"/>
            <ac:cxnSpMk id="22" creationId="{09E1E048-F257-4470-B382-DA7F3A3623CD}"/>
          </ac:cxnSpMkLst>
        </pc:cxnChg>
        <pc:cxnChg chg="add del mod">
          <ac:chgData name="天野 未空" userId="bd8e2cdf-5626-48c4-9b4b-c3cc4b484e21" providerId="ADAL" clId="{F4FA9E07-9959-4F26-930E-CFE62D8EECF3}" dt="2022-02-11T15:07:44.563" v="7273" actId="21"/>
          <ac:cxnSpMkLst>
            <pc:docMk/>
            <pc:sldMk cId="2440104212" sldId="911"/>
            <ac:cxnSpMk id="36" creationId="{CA861B26-8D12-4970-B61F-59CA8527048E}"/>
          </ac:cxnSpMkLst>
        </pc:cxnChg>
        <pc:cxnChg chg="add del mod">
          <ac:chgData name="天野 未空" userId="bd8e2cdf-5626-48c4-9b4b-c3cc4b484e21" providerId="ADAL" clId="{F4FA9E07-9959-4F26-930E-CFE62D8EECF3}" dt="2022-02-11T15:08:46.701" v="7292" actId="21"/>
          <ac:cxnSpMkLst>
            <pc:docMk/>
            <pc:sldMk cId="2440104212" sldId="911"/>
            <ac:cxnSpMk id="44" creationId="{9E697BBC-C160-46E2-831A-3C27AB8DCBB9}"/>
          </ac:cxnSpMkLst>
        </pc:cxnChg>
        <pc:cxnChg chg="add del mod">
          <ac:chgData name="天野 未空" userId="bd8e2cdf-5626-48c4-9b4b-c3cc4b484e21" providerId="ADAL" clId="{F4FA9E07-9959-4F26-930E-CFE62D8EECF3}" dt="2022-02-11T15:10:07.749" v="7298" actId="21"/>
          <ac:cxnSpMkLst>
            <pc:docMk/>
            <pc:sldMk cId="2440104212" sldId="911"/>
            <ac:cxnSpMk id="53" creationId="{FDB8C5FE-22CA-4098-A289-4BDB6E321317}"/>
          </ac:cxnSpMkLst>
        </pc:cxnChg>
        <pc:cxnChg chg="add del mod">
          <ac:chgData name="天野 未空" userId="bd8e2cdf-5626-48c4-9b4b-c3cc4b484e21" providerId="ADAL" clId="{F4FA9E07-9959-4F26-930E-CFE62D8EECF3}" dt="2022-02-11T15:11:44.622" v="7312" actId="21"/>
          <ac:cxnSpMkLst>
            <pc:docMk/>
            <pc:sldMk cId="2440104212" sldId="911"/>
            <ac:cxnSpMk id="59" creationId="{0BDD290B-506D-41FC-80B1-673CCDE878A4}"/>
          </ac:cxnSpMkLst>
        </pc:cxnChg>
        <pc:cxnChg chg="add del mod">
          <ac:chgData name="天野 未空" userId="bd8e2cdf-5626-48c4-9b4b-c3cc4b484e21" providerId="ADAL" clId="{F4FA9E07-9959-4F26-930E-CFE62D8EECF3}" dt="2022-02-11T15:19:12.799" v="7392" actId="21"/>
          <ac:cxnSpMkLst>
            <pc:docMk/>
            <pc:sldMk cId="2440104212" sldId="911"/>
            <ac:cxnSpMk id="68" creationId="{1C9942A5-BB08-4986-8398-36A7EE8672C4}"/>
          </ac:cxnSpMkLst>
        </pc:cxnChg>
      </pc:sldChg>
      <pc:sldChg chg="delSp add del mod delAnim">
        <pc:chgData name="天野 未空" userId="bd8e2cdf-5626-48c4-9b4b-c3cc4b484e21" providerId="ADAL" clId="{F4FA9E07-9959-4F26-930E-CFE62D8EECF3}" dt="2022-02-11T09:17:33.455" v="4386" actId="2696"/>
        <pc:sldMkLst>
          <pc:docMk/>
          <pc:sldMk cId="2756794151" sldId="911"/>
        </pc:sldMkLst>
        <pc:spChg chg="topLvl">
          <ac:chgData name="天野 未空" userId="bd8e2cdf-5626-48c4-9b4b-c3cc4b484e21" providerId="ADAL" clId="{F4FA9E07-9959-4F26-930E-CFE62D8EECF3}" dt="2022-02-11T09:17:17.534" v="4381" actId="21"/>
          <ac:spMkLst>
            <pc:docMk/>
            <pc:sldMk cId="2756794151" sldId="911"/>
            <ac:spMk id="31" creationId="{3B244078-E0EA-465A-BE8E-FF215B598631}"/>
          </ac:spMkLst>
        </pc:spChg>
        <pc:spChg chg="del">
          <ac:chgData name="天野 未空" userId="bd8e2cdf-5626-48c4-9b4b-c3cc4b484e21" providerId="ADAL" clId="{F4FA9E07-9959-4F26-930E-CFE62D8EECF3}" dt="2022-02-11T09:17:15.812" v="4380" actId="21"/>
          <ac:spMkLst>
            <pc:docMk/>
            <pc:sldMk cId="2756794151" sldId="911"/>
            <ac:spMk id="53" creationId="{AEB343E2-7DEC-43D9-B118-BDC89DDE9979}"/>
          </ac:spMkLst>
        </pc:spChg>
        <pc:spChg chg="del topLvl">
          <ac:chgData name="天野 未空" userId="bd8e2cdf-5626-48c4-9b4b-c3cc4b484e21" providerId="ADAL" clId="{F4FA9E07-9959-4F26-930E-CFE62D8EECF3}" dt="2022-02-11T09:17:17.534" v="4381" actId="21"/>
          <ac:spMkLst>
            <pc:docMk/>
            <pc:sldMk cId="2756794151" sldId="911"/>
            <ac:spMk id="58" creationId="{045B2AF7-EE7A-438C-B009-88655BBA893B}"/>
          </ac:spMkLst>
        </pc:spChg>
        <pc:grpChg chg="del">
          <ac:chgData name="天野 未空" userId="bd8e2cdf-5626-48c4-9b4b-c3cc4b484e21" providerId="ADAL" clId="{F4FA9E07-9959-4F26-930E-CFE62D8EECF3}" dt="2022-02-11T09:17:17.534" v="4381" actId="21"/>
          <ac:grpSpMkLst>
            <pc:docMk/>
            <pc:sldMk cId="2756794151" sldId="911"/>
            <ac:grpSpMk id="45" creationId="{899F0ACD-3A86-480F-BA88-F998A9184AB5}"/>
          </ac:grpSpMkLst>
        </pc:grpChg>
      </pc:sldChg>
      <pc:sldChg chg="add del">
        <pc:chgData name="天野 未空" userId="bd8e2cdf-5626-48c4-9b4b-c3cc4b484e21" providerId="ADAL" clId="{F4FA9E07-9959-4F26-930E-CFE62D8EECF3}" dt="2022-02-11T14:15:03.988" v="5843" actId="2696"/>
        <pc:sldMkLst>
          <pc:docMk/>
          <pc:sldMk cId="2864807861" sldId="911"/>
        </pc:sldMkLst>
      </pc:sldChg>
      <pc:sldChg chg="addSp delSp add del mod addAnim delAnim">
        <pc:chgData name="天野 未空" userId="bd8e2cdf-5626-48c4-9b4b-c3cc4b484e21" providerId="ADAL" clId="{F4FA9E07-9959-4F26-930E-CFE62D8EECF3}" dt="2022-02-12T15:03:22.313" v="11639" actId="2696"/>
        <pc:sldMkLst>
          <pc:docMk/>
          <pc:sldMk cId="226183457" sldId="912"/>
        </pc:sldMkLst>
        <pc:grpChg chg="add del">
          <ac:chgData name="天野 未空" userId="bd8e2cdf-5626-48c4-9b4b-c3cc4b484e21" providerId="ADAL" clId="{F4FA9E07-9959-4F26-930E-CFE62D8EECF3}" dt="2022-02-12T15:03:18.043" v="11637" actId="21"/>
          <ac:grpSpMkLst>
            <pc:docMk/>
            <pc:sldMk cId="226183457" sldId="912"/>
            <ac:grpSpMk id="9" creationId="{14FBEA08-0897-4953-8324-2AEAAA9CF2DB}"/>
          </ac:grpSpMkLst>
        </pc:grpChg>
        <pc:grpChg chg="add del">
          <ac:chgData name="天野 未空" userId="bd8e2cdf-5626-48c4-9b4b-c3cc4b484e21" providerId="ADAL" clId="{F4FA9E07-9959-4F26-930E-CFE62D8EECF3}" dt="2022-02-12T15:03:18.519" v="11638" actId="21"/>
          <ac:grpSpMkLst>
            <pc:docMk/>
            <pc:sldMk cId="226183457" sldId="912"/>
            <ac:grpSpMk id="37" creationId="{DF861F8D-586B-44A5-9210-CAFA56569199}"/>
          </ac:grpSpMkLst>
        </pc:grpChg>
      </pc:sldChg>
      <pc:sldChg chg="delSp add del mod delAnim">
        <pc:chgData name="天野 未空" userId="bd8e2cdf-5626-48c4-9b4b-c3cc4b484e21" providerId="ADAL" clId="{F4FA9E07-9959-4F26-930E-CFE62D8EECF3}" dt="2022-02-11T16:19:28.297" v="8681" actId="2696"/>
        <pc:sldMkLst>
          <pc:docMk/>
          <pc:sldMk cId="1334308097" sldId="912"/>
        </pc:sldMkLst>
        <pc:grpChg chg="del">
          <ac:chgData name="天野 未空" userId="bd8e2cdf-5626-48c4-9b4b-c3cc4b484e21" providerId="ADAL" clId="{F4FA9E07-9959-4F26-930E-CFE62D8EECF3}" dt="2022-02-11T16:19:08.086" v="8678" actId="21"/>
          <ac:grpSpMkLst>
            <pc:docMk/>
            <pc:sldMk cId="1334308097" sldId="912"/>
            <ac:grpSpMk id="37" creationId="{DF861F8D-586B-44A5-9210-CAFA56569199}"/>
          </ac:grpSpMkLst>
        </pc:grpChg>
      </pc:sldChg>
      <pc:sldChg chg="add">
        <pc:chgData name="天野 未空" userId="bd8e2cdf-5626-48c4-9b4b-c3cc4b484e21" providerId="ADAL" clId="{F4FA9E07-9959-4F26-930E-CFE62D8EECF3}" dt="2022-02-12T15:18:07.502" v="12178"/>
        <pc:sldMkLst>
          <pc:docMk/>
          <pc:sldMk cId="1422177940" sldId="912"/>
        </pc:sldMkLst>
      </pc:sldChg>
      <pc:sldChg chg="add del">
        <pc:chgData name="天野 未空" userId="bd8e2cdf-5626-48c4-9b4b-c3cc4b484e21" providerId="ADAL" clId="{F4FA9E07-9959-4F26-930E-CFE62D8EECF3}" dt="2022-02-11T16:19:03.003" v="8676"/>
        <pc:sldMkLst>
          <pc:docMk/>
          <pc:sldMk cId="1998731803" sldId="912"/>
        </pc:sldMkLst>
      </pc:sldChg>
      <pc:sldChg chg="add del">
        <pc:chgData name="天野 未空" userId="bd8e2cdf-5626-48c4-9b4b-c3cc4b484e21" providerId="ADAL" clId="{F4FA9E07-9959-4F26-930E-CFE62D8EECF3}" dt="2022-02-11T16:07:57.193" v="8094" actId="2696"/>
        <pc:sldMkLst>
          <pc:docMk/>
          <pc:sldMk cId="2359606800" sldId="912"/>
        </pc:sldMkLst>
      </pc:sldChg>
      <pc:sldMasterChg chg="modSldLayout">
        <pc:chgData name="天野 未空" userId="bd8e2cdf-5626-48c4-9b4b-c3cc4b484e21" providerId="ADAL" clId="{F4FA9E07-9959-4F26-930E-CFE62D8EECF3}" dt="2022-02-11T17:21:45.076" v="11391"/>
        <pc:sldMasterMkLst>
          <pc:docMk/>
          <pc:sldMasterMk cId="3101127709" sldId="2147483684"/>
        </pc:sldMasterMkLst>
        <pc:sldLayoutChg chg="modSp mod">
          <pc:chgData name="天野 未空" userId="bd8e2cdf-5626-48c4-9b4b-c3cc4b484e21" providerId="ADAL" clId="{F4FA9E07-9959-4F26-930E-CFE62D8EECF3}" dt="2022-02-11T17:21:45.076" v="11391"/>
          <pc:sldLayoutMkLst>
            <pc:docMk/>
            <pc:sldMasterMk cId="3101127709" sldId="2147483684"/>
            <pc:sldLayoutMk cId="3855612445" sldId="2147483686"/>
          </pc:sldLayoutMkLst>
          <pc:spChg chg="mod">
            <ac:chgData name="天野 未空" userId="bd8e2cdf-5626-48c4-9b4b-c3cc4b484e21" providerId="ADAL" clId="{F4FA9E07-9959-4F26-930E-CFE62D8EECF3}" dt="2022-02-11T17:21:45.076" v="11391"/>
            <ac:spMkLst>
              <pc:docMk/>
              <pc:sldMasterMk cId="3101127709" sldId="2147483684"/>
              <pc:sldLayoutMk cId="3855612445" sldId="2147483686"/>
              <ac:spMk id="5" creationId="{E396C985-588D-4047-813B-C5173190B8A5}"/>
            </ac:spMkLst>
          </pc:spChg>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33BA99ED-0DE3-445B-810D-2F93E425C9FC}"/>
              </a:ext>
            </a:extLst>
          </p:cNvPr>
          <p:cNvSpPr>
            <a:spLocks noGrp="1"/>
          </p:cNvSpPr>
          <p:nvPr>
            <p:ph type="hdr" sz="quarter"/>
          </p:nvPr>
        </p:nvSpPr>
        <p:spPr>
          <a:xfrm>
            <a:off x="1" y="0"/>
            <a:ext cx="4301543" cy="341458"/>
          </a:xfrm>
          <a:prstGeom prst="rect">
            <a:avLst/>
          </a:prstGeom>
        </p:spPr>
        <p:txBody>
          <a:bodyPr vert="horz" lIns="91440" tIns="45720" rIns="91440" bIns="45720" rtlCol="0"/>
          <a:lstStyle>
            <a:lvl1pPr algn="l">
              <a:defRPr sz="1200"/>
            </a:lvl1pPr>
          </a:lstStyle>
          <a:p>
            <a:endParaRPr kumimoji="1" lang="ja-JP" altLang="en-US">
              <a:latin typeface="メイリオ" panose="020B0604030504040204" pitchFamily="50" charset="-128"/>
              <a:ea typeface="メイリオ" panose="020B0604030504040204" pitchFamily="50" charset="-128"/>
            </a:endParaRPr>
          </a:p>
        </p:txBody>
      </p:sp>
      <p:sp>
        <p:nvSpPr>
          <p:cNvPr id="3" name="日付プレースホルダー 2">
            <a:extLst>
              <a:ext uri="{FF2B5EF4-FFF2-40B4-BE49-F238E27FC236}">
                <a16:creationId xmlns:a16="http://schemas.microsoft.com/office/drawing/2014/main" id="{3E562A58-10C8-4C96-A8DB-D8561ED33CFC}"/>
              </a:ext>
            </a:extLst>
          </p:cNvPr>
          <p:cNvSpPr>
            <a:spLocks noGrp="1"/>
          </p:cNvSpPr>
          <p:nvPr>
            <p:ph type="dt" sz="quarter" idx="1"/>
          </p:nvPr>
        </p:nvSpPr>
        <p:spPr>
          <a:xfrm>
            <a:off x="5623373" y="0"/>
            <a:ext cx="4301543" cy="341458"/>
          </a:xfrm>
          <a:prstGeom prst="rect">
            <a:avLst/>
          </a:prstGeom>
        </p:spPr>
        <p:txBody>
          <a:bodyPr vert="horz" lIns="91440" tIns="45720" rIns="91440" bIns="45720" rtlCol="0"/>
          <a:lstStyle>
            <a:lvl1pPr algn="r">
              <a:defRPr sz="1200"/>
            </a:lvl1pPr>
          </a:lstStyle>
          <a:p>
            <a:fld id="{1A95F7E0-8A5E-4C5B-9249-71FAC1DF4A05}" type="datetimeFigureOut">
              <a:rPr kumimoji="1" lang="ja-JP" altLang="en-US" smtClean="0">
                <a:latin typeface="メイリオ" panose="020B0604030504040204" pitchFamily="50" charset="-128"/>
                <a:ea typeface="メイリオ" panose="020B0604030504040204" pitchFamily="50" charset="-128"/>
              </a:rPr>
              <a:t>2022/2/15</a:t>
            </a:fld>
            <a:endParaRPr kumimoji="1" lang="ja-JP" altLang="en-US">
              <a:latin typeface="メイリオ" panose="020B0604030504040204" pitchFamily="50" charset="-128"/>
              <a:ea typeface="メイリオ" panose="020B0604030504040204" pitchFamily="50" charset="-128"/>
            </a:endParaRPr>
          </a:p>
        </p:txBody>
      </p:sp>
      <p:sp>
        <p:nvSpPr>
          <p:cNvPr id="4" name="フッター プレースホルダー 3">
            <a:extLst>
              <a:ext uri="{FF2B5EF4-FFF2-40B4-BE49-F238E27FC236}">
                <a16:creationId xmlns:a16="http://schemas.microsoft.com/office/drawing/2014/main" id="{5C134B71-A15A-4892-B598-1998563AF4C6}"/>
              </a:ext>
            </a:extLst>
          </p:cNvPr>
          <p:cNvSpPr>
            <a:spLocks noGrp="1"/>
          </p:cNvSpPr>
          <p:nvPr>
            <p:ph type="ftr" sz="quarter" idx="2"/>
          </p:nvPr>
        </p:nvSpPr>
        <p:spPr>
          <a:xfrm>
            <a:off x="1" y="6456221"/>
            <a:ext cx="4301543" cy="341457"/>
          </a:xfrm>
          <a:prstGeom prst="rect">
            <a:avLst/>
          </a:prstGeom>
        </p:spPr>
        <p:txBody>
          <a:bodyPr vert="horz" lIns="91440" tIns="45720" rIns="91440" bIns="45720" rtlCol="0" anchor="b"/>
          <a:lstStyle>
            <a:lvl1pPr algn="l">
              <a:defRPr sz="1200"/>
            </a:lvl1pPr>
          </a:lstStyle>
          <a:p>
            <a:endParaRPr kumimoji="1" lang="ja-JP" altLang="en-US">
              <a:latin typeface="メイリオ" panose="020B0604030504040204" pitchFamily="50" charset="-128"/>
              <a:ea typeface="メイリオ" panose="020B0604030504040204" pitchFamily="50" charset="-128"/>
            </a:endParaRPr>
          </a:p>
        </p:txBody>
      </p:sp>
      <p:sp>
        <p:nvSpPr>
          <p:cNvPr id="5" name="スライド番号プレースホルダー 4">
            <a:extLst>
              <a:ext uri="{FF2B5EF4-FFF2-40B4-BE49-F238E27FC236}">
                <a16:creationId xmlns:a16="http://schemas.microsoft.com/office/drawing/2014/main" id="{555BC2A1-9AAF-4613-BE3D-3CF20807DA16}"/>
              </a:ext>
            </a:extLst>
          </p:cNvPr>
          <p:cNvSpPr>
            <a:spLocks noGrp="1"/>
          </p:cNvSpPr>
          <p:nvPr>
            <p:ph type="sldNum" sz="quarter" idx="3"/>
          </p:nvPr>
        </p:nvSpPr>
        <p:spPr>
          <a:xfrm>
            <a:off x="5623373" y="6456221"/>
            <a:ext cx="4301543" cy="341457"/>
          </a:xfrm>
          <a:prstGeom prst="rect">
            <a:avLst/>
          </a:prstGeom>
        </p:spPr>
        <p:txBody>
          <a:bodyPr vert="horz" lIns="91440" tIns="45720" rIns="91440" bIns="45720" rtlCol="0" anchor="b"/>
          <a:lstStyle>
            <a:lvl1pPr algn="r">
              <a:defRPr sz="1200"/>
            </a:lvl1pPr>
          </a:lstStyle>
          <a:p>
            <a:fld id="{FE86E8C3-2022-443D-92A7-31F41DC08A92}" type="slidenum">
              <a:rPr kumimoji="1" lang="ja-JP" altLang="en-US" smtClean="0">
                <a:latin typeface="メイリオ" panose="020B0604030504040204" pitchFamily="50" charset="-128"/>
                <a:ea typeface="メイリオ" panose="020B0604030504040204" pitchFamily="50" charset="-128"/>
              </a:rPr>
              <a:t>‹#›</a:t>
            </a:fld>
            <a:endParaRPr kumimoji="1" lang="ja-JP" altLang="en-US">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75646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4301543" cy="341064"/>
          </a:xfrm>
          <a:prstGeom prst="rect">
            <a:avLst/>
          </a:prstGeom>
        </p:spPr>
        <p:txBody>
          <a:bodyPr vert="horz" lIns="91440" tIns="45720" rIns="91440" bIns="45720" rtlCol="0"/>
          <a:lstStyle>
            <a:lvl1pPr algn="l">
              <a:defRPr sz="1200">
                <a:latin typeface="メイリオ" panose="020B0604030504040204" pitchFamily="50" charset="-128"/>
                <a:ea typeface="メイリオ" panose="020B0604030504040204" pitchFamily="50" charset="-128"/>
              </a:defRPr>
            </a:lvl1pPr>
          </a:lstStyle>
          <a:p>
            <a:endParaRPr kumimoji="1" lang="ja-JP" altLang="en-US"/>
          </a:p>
        </p:txBody>
      </p:sp>
      <p:sp>
        <p:nvSpPr>
          <p:cNvPr id="3" name="日付プレースホルダー 2"/>
          <p:cNvSpPr>
            <a:spLocks noGrp="1"/>
          </p:cNvSpPr>
          <p:nvPr>
            <p:ph type="dt" idx="1"/>
          </p:nvPr>
        </p:nvSpPr>
        <p:spPr>
          <a:xfrm>
            <a:off x="5622800" y="2"/>
            <a:ext cx="4301543" cy="341064"/>
          </a:xfrm>
          <a:prstGeom prst="rect">
            <a:avLst/>
          </a:prstGeom>
        </p:spPr>
        <p:txBody>
          <a:bodyPr vert="horz" lIns="91440" tIns="45720" rIns="91440" bIns="45720" rtlCol="0"/>
          <a:lstStyle>
            <a:lvl1pPr algn="r">
              <a:defRPr sz="1200">
                <a:latin typeface="メイリオ" panose="020B0604030504040204" pitchFamily="50" charset="-128"/>
                <a:ea typeface="メイリオ" panose="020B0604030504040204" pitchFamily="50" charset="-128"/>
              </a:defRPr>
            </a:lvl1pPr>
          </a:lstStyle>
          <a:p>
            <a:fld id="{C2E7FC82-4281-4D3C-BA95-E4D0562221E9}" type="datetimeFigureOut">
              <a:rPr kumimoji="1" lang="ja-JP" altLang="en-US" smtClean="0"/>
              <a:pPr/>
              <a:t>2022/2/15</a:t>
            </a:fld>
            <a:endParaRPr kumimoji="1" lang="ja-JP" altLang="en-US"/>
          </a:p>
        </p:txBody>
      </p:sp>
      <p:sp>
        <p:nvSpPr>
          <p:cNvPr id="4" name="スライド イメージ プレースホルダー 3"/>
          <p:cNvSpPr>
            <a:spLocks noGrp="1" noRot="1" noChangeAspect="1"/>
          </p:cNvSpPr>
          <p:nvPr>
            <p:ph type="sldImg" idx="2"/>
          </p:nvPr>
        </p:nvSpPr>
        <p:spPr>
          <a:xfrm>
            <a:off x="3433763" y="849313"/>
            <a:ext cx="3059112" cy="229393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6456613"/>
            <a:ext cx="4301543" cy="341063"/>
          </a:xfrm>
          <a:prstGeom prst="rect">
            <a:avLst/>
          </a:prstGeom>
        </p:spPr>
        <p:txBody>
          <a:bodyPr vert="horz" lIns="91440" tIns="45720" rIns="91440" bIns="45720" rtlCol="0" anchor="b"/>
          <a:lstStyle>
            <a:lvl1pPr algn="l">
              <a:defRPr sz="1200">
                <a:latin typeface="メイリオ" panose="020B0604030504040204" pitchFamily="50" charset="-128"/>
                <a:ea typeface="メイリオ" panose="020B0604030504040204" pitchFamily="50" charset="-128"/>
              </a:defRPr>
            </a:lvl1pPr>
          </a:lstStyle>
          <a:p>
            <a:endParaRPr kumimoji="1" lang="ja-JP" altLang="en-US"/>
          </a:p>
        </p:txBody>
      </p:sp>
      <p:sp>
        <p:nvSpPr>
          <p:cNvPr id="7" name="スライド番号プレースホルダー 6"/>
          <p:cNvSpPr>
            <a:spLocks noGrp="1"/>
          </p:cNvSpPr>
          <p:nvPr>
            <p:ph type="sldNum" sz="quarter" idx="5"/>
          </p:nvPr>
        </p:nvSpPr>
        <p:spPr>
          <a:xfrm>
            <a:off x="5622800" y="6456613"/>
            <a:ext cx="4301543" cy="341063"/>
          </a:xfrm>
          <a:prstGeom prst="rect">
            <a:avLst/>
          </a:prstGeom>
        </p:spPr>
        <p:txBody>
          <a:bodyPr vert="horz" lIns="91440" tIns="45720" rIns="91440" bIns="45720" rtlCol="0" anchor="b"/>
          <a:lstStyle>
            <a:lvl1pPr algn="r">
              <a:defRPr sz="1200">
                <a:latin typeface="メイリオ" panose="020B0604030504040204" pitchFamily="50" charset="-128"/>
                <a:ea typeface="メイリオ" panose="020B0604030504040204" pitchFamily="50" charset="-128"/>
              </a:defRPr>
            </a:lvl1pPr>
          </a:lstStyle>
          <a:p>
            <a:fld id="{AF2DA8EE-C9E1-41E6-A4AF-8D077CB8527D}" type="slidenum">
              <a:rPr kumimoji="1" lang="ja-JP" altLang="en-US" smtClean="0"/>
              <a:pPr/>
              <a:t>‹#›</a:t>
            </a:fld>
            <a:endParaRPr kumimoji="1" lang="ja-JP" altLang="en-US"/>
          </a:p>
        </p:txBody>
      </p:sp>
    </p:spTree>
    <p:extLst>
      <p:ext uri="{BB962C8B-B14F-4D97-AF65-F5344CB8AC3E}">
        <p14:creationId xmlns:p14="http://schemas.microsoft.com/office/powerpoint/2010/main" val="228636578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2pPr>
    <a:lvl3pPr marL="91440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3pPr>
    <a:lvl4pPr marL="137160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4pPr>
    <a:lvl5pPr marL="182880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33763" y="849313"/>
            <a:ext cx="3059112" cy="229393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F2DA8EE-C9E1-41E6-A4AF-8D077CB8527D}" type="slidenum">
              <a:rPr kumimoji="1" lang="ja-JP" altLang="en-US" smtClean="0"/>
              <a:t>0</a:t>
            </a:fld>
            <a:endParaRPr kumimoji="1" lang="ja-JP" altLang="en-US"/>
          </a:p>
        </p:txBody>
      </p:sp>
    </p:spTree>
    <p:extLst>
      <p:ext uri="{BB962C8B-B14F-4D97-AF65-F5344CB8AC3E}">
        <p14:creationId xmlns:p14="http://schemas.microsoft.com/office/powerpoint/2010/main" val="3177738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a:p>
            <a:r>
              <a:rPr kumimoji="1" lang="en-US" altLang="ja-JP"/>
              <a:t>*JP1 index</a:t>
            </a:r>
          </a:p>
          <a:p>
            <a:r>
              <a:rPr kumimoji="1" lang="en-US" altLang="ja-JP"/>
              <a:t>"set line 3 1 10"</a:t>
            </a:r>
          </a:p>
          <a:p>
            <a:r>
              <a:rPr kumimoji="1" lang="en-US" altLang="ja-JP"/>
              <a:t>"</a:t>
            </a:r>
            <a:r>
              <a:rPr kumimoji="1" lang="en-US" altLang="ja-JP" err="1"/>
              <a:t>drawbox</a:t>
            </a:r>
            <a:r>
              <a:rPr kumimoji="1" lang="en-US" altLang="ja-JP"/>
              <a:t> 136.25 153.75 33.75 38.75"</a:t>
            </a:r>
          </a:p>
          <a:p>
            <a:endParaRPr kumimoji="1" lang="en-US" altLang="ja-JP"/>
          </a:p>
          <a:p>
            <a:r>
              <a:rPr kumimoji="1" lang="en-US" altLang="ja-JP"/>
              <a:t>*JP2 index</a:t>
            </a:r>
          </a:p>
          <a:p>
            <a:r>
              <a:rPr kumimoji="1" lang="en-US" altLang="ja-JP"/>
              <a:t>"set line 3 1 10"</a:t>
            </a:r>
          </a:p>
          <a:p>
            <a:r>
              <a:rPr kumimoji="1" lang="en-US" altLang="ja-JP"/>
              <a:t>"</a:t>
            </a:r>
            <a:r>
              <a:rPr kumimoji="1" lang="en-US" altLang="ja-JP" err="1"/>
              <a:t>drawbox</a:t>
            </a:r>
            <a:r>
              <a:rPr kumimoji="1" lang="en-US" altLang="ja-JP"/>
              <a:t> 153.75 160 36.25 40"</a:t>
            </a:r>
            <a:endParaRPr kumimoji="1" lang="ja-JP" altLang="en-US"/>
          </a:p>
        </p:txBody>
      </p:sp>
      <p:sp>
        <p:nvSpPr>
          <p:cNvPr id="4" name="スライド番号プレースホルダー 3"/>
          <p:cNvSpPr>
            <a:spLocks noGrp="1"/>
          </p:cNvSpPr>
          <p:nvPr>
            <p:ph type="sldNum" sz="quarter" idx="5"/>
          </p:nvPr>
        </p:nvSpPr>
        <p:spPr/>
        <p:txBody>
          <a:bodyPr/>
          <a:lstStyle/>
          <a:p>
            <a:fld id="{AF2DA8EE-C9E1-41E6-A4AF-8D077CB8527D}" type="slidenum">
              <a:rPr kumimoji="1" lang="ja-JP" altLang="en-US" smtClean="0"/>
              <a:pPr/>
              <a:t>17</a:t>
            </a:fld>
            <a:endParaRPr kumimoji="1" lang="ja-JP" altLang="en-US"/>
          </a:p>
        </p:txBody>
      </p:sp>
    </p:spTree>
    <p:extLst>
      <p:ext uri="{BB962C8B-B14F-4D97-AF65-F5344CB8AC3E}">
        <p14:creationId xmlns:p14="http://schemas.microsoft.com/office/powerpoint/2010/main" val="1807391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a:p>
            <a:r>
              <a:rPr kumimoji="1" lang="en-US" altLang="ja-JP"/>
              <a:t>*JP1 index</a:t>
            </a:r>
          </a:p>
          <a:p>
            <a:r>
              <a:rPr kumimoji="1" lang="en-US" altLang="ja-JP"/>
              <a:t>"set line 3 1 10"</a:t>
            </a:r>
          </a:p>
          <a:p>
            <a:r>
              <a:rPr kumimoji="1" lang="en-US" altLang="ja-JP"/>
              <a:t>"</a:t>
            </a:r>
            <a:r>
              <a:rPr kumimoji="1" lang="en-US" altLang="ja-JP" err="1"/>
              <a:t>drawbox</a:t>
            </a:r>
            <a:r>
              <a:rPr kumimoji="1" lang="en-US" altLang="ja-JP"/>
              <a:t> 136.25 153.75 33.75 38.75"</a:t>
            </a:r>
          </a:p>
          <a:p>
            <a:endParaRPr kumimoji="1" lang="en-US" altLang="ja-JP"/>
          </a:p>
          <a:p>
            <a:r>
              <a:rPr kumimoji="1" lang="en-US" altLang="ja-JP"/>
              <a:t>*JP2 index</a:t>
            </a:r>
          </a:p>
          <a:p>
            <a:r>
              <a:rPr kumimoji="1" lang="en-US" altLang="ja-JP"/>
              <a:t>"set line 3 1 10"</a:t>
            </a:r>
          </a:p>
          <a:p>
            <a:r>
              <a:rPr kumimoji="1" lang="en-US" altLang="ja-JP"/>
              <a:t>"</a:t>
            </a:r>
            <a:r>
              <a:rPr kumimoji="1" lang="en-US" altLang="ja-JP" err="1"/>
              <a:t>drawbox</a:t>
            </a:r>
            <a:r>
              <a:rPr kumimoji="1" lang="en-US" altLang="ja-JP"/>
              <a:t> 153.75 160 36.25 40"</a:t>
            </a:r>
            <a:endParaRPr kumimoji="1" lang="ja-JP" altLang="en-US"/>
          </a:p>
        </p:txBody>
      </p:sp>
      <p:sp>
        <p:nvSpPr>
          <p:cNvPr id="4" name="スライド番号プレースホルダー 3"/>
          <p:cNvSpPr>
            <a:spLocks noGrp="1"/>
          </p:cNvSpPr>
          <p:nvPr>
            <p:ph type="sldNum" sz="quarter" idx="5"/>
          </p:nvPr>
        </p:nvSpPr>
        <p:spPr/>
        <p:txBody>
          <a:bodyPr/>
          <a:lstStyle/>
          <a:p>
            <a:fld id="{AF2DA8EE-C9E1-41E6-A4AF-8D077CB8527D}" type="slidenum">
              <a:rPr kumimoji="1" lang="ja-JP" altLang="en-US" smtClean="0"/>
              <a:pPr/>
              <a:t>18</a:t>
            </a:fld>
            <a:endParaRPr kumimoji="1" lang="ja-JP" altLang="en-US"/>
          </a:p>
        </p:txBody>
      </p:sp>
    </p:spTree>
    <p:extLst>
      <p:ext uri="{BB962C8B-B14F-4D97-AF65-F5344CB8AC3E}">
        <p14:creationId xmlns:p14="http://schemas.microsoft.com/office/powerpoint/2010/main" val="2706420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偏西風を見る理由：</a:t>
            </a:r>
            <a:endParaRPr kumimoji="1" lang="en-US" altLang="ja-JP"/>
          </a:p>
          <a:p>
            <a:r>
              <a:rPr kumimoji="1" lang="ja-JP" altLang="en-US"/>
              <a:t>偏西風を見ることで，偏西風が蛇行しているか否かを考察することが出来る．</a:t>
            </a:r>
            <a:endParaRPr kumimoji="1" lang="en-US" altLang="ja-JP"/>
          </a:p>
          <a:p>
            <a:r>
              <a:rPr kumimoji="1" lang="ja-JP" altLang="en-US"/>
              <a:t>冷夏年の特徴で言えば，偏西風が蛇行した結果，極東アジア域が低気圧偏差となり，その影響が下層まで達した結果冷夏になるのでは無いかと考えられる．</a:t>
            </a:r>
            <a:endParaRPr kumimoji="1" lang="en-US" altLang="ja-JP"/>
          </a:p>
          <a:p>
            <a:r>
              <a:rPr kumimoji="1" lang="ja-JP" altLang="en-US"/>
              <a:t>また，偏西風蛇行の原因については，さらに西からの影響や，シルクロードパターン等のテレコネクションパターンを考慮し，考察する必要がある．</a:t>
            </a:r>
            <a:endParaRPr kumimoji="1" lang="en-US" altLang="ja-JP"/>
          </a:p>
        </p:txBody>
      </p:sp>
      <p:sp>
        <p:nvSpPr>
          <p:cNvPr id="4" name="スライド番号プレースホルダー 3"/>
          <p:cNvSpPr>
            <a:spLocks noGrp="1"/>
          </p:cNvSpPr>
          <p:nvPr>
            <p:ph type="sldNum" sz="quarter" idx="5"/>
          </p:nvPr>
        </p:nvSpPr>
        <p:spPr/>
        <p:txBody>
          <a:bodyPr/>
          <a:lstStyle/>
          <a:p>
            <a:fld id="{AF2DA8EE-C9E1-41E6-A4AF-8D077CB8527D}" type="slidenum">
              <a:rPr kumimoji="1" lang="ja-JP" altLang="en-US" smtClean="0"/>
              <a:pPr/>
              <a:t>21</a:t>
            </a:fld>
            <a:endParaRPr kumimoji="1" lang="ja-JP" altLang="en-US"/>
          </a:p>
        </p:txBody>
      </p:sp>
    </p:spTree>
    <p:extLst>
      <p:ext uri="{BB962C8B-B14F-4D97-AF65-F5344CB8AC3E}">
        <p14:creationId xmlns:p14="http://schemas.microsoft.com/office/powerpoint/2010/main" val="50857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F2DA8EE-C9E1-41E6-A4AF-8D077CB8527D}" type="slidenum">
              <a:rPr kumimoji="1" lang="ja-JP" altLang="en-US" smtClean="0"/>
              <a:pPr/>
              <a:t>22</a:t>
            </a:fld>
            <a:endParaRPr kumimoji="1" lang="ja-JP" altLang="en-US"/>
          </a:p>
        </p:txBody>
      </p:sp>
    </p:spTree>
    <p:extLst>
      <p:ext uri="{BB962C8B-B14F-4D97-AF65-F5344CB8AC3E}">
        <p14:creationId xmlns:p14="http://schemas.microsoft.com/office/powerpoint/2010/main" val="3745422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インデックス：地点ごとに標準化後，それを足し合わせ再度標準化したインデックスになっている</a:t>
            </a:r>
            <a:endParaRPr kumimoji="1" lang="en-US" altLang="ja-JP"/>
          </a:p>
          <a:p>
            <a:r>
              <a:rPr kumimoji="1" lang="ja-JP" altLang="en-US"/>
              <a:t>→これにより，「その地点での気候値（普通）よりも寒かった」という状態に，全地点なっていた年がわかるインデックスに</a:t>
            </a:r>
            <a:endParaRPr kumimoji="1" lang="en-US" altLang="ja-JP"/>
          </a:p>
          <a:p>
            <a:endParaRPr kumimoji="1" lang="en-US" altLang="ja-JP"/>
          </a:p>
          <a:p>
            <a:r>
              <a:rPr kumimoji="1" lang="ja-JP" altLang="en-US"/>
              <a:t>冷夏年を定義→近年を定義</a:t>
            </a:r>
            <a:endParaRPr kumimoji="1" lang="en-US" altLang="ja-JP"/>
          </a:p>
        </p:txBody>
      </p:sp>
      <p:sp>
        <p:nvSpPr>
          <p:cNvPr id="4" name="スライド番号プレースホルダー 3"/>
          <p:cNvSpPr>
            <a:spLocks noGrp="1"/>
          </p:cNvSpPr>
          <p:nvPr>
            <p:ph type="sldNum" sz="quarter" idx="5"/>
          </p:nvPr>
        </p:nvSpPr>
        <p:spPr/>
        <p:txBody>
          <a:bodyPr/>
          <a:lstStyle/>
          <a:p>
            <a:fld id="{AF2DA8EE-C9E1-41E6-A4AF-8D077CB8527D}" type="slidenum">
              <a:rPr kumimoji="1" lang="ja-JP" altLang="en-US" smtClean="0"/>
              <a:pPr/>
              <a:t>29</a:t>
            </a:fld>
            <a:endParaRPr kumimoji="1" lang="ja-JP" altLang="en-US"/>
          </a:p>
        </p:txBody>
      </p:sp>
    </p:spTree>
    <p:extLst>
      <p:ext uri="{BB962C8B-B14F-4D97-AF65-F5344CB8AC3E}">
        <p14:creationId xmlns:p14="http://schemas.microsoft.com/office/powerpoint/2010/main" val="3137271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北日本を中心に，冷夏となったり，やませが吹く</a:t>
            </a:r>
          </a:p>
        </p:txBody>
      </p:sp>
      <p:sp>
        <p:nvSpPr>
          <p:cNvPr id="4" name="スライド番号プレースホルダー 3"/>
          <p:cNvSpPr>
            <a:spLocks noGrp="1"/>
          </p:cNvSpPr>
          <p:nvPr>
            <p:ph type="sldNum" sz="quarter" idx="5"/>
          </p:nvPr>
        </p:nvSpPr>
        <p:spPr/>
        <p:txBody>
          <a:bodyPr/>
          <a:lstStyle/>
          <a:p>
            <a:fld id="{AF2DA8EE-C9E1-41E6-A4AF-8D077CB8527D}" type="slidenum">
              <a:rPr kumimoji="1" lang="ja-JP" altLang="en-US" smtClean="0"/>
              <a:pPr/>
              <a:t>1</a:t>
            </a:fld>
            <a:endParaRPr kumimoji="1" lang="ja-JP" altLang="en-US"/>
          </a:p>
        </p:txBody>
      </p:sp>
    </p:spTree>
    <p:extLst>
      <p:ext uri="{BB962C8B-B14F-4D97-AF65-F5344CB8AC3E}">
        <p14:creationId xmlns:p14="http://schemas.microsoft.com/office/powerpoint/2010/main" val="327400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3600"/>
              <a:t>PJ</a:t>
            </a:r>
            <a:r>
              <a:rPr kumimoji="1" lang="ja-JP" altLang="en-US" sz="3600"/>
              <a:t>パターン：フィリピン海付近の対流活動と日本付近の気圧偏差には関係がある　というテレコネクションパターンの一種</a:t>
            </a:r>
            <a:endParaRPr kumimoji="1" lang="en-US" altLang="ja-JP" sz="3600"/>
          </a:p>
          <a:p>
            <a:r>
              <a:rPr kumimoji="1" lang="ja-JP" altLang="en-US" sz="3600"/>
              <a:t>フィリピン海付近の対流活動の影響は</a:t>
            </a:r>
            <a:r>
              <a:rPr kumimoji="1" lang="ja-JP" altLang="en-US" sz="3600" b="1"/>
              <a:t>上層を介して</a:t>
            </a:r>
            <a:r>
              <a:rPr kumimoji="1" lang="ja-JP" altLang="en-US" sz="3600"/>
              <a:t>日本に影響が及ぶ</a:t>
            </a:r>
          </a:p>
        </p:txBody>
      </p:sp>
      <p:sp>
        <p:nvSpPr>
          <p:cNvPr id="4" name="スライド番号プレースホルダー 3"/>
          <p:cNvSpPr>
            <a:spLocks noGrp="1"/>
          </p:cNvSpPr>
          <p:nvPr>
            <p:ph type="sldNum" sz="quarter" idx="5"/>
          </p:nvPr>
        </p:nvSpPr>
        <p:spPr/>
        <p:txBody>
          <a:bodyPr/>
          <a:lstStyle/>
          <a:p>
            <a:fld id="{AF2DA8EE-C9E1-41E6-A4AF-8D077CB8527D}" type="slidenum">
              <a:rPr kumimoji="1" lang="ja-JP" altLang="en-US" smtClean="0"/>
              <a:pPr/>
              <a:t>2</a:t>
            </a:fld>
            <a:endParaRPr kumimoji="1" lang="ja-JP" altLang="en-US"/>
          </a:p>
        </p:txBody>
      </p:sp>
    </p:spTree>
    <p:extLst>
      <p:ext uri="{BB962C8B-B14F-4D97-AF65-F5344CB8AC3E}">
        <p14:creationId xmlns:p14="http://schemas.microsoft.com/office/powerpoint/2010/main" val="2191025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インデックス：地点ごとに標準化後，それを足し合わせ再度標準化したインデックスになっている</a:t>
            </a:r>
            <a:endParaRPr kumimoji="1" lang="en-US" altLang="ja-JP"/>
          </a:p>
          <a:p>
            <a:r>
              <a:rPr kumimoji="1" lang="ja-JP" altLang="en-US"/>
              <a:t>→これにより，「その地点での気候値（普通）よりも寒かった」という状態に，全地点なっていた年がわかるインデックスに</a:t>
            </a:r>
            <a:endParaRPr kumimoji="1" lang="en-US" altLang="ja-JP"/>
          </a:p>
          <a:p>
            <a:endParaRPr kumimoji="1" lang="en-US" altLang="ja-JP"/>
          </a:p>
          <a:p>
            <a:r>
              <a:rPr kumimoji="1" lang="ja-JP" altLang="en-US"/>
              <a:t>冷夏年を定義→近年を定義</a:t>
            </a:r>
            <a:endParaRPr kumimoji="1" lang="en-US" altLang="ja-JP"/>
          </a:p>
        </p:txBody>
      </p:sp>
      <p:sp>
        <p:nvSpPr>
          <p:cNvPr id="4" name="スライド番号プレースホルダー 3"/>
          <p:cNvSpPr>
            <a:spLocks noGrp="1"/>
          </p:cNvSpPr>
          <p:nvPr>
            <p:ph type="sldNum" sz="quarter" idx="5"/>
          </p:nvPr>
        </p:nvSpPr>
        <p:spPr/>
        <p:txBody>
          <a:bodyPr/>
          <a:lstStyle/>
          <a:p>
            <a:fld id="{AF2DA8EE-C9E1-41E6-A4AF-8D077CB8527D}" type="slidenum">
              <a:rPr kumimoji="1" lang="ja-JP" altLang="en-US" smtClean="0"/>
              <a:pPr/>
              <a:t>4</a:t>
            </a:fld>
            <a:endParaRPr kumimoji="1" lang="ja-JP" altLang="en-US"/>
          </a:p>
        </p:txBody>
      </p:sp>
    </p:spTree>
    <p:extLst>
      <p:ext uri="{BB962C8B-B14F-4D97-AF65-F5344CB8AC3E}">
        <p14:creationId xmlns:p14="http://schemas.microsoft.com/office/powerpoint/2010/main" val="1183659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オホーツク海付近と，フィリピン海付近では気圧偏差に差は無いが，</a:t>
            </a:r>
            <a:endParaRPr kumimoji="1" lang="en-US" altLang="ja-JP"/>
          </a:p>
          <a:p>
            <a:r>
              <a:rPr kumimoji="1" lang="ja-JP" altLang="en-US"/>
              <a:t>日本付近では，冷夏年と比べて近年は有意に，高気圧偏差←これについて，領域平均したインデックスを作成し，更に詳しく見てみる</a:t>
            </a:r>
            <a:endParaRPr kumimoji="1" lang="en-US" altLang="ja-JP"/>
          </a:p>
        </p:txBody>
      </p:sp>
      <p:sp>
        <p:nvSpPr>
          <p:cNvPr id="4" name="スライド番号プレースホルダー 3"/>
          <p:cNvSpPr>
            <a:spLocks noGrp="1"/>
          </p:cNvSpPr>
          <p:nvPr>
            <p:ph type="sldNum" sz="quarter" idx="5"/>
          </p:nvPr>
        </p:nvSpPr>
        <p:spPr/>
        <p:txBody>
          <a:bodyPr/>
          <a:lstStyle/>
          <a:p>
            <a:fld id="{AF2DA8EE-C9E1-41E6-A4AF-8D077CB8527D}" type="slidenum">
              <a:rPr kumimoji="1" lang="ja-JP" altLang="en-US" smtClean="0"/>
              <a:pPr/>
              <a:t>6</a:t>
            </a:fld>
            <a:endParaRPr kumimoji="1" lang="ja-JP" altLang="en-US"/>
          </a:p>
        </p:txBody>
      </p:sp>
    </p:spTree>
    <p:extLst>
      <p:ext uri="{BB962C8B-B14F-4D97-AF65-F5344CB8AC3E}">
        <p14:creationId xmlns:p14="http://schemas.microsoft.com/office/powerpoint/2010/main" val="4240740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ここまでの近年の特徴</a:t>
            </a:r>
            <a:endParaRPr kumimoji="1" lang="en-US" altLang="ja-JP"/>
          </a:p>
          <a:p>
            <a:r>
              <a:rPr kumimoji="1" lang="ja-JP" altLang="en-US"/>
              <a:t>・</a:t>
            </a:r>
            <a:r>
              <a:rPr kumimoji="1" lang="en-US" altLang="ja-JP"/>
              <a:t>SST</a:t>
            </a:r>
            <a:r>
              <a:rPr kumimoji="1" lang="ja-JP" altLang="en-US"/>
              <a:t>高水温偏差</a:t>
            </a:r>
            <a:endParaRPr kumimoji="1" lang="en-US" altLang="ja-JP"/>
          </a:p>
          <a:p>
            <a:r>
              <a:rPr kumimoji="1" lang="ja-JP" altLang="en-US"/>
              <a:t>・オホーツク海高気圧は依然発達</a:t>
            </a:r>
            <a:endParaRPr kumimoji="1" lang="en-US" altLang="ja-JP"/>
          </a:p>
          <a:p>
            <a:r>
              <a:rPr kumimoji="1" lang="ja-JP" altLang="en-US"/>
              <a:t>・</a:t>
            </a:r>
            <a:r>
              <a:rPr kumimoji="1" lang="en-US" altLang="ja-JP"/>
              <a:t>PJ</a:t>
            </a:r>
            <a:r>
              <a:rPr kumimoji="1" lang="ja-JP" altLang="en-US"/>
              <a:t>パターンが発生していない</a:t>
            </a:r>
            <a:endParaRPr kumimoji="1" lang="en-US" altLang="ja-JP"/>
          </a:p>
          <a:p>
            <a:r>
              <a:rPr kumimoji="1" lang="ja-JP" altLang="en-US"/>
              <a:t>・日本付近が下層～上層にかけて高気圧化</a:t>
            </a:r>
            <a:endParaRPr kumimoji="1" lang="en-US" altLang="ja-JP"/>
          </a:p>
          <a:p>
            <a:r>
              <a:rPr kumimoji="1" lang="ja-JP" altLang="en-US"/>
              <a:t>という特徴を</a:t>
            </a:r>
            <a:r>
              <a:rPr kumimoji="1" lang="en-US" altLang="ja-JP"/>
              <a:t>2010</a:t>
            </a:r>
            <a:r>
              <a:rPr kumimoji="1" lang="ja-JP" altLang="en-US"/>
              <a:t>年以降，</a:t>
            </a:r>
            <a:r>
              <a:rPr kumimoji="1" lang="en-US" altLang="ja-JP"/>
              <a:t>1</a:t>
            </a:r>
            <a:r>
              <a:rPr kumimoji="1" lang="ja-JP" altLang="en-US"/>
              <a:t>年ずつ確認し表にまとめたもの</a:t>
            </a:r>
            <a:r>
              <a:rPr kumimoji="1" lang="en-US" altLang="ja-JP"/>
              <a:t>(</a:t>
            </a:r>
            <a:r>
              <a:rPr kumimoji="1" lang="ja-JP" altLang="en-US"/>
              <a:t>詳細は時間の都合上割愛，インデックス予備スライドに準備予定</a:t>
            </a:r>
            <a:r>
              <a:rPr kumimoji="1" lang="en-US" altLang="ja-JP"/>
              <a:t>)</a:t>
            </a:r>
          </a:p>
          <a:p>
            <a:endParaRPr kumimoji="1" lang="en-US" altLang="ja-JP"/>
          </a:p>
          <a:p>
            <a:r>
              <a:rPr kumimoji="1" lang="ja-JP" altLang="en-US"/>
              <a:t>・オホーツク海高気圧が発達しているにもかかわらず，冷夏が来ていない理由＝</a:t>
            </a:r>
            <a:r>
              <a:rPr kumimoji="1" lang="en-US" altLang="ja-JP"/>
              <a:t>SST</a:t>
            </a:r>
            <a:r>
              <a:rPr kumimoji="1" lang="ja-JP" altLang="en-US"/>
              <a:t>高水温化により相対的に“暖かいやませ”となっている可能性</a:t>
            </a:r>
            <a:endParaRPr kumimoji="1" lang="en-US" altLang="ja-JP"/>
          </a:p>
          <a:p>
            <a:r>
              <a:rPr kumimoji="1" lang="ja-JP" altLang="en-US"/>
              <a:t>・</a:t>
            </a:r>
            <a:r>
              <a:rPr kumimoji="1" lang="en-US" altLang="ja-JP"/>
              <a:t>PJ</a:t>
            </a:r>
            <a:r>
              <a:rPr kumimoji="1" lang="ja-JP" altLang="en-US"/>
              <a:t>パターンの負が発生していない＝日本付近の下層～上層にかけての高気圧化により，近年はフィリピン海付近からの影響，熱帯海洋の影響が日本付近まで及ばない傾向にあることを示唆</a:t>
            </a:r>
            <a:endParaRPr kumimoji="1" lang="en-US" altLang="ja-JP"/>
          </a:p>
        </p:txBody>
      </p:sp>
      <p:sp>
        <p:nvSpPr>
          <p:cNvPr id="4" name="スライド番号プレースホルダー 3"/>
          <p:cNvSpPr>
            <a:spLocks noGrp="1"/>
          </p:cNvSpPr>
          <p:nvPr>
            <p:ph type="sldNum" sz="quarter" idx="5"/>
          </p:nvPr>
        </p:nvSpPr>
        <p:spPr/>
        <p:txBody>
          <a:bodyPr/>
          <a:lstStyle/>
          <a:p>
            <a:fld id="{AF2DA8EE-C9E1-41E6-A4AF-8D077CB8527D}" type="slidenum">
              <a:rPr kumimoji="1" lang="ja-JP" altLang="en-US" smtClean="0"/>
              <a:pPr/>
              <a:t>7</a:t>
            </a:fld>
            <a:endParaRPr kumimoji="1" lang="ja-JP" altLang="en-US"/>
          </a:p>
        </p:txBody>
      </p:sp>
    </p:spTree>
    <p:extLst>
      <p:ext uri="{BB962C8B-B14F-4D97-AF65-F5344CB8AC3E}">
        <p14:creationId xmlns:p14="http://schemas.microsoft.com/office/powerpoint/2010/main" val="1450583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インデックスの時系列変化より，気温のインデックスと同様に，</a:t>
            </a:r>
            <a:r>
              <a:rPr kumimoji="1" lang="en-US" altLang="ja-JP"/>
              <a:t>2010</a:t>
            </a:r>
            <a:r>
              <a:rPr kumimoji="1" lang="ja-JP" altLang="en-US"/>
              <a:t>年前後～高気圧偏差である年が続いている</a:t>
            </a:r>
            <a:r>
              <a:rPr kumimoji="1" lang="en-US" altLang="ja-JP"/>
              <a:t>or</a:t>
            </a:r>
            <a:r>
              <a:rPr kumimoji="1" lang="ja-JP" altLang="en-US"/>
              <a:t>低気圧偏差であっても，以前までと比べると弱い</a:t>
            </a:r>
            <a:endParaRPr kumimoji="1" lang="en-US" altLang="ja-JP"/>
          </a:p>
          <a:p>
            <a:r>
              <a:rPr kumimoji="1" lang="ja-JP" altLang="en-US"/>
              <a:t>これは，～</a:t>
            </a:r>
            <a:r>
              <a:rPr kumimoji="1" lang="en-US" altLang="ja-JP"/>
              <a:t>2009</a:t>
            </a:r>
            <a:r>
              <a:rPr kumimoji="1" lang="ja-JP" altLang="en-US"/>
              <a:t>年と</a:t>
            </a:r>
            <a:r>
              <a:rPr kumimoji="1" lang="en-US" altLang="ja-JP"/>
              <a:t>2010-2020</a:t>
            </a:r>
            <a:r>
              <a:rPr kumimoji="1" lang="ja-JP" altLang="en-US"/>
              <a:t>年のインデックスの平均値を比較しても明確．</a:t>
            </a:r>
            <a:endParaRPr kumimoji="1" lang="en-US" altLang="ja-JP"/>
          </a:p>
          <a:p>
            <a:endParaRPr kumimoji="1" lang="en-US" altLang="ja-JP"/>
          </a:p>
          <a:p>
            <a:r>
              <a:rPr kumimoji="1" lang="ja-JP" altLang="en-US"/>
              <a:t>大気下層での特徴から分かること</a:t>
            </a:r>
            <a:endParaRPr kumimoji="1" lang="en-US" altLang="ja-JP"/>
          </a:p>
          <a:p>
            <a:r>
              <a:rPr kumimoji="1" lang="ja-JP" altLang="en-US"/>
              <a:t>①近年フィリピン海付近は何か変化しているわけではない＝負の</a:t>
            </a:r>
            <a:r>
              <a:rPr kumimoji="1" lang="en-US" altLang="ja-JP"/>
              <a:t>PJ</a:t>
            </a:r>
            <a:r>
              <a:rPr kumimoji="1" lang="ja-JP" altLang="en-US"/>
              <a:t>パターン時のようにフィリピン海付近が高気圧偏差となる年もある</a:t>
            </a:r>
            <a:endParaRPr kumimoji="1" lang="en-US" altLang="ja-JP"/>
          </a:p>
          <a:p>
            <a:r>
              <a:rPr kumimoji="1" lang="ja-JP" altLang="en-US"/>
              <a:t>しかしながら日本付近が平均的に高気圧偏差傾向にあるため，負の</a:t>
            </a:r>
            <a:r>
              <a:rPr kumimoji="1" lang="en-US" altLang="ja-JP"/>
              <a:t>PJ</a:t>
            </a:r>
            <a:r>
              <a:rPr kumimoji="1" lang="ja-JP" altLang="en-US"/>
              <a:t>パターンが発生していない</a:t>
            </a:r>
            <a:endParaRPr kumimoji="1" lang="en-US" altLang="ja-JP"/>
          </a:p>
          <a:p>
            <a:r>
              <a:rPr kumimoji="1" lang="ja-JP" altLang="en-US"/>
              <a:t>←上層を介しての影響がなぜ来ていないのか，次のスライドで上層の特徴を見て考えよう</a:t>
            </a:r>
            <a:endParaRPr kumimoji="1" lang="en-US" altLang="ja-JP"/>
          </a:p>
          <a:p>
            <a:endParaRPr kumimoji="1" lang="en-US" altLang="ja-JP"/>
          </a:p>
          <a:p>
            <a:r>
              <a:rPr kumimoji="1" lang="ja-JP" altLang="en-US"/>
              <a:t>②オホーツク海高気圧は依然発達している．しかし冷夏が来ていない．←考察は後のスライドで，一旦負の</a:t>
            </a:r>
            <a:r>
              <a:rPr kumimoji="1" lang="en-US" altLang="ja-JP"/>
              <a:t>PJ</a:t>
            </a:r>
            <a:r>
              <a:rPr kumimoji="1" lang="ja-JP" altLang="en-US"/>
              <a:t>パターンが来ていない理由を追う</a:t>
            </a:r>
          </a:p>
        </p:txBody>
      </p:sp>
      <p:sp>
        <p:nvSpPr>
          <p:cNvPr id="4" name="スライド番号プレースホルダー 3"/>
          <p:cNvSpPr>
            <a:spLocks noGrp="1"/>
          </p:cNvSpPr>
          <p:nvPr>
            <p:ph type="sldNum" sz="quarter" idx="5"/>
          </p:nvPr>
        </p:nvSpPr>
        <p:spPr/>
        <p:txBody>
          <a:bodyPr/>
          <a:lstStyle/>
          <a:p>
            <a:fld id="{AF2DA8EE-C9E1-41E6-A4AF-8D077CB8527D}" type="slidenum">
              <a:rPr kumimoji="1" lang="ja-JP" altLang="en-US" smtClean="0"/>
              <a:pPr/>
              <a:t>8</a:t>
            </a:fld>
            <a:endParaRPr kumimoji="1" lang="ja-JP" altLang="en-US"/>
          </a:p>
        </p:txBody>
      </p:sp>
    </p:spTree>
    <p:extLst>
      <p:ext uri="{BB962C8B-B14F-4D97-AF65-F5344CB8AC3E}">
        <p14:creationId xmlns:p14="http://schemas.microsoft.com/office/powerpoint/2010/main" val="3166476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偏西風を見る理由：</a:t>
            </a:r>
            <a:endParaRPr kumimoji="1" lang="en-US" altLang="ja-JP"/>
          </a:p>
          <a:p>
            <a:r>
              <a:rPr kumimoji="1" lang="ja-JP" altLang="en-US"/>
              <a:t>偏西風を見ることで，偏西風が蛇行しているか否かを考察することが出来る．</a:t>
            </a:r>
            <a:endParaRPr kumimoji="1" lang="en-US" altLang="ja-JP"/>
          </a:p>
          <a:p>
            <a:r>
              <a:rPr kumimoji="1" lang="ja-JP" altLang="en-US"/>
              <a:t>冷夏年の特徴で言えば，偏西風が蛇行した結果，極東アジア域が低気圧偏差となり，その影響が下層まで達した結果冷夏になるのでは無いかと考えられる．</a:t>
            </a:r>
            <a:endParaRPr kumimoji="1" lang="en-US" altLang="ja-JP"/>
          </a:p>
          <a:p>
            <a:r>
              <a:rPr kumimoji="1" lang="ja-JP" altLang="en-US"/>
              <a:t>また，偏西風蛇行の原因については，さらに西からの影響や，シルクロードパターン等のテレコネクションパターンを考慮し，考察する必要がある．</a:t>
            </a:r>
            <a:endParaRPr kumimoji="1" lang="en-US" altLang="ja-JP"/>
          </a:p>
        </p:txBody>
      </p:sp>
      <p:sp>
        <p:nvSpPr>
          <p:cNvPr id="4" name="スライド番号プレースホルダー 3"/>
          <p:cNvSpPr>
            <a:spLocks noGrp="1"/>
          </p:cNvSpPr>
          <p:nvPr>
            <p:ph type="sldNum" sz="quarter" idx="5"/>
          </p:nvPr>
        </p:nvSpPr>
        <p:spPr/>
        <p:txBody>
          <a:bodyPr/>
          <a:lstStyle/>
          <a:p>
            <a:fld id="{AF2DA8EE-C9E1-41E6-A4AF-8D077CB8527D}" type="slidenum">
              <a:rPr kumimoji="1" lang="ja-JP" altLang="en-US" smtClean="0"/>
              <a:pPr/>
              <a:t>9</a:t>
            </a:fld>
            <a:endParaRPr kumimoji="1" lang="ja-JP" altLang="en-US"/>
          </a:p>
        </p:txBody>
      </p:sp>
    </p:spTree>
    <p:extLst>
      <p:ext uri="{BB962C8B-B14F-4D97-AF65-F5344CB8AC3E}">
        <p14:creationId xmlns:p14="http://schemas.microsoft.com/office/powerpoint/2010/main" val="50857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はじめは冷夏年での特徴の確認</a:t>
            </a:r>
            <a:endParaRPr kumimoji="1" lang="en-US" altLang="ja-JP"/>
          </a:p>
          <a:p>
            <a:r>
              <a:rPr kumimoji="1" lang="ja-JP" altLang="en-US"/>
              <a:t>・</a:t>
            </a:r>
            <a:r>
              <a:rPr kumimoji="1" lang="en-US" altLang="ja-JP"/>
              <a:t>SST</a:t>
            </a:r>
            <a:r>
              <a:rPr kumimoji="1" lang="ja-JP" altLang="en-US"/>
              <a:t>低水温</a:t>
            </a:r>
            <a:endParaRPr kumimoji="1" lang="en-US" altLang="ja-JP"/>
          </a:p>
          <a:p>
            <a:r>
              <a:rPr kumimoji="1" lang="ja-JP" altLang="en-US"/>
              <a:t>・オホーツク海高気圧（冷たいやませ）</a:t>
            </a:r>
            <a:endParaRPr kumimoji="1" lang="en-US" altLang="ja-JP"/>
          </a:p>
          <a:p>
            <a:r>
              <a:rPr kumimoji="1" lang="ja-JP" altLang="en-US"/>
              <a:t>・</a:t>
            </a:r>
            <a:r>
              <a:rPr kumimoji="1" lang="en-US" altLang="ja-JP"/>
              <a:t>PJ</a:t>
            </a:r>
            <a:r>
              <a:rPr kumimoji="1" lang="ja-JP" altLang="en-US"/>
              <a:t>パターンの負（日本付近</a:t>
            </a:r>
            <a:r>
              <a:rPr kumimoji="1" lang="en-US" altLang="ja-JP"/>
              <a:t>L</a:t>
            </a:r>
            <a:r>
              <a:rPr kumimoji="1" lang="ja-JP" altLang="en-US"/>
              <a:t>）</a:t>
            </a:r>
            <a:endParaRPr kumimoji="1" lang="en-US" altLang="ja-JP"/>
          </a:p>
          <a:p>
            <a:r>
              <a:rPr kumimoji="1" lang="ja-JP" altLang="en-US"/>
              <a:t>↑</a:t>
            </a:r>
            <a:endParaRPr kumimoji="1" lang="en-US" altLang="ja-JP"/>
          </a:p>
          <a:p>
            <a:r>
              <a:rPr kumimoji="1" lang="ja-JP" altLang="en-US"/>
              <a:t>これが近年どう変化しているかをアニメーションを使いながら見せる</a:t>
            </a:r>
          </a:p>
        </p:txBody>
      </p:sp>
      <p:sp>
        <p:nvSpPr>
          <p:cNvPr id="4" name="スライド番号プレースホルダー 3"/>
          <p:cNvSpPr>
            <a:spLocks noGrp="1"/>
          </p:cNvSpPr>
          <p:nvPr>
            <p:ph type="sldNum" sz="quarter" idx="5"/>
          </p:nvPr>
        </p:nvSpPr>
        <p:spPr/>
        <p:txBody>
          <a:bodyPr/>
          <a:lstStyle/>
          <a:p>
            <a:fld id="{AF2DA8EE-C9E1-41E6-A4AF-8D077CB8527D}" type="slidenum">
              <a:rPr kumimoji="1" lang="ja-JP" altLang="en-US" smtClean="0"/>
              <a:pPr/>
              <a:t>10</a:t>
            </a:fld>
            <a:endParaRPr kumimoji="1" lang="ja-JP" altLang="en-US"/>
          </a:p>
        </p:txBody>
      </p:sp>
    </p:spTree>
    <p:extLst>
      <p:ext uri="{BB962C8B-B14F-4D97-AF65-F5344CB8AC3E}">
        <p14:creationId xmlns:p14="http://schemas.microsoft.com/office/powerpoint/2010/main" val="4041685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3D5D37FB-B81D-4F1B-AB86-F23C4D74FAE3}" type="datetime1">
              <a:rPr kumimoji="1" lang="ja-JP" altLang="en-US" smtClean="0"/>
              <a:t>2022/2/15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9AD247-B2A3-4F45-9656-C7AEB2D890CE}" type="slidenum">
              <a:rPr kumimoji="1" lang="ja-JP" altLang="en-US" smtClean="0"/>
              <a:t>‹#›</a:t>
            </a:fld>
            <a:endParaRPr kumimoji="1" lang="ja-JP" altLang="en-US"/>
          </a:p>
        </p:txBody>
      </p:sp>
    </p:spTree>
    <p:extLst>
      <p:ext uri="{BB962C8B-B14F-4D97-AF65-F5344CB8AC3E}">
        <p14:creationId xmlns:p14="http://schemas.microsoft.com/office/powerpoint/2010/main" val="2652818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2892ED10-F530-4ACB-B048-6CA13B057264}" type="datetime1">
              <a:rPr kumimoji="1" lang="ja-JP" altLang="en-US" smtClean="0"/>
              <a:t>2022/2/15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9AD247-B2A3-4F45-9656-C7AEB2D890CE}" type="slidenum">
              <a:rPr kumimoji="1" lang="ja-JP" altLang="en-US" smtClean="0"/>
              <a:t>‹#›</a:t>
            </a:fld>
            <a:endParaRPr kumimoji="1" lang="ja-JP" altLang="en-US"/>
          </a:p>
        </p:txBody>
      </p:sp>
    </p:spTree>
    <p:extLst>
      <p:ext uri="{BB962C8B-B14F-4D97-AF65-F5344CB8AC3E}">
        <p14:creationId xmlns:p14="http://schemas.microsoft.com/office/powerpoint/2010/main" val="64296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872589FF-B075-467A-8A43-0A38A03F90A8}" type="datetime1">
              <a:rPr kumimoji="1" lang="ja-JP" altLang="en-US" smtClean="0"/>
              <a:t>2022/2/15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9AD247-B2A3-4F45-9656-C7AEB2D890CE}" type="slidenum">
              <a:rPr kumimoji="1" lang="ja-JP" altLang="en-US" smtClean="0"/>
              <a:t>‹#›</a:t>
            </a:fld>
            <a:endParaRPr kumimoji="1" lang="ja-JP" altLang="en-US"/>
          </a:p>
        </p:txBody>
      </p:sp>
    </p:spTree>
    <p:extLst>
      <p:ext uri="{BB962C8B-B14F-4D97-AF65-F5344CB8AC3E}">
        <p14:creationId xmlns:p14="http://schemas.microsoft.com/office/powerpoint/2010/main" val="159774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401870" y="653115"/>
            <a:ext cx="8300216" cy="5910762"/>
          </a:xfrm>
        </p:spPr>
        <p:txBody>
          <a:bodyPr>
            <a:normAutofit/>
          </a:bodyPr>
          <a:lstStyle>
            <a:lvl1pPr>
              <a:defRPr sz="2000">
                <a:solidFill>
                  <a:schemeClr val="bg2">
                    <a:lumMod val="25000"/>
                  </a:schemeClr>
                </a:solidFill>
                <a:latin typeface="メイリオ" panose="020B0604030504040204" pitchFamily="50" charset="-128"/>
                <a:ea typeface="メイリオ" panose="020B0604030504040204" pitchFamily="50" charset="-128"/>
              </a:defRPr>
            </a:lvl1pPr>
            <a:lvl2pPr>
              <a:defRPr sz="1800">
                <a:solidFill>
                  <a:schemeClr val="bg2">
                    <a:lumMod val="25000"/>
                  </a:schemeClr>
                </a:solidFill>
                <a:latin typeface="メイリオ" panose="020B0604030504040204" pitchFamily="50" charset="-128"/>
                <a:ea typeface="メイリオ" panose="020B0604030504040204" pitchFamily="50" charset="-128"/>
              </a:defRPr>
            </a:lvl2pPr>
            <a:lvl3pPr>
              <a:defRPr sz="1600">
                <a:solidFill>
                  <a:schemeClr val="bg2">
                    <a:lumMod val="25000"/>
                  </a:schemeClr>
                </a:solidFill>
                <a:latin typeface="メイリオ" panose="020B0604030504040204" pitchFamily="50" charset="-128"/>
                <a:ea typeface="メイリオ" panose="020B0604030504040204" pitchFamily="50" charset="-128"/>
              </a:defRPr>
            </a:lvl3pPr>
            <a:lvl4pPr>
              <a:defRPr sz="1400">
                <a:solidFill>
                  <a:schemeClr val="bg2">
                    <a:lumMod val="25000"/>
                  </a:schemeClr>
                </a:solidFill>
                <a:latin typeface="メイリオ" panose="020B0604030504040204" pitchFamily="50" charset="-128"/>
                <a:ea typeface="メイリオ" panose="020B0604030504040204" pitchFamily="50" charset="-128"/>
              </a:defRPr>
            </a:lvl4pPr>
            <a:lvl5pPr>
              <a:defRPr sz="1400">
                <a:solidFill>
                  <a:schemeClr val="bg2">
                    <a:lumMod val="25000"/>
                  </a:schemeClr>
                </a:solidFill>
                <a:latin typeface="メイリオ" panose="020B0604030504040204" pitchFamily="50" charset="-128"/>
                <a:ea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正方形/長方形 6">
            <a:extLst>
              <a:ext uri="{FF2B5EF4-FFF2-40B4-BE49-F238E27FC236}">
                <a16:creationId xmlns:a16="http://schemas.microsoft.com/office/drawing/2014/main" id="{C506D5F6-F0F2-4030-87D0-ED8D74C681F4}"/>
              </a:ext>
            </a:extLst>
          </p:cNvPr>
          <p:cNvSpPr/>
          <p:nvPr userDrawn="1"/>
        </p:nvSpPr>
        <p:spPr>
          <a:xfrm>
            <a:off x="0" y="-35359"/>
            <a:ext cx="9144000" cy="4832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latin typeface="メイリオ" panose="020B0604030504040204" pitchFamily="50" charset="-128"/>
              <a:ea typeface="メイリオ" panose="020B0604030504040204" pitchFamily="50" charset="-128"/>
            </a:endParaRPr>
          </a:p>
        </p:txBody>
      </p:sp>
      <p:sp>
        <p:nvSpPr>
          <p:cNvPr id="2" name="Title 1"/>
          <p:cNvSpPr>
            <a:spLocks noGrp="1"/>
          </p:cNvSpPr>
          <p:nvPr>
            <p:ph type="title"/>
          </p:nvPr>
        </p:nvSpPr>
        <p:spPr>
          <a:xfrm>
            <a:off x="215132" y="-19704"/>
            <a:ext cx="8300217" cy="596270"/>
          </a:xfrm>
        </p:spPr>
        <p:txBody>
          <a:bodyPr>
            <a:normAutofit/>
          </a:bodyPr>
          <a:lstStyle>
            <a:lvl1pPr>
              <a:defRPr sz="2400" b="1">
                <a:solidFill>
                  <a:schemeClr val="bg1"/>
                </a:solidFill>
                <a:latin typeface="メイリオ" panose="020B0604030504040204" pitchFamily="50" charset="-128"/>
                <a:ea typeface="メイリオ" panose="020B0604030504040204" pitchFamily="50" charset="-128"/>
              </a:defRPr>
            </a:lvl1pPr>
          </a:lstStyle>
          <a:p>
            <a:r>
              <a:rPr lang="ja-JP" altLang="en-US"/>
              <a:t>マスター タイトルの書式設定</a:t>
            </a:r>
            <a:endParaRPr lang="en-US"/>
          </a:p>
        </p:txBody>
      </p:sp>
      <p:sp>
        <p:nvSpPr>
          <p:cNvPr id="6" name="Slide Number Placeholder 5"/>
          <p:cNvSpPr>
            <a:spLocks noGrp="1"/>
          </p:cNvSpPr>
          <p:nvPr>
            <p:ph type="sldNum" sz="quarter" idx="12"/>
          </p:nvPr>
        </p:nvSpPr>
        <p:spPr>
          <a:xfrm>
            <a:off x="7175500" y="118155"/>
            <a:ext cx="1554981" cy="365125"/>
          </a:xfrm>
        </p:spPr>
        <p:txBody>
          <a:bodyPr/>
          <a:lstStyle>
            <a:lvl1pPr>
              <a:defRPr sz="2400" b="1">
                <a:solidFill>
                  <a:schemeClr val="bg1"/>
                </a:solidFill>
                <a:latin typeface="メイリオ" panose="020B0604030504040204" pitchFamily="50" charset="-128"/>
                <a:ea typeface="メイリオ" panose="020B0604030504040204" pitchFamily="50" charset="-128"/>
              </a:defRPr>
            </a:lvl1pPr>
          </a:lstStyle>
          <a:p>
            <a:fld id="{059AD247-B2A3-4F45-9656-C7AEB2D890CE}" type="slidenum">
              <a:rPr kumimoji="1" lang="ja-JP" altLang="en-US" smtClean="0"/>
              <a:pPr/>
              <a:t>‹#›</a:t>
            </a:fld>
            <a:endParaRPr kumimoji="1" lang="ja-JP" altLang="en-US"/>
          </a:p>
        </p:txBody>
      </p:sp>
      <p:sp>
        <p:nvSpPr>
          <p:cNvPr id="4" name="テキスト ボックス 3">
            <a:extLst>
              <a:ext uri="{FF2B5EF4-FFF2-40B4-BE49-F238E27FC236}">
                <a16:creationId xmlns:a16="http://schemas.microsoft.com/office/drawing/2014/main" id="{EC43BA28-4DF1-468B-9580-84CC1FA3A939}"/>
              </a:ext>
            </a:extLst>
          </p:cNvPr>
          <p:cNvSpPr txBox="1"/>
          <p:nvPr userDrawn="1"/>
        </p:nvSpPr>
        <p:spPr>
          <a:xfrm>
            <a:off x="-1303757" y="576566"/>
            <a:ext cx="890238" cy="461720"/>
          </a:xfrm>
          <a:prstGeom prst="rect">
            <a:avLst/>
          </a:prstGeom>
        </p:spPr>
        <p:txBody>
          <a:bodyPr vert="horz" wrap="square" lIns="91440" tIns="45720" rIns="91440" bIns="45720" rtlCol="0">
            <a:normAutofit/>
          </a:bodyPr>
          <a:lstStyle/>
          <a:p>
            <a:pPr algn="l">
              <a:lnSpc>
                <a:spcPts val="2160"/>
              </a:lnSpc>
            </a:pPr>
            <a:endParaRPr kumimoji="1" lang="ja-JP" altLang="en-US" sz="180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E396C985-588D-4047-813B-C5173190B8A5}"/>
              </a:ext>
            </a:extLst>
          </p:cNvPr>
          <p:cNvSpPr txBox="1"/>
          <p:nvPr userDrawn="1"/>
        </p:nvSpPr>
        <p:spPr>
          <a:xfrm>
            <a:off x="8551121" y="141751"/>
            <a:ext cx="592880" cy="365125"/>
          </a:xfrm>
          <a:prstGeom prst="rect">
            <a:avLst/>
          </a:prstGeom>
        </p:spPr>
        <p:txBody>
          <a:bodyPr vert="horz" wrap="square" lIns="91440" tIns="45720" rIns="91440" bIns="45720" rtlCol="0">
            <a:normAutofit fontScale="92500"/>
          </a:bodyPr>
          <a:lstStyle/>
          <a:p>
            <a:pPr algn="l">
              <a:lnSpc>
                <a:spcPts val="2160"/>
              </a:lnSpc>
            </a:pPr>
            <a:r>
              <a:rPr kumimoji="1" lang="en-US" altLang="ja-JP" sz="1600" b="1">
                <a:solidFill>
                  <a:schemeClr val="bg1"/>
                </a:solidFill>
                <a:latin typeface="メイリオ" panose="020B0604030504040204" pitchFamily="50" charset="-128"/>
                <a:ea typeface="メイリオ" panose="020B0604030504040204" pitchFamily="50" charset="-128"/>
              </a:rPr>
              <a:t>/11</a:t>
            </a:r>
            <a:endParaRPr kumimoji="1" lang="ja-JP" altLang="en-US" sz="1600" b="1">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55612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4A0C061-3F08-4ECE-9EAB-777A3FD23AE0}" type="datetime1">
              <a:rPr kumimoji="1" lang="ja-JP" altLang="en-US" smtClean="0"/>
              <a:t>2022/2/15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9AD247-B2A3-4F45-9656-C7AEB2D890CE}" type="slidenum">
              <a:rPr kumimoji="1" lang="ja-JP" altLang="en-US" smtClean="0"/>
              <a:t>‹#›</a:t>
            </a:fld>
            <a:endParaRPr kumimoji="1" lang="ja-JP" altLang="en-US"/>
          </a:p>
        </p:txBody>
      </p:sp>
    </p:spTree>
    <p:extLst>
      <p:ext uri="{BB962C8B-B14F-4D97-AF65-F5344CB8AC3E}">
        <p14:creationId xmlns:p14="http://schemas.microsoft.com/office/powerpoint/2010/main" val="753160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4EBC2859-1CF4-4D60-93EA-10F8299D9E8D}" type="datetime1">
              <a:rPr kumimoji="1" lang="ja-JP" altLang="en-US" smtClean="0"/>
              <a:t>2022/2/15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59AD247-B2A3-4F45-9656-C7AEB2D890CE}" type="slidenum">
              <a:rPr kumimoji="1" lang="ja-JP" altLang="en-US" smtClean="0"/>
              <a:t>‹#›</a:t>
            </a:fld>
            <a:endParaRPr kumimoji="1" lang="ja-JP" altLang="en-US"/>
          </a:p>
        </p:txBody>
      </p:sp>
    </p:spTree>
    <p:extLst>
      <p:ext uri="{BB962C8B-B14F-4D97-AF65-F5344CB8AC3E}">
        <p14:creationId xmlns:p14="http://schemas.microsoft.com/office/powerpoint/2010/main" val="847238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2"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C7477DBA-C857-4183-B22B-D9327DE59E23}" type="datetime1">
              <a:rPr kumimoji="1" lang="ja-JP" altLang="en-US" smtClean="0"/>
              <a:t>2022/2/15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59AD247-B2A3-4F45-9656-C7AEB2D890CE}" type="slidenum">
              <a:rPr kumimoji="1" lang="ja-JP" altLang="en-US" smtClean="0"/>
              <a:t>‹#›</a:t>
            </a:fld>
            <a:endParaRPr kumimoji="1" lang="ja-JP" altLang="en-US"/>
          </a:p>
        </p:txBody>
      </p:sp>
    </p:spTree>
    <p:extLst>
      <p:ext uri="{BB962C8B-B14F-4D97-AF65-F5344CB8AC3E}">
        <p14:creationId xmlns:p14="http://schemas.microsoft.com/office/powerpoint/2010/main" val="4152023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821AC39A-3643-4BFE-8189-0FAFE34F1AFB}" type="datetime1">
              <a:rPr kumimoji="1" lang="ja-JP" altLang="en-US" smtClean="0"/>
              <a:t>2022/2/15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59AD247-B2A3-4F45-9656-C7AEB2D890CE}" type="slidenum">
              <a:rPr kumimoji="1" lang="ja-JP" altLang="en-US" smtClean="0"/>
              <a:t>‹#›</a:t>
            </a:fld>
            <a:endParaRPr kumimoji="1" lang="ja-JP" altLang="en-US"/>
          </a:p>
        </p:txBody>
      </p:sp>
    </p:spTree>
    <p:extLst>
      <p:ext uri="{BB962C8B-B14F-4D97-AF65-F5344CB8AC3E}">
        <p14:creationId xmlns:p14="http://schemas.microsoft.com/office/powerpoint/2010/main" val="1555805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7D7D8A-2AA1-4F2A-8C4C-60B71078BEEB}" type="datetime1">
              <a:rPr kumimoji="1" lang="ja-JP" altLang="en-US" smtClean="0"/>
              <a:t>2022/2/15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59AD247-B2A3-4F45-9656-C7AEB2D890CE}" type="slidenum">
              <a:rPr kumimoji="1" lang="ja-JP" altLang="en-US" smtClean="0"/>
              <a:t>‹#›</a:t>
            </a:fld>
            <a:endParaRPr kumimoji="1" lang="ja-JP" altLang="en-US"/>
          </a:p>
        </p:txBody>
      </p:sp>
    </p:spTree>
    <p:extLst>
      <p:ext uri="{BB962C8B-B14F-4D97-AF65-F5344CB8AC3E}">
        <p14:creationId xmlns:p14="http://schemas.microsoft.com/office/powerpoint/2010/main" val="2658602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D02DBD8-9016-4A3A-9FAB-8D8EBA9D3001}" type="datetime1">
              <a:rPr kumimoji="1" lang="ja-JP" altLang="en-US" smtClean="0"/>
              <a:t>2022/2/15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59AD247-B2A3-4F45-9656-C7AEB2D890CE}" type="slidenum">
              <a:rPr kumimoji="1" lang="ja-JP" altLang="en-US" smtClean="0"/>
              <a:t>‹#›</a:t>
            </a:fld>
            <a:endParaRPr kumimoji="1" lang="ja-JP" altLang="en-US"/>
          </a:p>
        </p:txBody>
      </p:sp>
    </p:spTree>
    <p:extLst>
      <p:ext uri="{BB962C8B-B14F-4D97-AF65-F5344CB8AC3E}">
        <p14:creationId xmlns:p14="http://schemas.microsoft.com/office/powerpoint/2010/main" val="1365731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6F66BA0-5212-4EB4-9A22-94853418B5EC}" type="datetime1">
              <a:rPr kumimoji="1" lang="ja-JP" altLang="en-US" smtClean="0"/>
              <a:t>2022/2/15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59AD247-B2A3-4F45-9656-C7AEB2D890CE}" type="slidenum">
              <a:rPr kumimoji="1" lang="ja-JP" altLang="en-US" smtClean="0"/>
              <a:t>‹#›</a:t>
            </a:fld>
            <a:endParaRPr kumimoji="1" lang="ja-JP" altLang="en-US"/>
          </a:p>
        </p:txBody>
      </p:sp>
    </p:spTree>
    <p:extLst>
      <p:ext uri="{BB962C8B-B14F-4D97-AF65-F5344CB8AC3E}">
        <p14:creationId xmlns:p14="http://schemas.microsoft.com/office/powerpoint/2010/main" val="2907912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latin typeface="メイリオ" panose="020B0604030504040204" pitchFamily="50" charset="-128"/>
                <a:ea typeface="メイリオ" panose="020B0604030504040204" pitchFamily="50" charset="-128"/>
              </a:defRPr>
            </a:lvl1pPr>
          </a:lstStyle>
          <a:p>
            <a:fld id="{2237A6AF-7954-42A2-861D-90A1CD2C535A}" type="datetime1">
              <a:rPr kumimoji="1" lang="ja-JP" altLang="en-US" smtClean="0"/>
              <a:pPr/>
              <a:t>2022/2/15</a:t>
            </a:fld>
            <a:endParaRPr kumimoji="1" lang="ja-JP" altLang="en-US"/>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latin typeface="メイリオ" panose="020B0604030504040204" pitchFamily="50" charset="-128"/>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latin typeface="メイリオ" panose="020B0604030504040204" pitchFamily="50" charset="-128"/>
                <a:ea typeface="メイリオ" panose="020B0604030504040204" pitchFamily="50" charset="-128"/>
              </a:defRPr>
            </a:lvl1pPr>
          </a:lstStyle>
          <a:p>
            <a:fld id="{059AD247-B2A3-4F45-9656-C7AEB2D890CE}" type="slidenum">
              <a:rPr kumimoji="1" lang="ja-JP" altLang="en-US" smtClean="0"/>
              <a:pPr/>
              <a:t>‹#›</a:t>
            </a:fld>
            <a:endParaRPr kumimoji="1" lang="ja-JP" altLang="en-US"/>
          </a:p>
        </p:txBody>
      </p:sp>
    </p:spTree>
    <p:extLst>
      <p:ext uri="{BB962C8B-B14F-4D97-AF65-F5344CB8AC3E}">
        <p14:creationId xmlns:p14="http://schemas.microsoft.com/office/powerpoint/2010/main" val="31011277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2.xml"/><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maff.go.jp/j/seisan/gijutsuhasshin/attach/pdf/suitou-2.pdf"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5.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6.emf"/><Relationship Id="rId4" Type="http://schemas.openxmlformats.org/officeDocument/2006/relationships/package" Target="../embeddings/Microsoft_Excel_Worksheet.xlsx"/></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7.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丘の上にある山&#10;&#10;自動的に生成された説明">
            <a:extLst>
              <a:ext uri="{FF2B5EF4-FFF2-40B4-BE49-F238E27FC236}">
                <a16:creationId xmlns:a16="http://schemas.microsoft.com/office/drawing/2014/main" id="{0118B5E2-623E-45F2-B21E-6258971B9433}"/>
              </a:ext>
            </a:extLst>
          </p:cNvPr>
          <p:cNvPicPr>
            <a:picLocks noChangeAspect="1"/>
          </p:cNvPicPr>
          <p:nvPr/>
        </p:nvPicPr>
        <p:blipFill>
          <a:blip r:embed="rId3">
            <a:alphaModFix amt="90000"/>
            <a:extLst>
              <a:ext uri="{28A0092B-C50C-407E-A947-70E740481C1C}">
                <a14:useLocalDpi xmlns:a14="http://schemas.microsoft.com/office/drawing/2010/main" val="0"/>
              </a:ext>
            </a:extLst>
          </a:blip>
          <a:stretch>
            <a:fillRect/>
          </a:stretch>
        </p:blipFill>
        <p:spPr>
          <a:xfrm>
            <a:off x="0" y="1546"/>
            <a:ext cx="9144000" cy="6854907"/>
          </a:xfrm>
          <a:prstGeom prst="rect">
            <a:avLst/>
          </a:prstGeom>
        </p:spPr>
      </p:pic>
      <p:sp>
        <p:nvSpPr>
          <p:cNvPr id="14" name="テキスト ボックス 13">
            <a:extLst>
              <a:ext uri="{FF2B5EF4-FFF2-40B4-BE49-F238E27FC236}">
                <a16:creationId xmlns:a16="http://schemas.microsoft.com/office/drawing/2014/main" id="{9A2C99F0-4FF9-4FA7-AB5E-9A6235B39E9F}"/>
              </a:ext>
            </a:extLst>
          </p:cNvPr>
          <p:cNvSpPr txBox="1"/>
          <p:nvPr/>
        </p:nvSpPr>
        <p:spPr>
          <a:xfrm>
            <a:off x="5467219" y="5912355"/>
            <a:ext cx="3676781" cy="977191"/>
          </a:xfrm>
          <a:prstGeom prst="rect">
            <a:avLst/>
          </a:prstGeom>
          <a:solidFill>
            <a:schemeClr val="bg1">
              <a:lumMod val="85000"/>
              <a:alpha val="73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ts val="2300"/>
              </a:lnSpc>
            </a:pPr>
            <a:r>
              <a:rPr lang="ja-JP" altLang="en-US" sz="1600" b="1" dirty="0">
                <a:ln w="3175">
                  <a:solidFill>
                    <a:schemeClr val="bg1">
                      <a:alpha val="50000"/>
                    </a:schemeClr>
                  </a:solidFill>
                </a:ln>
                <a:solidFill>
                  <a:schemeClr val="accent5">
                    <a:lumMod val="50000"/>
                  </a:schemeClr>
                </a:solidFill>
                <a:latin typeface="メイリオ" panose="020B0604030504040204" pitchFamily="50" charset="-128"/>
                <a:ea typeface="メイリオ" panose="020B0604030504040204" pitchFamily="50" charset="-128"/>
              </a:rPr>
              <a:t>気象・気候ダイナミクス研究室　  </a:t>
            </a:r>
            <a:br>
              <a:rPr lang="en-US" altLang="ja-JP" sz="1600" b="1" dirty="0">
                <a:ln w="3175">
                  <a:solidFill>
                    <a:schemeClr val="bg1">
                      <a:alpha val="50000"/>
                    </a:schemeClr>
                  </a:solidFill>
                </a:ln>
                <a:solidFill>
                  <a:schemeClr val="accent5">
                    <a:lumMod val="50000"/>
                  </a:schemeClr>
                </a:solidFill>
                <a:latin typeface="メイリオ" panose="020B0604030504040204" pitchFamily="50" charset="-128"/>
                <a:ea typeface="メイリオ" panose="020B0604030504040204" pitchFamily="50" charset="-128"/>
              </a:rPr>
            </a:br>
            <a:r>
              <a:rPr lang="ja-JP" altLang="en-US" sz="1600" b="1" dirty="0">
                <a:ln w="3175">
                  <a:solidFill>
                    <a:schemeClr val="bg1">
                      <a:alpha val="50000"/>
                    </a:schemeClr>
                  </a:solidFill>
                </a:ln>
                <a:solidFill>
                  <a:schemeClr val="accent5">
                    <a:lumMod val="50000"/>
                  </a:schemeClr>
                </a:solidFill>
                <a:latin typeface="メイリオ" panose="020B0604030504040204" pitchFamily="50" charset="-128"/>
                <a:ea typeface="メイリオ" panose="020B0604030504040204" pitchFamily="50" charset="-128"/>
              </a:rPr>
              <a:t> 　　　  </a:t>
            </a:r>
            <a:r>
              <a:rPr lang="en-US" altLang="ja-JP" b="1" dirty="0">
                <a:ln w="3175">
                  <a:solidFill>
                    <a:schemeClr val="bg1">
                      <a:alpha val="50000"/>
                    </a:schemeClr>
                  </a:solidFill>
                </a:ln>
                <a:solidFill>
                  <a:schemeClr val="accent5">
                    <a:lumMod val="50000"/>
                  </a:schemeClr>
                </a:solidFill>
                <a:latin typeface="メイリオ" panose="020B0604030504040204" pitchFamily="50" charset="-128"/>
                <a:ea typeface="メイリオ" panose="020B0604030504040204" pitchFamily="50" charset="-128"/>
              </a:rPr>
              <a:t>518375 </a:t>
            </a:r>
            <a:r>
              <a:rPr lang="ja-JP" altLang="en-US" b="1" dirty="0">
                <a:ln w="3175">
                  <a:solidFill>
                    <a:schemeClr val="bg1">
                      <a:alpha val="50000"/>
                    </a:schemeClr>
                  </a:solidFill>
                </a:ln>
                <a:solidFill>
                  <a:schemeClr val="accent5">
                    <a:lumMod val="50000"/>
                  </a:schemeClr>
                </a:solidFill>
                <a:latin typeface="メイリオ" panose="020B0604030504040204" pitchFamily="50" charset="-128"/>
                <a:ea typeface="メイリオ" panose="020B0604030504040204" pitchFamily="50" charset="-128"/>
              </a:rPr>
              <a:t> 天野 未空  </a:t>
            </a:r>
            <a:endParaRPr lang="en-US" altLang="ja-JP" sz="1600" b="1" dirty="0">
              <a:ln w="3175">
                <a:solidFill>
                  <a:schemeClr val="bg1">
                    <a:alpha val="50000"/>
                  </a:schemeClr>
                </a:solidFill>
              </a:ln>
              <a:solidFill>
                <a:schemeClr val="accent5">
                  <a:lumMod val="50000"/>
                </a:schemeClr>
              </a:solidFill>
              <a:latin typeface="メイリオ" panose="020B0604030504040204" pitchFamily="50" charset="-128"/>
              <a:ea typeface="メイリオ" panose="020B0604030504040204" pitchFamily="50" charset="-128"/>
            </a:endParaRPr>
          </a:p>
          <a:p>
            <a:pPr algn="ctr">
              <a:lnSpc>
                <a:spcPts val="2300"/>
              </a:lnSpc>
            </a:pPr>
            <a:r>
              <a:rPr lang="ja-JP" altLang="en-US" sz="1600" b="1" dirty="0">
                <a:ln w="3175">
                  <a:solidFill>
                    <a:schemeClr val="bg1">
                      <a:alpha val="50000"/>
                    </a:schemeClr>
                  </a:solidFill>
                </a:ln>
                <a:solidFill>
                  <a:schemeClr val="accent5">
                    <a:lumMod val="50000"/>
                  </a:schemeClr>
                </a:solidFill>
                <a:latin typeface="メイリオ" panose="020B0604030504040204" pitchFamily="50" charset="-128"/>
                <a:ea typeface="メイリオ" panose="020B0604030504040204" pitchFamily="50" charset="-128"/>
              </a:rPr>
              <a:t>　  </a:t>
            </a:r>
            <a:r>
              <a:rPr lang="ja-JP" altLang="en-US" b="1" dirty="0">
                <a:ln w="3175">
                  <a:solidFill>
                    <a:schemeClr val="bg1">
                      <a:alpha val="50000"/>
                    </a:schemeClr>
                  </a:solidFill>
                </a:ln>
                <a:solidFill>
                  <a:schemeClr val="accent5">
                    <a:lumMod val="50000"/>
                  </a:schemeClr>
                </a:solidFill>
                <a:latin typeface="メイリオ" panose="020B0604030504040204" pitchFamily="50" charset="-128"/>
                <a:ea typeface="メイリオ" panose="020B0604030504040204" pitchFamily="50" charset="-128"/>
              </a:rPr>
              <a:t>指導教員 立花 義裕 教授  </a:t>
            </a:r>
            <a:endParaRPr kumimoji="1" lang="ja-JP" altLang="en-US" sz="1600" b="1" dirty="0">
              <a:ln w="3175">
                <a:solidFill>
                  <a:schemeClr val="bg1">
                    <a:alpha val="50000"/>
                  </a:schemeClr>
                </a:solidFill>
              </a:ln>
              <a:solidFill>
                <a:schemeClr val="accent5">
                  <a:lumMod val="50000"/>
                </a:schemeClr>
              </a:solidFill>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5CBE35B9-22C1-4AD9-8886-B1B1B8D5B55D}"/>
              </a:ext>
            </a:extLst>
          </p:cNvPr>
          <p:cNvSpPr txBox="1"/>
          <p:nvPr/>
        </p:nvSpPr>
        <p:spPr>
          <a:xfrm>
            <a:off x="-205898" y="1"/>
            <a:ext cx="4626507" cy="276999"/>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kumimoji="1" lang="en-US" altLang="ja-JP" sz="1200" b="1" dirty="0">
                <a:solidFill>
                  <a:schemeClr val="bg1"/>
                </a:solidFill>
                <a:latin typeface="メイリオ" panose="020B0604030504040204" pitchFamily="50" charset="-128"/>
                <a:ea typeface="メイリオ" panose="020B0604030504040204" pitchFamily="50" charset="-128"/>
              </a:rPr>
              <a:t>2022</a:t>
            </a:r>
            <a:r>
              <a:rPr kumimoji="1" lang="ja-JP" altLang="en-US" sz="1200" b="1" dirty="0">
                <a:solidFill>
                  <a:schemeClr val="bg1"/>
                </a:solidFill>
                <a:latin typeface="メイリオ" panose="020B0604030504040204" pitchFamily="50" charset="-128"/>
                <a:ea typeface="メイリオ" panose="020B0604030504040204" pitchFamily="50" charset="-128"/>
              </a:rPr>
              <a:t>年</a:t>
            </a:r>
            <a:r>
              <a:rPr kumimoji="1" lang="en-US" altLang="ja-JP" sz="1200" b="1" dirty="0">
                <a:solidFill>
                  <a:schemeClr val="bg1"/>
                </a:solidFill>
                <a:latin typeface="メイリオ" panose="020B0604030504040204" pitchFamily="50" charset="-128"/>
                <a:ea typeface="メイリオ" panose="020B0604030504040204" pitchFamily="50" charset="-128"/>
              </a:rPr>
              <a:t>2</a:t>
            </a:r>
            <a:r>
              <a:rPr kumimoji="1" lang="ja-JP" altLang="en-US" sz="1200" b="1" dirty="0">
                <a:solidFill>
                  <a:schemeClr val="bg1"/>
                </a:solidFill>
                <a:latin typeface="メイリオ" panose="020B0604030504040204" pitchFamily="50" charset="-128"/>
                <a:ea typeface="メイリオ" panose="020B0604030504040204" pitchFamily="50" charset="-128"/>
              </a:rPr>
              <a:t>月</a:t>
            </a:r>
            <a:r>
              <a:rPr kumimoji="1" lang="en-US" altLang="ja-JP" sz="1200" b="1" dirty="0">
                <a:solidFill>
                  <a:schemeClr val="bg1"/>
                </a:solidFill>
                <a:latin typeface="メイリオ" panose="020B0604030504040204" pitchFamily="50" charset="-128"/>
                <a:ea typeface="メイリオ" panose="020B0604030504040204" pitchFamily="50" charset="-128"/>
              </a:rPr>
              <a:t>15</a:t>
            </a:r>
            <a:r>
              <a:rPr kumimoji="1" lang="ja-JP" altLang="en-US" sz="1200" b="1" dirty="0">
                <a:solidFill>
                  <a:schemeClr val="bg1"/>
                </a:solidFill>
                <a:latin typeface="メイリオ" panose="020B0604030504040204" pitchFamily="50" charset="-128"/>
                <a:ea typeface="メイリオ" panose="020B0604030504040204" pitchFamily="50" charset="-128"/>
              </a:rPr>
              <a:t>日</a:t>
            </a:r>
            <a:r>
              <a:rPr kumimoji="1" lang="en-US" altLang="ja-JP" sz="1200" b="1" dirty="0">
                <a:solidFill>
                  <a:schemeClr val="bg1"/>
                </a:solidFill>
                <a:latin typeface="メイリオ" panose="020B0604030504040204" pitchFamily="50" charset="-128"/>
                <a:ea typeface="メイリオ" panose="020B0604030504040204" pitchFamily="50" charset="-128"/>
              </a:rPr>
              <a:t>(</a:t>
            </a:r>
            <a:r>
              <a:rPr kumimoji="1" lang="ja-JP" altLang="en-US" sz="1200" b="1" dirty="0">
                <a:solidFill>
                  <a:schemeClr val="bg1"/>
                </a:solidFill>
                <a:latin typeface="メイリオ" panose="020B0604030504040204" pitchFamily="50" charset="-128"/>
                <a:ea typeface="メイリオ" panose="020B0604030504040204" pitchFamily="50" charset="-128"/>
              </a:rPr>
              <a:t>火</a:t>
            </a:r>
            <a:r>
              <a:rPr kumimoji="1" lang="en-US" altLang="ja-JP" sz="1200" b="1" dirty="0">
                <a:solidFill>
                  <a:schemeClr val="bg1"/>
                </a:solidFill>
                <a:latin typeface="メイリオ" panose="020B0604030504040204" pitchFamily="50" charset="-128"/>
                <a:ea typeface="メイリオ" panose="020B0604030504040204" pitchFamily="50" charset="-128"/>
              </a:rPr>
              <a:t>)</a:t>
            </a:r>
            <a:r>
              <a:rPr kumimoji="1" lang="ja-JP" altLang="en-US" sz="1200" b="1" dirty="0">
                <a:solidFill>
                  <a:schemeClr val="bg1"/>
                </a:solidFill>
                <a:latin typeface="メイリオ" panose="020B0604030504040204" pitchFamily="50" charset="-128"/>
                <a:ea typeface="メイリオ" panose="020B0604030504040204" pitchFamily="50" charset="-128"/>
              </a:rPr>
              <a:t>　令和</a:t>
            </a:r>
            <a:r>
              <a:rPr kumimoji="1" lang="en-US" altLang="ja-JP" sz="1200" b="1" dirty="0">
                <a:solidFill>
                  <a:schemeClr val="bg1"/>
                </a:solidFill>
                <a:latin typeface="メイリオ" panose="020B0604030504040204" pitchFamily="50" charset="-128"/>
                <a:ea typeface="メイリオ" panose="020B0604030504040204" pitchFamily="50" charset="-128"/>
              </a:rPr>
              <a:t>3</a:t>
            </a:r>
            <a:r>
              <a:rPr kumimoji="1" lang="ja-JP" altLang="en-US" sz="1200" b="1" dirty="0">
                <a:solidFill>
                  <a:schemeClr val="bg1"/>
                </a:solidFill>
                <a:latin typeface="メイリオ" panose="020B0604030504040204" pitchFamily="50" charset="-128"/>
                <a:ea typeface="メイリオ" panose="020B0604030504040204" pitchFamily="50" charset="-128"/>
              </a:rPr>
              <a:t>年度 卒業論文 審査会</a:t>
            </a:r>
            <a:r>
              <a:rPr kumimoji="1" lang="en-US" altLang="ja-JP" sz="1200" b="1" dirty="0">
                <a:solidFill>
                  <a:schemeClr val="bg1"/>
                </a:solidFill>
                <a:latin typeface="メイリオ" panose="020B0604030504040204" pitchFamily="50" charset="-128"/>
                <a:ea typeface="メイリオ" panose="020B0604030504040204" pitchFamily="50" charset="-128"/>
              </a:rPr>
              <a:t>@211</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4160091B-D2B1-4564-B022-AD8C599287A6}"/>
              </a:ext>
            </a:extLst>
          </p:cNvPr>
          <p:cNvSpPr txBox="1"/>
          <p:nvPr/>
        </p:nvSpPr>
        <p:spPr>
          <a:xfrm>
            <a:off x="0" y="6581171"/>
            <a:ext cx="3041649" cy="276999"/>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kumimoji="1" lang="en-US" altLang="ja-JP" sz="12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2021</a:t>
            </a:r>
            <a:r>
              <a:rPr kumimoji="1" lang="ja-JP" altLang="en-US" sz="12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年</a:t>
            </a:r>
            <a:r>
              <a:rPr kumimoji="1" lang="en-US" altLang="ja-JP" sz="12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8</a:t>
            </a:r>
            <a:r>
              <a:rPr kumimoji="1" lang="ja-JP" altLang="en-US" sz="12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月 天野撮影 （三重県 熊野市）</a:t>
            </a:r>
            <a:endParaRPr kumimoji="1" lang="ja-JP" altLang="en-US" sz="3600" b="1">
              <a:solidFill>
                <a:schemeClr val="bg1"/>
              </a:solidFill>
              <a:latin typeface="メイリオ" panose="020B0604030504040204" pitchFamily="50" charset="-128"/>
              <a:ea typeface="メイリオ" panose="020B0604030504040204" pitchFamily="50" charset="-128"/>
            </a:endParaRPr>
          </a:p>
        </p:txBody>
      </p:sp>
      <p:sp>
        <p:nvSpPr>
          <p:cNvPr id="3" name="フローチャート: 処理 2">
            <a:extLst>
              <a:ext uri="{FF2B5EF4-FFF2-40B4-BE49-F238E27FC236}">
                <a16:creationId xmlns:a16="http://schemas.microsoft.com/office/drawing/2014/main" id="{4E77046F-6181-4F04-9E6B-7A9BFE7638CC}"/>
              </a:ext>
            </a:extLst>
          </p:cNvPr>
          <p:cNvSpPr/>
          <p:nvPr/>
        </p:nvSpPr>
        <p:spPr>
          <a:xfrm>
            <a:off x="1" y="967102"/>
            <a:ext cx="9144000" cy="1793167"/>
          </a:xfrm>
          <a:prstGeom prst="flowChartProcess">
            <a:avLst/>
          </a:prstGeom>
          <a:solidFill>
            <a:schemeClr val="bg1">
              <a:alpha val="7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ts val="5400"/>
              </a:lnSpc>
            </a:pPr>
            <a:r>
              <a:rPr lang="ja-JP" altLang="en-US" sz="4800" b="1">
                <a:ln w="19050">
                  <a:solidFill>
                    <a:schemeClr val="bg2"/>
                  </a:solidFill>
                </a:ln>
                <a:solidFill>
                  <a:schemeClr val="accent5">
                    <a:lumMod val="50000"/>
                  </a:schemeClr>
                </a:solidFill>
                <a:effectLst>
                  <a:outerShdw blurRad="63500" sx="102000" sy="102000" algn="ctr" rotWithShape="0">
                    <a:prstClr val="black">
                      <a:alpha val="40000"/>
                    </a:prstClr>
                  </a:outerShdw>
                </a:effectLst>
                <a:latin typeface="メイリオ" panose="020B0604030504040204" pitchFamily="50" charset="-128"/>
                <a:ea typeface="メイリオ" panose="020B0604030504040204" pitchFamily="50" charset="-128"/>
              </a:rPr>
              <a:t>災害級の冷夏が</a:t>
            </a:r>
            <a:br>
              <a:rPr lang="en-US" altLang="ja-JP" sz="4800" b="1">
                <a:ln w="19050">
                  <a:solidFill>
                    <a:schemeClr val="bg2"/>
                  </a:solidFill>
                </a:ln>
                <a:solidFill>
                  <a:schemeClr val="accent5">
                    <a:lumMod val="50000"/>
                  </a:schemeClr>
                </a:solidFill>
                <a:effectLst>
                  <a:outerShdw blurRad="63500" sx="102000" sy="102000" algn="ctr" rotWithShape="0">
                    <a:prstClr val="black">
                      <a:alpha val="40000"/>
                    </a:prstClr>
                  </a:outerShdw>
                </a:effectLst>
                <a:latin typeface="メイリオ" panose="020B0604030504040204" pitchFamily="50" charset="-128"/>
                <a:ea typeface="メイリオ" panose="020B0604030504040204" pitchFamily="50" charset="-128"/>
              </a:rPr>
            </a:br>
            <a:r>
              <a:rPr lang="ja-JP" altLang="en-US" sz="4800" b="1">
                <a:ln w="19050">
                  <a:solidFill>
                    <a:schemeClr val="bg2"/>
                  </a:solidFill>
                </a:ln>
                <a:solidFill>
                  <a:schemeClr val="accent5">
                    <a:lumMod val="50000"/>
                  </a:schemeClr>
                </a:solidFill>
                <a:effectLst>
                  <a:outerShdw blurRad="63500" sx="102000" sy="102000" algn="ctr" rotWithShape="0">
                    <a:prstClr val="black">
                      <a:alpha val="40000"/>
                    </a:prstClr>
                  </a:outerShdw>
                </a:effectLst>
                <a:latin typeface="メイリオ" panose="020B0604030504040204" pitchFamily="50" charset="-128"/>
                <a:ea typeface="メイリオ" panose="020B0604030504040204" pitchFamily="50" charset="-128"/>
              </a:rPr>
              <a:t>近年</a:t>
            </a:r>
            <a:r>
              <a:rPr lang="ja-JP" altLang="en-US" sz="4800" b="1">
                <a:ln w="19050">
                  <a:solidFill>
                    <a:schemeClr val="bg2"/>
                  </a:solidFill>
                </a:ln>
                <a:solidFill>
                  <a:schemeClr val="accent5">
                    <a:lumMod val="50000"/>
                  </a:schemeClr>
                </a:solidFill>
                <a:effectLst>
                  <a:outerShdw blurRad="50800" dist="38100" dir="8100000" algn="tr" rotWithShape="0">
                    <a:prstClr val="black">
                      <a:alpha val="40000"/>
                    </a:prstClr>
                  </a:outerShdw>
                </a:effectLst>
                <a:latin typeface="メイリオ" panose="020B0604030504040204" pitchFamily="50" charset="-128"/>
                <a:ea typeface="メイリオ" panose="020B0604030504040204" pitchFamily="50" charset="-128"/>
              </a:rPr>
              <a:t>発生</a:t>
            </a:r>
            <a:r>
              <a:rPr lang="ja-JP" altLang="en-US" sz="4800" b="1">
                <a:ln w="19050">
                  <a:solidFill>
                    <a:schemeClr val="bg2"/>
                  </a:solidFill>
                </a:ln>
                <a:solidFill>
                  <a:schemeClr val="accent5">
                    <a:lumMod val="50000"/>
                  </a:schemeClr>
                </a:solidFill>
                <a:effectLst>
                  <a:outerShdw blurRad="63500" sx="102000" sy="102000" algn="ctr" rotWithShape="0">
                    <a:prstClr val="black">
                      <a:alpha val="40000"/>
                    </a:prstClr>
                  </a:outerShdw>
                </a:effectLst>
                <a:latin typeface="メイリオ" panose="020B0604030504040204" pitchFamily="50" charset="-128"/>
                <a:ea typeface="メイリオ" panose="020B0604030504040204" pitchFamily="50" charset="-128"/>
              </a:rPr>
              <a:t>していない理由とは？</a:t>
            </a:r>
            <a:endParaRPr kumimoji="1" lang="ja-JP" altLang="en-US" sz="4800">
              <a:ln w="19050">
                <a:solidFill>
                  <a:schemeClr val="tx1"/>
                </a:solidFill>
              </a:ln>
              <a:solidFill>
                <a:schemeClr val="accent5">
                  <a:lumMod val="50000"/>
                </a:schemeClr>
              </a:solidFill>
              <a:effectLst>
                <a:outerShdw blurRad="63500" sx="102000" sy="102000" algn="ctr" rotWithShape="0">
                  <a:prstClr val="black">
                    <a:alpha val="40000"/>
                  </a:prst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49751533"/>
      </p:ext>
    </p:extLst>
  </p:cSld>
  <p:clrMapOvr>
    <a:masterClrMapping/>
  </p:clrMapOvr>
  <mc:AlternateContent xmlns:mc="http://schemas.openxmlformats.org/markup-compatibility/2006" xmlns:p14="http://schemas.microsoft.com/office/powerpoint/2010/main">
    <mc:Choice Requires="p14">
      <p:transition spd="slow" p14:dur="2000" advTm="7450"/>
    </mc:Choice>
    <mc:Fallback xmlns="">
      <p:transition spd="slow" advTm="745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14885F7-4AC5-4197-AFCC-0D1FE30A73FF}"/>
              </a:ext>
            </a:extLst>
          </p:cNvPr>
          <p:cNvSpPr>
            <a:spLocks noGrp="1"/>
          </p:cNvSpPr>
          <p:nvPr>
            <p:ph type="title"/>
          </p:nvPr>
        </p:nvSpPr>
        <p:spPr/>
        <p:txBody>
          <a:bodyPr>
            <a:normAutofit/>
          </a:bodyPr>
          <a:lstStyle/>
          <a:p>
            <a:r>
              <a:rPr kumimoji="1" lang="ja-JP" altLang="en-US" dirty="0"/>
              <a:t>結果</a:t>
            </a:r>
            <a:r>
              <a:rPr lang="ja-JP" altLang="en-US" dirty="0"/>
              <a:t>③</a:t>
            </a:r>
            <a:r>
              <a:rPr kumimoji="1" lang="ja-JP" altLang="en-US" dirty="0"/>
              <a:t>大気上層の高度場（</a:t>
            </a:r>
            <a:r>
              <a:rPr kumimoji="1" lang="en-US" altLang="ja-JP" dirty="0"/>
              <a:t>250hPa</a:t>
            </a:r>
            <a:r>
              <a:rPr kumimoji="1" lang="ja-JP" altLang="en-US" dirty="0"/>
              <a:t>面）　近年の特徴</a:t>
            </a:r>
          </a:p>
        </p:txBody>
      </p:sp>
      <p:sp>
        <p:nvSpPr>
          <p:cNvPr id="4" name="スライド番号プレースホルダー 3">
            <a:extLst>
              <a:ext uri="{FF2B5EF4-FFF2-40B4-BE49-F238E27FC236}">
                <a16:creationId xmlns:a16="http://schemas.microsoft.com/office/drawing/2014/main" id="{AFB519AD-D991-4FF2-AC86-1DC3630DA00A}"/>
              </a:ext>
            </a:extLst>
          </p:cNvPr>
          <p:cNvSpPr>
            <a:spLocks noGrp="1"/>
          </p:cNvSpPr>
          <p:nvPr>
            <p:ph type="sldNum" sz="quarter" idx="12"/>
          </p:nvPr>
        </p:nvSpPr>
        <p:spPr/>
        <p:txBody>
          <a:bodyPr/>
          <a:lstStyle/>
          <a:p>
            <a:fld id="{059AD247-B2A3-4F45-9656-C7AEB2D890CE}" type="slidenum">
              <a:rPr kumimoji="1" lang="ja-JP" altLang="en-US" smtClean="0"/>
              <a:pPr/>
              <a:t>9</a:t>
            </a:fld>
            <a:endParaRPr kumimoji="1" lang="ja-JP" altLang="en-US"/>
          </a:p>
        </p:txBody>
      </p:sp>
      <p:sp>
        <p:nvSpPr>
          <p:cNvPr id="43" name="テキスト ボックス 42">
            <a:extLst>
              <a:ext uri="{FF2B5EF4-FFF2-40B4-BE49-F238E27FC236}">
                <a16:creationId xmlns:a16="http://schemas.microsoft.com/office/drawing/2014/main" id="{D2B36A76-6F05-45C5-B0E1-025EB50AE287}"/>
              </a:ext>
            </a:extLst>
          </p:cNvPr>
          <p:cNvSpPr txBox="1"/>
          <p:nvPr/>
        </p:nvSpPr>
        <p:spPr>
          <a:xfrm>
            <a:off x="5879562" y="710502"/>
            <a:ext cx="3320841" cy="1528567"/>
          </a:xfrm>
          <a:prstGeom prst="rect">
            <a:avLst/>
          </a:prstGeom>
        </p:spPr>
        <p:txBody>
          <a:bodyPr vert="horz" wrap="square" lIns="91440" tIns="45720" rIns="91440" bIns="45720" rtlCol="0">
            <a:normAutofit/>
          </a:bodyPr>
          <a:lstStyle/>
          <a:p>
            <a:pPr algn="l">
              <a:lnSpc>
                <a:spcPts val="2160"/>
              </a:lnSpc>
            </a:pPr>
            <a:endParaRPr kumimoji="1" lang="ja-JP" altLang="en-US" sz="1800" b="1">
              <a:latin typeface="メイリオ" panose="020B0604030504040204" pitchFamily="50" charset="-128"/>
              <a:ea typeface="メイリオ" panose="020B0604030504040204" pitchFamily="50" charset="-128"/>
            </a:endParaRPr>
          </a:p>
        </p:txBody>
      </p:sp>
      <p:grpSp>
        <p:nvGrpSpPr>
          <p:cNvPr id="12" name="グループ化 11">
            <a:extLst>
              <a:ext uri="{FF2B5EF4-FFF2-40B4-BE49-F238E27FC236}">
                <a16:creationId xmlns:a16="http://schemas.microsoft.com/office/drawing/2014/main" id="{A4DB0E72-D8DC-4DA3-9F3E-7F7853CA6756}"/>
              </a:ext>
            </a:extLst>
          </p:cNvPr>
          <p:cNvGrpSpPr/>
          <p:nvPr/>
        </p:nvGrpSpPr>
        <p:grpSpPr>
          <a:xfrm>
            <a:off x="244019" y="545999"/>
            <a:ext cx="8655963" cy="4880801"/>
            <a:chOff x="74518" y="545999"/>
            <a:chExt cx="8994964" cy="5071952"/>
          </a:xfrm>
        </p:grpSpPr>
        <p:pic>
          <p:nvPicPr>
            <p:cNvPr id="7" name="図 6" descr="グラフ, 等高線グラフ&#10;&#10;中程度の精度で自動的に生成された説明">
              <a:extLst>
                <a:ext uri="{FF2B5EF4-FFF2-40B4-BE49-F238E27FC236}">
                  <a16:creationId xmlns:a16="http://schemas.microsoft.com/office/drawing/2014/main" id="{EAD6D592-A29C-48DD-B59F-BEC1A69188A7}"/>
                </a:ext>
              </a:extLst>
            </p:cNvPr>
            <p:cNvPicPr>
              <a:picLocks noChangeAspect="1"/>
            </p:cNvPicPr>
            <p:nvPr/>
          </p:nvPicPr>
          <p:blipFill rotWithShape="1">
            <a:blip r:embed="rId4">
              <a:extLst>
                <a:ext uri="{28A0092B-C50C-407E-A947-70E740481C1C}">
                  <a14:useLocalDpi xmlns:a14="http://schemas.microsoft.com/office/drawing/2010/main" val="0"/>
                </a:ext>
              </a:extLst>
            </a:blip>
            <a:srcRect b="24193"/>
            <a:stretch/>
          </p:blipFill>
          <p:spPr>
            <a:xfrm>
              <a:off x="74518" y="545999"/>
              <a:ext cx="8994964" cy="3610471"/>
            </a:xfrm>
            <a:prstGeom prst="rect">
              <a:avLst/>
            </a:prstGeom>
          </p:spPr>
        </p:pic>
        <p:grpSp>
          <p:nvGrpSpPr>
            <p:cNvPr id="10" name="グループ化 9">
              <a:extLst>
                <a:ext uri="{FF2B5EF4-FFF2-40B4-BE49-F238E27FC236}">
                  <a16:creationId xmlns:a16="http://schemas.microsoft.com/office/drawing/2014/main" id="{F0B7C301-8E98-4418-AEB1-4E3C2DE2B302}"/>
                </a:ext>
              </a:extLst>
            </p:cNvPr>
            <p:cNvGrpSpPr/>
            <p:nvPr/>
          </p:nvGrpSpPr>
          <p:grpSpPr>
            <a:xfrm>
              <a:off x="74518" y="4631096"/>
              <a:ext cx="8994964" cy="986855"/>
              <a:chOff x="215132" y="4929135"/>
              <a:chExt cx="7550918" cy="839267"/>
            </a:xfrm>
          </p:grpSpPr>
          <p:sp>
            <p:nvSpPr>
              <p:cNvPr id="25" name="正方形/長方形 24">
                <a:extLst>
                  <a:ext uri="{FF2B5EF4-FFF2-40B4-BE49-F238E27FC236}">
                    <a16:creationId xmlns:a16="http://schemas.microsoft.com/office/drawing/2014/main" id="{D5ACCF42-FBB9-4606-B96D-DA14154B7C3E}"/>
                  </a:ext>
                </a:extLst>
              </p:cNvPr>
              <p:cNvSpPr/>
              <p:nvPr/>
            </p:nvSpPr>
            <p:spPr>
              <a:xfrm>
                <a:off x="215132" y="5248190"/>
                <a:ext cx="7550918" cy="520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26" name="正方形/長方形 25">
                <a:extLst>
                  <a:ext uri="{FF2B5EF4-FFF2-40B4-BE49-F238E27FC236}">
                    <a16:creationId xmlns:a16="http://schemas.microsoft.com/office/drawing/2014/main" id="{B0715D23-E3E7-4C8C-BBB1-1DE5CFA1C6F9}"/>
                  </a:ext>
                </a:extLst>
              </p:cNvPr>
              <p:cNvSpPr/>
              <p:nvPr/>
            </p:nvSpPr>
            <p:spPr>
              <a:xfrm>
                <a:off x="215132" y="4929135"/>
                <a:ext cx="7550918" cy="5995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r>
                  <a:rPr kumimoji="1" lang="ja-JP" altLang="en-US" sz="1200" b="1">
                    <a:solidFill>
                      <a:schemeClr val="tx1">
                        <a:lumMod val="85000"/>
                        <a:lumOff val="15000"/>
                      </a:schemeClr>
                    </a:solidFill>
                    <a:latin typeface="メイリオ" panose="020B0604030504040204" pitchFamily="50" charset="-128"/>
                    <a:ea typeface="メイリオ" panose="020B0604030504040204" pitchFamily="50" charset="-128"/>
                  </a:rPr>
                  <a:t>　　　　　　　　　等値線：気候値</a:t>
                </a:r>
                <a:r>
                  <a:rPr kumimoji="1" lang="en-US" altLang="ja-JP" sz="1200" b="1">
                    <a:solidFill>
                      <a:schemeClr val="tx1">
                        <a:lumMod val="85000"/>
                        <a:lumOff val="15000"/>
                      </a:schemeClr>
                    </a:solidFill>
                    <a:latin typeface="メイリオ" panose="020B0604030504040204" pitchFamily="50" charset="-128"/>
                    <a:ea typeface="メイリオ" panose="020B0604030504040204" pitchFamily="50" charset="-128"/>
                  </a:rPr>
                  <a:t>(m)</a:t>
                </a:r>
                <a:r>
                  <a:rPr kumimoji="1" lang="ja-JP" altLang="en-US" sz="1200" b="1">
                    <a:solidFill>
                      <a:schemeClr val="tx1">
                        <a:lumMod val="85000"/>
                        <a:lumOff val="15000"/>
                      </a:schemeClr>
                    </a:solidFill>
                    <a:latin typeface="メイリオ" panose="020B0604030504040204" pitchFamily="50" charset="-128"/>
                    <a:ea typeface="メイリオ" panose="020B0604030504040204" pitchFamily="50" charset="-128"/>
                  </a:rPr>
                  <a:t>，陰影：気候値からの偏差</a:t>
                </a:r>
                <a:r>
                  <a:rPr kumimoji="1" lang="en-US" altLang="ja-JP" sz="1200" b="1">
                    <a:solidFill>
                      <a:schemeClr val="tx1">
                        <a:lumMod val="85000"/>
                        <a:lumOff val="15000"/>
                      </a:schemeClr>
                    </a:solidFill>
                    <a:latin typeface="メイリオ" panose="020B0604030504040204" pitchFamily="50" charset="-128"/>
                    <a:ea typeface="メイリオ" panose="020B0604030504040204" pitchFamily="50" charset="-128"/>
                  </a:rPr>
                  <a:t>(m)</a:t>
                </a:r>
                <a:r>
                  <a:rPr kumimoji="1" lang="ja-JP" altLang="en-US" sz="1200" b="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200" b="1" u="sng">
                    <a:solidFill>
                      <a:schemeClr val="tx1">
                        <a:lumMod val="85000"/>
                        <a:lumOff val="15000"/>
                      </a:schemeClr>
                    </a:solidFill>
                    <a:latin typeface="メイリオ" panose="020B0604030504040204" pitchFamily="50" charset="-128"/>
                    <a:ea typeface="メイリオ" panose="020B0604030504040204" pitchFamily="50" charset="-128"/>
                  </a:rPr>
                  <a:t>点：信頼係数</a:t>
                </a:r>
                <a:r>
                  <a:rPr kumimoji="1" lang="en-US" altLang="ja-JP" sz="1200" b="1" u="sng">
                    <a:solidFill>
                      <a:schemeClr val="tx1">
                        <a:lumMod val="85000"/>
                        <a:lumOff val="15000"/>
                      </a:schemeClr>
                    </a:solidFill>
                    <a:latin typeface="メイリオ" panose="020B0604030504040204" pitchFamily="50" charset="-128"/>
                    <a:ea typeface="メイリオ" panose="020B0604030504040204" pitchFamily="50" charset="-128"/>
                  </a:rPr>
                  <a:t>90</a:t>
                </a:r>
                <a:r>
                  <a:rPr kumimoji="1" lang="ja-JP" altLang="en-US" sz="1200" b="1" u="sng">
                    <a:solidFill>
                      <a:schemeClr val="tx1">
                        <a:lumMod val="85000"/>
                        <a:lumOff val="15000"/>
                      </a:schemeClr>
                    </a:solidFill>
                    <a:latin typeface="メイリオ" panose="020B0604030504040204" pitchFamily="50" charset="-128"/>
                    <a:ea typeface="メイリオ" panose="020B0604030504040204" pitchFamily="50" charset="-128"/>
                  </a:rPr>
                  <a:t>％以下</a:t>
                </a:r>
                <a:endParaRPr kumimoji="1" lang="en-US" altLang="ja-JP" sz="1200" b="1" u="sng">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1700"/>
                  </a:lnSpc>
                </a:pPr>
                <a:r>
                  <a:rPr kumimoji="1" lang="ja-JP" altLang="en-US" sz="1200" b="1">
                    <a:solidFill>
                      <a:schemeClr val="tx1">
                        <a:lumMod val="85000"/>
                        <a:lumOff val="15000"/>
                      </a:schemeClr>
                    </a:solidFill>
                    <a:latin typeface="メイリオ" panose="020B0604030504040204" pitchFamily="50" charset="-128"/>
                    <a:ea typeface="メイリオ" panose="020B0604030504040204" pitchFamily="50" charset="-128"/>
                  </a:rPr>
                  <a:t>　　　　　　　　　ベクトル：東西風の気候値からの偏差が信頼係数</a:t>
                </a:r>
                <a:r>
                  <a:rPr kumimoji="1" lang="en-US" altLang="ja-JP" sz="1200" b="1">
                    <a:solidFill>
                      <a:schemeClr val="tx1">
                        <a:lumMod val="85000"/>
                        <a:lumOff val="15000"/>
                      </a:schemeClr>
                    </a:solidFill>
                    <a:latin typeface="メイリオ" panose="020B0604030504040204" pitchFamily="50" charset="-128"/>
                    <a:ea typeface="メイリオ" panose="020B0604030504040204" pitchFamily="50" charset="-128"/>
                  </a:rPr>
                  <a:t>90</a:t>
                </a:r>
                <a:r>
                  <a:rPr kumimoji="1" lang="ja-JP" altLang="en-US" sz="1200" b="1">
                    <a:solidFill>
                      <a:schemeClr val="tx1">
                        <a:lumMod val="85000"/>
                        <a:lumOff val="15000"/>
                      </a:schemeClr>
                    </a:solidFill>
                    <a:latin typeface="メイリオ" panose="020B0604030504040204" pitchFamily="50" charset="-128"/>
                    <a:ea typeface="メイリオ" panose="020B0604030504040204" pitchFamily="50" charset="-128"/>
                  </a:rPr>
                  <a:t>％以上で有意であった風</a:t>
                </a:r>
                <a:r>
                  <a:rPr kumimoji="1" lang="en-US" altLang="ja-JP" sz="1200" b="1">
                    <a:solidFill>
                      <a:schemeClr val="tx1">
                        <a:lumMod val="85000"/>
                        <a:lumOff val="15000"/>
                      </a:schemeClr>
                    </a:solidFill>
                    <a:latin typeface="メイリオ" panose="020B0604030504040204" pitchFamily="50" charset="-128"/>
                    <a:ea typeface="メイリオ" panose="020B0604030504040204" pitchFamily="50" charset="-128"/>
                  </a:rPr>
                  <a:t>(m/s)</a:t>
                </a:r>
              </a:p>
              <a:p>
                <a:pPr>
                  <a:lnSpc>
                    <a:spcPts val="1700"/>
                  </a:lnSpc>
                </a:pPr>
                <a:endParaRPr kumimoji="1" lang="en-US" altLang="ja-JP" sz="1200" b="1">
                  <a:solidFill>
                    <a:schemeClr val="tx1">
                      <a:lumMod val="85000"/>
                      <a:lumOff val="15000"/>
                    </a:schemeClr>
                  </a:solidFill>
                  <a:latin typeface="メイリオ" panose="020B0604030504040204" pitchFamily="50" charset="-128"/>
                  <a:ea typeface="メイリオ" panose="020B0604030504040204" pitchFamily="50" charset="-128"/>
                </a:endParaRPr>
              </a:p>
            </p:txBody>
          </p:sp>
        </p:grpSp>
        <p:pic>
          <p:nvPicPr>
            <p:cNvPr id="21" name="図 20" descr="グラフ, 等高線グラフ&#10;&#10;中程度の精度で自動的に生成された説明">
              <a:extLst>
                <a:ext uri="{FF2B5EF4-FFF2-40B4-BE49-F238E27FC236}">
                  <a16:creationId xmlns:a16="http://schemas.microsoft.com/office/drawing/2014/main" id="{EEF6857D-FD12-40D5-910E-D463722EAFDF}"/>
                </a:ext>
              </a:extLst>
            </p:cNvPr>
            <p:cNvPicPr>
              <a:picLocks noChangeAspect="1"/>
            </p:cNvPicPr>
            <p:nvPr/>
          </p:nvPicPr>
          <p:blipFill rotWithShape="1">
            <a:blip r:embed="rId4">
              <a:extLst>
                <a:ext uri="{28A0092B-C50C-407E-A947-70E740481C1C}">
                  <a14:useLocalDpi xmlns:a14="http://schemas.microsoft.com/office/drawing/2010/main" val="0"/>
                </a:ext>
              </a:extLst>
            </a:blip>
            <a:srcRect l="80087" t="76741" r="8269" b="17826"/>
            <a:stretch/>
          </p:blipFill>
          <p:spPr>
            <a:xfrm>
              <a:off x="8022123" y="4607421"/>
              <a:ext cx="1047359" cy="258760"/>
            </a:xfrm>
            <a:prstGeom prst="rect">
              <a:avLst/>
            </a:prstGeom>
          </p:spPr>
        </p:pic>
        <p:pic>
          <p:nvPicPr>
            <p:cNvPr id="20" name="図 19" descr="グラフ, 等高線グラフ&#10;&#10;中程度の精度で自動的に生成された説明">
              <a:extLst>
                <a:ext uri="{FF2B5EF4-FFF2-40B4-BE49-F238E27FC236}">
                  <a16:creationId xmlns:a16="http://schemas.microsoft.com/office/drawing/2014/main" id="{63BBC5A8-86CF-4582-8AEE-CEA55F1683CC}"/>
                </a:ext>
              </a:extLst>
            </p:cNvPr>
            <p:cNvPicPr>
              <a:picLocks noChangeAspect="1"/>
            </p:cNvPicPr>
            <p:nvPr/>
          </p:nvPicPr>
          <p:blipFill rotWithShape="1">
            <a:blip r:embed="rId4">
              <a:extLst>
                <a:ext uri="{28A0092B-C50C-407E-A947-70E740481C1C}">
                  <a14:useLocalDpi xmlns:a14="http://schemas.microsoft.com/office/drawing/2010/main" val="0"/>
                </a:ext>
              </a:extLst>
            </a:blip>
            <a:srcRect t="90237"/>
            <a:stretch/>
          </p:blipFill>
          <p:spPr>
            <a:xfrm>
              <a:off x="74518" y="4156809"/>
              <a:ext cx="8994964" cy="464993"/>
            </a:xfrm>
            <a:prstGeom prst="rect">
              <a:avLst/>
            </a:prstGeom>
          </p:spPr>
        </p:pic>
      </p:grpSp>
      <p:grpSp>
        <p:nvGrpSpPr>
          <p:cNvPr id="13" name="グループ化 12">
            <a:extLst>
              <a:ext uri="{FF2B5EF4-FFF2-40B4-BE49-F238E27FC236}">
                <a16:creationId xmlns:a16="http://schemas.microsoft.com/office/drawing/2014/main" id="{A87ADD4D-7908-4252-9352-42E6846A980D}"/>
              </a:ext>
            </a:extLst>
          </p:cNvPr>
          <p:cNvGrpSpPr/>
          <p:nvPr/>
        </p:nvGrpSpPr>
        <p:grpSpPr>
          <a:xfrm>
            <a:off x="981075" y="5010152"/>
            <a:ext cx="7181850" cy="1790320"/>
            <a:chOff x="1676400" y="5168900"/>
            <a:chExt cx="7181850" cy="1660852"/>
          </a:xfrm>
        </p:grpSpPr>
        <p:sp>
          <p:nvSpPr>
            <p:cNvPr id="29" name="テキスト ボックス 28">
              <a:extLst>
                <a:ext uri="{FF2B5EF4-FFF2-40B4-BE49-F238E27FC236}">
                  <a16:creationId xmlns:a16="http://schemas.microsoft.com/office/drawing/2014/main" id="{22FC9870-042A-445E-A709-4EF6493FB073}"/>
                </a:ext>
              </a:extLst>
            </p:cNvPr>
            <p:cNvSpPr txBox="1"/>
            <p:nvPr/>
          </p:nvSpPr>
          <p:spPr>
            <a:xfrm>
              <a:off x="1676400" y="5168900"/>
              <a:ext cx="7181850" cy="1566952"/>
            </a:xfrm>
            <a:prstGeom prst="rect">
              <a:avLst/>
            </a:prstGeom>
            <a:solidFill>
              <a:schemeClr val="accent2">
                <a:lumMod val="40000"/>
                <a:lumOff val="60000"/>
              </a:schemeClr>
            </a:solidFill>
          </p:spPr>
          <p:txBody>
            <a:bodyPr vert="horz" wrap="square" lIns="91440" tIns="45720" rIns="91440" bIns="45720" rtlCol="0">
              <a:normAutofit/>
            </a:bodyPr>
            <a:lstStyle/>
            <a:p>
              <a:pPr algn="l">
                <a:lnSpc>
                  <a:spcPts val="2500"/>
                </a:lnSpc>
              </a:pPr>
              <a:r>
                <a:rPr kumimoji="1" lang="ja-JP" altLang="en-US" sz="1800" b="1">
                  <a:latin typeface="メイリオ" panose="020B0604030504040204" pitchFamily="50" charset="-128"/>
                  <a:ea typeface="メイリオ" panose="020B0604030504040204" pitchFamily="50" charset="-128"/>
                </a:rPr>
                <a:t>・</a:t>
              </a:r>
              <a:endParaRPr kumimoji="1" lang="en-US" altLang="ja-JP" sz="1800" b="1">
                <a:latin typeface="メイリオ" panose="020B0604030504040204" pitchFamily="50" charset="-128"/>
                <a:ea typeface="メイリオ" panose="020B0604030504040204" pitchFamily="50" charset="-128"/>
              </a:endParaRPr>
            </a:p>
            <a:p>
              <a:pPr algn="l">
                <a:lnSpc>
                  <a:spcPts val="2500"/>
                </a:lnSpc>
              </a:pPr>
              <a:r>
                <a:rPr kumimoji="1" lang="ja-JP" altLang="en-US" b="1">
                  <a:latin typeface="メイリオ" panose="020B0604030504040204" pitchFamily="50" charset="-128"/>
                  <a:ea typeface="メイリオ" panose="020B0604030504040204" pitchFamily="50" charset="-128"/>
                </a:rPr>
                <a:t>・</a:t>
              </a:r>
              <a:endParaRPr kumimoji="1" lang="en-US" altLang="ja-JP" b="1">
                <a:latin typeface="メイリオ" panose="020B0604030504040204" pitchFamily="50" charset="-128"/>
                <a:ea typeface="メイリオ" panose="020B0604030504040204" pitchFamily="50" charset="-128"/>
              </a:endParaRPr>
            </a:p>
            <a:p>
              <a:pPr algn="l">
                <a:lnSpc>
                  <a:spcPts val="2500"/>
                </a:lnSpc>
              </a:pPr>
              <a:r>
                <a:rPr kumimoji="1" lang="ja-JP" altLang="en-US" b="1">
                  <a:latin typeface="メイリオ" panose="020B0604030504040204" pitchFamily="50" charset="-128"/>
                  <a:ea typeface="メイリオ" panose="020B0604030504040204" pitchFamily="50" charset="-128"/>
                </a:rPr>
                <a:t>→</a:t>
              </a:r>
              <a:endParaRPr kumimoji="1" lang="en-US" altLang="ja-JP" b="1">
                <a:latin typeface="メイリオ" panose="020B0604030504040204" pitchFamily="50" charset="-128"/>
                <a:ea typeface="メイリオ" panose="020B0604030504040204" pitchFamily="50" charset="-128"/>
              </a:endParaRPr>
            </a:p>
            <a:p>
              <a:pPr algn="l">
                <a:lnSpc>
                  <a:spcPts val="2500"/>
                </a:lnSpc>
              </a:pPr>
              <a:r>
                <a:rPr kumimoji="1" lang="ja-JP" altLang="en-US" sz="1800" b="1">
                  <a:latin typeface="メイリオ" panose="020B0604030504040204" pitchFamily="50" charset="-128"/>
                  <a:ea typeface="メイリオ" panose="020B0604030504040204" pitchFamily="50" charset="-128"/>
                </a:rPr>
                <a:t>・</a:t>
              </a:r>
              <a:endParaRPr kumimoji="1" lang="en-US" altLang="ja-JP" b="1">
                <a:latin typeface="メイリオ" panose="020B0604030504040204" pitchFamily="50" charset="-128"/>
                <a:ea typeface="メイリオ" panose="020B0604030504040204" pitchFamily="50" charset="-128"/>
              </a:endParaRPr>
            </a:p>
            <a:p>
              <a:pPr algn="l">
                <a:lnSpc>
                  <a:spcPts val="2500"/>
                </a:lnSpc>
              </a:pPr>
              <a:endParaRPr kumimoji="1" lang="en-US" altLang="ja-JP" sz="1800" b="1">
                <a:latin typeface="メイリオ" panose="020B0604030504040204" pitchFamily="50" charset="-128"/>
                <a:ea typeface="メイリオ" panose="020B0604030504040204" pitchFamily="50" charset="-128"/>
              </a:endParaRPr>
            </a:p>
            <a:p>
              <a:pPr algn="l">
                <a:lnSpc>
                  <a:spcPts val="2500"/>
                </a:lnSpc>
              </a:pPr>
              <a:endParaRPr kumimoji="1" lang="en-US" altLang="ja-JP" sz="1800" b="1">
                <a:latin typeface="メイリオ" panose="020B0604030504040204" pitchFamily="50" charset="-128"/>
                <a:ea typeface="メイリオ" panose="020B0604030504040204" pitchFamily="50" charset="-128"/>
              </a:endParaRPr>
            </a:p>
            <a:p>
              <a:pPr algn="l">
                <a:lnSpc>
                  <a:spcPts val="2500"/>
                </a:lnSpc>
              </a:pPr>
              <a:endParaRPr kumimoji="1" lang="en-US" altLang="ja-JP" sz="1800" b="1">
                <a:latin typeface="メイリオ" panose="020B0604030504040204" pitchFamily="50" charset="-128"/>
                <a:ea typeface="メイリオ" panose="020B0604030504040204" pitchFamily="50" charset="-128"/>
              </a:endParaRPr>
            </a:p>
            <a:p>
              <a:pPr algn="l">
                <a:lnSpc>
                  <a:spcPts val="2500"/>
                </a:lnSpc>
              </a:pPr>
              <a:endParaRPr kumimoji="1" lang="ja-JP" altLang="en-US" sz="1800" b="1">
                <a:latin typeface="メイリオ" panose="020B0604030504040204" pitchFamily="50" charset="-128"/>
                <a:ea typeface="メイリオ" panose="020B0604030504040204" pitchFamily="50" charset="-128"/>
              </a:endParaRPr>
            </a:p>
          </p:txBody>
        </p:sp>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4E8671EE-DDEF-4EB7-ADA6-036BBF3A088A}"/>
                    </a:ext>
                  </a:extLst>
                </p:cNvPr>
                <p:cNvSpPr txBox="1"/>
                <p:nvPr/>
              </p:nvSpPr>
              <p:spPr>
                <a:xfrm>
                  <a:off x="1921250" y="5168902"/>
                  <a:ext cx="6862990" cy="1660850"/>
                </a:xfrm>
                <a:prstGeom prst="rect">
                  <a:avLst/>
                </a:prstGeom>
              </p:spPr>
              <p:txBody>
                <a:bodyPr vert="horz" wrap="square" lIns="91440" tIns="45720" rIns="91440" bIns="45720" rtlCol="0">
                  <a:normAutofit/>
                </a:bodyPr>
                <a:lstStyle/>
                <a:p>
                  <a:pPr algn="l">
                    <a:lnSpc>
                      <a:spcPts val="2500"/>
                    </a:lnSpc>
                  </a:pPr>
                  <a:r>
                    <a:rPr kumimoji="1" lang="ja-JP" altLang="en-US" b="1">
                      <a:latin typeface="メイリオ" panose="020B0604030504040204" pitchFamily="50" charset="-128"/>
                      <a:ea typeface="メイリオ" panose="020B0604030504040204" pitchFamily="50" charset="-128"/>
                    </a:rPr>
                    <a:t>近年はカムチャツカ半島～北太平洋東部を中心に高気圧偏差</a:t>
                  </a:r>
                  <a:endParaRPr kumimoji="1" lang="en-US" altLang="ja-JP" b="1">
                    <a:latin typeface="メイリオ" panose="020B0604030504040204" pitchFamily="50" charset="-128"/>
                    <a:ea typeface="メイリオ" panose="020B0604030504040204" pitchFamily="50" charset="-128"/>
                  </a:endParaRPr>
                </a:p>
                <a:p>
                  <a:pPr algn="l">
                    <a:lnSpc>
                      <a:spcPts val="2500"/>
                    </a:lnSpc>
                  </a:pPr>
                  <a:r>
                    <a:rPr kumimoji="1" lang="ja-JP" altLang="en-US" b="1">
                      <a:latin typeface="メイリオ" panose="020B0604030504040204" pitchFamily="50" charset="-128"/>
                      <a:ea typeface="メイリオ" panose="020B0604030504040204" pitchFamily="50" charset="-128"/>
                    </a:rPr>
                    <a:t>日本付近は下層～上層にかけて高気圧偏差</a:t>
                  </a:r>
                  <a:endParaRPr kumimoji="1" lang="en-US" altLang="ja-JP" b="1">
                    <a:latin typeface="メイリオ" panose="020B0604030504040204" pitchFamily="50" charset="-128"/>
                    <a:ea typeface="メイリオ" panose="020B0604030504040204" pitchFamily="50" charset="-128"/>
                  </a:endParaRPr>
                </a:p>
                <a:p>
                  <a:pPr algn="l">
                    <a:lnSpc>
                      <a:spcPts val="2500"/>
                    </a:lnSpc>
                  </a:pPr>
                  <a:r>
                    <a:rPr kumimoji="1" lang="ja-JP" altLang="en-US" b="1">
                      <a:latin typeface="メイリオ" panose="020B0604030504040204" pitchFamily="50" charset="-128"/>
                      <a:ea typeface="メイリオ" panose="020B0604030504040204" pitchFamily="50" charset="-128"/>
                    </a:rPr>
                    <a:t>上層を介して，フィリピン海付近の影響が日本へ及びにくい</a:t>
                  </a:r>
                  <a:endParaRPr kumimoji="1" lang="en-US" altLang="ja-JP" b="1">
                    <a:latin typeface="メイリオ" panose="020B0604030504040204" pitchFamily="50" charset="-128"/>
                    <a:ea typeface="メイリオ" panose="020B0604030504040204" pitchFamily="50" charset="-128"/>
                  </a:endParaRPr>
                </a:p>
                <a:p>
                  <a:pPr algn="l">
                    <a:lnSpc>
                      <a:spcPts val="2500"/>
                    </a:lnSpc>
                  </a:pPr>
                  <a:r>
                    <a:rPr kumimoji="1" lang="ja-JP" altLang="en-US" b="1">
                      <a:latin typeface="メイリオ" panose="020B0604030504040204" pitchFamily="50" charset="-128"/>
                      <a:ea typeface="メイリオ" panose="020B0604030504040204" pitchFamily="50" charset="-128"/>
                    </a:rPr>
                    <a:t>上層の高・低気圧偏差</a:t>
                  </a:r>
                  <a14:m>
                    <m:oMath xmlns:m="http://schemas.openxmlformats.org/officeDocument/2006/math">
                      <m:r>
                        <a:rPr kumimoji="1" lang="en-US" altLang="ja-JP" sz="2400" b="1" i="0" smtClean="0">
                          <a:latin typeface="Cambria Math" panose="02040503050406030204" pitchFamily="18" charset="0"/>
                          <a:ea typeface="メイリオ" panose="020B0604030504040204" pitchFamily="50" charset="-128"/>
                        </a:rPr>
                        <m:t> </m:t>
                      </m:r>
                      <m:r>
                        <a:rPr kumimoji="1" lang="ja-JP" altLang="en-US" sz="2400" b="1" i="1" smtClean="0">
                          <a:latin typeface="Cambria Math" panose="02040503050406030204" pitchFamily="18" charset="0"/>
                          <a:ea typeface="メイリオ" panose="020B0604030504040204" pitchFamily="50" charset="-128"/>
                        </a:rPr>
                        <m:t>∝</m:t>
                      </m:r>
                    </m:oMath>
                  </a14:m>
                  <a:r>
                    <a:rPr kumimoji="1" lang="en-US" altLang="ja-JP" b="1">
                      <a:latin typeface="メイリオ" panose="020B0604030504040204" pitchFamily="50" charset="-128"/>
                      <a:ea typeface="メイリオ" panose="020B0604030504040204" pitchFamily="50" charset="-128"/>
                    </a:rPr>
                    <a:t> </a:t>
                  </a:r>
                  <a:r>
                    <a:rPr kumimoji="1" lang="ja-JP" altLang="en-US" b="1">
                      <a:latin typeface="メイリオ" panose="020B0604030504040204" pitchFamily="50" charset="-128"/>
                      <a:ea typeface="メイリオ" panose="020B0604030504040204" pitchFamily="50" charset="-128"/>
                    </a:rPr>
                    <a:t>偏西風の蛇行</a:t>
                  </a:r>
                  <a:endParaRPr kumimoji="1" lang="en-US" altLang="ja-JP" b="1">
                    <a:latin typeface="メイリオ" panose="020B0604030504040204" pitchFamily="50" charset="-128"/>
                    <a:ea typeface="メイリオ" panose="020B0604030504040204" pitchFamily="50" charset="-128"/>
                  </a:endParaRPr>
                </a:p>
                <a:p>
                  <a:pPr algn="l">
                    <a:lnSpc>
                      <a:spcPts val="2500"/>
                    </a:lnSpc>
                  </a:pPr>
                  <a:r>
                    <a:rPr kumimoji="1" lang="ja-JP" altLang="en-US" b="1">
                      <a:latin typeface="メイリオ" panose="020B0604030504040204" pitchFamily="50" charset="-128"/>
                      <a:ea typeface="メイリオ" panose="020B0604030504040204" pitchFamily="50" charset="-128"/>
                    </a:rPr>
                    <a:t>近年，偏西風の蛇行パターンが変化している可能性を示唆</a:t>
                  </a:r>
                  <a:endParaRPr kumimoji="1" lang="en-US" altLang="ja-JP" b="1">
                    <a:latin typeface="メイリオ" panose="020B0604030504040204" pitchFamily="50" charset="-128"/>
                    <a:ea typeface="メイリオ" panose="020B0604030504040204" pitchFamily="50" charset="-128"/>
                  </a:endParaRPr>
                </a:p>
              </p:txBody>
            </p:sp>
          </mc:Choice>
          <mc:Fallback xmlns="">
            <p:sp>
              <p:nvSpPr>
                <p:cNvPr id="30" name="テキスト ボックス 29">
                  <a:extLst>
                    <a:ext uri="{FF2B5EF4-FFF2-40B4-BE49-F238E27FC236}">
                      <a16:creationId xmlns:a16="http://schemas.microsoft.com/office/drawing/2014/main" id="{4E8671EE-DDEF-4EB7-ADA6-036BBF3A088A}"/>
                    </a:ext>
                  </a:extLst>
                </p:cNvPr>
                <p:cNvSpPr txBox="1">
                  <a:spLocks noRot="1" noChangeAspect="1" noMove="1" noResize="1" noEditPoints="1" noAdjustHandles="1" noChangeArrowheads="1" noChangeShapeType="1" noTextEdit="1"/>
                </p:cNvSpPr>
                <p:nvPr/>
              </p:nvSpPr>
              <p:spPr>
                <a:xfrm>
                  <a:off x="1921250" y="5168902"/>
                  <a:ext cx="6862990" cy="1660850"/>
                </a:xfrm>
                <a:prstGeom prst="rect">
                  <a:avLst/>
                </a:prstGeom>
                <a:blipFill>
                  <a:blip r:embed="rId5"/>
                  <a:stretch>
                    <a:fillRect l="-710" t="-680"/>
                  </a:stretch>
                </a:blipFill>
              </p:spPr>
              <p:txBody>
                <a:bodyPr/>
                <a:lstStyle/>
                <a:p>
                  <a:r>
                    <a:rPr lang="en-US">
                      <a:noFill/>
                    </a:rPr>
                    <a:t> </a:t>
                  </a:r>
                </a:p>
              </p:txBody>
            </p:sp>
          </mc:Fallback>
        </mc:AlternateContent>
      </p:grpSp>
    </p:spTree>
    <p:custDataLst>
      <p:tags r:id="rId1"/>
    </p:custDataLst>
    <p:extLst>
      <p:ext uri="{BB962C8B-B14F-4D97-AF65-F5344CB8AC3E}">
        <p14:creationId xmlns:p14="http://schemas.microsoft.com/office/powerpoint/2010/main" val="1422177940"/>
      </p:ext>
    </p:extLst>
  </p:cSld>
  <p:clrMapOvr>
    <a:masterClrMapping/>
  </p:clrMapOvr>
  <mc:AlternateContent xmlns:mc="http://schemas.openxmlformats.org/markup-compatibility/2006" xmlns:p14="http://schemas.microsoft.com/office/powerpoint/2010/main">
    <mc:Choice Requires="p14">
      <p:transition spd="slow" p14:dur="2000" advTm="13266"/>
    </mc:Choice>
    <mc:Fallback xmlns="">
      <p:transition spd="slow" advTm="1326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図 123" descr="マップ&#10;&#10;自動的に生成された説明">
            <a:extLst>
              <a:ext uri="{FF2B5EF4-FFF2-40B4-BE49-F238E27FC236}">
                <a16:creationId xmlns:a16="http://schemas.microsoft.com/office/drawing/2014/main" id="{BB3F2DE2-F6BB-44D7-AEEF-25861A67BEB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201559" y="1136625"/>
            <a:ext cx="4189710" cy="3026315"/>
          </a:xfrm>
          <a:prstGeom prst="rect">
            <a:avLst/>
          </a:prstGeom>
          <a:scene3d>
            <a:camera prst="perspectiveRelaxed" fov="7200000"/>
            <a:lightRig rig="threePt" dir="t"/>
          </a:scene3d>
        </p:spPr>
      </p:pic>
      <p:grpSp>
        <p:nvGrpSpPr>
          <p:cNvPr id="125" name="グループ化 124">
            <a:extLst>
              <a:ext uri="{FF2B5EF4-FFF2-40B4-BE49-F238E27FC236}">
                <a16:creationId xmlns:a16="http://schemas.microsoft.com/office/drawing/2014/main" id="{92557B5F-BBB2-4D7B-A1A6-C0208E2559F1}"/>
              </a:ext>
            </a:extLst>
          </p:cNvPr>
          <p:cNvGrpSpPr/>
          <p:nvPr/>
        </p:nvGrpSpPr>
        <p:grpSpPr>
          <a:xfrm>
            <a:off x="3830318" y="2255482"/>
            <a:ext cx="1652589" cy="729051"/>
            <a:chOff x="3586161" y="3561021"/>
            <a:chExt cx="1652589" cy="729051"/>
          </a:xfrm>
        </p:grpSpPr>
        <p:sp>
          <p:nvSpPr>
            <p:cNvPr id="27" name="楕円 26">
              <a:extLst>
                <a:ext uri="{FF2B5EF4-FFF2-40B4-BE49-F238E27FC236}">
                  <a16:creationId xmlns:a16="http://schemas.microsoft.com/office/drawing/2014/main" id="{881F3A5F-064B-4840-A467-B632213B02A0}"/>
                </a:ext>
              </a:extLst>
            </p:cNvPr>
            <p:cNvSpPr/>
            <p:nvPr/>
          </p:nvSpPr>
          <p:spPr>
            <a:xfrm>
              <a:off x="3586161" y="3594247"/>
              <a:ext cx="1652589" cy="656977"/>
            </a:xfrm>
            <a:prstGeom prst="ellipse">
              <a:avLst/>
            </a:prstGeom>
            <a:solidFill>
              <a:srgbClr val="DB6413"/>
            </a:solid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28" name="正方形/長方形 27">
              <a:extLst>
                <a:ext uri="{FF2B5EF4-FFF2-40B4-BE49-F238E27FC236}">
                  <a16:creationId xmlns:a16="http://schemas.microsoft.com/office/drawing/2014/main" id="{4EAEB81C-BCA2-4293-84E6-AD93517D1F13}"/>
                </a:ext>
              </a:extLst>
            </p:cNvPr>
            <p:cNvSpPr/>
            <p:nvPr/>
          </p:nvSpPr>
          <p:spPr>
            <a:xfrm>
              <a:off x="3725764" y="3561021"/>
              <a:ext cx="1343927" cy="72905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a:solidFill>
                    <a:schemeClr val="tx1"/>
                  </a:solidFill>
                  <a:latin typeface="メイリオ" panose="020B0604030504040204" pitchFamily="50" charset="-128"/>
                  <a:ea typeface="メイリオ" panose="020B0604030504040204" pitchFamily="50" charset="-128"/>
                </a:rPr>
                <a:t>高水温</a:t>
              </a:r>
            </a:p>
          </p:txBody>
        </p:sp>
      </p:grpSp>
      <p:grpSp>
        <p:nvGrpSpPr>
          <p:cNvPr id="126" name="グループ化 125">
            <a:extLst>
              <a:ext uri="{FF2B5EF4-FFF2-40B4-BE49-F238E27FC236}">
                <a16:creationId xmlns:a16="http://schemas.microsoft.com/office/drawing/2014/main" id="{7DCC3089-FAF7-49AC-B068-B52A4771C955}"/>
              </a:ext>
            </a:extLst>
          </p:cNvPr>
          <p:cNvGrpSpPr/>
          <p:nvPr/>
        </p:nvGrpSpPr>
        <p:grpSpPr>
          <a:xfrm>
            <a:off x="3830318" y="2253494"/>
            <a:ext cx="1652589" cy="729051"/>
            <a:chOff x="3586161" y="3561021"/>
            <a:chExt cx="1652589" cy="729051"/>
          </a:xfrm>
        </p:grpSpPr>
        <p:sp>
          <p:nvSpPr>
            <p:cNvPr id="127" name="楕円 126">
              <a:extLst>
                <a:ext uri="{FF2B5EF4-FFF2-40B4-BE49-F238E27FC236}">
                  <a16:creationId xmlns:a16="http://schemas.microsoft.com/office/drawing/2014/main" id="{40D62090-21D7-4418-9234-F8DC5427CA85}"/>
                </a:ext>
              </a:extLst>
            </p:cNvPr>
            <p:cNvSpPr/>
            <p:nvPr/>
          </p:nvSpPr>
          <p:spPr>
            <a:xfrm>
              <a:off x="3586161" y="3594247"/>
              <a:ext cx="1652589" cy="656977"/>
            </a:xfrm>
            <a:prstGeom prst="ellipse">
              <a:avLst/>
            </a:prstGeom>
            <a:solidFill>
              <a:schemeClr val="accent1">
                <a:lumMod val="75000"/>
              </a:schemeClr>
            </a:solid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28" name="正方形/長方形 127">
              <a:extLst>
                <a:ext uri="{FF2B5EF4-FFF2-40B4-BE49-F238E27FC236}">
                  <a16:creationId xmlns:a16="http://schemas.microsoft.com/office/drawing/2014/main" id="{A4C00E4B-E719-47BE-A1E7-64B095DF4893}"/>
                </a:ext>
              </a:extLst>
            </p:cNvPr>
            <p:cNvSpPr/>
            <p:nvPr/>
          </p:nvSpPr>
          <p:spPr>
            <a:xfrm>
              <a:off x="3725764" y="3561021"/>
              <a:ext cx="1343927" cy="72905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a:solidFill>
                    <a:schemeClr val="tx1"/>
                  </a:solidFill>
                  <a:latin typeface="メイリオ" panose="020B0604030504040204" pitchFamily="50" charset="-128"/>
                  <a:ea typeface="メイリオ" panose="020B0604030504040204" pitchFamily="50" charset="-128"/>
                </a:rPr>
                <a:t>低水温</a:t>
              </a:r>
            </a:p>
          </p:txBody>
        </p:sp>
      </p:grpSp>
      <p:grpSp>
        <p:nvGrpSpPr>
          <p:cNvPr id="92" name="グループ化 91">
            <a:extLst>
              <a:ext uri="{FF2B5EF4-FFF2-40B4-BE49-F238E27FC236}">
                <a16:creationId xmlns:a16="http://schemas.microsoft.com/office/drawing/2014/main" id="{ACC263C5-20E0-42E4-A873-2084F9497535}"/>
              </a:ext>
            </a:extLst>
          </p:cNvPr>
          <p:cNvGrpSpPr/>
          <p:nvPr/>
        </p:nvGrpSpPr>
        <p:grpSpPr>
          <a:xfrm>
            <a:off x="3573352" y="1846684"/>
            <a:ext cx="1082449" cy="992550"/>
            <a:chOff x="3504570" y="3115420"/>
            <a:chExt cx="1082449" cy="992550"/>
          </a:xfrm>
        </p:grpSpPr>
        <p:sp>
          <p:nvSpPr>
            <p:cNvPr id="24" name="フローチャート: 直接アクセス記憶 23">
              <a:extLst>
                <a:ext uri="{FF2B5EF4-FFF2-40B4-BE49-F238E27FC236}">
                  <a16:creationId xmlns:a16="http://schemas.microsoft.com/office/drawing/2014/main" id="{701594D8-E47D-4408-B0F3-95266A1C36BF}"/>
                </a:ext>
              </a:extLst>
            </p:cNvPr>
            <p:cNvSpPr/>
            <p:nvPr/>
          </p:nvSpPr>
          <p:spPr>
            <a:xfrm rot="16200000">
              <a:off x="3606154" y="3013836"/>
              <a:ext cx="467808" cy="670976"/>
            </a:xfrm>
            <a:prstGeom prst="flowChartMagneticDrum">
              <a:avLst/>
            </a:prstGeom>
            <a:solidFill>
              <a:schemeClr val="accent2">
                <a:alpha val="50000"/>
              </a:schemeClr>
            </a:solidFill>
            <a:ln w="28575">
              <a:solidFill>
                <a:schemeClr val="accent2">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89" name="テキスト ボックス 88">
              <a:extLst>
                <a:ext uri="{FF2B5EF4-FFF2-40B4-BE49-F238E27FC236}">
                  <a16:creationId xmlns:a16="http://schemas.microsoft.com/office/drawing/2014/main" id="{5E2BD114-9872-4DCE-9CC5-803C82CDB4AB}"/>
                </a:ext>
              </a:extLst>
            </p:cNvPr>
            <p:cNvSpPr txBox="1"/>
            <p:nvPr/>
          </p:nvSpPr>
          <p:spPr>
            <a:xfrm>
              <a:off x="3588319" y="3311741"/>
              <a:ext cx="998700" cy="796229"/>
            </a:xfrm>
            <a:prstGeom prst="rect">
              <a:avLst/>
            </a:prstGeom>
          </p:spPr>
          <p:txBody>
            <a:bodyPr vert="horz" wrap="square" lIns="91440" tIns="45720" rIns="91440" bIns="45720" rtlCol="0">
              <a:normAutofit/>
              <a:scene3d>
                <a:camera prst="orthographicFront"/>
                <a:lightRig rig="threePt" dir="t"/>
              </a:scene3d>
              <a:sp3d extrusionH="57150">
                <a:bevelT w="38100" h="38100" prst="relaxedInset"/>
              </a:sp3d>
            </a:bodyPr>
            <a:lstStyle/>
            <a:p>
              <a:pPr algn="l">
                <a:lnSpc>
                  <a:spcPts val="2160"/>
                </a:lnSpc>
              </a:pPr>
              <a:r>
                <a:rPr kumimoji="1" lang="en-US" altLang="ja-JP" sz="3200" b="1">
                  <a:effectLst>
                    <a:glow rad="101600">
                      <a:schemeClr val="bg1">
                        <a:alpha val="60000"/>
                      </a:schemeClr>
                    </a:glow>
                    <a:outerShdw blurRad="50800" dist="38100" dir="5400000" algn="t" rotWithShape="0">
                      <a:prstClr val="black">
                        <a:alpha val="40000"/>
                      </a:prstClr>
                    </a:outerShdw>
                  </a:effectLst>
                  <a:latin typeface="メイリオ" panose="020B0604030504040204" pitchFamily="50" charset="-128"/>
                  <a:ea typeface="メイリオ" panose="020B0604030504040204" pitchFamily="50" charset="-128"/>
                </a:rPr>
                <a:t>H</a:t>
              </a:r>
              <a:endParaRPr kumimoji="1" lang="ja-JP" altLang="en-US" sz="3200" b="1">
                <a:effectLst>
                  <a:glow rad="101600">
                    <a:schemeClr val="bg1">
                      <a:alpha val="60000"/>
                    </a:schemeClr>
                  </a:glow>
                  <a:outerShdw blurRad="50800" dist="38100" dir="5400000" algn="t" rotWithShape="0">
                    <a:prstClr val="black">
                      <a:alpha val="40000"/>
                    </a:prstClr>
                  </a:outerShdw>
                </a:effectLst>
                <a:latin typeface="メイリオ" panose="020B0604030504040204" pitchFamily="50" charset="-128"/>
                <a:ea typeface="メイリオ" panose="020B0604030504040204" pitchFamily="50" charset="-128"/>
              </a:endParaRPr>
            </a:p>
          </p:txBody>
        </p:sp>
      </p:grpSp>
      <p:sp>
        <p:nvSpPr>
          <p:cNvPr id="3" name="タイトル 2">
            <a:extLst>
              <a:ext uri="{FF2B5EF4-FFF2-40B4-BE49-F238E27FC236}">
                <a16:creationId xmlns:a16="http://schemas.microsoft.com/office/drawing/2014/main" id="{A9307E6D-C1FB-434C-88EC-895FA747345F}"/>
              </a:ext>
            </a:extLst>
          </p:cNvPr>
          <p:cNvSpPr>
            <a:spLocks noGrp="1"/>
          </p:cNvSpPr>
          <p:nvPr>
            <p:ph type="title"/>
          </p:nvPr>
        </p:nvSpPr>
        <p:spPr/>
        <p:txBody>
          <a:bodyPr/>
          <a:lstStyle/>
          <a:p>
            <a:r>
              <a:rPr kumimoji="1" lang="ja-JP" altLang="en-US"/>
              <a:t>結論と今後の展望</a:t>
            </a:r>
          </a:p>
        </p:txBody>
      </p:sp>
      <p:sp>
        <p:nvSpPr>
          <p:cNvPr id="4" name="スライド番号プレースホルダー 3">
            <a:extLst>
              <a:ext uri="{FF2B5EF4-FFF2-40B4-BE49-F238E27FC236}">
                <a16:creationId xmlns:a16="http://schemas.microsoft.com/office/drawing/2014/main" id="{7506AFE3-137E-4E06-92AC-C8CC305F1B1C}"/>
              </a:ext>
            </a:extLst>
          </p:cNvPr>
          <p:cNvSpPr>
            <a:spLocks noGrp="1"/>
          </p:cNvSpPr>
          <p:nvPr>
            <p:ph type="sldNum" sz="quarter" idx="12"/>
          </p:nvPr>
        </p:nvSpPr>
        <p:spPr/>
        <p:txBody>
          <a:bodyPr/>
          <a:lstStyle/>
          <a:p>
            <a:fld id="{059AD247-B2A3-4F45-9656-C7AEB2D890CE}" type="slidenum">
              <a:rPr kumimoji="1" lang="ja-JP" altLang="en-US" smtClean="0"/>
              <a:pPr/>
              <a:t>10</a:t>
            </a:fld>
            <a:endParaRPr kumimoji="1" lang="ja-JP" altLang="en-US"/>
          </a:p>
        </p:txBody>
      </p:sp>
      <p:sp>
        <p:nvSpPr>
          <p:cNvPr id="26" name="正方形/長方形 25">
            <a:extLst>
              <a:ext uri="{FF2B5EF4-FFF2-40B4-BE49-F238E27FC236}">
                <a16:creationId xmlns:a16="http://schemas.microsoft.com/office/drawing/2014/main" id="{0CA4C6C0-499B-445A-9AA4-2EA158E33272}"/>
              </a:ext>
            </a:extLst>
          </p:cNvPr>
          <p:cNvSpPr/>
          <p:nvPr/>
        </p:nvSpPr>
        <p:spPr>
          <a:xfrm>
            <a:off x="3895356" y="1128619"/>
            <a:ext cx="1701649" cy="72905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a:solidFill>
                  <a:schemeClr val="accent1">
                    <a:lumMod val="75000"/>
                  </a:schemeClr>
                </a:solidFill>
                <a:latin typeface="メイリオ" panose="020B0604030504040204" pitchFamily="50" charset="-128"/>
                <a:ea typeface="メイリオ" panose="020B0604030504040204" pitchFamily="50" charset="-128"/>
              </a:rPr>
              <a:t>オホーツク海高気圧</a:t>
            </a:r>
          </a:p>
        </p:txBody>
      </p:sp>
      <p:grpSp>
        <p:nvGrpSpPr>
          <p:cNvPr id="90" name="グループ化 89">
            <a:extLst>
              <a:ext uri="{FF2B5EF4-FFF2-40B4-BE49-F238E27FC236}">
                <a16:creationId xmlns:a16="http://schemas.microsoft.com/office/drawing/2014/main" id="{8CB0860B-0C51-4AE5-A54E-2E926DB92690}"/>
              </a:ext>
            </a:extLst>
          </p:cNvPr>
          <p:cNvGrpSpPr/>
          <p:nvPr/>
        </p:nvGrpSpPr>
        <p:grpSpPr>
          <a:xfrm>
            <a:off x="1864280" y="2508178"/>
            <a:ext cx="1273283" cy="1303941"/>
            <a:chOff x="1865577" y="3779297"/>
            <a:chExt cx="1273283" cy="1303941"/>
          </a:xfrm>
        </p:grpSpPr>
        <p:sp>
          <p:nvSpPr>
            <p:cNvPr id="31" name="フローチャート: 直接アクセス記憶 30">
              <a:extLst>
                <a:ext uri="{FF2B5EF4-FFF2-40B4-BE49-F238E27FC236}">
                  <a16:creationId xmlns:a16="http://schemas.microsoft.com/office/drawing/2014/main" id="{202CB66F-1535-4B2F-BB74-D2CC3CAEF250}"/>
                </a:ext>
              </a:extLst>
            </p:cNvPr>
            <p:cNvSpPr/>
            <p:nvPr/>
          </p:nvSpPr>
          <p:spPr>
            <a:xfrm rot="16200000">
              <a:off x="1914503" y="3730371"/>
              <a:ext cx="986092" cy="1083943"/>
            </a:xfrm>
            <a:prstGeom prst="flowChartMagneticDrum">
              <a:avLst/>
            </a:prstGeom>
            <a:solidFill>
              <a:schemeClr val="accent2">
                <a:alpha val="50000"/>
              </a:schemeClr>
            </a:solidFill>
            <a:ln w="28575">
              <a:solidFill>
                <a:schemeClr val="accent2">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87" name="テキスト ボックス 86">
              <a:extLst>
                <a:ext uri="{FF2B5EF4-FFF2-40B4-BE49-F238E27FC236}">
                  <a16:creationId xmlns:a16="http://schemas.microsoft.com/office/drawing/2014/main" id="{B9141595-040F-46CB-9541-2AA65AE3A54D}"/>
                </a:ext>
              </a:extLst>
            </p:cNvPr>
            <p:cNvSpPr txBox="1"/>
            <p:nvPr/>
          </p:nvSpPr>
          <p:spPr>
            <a:xfrm>
              <a:off x="2140160" y="4287009"/>
              <a:ext cx="998700" cy="796229"/>
            </a:xfrm>
            <a:prstGeom prst="rect">
              <a:avLst/>
            </a:prstGeom>
          </p:spPr>
          <p:txBody>
            <a:bodyPr vert="horz" wrap="square" lIns="91440" tIns="45720" rIns="91440" bIns="45720" rtlCol="0">
              <a:normAutofit/>
              <a:scene3d>
                <a:camera prst="orthographicFront"/>
                <a:lightRig rig="threePt" dir="t"/>
              </a:scene3d>
              <a:sp3d extrusionH="57150">
                <a:bevelT w="38100" h="38100" prst="relaxedInset"/>
              </a:sp3d>
            </a:bodyPr>
            <a:lstStyle/>
            <a:p>
              <a:pPr algn="l">
                <a:lnSpc>
                  <a:spcPts val="2160"/>
                </a:lnSpc>
              </a:pPr>
              <a:r>
                <a:rPr kumimoji="1" lang="en-US" altLang="ja-JP" sz="3200" b="1">
                  <a:effectLst>
                    <a:glow rad="101600">
                      <a:schemeClr val="bg1">
                        <a:alpha val="60000"/>
                      </a:schemeClr>
                    </a:glow>
                    <a:outerShdw blurRad="50800" dist="38100" dir="5400000" algn="t" rotWithShape="0">
                      <a:prstClr val="black">
                        <a:alpha val="40000"/>
                      </a:prstClr>
                    </a:outerShdw>
                  </a:effectLst>
                  <a:latin typeface="メイリオ" panose="020B0604030504040204" pitchFamily="50" charset="-128"/>
                  <a:ea typeface="メイリオ" panose="020B0604030504040204" pitchFamily="50" charset="-128"/>
                </a:rPr>
                <a:t>H</a:t>
              </a:r>
              <a:endParaRPr kumimoji="1" lang="ja-JP" altLang="en-US" sz="3200" b="1">
                <a:effectLst>
                  <a:glow rad="101600">
                    <a:schemeClr val="bg1">
                      <a:alpha val="60000"/>
                    </a:schemeClr>
                  </a:glow>
                  <a:outerShdw blurRad="50800" dist="38100" dir="5400000" algn="t" rotWithShape="0">
                    <a:prstClr val="black">
                      <a:alpha val="40000"/>
                    </a:prstClr>
                  </a:outerShdw>
                </a:effectLst>
                <a:latin typeface="メイリオ" panose="020B0604030504040204" pitchFamily="50" charset="-128"/>
                <a:ea typeface="メイリオ" panose="020B0604030504040204" pitchFamily="50" charset="-128"/>
              </a:endParaRPr>
            </a:p>
          </p:txBody>
        </p:sp>
      </p:grpSp>
      <p:grpSp>
        <p:nvGrpSpPr>
          <p:cNvPr id="94" name="グループ化 93">
            <a:extLst>
              <a:ext uri="{FF2B5EF4-FFF2-40B4-BE49-F238E27FC236}">
                <a16:creationId xmlns:a16="http://schemas.microsoft.com/office/drawing/2014/main" id="{9409C9E8-EB68-4596-81C7-E40AC31218CF}"/>
              </a:ext>
            </a:extLst>
          </p:cNvPr>
          <p:cNvGrpSpPr/>
          <p:nvPr/>
        </p:nvGrpSpPr>
        <p:grpSpPr>
          <a:xfrm>
            <a:off x="3126310" y="2153881"/>
            <a:ext cx="1132233" cy="1134717"/>
            <a:chOff x="5943031" y="1717087"/>
            <a:chExt cx="1132233" cy="1134717"/>
          </a:xfrm>
        </p:grpSpPr>
        <p:sp>
          <p:nvSpPr>
            <p:cNvPr id="80" name="フローチャート: 磁気ディスク 79">
              <a:extLst>
                <a:ext uri="{FF2B5EF4-FFF2-40B4-BE49-F238E27FC236}">
                  <a16:creationId xmlns:a16="http://schemas.microsoft.com/office/drawing/2014/main" id="{0184FA28-F198-4B1B-A426-AB44A0C740E6}"/>
                </a:ext>
              </a:extLst>
            </p:cNvPr>
            <p:cNvSpPr/>
            <p:nvPr/>
          </p:nvSpPr>
          <p:spPr>
            <a:xfrm>
              <a:off x="5943031" y="1717087"/>
              <a:ext cx="764742" cy="663988"/>
            </a:xfrm>
            <a:prstGeom prst="flowChartMagneticDisk">
              <a:avLst/>
            </a:prstGeom>
            <a:solidFill>
              <a:schemeClr val="accent2">
                <a:alpha val="50000"/>
              </a:schemeClr>
            </a:solidFill>
            <a:ln w="28575">
              <a:solidFill>
                <a:schemeClr val="accent2">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93" name="テキスト ボックス 92">
              <a:extLst>
                <a:ext uri="{FF2B5EF4-FFF2-40B4-BE49-F238E27FC236}">
                  <a16:creationId xmlns:a16="http://schemas.microsoft.com/office/drawing/2014/main" id="{F902DFB9-1AFE-47B5-952F-03A15EF20F78}"/>
                </a:ext>
              </a:extLst>
            </p:cNvPr>
            <p:cNvSpPr txBox="1"/>
            <p:nvPr/>
          </p:nvSpPr>
          <p:spPr>
            <a:xfrm>
              <a:off x="6076564" y="2055575"/>
              <a:ext cx="998700" cy="796229"/>
            </a:xfrm>
            <a:prstGeom prst="rect">
              <a:avLst/>
            </a:prstGeom>
          </p:spPr>
          <p:txBody>
            <a:bodyPr vert="horz" wrap="square" lIns="91440" tIns="45720" rIns="91440" bIns="45720" rtlCol="0">
              <a:normAutofit/>
              <a:scene3d>
                <a:camera prst="orthographicFront"/>
                <a:lightRig rig="threePt" dir="t"/>
              </a:scene3d>
              <a:sp3d extrusionH="57150">
                <a:bevelT w="38100" h="38100" prst="relaxedInset"/>
              </a:sp3d>
            </a:bodyPr>
            <a:lstStyle/>
            <a:p>
              <a:pPr algn="l">
                <a:lnSpc>
                  <a:spcPts val="2160"/>
                </a:lnSpc>
              </a:pPr>
              <a:r>
                <a:rPr kumimoji="1" lang="en-US" altLang="ja-JP" sz="3200" b="1">
                  <a:effectLst>
                    <a:glow rad="101600">
                      <a:schemeClr val="bg1">
                        <a:alpha val="60000"/>
                      </a:schemeClr>
                    </a:glow>
                    <a:outerShdw blurRad="50800" dist="38100" dir="5400000" algn="t" rotWithShape="0">
                      <a:prstClr val="black">
                        <a:alpha val="40000"/>
                      </a:prstClr>
                    </a:outerShdw>
                  </a:effectLst>
                  <a:latin typeface="メイリオ" panose="020B0604030504040204" pitchFamily="50" charset="-128"/>
                  <a:ea typeface="メイリオ" panose="020B0604030504040204" pitchFamily="50" charset="-128"/>
                </a:rPr>
                <a:t>H</a:t>
              </a:r>
              <a:endParaRPr kumimoji="1" lang="ja-JP" altLang="en-US" sz="3200" b="1">
                <a:effectLst>
                  <a:glow rad="101600">
                    <a:schemeClr val="bg1">
                      <a:alpha val="60000"/>
                    </a:schemeClr>
                  </a:glow>
                  <a:outerShdw blurRad="50800" dist="38100" dir="5400000" algn="t" rotWithShape="0">
                    <a:prstClr val="black">
                      <a:alpha val="40000"/>
                    </a:prstClr>
                  </a:outerShdw>
                </a:effectLst>
                <a:latin typeface="メイリオ" panose="020B0604030504040204" pitchFamily="50" charset="-128"/>
                <a:ea typeface="メイリオ" panose="020B0604030504040204" pitchFamily="50" charset="-128"/>
              </a:endParaRPr>
            </a:p>
          </p:txBody>
        </p:sp>
      </p:grpSp>
      <p:sp>
        <p:nvSpPr>
          <p:cNvPr id="100" name="正方形/長方形 99">
            <a:extLst>
              <a:ext uri="{FF2B5EF4-FFF2-40B4-BE49-F238E27FC236}">
                <a16:creationId xmlns:a16="http://schemas.microsoft.com/office/drawing/2014/main" id="{6FD36E39-88D5-4EF9-902D-C8A4570BDA69}"/>
              </a:ext>
            </a:extLst>
          </p:cNvPr>
          <p:cNvSpPr/>
          <p:nvPr/>
        </p:nvSpPr>
        <p:spPr>
          <a:xfrm>
            <a:off x="3120867" y="1014227"/>
            <a:ext cx="770185" cy="1272466"/>
          </a:xfrm>
          <a:prstGeom prst="rect">
            <a:avLst/>
          </a:prstGeom>
          <a:solidFill>
            <a:schemeClr val="accent2">
              <a:alpha val="50000"/>
            </a:schemeClr>
          </a:solidFill>
          <a:ln w="28575">
            <a:solidFill>
              <a:schemeClr val="accent2">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03" name="テキスト ボックス 102">
            <a:extLst>
              <a:ext uri="{FF2B5EF4-FFF2-40B4-BE49-F238E27FC236}">
                <a16:creationId xmlns:a16="http://schemas.microsoft.com/office/drawing/2014/main" id="{8AE9AEB9-F47E-4D94-9522-D5A09168CDA5}"/>
              </a:ext>
            </a:extLst>
          </p:cNvPr>
          <p:cNvSpPr txBox="1"/>
          <p:nvPr/>
        </p:nvSpPr>
        <p:spPr>
          <a:xfrm>
            <a:off x="3254400" y="1245057"/>
            <a:ext cx="998700" cy="796229"/>
          </a:xfrm>
          <a:prstGeom prst="rect">
            <a:avLst/>
          </a:prstGeom>
        </p:spPr>
        <p:txBody>
          <a:bodyPr vert="horz" wrap="square" lIns="91440" tIns="45720" rIns="91440" bIns="45720" rtlCol="0">
            <a:normAutofit/>
            <a:scene3d>
              <a:camera prst="orthographicFront"/>
              <a:lightRig rig="threePt" dir="t"/>
            </a:scene3d>
            <a:sp3d extrusionH="57150">
              <a:bevelT w="38100" h="38100" prst="relaxedInset"/>
            </a:sp3d>
          </a:bodyPr>
          <a:lstStyle/>
          <a:p>
            <a:pPr algn="l">
              <a:lnSpc>
                <a:spcPts val="2160"/>
              </a:lnSpc>
            </a:pPr>
            <a:r>
              <a:rPr kumimoji="1" lang="en-US" altLang="ja-JP" sz="3200" b="1">
                <a:effectLst>
                  <a:glow rad="101600">
                    <a:schemeClr val="bg1">
                      <a:alpha val="60000"/>
                    </a:schemeClr>
                  </a:glow>
                  <a:outerShdw blurRad="50800" dist="38100" dir="5400000" algn="t" rotWithShape="0">
                    <a:prstClr val="black">
                      <a:alpha val="40000"/>
                    </a:prstClr>
                  </a:outerShdw>
                </a:effectLst>
                <a:latin typeface="メイリオ" panose="020B0604030504040204" pitchFamily="50" charset="-128"/>
                <a:ea typeface="メイリオ" panose="020B0604030504040204" pitchFamily="50" charset="-128"/>
              </a:rPr>
              <a:t>H</a:t>
            </a:r>
            <a:endParaRPr kumimoji="1" lang="ja-JP" altLang="en-US" sz="3200" b="1">
              <a:effectLst>
                <a:glow rad="101600">
                  <a:schemeClr val="bg1">
                    <a:alpha val="60000"/>
                  </a:schemeClr>
                </a:glow>
                <a:outerShdw blurRad="50800" dist="38100" dir="5400000" algn="t" rotWithShape="0">
                  <a:prstClr val="black">
                    <a:alpha val="40000"/>
                  </a:prstClr>
                </a:outerShdw>
              </a:effectLst>
              <a:latin typeface="メイリオ" panose="020B0604030504040204" pitchFamily="50" charset="-128"/>
              <a:ea typeface="メイリオ" panose="020B0604030504040204" pitchFamily="50" charset="-128"/>
            </a:endParaRPr>
          </a:p>
        </p:txBody>
      </p:sp>
      <p:sp>
        <p:nvSpPr>
          <p:cNvPr id="104" name="楕円 103">
            <a:extLst>
              <a:ext uri="{FF2B5EF4-FFF2-40B4-BE49-F238E27FC236}">
                <a16:creationId xmlns:a16="http://schemas.microsoft.com/office/drawing/2014/main" id="{9812E936-94B8-4BF8-9971-1E66B86A52AE}"/>
              </a:ext>
            </a:extLst>
          </p:cNvPr>
          <p:cNvSpPr/>
          <p:nvPr/>
        </p:nvSpPr>
        <p:spPr>
          <a:xfrm>
            <a:off x="3131842" y="2160332"/>
            <a:ext cx="743320" cy="19960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05" name="楕円 104">
            <a:extLst>
              <a:ext uri="{FF2B5EF4-FFF2-40B4-BE49-F238E27FC236}">
                <a16:creationId xmlns:a16="http://schemas.microsoft.com/office/drawing/2014/main" id="{3002774F-D184-471D-AE70-B4BE10151EE7}"/>
              </a:ext>
            </a:extLst>
          </p:cNvPr>
          <p:cNvSpPr/>
          <p:nvPr/>
        </p:nvSpPr>
        <p:spPr>
          <a:xfrm>
            <a:off x="3122315" y="915270"/>
            <a:ext cx="770185" cy="199601"/>
          </a:xfrm>
          <a:prstGeom prst="ellipse">
            <a:avLst/>
          </a:prstGeom>
          <a:solidFill>
            <a:schemeClr val="accent2">
              <a:lumMod val="60000"/>
              <a:lumOff val="4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12" name="正方形/長方形 111">
            <a:extLst>
              <a:ext uri="{FF2B5EF4-FFF2-40B4-BE49-F238E27FC236}">
                <a16:creationId xmlns:a16="http://schemas.microsoft.com/office/drawing/2014/main" id="{6654DB9D-6D0F-4E4F-BBE4-D19B29245BEA}"/>
              </a:ext>
            </a:extLst>
          </p:cNvPr>
          <p:cNvSpPr/>
          <p:nvPr/>
        </p:nvSpPr>
        <p:spPr>
          <a:xfrm>
            <a:off x="1880390" y="1412780"/>
            <a:ext cx="1067834" cy="1272466"/>
          </a:xfrm>
          <a:prstGeom prst="rect">
            <a:avLst/>
          </a:prstGeom>
          <a:solidFill>
            <a:schemeClr val="accent2">
              <a:alpha val="50000"/>
            </a:schemeClr>
          </a:solidFill>
          <a:ln w="28575">
            <a:solidFill>
              <a:schemeClr val="accent2">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13" name="テキスト ボックス 112">
            <a:extLst>
              <a:ext uri="{FF2B5EF4-FFF2-40B4-BE49-F238E27FC236}">
                <a16:creationId xmlns:a16="http://schemas.microsoft.com/office/drawing/2014/main" id="{161343E5-A33F-445A-A23E-A0E4110B3D05}"/>
              </a:ext>
            </a:extLst>
          </p:cNvPr>
          <p:cNvSpPr txBox="1"/>
          <p:nvPr/>
        </p:nvSpPr>
        <p:spPr>
          <a:xfrm>
            <a:off x="2174635" y="1910890"/>
            <a:ext cx="998700" cy="796229"/>
          </a:xfrm>
          <a:prstGeom prst="rect">
            <a:avLst/>
          </a:prstGeom>
        </p:spPr>
        <p:txBody>
          <a:bodyPr vert="horz" wrap="square" lIns="91440" tIns="45720" rIns="91440" bIns="45720" rtlCol="0">
            <a:normAutofit/>
            <a:scene3d>
              <a:camera prst="orthographicFront"/>
              <a:lightRig rig="threePt" dir="t"/>
            </a:scene3d>
            <a:sp3d extrusionH="57150">
              <a:bevelT w="38100" h="38100" prst="relaxedInset"/>
            </a:sp3d>
          </a:bodyPr>
          <a:lstStyle/>
          <a:p>
            <a:pPr algn="l">
              <a:lnSpc>
                <a:spcPts val="2160"/>
              </a:lnSpc>
            </a:pPr>
            <a:r>
              <a:rPr kumimoji="1" lang="en-US" altLang="ja-JP" sz="3200" b="1">
                <a:effectLst>
                  <a:glow rad="101600">
                    <a:schemeClr val="bg1">
                      <a:alpha val="60000"/>
                    </a:schemeClr>
                  </a:glow>
                  <a:outerShdw blurRad="50800" dist="38100" dir="5400000" algn="t" rotWithShape="0">
                    <a:prstClr val="black">
                      <a:alpha val="40000"/>
                    </a:prstClr>
                  </a:outerShdw>
                </a:effectLst>
                <a:latin typeface="メイリオ" panose="020B0604030504040204" pitchFamily="50" charset="-128"/>
                <a:ea typeface="メイリオ" panose="020B0604030504040204" pitchFamily="50" charset="-128"/>
              </a:rPr>
              <a:t>H</a:t>
            </a:r>
            <a:endParaRPr kumimoji="1" lang="ja-JP" altLang="en-US" sz="3200" b="1">
              <a:effectLst>
                <a:glow rad="101600">
                  <a:schemeClr val="bg1">
                    <a:alpha val="60000"/>
                  </a:schemeClr>
                </a:glow>
                <a:outerShdw blurRad="50800" dist="38100" dir="5400000" algn="t" rotWithShape="0">
                  <a:prstClr val="black">
                    <a:alpha val="40000"/>
                  </a:prstClr>
                </a:outerShdw>
              </a:effectLst>
              <a:latin typeface="メイリオ" panose="020B0604030504040204" pitchFamily="50" charset="-128"/>
              <a:ea typeface="メイリオ" panose="020B0604030504040204" pitchFamily="50" charset="-128"/>
            </a:endParaRPr>
          </a:p>
        </p:txBody>
      </p:sp>
      <p:sp>
        <p:nvSpPr>
          <p:cNvPr id="111" name="楕円 110">
            <a:extLst>
              <a:ext uri="{FF2B5EF4-FFF2-40B4-BE49-F238E27FC236}">
                <a16:creationId xmlns:a16="http://schemas.microsoft.com/office/drawing/2014/main" id="{104ACCFB-CCB6-45B9-B0FC-A2E37F74312B}"/>
              </a:ext>
            </a:extLst>
          </p:cNvPr>
          <p:cNvSpPr/>
          <p:nvPr/>
        </p:nvSpPr>
        <p:spPr>
          <a:xfrm>
            <a:off x="1880390" y="2535853"/>
            <a:ext cx="1067834" cy="27995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14" name="楕円 113">
            <a:extLst>
              <a:ext uri="{FF2B5EF4-FFF2-40B4-BE49-F238E27FC236}">
                <a16:creationId xmlns:a16="http://schemas.microsoft.com/office/drawing/2014/main" id="{B408E7E4-36E7-40F5-A2DC-6754B3BA0085}"/>
              </a:ext>
            </a:extLst>
          </p:cNvPr>
          <p:cNvSpPr/>
          <p:nvPr/>
        </p:nvSpPr>
        <p:spPr>
          <a:xfrm>
            <a:off x="1877098" y="1243912"/>
            <a:ext cx="1067834" cy="297166"/>
          </a:xfrm>
          <a:prstGeom prst="ellipse">
            <a:avLst/>
          </a:prstGeom>
          <a:solidFill>
            <a:schemeClr val="accent2">
              <a:lumMod val="60000"/>
              <a:lumOff val="4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25" name="矢印: 下 24">
            <a:extLst>
              <a:ext uri="{FF2B5EF4-FFF2-40B4-BE49-F238E27FC236}">
                <a16:creationId xmlns:a16="http://schemas.microsoft.com/office/drawing/2014/main" id="{43E4F390-B9E9-4B91-94C0-78D2DDD9C1E7}"/>
              </a:ext>
            </a:extLst>
          </p:cNvPr>
          <p:cNvSpPr/>
          <p:nvPr/>
        </p:nvSpPr>
        <p:spPr>
          <a:xfrm rot="3629359">
            <a:off x="4028897" y="2111391"/>
            <a:ext cx="239546" cy="438827"/>
          </a:xfrm>
          <a:prstGeom prst="downArrow">
            <a:avLst/>
          </a:prstGeom>
          <a:solidFill>
            <a:schemeClr val="accent2"/>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29" name="テキスト ボックス 128">
            <a:extLst>
              <a:ext uri="{FF2B5EF4-FFF2-40B4-BE49-F238E27FC236}">
                <a16:creationId xmlns:a16="http://schemas.microsoft.com/office/drawing/2014/main" id="{DBCC3F86-9590-4F6C-AC42-56DF0E60C38D}"/>
              </a:ext>
            </a:extLst>
          </p:cNvPr>
          <p:cNvSpPr txBox="1"/>
          <p:nvPr/>
        </p:nvSpPr>
        <p:spPr>
          <a:xfrm>
            <a:off x="5156200" y="944360"/>
            <a:ext cx="914400" cy="914400"/>
          </a:xfrm>
          <a:prstGeom prst="rect">
            <a:avLst/>
          </a:prstGeom>
        </p:spPr>
        <p:txBody>
          <a:bodyPr vert="horz" wrap="none" lIns="91440" tIns="45720" rIns="91440" bIns="45720" rtlCol="0">
            <a:normAutofit/>
          </a:bodyPr>
          <a:lstStyle/>
          <a:p>
            <a:pPr algn="l">
              <a:lnSpc>
                <a:spcPts val="2160"/>
              </a:lnSpc>
            </a:pPr>
            <a:endParaRPr kumimoji="1" lang="ja-JP" altLang="en-US" sz="1800">
              <a:latin typeface="メイリオ" panose="020B0604030504040204" pitchFamily="50" charset="-128"/>
            </a:endParaRPr>
          </a:p>
        </p:txBody>
      </p:sp>
      <p:grpSp>
        <p:nvGrpSpPr>
          <p:cNvPr id="2" name="グループ化 1">
            <a:extLst>
              <a:ext uri="{FF2B5EF4-FFF2-40B4-BE49-F238E27FC236}">
                <a16:creationId xmlns:a16="http://schemas.microsoft.com/office/drawing/2014/main" id="{A9E26ADA-EFCE-4307-91FA-7E17141F985E}"/>
              </a:ext>
            </a:extLst>
          </p:cNvPr>
          <p:cNvGrpSpPr/>
          <p:nvPr/>
        </p:nvGrpSpPr>
        <p:grpSpPr>
          <a:xfrm>
            <a:off x="252852" y="4300241"/>
            <a:ext cx="8973039" cy="914401"/>
            <a:chOff x="280205" y="411411"/>
            <a:chExt cx="8973039" cy="914401"/>
          </a:xfrm>
        </p:grpSpPr>
        <p:sp>
          <p:nvSpPr>
            <p:cNvPr id="8" name="正方形/長方形 7">
              <a:extLst>
                <a:ext uri="{FF2B5EF4-FFF2-40B4-BE49-F238E27FC236}">
                  <a16:creationId xmlns:a16="http://schemas.microsoft.com/office/drawing/2014/main" id="{41B92C72-2F70-47F7-A3B8-0A5ADF541EDD}"/>
                </a:ext>
              </a:extLst>
            </p:cNvPr>
            <p:cNvSpPr/>
            <p:nvPr/>
          </p:nvSpPr>
          <p:spPr>
            <a:xfrm>
              <a:off x="475781" y="464488"/>
              <a:ext cx="4868564" cy="788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900"/>
                </a:lnSpc>
              </a:pPr>
              <a:r>
                <a:rPr kumimoji="1" lang="ja-JP" altLang="en-US">
                  <a:solidFill>
                    <a:schemeClr val="tx1"/>
                  </a:solidFill>
                  <a:latin typeface="メイリオ" panose="020B0604030504040204" pitchFamily="50" charset="-128"/>
                  <a:ea typeface="メイリオ" panose="020B0604030504040204" pitchFamily="50" charset="-128"/>
                </a:rPr>
                <a:t>　　①オホーツク海高気圧が発達していない</a:t>
              </a:r>
              <a:endParaRPr kumimoji="1" lang="en-US" altLang="ja-JP">
                <a:solidFill>
                  <a:schemeClr val="tx1"/>
                </a:solidFill>
                <a:latin typeface="メイリオ" panose="020B0604030504040204" pitchFamily="50" charset="-128"/>
                <a:ea typeface="メイリオ" panose="020B0604030504040204" pitchFamily="50" charset="-128"/>
              </a:endParaRPr>
            </a:p>
            <a:p>
              <a:pPr>
                <a:lnSpc>
                  <a:spcPts val="2900"/>
                </a:lnSpc>
              </a:pPr>
              <a:r>
                <a:rPr kumimoji="1" lang="ja-JP" altLang="en-US">
                  <a:solidFill>
                    <a:schemeClr val="tx1"/>
                  </a:solidFill>
                  <a:latin typeface="メイリオ" panose="020B0604030504040204" pitchFamily="50" charset="-128"/>
                  <a:ea typeface="メイリオ" panose="020B0604030504040204" pitchFamily="50" charset="-128"/>
                </a:rPr>
                <a:t>　　②負の</a:t>
              </a:r>
              <a:r>
                <a:rPr kumimoji="1" lang="en-US" altLang="ja-JP">
                  <a:solidFill>
                    <a:schemeClr val="tx1"/>
                  </a:solidFill>
                  <a:latin typeface="メイリオ" panose="020B0604030504040204" pitchFamily="50" charset="-128"/>
                  <a:ea typeface="メイリオ" panose="020B0604030504040204" pitchFamily="50" charset="-128"/>
                </a:rPr>
                <a:t>PJ</a:t>
              </a:r>
              <a:r>
                <a:rPr kumimoji="1" lang="ja-JP" altLang="en-US">
                  <a:solidFill>
                    <a:schemeClr val="tx1"/>
                  </a:solidFill>
                  <a:latin typeface="メイリオ" panose="020B0604030504040204" pitchFamily="50" charset="-128"/>
                  <a:ea typeface="メイリオ" panose="020B0604030504040204" pitchFamily="50" charset="-128"/>
                </a:rPr>
                <a:t>パターンが発生していない</a:t>
              </a:r>
              <a:endParaRPr kumimoji="1" lang="en-US" altLang="ja-JP">
                <a:solidFill>
                  <a:schemeClr val="tx1"/>
                </a:solidFill>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5D569917-153D-425E-B7F9-41C6D8F90ECE}"/>
                </a:ext>
              </a:extLst>
            </p:cNvPr>
            <p:cNvSpPr/>
            <p:nvPr/>
          </p:nvSpPr>
          <p:spPr>
            <a:xfrm>
              <a:off x="280205" y="738046"/>
              <a:ext cx="612787" cy="2412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0000" bIns="36000" rtlCol="0" anchor="ctr"/>
            <a:lstStyle/>
            <a:p>
              <a:pPr algn="ctr"/>
              <a:r>
                <a:rPr kumimoji="1" lang="ja-JP" altLang="en-US" sz="1600">
                  <a:solidFill>
                    <a:schemeClr val="tx1"/>
                  </a:solidFill>
                  <a:latin typeface="メイリオ" panose="020B0604030504040204" pitchFamily="50" charset="-128"/>
                  <a:ea typeface="メイリオ" panose="020B0604030504040204" pitchFamily="50" charset="-128"/>
                </a:rPr>
                <a:t>仮説</a:t>
              </a:r>
            </a:p>
          </p:txBody>
        </p:sp>
        <p:grpSp>
          <p:nvGrpSpPr>
            <p:cNvPr id="137" name="グループ化 136">
              <a:extLst>
                <a:ext uri="{FF2B5EF4-FFF2-40B4-BE49-F238E27FC236}">
                  <a16:creationId xmlns:a16="http://schemas.microsoft.com/office/drawing/2014/main" id="{2BB46B8F-A343-4F9C-9E43-3CFEC4F4FD9D}"/>
                </a:ext>
              </a:extLst>
            </p:cNvPr>
            <p:cNvGrpSpPr/>
            <p:nvPr/>
          </p:nvGrpSpPr>
          <p:grpSpPr>
            <a:xfrm>
              <a:off x="5620853" y="411411"/>
              <a:ext cx="3632391" cy="914401"/>
              <a:chOff x="5620853" y="483280"/>
              <a:chExt cx="3632391" cy="914401"/>
            </a:xfrm>
          </p:grpSpPr>
          <p:sp>
            <p:nvSpPr>
              <p:cNvPr id="130" name="正方形/長方形 129">
                <a:extLst>
                  <a:ext uri="{FF2B5EF4-FFF2-40B4-BE49-F238E27FC236}">
                    <a16:creationId xmlns:a16="http://schemas.microsoft.com/office/drawing/2014/main" id="{A3E1CC87-16CA-490E-A375-C467CAFC9943}"/>
                  </a:ext>
                </a:extLst>
              </p:cNvPr>
              <p:cNvSpPr/>
              <p:nvPr/>
            </p:nvSpPr>
            <p:spPr>
              <a:xfrm>
                <a:off x="5958747" y="483280"/>
                <a:ext cx="3294497" cy="914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900"/>
                  </a:lnSpc>
                </a:pPr>
                <a:r>
                  <a:rPr kumimoji="1" lang="ja-JP" altLang="en-US" b="1">
                    <a:solidFill>
                      <a:schemeClr val="tx1"/>
                    </a:solidFill>
                    <a:latin typeface="メイリオ" panose="020B0604030504040204" pitchFamily="50" charset="-128"/>
                    <a:ea typeface="メイリオ" panose="020B0604030504040204" pitchFamily="50" charset="-128"/>
                  </a:rPr>
                  <a:t>近年も発達</a:t>
                </a:r>
                <a:endParaRPr kumimoji="1" lang="en-US" altLang="ja-JP" b="1">
                  <a:solidFill>
                    <a:schemeClr val="tx1"/>
                  </a:solidFill>
                  <a:latin typeface="メイリオ" panose="020B0604030504040204" pitchFamily="50" charset="-128"/>
                  <a:ea typeface="メイリオ" panose="020B0604030504040204" pitchFamily="50" charset="-128"/>
                </a:endParaRPr>
              </a:p>
              <a:p>
                <a:pPr>
                  <a:lnSpc>
                    <a:spcPts val="2900"/>
                  </a:lnSpc>
                </a:pPr>
                <a:r>
                  <a:rPr kumimoji="1" lang="ja-JP" altLang="en-US" b="1">
                    <a:solidFill>
                      <a:schemeClr val="tx1"/>
                    </a:solidFill>
                    <a:latin typeface="メイリオ" panose="020B0604030504040204" pitchFamily="50" charset="-128"/>
                    <a:ea typeface="メイリオ" panose="020B0604030504040204" pitchFamily="50" charset="-128"/>
                  </a:rPr>
                  <a:t>負の</a:t>
                </a:r>
                <a:r>
                  <a:rPr kumimoji="1" lang="en-US" altLang="ja-JP" b="1">
                    <a:solidFill>
                      <a:schemeClr val="tx1"/>
                    </a:solidFill>
                    <a:latin typeface="メイリオ" panose="020B0604030504040204" pitchFamily="50" charset="-128"/>
                    <a:ea typeface="メイリオ" panose="020B0604030504040204" pitchFamily="50" charset="-128"/>
                  </a:rPr>
                  <a:t>PJ</a:t>
                </a:r>
                <a:r>
                  <a:rPr kumimoji="1" lang="ja-JP" altLang="en-US" b="1">
                    <a:solidFill>
                      <a:schemeClr val="tx1"/>
                    </a:solidFill>
                    <a:latin typeface="メイリオ" panose="020B0604030504040204" pitchFamily="50" charset="-128"/>
                    <a:ea typeface="メイリオ" panose="020B0604030504040204" pitchFamily="50" charset="-128"/>
                  </a:rPr>
                  <a:t>パターンは近年</a:t>
                </a:r>
                <a:r>
                  <a:rPr kumimoji="1" lang="en-US" altLang="ja-JP" sz="2400" b="1">
                    <a:solidFill>
                      <a:schemeClr val="tx1"/>
                    </a:solidFill>
                    <a:latin typeface="メイリオ" panose="020B0604030504040204" pitchFamily="50" charset="-128"/>
                    <a:ea typeface="メイリオ" panose="020B0604030504040204" pitchFamily="50" charset="-128"/>
                  </a:rPr>
                  <a:t>×</a:t>
                </a:r>
              </a:p>
            </p:txBody>
          </p:sp>
          <p:grpSp>
            <p:nvGrpSpPr>
              <p:cNvPr id="136" name="グループ化 135">
                <a:extLst>
                  <a:ext uri="{FF2B5EF4-FFF2-40B4-BE49-F238E27FC236}">
                    <a16:creationId xmlns:a16="http://schemas.microsoft.com/office/drawing/2014/main" id="{0C8CE00C-E7A5-406C-A689-E0B954566A96}"/>
                  </a:ext>
                </a:extLst>
              </p:cNvPr>
              <p:cNvGrpSpPr/>
              <p:nvPr/>
            </p:nvGrpSpPr>
            <p:grpSpPr>
              <a:xfrm>
                <a:off x="5620853" y="527657"/>
                <a:ext cx="414000" cy="750962"/>
                <a:chOff x="5620853" y="527657"/>
                <a:chExt cx="414000" cy="750962"/>
              </a:xfrm>
            </p:grpSpPr>
            <p:sp>
              <p:nvSpPr>
                <p:cNvPr id="131" name="乗算記号 130">
                  <a:extLst>
                    <a:ext uri="{FF2B5EF4-FFF2-40B4-BE49-F238E27FC236}">
                      <a16:creationId xmlns:a16="http://schemas.microsoft.com/office/drawing/2014/main" id="{14FF96BD-C762-456E-98BF-F6B01776F50C}"/>
                    </a:ext>
                  </a:extLst>
                </p:cNvPr>
                <p:cNvSpPr/>
                <p:nvPr/>
              </p:nvSpPr>
              <p:spPr>
                <a:xfrm>
                  <a:off x="5620853" y="527657"/>
                  <a:ext cx="414000" cy="414034"/>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33" name="円: 塗りつぶしなし 132">
                  <a:extLst>
                    <a:ext uri="{FF2B5EF4-FFF2-40B4-BE49-F238E27FC236}">
                      <a16:creationId xmlns:a16="http://schemas.microsoft.com/office/drawing/2014/main" id="{6CB8271B-120C-4076-AE62-610BAA184FAF}"/>
                    </a:ext>
                  </a:extLst>
                </p:cNvPr>
                <p:cNvSpPr/>
                <p:nvPr/>
              </p:nvSpPr>
              <p:spPr>
                <a:xfrm>
                  <a:off x="5680110" y="983133"/>
                  <a:ext cx="295486" cy="295486"/>
                </a:xfrm>
                <a:prstGeom prst="donu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メイリオ" panose="020B0604030504040204" pitchFamily="50" charset="-128"/>
                  </a:endParaRPr>
                </a:p>
              </p:txBody>
            </p:sp>
          </p:grpSp>
        </p:grpSp>
        <p:sp>
          <p:nvSpPr>
            <p:cNvPr id="139" name="矢印: 上 138">
              <a:extLst>
                <a:ext uri="{FF2B5EF4-FFF2-40B4-BE49-F238E27FC236}">
                  <a16:creationId xmlns:a16="http://schemas.microsoft.com/office/drawing/2014/main" id="{A22BB0CC-EED0-4E3E-BAE1-9FFC91699091}"/>
                </a:ext>
              </a:extLst>
            </p:cNvPr>
            <p:cNvSpPr/>
            <p:nvPr/>
          </p:nvSpPr>
          <p:spPr>
            <a:xfrm rot="5400000">
              <a:off x="5305358" y="498844"/>
              <a:ext cx="242289" cy="373795"/>
            </a:xfrm>
            <a:prstGeom prst="upArrow">
              <a:avLst>
                <a:gd name="adj1" fmla="val 29034"/>
                <a:gd name="adj2" fmla="val 65725"/>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40" name="矢印: 上 139">
              <a:extLst>
                <a:ext uri="{FF2B5EF4-FFF2-40B4-BE49-F238E27FC236}">
                  <a16:creationId xmlns:a16="http://schemas.microsoft.com/office/drawing/2014/main" id="{13142CAC-0B4F-4295-BFED-E313913480C5}"/>
                </a:ext>
              </a:extLst>
            </p:cNvPr>
            <p:cNvSpPr/>
            <p:nvPr/>
          </p:nvSpPr>
          <p:spPr>
            <a:xfrm rot="5400000">
              <a:off x="5060265" y="643162"/>
              <a:ext cx="242289" cy="837821"/>
            </a:xfrm>
            <a:prstGeom prst="upArrow">
              <a:avLst>
                <a:gd name="adj1" fmla="val 29034"/>
                <a:gd name="adj2" fmla="val 76209"/>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grpSp>
      <p:sp>
        <p:nvSpPr>
          <p:cNvPr id="144" name="テキスト ボックス 143">
            <a:extLst>
              <a:ext uri="{FF2B5EF4-FFF2-40B4-BE49-F238E27FC236}">
                <a16:creationId xmlns:a16="http://schemas.microsoft.com/office/drawing/2014/main" id="{67264F22-1EC2-4D98-AF71-668FF9549A33}"/>
              </a:ext>
            </a:extLst>
          </p:cNvPr>
          <p:cNvSpPr txBox="1"/>
          <p:nvPr/>
        </p:nvSpPr>
        <p:spPr>
          <a:xfrm>
            <a:off x="7086600" y="1028342"/>
            <a:ext cx="1765300" cy="1539686"/>
          </a:xfrm>
          <a:prstGeom prst="rect">
            <a:avLst/>
          </a:prstGeom>
        </p:spPr>
        <p:txBody>
          <a:bodyPr vert="horz" wrap="square" lIns="91440" tIns="45720" rIns="91440" bIns="45720" rtlCol="0">
            <a:normAutofit/>
          </a:bodyPr>
          <a:lstStyle/>
          <a:p>
            <a:pPr algn="l">
              <a:lnSpc>
                <a:spcPts val="2160"/>
              </a:lnSpc>
            </a:pPr>
            <a:endParaRPr kumimoji="1" lang="ja-JP" altLang="en-US" sz="1800">
              <a:latin typeface="メイリオ" panose="020B0604030504040204" pitchFamily="50" charset="-128"/>
            </a:endParaRPr>
          </a:p>
        </p:txBody>
      </p:sp>
      <p:grpSp>
        <p:nvGrpSpPr>
          <p:cNvPr id="146" name="グループ化 145">
            <a:extLst>
              <a:ext uri="{FF2B5EF4-FFF2-40B4-BE49-F238E27FC236}">
                <a16:creationId xmlns:a16="http://schemas.microsoft.com/office/drawing/2014/main" id="{802B2C68-D756-4800-9EE8-9FC8B2905E26}"/>
              </a:ext>
            </a:extLst>
          </p:cNvPr>
          <p:cNvGrpSpPr/>
          <p:nvPr/>
        </p:nvGrpSpPr>
        <p:grpSpPr>
          <a:xfrm>
            <a:off x="5426895" y="428124"/>
            <a:ext cx="3738208" cy="1093675"/>
            <a:chOff x="5570053" y="1927840"/>
            <a:chExt cx="3738208" cy="1093675"/>
          </a:xfrm>
        </p:grpSpPr>
        <p:sp>
          <p:nvSpPr>
            <p:cNvPr id="143" name="テキスト ボックス 142">
              <a:extLst>
                <a:ext uri="{FF2B5EF4-FFF2-40B4-BE49-F238E27FC236}">
                  <a16:creationId xmlns:a16="http://schemas.microsoft.com/office/drawing/2014/main" id="{C8B0DB54-395D-440B-BCBF-EB0A559A2C57}"/>
                </a:ext>
              </a:extLst>
            </p:cNvPr>
            <p:cNvSpPr txBox="1"/>
            <p:nvPr/>
          </p:nvSpPr>
          <p:spPr>
            <a:xfrm flipH="1">
              <a:off x="5570053" y="1927840"/>
              <a:ext cx="975331" cy="1093675"/>
            </a:xfrm>
            <a:prstGeom prst="rect">
              <a:avLst/>
            </a:prstGeom>
            <a:noFill/>
          </p:spPr>
          <p:txBody>
            <a:bodyPr vert="horz" wrap="square" lIns="91440" tIns="45720" rIns="91440" bIns="45720" rtlCol="0" anchor="b">
              <a:normAutofit/>
            </a:bodyPr>
            <a:lstStyle/>
            <a:p>
              <a:pPr algn="ctr">
                <a:lnSpc>
                  <a:spcPts val="2160"/>
                </a:lnSpc>
              </a:pPr>
              <a:r>
                <a:rPr kumimoji="1" lang="en-US" altLang="ja-JP" sz="4800" b="1">
                  <a:solidFill>
                    <a:schemeClr val="tx1">
                      <a:lumMod val="75000"/>
                      <a:lumOff val="25000"/>
                    </a:schemeClr>
                  </a:solidFill>
                  <a:latin typeface="Aharoni" panose="02010803020104030203" pitchFamily="2" charset="-79"/>
                  <a:ea typeface="BIZ UDPゴシック" panose="020B0400000000000000" pitchFamily="50" charset="-128"/>
                  <a:cs typeface="Aharoni" panose="02010803020104030203" pitchFamily="2" charset="-79"/>
                </a:rPr>
                <a:t>Q.</a:t>
              </a:r>
              <a:endParaRPr kumimoji="1" lang="ja-JP" altLang="en-US" sz="4800" b="1">
                <a:solidFill>
                  <a:schemeClr val="tx1">
                    <a:lumMod val="75000"/>
                    <a:lumOff val="25000"/>
                  </a:schemeClr>
                </a:solidFill>
                <a:latin typeface="Aharoni" panose="02010803020104030203" pitchFamily="2" charset="-79"/>
                <a:ea typeface="BIZ UDPゴシック" panose="020B0400000000000000" pitchFamily="50" charset="-128"/>
                <a:cs typeface="Aharoni" panose="02010803020104030203" pitchFamily="2" charset="-79"/>
              </a:endParaRPr>
            </a:p>
          </p:txBody>
        </p:sp>
        <p:sp>
          <p:nvSpPr>
            <p:cNvPr id="145" name="テキスト ボックス 144">
              <a:extLst>
                <a:ext uri="{FF2B5EF4-FFF2-40B4-BE49-F238E27FC236}">
                  <a16:creationId xmlns:a16="http://schemas.microsoft.com/office/drawing/2014/main" id="{410B5FA9-FF7F-4C59-94D7-02EE173D4D1C}"/>
                </a:ext>
              </a:extLst>
            </p:cNvPr>
            <p:cNvSpPr txBox="1"/>
            <p:nvPr/>
          </p:nvSpPr>
          <p:spPr>
            <a:xfrm>
              <a:off x="6344030" y="2269216"/>
              <a:ext cx="2964231" cy="672459"/>
            </a:xfrm>
            <a:prstGeom prst="rect">
              <a:avLst/>
            </a:prstGeom>
          </p:spPr>
          <p:txBody>
            <a:bodyPr vert="horz" wrap="square" lIns="91440" tIns="45720" rIns="91440" bIns="45720" rtlCol="0">
              <a:normAutofit/>
            </a:bodyPr>
            <a:lstStyle/>
            <a:p>
              <a:pPr algn="l">
                <a:lnSpc>
                  <a:spcPts val="2160"/>
                </a:lnSpc>
              </a:pPr>
              <a:r>
                <a:rPr kumimoji="1" lang="ja-JP" altLang="en-US" sz="1800">
                  <a:latin typeface="メイリオ" panose="020B0604030504040204" pitchFamily="50" charset="-128"/>
                  <a:ea typeface="メイリオ" panose="020B0604030504040204" pitchFamily="50" charset="-128"/>
                </a:rPr>
                <a:t>災害級の冷夏が近年</a:t>
              </a:r>
              <a:endParaRPr kumimoji="1" lang="en-US" altLang="ja-JP" sz="1800">
                <a:latin typeface="メイリオ" panose="020B0604030504040204" pitchFamily="50" charset="-128"/>
                <a:ea typeface="メイリオ" panose="020B0604030504040204" pitchFamily="50" charset="-128"/>
              </a:endParaRPr>
            </a:p>
            <a:p>
              <a:pPr algn="l">
                <a:lnSpc>
                  <a:spcPts val="2160"/>
                </a:lnSpc>
              </a:pPr>
              <a:r>
                <a:rPr kumimoji="1" lang="ja-JP" altLang="en-US" sz="1800">
                  <a:latin typeface="メイリオ" panose="020B0604030504040204" pitchFamily="50" charset="-128"/>
                  <a:ea typeface="メイリオ" panose="020B0604030504040204" pitchFamily="50" charset="-128"/>
                </a:rPr>
                <a:t>発生していない理由とは？</a:t>
              </a:r>
            </a:p>
          </p:txBody>
        </p:sp>
      </p:grpSp>
      <p:grpSp>
        <p:nvGrpSpPr>
          <p:cNvPr id="147" name="グループ化 146">
            <a:extLst>
              <a:ext uri="{FF2B5EF4-FFF2-40B4-BE49-F238E27FC236}">
                <a16:creationId xmlns:a16="http://schemas.microsoft.com/office/drawing/2014/main" id="{1C3628DD-28B2-4A08-864B-E1453E7BB2E7}"/>
              </a:ext>
            </a:extLst>
          </p:cNvPr>
          <p:cNvGrpSpPr/>
          <p:nvPr/>
        </p:nvGrpSpPr>
        <p:grpSpPr>
          <a:xfrm>
            <a:off x="5193781" y="1526858"/>
            <a:ext cx="4006307" cy="1248448"/>
            <a:chOff x="5570053" y="2261215"/>
            <a:chExt cx="4006307" cy="1248448"/>
          </a:xfrm>
        </p:grpSpPr>
        <p:sp>
          <p:nvSpPr>
            <p:cNvPr id="148" name="テキスト ボックス 147">
              <a:extLst>
                <a:ext uri="{FF2B5EF4-FFF2-40B4-BE49-F238E27FC236}">
                  <a16:creationId xmlns:a16="http://schemas.microsoft.com/office/drawing/2014/main" id="{28379DA7-790B-424F-819B-33F3BC0C8FED}"/>
                </a:ext>
              </a:extLst>
            </p:cNvPr>
            <p:cNvSpPr txBox="1"/>
            <p:nvPr/>
          </p:nvSpPr>
          <p:spPr>
            <a:xfrm flipH="1">
              <a:off x="5570053" y="2261215"/>
              <a:ext cx="975331" cy="1093675"/>
            </a:xfrm>
            <a:prstGeom prst="rect">
              <a:avLst/>
            </a:prstGeom>
            <a:noFill/>
          </p:spPr>
          <p:txBody>
            <a:bodyPr vert="horz" wrap="square" lIns="91440" tIns="45720" rIns="91440" bIns="45720" rtlCol="0" anchor="b">
              <a:normAutofit/>
            </a:bodyPr>
            <a:lstStyle/>
            <a:p>
              <a:pPr algn="ctr">
                <a:lnSpc>
                  <a:spcPts val="2160"/>
                </a:lnSpc>
              </a:pPr>
              <a:r>
                <a:rPr kumimoji="1" lang="en-US" altLang="ja-JP" sz="4800" b="1">
                  <a:solidFill>
                    <a:schemeClr val="tx1">
                      <a:lumMod val="75000"/>
                      <a:lumOff val="25000"/>
                    </a:schemeClr>
                  </a:solidFill>
                  <a:latin typeface="Aharoni" panose="02010803020104030203" pitchFamily="2" charset="-79"/>
                  <a:ea typeface="BIZ UDPゴシック" panose="020B0400000000000000" pitchFamily="50" charset="-128"/>
                  <a:cs typeface="Aharoni" panose="02010803020104030203" pitchFamily="2" charset="-79"/>
                </a:rPr>
                <a:t>A.</a:t>
              </a:r>
              <a:endParaRPr kumimoji="1" lang="ja-JP" altLang="en-US" sz="4800" b="1">
                <a:solidFill>
                  <a:schemeClr val="tx1">
                    <a:lumMod val="75000"/>
                    <a:lumOff val="25000"/>
                  </a:schemeClr>
                </a:solidFill>
                <a:latin typeface="Aharoni" panose="02010803020104030203" pitchFamily="2" charset="-79"/>
                <a:ea typeface="BIZ UDPゴシック" panose="020B0400000000000000" pitchFamily="50" charset="-128"/>
                <a:cs typeface="Aharoni" panose="02010803020104030203" pitchFamily="2" charset="-79"/>
              </a:endParaRPr>
            </a:p>
          </p:txBody>
        </p:sp>
        <p:sp>
          <p:nvSpPr>
            <p:cNvPr id="149" name="テキスト ボックス 148">
              <a:extLst>
                <a:ext uri="{FF2B5EF4-FFF2-40B4-BE49-F238E27FC236}">
                  <a16:creationId xmlns:a16="http://schemas.microsoft.com/office/drawing/2014/main" id="{32E3A830-C357-445E-81BA-ECBAF9A40045}"/>
                </a:ext>
              </a:extLst>
            </p:cNvPr>
            <p:cNvSpPr txBox="1"/>
            <p:nvPr/>
          </p:nvSpPr>
          <p:spPr>
            <a:xfrm>
              <a:off x="6281863" y="2310154"/>
              <a:ext cx="3294497" cy="1199509"/>
            </a:xfrm>
            <a:prstGeom prst="rect">
              <a:avLst/>
            </a:prstGeom>
          </p:spPr>
          <p:txBody>
            <a:bodyPr vert="horz" wrap="square" lIns="91440" tIns="45720" rIns="91440" bIns="45720" rtlCol="0">
              <a:normAutofit/>
            </a:bodyPr>
            <a:lstStyle/>
            <a:p>
              <a:pPr algn="l">
                <a:lnSpc>
                  <a:spcPts val="2160"/>
                </a:lnSpc>
              </a:pPr>
              <a:r>
                <a:rPr kumimoji="1" lang="ja-JP" altLang="en-US" sz="2000" b="1">
                  <a:solidFill>
                    <a:srgbClr val="FF0000"/>
                  </a:solidFill>
                  <a:latin typeface="メイリオ" panose="020B0604030504040204" pitchFamily="50" charset="-128"/>
                  <a:ea typeface="メイリオ" panose="020B0604030504040204" pitchFamily="50" charset="-128"/>
                </a:rPr>
                <a:t>日本周辺の海面水温の上昇</a:t>
              </a:r>
              <a:endParaRPr kumimoji="1" lang="en-US" altLang="ja-JP" sz="2000" b="1">
                <a:solidFill>
                  <a:srgbClr val="FF0000"/>
                </a:solidFill>
                <a:latin typeface="メイリオ" panose="020B0604030504040204" pitchFamily="50" charset="-128"/>
                <a:ea typeface="メイリオ" panose="020B0604030504040204" pitchFamily="50" charset="-128"/>
              </a:endParaRPr>
            </a:p>
            <a:p>
              <a:pPr algn="l">
                <a:lnSpc>
                  <a:spcPts val="2160"/>
                </a:lnSpc>
              </a:pPr>
              <a:r>
                <a:rPr kumimoji="1" lang="en-US" altLang="ja-JP" sz="2000" b="1">
                  <a:solidFill>
                    <a:srgbClr val="FF0000"/>
                  </a:solidFill>
                  <a:latin typeface="メイリオ" panose="020B0604030504040204" pitchFamily="50" charset="-128"/>
                  <a:ea typeface="メイリオ" panose="020B0604030504040204" pitchFamily="50" charset="-128"/>
                </a:rPr>
                <a:t>		</a:t>
              </a:r>
              <a:r>
                <a:rPr kumimoji="1" lang="ja-JP" altLang="en-US" sz="2000" b="1">
                  <a:solidFill>
                    <a:srgbClr val="FF0000"/>
                  </a:solidFill>
                  <a:latin typeface="メイリオ" panose="020B0604030504040204" pitchFamily="50" charset="-128"/>
                  <a:ea typeface="メイリオ" panose="020B0604030504040204" pitchFamily="50" charset="-128"/>
                </a:rPr>
                <a:t>　  </a:t>
              </a:r>
              <a:r>
                <a:rPr kumimoji="1" lang="ja-JP" altLang="en-US" sz="2000">
                  <a:solidFill>
                    <a:srgbClr val="FF0000"/>
                  </a:solidFill>
                  <a:latin typeface="メイリオ" panose="020B0604030504040204" pitchFamily="50" charset="-128"/>
                  <a:ea typeface="メイリオ" panose="020B0604030504040204" pitchFamily="50" charset="-128"/>
                </a:rPr>
                <a:t>＆</a:t>
              </a:r>
              <a:endParaRPr kumimoji="1" lang="en-US" altLang="ja-JP" sz="2000">
                <a:solidFill>
                  <a:srgbClr val="FF0000"/>
                </a:solidFill>
                <a:latin typeface="メイリオ" panose="020B0604030504040204" pitchFamily="50" charset="-128"/>
                <a:ea typeface="メイリオ" panose="020B0604030504040204" pitchFamily="50" charset="-128"/>
              </a:endParaRPr>
            </a:p>
            <a:p>
              <a:pPr algn="l">
                <a:lnSpc>
                  <a:spcPts val="2160"/>
                </a:lnSpc>
              </a:pPr>
              <a:r>
                <a:rPr kumimoji="1" lang="ja-JP" altLang="en-US" sz="2000" b="1">
                  <a:solidFill>
                    <a:srgbClr val="FF0000"/>
                  </a:solidFill>
                  <a:latin typeface="メイリオ" panose="020B0604030504040204" pitchFamily="50" charset="-128"/>
                  <a:ea typeface="メイリオ" panose="020B0604030504040204" pitchFamily="50" charset="-128"/>
                </a:rPr>
                <a:t>大気下層～上層の高気圧化</a:t>
              </a:r>
            </a:p>
          </p:txBody>
        </p:sp>
      </p:grpSp>
      <p:grpSp>
        <p:nvGrpSpPr>
          <p:cNvPr id="152" name="グループ化 151">
            <a:extLst>
              <a:ext uri="{FF2B5EF4-FFF2-40B4-BE49-F238E27FC236}">
                <a16:creationId xmlns:a16="http://schemas.microsoft.com/office/drawing/2014/main" id="{F5FD1D1C-E542-431F-ACD8-291FE5C902E5}"/>
              </a:ext>
            </a:extLst>
          </p:cNvPr>
          <p:cNvGrpSpPr/>
          <p:nvPr/>
        </p:nvGrpSpPr>
        <p:grpSpPr>
          <a:xfrm>
            <a:off x="6492288" y="2436207"/>
            <a:ext cx="2394715" cy="1514133"/>
            <a:chOff x="6610349" y="3828054"/>
            <a:chExt cx="2394715" cy="1514133"/>
          </a:xfrm>
        </p:grpSpPr>
        <p:sp>
          <p:nvSpPr>
            <p:cNvPr id="151" name="二等辺三角形 150">
              <a:extLst>
                <a:ext uri="{FF2B5EF4-FFF2-40B4-BE49-F238E27FC236}">
                  <a16:creationId xmlns:a16="http://schemas.microsoft.com/office/drawing/2014/main" id="{C6CC5AF9-8402-4DB1-BF1D-00575328DF8D}"/>
                </a:ext>
              </a:extLst>
            </p:cNvPr>
            <p:cNvSpPr/>
            <p:nvPr/>
          </p:nvSpPr>
          <p:spPr>
            <a:xfrm>
              <a:off x="7605047" y="3828054"/>
              <a:ext cx="323461" cy="447794"/>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50" name="吹き出し: 四角形 149">
              <a:extLst>
                <a:ext uri="{FF2B5EF4-FFF2-40B4-BE49-F238E27FC236}">
                  <a16:creationId xmlns:a16="http://schemas.microsoft.com/office/drawing/2014/main" id="{D3718CBB-948B-4815-AB80-CD07911C7D14}"/>
                </a:ext>
              </a:extLst>
            </p:cNvPr>
            <p:cNvSpPr/>
            <p:nvPr/>
          </p:nvSpPr>
          <p:spPr>
            <a:xfrm>
              <a:off x="6610349" y="4096286"/>
              <a:ext cx="2394715" cy="1245901"/>
            </a:xfrm>
            <a:prstGeom prst="wedgeRectCallout">
              <a:avLst>
                <a:gd name="adj1" fmla="val -18803"/>
                <a:gd name="adj2" fmla="val -26038"/>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kumimoji="1" lang="ja-JP" altLang="en-US">
                  <a:solidFill>
                    <a:schemeClr val="tx1"/>
                  </a:solidFill>
                  <a:latin typeface="メイリオ" panose="020B0604030504040204" pitchFamily="50" charset="-128"/>
                  <a:ea typeface="メイリオ" panose="020B0604030504040204" pitchFamily="50" charset="-128"/>
                </a:rPr>
                <a:t>大気大循環</a:t>
              </a:r>
              <a:r>
                <a:rPr kumimoji="1" lang="en-US" altLang="ja-JP">
                  <a:solidFill>
                    <a:schemeClr val="tx1"/>
                  </a:solidFill>
                  <a:latin typeface="メイリオ" panose="020B0604030504040204" pitchFamily="50" charset="-128"/>
                  <a:ea typeface="メイリオ" panose="020B0604030504040204" pitchFamily="50" charset="-128"/>
                </a:rPr>
                <a:t>(</a:t>
              </a:r>
              <a:r>
                <a:rPr kumimoji="1" lang="ja-JP" altLang="en-US">
                  <a:solidFill>
                    <a:schemeClr val="tx1"/>
                  </a:solidFill>
                  <a:latin typeface="メイリオ" panose="020B0604030504040204" pitchFamily="50" charset="-128"/>
                  <a:ea typeface="メイリオ" panose="020B0604030504040204" pitchFamily="50" charset="-128"/>
                </a:rPr>
                <a:t>偏西風の</a:t>
              </a:r>
              <a:endParaRPr kumimoji="1" lang="en-US" altLang="ja-JP">
                <a:solidFill>
                  <a:schemeClr val="tx1"/>
                </a:solidFill>
                <a:latin typeface="メイリオ" panose="020B0604030504040204" pitchFamily="50" charset="-128"/>
                <a:ea typeface="メイリオ" panose="020B0604030504040204" pitchFamily="50" charset="-128"/>
              </a:endParaRPr>
            </a:p>
            <a:p>
              <a:pPr>
                <a:lnSpc>
                  <a:spcPts val="2400"/>
                </a:lnSpc>
              </a:pPr>
              <a:r>
                <a:rPr kumimoji="1" lang="ja-JP" altLang="en-US">
                  <a:solidFill>
                    <a:schemeClr val="tx1"/>
                  </a:solidFill>
                  <a:latin typeface="メイリオ" panose="020B0604030504040204" pitchFamily="50" charset="-128"/>
                  <a:ea typeface="メイリオ" panose="020B0604030504040204" pitchFamily="50" charset="-128"/>
                </a:rPr>
                <a:t>蛇行パターン</a:t>
              </a:r>
              <a:r>
                <a:rPr kumimoji="1" lang="en-US" altLang="ja-JP">
                  <a:solidFill>
                    <a:schemeClr val="tx1"/>
                  </a:solidFill>
                  <a:latin typeface="メイリオ" panose="020B0604030504040204" pitchFamily="50" charset="-128"/>
                  <a:ea typeface="メイリオ" panose="020B0604030504040204" pitchFamily="50" charset="-128"/>
                </a:rPr>
                <a:t>)</a:t>
              </a:r>
              <a:r>
                <a:rPr kumimoji="1" lang="ja-JP" altLang="en-US">
                  <a:solidFill>
                    <a:schemeClr val="tx1"/>
                  </a:solidFill>
                  <a:latin typeface="メイリオ" panose="020B0604030504040204" pitchFamily="50" charset="-128"/>
                  <a:ea typeface="メイリオ" panose="020B0604030504040204" pitchFamily="50" charset="-128"/>
                </a:rPr>
                <a:t>が近年変化している可能性を示唆．</a:t>
              </a:r>
              <a:endParaRPr kumimoji="1" lang="en-US" altLang="ja-JP">
                <a:solidFill>
                  <a:schemeClr val="tx1"/>
                </a:solidFill>
                <a:latin typeface="メイリオ" panose="020B0604030504040204" pitchFamily="50" charset="-128"/>
                <a:ea typeface="メイリオ" panose="020B0604030504040204" pitchFamily="50" charset="-128"/>
              </a:endParaRPr>
            </a:p>
          </p:txBody>
        </p:sp>
      </p:grpSp>
      <p:sp>
        <p:nvSpPr>
          <p:cNvPr id="153" name="テキスト ボックス 152">
            <a:extLst>
              <a:ext uri="{FF2B5EF4-FFF2-40B4-BE49-F238E27FC236}">
                <a16:creationId xmlns:a16="http://schemas.microsoft.com/office/drawing/2014/main" id="{B9272888-30DE-435A-85A6-D7E1258CD201}"/>
              </a:ext>
            </a:extLst>
          </p:cNvPr>
          <p:cNvSpPr txBox="1"/>
          <p:nvPr/>
        </p:nvSpPr>
        <p:spPr>
          <a:xfrm>
            <a:off x="215132" y="5687810"/>
            <a:ext cx="8515349" cy="1394935"/>
          </a:xfrm>
          <a:prstGeom prst="rect">
            <a:avLst/>
          </a:prstGeom>
        </p:spPr>
        <p:txBody>
          <a:bodyPr vert="horz" wrap="square" lIns="91440" tIns="45720" rIns="91440" bIns="45720" rtlCol="0">
            <a:normAutofit/>
          </a:bodyPr>
          <a:lstStyle/>
          <a:p>
            <a:pPr algn="l">
              <a:lnSpc>
                <a:spcPts val="2160"/>
              </a:lnSpc>
            </a:pPr>
            <a:endParaRPr kumimoji="1" lang="ja-JP" altLang="en-US" sz="1800">
              <a:latin typeface="メイリオ" panose="020B0604030504040204" pitchFamily="50" charset="-128"/>
            </a:endParaRPr>
          </a:p>
        </p:txBody>
      </p:sp>
      <p:sp>
        <p:nvSpPr>
          <p:cNvPr id="154" name="テキスト ボックス 153">
            <a:extLst>
              <a:ext uri="{FF2B5EF4-FFF2-40B4-BE49-F238E27FC236}">
                <a16:creationId xmlns:a16="http://schemas.microsoft.com/office/drawing/2014/main" id="{A1B79BC6-DFA6-4E6A-8351-3BC8F79B6824}"/>
              </a:ext>
            </a:extLst>
          </p:cNvPr>
          <p:cNvSpPr txBox="1"/>
          <p:nvPr/>
        </p:nvSpPr>
        <p:spPr>
          <a:xfrm>
            <a:off x="273050" y="5275760"/>
            <a:ext cx="8578850" cy="1315785"/>
          </a:xfrm>
          <a:prstGeom prst="rect">
            <a:avLst/>
          </a:prstGeom>
          <a:solidFill>
            <a:schemeClr val="bg2">
              <a:lumMod val="90000"/>
            </a:schemeClr>
          </a:solidFill>
        </p:spPr>
        <p:txBody>
          <a:bodyPr vert="horz" wrap="square" lIns="91440" tIns="45720" rIns="91440" bIns="45720" rtlCol="0">
            <a:normAutofit/>
          </a:bodyPr>
          <a:lstStyle/>
          <a:p>
            <a:pPr algn="l">
              <a:lnSpc>
                <a:spcPts val="2400"/>
              </a:lnSpc>
            </a:pPr>
            <a:r>
              <a:rPr kumimoji="1" lang="en-US" altLang="ja-JP" sz="1800">
                <a:latin typeface="メイリオ" panose="020B0604030504040204" pitchFamily="50" charset="-128"/>
                <a:ea typeface="メイリオ" panose="020B0604030504040204" pitchFamily="50" charset="-128"/>
              </a:rPr>
              <a:t> 【</a:t>
            </a:r>
            <a:r>
              <a:rPr kumimoji="1" lang="ja-JP" altLang="en-US" sz="1800">
                <a:latin typeface="メイリオ" panose="020B0604030504040204" pitchFamily="50" charset="-128"/>
                <a:ea typeface="メイリオ" panose="020B0604030504040204" pitchFamily="50" charset="-128"/>
              </a:rPr>
              <a:t>分かっていないこと・展望</a:t>
            </a:r>
            <a:r>
              <a:rPr kumimoji="1" lang="en-US" altLang="ja-JP" sz="1800">
                <a:latin typeface="メイリオ" panose="020B0604030504040204" pitchFamily="50" charset="-128"/>
                <a:ea typeface="メイリオ" panose="020B0604030504040204" pitchFamily="50" charset="-128"/>
              </a:rPr>
              <a:t>】</a:t>
            </a:r>
          </a:p>
          <a:p>
            <a:pPr marL="285750" indent="-285750" algn="l">
              <a:lnSpc>
                <a:spcPts val="2400"/>
              </a:lnSpc>
              <a:buFont typeface="Arial" panose="020B0604020202020204" pitchFamily="34" charset="0"/>
              <a:buChar char="•"/>
            </a:pPr>
            <a:r>
              <a:rPr kumimoji="1" lang="ja-JP" altLang="en-US" sz="1800">
                <a:latin typeface="メイリオ" panose="020B0604030504040204" pitchFamily="50" charset="-128"/>
                <a:ea typeface="メイリオ" panose="020B0604030504040204" pitchFamily="50" charset="-128"/>
              </a:rPr>
              <a:t>海面水温の上昇，大気下層～上層の高気圧化が自然変動 </a:t>
            </a:r>
            <a:r>
              <a:rPr kumimoji="1" lang="en-US" altLang="ja-JP" sz="1800">
                <a:latin typeface="メイリオ" panose="020B0604030504040204" pitchFamily="50" charset="-128"/>
                <a:ea typeface="メイリオ" panose="020B0604030504040204" pitchFamily="50" charset="-128"/>
              </a:rPr>
              <a:t>or </a:t>
            </a:r>
            <a:r>
              <a:rPr kumimoji="1" lang="ja-JP" altLang="en-US" sz="1800">
                <a:latin typeface="メイリオ" panose="020B0604030504040204" pitchFamily="50" charset="-128"/>
                <a:ea typeface="メイリオ" panose="020B0604030504040204" pitchFamily="50" charset="-128"/>
              </a:rPr>
              <a:t>温暖化？</a:t>
            </a:r>
            <a:endParaRPr kumimoji="1" lang="en-US" altLang="ja-JP" sz="1800">
              <a:latin typeface="メイリオ" panose="020B0604030504040204" pitchFamily="50" charset="-128"/>
              <a:ea typeface="メイリオ" panose="020B0604030504040204" pitchFamily="50" charset="-128"/>
            </a:endParaRPr>
          </a:p>
          <a:p>
            <a:pPr marL="285750" indent="-285750">
              <a:lnSpc>
                <a:spcPts val="2400"/>
              </a:lnSpc>
              <a:buFont typeface="Arial" panose="020B0604020202020204" pitchFamily="34" charset="0"/>
              <a:buChar char="•"/>
            </a:pPr>
            <a:r>
              <a:rPr kumimoji="1" lang="en-US" altLang="ja-JP" sz="1800">
                <a:latin typeface="メイリオ" panose="020B0604030504040204" pitchFamily="50" charset="-128"/>
                <a:ea typeface="メイリオ" panose="020B0604030504040204" pitchFamily="50" charset="-128"/>
              </a:rPr>
              <a:t>2010</a:t>
            </a:r>
            <a:r>
              <a:rPr kumimoji="1" lang="ja-JP" altLang="en-US" sz="1800">
                <a:latin typeface="メイリオ" panose="020B0604030504040204" pitchFamily="50" charset="-128"/>
                <a:ea typeface="メイリオ" panose="020B0604030504040204" pitchFamily="50" charset="-128"/>
              </a:rPr>
              <a:t>年以降，大気大循環は変化しているのか？その要因は？</a:t>
            </a:r>
            <a:endParaRPr kumimoji="1" lang="en-US" altLang="ja-JP" sz="1800">
              <a:latin typeface="メイリオ" panose="020B0604030504040204" pitchFamily="50" charset="-128"/>
              <a:ea typeface="メイリオ" panose="020B0604030504040204" pitchFamily="50" charset="-128"/>
            </a:endParaRPr>
          </a:p>
          <a:p>
            <a:pPr marL="285750" indent="-285750">
              <a:lnSpc>
                <a:spcPts val="2400"/>
              </a:lnSpc>
              <a:buFont typeface="Arial" panose="020B0604020202020204" pitchFamily="34" charset="0"/>
              <a:buChar char="•"/>
            </a:pPr>
            <a:r>
              <a:rPr kumimoji="1" lang="ja-JP" altLang="en-US" sz="1800">
                <a:latin typeface="メイリオ" panose="020B0604030504040204" pitchFamily="50" charset="-128"/>
                <a:ea typeface="メイリオ" panose="020B0604030504040204" pitchFamily="50" charset="-128"/>
              </a:rPr>
              <a:t>自然変動であった場合，将来も“災害級の冷夏”が発生する可能性はあるか？</a:t>
            </a:r>
            <a:endParaRPr kumimoji="1" lang="en-US" altLang="ja-JP">
              <a:latin typeface="メイリオ" panose="020B0604030504040204" pitchFamily="50" charset="-128"/>
              <a:ea typeface="メイリオ" panose="020B0604030504040204" pitchFamily="50" charset="-128"/>
            </a:endParaRPr>
          </a:p>
        </p:txBody>
      </p:sp>
      <p:sp>
        <p:nvSpPr>
          <p:cNvPr id="155" name="正方形/長方形 154">
            <a:extLst>
              <a:ext uri="{FF2B5EF4-FFF2-40B4-BE49-F238E27FC236}">
                <a16:creationId xmlns:a16="http://schemas.microsoft.com/office/drawing/2014/main" id="{D90D09AE-6135-4C43-A398-3A5AB4FDEFA3}"/>
              </a:ext>
            </a:extLst>
          </p:cNvPr>
          <p:cNvSpPr/>
          <p:nvPr/>
        </p:nvSpPr>
        <p:spPr>
          <a:xfrm>
            <a:off x="7565" y="1276523"/>
            <a:ext cx="1873967" cy="72905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a:solidFill>
                  <a:schemeClr val="accent1">
                    <a:lumMod val="75000"/>
                  </a:schemeClr>
                </a:solidFill>
                <a:latin typeface="メイリオ" panose="020B0604030504040204" pitchFamily="50" charset="-128"/>
                <a:ea typeface="メイリオ" panose="020B0604030504040204" pitchFamily="50" charset="-128"/>
              </a:rPr>
              <a:t>負の</a:t>
            </a:r>
            <a:r>
              <a:rPr kumimoji="1" lang="en-US" altLang="ja-JP" b="1">
                <a:solidFill>
                  <a:schemeClr val="accent1">
                    <a:lumMod val="75000"/>
                  </a:schemeClr>
                </a:solidFill>
                <a:latin typeface="メイリオ" panose="020B0604030504040204" pitchFamily="50" charset="-128"/>
                <a:ea typeface="メイリオ" panose="020B0604030504040204" pitchFamily="50" charset="-128"/>
              </a:rPr>
              <a:t>PJ</a:t>
            </a:r>
            <a:r>
              <a:rPr kumimoji="1" lang="ja-JP" altLang="en-US" b="1">
                <a:solidFill>
                  <a:schemeClr val="accent1">
                    <a:lumMod val="75000"/>
                  </a:schemeClr>
                </a:solidFill>
                <a:latin typeface="メイリオ" panose="020B0604030504040204" pitchFamily="50" charset="-128"/>
                <a:ea typeface="メイリオ" panose="020B0604030504040204" pitchFamily="50" charset="-128"/>
              </a:rPr>
              <a:t>パターン</a:t>
            </a:r>
          </a:p>
        </p:txBody>
      </p:sp>
      <p:sp>
        <p:nvSpPr>
          <p:cNvPr id="157" name="乗算記号 156">
            <a:extLst>
              <a:ext uri="{FF2B5EF4-FFF2-40B4-BE49-F238E27FC236}">
                <a16:creationId xmlns:a16="http://schemas.microsoft.com/office/drawing/2014/main" id="{B8E9D659-14A6-4BCE-AC65-5FB8EA6F4CE0}"/>
              </a:ext>
            </a:extLst>
          </p:cNvPr>
          <p:cNvSpPr/>
          <p:nvPr/>
        </p:nvSpPr>
        <p:spPr>
          <a:xfrm>
            <a:off x="-337135" y="1399706"/>
            <a:ext cx="2489078" cy="414034"/>
          </a:xfrm>
          <a:prstGeom prst="mathMultiply">
            <a:avLst>
              <a:gd name="adj1" fmla="val 51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58" name="正方形/長方形 157">
            <a:extLst>
              <a:ext uri="{FF2B5EF4-FFF2-40B4-BE49-F238E27FC236}">
                <a16:creationId xmlns:a16="http://schemas.microsoft.com/office/drawing/2014/main" id="{4CB90693-883A-44B8-B965-83ACBF5483B2}"/>
              </a:ext>
            </a:extLst>
          </p:cNvPr>
          <p:cNvSpPr/>
          <p:nvPr/>
        </p:nvSpPr>
        <p:spPr>
          <a:xfrm>
            <a:off x="3832534" y="783790"/>
            <a:ext cx="1813677" cy="64150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2F5597"/>
                </a:solidFill>
                <a:latin typeface="メイリオ" panose="020B0604030504040204" pitchFamily="50" charset="-128"/>
                <a:ea typeface="メイリオ" panose="020B0604030504040204" pitchFamily="50" charset="-128"/>
              </a:rPr>
              <a:t>冷たいやませ</a:t>
            </a:r>
          </a:p>
        </p:txBody>
      </p:sp>
      <p:grpSp>
        <p:nvGrpSpPr>
          <p:cNvPr id="122" name="グループ化 121">
            <a:extLst>
              <a:ext uri="{FF2B5EF4-FFF2-40B4-BE49-F238E27FC236}">
                <a16:creationId xmlns:a16="http://schemas.microsoft.com/office/drawing/2014/main" id="{54853DE4-74F7-4331-B9F3-97A8F4C4ADCB}"/>
              </a:ext>
            </a:extLst>
          </p:cNvPr>
          <p:cNvGrpSpPr/>
          <p:nvPr/>
        </p:nvGrpSpPr>
        <p:grpSpPr>
          <a:xfrm>
            <a:off x="3039706" y="856630"/>
            <a:ext cx="1141202" cy="2381635"/>
            <a:chOff x="6121111" y="1123111"/>
            <a:chExt cx="1141202" cy="2381635"/>
          </a:xfrm>
        </p:grpSpPr>
        <p:grpSp>
          <p:nvGrpSpPr>
            <p:cNvPr id="115" name="グループ化 114">
              <a:extLst>
                <a:ext uri="{FF2B5EF4-FFF2-40B4-BE49-F238E27FC236}">
                  <a16:creationId xmlns:a16="http://schemas.microsoft.com/office/drawing/2014/main" id="{7A6CC447-B001-4A5B-AAA0-88FC353ECE9C}"/>
                </a:ext>
              </a:extLst>
            </p:cNvPr>
            <p:cNvGrpSpPr/>
            <p:nvPr/>
          </p:nvGrpSpPr>
          <p:grpSpPr>
            <a:xfrm>
              <a:off x="6121791" y="2361722"/>
              <a:ext cx="1140522" cy="1143024"/>
              <a:chOff x="5943031" y="1717087"/>
              <a:chExt cx="1132233" cy="1134717"/>
            </a:xfrm>
          </p:grpSpPr>
          <p:sp>
            <p:nvSpPr>
              <p:cNvPr id="116" name="フローチャート: 磁気ディスク 115">
                <a:extLst>
                  <a:ext uri="{FF2B5EF4-FFF2-40B4-BE49-F238E27FC236}">
                    <a16:creationId xmlns:a16="http://schemas.microsoft.com/office/drawing/2014/main" id="{41FE6D45-AD42-4820-BBEE-0184E3DBB607}"/>
                  </a:ext>
                </a:extLst>
              </p:cNvPr>
              <p:cNvSpPr/>
              <p:nvPr/>
            </p:nvSpPr>
            <p:spPr>
              <a:xfrm>
                <a:off x="5943031" y="1717087"/>
                <a:ext cx="764742" cy="663988"/>
              </a:xfrm>
              <a:prstGeom prst="flowChartMagneticDisk">
                <a:avLst/>
              </a:prstGeom>
              <a:solidFill>
                <a:schemeClr val="accent5">
                  <a:alpha val="50000"/>
                </a:schemeClr>
              </a:solidFill>
              <a:ln w="28575">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17" name="テキスト ボックス 116">
                <a:extLst>
                  <a:ext uri="{FF2B5EF4-FFF2-40B4-BE49-F238E27FC236}">
                    <a16:creationId xmlns:a16="http://schemas.microsoft.com/office/drawing/2014/main" id="{2C7AC11B-B074-47F0-B024-D1F6061003FC}"/>
                  </a:ext>
                </a:extLst>
              </p:cNvPr>
              <p:cNvSpPr txBox="1"/>
              <p:nvPr/>
            </p:nvSpPr>
            <p:spPr>
              <a:xfrm>
                <a:off x="6076564" y="2055575"/>
                <a:ext cx="998700" cy="796229"/>
              </a:xfrm>
              <a:prstGeom prst="rect">
                <a:avLst/>
              </a:prstGeom>
            </p:spPr>
            <p:txBody>
              <a:bodyPr vert="horz" wrap="square" lIns="91440" tIns="45720" rIns="91440" bIns="45720" rtlCol="0">
                <a:normAutofit/>
                <a:scene3d>
                  <a:camera prst="orthographicFront"/>
                  <a:lightRig rig="threePt" dir="t"/>
                </a:scene3d>
                <a:sp3d extrusionH="57150">
                  <a:bevelT w="38100" h="38100" prst="relaxedInset"/>
                </a:sp3d>
              </a:bodyPr>
              <a:lstStyle/>
              <a:p>
                <a:pPr algn="l">
                  <a:lnSpc>
                    <a:spcPts val="2160"/>
                  </a:lnSpc>
                </a:pPr>
                <a:r>
                  <a:rPr kumimoji="1" lang="en-US" altLang="ja-JP" sz="3200" b="1">
                    <a:effectLst>
                      <a:glow rad="101600">
                        <a:schemeClr val="bg1">
                          <a:alpha val="60000"/>
                        </a:schemeClr>
                      </a:glow>
                      <a:outerShdw blurRad="50800" dist="38100" dir="5400000" algn="t" rotWithShape="0">
                        <a:prstClr val="black">
                          <a:alpha val="40000"/>
                        </a:prstClr>
                      </a:outerShdw>
                    </a:effectLst>
                    <a:latin typeface="メイリオ" panose="020B0604030504040204" pitchFamily="50" charset="-128"/>
                    <a:ea typeface="メイリオ" panose="020B0604030504040204" pitchFamily="50" charset="-128"/>
                  </a:rPr>
                  <a:t>L</a:t>
                </a:r>
                <a:endParaRPr kumimoji="1" lang="ja-JP" altLang="en-US" sz="3200" b="1">
                  <a:effectLst>
                    <a:glow rad="101600">
                      <a:schemeClr val="bg1">
                        <a:alpha val="60000"/>
                      </a:schemeClr>
                    </a:glow>
                    <a:outerShdw blurRad="50800" dist="38100" dir="5400000" algn="t" rotWithShape="0">
                      <a:prstClr val="black">
                        <a:alpha val="40000"/>
                      </a:prstClr>
                    </a:outerShdw>
                  </a:effectLst>
                  <a:latin typeface="メイリオ" panose="020B0604030504040204" pitchFamily="50" charset="-128"/>
                  <a:ea typeface="メイリオ" panose="020B0604030504040204" pitchFamily="50" charset="-128"/>
                </a:endParaRPr>
              </a:p>
            </p:txBody>
          </p:sp>
        </p:grpSp>
        <p:sp>
          <p:nvSpPr>
            <p:cNvPr id="118" name="正方形/長方形 117">
              <a:extLst>
                <a:ext uri="{FF2B5EF4-FFF2-40B4-BE49-F238E27FC236}">
                  <a16:creationId xmlns:a16="http://schemas.microsoft.com/office/drawing/2014/main" id="{2F594E3B-C25C-427C-8979-624F4F003A11}"/>
                </a:ext>
              </a:extLst>
            </p:cNvPr>
            <p:cNvSpPr/>
            <p:nvPr/>
          </p:nvSpPr>
          <p:spPr>
            <a:xfrm>
              <a:off x="6121111" y="1222068"/>
              <a:ext cx="770185" cy="1272466"/>
            </a:xfrm>
            <a:prstGeom prst="rect">
              <a:avLst/>
            </a:prstGeom>
            <a:solidFill>
              <a:schemeClr val="accent5">
                <a:alpha val="50000"/>
              </a:schemeClr>
            </a:solidFill>
            <a:ln w="28575">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19" name="テキスト ボックス 118">
              <a:extLst>
                <a:ext uri="{FF2B5EF4-FFF2-40B4-BE49-F238E27FC236}">
                  <a16:creationId xmlns:a16="http://schemas.microsoft.com/office/drawing/2014/main" id="{6CC50C11-A892-4F36-B51A-F88600310EAF}"/>
                </a:ext>
              </a:extLst>
            </p:cNvPr>
            <p:cNvSpPr txBox="1"/>
            <p:nvPr/>
          </p:nvSpPr>
          <p:spPr>
            <a:xfrm>
              <a:off x="6254644" y="1452898"/>
              <a:ext cx="998700" cy="796229"/>
            </a:xfrm>
            <a:prstGeom prst="rect">
              <a:avLst/>
            </a:prstGeom>
          </p:spPr>
          <p:txBody>
            <a:bodyPr vert="horz" wrap="square" lIns="91440" tIns="45720" rIns="91440" bIns="45720" rtlCol="0">
              <a:normAutofit/>
              <a:scene3d>
                <a:camera prst="orthographicFront"/>
                <a:lightRig rig="threePt" dir="t"/>
              </a:scene3d>
              <a:sp3d extrusionH="57150">
                <a:bevelT w="38100" h="38100" prst="relaxedInset"/>
              </a:sp3d>
            </a:bodyPr>
            <a:lstStyle/>
            <a:p>
              <a:pPr algn="l">
                <a:lnSpc>
                  <a:spcPts val="2160"/>
                </a:lnSpc>
              </a:pPr>
              <a:r>
                <a:rPr kumimoji="1" lang="en-US" altLang="ja-JP" sz="3200" b="1">
                  <a:effectLst>
                    <a:glow rad="101600">
                      <a:schemeClr val="bg1">
                        <a:alpha val="60000"/>
                      </a:schemeClr>
                    </a:glow>
                    <a:outerShdw blurRad="50800" dist="38100" dir="5400000" algn="t" rotWithShape="0">
                      <a:prstClr val="black">
                        <a:alpha val="40000"/>
                      </a:prstClr>
                    </a:outerShdw>
                  </a:effectLst>
                  <a:latin typeface="メイリオ" panose="020B0604030504040204" pitchFamily="50" charset="-128"/>
                  <a:ea typeface="メイリオ" panose="020B0604030504040204" pitchFamily="50" charset="-128"/>
                </a:rPr>
                <a:t>L</a:t>
              </a:r>
              <a:endParaRPr kumimoji="1" lang="ja-JP" altLang="en-US" sz="3200" b="1">
                <a:effectLst>
                  <a:glow rad="101600">
                    <a:schemeClr val="bg1">
                      <a:alpha val="60000"/>
                    </a:schemeClr>
                  </a:glow>
                  <a:outerShdw blurRad="50800" dist="38100" dir="5400000" algn="t" rotWithShape="0">
                    <a:prstClr val="black">
                      <a:alpha val="40000"/>
                    </a:prstClr>
                  </a:outerShdw>
                </a:effectLst>
                <a:latin typeface="メイリオ" panose="020B0604030504040204" pitchFamily="50" charset="-128"/>
                <a:ea typeface="メイリオ" panose="020B0604030504040204" pitchFamily="50" charset="-128"/>
              </a:endParaRPr>
            </a:p>
          </p:txBody>
        </p:sp>
        <p:sp>
          <p:nvSpPr>
            <p:cNvPr id="120" name="楕円 119">
              <a:extLst>
                <a:ext uri="{FF2B5EF4-FFF2-40B4-BE49-F238E27FC236}">
                  <a16:creationId xmlns:a16="http://schemas.microsoft.com/office/drawing/2014/main" id="{2E270F48-E426-4108-967A-A364EF102DCB}"/>
                </a:ext>
              </a:extLst>
            </p:cNvPr>
            <p:cNvSpPr/>
            <p:nvPr/>
          </p:nvSpPr>
          <p:spPr>
            <a:xfrm>
              <a:off x="6132086" y="2377699"/>
              <a:ext cx="743320" cy="199601"/>
            </a:xfrm>
            <a:prstGeom prst="ellipse">
              <a:avLst/>
            </a:prstGeom>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21" name="楕円 120">
              <a:extLst>
                <a:ext uri="{FF2B5EF4-FFF2-40B4-BE49-F238E27FC236}">
                  <a16:creationId xmlns:a16="http://schemas.microsoft.com/office/drawing/2014/main" id="{DF9039DB-AD58-4898-81AC-C6AF097D979B}"/>
                </a:ext>
              </a:extLst>
            </p:cNvPr>
            <p:cNvSpPr/>
            <p:nvPr/>
          </p:nvSpPr>
          <p:spPr>
            <a:xfrm>
              <a:off x="6122559" y="1123111"/>
              <a:ext cx="770185" cy="199601"/>
            </a:xfrm>
            <a:prstGeom prst="ellipse">
              <a:avLst/>
            </a:prstGeom>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latin typeface="メイリオ" panose="020B0604030504040204" pitchFamily="50" charset="-128"/>
              </a:endParaRPr>
            </a:p>
          </p:txBody>
        </p:sp>
      </p:grpSp>
      <p:sp>
        <p:nvSpPr>
          <p:cNvPr id="161" name="次の値と等しい 160">
            <a:extLst>
              <a:ext uri="{FF2B5EF4-FFF2-40B4-BE49-F238E27FC236}">
                <a16:creationId xmlns:a16="http://schemas.microsoft.com/office/drawing/2014/main" id="{67F3A6A0-B5B6-4484-A82D-1EEA7C74E959}"/>
              </a:ext>
            </a:extLst>
          </p:cNvPr>
          <p:cNvSpPr/>
          <p:nvPr/>
        </p:nvSpPr>
        <p:spPr>
          <a:xfrm>
            <a:off x="3974206" y="982249"/>
            <a:ext cx="874276" cy="183613"/>
          </a:xfrm>
          <a:prstGeom prst="mathEqual">
            <a:avLst>
              <a:gd name="adj1" fmla="val 17053"/>
              <a:gd name="adj2" fmla="val 1822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2"/>
              </a:solidFill>
              <a:latin typeface="メイリオ" panose="020B0604030504040204" pitchFamily="50" charset="-128"/>
            </a:endParaRPr>
          </a:p>
        </p:txBody>
      </p:sp>
      <p:sp>
        <p:nvSpPr>
          <p:cNvPr id="163" name="正方形/長方形 162">
            <a:extLst>
              <a:ext uri="{FF2B5EF4-FFF2-40B4-BE49-F238E27FC236}">
                <a16:creationId xmlns:a16="http://schemas.microsoft.com/office/drawing/2014/main" id="{B0C4E9BB-FC01-45E0-AF34-A433CA60A1B9}"/>
              </a:ext>
            </a:extLst>
          </p:cNvPr>
          <p:cNvSpPr/>
          <p:nvPr/>
        </p:nvSpPr>
        <p:spPr>
          <a:xfrm>
            <a:off x="3822624" y="656545"/>
            <a:ext cx="1178095" cy="500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accent2"/>
                </a:solidFill>
                <a:latin typeface="メイリオ" panose="020B0604030504040204" pitchFamily="50" charset="-128"/>
                <a:ea typeface="メイリオ" panose="020B0604030504040204" pitchFamily="50" charset="-128"/>
              </a:rPr>
              <a:t>暖かい</a:t>
            </a:r>
          </a:p>
        </p:txBody>
      </p:sp>
      <p:sp>
        <p:nvSpPr>
          <p:cNvPr id="75" name="矢印: 下 74">
            <a:extLst>
              <a:ext uri="{FF2B5EF4-FFF2-40B4-BE49-F238E27FC236}">
                <a16:creationId xmlns:a16="http://schemas.microsoft.com/office/drawing/2014/main" id="{BB9BB1CA-7987-4FF0-8241-B5AA3C901329}"/>
              </a:ext>
            </a:extLst>
          </p:cNvPr>
          <p:cNvSpPr/>
          <p:nvPr/>
        </p:nvSpPr>
        <p:spPr>
          <a:xfrm rot="3629359">
            <a:off x="4010524" y="2043598"/>
            <a:ext cx="239546" cy="572228"/>
          </a:xfrm>
          <a:prstGeom prst="downArrow">
            <a:avLst/>
          </a:prstGeom>
          <a:solidFill>
            <a:schemeClr val="accent1"/>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grpSp>
        <p:nvGrpSpPr>
          <p:cNvPr id="5" name="グループ化 4">
            <a:extLst>
              <a:ext uri="{FF2B5EF4-FFF2-40B4-BE49-F238E27FC236}">
                <a16:creationId xmlns:a16="http://schemas.microsoft.com/office/drawing/2014/main" id="{9B7A5396-7122-48A4-9492-09A2AC5A32EB}"/>
              </a:ext>
            </a:extLst>
          </p:cNvPr>
          <p:cNvGrpSpPr/>
          <p:nvPr/>
        </p:nvGrpSpPr>
        <p:grpSpPr>
          <a:xfrm>
            <a:off x="428285" y="568632"/>
            <a:ext cx="1135321" cy="652950"/>
            <a:chOff x="428285" y="568632"/>
            <a:chExt cx="1135321" cy="652950"/>
          </a:xfrm>
        </p:grpSpPr>
        <p:sp>
          <p:nvSpPr>
            <p:cNvPr id="69" name="正方形/長方形 68">
              <a:extLst>
                <a:ext uri="{FF2B5EF4-FFF2-40B4-BE49-F238E27FC236}">
                  <a16:creationId xmlns:a16="http://schemas.microsoft.com/office/drawing/2014/main" id="{1A2860DB-FF33-489A-A43B-83C9DEBD347B}"/>
                </a:ext>
              </a:extLst>
            </p:cNvPr>
            <p:cNvSpPr/>
            <p:nvPr/>
          </p:nvSpPr>
          <p:spPr>
            <a:xfrm>
              <a:off x="449314" y="655757"/>
              <a:ext cx="1087225" cy="429821"/>
            </a:xfrm>
            <a:prstGeom prst="rect">
              <a:avLst/>
            </a:prstGeom>
            <a:solidFill>
              <a:srgbClr val="65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70" name="正方形/長方形 69">
              <a:extLst>
                <a:ext uri="{FF2B5EF4-FFF2-40B4-BE49-F238E27FC236}">
                  <a16:creationId xmlns:a16="http://schemas.microsoft.com/office/drawing/2014/main" id="{97267C3F-AC5C-4C4F-BAEB-8DCDAED046BE}"/>
                </a:ext>
              </a:extLst>
            </p:cNvPr>
            <p:cNvSpPr/>
            <p:nvPr/>
          </p:nvSpPr>
          <p:spPr>
            <a:xfrm>
              <a:off x="428285" y="568632"/>
              <a:ext cx="1135321" cy="65295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indent="0" algn="ctr">
                <a:buNone/>
              </a:pPr>
              <a:r>
                <a:rPr kumimoji="1" lang="ja-JP" altLang="en-US" sz="2400" b="1">
                  <a:solidFill>
                    <a:schemeClr val="tx1"/>
                  </a:solidFill>
                  <a:latin typeface="メイリオ" panose="020B0604030504040204" pitchFamily="50" charset="-128"/>
                  <a:ea typeface="メイリオ" panose="020B0604030504040204" pitchFamily="50" charset="-128"/>
                </a:rPr>
                <a:t>冷夏年</a:t>
              </a:r>
              <a:endParaRPr kumimoji="1" lang="en-US" altLang="ja-JP" sz="2400" b="1">
                <a:solidFill>
                  <a:schemeClr val="tx1"/>
                </a:solidFill>
                <a:latin typeface="メイリオ" panose="020B0604030504040204" pitchFamily="50" charset="-128"/>
                <a:ea typeface="メイリオ" panose="020B0604030504040204" pitchFamily="50" charset="-128"/>
              </a:endParaRPr>
            </a:p>
          </p:txBody>
        </p:sp>
      </p:grpSp>
      <p:grpSp>
        <p:nvGrpSpPr>
          <p:cNvPr id="6" name="グループ化 5">
            <a:extLst>
              <a:ext uri="{FF2B5EF4-FFF2-40B4-BE49-F238E27FC236}">
                <a16:creationId xmlns:a16="http://schemas.microsoft.com/office/drawing/2014/main" id="{74EA2896-E82F-40A7-8D51-1B27CC6A4CF4}"/>
              </a:ext>
            </a:extLst>
          </p:cNvPr>
          <p:cNvGrpSpPr/>
          <p:nvPr/>
        </p:nvGrpSpPr>
        <p:grpSpPr>
          <a:xfrm>
            <a:off x="-14029" y="584425"/>
            <a:ext cx="2014996" cy="652950"/>
            <a:chOff x="6761100" y="5927357"/>
            <a:chExt cx="2014996" cy="652950"/>
          </a:xfrm>
        </p:grpSpPr>
        <p:sp>
          <p:nvSpPr>
            <p:cNvPr id="72" name="正方形/長方形 71">
              <a:extLst>
                <a:ext uri="{FF2B5EF4-FFF2-40B4-BE49-F238E27FC236}">
                  <a16:creationId xmlns:a16="http://schemas.microsoft.com/office/drawing/2014/main" id="{1719453E-087A-4DCB-88F2-D735D7096329}"/>
                </a:ext>
              </a:extLst>
            </p:cNvPr>
            <p:cNvSpPr/>
            <p:nvPr/>
          </p:nvSpPr>
          <p:spPr>
            <a:xfrm>
              <a:off x="7224985" y="5997749"/>
              <a:ext cx="1087225" cy="4298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73" name="正方形/長方形 72">
              <a:extLst>
                <a:ext uri="{FF2B5EF4-FFF2-40B4-BE49-F238E27FC236}">
                  <a16:creationId xmlns:a16="http://schemas.microsoft.com/office/drawing/2014/main" id="{D53A2C05-353B-4414-AB50-D90E50AFAE2E}"/>
                </a:ext>
              </a:extLst>
            </p:cNvPr>
            <p:cNvSpPr/>
            <p:nvPr/>
          </p:nvSpPr>
          <p:spPr>
            <a:xfrm>
              <a:off x="6761100" y="5927357"/>
              <a:ext cx="2014996" cy="65295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indent="0" algn="ctr">
                <a:buNone/>
              </a:pPr>
              <a:r>
                <a:rPr kumimoji="1" lang="ja-JP" altLang="en-US" sz="2400" b="1">
                  <a:solidFill>
                    <a:schemeClr val="tx1"/>
                  </a:solidFill>
                  <a:latin typeface="メイリオ" panose="020B0604030504040204" pitchFamily="50" charset="-128"/>
                  <a:ea typeface="メイリオ" panose="020B0604030504040204" pitchFamily="50" charset="-128"/>
                </a:rPr>
                <a:t>近年</a:t>
              </a:r>
              <a:endParaRPr kumimoji="1" lang="en-US" altLang="ja-JP" sz="2400" b="1">
                <a:solidFill>
                  <a:schemeClr val="tx1"/>
                </a:solidFill>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14256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fade">
                                      <p:cBhvr>
                                        <p:cTn id="10" dur="500"/>
                                        <p:tgtEl>
                                          <p:spTgt spid="1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1"/>
                                        </p:tgtEl>
                                        <p:attrNameLst>
                                          <p:attrName>style.visibility</p:attrName>
                                        </p:attrNameLst>
                                      </p:cBhvr>
                                      <p:to>
                                        <p:strVal val="visible"/>
                                      </p:to>
                                    </p:set>
                                    <p:animEffect transition="in" filter="fade">
                                      <p:cBhvr>
                                        <p:cTn id="13" dur="500"/>
                                        <p:tgtEl>
                                          <p:spTgt spid="111"/>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14"/>
                                        </p:tgtEl>
                                        <p:attrNameLst>
                                          <p:attrName>style.visibility</p:attrName>
                                        </p:attrNameLst>
                                      </p:cBhvr>
                                      <p:to>
                                        <p:strVal val="visible"/>
                                      </p:to>
                                    </p:set>
                                  </p:childTnLst>
                                </p:cTn>
                              </p:par>
                              <p:par>
                                <p:cTn id="16" presetID="10" presetClass="entr" presetSubtype="0" fill="hold" grpId="0" nodeType="withEffect">
                                  <p:stCondLst>
                                    <p:cond delay="0"/>
                                  </p:stCondLst>
                                  <p:childTnLst>
                                    <p:set>
                                      <p:cBhvr>
                                        <p:cTn id="17" dur="1" fill="hold">
                                          <p:stCondLst>
                                            <p:cond delay="0"/>
                                          </p:stCondLst>
                                        </p:cTn>
                                        <p:tgtEl>
                                          <p:spTgt spid="113"/>
                                        </p:tgtEl>
                                        <p:attrNameLst>
                                          <p:attrName>style.visibility</p:attrName>
                                        </p:attrNameLst>
                                      </p:cBhvr>
                                      <p:to>
                                        <p:strVal val="visible"/>
                                      </p:to>
                                    </p:set>
                                    <p:animEffect transition="in" filter="fade">
                                      <p:cBhvr>
                                        <p:cTn id="18" dur="500"/>
                                        <p:tgtEl>
                                          <p:spTgt spid="1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2"/>
                                        </p:tgtEl>
                                        <p:attrNameLst>
                                          <p:attrName>style.visibility</p:attrName>
                                        </p:attrNameLst>
                                      </p:cBhvr>
                                      <p:to>
                                        <p:strVal val="visible"/>
                                      </p:to>
                                    </p:set>
                                    <p:animEffect transition="in" filter="fade">
                                      <p:cBhvr>
                                        <p:cTn id="23" dur="500"/>
                                        <p:tgtEl>
                                          <p:spTgt spid="1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5"/>
                                        </p:tgtEl>
                                        <p:attrNameLst>
                                          <p:attrName>style.visibility</p:attrName>
                                        </p:attrNameLst>
                                      </p:cBhvr>
                                      <p:to>
                                        <p:strVal val="visible"/>
                                      </p:to>
                                    </p:set>
                                    <p:animEffect transition="in" filter="fade">
                                      <p:cBhvr>
                                        <p:cTn id="28" dur="500"/>
                                        <p:tgtEl>
                                          <p:spTgt spid="15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22"/>
                                        </p:tgtEl>
                                      </p:cBhvr>
                                    </p:animEffect>
                                    <p:set>
                                      <p:cBhvr>
                                        <p:cTn id="38" dur="1" fill="hold">
                                          <p:stCondLst>
                                            <p:cond delay="499"/>
                                          </p:stCondLst>
                                        </p:cTn>
                                        <p:tgtEl>
                                          <p:spTgt spid="1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0"/>
                                        </p:tgtEl>
                                        <p:attrNameLst>
                                          <p:attrName>style.visibility</p:attrName>
                                        </p:attrNameLst>
                                      </p:cBhvr>
                                      <p:to>
                                        <p:strVal val="visible"/>
                                      </p:to>
                                    </p:set>
                                    <p:animEffect transition="in" filter="fade">
                                      <p:cBhvr>
                                        <p:cTn id="43" dur="500"/>
                                        <p:tgtEl>
                                          <p:spTgt spid="10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5"/>
                                        </p:tgtEl>
                                        <p:attrNameLst>
                                          <p:attrName>style.visibility</p:attrName>
                                        </p:attrNameLst>
                                      </p:cBhvr>
                                      <p:to>
                                        <p:strVal val="visible"/>
                                      </p:to>
                                    </p:set>
                                    <p:animEffect transition="in" filter="fade">
                                      <p:cBhvr>
                                        <p:cTn id="46" dur="500"/>
                                        <p:tgtEl>
                                          <p:spTgt spid="10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4"/>
                                        </p:tgtEl>
                                        <p:attrNameLst>
                                          <p:attrName>style.visibility</p:attrName>
                                        </p:attrNameLst>
                                      </p:cBhvr>
                                      <p:to>
                                        <p:strVal val="visible"/>
                                      </p:to>
                                    </p:set>
                                    <p:animEffect transition="in" filter="fade">
                                      <p:cBhvr>
                                        <p:cTn id="49" dur="500"/>
                                        <p:tgtEl>
                                          <p:spTgt spid="104"/>
                                        </p:tgtEl>
                                      </p:cBhvr>
                                    </p:animEffect>
                                  </p:childTnLst>
                                </p:cTn>
                              </p:par>
                              <p:par>
                                <p:cTn id="50" presetID="10" presetClass="entr" presetSubtype="0" fill="hold" nodeType="withEffect">
                                  <p:stCondLst>
                                    <p:cond delay="0"/>
                                  </p:stCondLst>
                                  <p:childTnLst>
                                    <p:set>
                                      <p:cBhvr>
                                        <p:cTn id="51" dur="1" fill="hold">
                                          <p:stCondLst>
                                            <p:cond delay="0"/>
                                          </p:stCondLst>
                                        </p:cTn>
                                        <p:tgtEl>
                                          <p:spTgt spid="94"/>
                                        </p:tgtEl>
                                        <p:attrNameLst>
                                          <p:attrName>style.visibility</p:attrName>
                                        </p:attrNameLst>
                                      </p:cBhvr>
                                      <p:to>
                                        <p:strVal val="visible"/>
                                      </p:to>
                                    </p:set>
                                    <p:animEffect transition="in" filter="fade">
                                      <p:cBhvr>
                                        <p:cTn id="52" dur="500"/>
                                        <p:tgtEl>
                                          <p:spTgt spid="9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3"/>
                                        </p:tgtEl>
                                        <p:attrNameLst>
                                          <p:attrName>style.visibility</p:attrName>
                                        </p:attrNameLst>
                                      </p:cBhvr>
                                      <p:to>
                                        <p:strVal val="visible"/>
                                      </p:to>
                                    </p:set>
                                    <p:animEffect transition="in" filter="fade">
                                      <p:cBhvr>
                                        <p:cTn id="55" dur="500"/>
                                        <p:tgtEl>
                                          <p:spTgt spid="10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57"/>
                                        </p:tgtEl>
                                        <p:attrNameLst>
                                          <p:attrName>style.visibility</p:attrName>
                                        </p:attrNameLst>
                                      </p:cBhvr>
                                      <p:to>
                                        <p:strVal val="visible"/>
                                      </p:to>
                                    </p:set>
                                    <p:animEffect transition="in" filter="fade">
                                      <p:cBhvr>
                                        <p:cTn id="60" dur="500"/>
                                        <p:tgtEl>
                                          <p:spTgt spid="15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26"/>
                                        </p:tgtEl>
                                      </p:cBhvr>
                                    </p:animEffect>
                                    <p:set>
                                      <p:cBhvr>
                                        <p:cTn id="65" dur="1" fill="hold">
                                          <p:stCondLst>
                                            <p:cond delay="499"/>
                                          </p:stCondLst>
                                        </p:cTn>
                                        <p:tgtEl>
                                          <p:spTgt spid="12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75"/>
                                        </p:tgtEl>
                                      </p:cBhvr>
                                    </p:animEffect>
                                    <p:set>
                                      <p:cBhvr>
                                        <p:cTn id="70" dur="1" fill="hold">
                                          <p:stCondLst>
                                            <p:cond delay="499"/>
                                          </p:stCondLst>
                                        </p:cTn>
                                        <p:tgtEl>
                                          <p:spTgt spid="7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63"/>
                                        </p:tgtEl>
                                        <p:attrNameLst>
                                          <p:attrName>style.visibility</p:attrName>
                                        </p:attrNameLst>
                                      </p:cBhvr>
                                      <p:to>
                                        <p:strVal val="visible"/>
                                      </p:to>
                                    </p:set>
                                    <p:animEffect transition="in" filter="fade">
                                      <p:cBhvr>
                                        <p:cTn id="78" dur="500"/>
                                        <p:tgtEl>
                                          <p:spTgt spid="16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61"/>
                                        </p:tgtEl>
                                        <p:attrNameLst>
                                          <p:attrName>style.visibility</p:attrName>
                                        </p:attrNameLst>
                                      </p:cBhvr>
                                      <p:to>
                                        <p:strVal val="visible"/>
                                      </p:to>
                                    </p:set>
                                    <p:animEffect transition="in" filter="fade">
                                      <p:cBhvr>
                                        <p:cTn id="8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3" grpId="0"/>
      <p:bldP spid="104" grpId="0" animBg="1"/>
      <p:bldP spid="105" grpId="0" animBg="1"/>
      <p:bldP spid="112" grpId="0" animBg="1"/>
      <p:bldP spid="113" grpId="0"/>
      <p:bldP spid="111" grpId="0" animBg="1"/>
      <p:bldP spid="114" grpId="0" animBg="1"/>
      <p:bldP spid="25" grpId="0" animBg="1"/>
      <p:bldP spid="155" grpId="0"/>
      <p:bldP spid="157" grpId="0" animBg="1"/>
      <p:bldP spid="161" grpId="0" animBg="1"/>
      <p:bldP spid="163" grpId="0"/>
      <p:bldP spid="7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739FD915-E2E8-4DB1-A8A0-4ECE4501C192}"/>
              </a:ext>
            </a:extLst>
          </p:cNvPr>
          <p:cNvSpPr>
            <a:spLocks noGrp="1"/>
          </p:cNvSpPr>
          <p:nvPr>
            <p:ph idx="1"/>
          </p:nvPr>
        </p:nvSpPr>
        <p:spPr/>
        <p:txBody>
          <a:bodyPr>
            <a:noAutofit/>
          </a:bodyPr>
          <a:lstStyle/>
          <a:p>
            <a:pPr>
              <a:lnSpc>
                <a:spcPts val="1800"/>
              </a:lnSpc>
            </a:pPr>
            <a:r>
              <a:rPr lang="en-US" altLang="ja-JP" sz="1200" dirty="0" err="1">
                <a:effectLst/>
              </a:rPr>
              <a:t>Yasu</a:t>
            </a:r>
            <a:r>
              <a:rPr lang="en-US" altLang="ja-JP" sz="1200" dirty="0">
                <a:effectLst/>
              </a:rPr>
              <a:t>-Masa KODAMA et al., 2009 : Air Mass Transformation along Trajectories of Airflow and Its Relation to Vertical Structures of the Maritime Atmosphere and Clouds in </a:t>
            </a:r>
            <a:r>
              <a:rPr lang="en-US" altLang="ja-JP" sz="1200" dirty="0" err="1">
                <a:effectLst/>
              </a:rPr>
              <a:t>Yamase</a:t>
            </a:r>
            <a:r>
              <a:rPr lang="en-US" altLang="ja-JP" sz="1200" dirty="0">
                <a:effectLst/>
              </a:rPr>
              <a:t> Events, </a:t>
            </a:r>
            <a:r>
              <a:rPr lang="en-US" altLang="ja-JP" sz="1200" i="1" dirty="0">
                <a:effectLst/>
              </a:rPr>
              <a:t>J. Meteor. Soc. Japan, </a:t>
            </a:r>
            <a:r>
              <a:rPr lang="en-US" altLang="ja-JP" sz="1200" b="1" dirty="0">
                <a:effectLst/>
              </a:rPr>
              <a:t>87(4), </a:t>
            </a:r>
            <a:r>
              <a:rPr lang="en-US" altLang="ja-JP" sz="1200" dirty="0">
                <a:effectLst/>
              </a:rPr>
              <a:t>665-685</a:t>
            </a:r>
            <a:endParaRPr lang="en-US" altLang="ja-JP" sz="1200" b="0" i="0" dirty="0">
              <a:solidFill>
                <a:srgbClr val="212529"/>
              </a:solidFill>
              <a:effectLst/>
            </a:endParaRPr>
          </a:p>
          <a:p>
            <a:pPr>
              <a:lnSpc>
                <a:spcPts val="1800"/>
              </a:lnSpc>
            </a:pPr>
            <a:r>
              <a:rPr lang="ja-JP" altLang="en-US" sz="1200" b="0" i="0" dirty="0">
                <a:solidFill>
                  <a:srgbClr val="212529"/>
                </a:solidFill>
                <a:effectLst/>
              </a:rPr>
              <a:t>楠昌司（</a:t>
            </a:r>
            <a:r>
              <a:rPr lang="en-US" altLang="ja-JP" sz="1200" b="0" i="0" dirty="0">
                <a:solidFill>
                  <a:srgbClr val="212529"/>
                </a:solidFill>
                <a:effectLst/>
              </a:rPr>
              <a:t>2005</a:t>
            </a:r>
            <a:r>
              <a:rPr lang="ja-JP" altLang="en-US" sz="1200" b="0" i="0" dirty="0">
                <a:solidFill>
                  <a:srgbClr val="212529"/>
                </a:solidFill>
                <a:effectLst/>
              </a:rPr>
              <a:t>） </a:t>
            </a:r>
            <a:r>
              <a:rPr lang="en-US" altLang="ja-JP" sz="1200" b="0" i="0" dirty="0">
                <a:solidFill>
                  <a:srgbClr val="212529"/>
                </a:solidFill>
                <a:effectLst/>
              </a:rPr>
              <a:t>『2003</a:t>
            </a:r>
            <a:r>
              <a:rPr lang="ja-JP" altLang="en-US" sz="1200" b="0" i="0" dirty="0">
                <a:solidFill>
                  <a:srgbClr val="212529"/>
                </a:solidFill>
                <a:effectLst/>
              </a:rPr>
              <a:t>年日本の冷夏</a:t>
            </a:r>
            <a:r>
              <a:rPr lang="en-US" altLang="ja-JP" sz="1200" b="0" i="0" dirty="0">
                <a:solidFill>
                  <a:srgbClr val="212529"/>
                </a:solidFill>
                <a:effectLst/>
              </a:rPr>
              <a:t>』</a:t>
            </a:r>
            <a:r>
              <a:rPr lang="ja-JP" altLang="en-US" sz="1200" b="0" i="0" dirty="0">
                <a:solidFill>
                  <a:srgbClr val="212529"/>
                </a:solidFill>
                <a:effectLst/>
              </a:rPr>
              <a:t>気象研究ノート </a:t>
            </a:r>
            <a:r>
              <a:rPr lang="en-US" altLang="ja-JP" sz="1200" b="0" i="0" dirty="0">
                <a:solidFill>
                  <a:srgbClr val="212529"/>
                </a:solidFill>
                <a:effectLst/>
              </a:rPr>
              <a:t>210</a:t>
            </a:r>
            <a:r>
              <a:rPr lang="ja-JP" altLang="en-US" sz="1200" b="0" i="0" dirty="0">
                <a:solidFill>
                  <a:srgbClr val="212529"/>
                </a:solidFill>
                <a:effectLst/>
              </a:rPr>
              <a:t>号 日本気象学会</a:t>
            </a:r>
            <a:endParaRPr lang="en-US" altLang="ja-JP" sz="1200" b="0" i="0" dirty="0">
              <a:solidFill>
                <a:srgbClr val="212529"/>
              </a:solidFill>
              <a:effectLst/>
            </a:endParaRPr>
          </a:p>
          <a:p>
            <a:pPr>
              <a:lnSpc>
                <a:spcPts val="1800"/>
              </a:lnSpc>
            </a:pPr>
            <a:r>
              <a:rPr lang="en-US" altLang="ja-JP" sz="1200" kern="100" dirty="0">
                <a:effectLst/>
                <a:cs typeface="Times New Roman" panose="02020603050405020304" pitchFamily="18" charset="0"/>
              </a:rPr>
              <a:t>Tsuyoshi Nitta et al., 1987 : Convective Activities in the Tropical Western Pacific and Their Impact on the Northern Hemisphere Summer Circulation, </a:t>
            </a:r>
            <a:r>
              <a:rPr lang="en-US" altLang="ja-JP" sz="1200" i="1" kern="100" dirty="0">
                <a:effectLst/>
                <a:cs typeface="Times New Roman" panose="02020603050405020304" pitchFamily="18" charset="0"/>
              </a:rPr>
              <a:t>J. Meteor. Soc. Japan</a:t>
            </a:r>
            <a:r>
              <a:rPr lang="en-US" altLang="ja-JP" sz="1200" kern="100" dirty="0">
                <a:effectLst/>
                <a:cs typeface="Times New Roman" panose="02020603050405020304" pitchFamily="18" charset="0"/>
              </a:rPr>
              <a:t>, </a:t>
            </a:r>
            <a:r>
              <a:rPr lang="en-US" altLang="ja-JP" sz="1200" b="1" kern="100" dirty="0">
                <a:effectLst/>
                <a:cs typeface="Times New Roman" panose="02020603050405020304" pitchFamily="18" charset="0"/>
              </a:rPr>
              <a:t>65</a:t>
            </a:r>
            <a:r>
              <a:rPr lang="ja-JP" altLang="ja-JP" sz="1200" kern="100" dirty="0">
                <a:effectLst/>
                <a:cs typeface="Times New Roman" panose="02020603050405020304" pitchFamily="18" charset="0"/>
              </a:rPr>
              <a:t>，</a:t>
            </a:r>
            <a:r>
              <a:rPr lang="en-US" altLang="ja-JP" sz="1200" kern="100" dirty="0">
                <a:effectLst/>
                <a:cs typeface="Times New Roman" panose="02020603050405020304" pitchFamily="18" charset="0"/>
              </a:rPr>
              <a:t>373-390</a:t>
            </a:r>
            <a:endParaRPr lang="en-US" altLang="ja-JP" sz="1200" kern="100" dirty="0">
              <a:cs typeface="Times New Roman" panose="02020603050405020304" pitchFamily="18" charset="0"/>
            </a:endParaRPr>
          </a:p>
          <a:p>
            <a:pPr algn="just"/>
            <a:r>
              <a:rPr lang="en-US" altLang="ja-JP" sz="1200" kern="100" dirty="0" err="1">
                <a:effectLst/>
                <a:cs typeface="Times New Roman" panose="02020603050405020304" pitchFamily="18" charset="0"/>
              </a:rPr>
              <a:t>Xie</a:t>
            </a:r>
            <a:r>
              <a:rPr lang="en-US" altLang="ja-JP" sz="1200" kern="100" dirty="0">
                <a:effectLst/>
                <a:cs typeface="Times New Roman" panose="02020603050405020304" pitchFamily="18" charset="0"/>
              </a:rPr>
              <a:t> S. P. et al., 2009 : Indian Ocean Capacitor Effect on Indo–Western Pacific Climate during the Summer following El Niño, </a:t>
            </a:r>
            <a:r>
              <a:rPr lang="en-US" altLang="ja-JP" sz="1200" i="1" kern="100" dirty="0">
                <a:effectLst/>
                <a:cs typeface="Times New Roman" panose="02020603050405020304" pitchFamily="18" charset="0"/>
              </a:rPr>
              <a:t>Journal of Climate</a:t>
            </a:r>
            <a:r>
              <a:rPr lang="en-US" altLang="ja-JP" sz="1200" kern="100" dirty="0">
                <a:effectLst/>
                <a:cs typeface="Times New Roman" panose="02020603050405020304" pitchFamily="18" charset="0"/>
              </a:rPr>
              <a:t>, </a:t>
            </a:r>
            <a:r>
              <a:rPr lang="en-US" altLang="ja-JP" sz="1200" b="1" kern="100" dirty="0">
                <a:effectLst/>
                <a:cs typeface="Times New Roman" panose="02020603050405020304" pitchFamily="18" charset="0"/>
              </a:rPr>
              <a:t>22(3)</a:t>
            </a:r>
            <a:r>
              <a:rPr lang="en-US" altLang="ja-JP" sz="1200" kern="100" dirty="0">
                <a:effectLst/>
                <a:cs typeface="Times New Roman" panose="02020603050405020304" pitchFamily="18" charset="0"/>
              </a:rPr>
              <a:t>, 730-390</a:t>
            </a:r>
            <a:endParaRPr lang="ja-JP" altLang="ja-JP" sz="1200" kern="100" dirty="0">
              <a:effectLst/>
              <a:cs typeface="Times New Roman" panose="02020603050405020304" pitchFamily="18" charset="0"/>
            </a:endParaRPr>
          </a:p>
          <a:p>
            <a:pPr algn="just"/>
            <a:r>
              <a:rPr lang="en-US" altLang="ja-JP" sz="1200" kern="100" dirty="0" err="1">
                <a:effectLst/>
                <a:cs typeface="Times New Roman" panose="02020603050405020304" pitchFamily="18" charset="0"/>
              </a:rPr>
              <a:t>Hisayuki</a:t>
            </a:r>
            <a:r>
              <a:rPr lang="en-US" altLang="ja-JP" sz="1200" kern="100" dirty="0">
                <a:effectLst/>
                <a:cs typeface="Times New Roman" panose="02020603050405020304" pitchFamily="18" charset="0"/>
              </a:rPr>
              <a:t> Kubota et al., 2016 : A 117-year long index of the Pacific-Japan pattern with application to interdecadal variability, </a:t>
            </a:r>
            <a:r>
              <a:rPr lang="en-US" altLang="ja-JP" sz="1200" i="1" kern="100" dirty="0">
                <a:effectLst/>
                <a:cs typeface="Times New Roman" panose="02020603050405020304" pitchFamily="18" charset="0"/>
              </a:rPr>
              <a:t>Int. J. </a:t>
            </a:r>
            <a:r>
              <a:rPr lang="en-US" altLang="ja-JP" sz="1200" i="1" kern="100" dirty="0" err="1">
                <a:effectLst/>
                <a:cs typeface="Times New Roman" panose="02020603050405020304" pitchFamily="18" charset="0"/>
              </a:rPr>
              <a:t>Climatol</a:t>
            </a:r>
            <a:r>
              <a:rPr lang="en-US" altLang="ja-JP" sz="1200" i="1" kern="100" dirty="0">
                <a:effectLst/>
                <a:cs typeface="Times New Roman" panose="02020603050405020304" pitchFamily="18" charset="0"/>
              </a:rPr>
              <a:t>.</a:t>
            </a:r>
            <a:r>
              <a:rPr lang="en-US" altLang="ja-JP" sz="1200" b="1" i="1" kern="100" dirty="0">
                <a:effectLst/>
                <a:cs typeface="Times New Roman" panose="02020603050405020304" pitchFamily="18" charset="0"/>
              </a:rPr>
              <a:t>, </a:t>
            </a:r>
            <a:r>
              <a:rPr lang="en-US" altLang="ja-JP" sz="1200" b="1" kern="100" dirty="0">
                <a:effectLst/>
                <a:cs typeface="Times New Roman" panose="02020603050405020304" pitchFamily="18" charset="0"/>
              </a:rPr>
              <a:t>36</a:t>
            </a:r>
            <a:r>
              <a:rPr lang="en-US" altLang="ja-JP" sz="1200" kern="100" dirty="0">
                <a:effectLst/>
                <a:cs typeface="Times New Roman" panose="02020603050405020304" pitchFamily="18" charset="0"/>
              </a:rPr>
              <a:t>, 1575-1589</a:t>
            </a:r>
            <a:endParaRPr lang="en-US" altLang="ja-JP" sz="1200" b="0" i="0" dirty="0">
              <a:solidFill>
                <a:srgbClr val="212529"/>
              </a:solidFill>
              <a:effectLst/>
            </a:endParaRPr>
          </a:p>
          <a:p>
            <a:pPr>
              <a:lnSpc>
                <a:spcPts val="1800"/>
              </a:lnSpc>
            </a:pPr>
            <a:r>
              <a:rPr lang="ja-JP" altLang="en-US" sz="1200" b="0" i="0" dirty="0">
                <a:solidFill>
                  <a:srgbClr val="212529"/>
                </a:solidFill>
                <a:effectLst/>
              </a:rPr>
              <a:t>「作物の気象災害」鮫島良次（</a:t>
            </a:r>
            <a:r>
              <a:rPr lang="en-US" altLang="ja-JP" sz="1200" b="0" i="0" dirty="0">
                <a:solidFill>
                  <a:srgbClr val="212529"/>
                </a:solidFill>
                <a:effectLst/>
              </a:rPr>
              <a:t>2021</a:t>
            </a:r>
            <a:r>
              <a:rPr lang="ja-JP" altLang="en-US" sz="1200" b="0" i="0" dirty="0">
                <a:solidFill>
                  <a:srgbClr val="212529"/>
                </a:solidFill>
                <a:effectLst/>
              </a:rPr>
              <a:t>）</a:t>
            </a:r>
            <a:r>
              <a:rPr lang="en-US" altLang="ja-JP" sz="1200" b="0" i="0" dirty="0">
                <a:solidFill>
                  <a:srgbClr val="212529"/>
                </a:solidFill>
                <a:effectLst/>
              </a:rPr>
              <a:t>『</a:t>
            </a:r>
            <a:r>
              <a:rPr lang="ja-JP" altLang="en-US" sz="1200" b="0" i="0" dirty="0">
                <a:solidFill>
                  <a:srgbClr val="212529"/>
                </a:solidFill>
                <a:effectLst/>
              </a:rPr>
              <a:t>農業気象学入門</a:t>
            </a:r>
            <a:r>
              <a:rPr lang="en-US" altLang="ja-JP" sz="1200" b="0" i="0" dirty="0">
                <a:solidFill>
                  <a:srgbClr val="212529"/>
                </a:solidFill>
                <a:effectLst/>
              </a:rPr>
              <a:t>』</a:t>
            </a:r>
            <a:r>
              <a:rPr lang="ja-JP" altLang="en-US" sz="1200" b="0" i="0" dirty="0">
                <a:solidFill>
                  <a:srgbClr val="212529"/>
                </a:solidFill>
                <a:effectLst/>
              </a:rPr>
              <a:t>文永堂出版株式会社 </a:t>
            </a:r>
            <a:r>
              <a:rPr lang="en-US" altLang="ja-JP" sz="1200" b="0" i="0" dirty="0">
                <a:solidFill>
                  <a:srgbClr val="212529"/>
                </a:solidFill>
                <a:effectLst/>
              </a:rPr>
              <a:t>203-234</a:t>
            </a:r>
          </a:p>
          <a:p>
            <a:pPr>
              <a:lnSpc>
                <a:spcPts val="1800"/>
              </a:lnSpc>
            </a:pPr>
            <a:r>
              <a:rPr lang="ja-JP" altLang="en-US" sz="1200" b="0" i="0" dirty="0">
                <a:solidFill>
                  <a:srgbClr val="212529"/>
                </a:solidFill>
                <a:effectLst/>
              </a:rPr>
              <a:t>気象庁</a:t>
            </a:r>
            <a:r>
              <a:rPr lang="en-US" altLang="ja-JP" sz="1200" b="0" i="0" dirty="0">
                <a:solidFill>
                  <a:srgbClr val="212529"/>
                </a:solidFill>
                <a:effectLst/>
              </a:rPr>
              <a:t>HP </a:t>
            </a:r>
            <a:r>
              <a:rPr lang="ja-JP" altLang="en-US" sz="1200" b="0" i="0" dirty="0">
                <a:solidFill>
                  <a:srgbClr val="212529"/>
                </a:solidFill>
                <a:effectLst/>
              </a:rPr>
              <a:t>過去の天気図（</a:t>
            </a:r>
            <a:r>
              <a:rPr lang="en-US" altLang="ja-JP" sz="1200" b="0" i="0" dirty="0">
                <a:solidFill>
                  <a:srgbClr val="212529"/>
                </a:solidFill>
                <a:effectLst/>
              </a:rPr>
              <a:t>2003</a:t>
            </a:r>
            <a:r>
              <a:rPr lang="ja-JP" altLang="en-US" sz="1200" b="0" i="0" dirty="0">
                <a:solidFill>
                  <a:srgbClr val="212529"/>
                </a:solidFill>
                <a:effectLst/>
              </a:rPr>
              <a:t>年</a:t>
            </a:r>
            <a:r>
              <a:rPr lang="en-US" altLang="ja-JP" sz="1200" b="0" i="0" dirty="0">
                <a:solidFill>
                  <a:srgbClr val="212529"/>
                </a:solidFill>
                <a:effectLst/>
              </a:rPr>
              <a:t>7</a:t>
            </a:r>
            <a:r>
              <a:rPr lang="ja-JP" altLang="en-US" sz="1200" b="0" i="0" dirty="0">
                <a:solidFill>
                  <a:srgbClr val="212529"/>
                </a:solidFill>
                <a:effectLst/>
              </a:rPr>
              <a:t>月</a:t>
            </a:r>
            <a:r>
              <a:rPr lang="en-US" altLang="ja-JP" sz="1200" dirty="0">
                <a:solidFill>
                  <a:srgbClr val="212529"/>
                </a:solidFill>
              </a:rPr>
              <a:t>7</a:t>
            </a:r>
            <a:r>
              <a:rPr lang="ja-JP" altLang="en-US" sz="1200" b="0" i="0" dirty="0">
                <a:solidFill>
                  <a:srgbClr val="212529"/>
                </a:solidFill>
                <a:effectLst/>
              </a:rPr>
              <a:t>日</a:t>
            </a:r>
            <a:r>
              <a:rPr lang="en-US" altLang="ja-JP" sz="1200" b="0" i="0" dirty="0">
                <a:solidFill>
                  <a:srgbClr val="212529"/>
                </a:solidFill>
                <a:effectLst/>
              </a:rPr>
              <a:t>9</a:t>
            </a:r>
            <a:r>
              <a:rPr lang="ja-JP" altLang="en-US" sz="1200" b="0" i="0" dirty="0">
                <a:solidFill>
                  <a:srgbClr val="212529"/>
                </a:solidFill>
                <a:effectLst/>
              </a:rPr>
              <a:t>時の天気図）</a:t>
            </a:r>
            <a:endParaRPr lang="en-US" altLang="ja-JP" sz="1200" b="0" i="0" dirty="0">
              <a:solidFill>
                <a:srgbClr val="212529"/>
              </a:solidFill>
              <a:effectLst/>
            </a:endParaRPr>
          </a:p>
          <a:p>
            <a:pPr marL="0" indent="0">
              <a:lnSpc>
                <a:spcPts val="1800"/>
              </a:lnSpc>
              <a:buNone/>
            </a:pPr>
            <a:r>
              <a:rPr lang="ja-JP" altLang="en-US" sz="1200" b="0" i="0" dirty="0">
                <a:solidFill>
                  <a:srgbClr val="212529"/>
                </a:solidFill>
                <a:effectLst/>
              </a:rPr>
              <a:t> 　 </a:t>
            </a:r>
            <a:r>
              <a:rPr lang="en-US" altLang="ja-JP" sz="1200" b="0" i="0" dirty="0">
                <a:solidFill>
                  <a:srgbClr val="212529"/>
                </a:solidFill>
                <a:effectLst/>
              </a:rPr>
              <a:t>https://www.data.jma.go.jp/fcd/yoho/hibiten/index.html</a:t>
            </a:r>
          </a:p>
          <a:p>
            <a:pPr>
              <a:lnSpc>
                <a:spcPts val="1800"/>
              </a:lnSpc>
            </a:pPr>
            <a:r>
              <a:rPr lang="ja-JP" altLang="en-US" sz="1200" b="0" i="0" dirty="0">
                <a:solidFill>
                  <a:srgbClr val="212529"/>
                </a:solidFill>
                <a:effectLst/>
              </a:rPr>
              <a:t>東京大学 先端科学技術センター 気候変動科学分野 大学院理学系研究室 地球惑星科学専攻 中村研究室</a:t>
            </a:r>
            <a:r>
              <a:rPr lang="en-US" altLang="ja-JP" sz="1200" b="0" i="0" dirty="0">
                <a:solidFill>
                  <a:srgbClr val="212529"/>
                </a:solidFill>
                <a:effectLst/>
              </a:rPr>
              <a:t>HP</a:t>
            </a:r>
          </a:p>
          <a:p>
            <a:pPr marL="0" indent="0">
              <a:lnSpc>
                <a:spcPts val="1800"/>
              </a:lnSpc>
              <a:buNone/>
            </a:pPr>
            <a:r>
              <a:rPr lang="ja-JP" altLang="en-US" sz="1200" b="0" i="0" dirty="0">
                <a:solidFill>
                  <a:srgbClr val="212529"/>
                </a:solidFill>
                <a:effectLst/>
              </a:rPr>
              <a:t>　  </a:t>
            </a:r>
            <a:r>
              <a:rPr lang="en-US" altLang="ja-JP" sz="1200" b="0" i="0" dirty="0">
                <a:solidFill>
                  <a:srgbClr val="212529"/>
                </a:solidFill>
                <a:effectLst/>
              </a:rPr>
              <a:t>https://www.atmos.rcast.u-tokyo.ac.jp/nakamura_lab/research/research4.html</a:t>
            </a:r>
          </a:p>
          <a:p>
            <a:pPr>
              <a:lnSpc>
                <a:spcPts val="1800"/>
              </a:lnSpc>
            </a:pPr>
            <a:r>
              <a:rPr lang="ja-JP" altLang="en-US" sz="1200" b="0" i="0" dirty="0">
                <a:solidFill>
                  <a:srgbClr val="212529"/>
                </a:solidFill>
                <a:effectLst/>
              </a:rPr>
              <a:t>ウェザーニュース 「平成史 生活① 平成</a:t>
            </a:r>
            <a:r>
              <a:rPr lang="en-US" altLang="ja-JP" sz="1200" b="0" i="0" dirty="0">
                <a:solidFill>
                  <a:srgbClr val="212529"/>
                </a:solidFill>
                <a:effectLst/>
              </a:rPr>
              <a:t>5</a:t>
            </a:r>
            <a:r>
              <a:rPr lang="ja-JP" altLang="en-US" sz="1200" b="0" i="0" dirty="0">
                <a:solidFill>
                  <a:srgbClr val="212529"/>
                </a:solidFill>
                <a:effectLst/>
              </a:rPr>
              <a:t>年 冷夏による米不足」</a:t>
            </a:r>
            <a:endParaRPr lang="en-US" altLang="ja-JP" sz="1200" b="0" i="0" dirty="0">
              <a:solidFill>
                <a:srgbClr val="212529"/>
              </a:solidFill>
              <a:effectLst/>
            </a:endParaRPr>
          </a:p>
          <a:p>
            <a:pPr marL="0" indent="0">
              <a:lnSpc>
                <a:spcPts val="1800"/>
              </a:lnSpc>
              <a:buNone/>
            </a:pPr>
            <a:r>
              <a:rPr lang="en-US" altLang="ja-JP" sz="1200" dirty="0">
                <a:solidFill>
                  <a:srgbClr val="212529"/>
                </a:solidFill>
              </a:rPr>
              <a:t>  </a:t>
            </a:r>
            <a:r>
              <a:rPr lang="ja-JP" altLang="en-US" sz="1200" dirty="0">
                <a:solidFill>
                  <a:srgbClr val="212529"/>
                </a:solidFill>
              </a:rPr>
              <a:t>　</a:t>
            </a:r>
            <a:r>
              <a:rPr lang="en-US" altLang="ja-JP" sz="1200" dirty="0">
                <a:solidFill>
                  <a:srgbClr val="212529"/>
                </a:solidFill>
              </a:rPr>
              <a:t>https://weathernews.jp/s/topics/201903/120115/</a:t>
            </a:r>
          </a:p>
          <a:p>
            <a:pPr>
              <a:lnSpc>
                <a:spcPts val="1800"/>
              </a:lnSpc>
            </a:pPr>
            <a:r>
              <a:rPr lang="ja-JP" altLang="en-US" sz="1200" dirty="0">
                <a:solidFill>
                  <a:srgbClr val="212529"/>
                </a:solidFill>
              </a:rPr>
              <a:t>朝日新聞社 聞蔵</a:t>
            </a:r>
            <a:r>
              <a:rPr lang="en-US" altLang="ja-JP" sz="1200" dirty="0">
                <a:solidFill>
                  <a:srgbClr val="212529"/>
                </a:solidFill>
              </a:rPr>
              <a:t>Ⅱ</a:t>
            </a:r>
            <a:r>
              <a:rPr lang="ja-JP" altLang="en-US" sz="1200" dirty="0">
                <a:solidFill>
                  <a:srgbClr val="212529"/>
                </a:solidFill>
              </a:rPr>
              <a:t>ビジュアル　</a:t>
            </a:r>
            <a:r>
              <a:rPr lang="en-US" altLang="ja-JP" sz="1200" dirty="0">
                <a:solidFill>
                  <a:srgbClr val="212529"/>
                </a:solidFill>
              </a:rPr>
              <a:t>1993</a:t>
            </a:r>
            <a:r>
              <a:rPr lang="ja-JP" altLang="en-US" sz="1200" dirty="0">
                <a:solidFill>
                  <a:srgbClr val="212529"/>
                </a:solidFill>
              </a:rPr>
              <a:t>年（平成</a:t>
            </a:r>
            <a:r>
              <a:rPr lang="en-US" altLang="ja-JP" sz="1200" dirty="0">
                <a:solidFill>
                  <a:srgbClr val="212529"/>
                </a:solidFill>
              </a:rPr>
              <a:t>5</a:t>
            </a:r>
            <a:r>
              <a:rPr lang="ja-JP" altLang="en-US" sz="1200" dirty="0">
                <a:solidFill>
                  <a:srgbClr val="212529"/>
                </a:solidFill>
              </a:rPr>
              <a:t>年）</a:t>
            </a:r>
            <a:r>
              <a:rPr lang="en-US" altLang="ja-JP" sz="1200" dirty="0">
                <a:solidFill>
                  <a:srgbClr val="212529"/>
                </a:solidFill>
              </a:rPr>
              <a:t>9</a:t>
            </a:r>
            <a:r>
              <a:rPr lang="ja-JP" altLang="en-US" sz="1200" dirty="0">
                <a:solidFill>
                  <a:srgbClr val="212529"/>
                </a:solidFill>
              </a:rPr>
              <a:t>月</a:t>
            </a:r>
            <a:r>
              <a:rPr lang="en-US" altLang="ja-JP" sz="1200" dirty="0">
                <a:solidFill>
                  <a:srgbClr val="212529"/>
                </a:solidFill>
              </a:rPr>
              <a:t>30</a:t>
            </a:r>
            <a:r>
              <a:rPr lang="ja-JP" altLang="en-US" sz="1200" dirty="0">
                <a:solidFill>
                  <a:srgbClr val="212529"/>
                </a:solidFill>
              </a:rPr>
              <a:t>日 夕刊記事</a:t>
            </a:r>
            <a:endParaRPr kumimoji="1" lang="ja-JP" altLang="en-US" sz="1200" dirty="0"/>
          </a:p>
        </p:txBody>
      </p:sp>
      <p:sp>
        <p:nvSpPr>
          <p:cNvPr id="3" name="タイトル 2">
            <a:extLst>
              <a:ext uri="{FF2B5EF4-FFF2-40B4-BE49-F238E27FC236}">
                <a16:creationId xmlns:a16="http://schemas.microsoft.com/office/drawing/2014/main" id="{855EDE2F-7B30-4720-AB1E-7308F1BB449C}"/>
              </a:ext>
            </a:extLst>
          </p:cNvPr>
          <p:cNvSpPr>
            <a:spLocks noGrp="1"/>
          </p:cNvSpPr>
          <p:nvPr>
            <p:ph type="title"/>
          </p:nvPr>
        </p:nvSpPr>
        <p:spPr/>
        <p:txBody>
          <a:bodyPr/>
          <a:lstStyle/>
          <a:p>
            <a:r>
              <a:rPr kumimoji="1" lang="ja-JP" altLang="en-US"/>
              <a:t>参考・引用文献</a:t>
            </a:r>
          </a:p>
        </p:txBody>
      </p:sp>
      <p:sp>
        <p:nvSpPr>
          <p:cNvPr id="4" name="スライド番号プレースホルダー 3">
            <a:extLst>
              <a:ext uri="{FF2B5EF4-FFF2-40B4-BE49-F238E27FC236}">
                <a16:creationId xmlns:a16="http://schemas.microsoft.com/office/drawing/2014/main" id="{088EDA9F-C893-41ED-B96E-7A86576C6CC0}"/>
              </a:ext>
            </a:extLst>
          </p:cNvPr>
          <p:cNvSpPr>
            <a:spLocks noGrp="1"/>
          </p:cNvSpPr>
          <p:nvPr>
            <p:ph type="sldNum" sz="quarter" idx="12"/>
          </p:nvPr>
        </p:nvSpPr>
        <p:spPr/>
        <p:txBody>
          <a:bodyPr/>
          <a:lstStyle/>
          <a:p>
            <a:fld id="{059AD247-B2A3-4F45-9656-C7AEB2D890CE}" type="slidenum">
              <a:rPr kumimoji="1" lang="ja-JP" altLang="en-US" smtClean="0"/>
              <a:pPr/>
              <a:t>11</a:t>
            </a:fld>
            <a:endParaRPr kumimoji="1" lang="ja-JP" altLang="en-US"/>
          </a:p>
        </p:txBody>
      </p:sp>
    </p:spTree>
    <p:extLst>
      <p:ext uri="{BB962C8B-B14F-4D97-AF65-F5344CB8AC3E}">
        <p14:creationId xmlns:p14="http://schemas.microsoft.com/office/powerpoint/2010/main" val="546951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71EB9A9D-7B00-41DB-9C8E-08EE9B58BCEE}"/>
              </a:ext>
            </a:extLst>
          </p:cNvPr>
          <p:cNvSpPr/>
          <p:nvPr/>
        </p:nvSpPr>
        <p:spPr>
          <a:xfrm>
            <a:off x="-145335" y="436005"/>
            <a:ext cx="9289335" cy="6421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C658587E-B43E-41CC-A10D-BF123684A2D5}"/>
              </a:ext>
            </a:extLst>
          </p:cNvPr>
          <p:cNvPicPr>
            <a:picLocks noChangeAspect="1"/>
          </p:cNvPicPr>
          <p:nvPr/>
        </p:nvPicPr>
        <p:blipFill>
          <a:blip r:embed="rId2"/>
          <a:stretch>
            <a:fillRect/>
          </a:stretch>
        </p:blipFill>
        <p:spPr>
          <a:xfrm>
            <a:off x="-20022" y="907226"/>
            <a:ext cx="9144000" cy="3734985"/>
          </a:xfrm>
          <a:prstGeom prst="rect">
            <a:avLst/>
          </a:prstGeom>
        </p:spPr>
      </p:pic>
      <p:sp>
        <p:nvSpPr>
          <p:cNvPr id="3" name="タイトル 2">
            <a:extLst>
              <a:ext uri="{FF2B5EF4-FFF2-40B4-BE49-F238E27FC236}">
                <a16:creationId xmlns:a16="http://schemas.microsoft.com/office/drawing/2014/main" id="{6C691624-36D2-482C-86CD-7F1ED1D1528A}"/>
              </a:ext>
            </a:extLst>
          </p:cNvPr>
          <p:cNvSpPr>
            <a:spLocks noGrp="1"/>
          </p:cNvSpPr>
          <p:nvPr>
            <p:ph type="title"/>
          </p:nvPr>
        </p:nvSpPr>
        <p:spPr/>
        <p:txBody>
          <a:bodyPr/>
          <a:lstStyle/>
          <a:p>
            <a:r>
              <a:rPr kumimoji="1" lang="ja-JP" altLang="en-US" dirty="0"/>
              <a:t>スライド一覧</a:t>
            </a:r>
          </a:p>
        </p:txBody>
      </p:sp>
      <p:sp>
        <p:nvSpPr>
          <p:cNvPr id="12" name="正方形/長方形 11">
            <a:extLst>
              <a:ext uri="{FF2B5EF4-FFF2-40B4-BE49-F238E27FC236}">
                <a16:creationId xmlns:a16="http://schemas.microsoft.com/office/drawing/2014/main" id="{1C40F626-B608-494E-81AA-56815275D0EF}"/>
              </a:ext>
            </a:extLst>
          </p:cNvPr>
          <p:cNvSpPr/>
          <p:nvPr/>
        </p:nvSpPr>
        <p:spPr>
          <a:xfrm>
            <a:off x="-261256" y="2561870"/>
            <a:ext cx="2444638" cy="161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F5B0A068-ABD8-4215-B188-4477AD25A310}"/>
              </a:ext>
            </a:extLst>
          </p:cNvPr>
          <p:cNvSpPr/>
          <p:nvPr/>
        </p:nvSpPr>
        <p:spPr>
          <a:xfrm>
            <a:off x="3999983" y="2545512"/>
            <a:ext cx="921315" cy="161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ACD9B8AB-AA37-4FDD-8329-62272D819A5B}"/>
              </a:ext>
            </a:extLst>
          </p:cNvPr>
          <p:cNvSpPr/>
          <p:nvPr/>
        </p:nvSpPr>
        <p:spPr>
          <a:xfrm>
            <a:off x="6145222" y="2541668"/>
            <a:ext cx="1102684" cy="235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E2CD5752-F3AB-4663-B7F7-6DEBFB6080E6}"/>
              </a:ext>
            </a:extLst>
          </p:cNvPr>
          <p:cNvSpPr/>
          <p:nvPr/>
        </p:nvSpPr>
        <p:spPr>
          <a:xfrm>
            <a:off x="8661895" y="2584583"/>
            <a:ext cx="442061" cy="10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076AD161-E6CD-4D60-AC81-39253C2ABEF0}"/>
              </a:ext>
            </a:extLst>
          </p:cNvPr>
          <p:cNvSpPr/>
          <p:nvPr/>
        </p:nvSpPr>
        <p:spPr>
          <a:xfrm>
            <a:off x="1741320" y="4454013"/>
            <a:ext cx="442061" cy="10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BF38E00F-037C-4FBF-8A35-DB65E47459CB}"/>
              </a:ext>
            </a:extLst>
          </p:cNvPr>
          <p:cNvSpPr/>
          <p:nvPr/>
        </p:nvSpPr>
        <p:spPr>
          <a:xfrm>
            <a:off x="-145335" y="4478299"/>
            <a:ext cx="9953837" cy="12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DB65DA95-8E85-43DE-9928-F35B6A7169D0}"/>
              </a:ext>
            </a:extLst>
          </p:cNvPr>
          <p:cNvSpPr/>
          <p:nvPr/>
        </p:nvSpPr>
        <p:spPr>
          <a:xfrm>
            <a:off x="6383878" y="4454013"/>
            <a:ext cx="442061" cy="10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958E165C-9020-4813-BD91-261A1A70E0CA}"/>
              </a:ext>
            </a:extLst>
          </p:cNvPr>
          <p:cNvSpPr/>
          <p:nvPr/>
        </p:nvSpPr>
        <p:spPr>
          <a:xfrm>
            <a:off x="1805822" y="6278554"/>
            <a:ext cx="442061" cy="10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2A708FCD-576C-48D4-84B5-B046D1E80B4B}"/>
              </a:ext>
            </a:extLst>
          </p:cNvPr>
          <p:cNvSpPr/>
          <p:nvPr/>
        </p:nvSpPr>
        <p:spPr>
          <a:xfrm>
            <a:off x="4129939" y="6287863"/>
            <a:ext cx="442061" cy="10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55FE4AA4-C2C1-486B-B17C-AF7E22BA5554}"/>
              </a:ext>
            </a:extLst>
          </p:cNvPr>
          <p:cNvSpPr/>
          <p:nvPr/>
        </p:nvSpPr>
        <p:spPr>
          <a:xfrm>
            <a:off x="6416012" y="6309461"/>
            <a:ext cx="442061" cy="10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43C250D0-336F-4A91-AE7F-3D86AFB823A0}"/>
              </a:ext>
            </a:extLst>
          </p:cNvPr>
          <p:cNvSpPr/>
          <p:nvPr/>
        </p:nvSpPr>
        <p:spPr>
          <a:xfrm>
            <a:off x="2333992" y="6255780"/>
            <a:ext cx="442061" cy="10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E48921EA-3D47-4586-8E11-7EA50DB335E7}"/>
              </a:ext>
            </a:extLst>
          </p:cNvPr>
          <p:cNvSpPr/>
          <p:nvPr/>
        </p:nvSpPr>
        <p:spPr>
          <a:xfrm>
            <a:off x="4437078" y="6292275"/>
            <a:ext cx="442061" cy="10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C4674DE3-52CD-473C-9209-216729590741}"/>
              </a:ext>
            </a:extLst>
          </p:cNvPr>
          <p:cNvSpPr/>
          <p:nvPr/>
        </p:nvSpPr>
        <p:spPr>
          <a:xfrm>
            <a:off x="6733439" y="6287863"/>
            <a:ext cx="442061" cy="10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568AF238-5E94-4E7B-84EE-BA7F894F50C0}"/>
              </a:ext>
            </a:extLst>
          </p:cNvPr>
          <p:cNvSpPr/>
          <p:nvPr/>
        </p:nvSpPr>
        <p:spPr>
          <a:xfrm>
            <a:off x="-106933" y="6300999"/>
            <a:ext cx="442061" cy="10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42B3CE8F-56DF-4056-9ABB-E5CB01233C12}"/>
              </a:ext>
            </a:extLst>
          </p:cNvPr>
          <p:cNvSpPr/>
          <p:nvPr/>
        </p:nvSpPr>
        <p:spPr>
          <a:xfrm>
            <a:off x="-74456" y="4436424"/>
            <a:ext cx="442061" cy="10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8A8EBA8B-C712-4701-9F35-07DACAF31292}"/>
              </a:ext>
            </a:extLst>
          </p:cNvPr>
          <p:cNvSpPr/>
          <p:nvPr/>
        </p:nvSpPr>
        <p:spPr>
          <a:xfrm>
            <a:off x="2069283" y="4431239"/>
            <a:ext cx="442061" cy="10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D9CA717F-6911-4E17-95AD-A1E0196067F6}"/>
              </a:ext>
            </a:extLst>
          </p:cNvPr>
          <p:cNvSpPr/>
          <p:nvPr/>
        </p:nvSpPr>
        <p:spPr>
          <a:xfrm>
            <a:off x="4499332" y="4459493"/>
            <a:ext cx="442061" cy="10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9155DA58-A583-4248-A644-AAB3AC310100}"/>
              </a:ext>
            </a:extLst>
          </p:cNvPr>
          <p:cNvSpPr/>
          <p:nvPr/>
        </p:nvSpPr>
        <p:spPr>
          <a:xfrm>
            <a:off x="6733439" y="4435830"/>
            <a:ext cx="442061" cy="10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13E9A0A7-ACAA-4EA6-8440-7D14EC1857FC}"/>
              </a:ext>
            </a:extLst>
          </p:cNvPr>
          <p:cNvSpPr/>
          <p:nvPr/>
        </p:nvSpPr>
        <p:spPr>
          <a:xfrm>
            <a:off x="6805845" y="2604141"/>
            <a:ext cx="442061" cy="10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539327B9-02F9-4D13-95E5-89D3A1F76954}"/>
              </a:ext>
            </a:extLst>
          </p:cNvPr>
          <p:cNvSpPr/>
          <p:nvPr/>
        </p:nvSpPr>
        <p:spPr>
          <a:xfrm>
            <a:off x="4479237" y="2599194"/>
            <a:ext cx="442061" cy="10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423BE976-6B30-490D-BDF0-E71EBD439497}"/>
              </a:ext>
            </a:extLst>
          </p:cNvPr>
          <p:cNvSpPr/>
          <p:nvPr/>
        </p:nvSpPr>
        <p:spPr>
          <a:xfrm>
            <a:off x="2244710" y="2591444"/>
            <a:ext cx="442061" cy="10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194249A1-D4FF-42C9-BA5B-4A8B4F9BD4B1}"/>
              </a:ext>
            </a:extLst>
          </p:cNvPr>
          <p:cNvSpPr/>
          <p:nvPr/>
        </p:nvSpPr>
        <p:spPr>
          <a:xfrm>
            <a:off x="-145335" y="2583741"/>
            <a:ext cx="442061" cy="10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02F2119A-C3D3-436B-BCFF-5DF118EE06F6}"/>
              </a:ext>
            </a:extLst>
          </p:cNvPr>
          <p:cNvPicPr>
            <a:picLocks noChangeAspect="1"/>
          </p:cNvPicPr>
          <p:nvPr/>
        </p:nvPicPr>
        <p:blipFill>
          <a:blip r:embed="rId3"/>
          <a:stretch>
            <a:fillRect/>
          </a:stretch>
        </p:blipFill>
        <p:spPr>
          <a:xfrm>
            <a:off x="0" y="4670580"/>
            <a:ext cx="9144000" cy="1652863"/>
          </a:xfrm>
          <a:prstGeom prst="rect">
            <a:avLst/>
          </a:prstGeom>
        </p:spPr>
      </p:pic>
    </p:spTree>
    <p:extLst>
      <p:ext uri="{BB962C8B-B14F-4D97-AF65-F5344CB8AC3E}">
        <p14:creationId xmlns:p14="http://schemas.microsoft.com/office/powerpoint/2010/main" val="1823866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descr="グラフ, 等高線グラフ&#10;&#10;自動的に生成された説明">
            <a:extLst>
              <a:ext uri="{FF2B5EF4-FFF2-40B4-BE49-F238E27FC236}">
                <a16:creationId xmlns:a16="http://schemas.microsoft.com/office/drawing/2014/main" id="{7CC67080-5E41-46A4-B169-5D14FF4AD5E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973"/>
          <a:stretch/>
        </p:blipFill>
        <p:spPr>
          <a:xfrm>
            <a:off x="72000" y="722214"/>
            <a:ext cx="9000000" cy="5413571"/>
          </a:xfrm>
        </p:spPr>
      </p:pic>
      <p:sp>
        <p:nvSpPr>
          <p:cNvPr id="3" name="タイトル 2">
            <a:extLst>
              <a:ext uri="{FF2B5EF4-FFF2-40B4-BE49-F238E27FC236}">
                <a16:creationId xmlns:a16="http://schemas.microsoft.com/office/drawing/2014/main" id="{6B47C702-D37A-44EF-85FE-1A4C5889D48B}"/>
              </a:ext>
            </a:extLst>
          </p:cNvPr>
          <p:cNvSpPr>
            <a:spLocks noGrp="1"/>
          </p:cNvSpPr>
          <p:nvPr>
            <p:ph type="title"/>
          </p:nvPr>
        </p:nvSpPr>
        <p:spPr/>
        <p:txBody>
          <a:bodyPr/>
          <a:lstStyle/>
          <a:p>
            <a:r>
              <a:rPr kumimoji="1" lang="ja-JP" altLang="en-US"/>
              <a:t>冷夏年における大気上層の高度場の特徴</a:t>
            </a:r>
          </a:p>
        </p:txBody>
      </p:sp>
      <p:pic>
        <p:nvPicPr>
          <p:cNvPr id="7" name="コンテンツ プレースホルダー 5" descr="等高線グラフ&#10;&#10;低い精度で自動的に生成された説明">
            <a:extLst>
              <a:ext uri="{FF2B5EF4-FFF2-40B4-BE49-F238E27FC236}">
                <a16:creationId xmlns:a16="http://schemas.microsoft.com/office/drawing/2014/main" id="{84C29318-6063-4A03-B398-6AF39D96A835}"/>
              </a:ext>
            </a:extLst>
          </p:cNvPr>
          <p:cNvPicPr>
            <a:picLocks noChangeAspect="1"/>
          </p:cNvPicPr>
          <p:nvPr/>
        </p:nvPicPr>
        <p:blipFill rotWithShape="1">
          <a:blip r:embed="rId3">
            <a:extLst>
              <a:ext uri="{28A0092B-C50C-407E-A947-70E740481C1C}">
                <a14:useLocalDpi xmlns:a14="http://schemas.microsoft.com/office/drawing/2010/main" val="0"/>
              </a:ext>
            </a:extLst>
          </a:blip>
          <a:srcRect t="90607"/>
          <a:stretch/>
        </p:blipFill>
        <p:spPr>
          <a:xfrm>
            <a:off x="72000" y="5612043"/>
            <a:ext cx="9000000" cy="535094"/>
          </a:xfrm>
          <a:prstGeom prst="rect">
            <a:avLst/>
          </a:prstGeom>
        </p:spPr>
      </p:pic>
    </p:spTree>
    <p:extLst>
      <p:ext uri="{BB962C8B-B14F-4D97-AF65-F5344CB8AC3E}">
        <p14:creationId xmlns:p14="http://schemas.microsoft.com/office/powerpoint/2010/main" val="2126246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descr="等高線グラフ&#10;&#10;低い精度で自動的に生成された説明">
            <a:extLst>
              <a:ext uri="{FF2B5EF4-FFF2-40B4-BE49-F238E27FC236}">
                <a16:creationId xmlns:a16="http://schemas.microsoft.com/office/drawing/2014/main" id="{B50558BE-AFA7-4AEC-B63F-BADD222364A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575"/>
          <a:stretch/>
        </p:blipFill>
        <p:spPr>
          <a:xfrm>
            <a:off x="72000" y="710863"/>
            <a:ext cx="9000000" cy="5436274"/>
          </a:xfrm>
        </p:spPr>
      </p:pic>
      <p:sp>
        <p:nvSpPr>
          <p:cNvPr id="3" name="タイトル 2">
            <a:extLst>
              <a:ext uri="{FF2B5EF4-FFF2-40B4-BE49-F238E27FC236}">
                <a16:creationId xmlns:a16="http://schemas.microsoft.com/office/drawing/2014/main" id="{1CFC08C4-FDE8-4C9E-9FA6-01EF1DE3240C}"/>
              </a:ext>
            </a:extLst>
          </p:cNvPr>
          <p:cNvSpPr>
            <a:spLocks noGrp="1"/>
          </p:cNvSpPr>
          <p:nvPr>
            <p:ph type="title"/>
          </p:nvPr>
        </p:nvSpPr>
        <p:spPr/>
        <p:txBody>
          <a:bodyPr>
            <a:normAutofit/>
          </a:bodyPr>
          <a:lstStyle/>
          <a:p>
            <a:r>
              <a:rPr kumimoji="1" lang="ja-JP" altLang="en-US"/>
              <a:t>冷夏年における大気上層の高度場の特徴</a:t>
            </a:r>
          </a:p>
        </p:txBody>
      </p:sp>
    </p:spTree>
    <p:extLst>
      <p:ext uri="{BB962C8B-B14F-4D97-AF65-F5344CB8AC3E}">
        <p14:creationId xmlns:p14="http://schemas.microsoft.com/office/powerpoint/2010/main" val="4016046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8293344-5297-48BD-BE97-77159BF37AB5}"/>
              </a:ext>
            </a:extLst>
          </p:cNvPr>
          <p:cNvSpPr>
            <a:spLocks noGrp="1"/>
          </p:cNvSpPr>
          <p:nvPr>
            <p:ph type="title"/>
          </p:nvPr>
        </p:nvSpPr>
        <p:spPr/>
        <p:txBody>
          <a:bodyPr/>
          <a:lstStyle/>
          <a:p>
            <a:r>
              <a:rPr kumimoji="1" lang="ja-JP" altLang="en-US"/>
              <a:t>大気上層</a:t>
            </a:r>
            <a:r>
              <a:rPr kumimoji="1" lang="en-US" altLang="ja-JP"/>
              <a:t>(250hPa</a:t>
            </a:r>
            <a:r>
              <a:rPr kumimoji="1" lang="ja-JP" altLang="en-US"/>
              <a:t>面</a:t>
            </a:r>
            <a:r>
              <a:rPr kumimoji="1" lang="en-US" altLang="ja-JP"/>
              <a:t>)</a:t>
            </a:r>
            <a:r>
              <a:rPr kumimoji="1" lang="ja-JP" altLang="en-US"/>
              <a:t>の特徴を表すインデックス</a:t>
            </a:r>
          </a:p>
        </p:txBody>
      </p:sp>
      <p:pic>
        <p:nvPicPr>
          <p:cNvPr id="9" name="コンテンツ プレースホルダー 5" descr="等高線グラフ&#10;&#10;低い精度で自動的に生成された説明">
            <a:extLst>
              <a:ext uri="{FF2B5EF4-FFF2-40B4-BE49-F238E27FC236}">
                <a16:creationId xmlns:a16="http://schemas.microsoft.com/office/drawing/2014/main" id="{507A6616-5BF7-4448-9286-5FDDE116220A}"/>
              </a:ext>
            </a:extLst>
          </p:cNvPr>
          <p:cNvPicPr>
            <a:picLocks noChangeAspect="1"/>
          </p:cNvPicPr>
          <p:nvPr/>
        </p:nvPicPr>
        <p:blipFill rotWithShape="1">
          <a:blip r:embed="rId2">
            <a:extLst>
              <a:ext uri="{28A0092B-C50C-407E-A947-70E740481C1C}">
                <a14:useLocalDpi xmlns:a14="http://schemas.microsoft.com/office/drawing/2010/main" val="0"/>
              </a:ext>
            </a:extLst>
          </a:blip>
          <a:srcRect t="4575"/>
          <a:stretch/>
        </p:blipFill>
        <p:spPr>
          <a:xfrm>
            <a:off x="85961" y="469320"/>
            <a:ext cx="5363968" cy="3240000"/>
          </a:xfrm>
          <a:prstGeom prst="rect">
            <a:avLst/>
          </a:prstGeom>
        </p:spPr>
      </p:pic>
      <p:grpSp>
        <p:nvGrpSpPr>
          <p:cNvPr id="10" name="グループ化 9">
            <a:extLst>
              <a:ext uri="{FF2B5EF4-FFF2-40B4-BE49-F238E27FC236}">
                <a16:creationId xmlns:a16="http://schemas.microsoft.com/office/drawing/2014/main" id="{9B0DBBA0-E530-4230-AE37-89F376A3A02D}"/>
              </a:ext>
            </a:extLst>
          </p:cNvPr>
          <p:cNvGrpSpPr/>
          <p:nvPr/>
        </p:nvGrpSpPr>
        <p:grpSpPr>
          <a:xfrm>
            <a:off x="3212065" y="2121694"/>
            <a:ext cx="5748677" cy="4679155"/>
            <a:chOff x="3212065" y="2121694"/>
            <a:chExt cx="5748677" cy="4679155"/>
          </a:xfrm>
        </p:grpSpPr>
        <p:sp>
          <p:nvSpPr>
            <p:cNvPr id="11" name="正方形/長方形 10">
              <a:extLst>
                <a:ext uri="{FF2B5EF4-FFF2-40B4-BE49-F238E27FC236}">
                  <a16:creationId xmlns:a16="http://schemas.microsoft.com/office/drawing/2014/main" id="{D4CED052-2198-463E-9F9E-BB6635066D29}"/>
                </a:ext>
              </a:extLst>
            </p:cNvPr>
            <p:cNvSpPr/>
            <p:nvPr/>
          </p:nvSpPr>
          <p:spPr>
            <a:xfrm>
              <a:off x="3212065" y="2121694"/>
              <a:ext cx="5748677" cy="467915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2" name="テキスト ボックス 11">
              <a:extLst>
                <a:ext uri="{FF2B5EF4-FFF2-40B4-BE49-F238E27FC236}">
                  <a16:creationId xmlns:a16="http://schemas.microsoft.com/office/drawing/2014/main" id="{070428C0-A94E-4C7F-BFBB-F1134FE24BEA}"/>
                </a:ext>
              </a:extLst>
            </p:cNvPr>
            <p:cNvSpPr txBox="1"/>
            <p:nvPr/>
          </p:nvSpPr>
          <p:spPr>
            <a:xfrm>
              <a:off x="3212065" y="4386262"/>
              <a:ext cx="508844" cy="458071"/>
            </a:xfrm>
            <a:prstGeom prst="rect">
              <a:avLst/>
            </a:prstGeom>
          </p:spPr>
          <p:txBody>
            <a:bodyPr vert="horz" wrap="square" lIns="91440" tIns="45720" rIns="91440" bIns="45720" rtlCol="0">
              <a:normAutofit/>
            </a:bodyPr>
            <a:lstStyle/>
            <a:p>
              <a:pPr algn="l">
                <a:lnSpc>
                  <a:spcPts val="2160"/>
                </a:lnSpc>
              </a:pPr>
              <a:r>
                <a:rPr kumimoji="1" lang="en-US" altLang="ja-JP" sz="2400">
                  <a:latin typeface="メイリオ" panose="020B0604030504040204" pitchFamily="50" charset="-128"/>
                  <a:ea typeface="メイリオ" panose="020B0604030504040204" pitchFamily="50" charset="-128"/>
                </a:rPr>
                <a:t>σ</a:t>
              </a:r>
              <a:endParaRPr kumimoji="1" lang="ja-JP" altLang="en-US" sz="2400">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A3BACFA6-5B39-49D2-86DA-16F4A0C40817}"/>
                </a:ext>
              </a:extLst>
            </p:cNvPr>
            <p:cNvSpPr/>
            <p:nvPr/>
          </p:nvSpPr>
          <p:spPr>
            <a:xfrm>
              <a:off x="3894150" y="2181856"/>
              <a:ext cx="4826981" cy="24488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latin typeface="メイリオ" panose="020B0604030504040204" pitchFamily="50" charset="-128"/>
                  <a:ea typeface="メイリオ" panose="020B0604030504040204" pitchFamily="50" charset="-128"/>
                </a:rPr>
                <a:t>日本付近の大気上層高度場インデックス</a:t>
              </a:r>
            </a:p>
          </p:txBody>
        </p:sp>
      </p:grpSp>
      <p:pic>
        <p:nvPicPr>
          <p:cNvPr id="14" name="図 13" descr="グラフ, ウォーターフォール図&#10;&#10;自動的に生成された説明">
            <a:extLst>
              <a:ext uri="{FF2B5EF4-FFF2-40B4-BE49-F238E27FC236}">
                <a16:creationId xmlns:a16="http://schemas.microsoft.com/office/drawing/2014/main" id="{64133391-7A39-4DFC-8C66-DE02EF4C7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18" y="2389923"/>
            <a:ext cx="5360876" cy="4349922"/>
          </a:xfrm>
          <a:prstGeom prst="rect">
            <a:avLst/>
          </a:prstGeom>
        </p:spPr>
      </p:pic>
      <p:pic>
        <p:nvPicPr>
          <p:cNvPr id="18" name="図 17" descr="グラフ&#10;&#10;自動的に生成された説明">
            <a:extLst>
              <a:ext uri="{FF2B5EF4-FFF2-40B4-BE49-F238E27FC236}">
                <a16:creationId xmlns:a16="http://schemas.microsoft.com/office/drawing/2014/main" id="{725DC6C4-8ACD-4DE3-8775-A0421513F033}"/>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3540246" y="2386277"/>
            <a:ext cx="5360400" cy="4357214"/>
          </a:xfrm>
          <a:prstGeom prst="rect">
            <a:avLst/>
          </a:prstGeom>
        </p:spPr>
      </p:pic>
    </p:spTree>
    <p:extLst>
      <p:ext uri="{BB962C8B-B14F-4D97-AF65-F5344CB8AC3E}">
        <p14:creationId xmlns:p14="http://schemas.microsoft.com/office/powerpoint/2010/main" val="3523409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マップ&#10;&#10;中程度の精度で自動的に生成された説明">
            <a:extLst>
              <a:ext uri="{FF2B5EF4-FFF2-40B4-BE49-F238E27FC236}">
                <a16:creationId xmlns:a16="http://schemas.microsoft.com/office/drawing/2014/main" id="{68419947-1A46-45C9-A837-FF797F1D15FE}"/>
              </a:ext>
            </a:extLst>
          </p:cNvPr>
          <p:cNvPicPr>
            <a:picLocks noChangeAspect="1"/>
          </p:cNvPicPr>
          <p:nvPr/>
        </p:nvPicPr>
        <p:blipFill rotWithShape="1">
          <a:blip r:embed="rId2">
            <a:extLst>
              <a:ext uri="{28A0092B-C50C-407E-A947-70E740481C1C}">
                <a14:useLocalDpi xmlns:a14="http://schemas.microsoft.com/office/drawing/2010/main" val="0"/>
              </a:ext>
            </a:extLst>
          </a:blip>
          <a:srcRect t="4943"/>
          <a:stretch/>
        </p:blipFill>
        <p:spPr>
          <a:xfrm>
            <a:off x="83127" y="470698"/>
            <a:ext cx="5399189" cy="3240769"/>
          </a:xfrm>
          <a:prstGeom prst="rect">
            <a:avLst/>
          </a:prstGeom>
        </p:spPr>
      </p:pic>
      <p:grpSp>
        <p:nvGrpSpPr>
          <p:cNvPr id="20" name="グループ化 19">
            <a:extLst>
              <a:ext uri="{FF2B5EF4-FFF2-40B4-BE49-F238E27FC236}">
                <a16:creationId xmlns:a16="http://schemas.microsoft.com/office/drawing/2014/main" id="{6E9D5E20-2E11-43CF-B7BF-2EB6D2B4BE2A}"/>
              </a:ext>
            </a:extLst>
          </p:cNvPr>
          <p:cNvGrpSpPr/>
          <p:nvPr/>
        </p:nvGrpSpPr>
        <p:grpSpPr>
          <a:xfrm>
            <a:off x="3212065" y="2121694"/>
            <a:ext cx="5748677" cy="4679155"/>
            <a:chOff x="3212065" y="2121694"/>
            <a:chExt cx="5748677" cy="4679155"/>
          </a:xfrm>
        </p:grpSpPr>
        <p:sp>
          <p:nvSpPr>
            <p:cNvPr id="21" name="正方形/長方形 20">
              <a:extLst>
                <a:ext uri="{FF2B5EF4-FFF2-40B4-BE49-F238E27FC236}">
                  <a16:creationId xmlns:a16="http://schemas.microsoft.com/office/drawing/2014/main" id="{95D2926E-7948-4958-B7B6-C5BAAC2B5CB6}"/>
                </a:ext>
              </a:extLst>
            </p:cNvPr>
            <p:cNvSpPr/>
            <p:nvPr/>
          </p:nvSpPr>
          <p:spPr>
            <a:xfrm>
              <a:off x="3212065" y="2121694"/>
              <a:ext cx="5748677" cy="467915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22" name="テキスト ボックス 21">
              <a:extLst>
                <a:ext uri="{FF2B5EF4-FFF2-40B4-BE49-F238E27FC236}">
                  <a16:creationId xmlns:a16="http://schemas.microsoft.com/office/drawing/2014/main" id="{CC292C18-0870-4D74-B161-798351D1676B}"/>
                </a:ext>
              </a:extLst>
            </p:cNvPr>
            <p:cNvSpPr txBox="1"/>
            <p:nvPr/>
          </p:nvSpPr>
          <p:spPr>
            <a:xfrm>
              <a:off x="3212065" y="4386262"/>
              <a:ext cx="508844" cy="458071"/>
            </a:xfrm>
            <a:prstGeom prst="rect">
              <a:avLst/>
            </a:prstGeom>
          </p:spPr>
          <p:txBody>
            <a:bodyPr vert="horz" wrap="square" lIns="91440" tIns="45720" rIns="91440" bIns="45720" rtlCol="0">
              <a:normAutofit/>
            </a:bodyPr>
            <a:lstStyle/>
            <a:p>
              <a:pPr algn="l">
                <a:lnSpc>
                  <a:spcPts val="2160"/>
                </a:lnSpc>
              </a:pPr>
              <a:r>
                <a:rPr kumimoji="1" lang="en-US" altLang="ja-JP" sz="2400">
                  <a:latin typeface="メイリオ" panose="020B0604030504040204" pitchFamily="50" charset="-128"/>
                  <a:ea typeface="メイリオ" panose="020B0604030504040204" pitchFamily="50" charset="-128"/>
                </a:rPr>
                <a:t>σ</a:t>
              </a:r>
              <a:endParaRPr kumimoji="1" lang="ja-JP" altLang="en-US" sz="2400">
                <a:latin typeface="メイリオ" panose="020B0604030504040204" pitchFamily="50" charset="-128"/>
                <a:ea typeface="メイリオ" panose="020B0604030504040204" pitchFamily="50" charset="-128"/>
              </a:endParaRPr>
            </a:p>
          </p:txBody>
        </p:sp>
        <p:sp>
          <p:nvSpPr>
            <p:cNvPr id="23" name="正方形/長方形 22">
              <a:extLst>
                <a:ext uri="{FF2B5EF4-FFF2-40B4-BE49-F238E27FC236}">
                  <a16:creationId xmlns:a16="http://schemas.microsoft.com/office/drawing/2014/main" id="{B74EF0BF-5A4A-4AF9-9B1D-068EDC9CE4CF}"/>
                </a:ext>
              </a:extLst>
            </p:cNvPr>
            <p:cNvSpPr/>
            <p:nvPr/>
          </p:nvSpPr>
          <p:spPr>
            <a:xfrm>
              <a:off x="3894150" y="2181856"/>
              <a:ext cx="4826981" cy="24488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latin typeface="メイリオ" panose="020B0604030504040204" pitchFamily="50" charset="-128"/>
                  <a:ea typeface="メイリオ" panose="020B0604030504040204" pitchFamily="50" charset="-128"/>
                </a:rPr>
                <a:t>日本付近の海面水温インデックス</a:t>
              </a:r>
            </a:p>
          </p:txBody>
        </p:sp>
      </p:grpSp>
      <p:sp>
        <p:nvSpPr>
          <p:cNvPr id="3" name="タイトル 2">
            <a:extLst>
              <a:ext uri="{FF2B5EF4-FFF2-40B4-BE49-F238E27FC236}">
                <a16:creationId xmlns:a16="http://schemas.microsoft.com/office/drawing/2014/main" id="{B3ED7713-DF23-4F7F-AE1B-C8FBA43CF7C1}"/>
              </a:ext>
            </a:extLst>
          </p:cNvPr>
          <p:cNvSpPr>
            <a:spLocks noGrp="1"/>
          </p:cNvSpPr>
          <p:nvPr>
            <p:ph type="title"/>
          </p:nvPr>
        </p:nvSpPr>
        <p:spPr/>
        <p:txBody>
          <a:bodyPr>
            <a:normAutofit/>
          </a:bodyPr>
          <a:lstStyle/>
          <a:p>
            <a:r>
              <a:rPr kumimoji="1" lang="ja-JP" altLang="en-US"/>
              <a:t>北日本太平洋沖の海面水温インデックスの時系列変化</a:t>
            </a:r>
          </a:p>
        </p:txBody>
      </p:sp>
      <p:pic>
        <p:nvPicPr>
          <p:cNvPr id="10" name="図 9" descr="グラフ, ウォーターフォール図&#10;&#10;自動的に生成された説明">
            <a:extLst>
              <a:ext uri="{FF2B5EF4-FFF2-40B4-BE49-F238E27FC236}">
                <a16:creationId xmlns:a16="http://schemas.microsoft.com/office/drawing/2014/main" id="{BAFD9132-06B5-43ED-B55E-60AF928984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18" y="2389923"/>
            <a:ext cx="5360876" cy="4349922"/>
          </a:xfrm>
          <a:prstGeom prst="rect">
            <a:avLst/>
          </a:prstGeom>
        </p:spPr>
      </p:pic>
    </p:spTree>
    <p:extLst>
      <p:ext uri="{BB962C8B-B14F-4D97-AF65-F5344CB8AC3E}">
        <p14:creationId xmlns:p14="http://schemas.microsoft.com/office/powerpoint/2010/main" val="3654913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ダイアグラム&#10;&#10;自動的に生成された説明">
            <a:extLst>
              <a:ext uri="{FF2B5EF4-FFF2-40B4-BE49-F238E27FC236}">
                <a16:creationId xmlns:a16="http://schemas.microsoft.com/office/drawing/2014/main" id="{8E6A6EA7-67E7-4271-B35C-B3377BB6A893}"/>
              </a:ext>
            </a:extLst>
          </p:cNvPr>
          <p:cNvPicPr>
            <a:picLocks noChangeAspect="1"/>
          </p:cNvPicPr>
          <p:nvPr/>
        </p:nvPicPr>
        <p:blipFill rotWithShape="1">
          <a:blip r:embed="rId3">
            <a:extLst>
              <a:ext uri="{28A0092B-C50C-407E-A947-70E740481C1C}">
                <a14:useLocalDpi xmlns:a14="http://schemas.microsoft.com/office/drawing/2010/main" val="0"/>
              </a:ext>
            </a:extLst>
          </a:blip>
          <a:srcRect t="5238"/>
          <a:stretch/>
        </p:blipFill>
        <p:spPr>
          <a:xfrm>
            <a:off x="80996" y="479096"/>
            <a:ext cx="5401567" cy="3240000"/>
          </a:xfrm>
          <a:prstGeom prst="rect">
            <a:avLst/>
          </a:prstGeom>
        </p:spPr>
      </p:pic>
      <p:grpSp>
        <p:nvGrpSpPr>
          <p:cNvPr id="10" name="グループ化 9">
            <a:extLst>
              <a:ext uri="{FF2B5EF4-FFF2-40B4-BE49-F238E27FC236}">
                <a16:creationId xmlns:a16="http://schemas.microsoft.com/office/drawing/2014/main" id="{73CEF60C-D13C-46E5-90E3-86417B617E6D}"/>
              </a:ext>
            </a:extLst>
          </p:cNvPr>
          <p:cNvGrpSpPr/>
          <p:nvPr/>
        </p:nvGrpSpPr>
        <p:grpSpPr>
          <a:xfrm>
            <a:off x="3212065" y="1828800"/>
            <a:ext cx="5748677" cy="4972049"/>
            <a:chOff x="3212065" y="2121694"/>
            <a:chExt cx="5748677" cy="4679155"/>
          </a:xfrm>
        </p:grpSpPr>
        <p:sp>
          <p:nvSpPr>
            <p:cNvPr id="11" name="正方形/長方形 10">
              <a:extLst>
                <a:ext uri="{FF2B5EF4-FFF2-40B4-BE49-F238E27FC236}">
                  <a16:creationId xmlns:a16="http://schemas.microsoft.com/office/drawing/2014/main" id="{A7295CEE-6FF7-4E2C-BD90-F156E6AF4C2B}"/>
                </a:ext>
              </a:extLst>
            </p:cNvPr>
            <p:cNvSpPr/>
            <p:nvPr/>
          </p:nvSpPr>
          <p:spPr>
            <a:xfrm>
              <a:off x="3212065" y="2121694"/>
              <a:ext cx="5748677" cy="467915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2" name="テキスト ボックス 11">
              <a:extLst>
                <a:ext uri="{FF2B5EF4-FFF2-40B4-BE49-F238E27FC236}">
                  <a16:creationId xmlns:a16="http://schemas.microsoft.com/office/drawing/2014/main" id="{2F031DBE-2CFD-4188-99D3-032B2F90D507}"/>
                </a:ext>
              </a:extLst>
            </p:cNvPr>
            <p:cNvSpPr txBox="1"/>
            <p:nvPr/>
          </p:nvSpPr>
          <p:spPr>
            <a:xfrm>
              <a:off x="3212065" y="4445383"/>
              <a:ext cx="508844" cy="458071"/>
            </a:xfrm>
            <a:prstGeom prst="rect">
              <a:avLst/>
            </a:prstGeom>
          </p:spPr>
          <p:txBody>
            <a:bodyPr vert="horz" wrap="square" lIns="91440" tIns="45720" rIns="91440" bIns="45720" rtlCol="0">
              <a:normAutofit/>
            </a:bodyPr>
            <a:lstStyle/>
            <a:p>
              <a:pPr algn="l">
                <a:lnSpc>
                  <a:spcPts val="2160"/>
                </a:lnSpc>
              </a:pPr>
              <a:r>
                <a:rPr kumimoji="1" lang="en-US" altLang="ja-JP" sz="2400">
                  <a:latin typeface="メイリオ" panose="020B0604030504040204" pitchFamily="50" charset="-128"/>
                  <a:ea typeface="メイリオ" panose="020B0604030504040204" pitchFamily="50" charset="-128"/>
                </a:rPr>
                <a:t>σ</a:t>
              </a:r>
              <a:endParaRPr kumimoji="1" lang="ja-JP" altLang="en-US" sz="2400">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B7EF5BC9-95DB-43FC-8788-6111F59A131C}"/>
                </a:ext>
              </a:extLst>
            </p:cNvPr>
            <p:cNvSpPr/>
            <p:nvPr/>
          </p:nvSpPr>
          <p:spPr>
            <a:xfrm>
              <a:off x="3894150" y="2181856"/>
              <a:ext cx="4826981" cy="498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a:solidFill>
                    <a:schemeClr val="accent6"/>
                  </a:solidFill>
                  <a:latin typeface="メイリオ" panose="020B0604030504040204" pitchFamily="50" charset="-128"/>
                  <a:ea typeface="メイリオ" panose="020B0604030504040204" pitchFamily="50" charset="-128"/>
                </a:rPr>
                <a:t>日本付近</a:t>
              </a:r>
              <a:r>
                <a:rPr kumimoji="1" lang="en-US" altLang="ja-JP">
                  <a:latin typeface="メイリオ" panose="020B0604030504040204" pitchFamily="50" charset="-128"/>
                  <a:ea typeface="メイリオ" panose="020B0604030504040204" pitchFamily="50" charset="-128"/>
                </a:rPr>
                <a:t>&amp;</a:t>
              </a:r>
              <a:r>
                <a:rPr kumimoji="1" lang="ja-JP" altLang="en-US" b="1">
                  <a:solidFill>
                    <a:srgbClr val="A200D0"/>
                  </a:solidFill>
                  <a:latin typeface="メイリオ" panose="020B0604030504040204" pitchFamily="50" charset="-128"/>
                  <a:ea typeface="メイリオ" panose="020B0604030504040204" pitchFamily="50" charset="-128"/>
                </a:rPr>
                <a:t>フィリピン</a:t>
              </a:r>
              <a:r>
                <a:rPr kumimoji="1" lang="ja-JP" altLang="en-US">
                  <a:latin typeface="メイリオ" panose="020B0604030504040204" pitchFamily="50" charset="-128"/>
                  <a:ea typeface="メイリオ" panose="020B0604030504040204" pitchFamily="50" charset="-128"/>
                </a:rPr>
                <a:t>海付近の</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大気下層高度場</a:t>
              </a:r>
              <a:r>
                <a:rPr kumimoji="1" lang="ja-JP" altLang="en-US">
                  <a:solidFill>
                    <a:schemeClr val="tx1"/>
                  </a:solidFill>
                  <a:latin typeface="メイリオ" panose="020B0604030504040204" pitchFamily="50" charset="-128"/>
                  <a:ea typeface="メイリオ" panose="020B0604030504040204" pitchFamily="50" charset="-128"/>
                </a:rPr>
                <a:t>インデックス</a:t>
              </a:r>
            </a:p>
          </p:txBody>
        </p:sp>
      </p:grpSp>
      <p:sp>
        <p:nvSpPr>
          <p:cNvPr id="3" name="タイトル 2">
            <a:extLst>
              <a:ext uri="{FF2B5EF4-FFF2-40B4-BE49-F238E27FC236}">
                <a16:creationId xmlns:a16="http://schemas.microsoft.com/office/drawing/2014/main" id="{714885F7-4AC5-4197-AFCC-0D1FE30A73FF}"/>
              </a:ext>
            </a:extLst>
          </p:cNvPr>
          <p:cNvSpPr>
            <a:spLocks noGrp="1"/>
          </p:cNvSpPr>
          <p:nvPr>
            <p:ph type="title"/>
          </p:nvPr>
        </p:nvSpPr>
        <p:spPr/>
        <p:txBody>
          <a:bodyPr>
            <a:normAutofit/>
          </a:bodyPr>
          <a:lstStyle/>
          <a:p>
            <a:r>
              <a:rPr kumimoji="1" lang="ja-JP" altLang="en-US"/>
              <a:t>大気下層</a:t>
            </a:r>
            <a:r>
              <a:rPr kumimoji="1" lang="en-US" altLang="ja-JP"/>
              <a:t>(975hPa</a:t>
            </a:r>
            <a:r>
              <a:rPr kumimoji="1" lang="ja-JP" altLang="en-US"/>
              <a:t>面</a:t>
            </a:r>
            <a:r>
              <a:rPr kumimoji="1" lang="en-US" altLang="ja-JP"/>
              <a:t>)</a:t>
            </a:r>
            <a:r>
              <a:rPr kumimoji="1" lang="ja-JP" altLang="en-US"/>
              <a:t>の特徴を表す各種インデックス</a:t>
            </a:r>
          </a:p>
        </p:txBody>
      </p:sp>
      <p:pic>
        <p:nvPicPr>
          <p:cNvPr id="5" name="図 4" descr="グラフ&#10;&#10;自動的に生成された説明">
            <a:extLst>
              <a:ext uri="{FF2B5EF4-FFF2-40B4-BE49-F238E27FC236}">
                <a16:creationId xmlns:a16="http://schemas.microsoft.com/office/drawing/2014/main" id="{9C738B2E-ED98-4D41-8239-0A6624A663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8329" y="2366272"/>
            <a:ext cx="5294030" cy="4303264"/>
          </a:xfrm>
          <a:prstGeom prst="rect">
            <a:avLst/>
          </a:prstGeom>
        </p:spPr>
      </p:pic>
      <p:sp>
        <p:nvSpPr>
          <p:cNvPr id="2" name="テキスト ボックス 1">
            <a:extLst>
              <a:ext uri="{FF2B5EF4-FFF2-40B4-BE49-F238E27FC236}">
                <a16:creationId xmlns:a16="http://schemas.microsoft.com/office/drawing/2014/main" id="{9B842C31-E2DD-4172-B7BB-A435367DAFD2}"/>
              </a:ext>
            </a:extLst>
          </p:cNvPr>
          <p:cNvSpPr txBox="1"/>
          <p:nvPr/>
        </p:nvSpPr>
        <p:spPr>
          <a:xfrm>
            <a:off x="183259" y="3886200"/>
            <a:ext cx="2900424" cy="2863516"/>
          </a:xfrm>
          <a:prstGeom prst="rect">
            <a:avLst/>
          </a:prstGeom>
        </p:spPr>
        <p:txBody>
          <a:bodyPr vert="horz" wrap="square" lIns="91440" tIns="45720" rIns="91440" bIns="45720" rtlCol="0">
            <a:normAutofit/>
          </a:bodyPr>
          <a:lstStyle/>
          <a:p>
            <a:pPr algn="l">
              <a:lnSpc>
                <a:spcPts val="2400"/>
              </a:lnSpc>
            </a:pPr>
            <a:r>
              <a:rPr kumimoji="1" lang="ja-JP" altLang="en-US" sz="1800" dirty="0">
                <a:latin typeface="メイリオ" panose="020B0604030504040204" pitchFamily="50" charset="-128"/>
                <a:ea typeface="メイリオ" panose="020B0604030504040204" pitchFamily="50" charset="-128"/>
              </a:rPr>
              <a:t>インデックスの絶対値が，</a:t>
            </a:r>
            <a:r>
              <a:rPr kumimoji="1" lang="en-US" altLang="ja-JP" sz="1800" dirty="0">
                <a:latin typeface="メイリオ" panose="020B0604030504040204" pitchFamily="50" charset="-128"/>
                <a:ea typeface="メイリオ" panose="020B0604030504040204" pitchFamily="50" charset="-128"/>
              </a:rPr>
              <a:t>0.25σ</a:t>
            </a:r>
            <a:r>
              <a:rPr kumimoji="1" lang="ja-JP" altLang="en-US" sz="1800" dirty="0">
                <a:latin typeface="メイリオ" panose="020B0604030504040204" pitchFamily="50" charset="-128"/>
                <a:ea typeface="メイリオ" panose="020B0604030504040204" pitchFamily="50" charset="-128"/>
              </a:rPr>
              <a:t>以上である場合に，高気圧偏差</a:t>
            </a:r>
            <a:r>
              <a:rPr kumimoji="1" lang="en-US" altLang="ja-JP" sz="1800" dirty="0">
                <a:latin typeface="メイリオ" panose="020B0604030504040204" pitchFamily="50" charset="-128"/>
                <a:ea typeface="メイリオ" panose="020B0604030504040204" pitchFamily="50" charset="-128"/>
              </a:rPr>
              <a:t>or</a:t>
            </a:r>
            <a:r>
              <a:rPr kumimoji="1" lang="ja-JP" altLang="en-US" sz="1800" dirty="0">
                <a:latin typeface="メイリオ" panose="020B0604030504040204" pitchFamily="50" charset="-128"/>
                <a:ea typeface="メイリオ" panose="020B0604030504040204" pitchFamily="50" charset="-128"/>
              </a:rPr>
              <a:t>低気圧偏差であると見なした．</a:t>
            </a:r>
            <a:endParaRPr kumimoji="1" lang="en-US" altLang="ja-JP" sz="1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58929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ダイアグラム&#10;&#10;自動的に生成された説明">
            <a:extLst>
              <a:ext uri="{FF2B5EF4-FFF2-40B4-BE49-F238E27FC236}">
                <a16:creationId xmlns:a16="http://schemas.microsoft.com/office/drawing/2014/main" id="{4418C8A0-2429-4B32-BE83-7E74EE1839FD}"/>
              </a:ext>
            </a:extLst>
          </p:cNvPr>
          <p:cNvPicPr>
            <a:picLocks noChangeAspect="1"/>
          </p:cNvPicPr>
          <p:nvPr/>
        </p:nvPicPr>
        <p:blipFill rotWithShape="1">
          <a:blip r:embed="rId3">
            <a:extLst>
              <a:ext uri="{28A0092B-C50C-407E-A947-70E740481C1C}">
                <a14:useLocalDpi xmlns:a14="http://schemas.microsoft.com/office/drawing/2010/main" val="0"/>
              </a:ext>
            </a:extLst>
          </a:blip>
          <a:srcRect t="5238"/>
          <a:stretch/>
        </p:blipFill>
        <p:spPr>
          <a:xfrm>
            <a:off x="80996" y="479096"/>
            <a:ext cx="5401567" cy="3240000"/>
          </a:xfrm>
          <a:prstGeom prst="rect">
            <a:avLst/>
          </a:prstGeom>
        </p:spPr>
      </p:pic>
      <p:grpSp>
        <p:nvGrpSpPr>
          <p:cNvPr id="7" name="グループ化 6">
            <a:extLst>
              <a:ext uri="{FF2B5EF4-FFF2-40B4-BE49-F238E27FC236}">
                <a16:creationId xmlns:a16="http://schemas.microsoft.com/office/drawing/2014/main" id="{C4AB38C3-8FFB-4025-8984-2AE8AE2CB384}"/>
              </a:ext>
            </a:extLst>
          </p:cNvPr>
          <p:cNvGrpSpPr/>
          <p:nvPr/>
        </p:nvGrpSpPr>
        <p:grpSpPr>
          <a:xfrm>
            <a:off x="3212065" y="1828800"/>
            <a:ext cx="5748677" cy="4972049"/>
            <a:chOff x="3212065" y="2121694"/>
            <a:chExt cx="5748677" cy="4679155"/>
          </a:xfrm>
        </p:grpSpPr>
        <p:sp>
          <p:nvSpPr>
            <p:cNvPr id="8" name="正方形/長方形 7">
              <a:extLst>
                <a:ext uri="{FF2B5EF4-FFF2-40B4-BE49-F238E27FC236}">
                  <a16:creationId xmlns:a16="http://schemas.microsoft.com/office/drawing/2014/main" id="{0223BCB0-85C9-422B-AAC3-B50BD8A27289}"/>
                </a:ext>
              </a:extLst>
            </p:cNvPr>
            <p:cNvSpPr/>
            <p:nvPr/>
          </p:nvSpPr>
          <p:spPr>
            <a:xfrm>
              <a:off x="3212065" y="2121694"/>
              <a:ext cx="5748677" cy="467915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9" name="テキスト ボックス 8">
              <a:extLst>
                <a:ext uri="{FF2B5EF4-FFF2-40B4-BE49-F238E27FC236}">
                  <a16:creationId xmlns:a16="http://schemas.microsoft.com/office/drawing/2014/main" id="{89749DE8-F588-4FE3-AAB7-5CE893C21806}"/>
                </a:ext>
              </a:extLst>
            </p:cNvPr>
            <p:cNvSpPr txBox="1"/>
            <p:nvPr/>
          </p:nvSpPr>
          <p:spPr>
            <a:xfrm>
              <a:off x="3212065" y="4445383"/>
              <a:ext cx="508844" cy="458071"/>
            </a:xfrm>
            <a:prstGeom prst="rect">
              <a:avLst/>
            </a:prstGeom>
          </p:spPr>
          <p:txBody>
            <a:bodyPr vert="horz" wrap="square" lIns="91440" tIns="45720" rIns="91440" bIns="45720" rtlCol="0">
              <a:normAutofit/>
            </a:bodyPr>
            <a:lstStyle/>
            <a:p>
              <a:pPr algn="l">
                <a:lnSpc>
                  <a:spcPts val="2160"/>
                </a:lnSpc>
              </a:pPr>
              <a:r>
                <a:rPr kumimoji="1" lang="en-US" altLang="ja-JP" sz="2400">
                  <a:latin typeface="メイリオ" panose="020B0604030504040204" pitchFamily="50" charset="-128"/>
                  <a:ea typeface="メイリオ" panose="020B0604030504040204" pitchFamily="50" charset="-128"/>
                </a:rPr>
                <a:t>σ</a:t>
              </a:r>
              <a:endParaRPr kumimoji="1" lang="ja-JP" altLang="en-US" sz="2400">
                <a:latin typeface="メイリオ" panose="020B0604030504040204" pitchFamily="50" charset="-128"/>
                <a:ea typeface="メイリオ" panose="020B0604030504040204" pitchFamily="50" charset="-128"/>
              </a:endParaRPr>
            </a:p>
          </p:txBody>
        </p:sp>
        <p:sp>
          <p:nvSpPr>
            <p:cNvPr id="10" name="正方形/長方形 9">
              <a:extLst>
                <a:ext uri="{FF2B5EF4-FFF2-40B4-BE49-F238E27FC236}">
                  <a16:creationId xmlns:a16="http://schemas.microsoft.com/office/drawing/2014/main" id="{47B4EFA4-E082-46EF-841E-E26E1888E9AD}"/>
                </a:ext>
              </a:extLst>
            </p:cNvPr>
            <p:cNvSpPr/>
            <p:nvPr/>
          </p:nvSpPr>
          <p:spPr>
            <a:xfrm>
              <a:off x="3894150" y="2181856"/>
              <a:ext cx="4826981" cy="498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a:solidFill>
                    <a:schemeClr val="accent6"/>
                  </a:solidFill>
                  <a:latin typeface="メイリオ" panose="020B0604030504040204" pitchFamily="50" charset="-128"/>
                  <a:ea typeface="メイリオ" panose="020B0604030504040204" pitchFamily="50" charset="-128"/>
                </a:rPr>
                <a:t>日本付近</a:t>
              </a:r>
              <a:r>
                <a:rPr kumimoji="1" lang="en-US" altLang="ja-JP">
                  <a:latin typeface="メイリオ" panose="020B0604030504040204" pitchFamily="50" charset="-128"/>
                  <a:ea typeface="メイリオ" panose="020B0604030504040204" pitchFamily="50" charset="-128"/>
                </a:rPr>
                <a:t>&amp;</a:t>
              </a:r>
              <a:r>
                <a:rPr kumimoji="1" lang="ja-JP" altLang="en-US" b="1">
                  <a:solidFill>
                    <a:srgbClr val="A200D0"/>
                  </a:solidFill>
                  <a:latin typeface="メイリオ" panose="020B0604030504040204" pitchFamily="50" charset="-128"/>
                  <a:ea typeface="メイリオ" panose="020B0604030504040204" pitchFamily="50" charset="-128"/>
                </a:rPr>
                <a:t>フィリピン</a:t>
              </a:r>
              <a:r>
                <a:rPr kumimoji="1" lang="ja-JP" altLang="en-US">
                  <a:latin typeface="メイリオ" panose="020B0604030504040204" pitchFamily="50" charset="-128"/>
                  <a:ea typeface="メイリオ" panose="020B0604030504040204" pitchFamily="50" charset="-128"/>
                </a:rPr>
                <a:t>海付近の</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大気下層高度場</a:t>
              </a:r>
              <a:r>
                <a:rPr kumimoji="1" lang="ja-JP" altLang="en-US">
                  <a:solidFill>
                    <a:schemeClr val="tx1"/>
                  </a:solidFill>
                  <a:latin typeface="メイリオ" panose="020B0604030504040204" pitchFamily="50" charset="-128"/>
                  <a:ea typeface="メイリオ" panose="020B0604030504040204" pitchFamily="50" charset="-128"/>
                </a:rPr>
                <a:t>インデックス</a:t>
              </a:r>
            </a:p>
          </p:txBody>
        </p:sp>
      </p:grpSp>
      <p:sp>
        <p:nvSpPr>
          <p:cNvPr id="3" name="タイトル 2">
            <a:extLst>
              <a:ext uri="{FF2B5EF4-FFF2-40B4-BE49-F238E27FC236}">
                <a16:creationId xmlns:a16="http://schemas.microsoft.com/office/drawing/2014/main" id="{714885F7-4AC5-4197-AFCC-0D1FE30A73FF}"/>
              </a:ext>
            </a:extLst>
          </p:cNvPr>
          <p:cNvSpPr>
            <a:spLocks noGrp="1"/>
          </p:cNvSpPr>
          <p:nvPr>
            <p:ph type="title"/>
          </p:nvPr>
        </p:nvSpPr>
        <p:spPr/>
        <p:txBody>
          <a:bodyPr>
            <a:normAutofit/>
          </a:bodyPr>
          <a:lstStyle/>
          <a:p>
            <a:r>
              <a:rPr kumimoji="1" lang="ja-JP" altLang="en-US"/>
              <a:t>大気下層</a:t>
            </a:r>
            <a:r>
              <a:rPr kumimoji="1" lang="en-US" altLang="ja-JP"/>
              <a:t>(975hPa</a:t>
            </a:r>
            <a:r>
              <a:rPr kumimoji="1" lang="ja-JP" altLang="en-US"/>
              <a:t>面</a:t>
            </a:r>
            <a:r>
              <a:rPr kumimoji="1" lang="en-US" altLang="ja-JP"/>
              <a:t>)</a:t>
            </a:r>
            <a:r>
              <a:rPr kumimoji="1" lang="ja-JP" altLang="en-US"/>
              <a:t>の特徴を表す各種インデックス</a:t>
            </a:r>
          </a:p>
        </p:txBody>
      </p:sp>
      <p:grpSp>
        <p:nvGrpSpPr>
          <p:cNvPr id="16" name="グループ化 15">
            <a:extLst>
              <a:ext uri="{FF2B5EF4-FFF2-40B4-BE49-F238E27FC236}">
                <a16:creationId xmlns:a16="http://schemas.microsoft.com/office/drawing/2014/main" id="{D7FF3373-DD7B-44F0-BFA2-97FE08D6C554}"/>
              </a:ext>
            </a:extLst>
          </p:cNvPr>
          <p:cNvGrpSpPr/>
          <p:nvPr/>
        </p:nvGrpSpPr>
        <p:grpSpPr>
          <a:xfrm>
            <a:off x="3212065" y="1828800"/>
            <a:ext cx="5748677" cy="4972049"/>
            <a:chOff x="3212065" y="2121694"/>
            <a:chExt cx="5748677" cy="4679155"/>
          </a:xfrm>
        </p:grpSpPr>
        <p:sp>
          <p:nvSpPr>
            <p:cNvPr id="18" name="正方形/長方形 17">
              <a:extLst>
                <a:ext uri="{FF2B5EF4-FFF2-40B4-BE49-F238E27FC236}">
                  <a16:creationId xmlns:a16="http://schemas.microsoft.com/office/drawing/2014/main" id="{92084970-2DCE-4D18-9ADF-27ED8FA322DF}"/>
                </a:ext>
              </a:extLst>
            </p:cNvPr>
            <p:cNvSpPr/>
            <p:nvPr/>
          </p:nvSpPr>
          <p:spPr>
            <a:xfrm>
              <a:off x="3212065" y="2121694"/>
              <a:ext cx="5748677" cy="467915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9" name="テキスト ボックス 18">
              <a:extLst>
                <a:ext uri="{FF2B5EF4-FFF2-40B4-BE49-F238E27FC236}">
                  <a16:creationId xmlns:a16="http://schemas.microsoft.com/office/drawing/2014/main" id="{4C7735FF-B219-4721-97CB-843C88725741}"/>
                </a:ext>
              </a:extLst>
            </p:cNvPr>
            <p:cNvSpPr txBox="1"/>
            <p:nvPr/>
          </p:nvSpPr>
          <p:spPr>
            <a:xfrm>
              <a:off x="3212065" y="4445383"/>
              <a:ext cx="508844" cy="458071"/>
            </a:xfrm>
            <a:prstGeom prst="rect">
              <a:avLst/>
            </a:prstGeom>
          </p:spPr>
          <p:txBody>
            <a:bodyPr vert="horz" wrap="square" lIns="91440" tIns="45720" rIns="91440" bIns="45720" rtlCol="0">
              <a:normAutofit/>
            </a:bodyPr>
            <a:lstStyle/>
            <a:p>
              <a:pPr algn="l">
                <a:lnSpc>
                  <a:spcPts val="2160"/>
                </a:lnSpc>
              </a:pPr>
              <a:r>
                <a:rPr kumimoji="1" lang="en-US" altLang="ja-JP" sz="2400">
                  <a:latin typeface="メイリオ" panose="020B0604030504040204" pitchFamily="50" charset="-128"/>
                  <a:ea typeface="メイリオ" panose="020B0604030504040204" pitchFamily="50" charset="-128"/>
                </a:rPr>
                <a:t>σ</a:t>
              </a:r>
              <a:endParaRPr kumimoji="1" lang="ja-JP" altLang="en-US" sz="2400">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107333E0-8D59-4CEB-9633-2C0000E985AB}"/>
                </a:ext>
              </a:extLst>
            </p:cNvPr>
            <p:cNvSpPr/>
            <p:nvPr/>
          </p:nvSpPr>
          <p:spPr>
            <a:xfrm>
              <a:off x="3894150" y="2181856"/>
              <a:ext cx="4826981" cy="498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a:solidFill>
                    <a:srgbClr val="1E3CFF"/>
                  </a:solidFill>
                  <a:latin typeface="メイリオ" panose="020B0604030504040204" pitchFamily="50" charset="-128"/>
                  <a:ea typeface="メイリオ" panose="020B0604030504040204" pitchFamily="50" charset="-128"/>
                </a:rPr>
                <a:t>オホーツク海付近</a:t>
              </a:r>
              <a:r>
                <a:rPr kumimoji="1" lang="ja-JP" altLang="en-US">
                  <a:latin typeface="メイリオ" panose="020B0604030504040204" pitchFamily="50" charset="-128"/>
                  <a:ea typeface="メイリオ" panose="020B0604030504040204" pitchFamily="50" charset="-128"/>
                </a:rPr>
                <a:t>の</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大気下層高度場</a:t>
              </a:r>
              <a:r>
                <a:rPr kumimoji="1" lang="ja-JP" altLang="en-US">
                  <a:solidFill>
                    <a:schemeClr val="tx1"/>
                  </a:solidFill>
                  <a:latin typeface="メイリオ" panose="020B0604030504040204" pitchFamily="50" charset="-128"/>
                  <a:ea typeface="メイリオ" panose="020B0604030504040204" pitchFamily="50" charset="-128"/>
                </a:rPr>
                <a:t>インデックス</a:t>
              </a:r>
            </a:p>
          </p:txBody>
        </p:sp>
      </p:grpSp>
      <p:pic>
        <p:nvPicPr>
          <p:cNvPr id="21" name="図 20" descr="グラフ&#10;&#10;自動的に生成された説明">
            <a:extLst>
              <a:ext uri="{FF2B5EF4-FFF2-40B4-BE49-F238E27FC236}">
                <a16:creationId xmlns:a16="http://schemas.microsoft.com/office/drawing/2014/main" id="{33CA299B-E8BB-433B-835C-7421F9F99D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8329" y="2366272"/>
            <a:ext cx="5294030" cy="4303264"/>
          </a:xfrm>
          <a:prstGeom prst="rect">
            <a:avLst/>
          </a:prstGeom>
        </p:spPr>
      </p:pic>
      <p:pic>
        <p:nvPicPr>
          <p:cNvPr id="14" name="図 13" descr="グラフ, ウォーターフォール図&#10;&#10;自動的に生成された説明">
            <a:extLst>
              <a:ext uri="{FF2B5EF4-FFF2-40B4-BE49-F238E27FC236}">
                <a16:creationId xmlns:a16="http://schemas.microsoft.com/office/drawing/2014/main" id="{8F832EA3-CBD3-4092-91F0-D579332EA672}"/>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3538329" y="2366272"/>
            <a:ext cx="5292474" cy="4302000"/>
          </a:xfrm>
          <a:prstGeom prst="rect">
            <a:avLst/>
          </a:prstGeom>
        </p:spPr>
      </p:pic>
    </p:spTree>
    <p:extLst>
      <p:ext uri="{BB962C8B-B14F-4D97-AF65-F5344CB8AC3E}">
        <p14:creationId xmlns:p14="http://schemas.microsoft.com/office/powerpoint/2010/main" val="948114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B8631584-6079-4FC7-BDFF-35728F279BF4}"/>
              </a:ext>
            </a:extLst>
          </p:cNvPr>
          <p:cNvSpPr>
            <a:spLocks noGrp="1"/>
          </p:cNvSpPr>
          <p:nvPr>
            <p:ph idx="1"/>
          </p:nvPr>
        </p:nvSpPr>
        <p:spPr>
          <a:xfrm>
            <a:off x="272647" y="670587"/>
            <a:ext cx="8566553" cy="5891577"/>
          </a:xfrm>
        </p:spPr>
        <p:txBody>
          <a:bodyPr/>
          <a:lstStyle/>
          <a:p>
            <a:r>
              <a:rPr kumimoji="1" lang="ja-JP" altLang="en-US"/>
              <a:t>冷夏による低温・日照不足</a:t>
            </a:r>
            <a:endParaRPr kumimoji="1" lang="en-US" altLang="ja-JP"/>
          </a:p>
          <a:p>
            <a:pPr marL="0" indent="0">
              <a:buNone/>
            </a:pPr>
            <a:r>
              <a:rPr kumimoji="1" lang="ja-JP" altLang="en-US"/>
              <a:t>→農作物への被害（深刻なコメ不足）</a:t>
            </a:r>
            <a:endParaRPr kumimoji="1" lang="en-US" altLang="ja-JP"/>
          </a:p>
          <a:p>
            <a:r>
              <a:rPr kumimoji="1" lang="en-US" altLang="ja-JP"/>
              <a:t>1993</a:t>
            </a:r>
            <a:r>
              <a:rPr kumimoji="1" lang="ja-JP" altLang="en-US"/>
              <a:t>年の大冷夏</a:t>
            </a:r>
            <a:endParaRPr kumimoji="1" lang="en-US" altLang="ja-JP"/>
          </a:p>
          <a:p>
            <a:pPr marL="0" indent="0">
              <a:buNone/>
            </a:pPr>
            <a:r>
              <a:rPr lang="ja-JP" altLang="en-US"/>
              <a:t>　大冷害発生，海外からコメを緊急輸入</a:t>
            </a:r>
            <a:endParaRPr lang="en-US" altLang="ja-JP"/>
          </a:p>
          <a:p>
            <a:pPr marL="0" indent="0">
              <a:buNone/>
            </a:pPr>
            <a:r>
              <a:rPr kumimoji="1" lang="ja-JP" altLang="en-US"/>
              <a:t>　耐冷性品種への大転換</a:t>
            </a:r>
            <a:endParaRPr kumimoji="1" lang="en-US" altLang="ja-JP"/>
          </a:p>
          <a:p>
            <a:r>
              <a:rPr kumimoji="1" lang="en-US" altLang="ja-JP"/>
              <a:t>2003</a:t>
            </a:r>
            <a:r>
              <a:rPr kumimoji="1" lang="ja-JP" altLang="en-US"/>
              <a:t>年の冷夏</a:t>
            </a:r>
            <a:endParaRPr kumimoji="1" lang="en-US" altLang="ja-JP"/>
          </a:p>
          <a:p>
            <a:pPr marL="0" indent="0">
              <a:buNone/>
            </a:pPr>
            <a:r>
              <a:rPr kumimoji="1" lang="ja-JP" altLang="en-US"/>
              <a:t>　完全に</a:t>
            </a:r>
            <a:r>
              <a:rPr lang="ja-JP" altLang="en-US"/>
              <a:t>被害</a:t>
            </a:r>
            <a:r>
              <a:rPr kumimoji="1" lang="ja-JP" altLang="en-US"/>
              <a:t>を防ぐことは</a:t>
            </a:r>
            <a:endParaRPr kumimoji="1" lang="en-US" altLang="ja-JP"/>
          </a:p>
          <a:p>
            <a:pPr marL="0" indent="0">
              <a:buNone/>
            </a:pPr>
            <a:endParaRPr lang="en-US" altLang="ja-JP" sz="2800"/>
          </a:p>
          <a:p>
            <a:pPr marL="0" indent="0">
              <a:buNone/>
            </a:pPr>
            <a:r>
              <a:rPr lang="ja-JP" altLang="en-US"/>
              <a:t>　冷夏の一因</a:t>
            </a:r>
            <a:endParaRPr lang="en-US" altLang="ja-JP"/>
          </a:p>
          <a:p>
            <a:r>
              <a:rPr lang="ja-JP" altLang="en-US" b="1"/>
              <a:t>冷涼湿潤</a:t>
            </a:r>
            <a:r>
              <a:rPr lang="ja-JP" altLang="en-US"/>
              <a:t>な性質</a:t>
            </a:r>
            <a:endParaRPr lang="en-US" altLang="ja-JP"/>
          </a:p>
          <a:p>
            <a:r>
              <a:rPr lang="en-US" altLang="ja-JP" sz="2000"/>
              <a:t>6</a:t>
            </a:r>
            <a:r>
              <a:rPr lang="ja-JP" altLang="en-US" sz="2000"/>
              <a:t>月から</a:t>
            </a:r>
            <a:r>
              <a:rPr lang="en-US" altLang="ja-JP" sz="2000"/>
              <a:t>7</a:t>
            </a:r>
            <a:r>
              <a:rPr lang="ja-JP" altLang="en-US" sz="2000"/>
              <a:t>月にかけて停滞</a:t>
            </a:r>
            <a:r>
              <a:rPr lang="en-US" altLang="ja-JP" sz="2000"/>
              <a:t>, </a:t>
            </a:r>
          </a:p>
          <a:p>
            <a:pPr marL="0" indent="0">
              <a:buNone/>
            </a:pPr>
            <a:r>
              <a:rPr lang="ja-JP" altLang="en-US" sz="2000"/>
              <a:t>　太平洋高気圧との間に梅雨前線を形成</a:t>
            </a:r>
            <a:endParaRPr lang="en-US" altLang="ja-JP" sz="2000"/>
          </a:p>
          <a:p>
            <a:r>
              <a:rPr lang="ja-JP" altLang="en-US" sz="2000"/>
              <a:t>夏に発達すると低温・日照不足に</a:t>
            </a:r>
            <a:endParaRPr lang="en-US" altLang="ja-JP"/>
          </a:p>
          <a:p>
            <a:r>
              <a:rPr lang="ja-JP" altLang="en-US"/>
              <a:t>偏東風（やませ）が吹く</a:t>
            </a:r>
            <a:endParaRPr lang="en-US" altLang="ja-JP"/>
          </a:p>
          <a:p>
            <a:pPr marL="0" indent="0">
              <a:buNone/>
            </a:pPr>
            <a:endParaRPr kumimoji="1" lang="ja-JP" altLang="en-US"/>
          </a:p>
        </p:txBody>
      </p:sp>
      <p:grpSp>
        <p:nvGrpSpPr>
          <p:cNvPr id="26" name="グループ化 25">
            <a:extLst>
              <a:ext uri="{FF2B5EF4-FFF2-40B4-BE49-F238E27FC236}">
                <a16:creationId xmlns:a16="http://schemas.microsoft.com/office/drawing/2014/main" id="{F30DCDF3-3AA4-4EFD-9EAF-9D00C2D246E6}"/>
              </a:ext>
            </a:extLst>
          </p:cNvPr>
          <p:cNvGrpSpPr/>
          <p:nvPr/>
        </p:nvGrpSpPr>
        <p:grpSpPr>
          <a:xfrm>
            <a:off x="5026064" y="598620"/>
            <a:ext cx="4878881" cy="6141869"/>
            <a:chOff x="4948965" y="582368"/>
            <a:chExt cx="4878881" cy="6141869"/>
          </a:xfrm>
        </p:grpSpPr>
        <p:grpSp>
          <p:nvGrpSpPr>
            <p:cNvPr id="19" name="グループ化 18">
              <a:extLst>
                <a:ext uri="{FF2B5EF4-FFF2-40B4-BE49-F238E27FC236}">
                  <a16:creationId xmlns:a16="http://schemas.microsoft.com/office/drawing/2014/main" id="{297A2A8A-D060-43AE-A084-A6C3AEEBF811}"/>
                </a:ext>
              </a:extLst>
            </p:cNvPr>
            <p:cNvGrpSpPr/>
            <p:nvPr/>
          </p:nvGrpSpPr>
          <p:grpSpPr>
            <a:xfrm>
              <a:off x="4948965" y="582368"/>
              <a:ext cx="4040770" cy="6068015"/>
              <a:chOff x="4948965" y="582368"/>
              <a:chExt cx="4040770" cy="6068015"/>
            </a:xfrm>
          </p:grpSpPr>
          <p:pic>
            <p:nvPicPr>
              <p:cNvPr id="14" name="図 13">
                <a:extLst>
                  <a:ext uri="{FF2B5EF4-FFF2-40B4-BE49-F238E27FC236}">
                    <a16:creationId xmlns:a16="http://schemas.microsoft.com/office/drawing/2014/main" id="{6BB721A0-1717-4E7A-A060-C5C44A157B65}"/>
                  </a:ext>
                </a:extLst>
              </p:cNvPr>
              <p:cNvPicPr>
                <a:picLocks noChangeAspect="1"/>
              </p:cNvPicPr>
              <p:nvPr/>
            </p:nvPicPr>
            <p:blipFill>
              <a:blip r:embed="rId4"/>
              <a:stretch>
                <a:fillRect/>
              </a:stretch>
            </p:blipFill>
            <p:spPr>
              <a:xfrm>
                <a:off x="5176598" y="582368"/>
                <a:ext cx="3813137" cy="5891577"/>
              </a:xfrm>
              <a:prstGeom prst="rect">
                <a:avLst/>
              </a:prstGeom>
            </p:spPr>
          </p:pic>
          <p:sp>
            <p:nvSpPr>
              <p:cNvPr id="18" name="フローチャート: 処理 17">
                <a:extLst>
                  <a:ext uri="{FF2B5EF4-FFF2-40B4-BE49-F238E27FC236}">
                    <a16:creationId xmlns:a16="http://schemas.microsoft.com/office/drawing/2014/main" id="{33FB6D8C-7E90-435A-BCDD-2B15E8DF6566}"/>
                  </a:ext>
                </a:extLst>
              </p:cNvPr>
              <p:cNvSpPr/>
              <p:nvPr/>
            </p:nvSpPr>
            <p:spPr>
              <a:xfrm>
                <a:off x="4948965" y="2774950"/>
                <a:ext cx="958348" cy="3875433"/>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grpSp>
        <p:sp>
          <p:nvSpPr>
            <p:cNvPr id="25" name="テキスト ボックス 24">
              <a:extLst>
                <a:ext uri="{FF2B5EF4-FFF2-40B4-BE49-F238E27FC236}">
                  <a16:creationId xmlns:a16="http://schemas.microsoft.com/office/drawing/2014/main" id="{AD429542-8477-4B28-8D24-FCA1A9EF2BFB}"/>
                </a:ext>
              </a:extLst>
            </p:cNvPr>
            <p:cNvSpPr txBox="1"/>
            <p:nvPr/>
          </p:nvSpPr>
          <p:spPr>
            <a:xfrm>
              <a:off x="6547906" y="6478016"/>
              <a:ext cx="3279940" cy="246221"/>
            </a:xfrm>
            <a:prstGeom prst="rect">
              <a:avLst/>
            </a:prstGeom>
            <a:noFill/>
          </p:spPr>
          <p:txBody>
            <a:bodyPr wrap="square" rtlCol="0">
              <a:spAutoFit/>
            </a:bodyPr>
            <a:lstStyle/>
            <a:p>
              <a:r>
                <a:rPr kumimoji="1" lang="ja-JP" altLang="en-US" sz="1000" b="1">
                  <a:latin typeface="メイリオ" panose="020B0604030504040204" pitchFamily="50" charset="-128"/>
                </a:rPr>
                <a:t>引用：朝日新聞社 </a:t>
              </a:r>
              <a:r>
                <a:rPr kumimoji="1" lang="en-US" altLang="ja-JP" sz="1000" b="1">
                  <a:latin typeface="メイリオ" panose="020B0604030504040204" pitchFamily="50" charset="-128"/>
                </a:rPr>
                <a:t>1993</a:t>
              </a:r>
              <a:r>
                <a:rPr kumimoji="1" lang="ja-JP" altLang="en-US" sz="1000" b="1">
                  <a:latin typeface="メイリオ" panose="020B0604030504040204" pitchFamily="50" charset="-128"/>
                </a:rPr>
                <a:t>年</a:t>
              </a:r>
              <a:r>
                <a:rPr kumimoji="1" lang="en-US" altLang="ja-JP" sz="1000" b="1">
                  <a:latin typeface="メイリオ" panose="020B0604030504040204" pitchFamily="50" charset="-128"/>
                </a:rPr>
                <a:t>9</a:t>
              </a:r>
              <a:r>
                <a:rPr kumimoji="1" lang="ja-JP" altLang="en-US" sz="1000" b="1">
                  <a:latin typeface="メイリオ" panose="020B0604030504040204" pitchFamily="50" charset="-128"/>
                </a:rPr>
                <a:t>月</a:t>
              </a:r>
              <a:r>
                <a:rPr kumimoji="1" lang="en-US" altLang="ja-JP" sz="1000" b="1">
                  <a:latin typeface="メイリオ" panose="020B0604030504040204" pitchFamily="50" charset="-128"/>
                </a:rPr>
                <a:t>30</a:t>
              </a:r>
              <a:r>
                <a:rPr kumimoji="1" lang="ja-JP" altLang="en-US" sz="1000" b="1">
                  <a:latin typeface="メイリオ" panose="020B0604030504040204" pitchFamily="50" charset="-128"/>
                </a:rPr>
                <a:t>日夕刊</a:t>
              </a:r>
            </a:p>
          </p:txBody>
        </p:sp>
      </p:grpSp>
      <p:sp>
        <p:nvSpPr>
          <p:cNvPr id="3" name="タイトル 2">
            <a:extLst>
              <a:ext uri="{FF2B5EF4-FFF2-40B4-BE49-F238E27FC236}">
                <a16:creationId xmlns:a16="http://schemas.microsoft.com/office/drawing/2014/main" id="{7A3EE31F-57A7-4FCE-AFC6-2C0F3AB2E905}"/>
              </a:ext>
            </a:extLst>
          </p:cNvPr>
          <p:cNvSpPr>
            <a:spLocks noGrp="1"/>
          </p:cNvSpPr>
          <p:nvPr>
            <p:ph type="title"/>
          </p:nvPr>
        </p:nvSpPr>
        <p:spPr/>
        <p:txBody>
          <a:bodyPr>
            <a:normAutofit/>
          </a:bodyPr>
          <a:lstStyle/>
          <a:p>
            <a:r>
              <a:rPr kumimoji="1" lang="ja-JP" altLang="en-US"/>
              <a:t>研究背景 </a:t>
            </a:r>
            <a:r>
              <a:rPr kumimoji="1" lang="ja-JP" altLang="en-US" sz="2000"/>
              <a:t>－冷夏がもたらした平成の大凶作・米騒動－</a:t>
            </a:r>
            <a:r>
              <a:rPr kumimoji="1" lang="ja-JP" altLang="en-US"/>
              <a:t> 　</a:t>
            </a:r>
          </a:p>
        </p:txBody>
      </p:sp>
      <p:sp>
        <p:nvSpPr>
          <p:cNvPr id="6" name="テキスト ボックス 5">
            <a:extLst>
              <a:ext uri="{FF2B5EF4-FFF2-40B4-BE49-F238E27FC236}">
                <a16:creationId xmlns:a16="http://schemas.microsoft.com/office/drawing/2014/main" id="{AC3F89B0-F009-41A2-9818-399A4EEDE2F3}"/>
              </a:ext>
            </a:extLst>
          </p:cNvPr>
          <p:cNvSpPr txBox="1"/>
          <p:nvPr/>
        </p:nvSpPr>
        <p:spPr>
          <a:xfrm>
            <a:off x="3334579" y="3132400"/>
            <a:ext cx="972457" cy="449942"/>
          </a:xfrm>
          <a:prstGeom prst="rect">
            <a:avLst/>
          </a:prstGeom>
        </p:spPr>
        <p:txBody>
          <a:bodyPr vert="horz" wrap="square" lIns="91440" tIns="45720" rIns="91440" bIns="45720" rtlCol="0">
            <a:normAutofit/>
          </a:bodyPr>
          <a:lstStyle/>
          <a:p>
            <a:pPr algn="l">
              <a:lnSpc>
                <a:spcPts val="2160"/>
              </a:lnSpc>
            </a:pPr>
            <a:r>
              <a:rPr kumimoji="1" lang="en-US" altLang="ja-JP" sz="3200" b="1">
                <a:latin typeface="メイリオ" panose="020B0604030504040204" pitchFamily="50" charset="-128"/>
                <a:ea typeface="メイリオ" panose="020B0604030504040204" pitchFamily="50" charset="-128"/>
              </a:rPr>
              <a:t>×</a:t>
            </a:r>
            <a:endParaRPr kumimoji="1" lang="ja-JP" altLang="en-US" sz="3200" b="1">
              <a:latin typeface="メイリオ" panose="020B0604030504040204" pitchFamily="50" charset="-128"/>
              <a:ea typeface="メイリオ" panose="020B0604030504040204" pitchFamily="50" charset="-128"/>
            </a:endParaRPr>
          </a:p>
        </p:txBody>
      </p:sp>
      <p:grpSp>
        <p:nvGrpSpPr>
          <p:cNvPr id="31" name="グループ化 30">
            <a:extLst>
              <a:ext uri="{FF2B5EF4-FFF2-40B4-BE49-F238E27FC236}">
                <a16:creationId xmlns:a16="http://schemas.microsoft.com/office/drawing/2014/main" id="{7F2807F0-8575-4C2D-8309-AEE986A06E1E}"/>
              </a:ext>
            </a:extLst>
          </p:cNvPr>
          <p:cNvGrpSpPr/>
          <p:nvPr/>
        </p:nvGrpSpPr>
        <p:grpSpPr>
          <a:xfrm>
            <a:off x="2445630" y="2615129"/>
            <a:ext cx="2606263" cy="445634"/>
            <a:chOff x="3345225" y="2117265"/>
            <a:chExt cx="2659869" cy="445634"/>
          </a:xfrm>
        </p:grpSpPr>
        <p:sp>
          <p:nvSpPr>
            <p:cNvPr id="29" name="四角形: 角を丸くする 28">
              <a:extLst>
                <a:ext uri="{FF2B5EF4-FFF2-40B4-BE49-F238E27FC236}">
                  <a16:creationId xmlns:a16="http://schemas.microsoft.com/office/drawing/2014/main" id="{89BE085D-B71A-44E4-8F73-9D0BBA27AF15}"/>
                </a:ext>
              </a:extLst>
            </p:cNvPr>
            <p:cNvSpPr/>
            <p:nvPr/>
          </p:nvSpPr>
          <p:spPr>
            <a:xfrm>
              <a:off x="3409949" y="2117265"/>
              <a:ext cx="2595145" cy="337856"/>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kumimoji="1" lang="ja-JP" altLang="en-US" sz="1600">
                  <a:solidFill>
                    <a:schemeClr val="tx1">
                      <a:lumMod val="95000"/>
                      <a:lumOff val="5000"/>
                    </a:schemeClr>
                  </a:solidFill>
                  <a:latin typeface="メイリオ" panose="020B0604030504040204" pitchFamily="50" charset="-128"/>
                  <a:ea typeface="メイリオ" panose="020B0604030504040204" pitchFamily="50" charset="-128"/>
                </a:rPr>
                <a:t> </a:t>
              </a:r>
              <a:r>
                <a:rPr kumimoji="1" lang="ja-JP" altLang="en-US">
                  <a:solidFill>
                    <a:schemeClr val="tx1">
                      <a:lumMod val="95000"/>
                      <a:lumOff val="5000"/>
                    </a:schemeClr>
                  </a:solidFill>
                  <a:latin typeface="メイリオ" panose="020B0604030504040204" pitchFamily="50" charset="-128"/>
                  <a:ea typeface="メイリオ" panose="020B0604030504040204" pitchFamily="50" charset="-128"/>
                </a:rPr>
                <a:t>冷害対策にも限界が</a:t>
              </a:r>
              <a:endParaRPr kumimoji="1" lang="en-US" altLang="ja-JP" sz="1600">
                <a:solidFill>
                  <a:schemeClr val="tx1">
                    <a:lumMod val="95000"/>
                    <a:lumOff val="5000"/>
                  </a:schemeClr>
                </a:solidFill>
                <a:latin typeface="メイリオ" panose="020B0604030504040204" pitchFamily="50" charset="-128"/>
                <a:ea typeface="メイリオ" panose="020B0604030504040204" pitchFamily="50" charset="-128"/>
              </a:endParaRPr>
            </a:p>
          </p:txBody>
        </p:sp>
        <p:sp>
          <p:nvSpPr>
            <p:cNvPr id="30" name="フローチャート: 組合せ 29">
              <a:extLst>
                <a:ext uri="{FF2B5EF4-FFF2-40B4-BE49-F238E27FC236}">
                  <a16:creationId xmlns:a16="http://schemas.microsoft.com/office/drawing/2014/main" id="{06D9BD26-7761-4905-8DFA-A047552304D3}"/>
                </a:ext>
              </a:extLst>
            </p:cNvPr>
            <p:cNvSpPr/>
            <p:nvPr/>
          </p:nvSpPr>
          <p:spPr>
            <a:xfrm rot="2847752">
              <a:off x="3428878" y="2344973"/>
              <a:ext cx="134273" cy="301580"/>
            </a:xfrm>
            <a:prstGeom prst="flowChartMerge">
              <a:avLst/>
            </a:prstGeom>
            <a:solidFill>
              <a:schemeClr val="accent5">
                <a:lumMod val="40000"/>
                <a:lumOff val="6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latin typeface="メイリオ" panose="020B0604030504040204" pitchFamily="50" charset="-128"/>
              </a:endParaRPr>
            </a:p>
          </p:txBody>
        </p:sp>
      </p:grpSp>
      <p:sp>
        <p:nvSpPr>
          <p:cNvPr id="33" name="次の値と等しい 32">
            <a:extLst>
              <a:ext uri="{FF2B5EF4-FFF2-40B4-BE49-F238E27FC236}">
                <a16:creationId xmlns:a16="http://schemas.microsoft.com/office/drawing/2014/main" id="{E493571E-945A-4C6F-A615-3562663680EE}"/>
              </a:ext>
            </a:extLst>
          </p:cNvPr>
          <p:cNvSpPr/>
          <p:nvPr/>
        </p:nvSpPr>
        <p:spPr>
          <a:xfrm rot="5400000">
            <a:off x="5407771" y="3501853"/>
            <a:ext cx="3829539" cy="449872"/>
          </a:xfrm>
          <a:prstGeom prst="mathEqual">
            <a:avLst>
              <a:gd name="adj1" fmla="val 4355"/>
              <a:gd name="adj2" fmla="val 741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メイリオ" panose="020B0604030504040204" pitchFamily="50" charset="-128"/>
            </a:endParaRPr>
          </a:p>
        </p:txBody>
      </p:sp>
      <p:sp>
        <p:nvSpPr>
          <p:cNvPr id="34" name="次の値と等しい 33">
            <a:extLst>
              <a:ext uri="{FF2B5EF4-FFF2-40B4-BE49-F238E27FC236}">
                <a16:creationId xmlns:a16="http://schemas.microsoft.com/office/drawing/2014/main" id="{4D266FC8-DB66-4666-A0DB-AE4243DD94CE}"/>
              </a:ext>
            </a:extLst>
          </p:cNvPr>
          <p:cNvSpPr/>
          <p:nvPr/>
        </p:nvSpPr>
        <p:spPr>
          <a:xfrm rot="5400000">
            <a:off x="6382522" y="2844203"/>
            <a:ext cx="4918750" cy="449872"/>
          </a:xfrm>
          <a:prstGeom prst="mathEqual">
            <a:avLst>
              <a:gd name="adj1" fmla="val 4355"/>
              <a:gd name="adj2" fmla="val 741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メイリオ" panose="020B0604030504040204" pitchFamily="50" charset="-128"/>
            </a:endParaRPr>
          </a:p>
        </p:txBody>
      </p:sp>
      <p:grpSp>
        <p:nvGrpSpPr>
          <p:cNvPr id="8" name="グループ化 7">
            <a:extLst>
              <a:ext uri="{FF2B5EF4-FFF2-40B4-BE49-F238E27FC236}">
                <a16:creationId xmlns:a16="http://schemas.microsoft.com/office/drawing/2014/main" id="{134E7AFB-539B-4B40-9BAD-20B8A19F2817}"/>
              </a:ext>
            </a:extLst>
          </p:cNvPr>
          <p:cNvGrpSpPr/>
          <p:nvPr/>
        </p:nvGrpSpPr>
        <p:grpSpPr>
          <a:xfrm>
            <a:off x="1994175" y="2758335"/>
            <a:ext cx="7058811" cy="4130578"/>
            <a:chOff x="1994175" y="2758335"/>
            <a:chExt cx="7058811" cy="4130578"/>
          </a:xfrm>
        </p:grpSpPr>
        <p:grpSp>
          <p:nvGrpSpPr>
            <p:cNvPr id="9" name="グループ化 8">
              <a:extLst>
                <a:ext uri="{FF2B5EF4-FFF2-40B4-BE49-F238E27FC236}">
                  <a16:creationId xmlns:a16="http://schemas.microsoft.com/office/drawing/2014/main" id="{CA448294-0DCA-4D4F-BA0C-8C1D8A825887}"/>
                </a:ext>
              </a:extLst>
            </p:cNvPr>
            <p:cNvGrpSpPr/>
            <p:nvPr/>
          </p:nvGrpSpPr>
          <p:grpSpPr>
            <a:xfrm>
              <a:off x="1994175" y="2803533"/>
              <a:ext cx="7058811" cy="4085380"/>
              <a:chOff x="9312121" y="1330137"/>
              <a:chExt cx="7058811" cy="4085380"/>
            </a:xfrm>
          </p:grpSpPr>
          <p:sp>
            <p:nvSpPr>
              <p:cNvPr id="20" name="フローチャート: 処理 19">
                <a:extLst>
                  <a:ext uri="{FF2B5EF4-FFF2-40B4-BE49-F238E27FC236}">
                    <a16:creationId xmlns:a16="http://schemas.microsoft.com/office/drawing/2014/main" id="{156C48C7-7F19-4DD0-9CA6-C6AAD0EF2CA4}"/>
                  </a:ext>
                </a:extLst>
              </p:cNvPr>
              <p:cNvSpPr/>
              <p:nvPr/>
            </p:nvSpPr>
            <p:spPr>
              <a:xfrm>
                <a:off x="12410932" y="1330137"/>
                <a:ext cx="3960000" cy="4045725"/>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7" name="テキスト ボックス 16">
                <a:extLst>
                  <a:ext uri="{FF2B5EF4-FFF2-40B4-BE49-F238E27FC236}">
                    <a16:creationId xmlns:a16="http://schemas.microsoft.com/office/drawing/2014/main" id="{E57DACD8-3CCF-415A-9742-6198497B4B34}"/>
                  </a:ext>
                </a:extLst>
              </p:cNvPr>
              <p:cNvSpPr txBox="1"/>
              <p:nvPr/>
            </p:nvSpPr>
            <p:spPr>
              <a:xfrm>
                <a:off x="12905275" y="5184685"/>
                <a:ext cx="3279940" cy="230832"/>
              </a:xfrm>
              <a:prstGeom prst="rect">
                <a:avLst/>
              </a:prstGeom>
              <a:noFill/>
            </p:spPr>
            <p:txBody>
              <a:bodyPr wrap="square" rtlCol="0">
                <a:spAutoFit/>
              </a:bodyPr>
              <a:lstStyle/>
              <a:p>
                <a:pPr algn="r"/>
                <a:r>
                  <a:rPr lang="ja-JP" altLang="en-US" sz="900" b="1" i="0" dirty="0">
                    <a:solidFill>
                      <a:srgbClr val="212529"/>
                    </a:solidFill>
                    <a:effectLst/>
                  </a:rPr>
                  <a:t>気象庁</a:t>
                </a:r>
                <a:r>
                  <a:rPr lang="en-US" altLang="ja-JP" sz="900" b="1" i="0" dirty="0">
                    <a:solidFill>
                      <a:srgbClr val="212529"/>
                    </a:solidFill>
                    <a:effectLst/>
                  </a:rPr>
                  <a:t>HP </a:t>
                </a:r>
                <a:r>
                  <a:rPr lang="ja-JP" altLang="en-US" sz="900" b="1" i="0" dirty="0">
                    <a:solidFill>
                      <a:srgbClr val="212529"/>
                    </a:solidFill>
                    <a:effectLst/>
                  </a:rPr>
                  <a:t>過去の天気図</a:t>
                </a:r>
                <a:endParaRPr kumimoji="1" lang="ja-JP" altLang="en-US" sz="900" b="1" dirty="0">
                  <a:latin typeface="メイリオ" panose="020B0604030504040204" pitchFamily="50" charset="-128"/>
                </a:endParaRPr>
              </a:p>
            </p:txBody>
          </p:sp>
          <p:pic>
            <p:nvPicPr>
              <p:cNvPr id="36" name="図 35">
                <a:extLst>
                  <a:ext uri="{FF2B5EF4-FFF2-40B4-BE49-F238E27FC236}">
                    <a16:creationId xmlns:a16="http://schemas.microsoft.com/office/drawing/2014/main" id="{D5B0EDAA-5B64-4757-9D2F-41E6311E6CBA}"/>
                  </a:ext>
                </a:extLst>
              </p:cNvPr>
              <p:cNvPicPr>
                <a:picLocks noChangeAspect="1"/>
              </p:cNvPicPr>
              <p:nvPr/>
            </p:nvPicPr>
            <p:blipFill>
              <a:blip r:embed="rId5"/>
              <a:stretch>
                <a:fillRect/>
              </a:stretch>
            </p:blipFill>
            <p:spPr>
              <a:xfrm>
                <a:off x="12637742" y="1591235"/>
                <a:ext cx="3506380" cy="3631484"/>
              </a:xfrm>
              <a:prstGeom prst="rect">
                <a:avLst/>
              </a:prstGeom>
            </p:spPr>
          </p:pic>
          <p:sp>
            <p:nvSpPr>
              <p:cNvPr id="37" name="吹き出し: 円形 36">
                <a:extLst>
                  <a:ext uri="{FF2B5EF4-FFF2-40B4-BE49-F238E27FC236}">
                    <a16:creationId xmlns:a16="http://schemas.microsoft.com/office/drawing/2014/main" id="{CACF7214-B40C-4003-948A-849E7657CD6C}"/>
                  </a:ext>
                </a:extLst>
              </p:cNvPr>
              <p:cNvSpPr/>
              <p:nvPr/>
            </p:nvSpPr>
            <p:spPr>
              <a:xfrm>
                <a:off x="9312121" y="2387874"/>
                <a:ext cx="3506380" cy="534178"/>
              </a:xfrm>
              <a:prstGeom prst="wedgeEllipseCallout">
                <a:avLst>
                  <a:gd name="adj1" fmla="val 114773"/>
                  <a:gd name="adj2" fmla="val -20178"/>
                </a:avLst>
              </a:prstGeom>
              <a:ln w="1905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2600"/>
                  </a:lnSpc>
                </a:pPr>
                <a:r>
                  <a:rPr kumimoji="1" lang="ja-JP" altLang="en-US" sz="2000" b="1">
                    <a:latin typeface="メイリオ" panose="020B0604030504040204" pitchFamily="50" charset="-128"/>
                    <a:ea typeface="メイリオ" panose="020B0604030504040204" pitchFamily="50" charset="-128"/>
                  </a:rPr>
                  <a:t>オホーツク海高気圧</a:t>
                </a:r>
              </a:p>
            </p:txBody>
          </p:sp>
        </p:grpSp>
        <p:sp>
          <p:nvSpPr>
            <p:cNvPr id="7" name="テキスト ボックス 6">
              <a:extLst>
                <a:ext uri="{FF2B5EF4-FFF2-40B4-BE49-F238E27FC236}">
                  <a16:creationId xmlns:a16="http://schemas.microsoft.com/office/drawing/2014/main" id="{6FD8B927-D6E6-4FC8-B2D0-DB8325AD8F60}"/>
                </a:ext>
              </a:extLst>
            </p:cNvPr>
            <p:cNvSpPr txBox="1"/>
            <p:nvPr/>
          </p:nvSpPr>
          <p:spPr>
            <a:xfrm>
              <a:off x="5252491" y="2758335"/>
              <a:ext cx="3573685" cy="682046"/>
            </a:xfrm>
            <a:prstGeom prst="rect">
              <a:avLst/>
            </a:prstGeom>
          </p:spPr>
          <p:txBody>
            <a:bodyPr vert="horz" wrap="square" lIns="91440" tIns="45720" rIns="91440" bIns="45720" rtlCol="0">
              <a:normAutofit/>
            </a:bodyPr>
            <a:lstStyle/>
            <a:p>
              <a:pPr algn="ctr">
                <a:lnSpc>
                  <a:spcPts val="2160"/>
                </a:lnSpc>
              </a:pPr>
              <a:r>
                <a:rPr kumimoji="1" lang="en-US" altLang="ja-JP" sz="1200" dirty="0">
                  <a:latin typeface="メイリオ" panose="020B0604030504040204" pitchFamily="50" charset="-128"/>
                </a:rPr>
                <a:t>2003</a:t>
              </a:r>
              <a:r>
                <a:rPr kumimoji="1" lang="ja-JP" altLang="en-US" sz="1200" dirty="0">
                  <a:latin typeface="メイリオ" panose="020B0604030504040204" pitchFamily="50" charset="-128"/>
                </a:rPr>
                <a:t>年</a:t>
              </a:r>
              <a:r>
                <a:rPr kumimoji="1" lang="en-US" altLang="ja-JP" sz="1200" dirty="0">
                  <a:latin typeface="メイリオ" panose="020B0604030504040204" pitchFamily="50" charset="-128"/>
                </a:rPr>
                <a:t>7</a:t>
              </a:r>
              <a:r>
                <a:rPr kumimoji="1" lang="ja-JP" altLang="en-US" sz="1200" dirty="0">
                  <a:latin typeface="メイリオ" panose="020B0604030504040204" pitchFamily="50" charset="-128"/>
                </a:rPr>
                <a:t>月</a:t>
              </a:r>
              <a:r>
                <a:rPr kumimoji="1" lang="en-US" altLang="ja-JP" sz="1200" dirty="0">
                  <a:latin typeface="メイリオ" panose="020B0604030504040204" pitchFamily="50" charset="-128"/>
                </a:rPr>
                <a:t>7</a:t>
              </a:r>
              <a:r>
                <a:rPr kumimoji="1" lang="ja-JP" altLang="en-US" sz="1200" dirty="0">
                  <a:latin typeface="メイリオ" panose="020B0604030504040204" pitchFamily="50" charset="-128"/>
                </a:rPr>
                <a:t>日 </a:t>
              </a:r>
              <a:r>
                <a:rPr kumimoji="1" lang="en-US" altLang="ja-JP" sz="1200" dirty="0">
                  <a:latin typeface="メイリオ" panose="020B0604030504040204" pitchFamily="50" charset="-128"/>
                </a:rPr>
                <a:t>9</a:t>
              </a:r>
              <a:r>
                <a:rPr kumimoji="1" lang="ja-JP" altLang="en-US" sz="1200" dirty="0">
                  <a:latin typeface="メイリオ" panose="020B0604030504040204" pitchFamily="50" charset="-128"/>
                </a:rPr>
                <a:t>時の地上天気図</a:t>
              </a:r>
            </a:p>
          </p:txBody>
        </p:sp>
      </p:grpSp>
      <p:sp>
        <p:nvSpPr>
          <p:cNvPr id="27" name="テキスト ボックス 26">
            <a:extLst>
              <a:ext uri="{FF2B5EF4-FFF2-40B4-BE49-F238E27FC236}">
                <a16:creationId xmlns:a16="http://schemas.microsoft.com/office/drawing/2014/main" id="{B0196924-40A1-4224-B17C-2A407107E765}"/>
              </a:ext>
            </a:extLst>
          </p:cNvPr>
          <p:cNvSpPr txBox="1"/>
          <p:nvPr/>
        </p:nvSpPr>
        <p:spPr>
          <a:xfrm>
            <a:off x="215132" y="6324526"/>
            <a:ext cx="5394477" cy="982267"/>
          </a:xfrm>
          <a:prstGeom prst="rect">
            <a:avLst/>
          </a:prstGeom>
        </p:spPr>
        <p:txBody>
          <a:bodyPr vert="horz" wrap="square" lIns="91440" tIns="45720" rIns="91440" bIns="45720" rtlCol="0">
            <a:normAutofit/>
          </a:bodyPr>
          <a:lstStyle/>
          <a:p>
            <a:pPr>
              <a:lnSpc>
                <a:spcPts val="2160"/>
              </a:lnSpc>
            </a:pPr>
            <a:r>
              <a:rPr lang="en-US" altLang="ja-JP" sz="1200" b="0" i="0">
                <a:solidFill>
                  <a:srgbClr val="212529"/>
                </a:solidFill>
                <a:effectLst/>
                <a:latin typeface="メイリオ" panose="020B0604030504040204" pitchFamily="50" charset="-128"/>
                <a:ea typeface="メイリオ" panose="020B0604030504040204" pitchFamily="50" charset="-128"/>
              </a:rPr>
              <a:t>Kodama</a:t>
            </a:r>
            <a:r>
              <a:rPr lang="ja-JP" altLang="en-US" sz="1200">
                <a:solidFill>
                  <a:srgbClr val="212529"/>
                </a:solidFill>
                <a:latin typeface="メイリオ" panose="020B0604030504040204" pitchFamily="50" charset="-128"/>
                <a:ea typeface="メイリオ" panose="020B0604030504040204" pitchFamily="50" charset="-128"/>
              </a:rPr>
              <a:t> </a:t>
            </a:r>
            <a:r>
              <a:rPr lang="en-US" altLang="ja-JP" sz="1200">
                <a:solidFill>
                  <a:srgbClr val="212529"/>
                </a:solidFill>
                <a:latin typeface="メイリオ" panose="020B0604030504040204" pitchFamily="50" charset="-128"/>
                <a:ea typeface="メイリオ" panose="020B0604030504040204" pitchFamily="50" charset="-128"/>
              </a:rPr>
              <a:t>et</a:t>
            </a:r>
            <a:r>
              <a:rPr lang="ja-JP" altLang="en-US" sz="1200">
                <a:solidFill>
                  <a:srgbClr val="212529"/>
                </a:solidFill>
                <a:latin typeface="メイリオ" panose="020B0604030504040204" pitchFamily="50" charset="-128"/>
                <a:ea typeface="メイリオ" panose="020B0604030504040204" pitchFamily="50" charset="-128"/>
              </a:rPr>
              <a:t> </a:t>
            </a:r>
            <a:r>
              <a:rPr lang="en-US" altLang="ja-JP" sz="1200">
                <a:solidFill>
                  <a:srgbClr val="212529"/>
                </a:solidFill>
                <a:latin typeface="メイリオ" panose="020B0604030504040204" pitchFamily="50" charset="-128"/>
                <a:ea typeface="メイリオ" panose="020B0604030504040204" pitchFamily="50" charset="-128"/>
              </a:rPr>
              <a:t>al.,(2009)</a:t>
            </a:r>
            <a:r>
              <a:rPr lang="ja-JP" altLang="en-US" sz="1200">
                <a:solidFill>
                  <a:srgbClr val="212529"/>
                </a:solidFill>
                <a:latin typeface="メイリオ" panose="020B0604030504040204" pitchFamily="50" charset="-128"/>
                <a:ea typeface="メイリオ" panose="020B0604030504040204" pitchFamily="50" charset="-128"/>
              </a:rPr>
              <a:t>，</a:t>
            </a:r>
            <a:r>
              <a:rPr lang="ja-JP" altLang="en-US" sz="1200" b="0" i="0">
                <a:solidFill>
                  <a:srgbClr val="212529"/>
                </a:solidFill>
                <a:effectLst/>
                <a:latin typeface="メイリオ" panose="020B0604030504040204" pitchFamily="50" charset="-128"/>
                <a:ea typeface="メイリオ" panose="020B0604030504040204" pitchFamily="50" charset="-128"/>
              </a:rPr>
              <a:t>気象研究ノート</a:t>
            </a:r>
            <a:r>
              <a:rPr lang="en-US" altLang="ja-JP" sz="1200" b="0" i="0">
                <a:solidFill>
                  <a:srgbClr val="212529"/>
                </a:solidFill>
                <a:effectLst/>
                <a:latin typeface="メイリオ" panose="020B0604030504040204" pitchFamily="50" charset="-128"/>
                <a:ea typeface="メイリオ" panose="020B0604030504040204" pitchFamily="50" charset="-128"/>
              </a:rPr>
              <a:t>『2003</a:t>
            </a:r>
            <a:r>
              <a:rPr lang="ja-JP" altLang="en-US" sz="1200" b="0" i="0">
                <a:solidFill>
                  <a:srgbClr val="212529"/>
                </a:solidFill>
                <a:effectLst/>
                <a:latin typeface="メイリオ" panose="020B0604030504040204" pitchFamily="50" charset="-128"/>
                <a:ea typeface="メイリオ" panose="020B0604030504040204" pitchFamily="50" charset="-128"/>
              </a:rPr>
              <a:t>年日本の冷夏</a:t>
            </a:r>
            <a:r>
              <a:rPr lang="en-US" altLang="ja-JP" sz="1200" b="0" i="0">
                <a:solidFill>
                  <a:srgbClr val="212529"/>
                </a:solidFill>
                <a:effectLst/>
                <a:latin typeface="メイリオ" panose="020B0604030504040204" pitchFamily="50" charset="-128"/>
                <a:ea typeface="メイリオ" panose="020B0604030504040204" pitchFamily="50" charset="-128"/>
              </a:rPr>
              <a:t>』(2005)</a:t>
            </a:r>
          </a:p>
          <a:p>
            <a:pPr algn="l">
              <a:lnSpc>
                <a:spcPts val="2160"/>
              </a:lnSpc>
            </a:pPr>
            <a:endParaRPr kumimoji="1" lang="ja-JP" altLang="en-US" sz="1200">
              <a:latin typeface="メイリオ" panose="020B0604030504040204" pitchFamily="50" charset="-128"/>
              <a:ea typeface="メイリオ" panose="020B0604030504040204" pitchFamily="50" charset="-128"/>
            </a:endParaRPr>
          </a:p>
        </p:txBody>
      </p:sp>
      <p:sp>
        <p:nvSpPr>
          <p:cNvPr id="10" name="スライド番号プレースホルダー 9">
            <a:extLst>
              <a:ext uri="{FF2B5EF4-FFF2-40B4-BE49-F238E27FC236}">
                <a16:creationId xmlns:a16="http://schemas.microsoft.com/office/drawing/2014/main" id="{211A1711-0522-478F-9BCE-0D1502ADF4DF}"/>
              </a:ext>
            </a:extLst>
          </p:cNvPr>
          <p:cNvSpPr>
            <a:spLocks noGrp="1"/>
          </p:cNvSpPr>
          <p:nvPr>
            <p:ph type="sldNum" sz="quarter" idx="12"/>
          </p:nvPr>
        </p:nvSpPr>
        <p:spPr/>
        <p:txBody>
          <a:bodyPr/>
          <a:lstStyle/>
          <a:p>
            <a:fld id="{059AD247-B2A3-4F45-9656-C7AEB2D890CE}" type="slidenum">
              <a:rPr kumimoji="1" lang="ja-JP" altLang="en-US" smtClean="0"/>
              <a:pPr/>
              <a:t>1</a:t>
            </a:fld>
            <a:endParaRPr kumimoji="1" lang="ja-JP" altLang="en-US"/>
          </a:p>
        </p:txBody>
      </p:sp>
      <p:sp>
        <p:nvSpPr>
          <p:cNvPr id="28" name="矢印: 上 27">
            <a:extLst>
              <a:ext uri="{FF2B5EF4-FFF2-40B4-BE49-F238E27FC236}">
                <a16:creationId xmlns:a16="http://schemas.microsoft.com/office/drawing/2014/main" id="{639AF5AB-4E18-49E4-B953-3A0764FEA223}"/>
              </a:ext>
            </a:extLst>
          </p:cNvPr>
          <p:cNvSpPr/>
          <p:nvPr/>
        </p:nvSpPr>
        <p:spPr>
          <a:xfrm>
            <a:off x="991161" y="3476203"/>
            <a:ext cx="476250" cy="373795"/>
          </a:xfrm>
          <a:prstGeom prst="up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Tree>
    <p:custDataLst>
      <p:tags r:id="rId1"/>
    </p:custDataLst>
    <p:extLst>
      <p:ext uri="{BB962C8B-B14F-4D97-AF65-F5344CB8AC3E}">
        <p14:creationId xmlns:p14="http://schemas.microsoft.com/office/powerpoint/2010/main" val="2614431013"/>
      </p:ext>
    </p:extLst>
  </p:cSld>
  <p:clrMapOvr>
    <a:masterClrMapping/>
  </p:clrMapOvr>
  <mc:AlternateContent xmlns:mc="http://schemas.openxmlformats.org/markup-compatibility/2006" xmlns:p14="http://schemas.microsoft.com/office/powerpoint/2010/main">
    <mc:Choice Requires="p14">
      <p:transition spd="slow" p14:dur="2000" advTm="57465"/>
    </mc:Choice>
    <mc:Fallback xmlns="">
      <p:transition spd="slow" advTm="574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32349FB5-AA8B-4467-A379-4C4B8AEEFE30}"/>
              </a:ext>
            </a:extLst>
          </p:cNvPr>
          <p:cNvSpPr/>
          <p:nvPr/>
        </p:nvSpPr>
        <p:spPr>
          <a:xfrm>
            <a:off x="-109766" y="3652815"/>
            <a:ext cx="9352111" cy="320524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9" name="正方形/長方形 18">
            <a:extLst>
              <a:ext uri="{FF2B5EF4-FFF2-40B4-BE49-F238E27FC236}">
                <a16:creationId xmlns:a16="http://schemas.microsoft.com/office/drawing/2014/main" id="{4F0585D9-ED25-4EB1-8733-78C335EA499C}"/>
              </a:ext>
            </a:extLst>
          </p:cNvPr>
          <p:cNvSpPr/>
          <p:nvPr/>
        </p:nvSpPr>
        <p:spPr>
          <a:xfrm>
            <a:off x="-109765" y="451288"/>
            <a:ext cx="9268228" cy="3205245"/>
          </a:xfrm>
          <a:prstGeom prst="rect">
            <a:avLst/>
          </a:prstGeom>
          <a:solidFill>
            <a:schemeClr val="accent6">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3" name="タイトル 2">
            <a:extLst>
              <a:ext uri="{FF2B5EF4-FFF2-40B4-BE49-F238E27FC236}">
                <a16:creationId xmlns:a16="http://schemas.microsoft.com/office/drawing/2014/main" id="{DF8CF393-597D-494C-B9DA-6889912900FE}"/>
              </a:ext>
            </a:extLst>
          </p:cNvPr>
          <p:cNvSpPr>
            <a:spLocks noGrp="1"/>
          </p:cNvSpPr>
          <p:nvPr>
            <p:ph type="title"/>
          </p:nvPr>
        </p:nvSpPr>
        <p:spPr/>
        <p:txBody>
          <a:bodyPr/>
          <a:lstStyle/>
          <a:p>
            <a:r>
              <a:rPr kumimoji="1" lang="ja-JP" altLang="en-US"/>
              <a:t>冷夏年と近年の比較　①海面水温</a:t>
            </a:r>
          </a:p>
        </p:txBody>
      </p:sp>
      <p:pic>
        <p:nvPicPr>
          <p:cNvPr id="16" name="コンテンツ プレースホルダー 15" descr="マップ が含まれている画像&#10;&#10;自動的に生成された説明">
            <a:extLst>
              <a:ext uri="{FF2B5EF4-FFF2-40B4-BE49-F238E27FC236}">
                <a16:creationId xmlns:a16="http://schemas.microsoft.com/office/drawing/2014/main" id="{3510F223-7C43-4B8C-94C9-63412E6B30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676454"/>
            <a:ext cx="6661929" cy="3168000"/>
          </a:xfrm>
        </p:spPr>
      </p:pic>
      <p:pic>
        <p:nvPicPr>
          <p:cNvPr id="18" name="図 17" descr="マップ が含まれている画像&#10;&#10;自動的に生成された説明">
            <a:extLst>
              <a:ext uri="{FF2B5EF4-FFF2-40B4-BE49-F238E27FC236}">
                <a16:creationId xmlns:a16="http://schemas.microsoft.com/office/drawing/2014/main" id="{680869E3-D94E-4648-832A-8B653FE46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2961"/>
            <a:ext cx="6688001" cy="3168000"/>
          </a:xfrm>
          <a:prstGeom prst="rect">
            <a:avLst/>
          </a:prstGeom>
        </p:spPr>
      </p:pic>
      <p:grpSp>
        <p:nvGrpSpPr>
          <p:cNvPr id="9" name="グループ化 8">
            <a:extLst>
              <a:ext uri="{FF2B5EF4-FFF2-40B4-BE49-F238E27FC236}">
                <a16:creationId xmlns:a16="http://schemas.microsoft.com/office/drawing/2014/main" id="{7C4EE1BE-AD62-4D3C-A2F1-AA4A4FAA615B}"/>
              </a:ext>
            </a:extLst>
          </p:cNvPr>
          <p:cNvGrpSpPr/>
          <p:nvPr/>
        </p:nvGrpSpPr>
        <p:grpSpPr>
          <a:xfrm>
            <a:off x="-1178560" y="462901"/>
            <a:ext cx="7840486" cy="3177022"/>
            <a:chOff x="-1178560" y="462901"/>
            <a:chExt cx="7840486" cy="3177022"/>
          </a:xfrm>
        </p:grpSpPr>
        <p:grpSp>
          <p:nvGrpSpPr>
            <p:cNvPr id="6" name="グループ化 5">
              <a:extLst>
                <a:ext uri="{FF2B5EF4-FFF2-40B4-BE49-F238E27FC236}">
                  <a16:creationId xmlns:a16="http://schemas.microsoft.com/office/drawing/2014/main" id="{19456439-96DC-43B4-8A59-3DB6389D1A90}"/>
                </a:ext>
              </a:extLst>
            </p:cNvPr>
            <p:cNvGrpSpPr/>
            <p:nvPr/>
          </p:nvGrpSpPr>
          <p:grpSpPr>
            <a:xfrm>
              <a:off x="-1178560" y="462901"/>
              <a:ext cx="7840486" cy="3177022"/>
              <a:chOff x="-1178560" y="456128"/>
              <a:chExt cx="7840486" cy="3177022"/>
            </a:xfrm>
          </p:grpSpPr>
          <p:pic>
            <p:nvPicPr>
              <p:cNvPr id="22" name="図 21" descr="マップ&#10;&#10;自動的に生成された説明">
                <a:extLst>
                  <a:ext uri="{FF2B5EF4-FFF2-40B4-BE49-F238E27FC236}">
                    <a16:creationId xmlns:a16="http://schemas.microsoft.com/office/drawing/2014/main" id="{6C597A81-BC9B-4B08-A4CD-C3FDF3829B03}"/>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0" y="456128"/>
                <a:ext cx="6661926" cy="3168000"/>
              </a:xfrm>
              <a:prstGeom prst="rect">
                <a:avLst/>
              </a:prstGeom>
            </p:spPr>
          </p:pic>
          <p:grpSp>
            <p:nvGrpSpPr>
              <p:cNvPr id="5" name="グループ化 4">
                <a:extLst>
                  <a:ext uri="{FF2B5EF4-FFF2-40B4-BE49-F238E27FC236}">
                    <a16:creationId xmlns:a16="http://schemas.microsoft.com/office/drawing/2014/main" id="{B1236DB4-EB77-4578-A109-15CCA2AE8F48}"/>
                  </a:ext>
                </a:extLst>
              </p:cNvPr>
              <p:cNvGrpSpPr/>
              <p:nvPr/>
            </p:nvGrpSpPr>
            <p:grpSpPr>
              <a:xfrm>
                <a:off x="-1178560" y="3425983"/>
                <a:ext cx="7701280" cy="207167"/>
                <a:chOff x="-1178560" y="3425983"/>
                <a:chExt cx="7701280" cy="207167"/>
              </a:xfrm>
            </p:grpSpPr>
            <p:sp>
              <p:nvSpPr>
                <p:cNvPr id="2" name="正方形/長方形 1">
                  <a:extLst>
                    <a:ext uri="{FF2B5EF4-FFF2-40B4-BE49-F238E27FC236}">
                      <a16:creationId xmlns:a16="http://schemas.microsoft.com/office/drawing/2014/main" id="{26C111BB-6993-4D8D-8558-53C58A1E1DE9}"/>
                    </a:ext>
                  </a:extLst>
                </p:cNvPr>
                <p:cNvSpPr/>
                <p:nvPr/>
              </p:nvSpPr>
              <p:spPr>
                <a:xfrm>
                  <a:off x="-1178560" y="3481493"/>
                  <a:ext cx="7701280" cy="149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0" name="正方形/長方形 9">
                  <a:extLst>
                    <a:ext uri="{FF2B5EF4-FFF2-40B4-BE49-F238E27FC236}">
                      <a16:creationId xmlns:a16="http://schemas.microsoft.com/office/drawing/2014/main" id="{2D61583F-F70A-438E-8CD3-949FF7FCC0CA}"/>
                    </a:ext>
                  </a:extLst>
                </p:cNvPr>
                <p:cNvSpPr/>
                <p:nvPr/>
              </p:nvSpPr>
              <p:spPr>
                <a:xfrm>
                  <a:off x="2086018" y="3433526"/>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メイリオ" panose="020B0604030504040204" pitchFamily="50" charset="-128"/>
                    </a:rPr>
                    <a:t>95</a:t>
                  </a:r>
                  <a:endParaRPr kumimoji="1" lang="ja-JP" altLang="en-US" sz="1200" dirty="0">
                    <a:solidFill>
                      <a:schemeClr val="tx1"/>
                    </a:solidFill>
                    <a:latin typeface="メイリオ" panose="020B0604030504040204" pitchFamily="50" charset="-128"/>
                  </a:endParaRPr>
                </a:p>
              </p:txBody>
            </p:sp>
            <p:sp>
              <p:nvSpPr>
                <p:cNvPr id="11" name="正方形/長方形 10">
                  <a:extLst>
                    <a:ext uri="{FF2B5EF4-FFF2-40B4-BE49-F238E27FC236}">
                      <a16:creationId xmlns:a16="http://schemas.microsoft.com/office/drawing/2014/main" id="{05D6A574-8810-4293-8672-2C132DE70997}"/>
                    </a:ext>
                  </a:extLst>
                </p:cNvPr>
                <p:cNvSpPr/>
                <p:nvPr/>
              </p:nvSpPr>
              <p:spPr>
                <a:xfrm>
                  <a:off x="2895848" y="3433526"/>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メイリオ" panose="020B0604030504040204" pitchFamily="50" charset="-128"/>
                    </a:rPr>
                    <a:t>90</a:t>
                  </a:r>
                  <a:endParaRPr kumimoji="1" lang="ja-JP" altLang="en-US" sz="1200" dirty="0">
                    <a:solidFill>
                      <a:schemeClr val="tx1"/>
                    </a:solidFill>
                    <a:latin typeface="メイリオ" panose="020B0604030504040204" pitchFamily="50" charset="-128"/>
                  </a:endParaRPr>
                </a:p>
              </p:txBody>
            </p:sp>
            <p:sp>
              <p:nvSpPr>
                <p:cNvPr id="12" name="正方形/長方形 11">
                  <a:extLst>
                    <a:ext uri="{FF2B5EF4-FFF2-40B4-BE49-F238E27FC236}">
                      <a16:creationId xmlns:a16="http://schemas.microsoft.com/office/drawing/2014/main" id="{C60DA73D-68A5-4989-AB9A-5FD33BDF3D56}"/>
                    </a:ext>
                  </a:extLst>
                </p:cNvPr>
                <p:cNvSpPr/>
                <p:nvPr/>
              </p:nvSpPr>
              <p:spPr>
                <a:xfrm>
                  <a:off x="3698580" y="3433526"/>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メイリオ" panose="020B0604030504040204" pitchFamily="50" charset="-128"/>
                    </a:rPr>
                    <a:t>90</a:t>
                  </a:r>
                  <a:endParaRPr kumimoji="1" lang="ja-JP" altLang="en-US" sz="1200" dirty="0">
                    <a:solidFill>
                      <a:schemeClr val="tx1"/>
                    </a:solidFill>
                    <a:latin typeface="メイリオ" panose="020B0604030504040204" pitchFamily="50" charset="-128"/>
                  </a:endParaRPr>
                </a:p>
              </p:txBody>
            </p:sp>
            <p:sp>
              <p:nvSpPr>
                <p:cNvPr id="13" name="正方形/長方形 12">
                  <a:extLst>
                    <a:ext uri="{FF2B5EF4-FFF2-40B4-BE49-F238E27FC236}">
                      <a16:creationId xmlns:a16="http://schemas.microsoft.com/office/drawing/2014/main" id="{839147F6-1571-46F4-8D95-52F3A48EA6C6}"/>
                    </a:ext>
                  </a:extLst>
                </p:cNvPr>
                <p:cNvSpPr/>
                <p:nvPr/>
              </p:nvSpPr>
              <p:spPr>
                <a:xfrm>
                  <a:off x="4519845" y="3433526"/>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メイリオ" panose="020B0604030504040204" pitchFamily="50" charset="-128"/>
                    </a:rPr>
                    <a:t>95</a:t>
                  </a:r>
                  <a:endParaRPr kumimoji="1" lang="ja-JP" altLang="en-US" sz="1200" dirty="0">
                    <a:solidFill>
                      <a:schemeClr val="tx1"/>
                    </a:solidFill>
                    <a:latin typeface="メイリオ" panose="020B0604030504040204" pitchFamily="50" charset="-128"/>
                  </a:endParaRPr>
                </a:p>
              </p:txBody>
            </p:sp>
            <p:sp>
              <p:nvSpPr>
                <p:cNvPr id="14" name="正方形/長方形 13">
                  <a:extLst>
                    <a:ext uri="{FF2B5EF4-FFF2-40B4-BE49-F238E27FC236}">
                      <a16:creationId xmlns:a16="http://schemas.microsoft.com/office/drawing/2014/main" id="{F0591431-2DCA-4BC1-B807-B1ABCC745A9D}"/>
                    </a:ext>
                  </a:extLst>
                </p:cNvPr>
                <p:cNvSpPr/>
                <p:nvPr/>
              </p:nvSpPr>
              <p:spPr>
                <a:xfrm>
                  <a:off x="5321844" y="3433526"/>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メイリオ" panose="020B0604030504040204" pitchFamily="50" charset="-128"/>
                    </a:rPr>
                    <a:t>99</a:t>
                  </a:r>
                  <a:endParaRPr kumimoji="1" lang="ja-JP" altLang="en-US" sz="1200" dirty="0">
                    <a:solidFill>
                      <a:schemeClr val="tx1"/>
                    </a:solidFill>
                    <a:latin typeface="メイリオ" panose="020B0604030504040204" pitchFamily="50" charset="-128"/>
                  </a:endParaRPr>
                </a:p>
              </p:txBody>
            </p:sp>
            <p:sp>
              <p:nvSpPr>
                <p:cNvPr id="15" name="正方形/長方形 14">
                  <a:extLst>
                    <a:ext uri="{FF2B5EF4-FFF2-40B4-BE49-F238E27FC236}">
                      <a16:creationId xmlns:a16="http://schemas.microsoft.com/office/drawing/2014/main" id="{12603C03-C597-4B1F-BDC5-0CE6E530A308}"/>
                    </a:ext>
                  </a:extLst>
                </p:cNvPr>
                <p:cNvSpPr/>
                <p:nvPr/>
              </p:nvSpPr>
              <p:spPr>
                <a:xfrm>
                  <a:off x="1263010" y="3425983"/>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メイリオ" panose="020B0604030504040204" pitchFamily="50" charset="-128"/>
                    </a:rPr>
                    <a:t>99</a:t>
                  </a:r>
                  <a:endParaRPr kumimoji="1" lang="ja-JP" altLang="en-US" sz="1200" dirty="0">
                    <a:solidFill>
                      <a:schemeClr val="tx1"/>
                    </a:solidFill>
                    <a:latin typeface="メイリオ" panose="020B0604030504040204" pitchFamily="50" charset="-128"/>
                  </a:endParaRPr>
                </a:p>
              </p:txBody>
            </p:sp>
          </p:grpSp>
        </p:grpSp>
        <p:pic>
          <p:nvPicPr>
            <p:cNvPr id="8" name="図 7" descr="マップ&#10;&#10;自動的に生成された説明">
              <a:extLst>
                <a:ext uri="{FF2B5EF4-FFF2-40B4-BE49-F238E27FC236}">
                  <a16:creationId xmlns:a16="http://schemas.microsoft.com/office/drawing/2014/main" id="{D65DA6B2-E1A2-4BE3-8DE8-31EBDF136BF2}"/>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t="20073" b="22841"/>
            <a:stretch/>
          </p:blipFill>
          <p:spPr>
            <a:xfrm>
              <a:off x="-2756" y="1097281"/>
              <a:ext cx="6661926" cy="1808480"/>
            </a:xfrm>
            <a:prstGeom prst="rect">
              <a:avLst/>
            </a:prstGeom>
          </p:spPr>
        </p:pic>
      </p:grpSp>
      <p:grpSp>
        <p:nvGrpSpPr>
          <p:cNvPr id="21" name="グループ化 20">
            <a:extLst>
              <a:ext uri="{FF2B5EF4-FFF2-40B4-BE49-F238E27FC236}">
                <a16:creationId xmlns:a16="http://schemas.microsoft.com/office/drawing/2014/main" id="{EC5D2220-D580-4FB5-9C6D-C5F37C619639}"/>
              </a:ext>
            </a:extLst>
          </p:cNvPr>
          <p:cNvGrpSpPr/>
          <p:nvPr/>
        </p:nvGrpSpPr>
        <p:grpSpPr>
          <a:xfrm>
            <a:off x="6670583" y="5842363"/>
            <a:ext cx="3818426" cy="1002091"/>
            <a:chOff x="6203153" y="2615080"/>
            <a:chExt cx="3818426" cy="1002091"/>
          </a:xfrm>
        </p:grpSpPr>
        <p:sp>
          <p:nvSpPr>
            <p:cNvPr id="23" name="正方形/長方形 22">
              <a:extLst>
                <a:ext uri="{FF2B5EF4-FFF2-40B4-BE49-F238E27FC236}">
                  <a16:creationId xmlns:a16="http://schemas.microsoft.com/office/drawing/2014/main" id="{213971EA-2D07-45FB-87FA-3AF8E9B13FAF}"/>
                </a:ext>
              </a:extLst>
            </p:cNvPr>
            <p:cNvSpPr/>
            <p:nvPr/>
          </p:nvSpPr>
          <p:spPr>
            <a:xfrm>
              <a:off x="6203153" y="2660338"/>
              <a:ext cx="2468306" cy="932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24" name="正方形/長方形 23">
              <a:extLst>
                <a:ext uri="{FF2B5EF4-FFF2-40B4-BE49-F238E27FC236}">
                  <a16:creationId xmlns:a16="http://schemas.microsoft.com/office/drawing/2014/main" id="{B806999D-258B-42C6-ACC7-8FC242F2B4A7}"/>
                </a:ext>
              </a:extLst>
            </p:cNvPr>
            <p:cNvSpPr/>
            <p:nvPr/>
          </p:nvSpPr>
          <p:spPr>
            <a:xfrm>
              <a:off x="6216361" y="2615080"/>
              <a:ext cx="3805218" cy="1002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100"/>
                </a:lnSpc>
              </a:pPr>
              <a:r>
                <a:rPr kumimoji="1"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等値線：気候値</a:t>
              </a:r>
              <a:r>
                <a:rPr kumimoji="1" lang="en-US" altLang="ja-JP" sz="14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1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ts val="2100"/>
                </a:lnSpc>
              </a:pPr>
              <a:r>
                <a:rPr kumimoji="1"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陰影：気候値からの偏差</a:t>
              </a:r>
              <a:r>
                <a:rPr kumimoji="1" lang="en-US" altLang="ja-JP" sz="14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1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ts val="2100"/>
                </a:lnSpc>
              </a:pPr>
              <a:r>
                <a:rPr kumimoji="1"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網掛け：信頼係数</a:t>
              </a:r>
              <a:r>
                <a:rPr kumimoji="1" lang="en-US" altLang="ja-JP" sz="1400" dirty="0">
                  <a:solidFill>
                    <a:schemeClr val="tx1">
                      <a:lumMod val="85000"/>
                      <a:lumOff val="15000"/>
                    </a:schemeClr>
                  </a:solidFill>
                  <a:latin typeface="メイリオ" panose="020B0604030504040204" pitchFamily="50" charset="-128"/>
                  <a:ea typeface="メイリオ" panose="020B0604030504040204" pitchFamily="50" charset="-128"/>
                </a:rPr>
                <a:t>95</a:t>
              </a:r>
              <a:r>
                <a:rPr kumimoji="1"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％以上</a:t>
              </a:r>
              <a:endParaRPr kumimoji="1" lang="en-US" altLang="ja-JP" sz="14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21565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C9A4ACDE-9F70-4117-914A-D7E1129F929A}"/>
              </a:ext>
            </a:extLst>
          </p:cNvPr>
          <p:cNvSpPr/>
          <p:nvPr/>
        </p:nvSpPr>
        <p:spPr>
          <a:xfrm>
            <a:off x="-109766" y="3652815"/>
            <a:ext cx="9352111" cy="320524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2" name="正方形/長方形 11">
            <a:extLst>
              <a:ext uri="{FF2B5EF4-FFF2-40B4-BE49-F238E27FC236}">
                <a16:creationId xmlns:a16="http://schemas.microsoft.com/office/drawing/2014/main" id="{524D8A27-336A-4432-A2C2-F5B533ED274C}"/>
              </a:ext>
            </a:extLst>
          </p:cNvPr>
          <p:cNvSpPr/>
          <p:nvPr/>
        </p:nvSpPr>
        <p:spPr>
          <a:xfrm>
            <a:off x="-109765" y="451288"/>
            <a:ext cx="9268228" cy="3205245"/>
          </a:xfrm>
          <a:prstGeom prst="rect">
            <a:avLst/>
          </a:prstGeom>
          <a:solidFill>
            <a:schemeClr val="accent6">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メイリオ" panose="020B0604030504040204" pitchFamily="50" charset="-128"/>
            </a:endParaRPr>
          </a:p>
        </p:txBody>
      </p:sp>
      <p:pic>
        <p:nvPicPr>
          <p:cNvPr id="6" name="コンテンツ プレースホルダー 5" descr="ダイアグラム&#10;&#10;自動的に生成された説明">
            <a:extLst>
              <a:ext uri="{FF2B5EF4-FFF2-40B4-BE49-F238E27FC236}">
                <a16:creationId xmlns:a16="http://schemas.microsoft.com/office/drawing/2014/main" id="{3F85DAD3-5144-44E9-8DE3-14B521ED85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676454"/>
            <a:ext cx="6697187" cy="3168000"/>
          </a:xfrm>
        </p:spPr>
      </p:pic>
      <p:sp>
        <p:nvSpPr>
          <p:cNvPr id="3" name="タイトル 2">
            <a:extLst>
              <a:ext uri="{FF2B5EF4-FFF2-40B4-BE49-F238E27FC236}">
                <a16:creationId xmlns:a16="http://schemas.microsoft.com/office/drawing/2014/main" id="{D988B111-E4D8-4D08-B2E3-9422AD38C059}"/>
              </a:ext>
            </a:extLst>
          </p:cNvPr>
          <p:cNvSpPr>
            <a:spLocks noGrp="1"/>
          </p:cNvSpPr>
          <p:nvPr>
            <p:ph type="title"/>
          </p:nvPr>
        </p:nvSpPr>
        <p:spPr/>
        <p:txBody>
          <a:bodyPr/>
          <a:lstStyle/>
          <a:p>
            <a:r>
              <a:rPr kumimoji="1" lang="ja-JP" altLang="en-US"/>
              <a:t>冷夏年と近年の比較　②大気下層の高度場（</a:t>
            </a:r>
            <a:r>
              <a:rPr kumimoji="1" lang="en-US" altLang="ja-JP"/>
              <a:t>975hPa</a:t>
            </a:r>
            <a:r>
              <a:rPr kumimoji="1" lang="ja-JP" altLang="en-US"/>
              <a:t>面）</a:t>
            </a:r>
          </a:p>
        </p:txBody>
      </p:sp>
      <p:pic>
        <p:nvPicPr>
          <p:cNvPr id="10" name="図 9" descr="ダイアグラム&#10;&#10;自動的に生成された説明">
            <a:extLst>
              <a:ext uri="{FF2B5EF4-FFF2-40B4-BE49-F238E27FC236}">
                <a16:creationId xmlns:a16="http://schemas.microsoft.com/office/drawing/2014/main" id="{321CDA7A-495C-40DF-99F6-D95DA4966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9816"/>
            <a:ext cx="6713358" cy="3186000"/>
          </a:xfrm>
          <a:prstGeom prst="rect">
            <a:avLst/>
          </a:prstGeom>
        </p:spPr>
      </p:pic>
      <p:pic>
        <p:nvPicPr>
          <p:cNvPr id="14" name="図 13" descr="マップ&#10;&#10;自動的に生成された説明">
            <a:extLst>
              <a:ext uri="{FF2B5EF4-FFF2-40B4-BE49-F238E27FC236}">
                <a16:creationId xmlns:a16="http://schemas.microsoft.com/office/drawing/2014/main" id="{E8E7B555-180A-4E85-98CE-C1ADB8609F76}"/>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0" y="453667"/>
            <a:ext cx="6713358" cy="3186000"/>
          </a:xfrm>
          <a:prstGeom prst="rect">
            <a:avLst/>
          </a:prstGeom>
        </p:spPr>
      </p:pic>
      <p:grpSp>
        <p:nvGrpSpPr>
          <p:cNvPr id="36" name="グループ化 35">
            <a:extLst>
              <a:ext uri="{FF2B5EF4-FFF2-40B4-BE49-F238E27FC236}">
                <a16:creationId xmlns:a16="http://schemas.microsoft.com/office/drawing/2014/main" id="{8BF69F58-EAF9-4943-B6D7-AF21CE1FFEE3}"/>
              </a:ext>
            </a:extLst>
          </p:cNvPr>
          <p:cNvGrpSpPr/>
          <p:nvPr/>
        </p:nvGrpSpPr>
        <p:grpSpPr>
          <a:xfrm>
            <a:off x="-1178560" y="3432756"/>
            <a:ext cx="7701280" cy="207167"/>
            <a:chOff x="-1178560" y="3432756"/>
            <a:chExt cx="7701280" cy="207167"/>
          </a:xfrm>
        </p:grpSpPr>
        <p:sp>
          <p:nvSpPr>
            <p:cNvPr id="29" name="正方形/長方形 28">
              <a:extLst>
                <a:ext uri="{FF2B5EF4-FFF2-40B4-BE49-F238E27FC236}">
                  <a16:creationId xmlns:a16="http://schemas.microsoft.com/office/drawing/2014/main" id="{DFEA3E5A-701E-4F67-B37C-BAB6DBA0FE23}"/>
                </a:ext>
              </a:extLst>
            </p:cNvPr>
            <p:cNvSpPr/>
            <p:nvPr/>
          </p:nvSpPr>
          <p:spPr>
            <a:xfrm>
              <a:off x="-1178560" y="3488265"/>
              <a:ext cx="7701280" cy="150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30" name="正方形/長方形 29">
              <a:extLst>
                <a:ext uri="{FF2B5EF4-FFF2-40B4-BE49-F238E27FC236}">
                  <a16:creationId xmlns:a16="http://schemas.microsoft.com/office/drawing/2014/main" id="{A54D5DD3-F53F-416C-84FE-115BD3C28843}"/>
                </a:ext>
              </a:extLst>
            </p:cNvPr>
            <p:cNvSpPr/>
            <p:nvPr/>
          </p:nvSpPr>
          <p:spPr>
            <a:xfrm>
              <a:off x="2086018" y="3440299"/>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メイリオ" panose="020B0604030504040204" pitchFamily="50" charset="-128"/>
                </a:rPr>
                <a:t>95</a:t>
              </a:r>
              <a:endParaRPr kumimoji="1" lang="ja-JP" altLang="en-US" sz="1200" dirty="0">
                <a:solidFill>
                  <a:schemeClr val="tx1"/>
                </a:solidFill>
                <a:latin typeface="メイリオ" panose="020B0604030504040204" pitchFamily="50" charset="-128"/>
              </a:endParaRPr>
            </a:p>
          </p:txBody>
        </p:sp>
        <p:sp>
          <p:nvSpPr>
            <p:cNvPr id="31" name="正方形/長方形 30">
              <a:extLst>
                <a:ext uri="{FF2B5EF4-FFF2-40B4-BE49-F238E27FC236}">
                  <a16:creationId xmlns:a16="http://schemas.microsoft.com/office/drawing/2014/main" id="{143B18CA-07A7-41C1-9A25-D9A115EF881C}"/>
                </a:ext>
              </a:extLst>
            </p:cNvPr>
            <p:cNvSpPr/>
            <p:nvPr/>
          </p:nvSpPr>
          <p:spPr>
            <a:xfrm>
              <a:off x="2895848" y="3440299"/>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メイリオ" panose="020B0604030504040204" pitchFamily="50" charset="-128"/>
                </a:rPr>
                <a:t>90</a:t>
              </a:r>
              <a:endParaRPr kumimoji="1" lang="ja-JP" altLang="en-US" sz="1200" dirty="0">
                <a:solidFill>
                  <a:schemeClr val="tx1"/>
                </a:solidFill>
                <a:latin typeface="メイリオ" panose="020B0604030504040204" pitchFamily="50" charset="-128"/>
              </a:endParaRPr>
            </a:p>
          </p:txBody>
        </p:sp>
        <p:sp>
          <p:nvSpPr>
            <p:cNvPr id="32" name="正方形/長方形 31">
              <a:extLst>
                <a:ext uri="{FF2B5EF4-FFF2-40B4-BE49-F238E27FC236}">
                  <a16:creationId xmlns:a16="http://schemas.microsoft.com/office/drawing/2014/main" id="{C517D8C1-AA3C-4D4A-8ECF-2EF64DB3FCB9}"/>
                </a:ext>
              </a:extLst>
            </p:cNvPr>
            <p:cNvSpPr/>
            <p:nvPr/>
          </p:nvSpPr>
          <p:spPr>
            <a:xfrm>
              <a:off x="3698580" y="3440299"/>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メイリオ" panose="020B0604030504040204" pitchFamily="50" charset="-128"/>
                </a:rPr>
                <a:t>90</a:t>
              </a:r>
              <a:endParaRPr kumimoji="1" lang="ja-JP" altLang="en-US" sz="1200" dirty="0">
                <a:solidFill>
                  <a:schemeClr val="tx1"/>
                </a:solidFill>
                <a:latin typeface="メイリオ" panose="020B0604030504040204" pitchFamily="50" charset="-128"/>
              </a:endParaRPr>
            </a:p>
          </p:txBody>
        </p:sp>
        <p:sp>
          <p:nvSpPr>
            <p:cNvPr id="33" name="正方形/長方形 32">
              <a:extLst>
                <a:ext uri="{FF2B5EF4-FFF2-40B4-BE49-F238E27FC236}">
                  <a16:creationId xmlns:a16="http://schemas.microsoft.com/office/drawing/2014/main" id="{BD23316A-2C4C-4CFD-B9A2-5C9044B46DC4}"/>
                </a:ext>
              </a:extLst>
            </p:cNvPr>
            <p:cNvSpPr/>
            <p:nvPr/>
          </p:nvSpPr>
          <p:spPr>
            <a:xfrm>
              <a:off x="4519845" y="3440299"/>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メイリオ" panose="020B0604030504040204" pitchFamily="50" charset="-128"/>
                </a:rPr>
                <a:t>95</a:t>
              </a:r>
              <a:endParaRPr kumimoji="1" lang="ja-JP" altLang="en-US" sz="1200" dirty="0">
                <a:solidFill>
                  <a:schemeClr val="tx1"/>
                </a:solidFill>
                <a:latin typeface="メイリオ" panose="020B0604030504040204" pitchFamily="50" charset="-128"/>
              </a:endParaRPr>
            </a:p>
          </p:txBody>
        </p:sp>
        <p:sp>
          <p:nvSpPr>
            <p:cNvPr id="34" name="正方形/長方形 33">
              <a:extLst>
                <a:ext uri="{FF2B5EF4-FFF2-40B4-BE49-F238E27FC236}">
                  <a16:creationId xmlns:a16="http://schemas.microsoft.com/office/drawing/2014/main" id="{42F3BB47-E90F-498B-AE88-F8D48E417B61}"/>
                </a:ext>
              </a:extLst>
            </p:cNvPr>
            <p:cNvSpPr/>
            <p:nvPr/>
          </p:nvSpPr>
          <p:spPr>
            <a:xfrm>
              <a:off x="5321844" y="3440299"/>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メイリオ" panose="020B0604030504040204" pitchFamily="50" charset="-128"/>
                </a:rPr>
                <a:t>99</a:t>
              </a:r>
              <a:endParaRPr kumimoji="1" lang="ja-JP" altLang="en-US" sz="1200" dirty="0">
                <a:solidFill>
                  <a:schemeClr val="tx1"/>
                </a:solidFill>
                <a:latin typeface="メイリオ" panose="020B0604030504040204" pitchFamily="50" charset="-128"/>
              </a:endParaRPr>
            </a:p>
          </p:txBody>
        </p:sp>
        <p:sp>
          <p:nvSpPr>
            <p:cNvPr id="35" name="正方形/長方形 34">
              <a:extLst>
                <a:ext uri="{FF2B5EF4-FFF2-40B4-BE49-F238E27FC236}">
                  <a16:creationId xmlns:a16="http://schemas.microsoft.com/office/drawing/2014/main" id="{405C3467-CF24-48F5-BF2D-7DBC888F5BA8}"/>
                </a:ext>
              </a:extLst>
            </p:cNvPr>
            <p:cNvSpPr/>
            <p:nvPr/>
          </p:nvSpPr>
          <p:spPr>
            <a:xfrm>
              <a:off x="1263010" y="3432756"/>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メイリオ" panose="020B0604030504040204" pitchFamily="50" charset="-128"/>
                </a:rPr>
                <a:t>99</a:t>
              </a:r>
              <a:endParaRPr kumimoji="1" lang="ja-JP" altLang="en-US" sz="1200" dirty="0">
                <a:solidFill>
                  <a:schemeClr val="tx1"/>
                </a:solidFill>
                <a:latin typeface="メイリオ" panose="020B0604030504040204" pitchFamily="50" charset="-128"/>
              </a:endParaRPr>
            </a:p>
          </p:txBody>
        </p:sp>
      </p:grpSp>
      <p:grpSp>
        <p:nvGrpSpPr>
          <p:cNvPr id="16" name="グループ化 15">
            <a:extLst>
              <a:ext uri="{FF2B5EF4-FFF2-40B4-BE49-F238E27FC236}">
                <a16:creationId xmlns:a16="http://schemas.microsoft.com/office/drawing/2014/main" id="{19FEC746-AA1E-421A-9E4E-861EA47395F2}"/>
              </a:ext>
            </a:extLst>
          </p:cNvPr>
          <p:cNvGrpSpPr/>
          <p:nvPr/>
        </p:nvGrpSpPr>
        <p:grpSpPr>
          <a:xfrm>
            <a:off x="6670583" y="5842363"/>
            <a:ext cx="3818426" cy="1002091"/>
            <a:chOff x="6203153" y="2615080"/>
            <a:chExt cx="3818426" cy="1002091"/>
          </a:xfrm>
        </p:grpSpPr>
        <p:sp>
          <p:nvSpPr>
            <p:cNvPr id="17" name="正方形/長方形 16">
              <a:extLst>
                <a:ext uri="{FF2B5EF4-FFF2-40B4-BE49-F238E27FC236}">
                  <a16:creationId xmlns:a16="http://schemas.microsoft.com/office/drawing/2014/main" id="{B5095883-81F4-4057-AD23-DE27884CB83B}"/>
                </a:ext>
              </a:extLst>
            </p:cNvPr>
            <p:cNvSpPr/>
            <p:nvPr/>
          </p:nvSpPr>
          <p:spPr>
            <a:xfrm>
              <a:off x="6203153" y="2660338"/>
              <a:ext cx="2468306" cy="932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8" name="正方形/長方形 17">
              <a:extLst>
                <a:ext uri="{FF2B5EF4-FFF2-40B4-BE49-F238E27FC236}">
                  <a16:creationId xmlns:a16="http://schemas.microsoft.com/office/drawing/2014/main" id="{4AC351DE-C19B-434C-8D09-8C3BE4296BF3}"/>
                </a:ext>
              </a:extLst>
            </p:cNvPr>
            <p:cNvSpPr/>
            <p:nvPr/>
          </p:nvSpPr>
          <p:spPr>
            <a:xfrm>
              <a:off x="6216361" y="2615080"/>
              <a:ext cx="3805218" cy="1002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100"/>
                </a:lnSpc>
              </a:pPr>
              <a:r>
                <a:rPr kumimoji="1"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等値線：気候値</a:t>
              </a:r>
              <a:r>
                <a:rPr kumimoji="1" lang="en-US" altLang="ja-JP" sz="14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1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ts val="2100"/>
                </a:lnSpc>
              </a:pPr>
              <a:r>
                <a:rPr kumimoji="1"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陰影：気候値からの偏差</a:t>
              </a:r>
              <a:r>
                <a:rPr kumimoji="1" lang="en-US" altLang="ja-JP" sz="14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1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ts val="2100"/>
                </a:lnSpc>
              </a:pPr>
              <a:r>
                <a:rPr kumimoji="1"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網掛け：信頼係数</a:t>
              </a:r>
              <a:r>
                <a:rPr kumimoji="1" lang="en-US" altLang="ja-JP" sz="1400" dirty="0">
                  <a:solidFill>
                    <a:schemeClr val="tx1">
                      <a:lumMod val="85000"/>
                      <a:lumOff val="15000"/>
                    </a:schemeClr>
                  </a:solidFill>
                  <a:latin typeface="メイリオ" panose="020B0604030504040204" pitchFamily="50" charset="-128"/>
                  <a:ea typeface="メイリオ" panose="020B0604030504040204" pitchFamily="50" charset="-128"/>
                </a:rPr>
                <a:t>90</a:t>
              </a:r>
              <a:r>
                <a:rPr kumimoji="1"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％以上</a:t>
              </a:r>
              <a:endParaRPr kumimoji="1" lang="en-US" altLang="ja-JP" sz="14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292705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C0C0431D-C62D-4EC6-9624-2F8E8BA5C28B}"/>
              </a:ext>
            </a:extLst>
          </p:cNvPr>
          <p:cNvSpPr/>
          <p:nvPr/>
        </p:nvSpPr>
        <p:spPr>
          <a:xfrm>
            <a:off x="-109766" y="3652815"/>
            <a:ext cx="9352111" cy="320524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3" name="タイトル 2">
            <a:extLst>
              <a:ext uri="{FF2B5EF4-FFF2-40B4-BE49-F238E27FC236}">
                <a16:creationId xmlns:a16="http://schemas.microsoft.com/office/drawing/2014/main" id="{714885F7-4AC5-4197-AFCC-0D1FE30A73FF}"/>
              </a:ext>
            </a:extLst>
          </p:cNvPr>
          <p:cNvSpPr>
            <a:spLocks noGrp="1"/>
          </p:cNvSpPr>
          <p:nvPr>
            <p:ph type="title"/>
          </p:nvPr>
        </p:nvSpPr>
        <p:spPr/>
        <p:txBody>
          <a:bodyPr>
            <a:normAutofit/>
          </a:bodyPr>
          <a:lstStyle/>
          <a:p>
            <a:r>
              <a:rPr kumimoji="1" lang="ja-JP" altLang="en-US"/>
              <a:t>冷夏年と近年の比較　②大気上層の高度場（</a:t>
            </a:r>
            <a:r>
              <a:rPr kumimoji="1" lang="en-US" altLang="ja-JP"/>
              <a:t>250hPa</a:t>
            </a:r>
            <a:r>
              <a:rPr kumimoji="1" lang="ja-JP" altLang="en-US"/>
              <a:t>面）</a:t>
            </a:r>
          </a:p>
        </p:txBody>
      </p:sp>
      <p:sp>
        <p:nvSpPr>
          <p:cNvPr id="25" name="テキスト ボックス 24">
            <a:extLst>
              <a:ext uri="{FF2B5EF4-FFF2-40B4-BE49-F238E27FC236}">
                <a16:creationId xmlns:a16="http://schemas.microsoft.com/office/drawing/2014/main" id="{0E67C0C5-E7E9-4993-A540-A6FE2C5644A2}"/>
              </a:ext>
            </a:extLst>
          </p:cNvPr>
          <p:cNvSpPr txBox="1"/>
          <p:nvPr/>
        </p:nvSpPr>
        <p:spPr>
          <a:xfrm>
            <a:off x="0" y="4028823"/>
            <a:ext cx="533347" cy="2453231"/>
          </a:xfrm>
          <a:prstGeom prst="rect">
            <a:avLst/>
          </a:prstGeom>
        </p:spPr>
        <p:txBody>
          <a:bodyPr vert="eaVert" wrap="square" lIns="91440" tIns="45720" rIns="91440" bIns="45720" rtlCol="0">
            <a:normAutofit/>
          </a:bodyPr>
          <a:lstStyle/>
          <a:p>
            <a:pPr algn="ctr">
              <a:lnSpc>
                <a:spcPts val="2160"/>
              </a:lnSpc>
            </a:pPr>
            <a:r>
              <a:rPr kumimoji="1" lang="ja-JP" altLang="en-US" sz="1800" b="1">
                <a:latin typeface="メイリオ" panose="020B0604030504040204" pitchFamily="50" charset="-128"/>
                <a:ea typeface="メイリオ" panose="020B0604030504040204" pitchFamily="50" charset="-128"/>
              </a:rPr>
              <a:t>冷 夏 年 の 特 徴</a:t>
            </a:r>
          </a:p>
        </p:txBody>
      </p:sp>
      <p:grpSp>
        <p:nvGrpSpPr>
          <p:cNvPr id="33" name="グループ化 32">
            <a:extLst>
              <a:ext uri="{FF2B5EF4-FFF2-40B4-BE49-F238E27FC236}">
                <a16:creationId xmlns:a16="http://schemas.microsoft.com/office/drawing/2014/main" id="{01251C01-3E51-4BB8-AF58-F4C52256DFEF}"/>
              </a:ext>
            </a:extLst>
          </p:cNvPr>
          <p:cNvGrpSpPr/>
          <p:nvPr/>
        </p:nvGrpSpPr>
        <p:grpSpPr>
          <a:xfrm>
            <a:off x="519972" y="3663734"/>
            <a:ext cx="6937004" cy="3183407"/>
            <a:chOff x="776193" y="473804"/>
            <a:chExt cx="6937004" cy="3183407"/>
          </a:xfrm>
        </p:grpSpPr>
        <p:pic>
          <p:nvPicPr>
            <p:cNvPr id="14" name="図 13">
              <a:extLst>
                <a:ext uri="{FF2B5EF4-FFF2-40B4-BE49-F238E27FC236}">
                  <a16:creationId xmlns:a16="http://schemas.microsoft.com/office/drawing/2014/main" id="{73028612-C73D-4FDA-9B70-5870FC60E420}"/>
                </a:ext>
              </a:extLst>
            </p:cNvPr>
            <p:cNvPicPr>
              <a:picLocks noChangeAspect="1"/>
            </p:cNvPicPr>
            <p:nvPr/>
          </p:nvPicPr>
          <p:blipFill rotWithShape="1">
            <a:blip r:embed="rId4">
              <a:extLst>
                <a:ext uri="{28A0092B-C50C-407E-A947-70E740481C1C}">
                  <a14:useLocalDpi xmlns:a14="http://schemas.microsoft.com/office/drawing/2010/main" val="0"/>
                </a:ext>
              </a:extLst>
            </a:blip>
            <a:srcRect b="23696"/>
            <a:stretch/>
          </p:blipFill>
          <p:spPr>
            <a:xfrm>
              <a:off x="776193" y="473804"/>
              <a:ext cx="6937004" cy="2801892"/>
            </a:xfrm>
            <a:prstGeom prst="rect">
              <a:avLst/>
            </a:prstGeom>
          </p:spPr>
        </p:pic>
        <p:pic>
          <p:nvPicPr>
            <p:cNvPr id="32" name="図 31">
              <a:extLst>
                <a:ext uri="{FF2B5EF4-FFF2-40B4-BE49-F238E27FC236}">
                  <a16:creationId xmlns:a16="http://schemas.microsoft.com/office/drawing/2014/main" id="{A5FE9C5C-B71D-4DDB-875E-F3E81D97BEFB}"/>
                </a:ext>
              </a:extLst>
            </p:cNvPr>
            <p:cNvPicPr>
              <a:picLocks noChangeAspect="1"/>
            </p:cNvPicPr>
            <p:nvPr/>
          </p:nvPicPr>
          <p:blipFill rotWithShape="1">
            <a:blip r:embed="rId4">
              <a:extLst>
                <a:ext uri="{28A0092B-C50C-407E-A947-70E740481C1C}">
                  <a14:useLocalDpi xmlns:a14="http://schemas.microsoft.com/office/drawing/2010/main" val="0"/>
                </a:ext>
              </a:extLst>
            </a:blip>
            <a:srcRect t="89453"/>
            <a:stretch/>
          </p:blipFill>
          <p:spPr>
            <a:xfrm>
              <a:off x="776193" y="3269928"/>
              <a:ext cx="6937004" cy="387283"/>
            </a:xfrm>
            <a:prstGeom prst="rect">
              <a:avLst/>
            </a:prstGeom>
          </p:spPr>
        </p:pic>
      </p:grpSp>
      <p:sp>
        <p:nvSpPr>
          <p:cNvPr id="38" name="テキスト ボックス 37">
            <a:extLst>
              <a:ext uri="{FF2B5EF4-FFF2-40B4-BE49-F238E27FC236}">
                <a16:creationId xmlns:a16="http://schemas.microsoft.com/office/drawing/2014/main" id="{94AB0463-387E-4DA1-8B2D-B5A8F6844BF4}"/>
              </a:ext>
            </a:extLst>
          </p:cNvPr>
          <p:cNvSpPr txBox="1"/>
          <p:nvPr/>
        </p:nvSpPr>
        <p:spPr>
          <a:xfrm>
            <a:off x="7610285" y="3803521"/>
            <a:ext cx="2990352" cy="2801892"/>
          </a:xfrm>
          <a:prstGeom prst="rect">
            <a:avLst/>
          </a:prstGeom>
        </p:spPr>
        <p:txBody>
          <a:bodyPr vert="horz" wrap="square" lIns="91440" tIns="45720" rIns="91440" bIns="45720" rtlCol="0">
            <a:normAutofit/>
          </a:bodyPr>
          <a:lstStyle/>
          <a:p>
            <a:pPr algn="l">
              <a:lnSpc>
                <a:spcPts val="2160"/>
              </a:lnSpc>
            </a:pPr>
            <a:r>
              <a:rPr kumimoji="1" lang="ja-JP" altLang="en-US" sz="1800" b="1">
                <a:latin typeface="メイリオ" panose="020B0604030504040204" pitchFamily="50" charset="-128"/>
                <a:ea typeface="メイリオ" panose="020B0604030504040204" pitchFamily="50" charset="-128"/>
              </a:rPr>
              <a:t>日本周辺の</a:t>
            </a:r>
            <a:endParaRPr kumimoji="1" lang="en-US" altLang="ja-JP" sz="1800" b="1">
              <a:latin typeface="メイリオ" panose="020B0604030504040204" pitchFamily="50" charset="-128"/>
              <a:ea typeface="メイリオ" panose="020B0604030504040204" pitchFamily="50" charset="-128"/>
            </a:endParaRPr>
          </a:p>
          <a:p>
            <a:pPr algn="l">
              <a:lnSpc>
                <a:spcPts val="2160"/>
              </a:lnSpc>
            </a:pPr>
            <a:r>
              <a:rPr kumimoji="1" lang="ja-JP" altLang="en-US" sz="1800" b="1">
                <a:latin typeface="メイリオ" panose="020B0604030504040204" pitchFamily="50" charset="-128"/>
                <a:ea typeface="メイリオ" panose="020B0604030504040204" pitchFamily="50" charset="-128"/>
              </a:rPr>
              <a:t>低気圧偏差と</a:t>
            </a:r>
            <a:endParaRPr kumimoji="1" lang="en-US" altLang="ja-JP" sz="1800" b="1">
              <a:latin typeface="メイリオ" panose="020B0604030504040204" pitchFamily="50" charset="-128"/>
              <a:ea typeface="メイリオ" panose="020B0604030504040204" pitchFamily="50" charset="-128"/>
            </a:endParaRPr>
          </a:p>
          <a:p>
            <a:pPr algn="l">
              <a:lnSpc>
                <a:spcPts val="2160"/>
              </a:lnSpc>
            </a:pPr>
            <a:r>
              <a:rPr kumimoji="1" lang="ja-JP" altLang="en-US" sz="1800" b="1">
                <a:latin typeface="メイリオ" panose="020B0604030504040204" pitchFamily="50" charset="-128"/>
                <a:ea typeface="メイリオ" panose="020B0604030504040204" pitchFamily="50" charset="-128"/>
              </a:rPr>
              <a:t>その南の</a:t>
            </a:r>
            <a:endParaRPr kumimoji="1" lang="en-US" altLang="ja-JP" sz="1800" b="1">
              <a:latin typeface="メイリオ" panose="020B0604030504040204" pitchFamily="50" charset="-128"/>
              <a:ea typeface="メイリオ" panose="020B0604030504040204" pitchFamily="50" charset="-128"/>
            </a:endParaRPr>
          </a:p>
          <a:p>
            <a:pPr algn="l">
              <a:lnSpc>
                <a:spcPts val="2160"/>
              </a:lnSpc>
            </a:pPr>
            <a:r>
              <a:rPr kumimoji="1" lang="ja-JP" altLang="en-US" sz="1800" b="1">
                <a:latin typeface="メイリオ" panose="020B0604030504040204" pitchFamily="50" charset="-128"/>
                <a:ea typeface="メイリオ" panose="020B0604030504040204" pitchFamily="50" charset="-128"/>
              </a:rPr>
              <a:t>高気圧偏差</a:t>
            </a:r>
            <a:endParaRPr kumimoji="1" lang="en-US" altLang="ja-JP" sz="1800" b="1">
              <a:latin typeface="メイリオ" panose="020B0604030504040204" pitchFamily="50" charset="-128"/>
              <a:ea typeface="メイリオ" panose="020B0604030504040204" pitchFamily="50" charset="-128"/>
            </a:endParaRPr>
          </a:p>
          <a:p>
            <a:pPr algn="l">
              <a:lnSpc>
                <a:spcPts val="2160"/>
              </a:lnSpc>
            </a:pPr>
            <a:r>
              <a:rPr kumimoji="1" lang="ja-JP" altLang="en-US" sz="1800" b="1">
                <a:latin typeface="メイリオ" panose="020B0604030504040204" pitchFamily="50" charset="-128"/>
                <a:ea typeface="メイリオ" panose="020B0604030504040204" pitchFamily="50" charset="-128"/>
              </a:rPr>
              <a:t>日本付近の</a:t>
            </a:r>
            <a:endParaRPr kumimoji="1" lang="en-US" altLang="ja-JP" sz="1800" b="1">
              <a:latin typeface="メイリオ" panose="020B0604030504040204" pitchFamily="50" charset="-128"/>
              <a:ea typeface="メイリオ" panose="020B0604030504040204" pitchFamily="50" charset="-128"/>
            </a:endParaRPr>
          </a:p>
          <a:p>
            <a:pPr algn="l">
              <a:lnSpc>
                <a:spcPts val="2160"/>
              </a:lnSpc>
            </a:pPr>
            <a:r>
              <a:rPr kumimoji="1" lang="ja-JP" altLang="en-US" sz="1800" b="1">
                <a:latin typeface="メイリオ" panose="020B0604030504040204" pitchFamily="50" charset="-128"/>
                <a:ea typeface="メイリオ" panose="020B0604030504040204" pitchFamily="50" charset="-128"/>
              </a:rPr>
              <a:t>偏西風が強化</a:t>
            </a:r>
            <a:endParaRPr kumimoji="1" lang="en-US" altLang="ja-JP" sz="1800" b="1">
              <a:latin typeface="メイリオ" panose="020B0604030504040204" pitchFamily="50" charset="-128"/>
              <a:ea typeface="メイリオ" panose="020B0604030504040204" pitchFamily="50" charset="-128"/>
            </a:endParaRPr>
          </a:p>
          <a:p>
            <a:pPr algn="l">
              <a:lnSpc>
                <a:spcPts val="2160"/>
              </a:lnSpc>
            </a:pPr>
            <a:endParaRPr kumimoji="1" lang="en-US" altLang="ja-JP" b="1">
              <a:latin typeface="メイリオ" panose="020B0604030504040204" pitchFamily="50" charset="-128"/>
              <a:ea typeface="メイリオ" panose="020B0604030504040204" pitchFamily="50" charset="-128"/>
            </a:endParaRPr>
          </a:p>
          <a:p>
            <a:pPr algn="l">
              <a:lnSpc>
                <a:spcPts val="2160"/>
              </a:lnSpc>
            </a:pPr>
            <a:r>
              <a:rPr kumimoji="1" lang="ja-JP" altLang="en-US" sz="1800" b="1">
                <a:latin typeface="メイリオ" panose="020B0604030504040204" pitchFamily="50" charset="-128"/>
                <a:ea typeface="メイリオ" panose="020B0604030504040204" pitchFamily="50" charset="-128"/>
              </a:rPr>
              <a:t>近年はこの</a:t>
            </a:r>
            <a:endParaRPr kumimoji="1" lang="en-US" altLang="ja-JP" sz="1800" b="1">
              <a:latin typeface="メイリオ" panose="020B0604030504040204" pitchFamily="50" charset="-128"/>
              <a:ea typeface="メイリオ" panose="020B0604030504040204" pitchFamily="50" charset="-128"/>
            </a:endParaRPr>
          </a:p>
          <a:p>
            <a:pPr algn="l">
              <a:lnSpc>
                <a:spcPts val="2160"/>
              </a:lnSpc>
            </a:pPr>
            <a:r>
              <a:rPr kumimoji="1" lang="ja-JP" altLang="en-US" sz="1800" b="1">
                <a:latin typeface="メイリオ" panose="020B0604030504040204" pitchFamily="50" charset="-128"/>
                <a:ea typeface="メイリオ" panose="020B0604030504040204" pitchFamily="50" charset="-128"/>
              </a:rPr>
              <a:t>特徴</a:t>
            </a:r>
            <a:r>
              <a:rPr kumimoji="1" lang="en-US" altLang="ja-JP" sz="1800" b="1">
                <a:latin typeface="メイリオ" panose="020B0604030504040204" pitchFamily="50" charset="-128"/>
                <a:ea typeface="メイリオ" panose="020B0604030504040204" pitchFamily="50" charset="-128"/>
              </a:rPr>
              <a:t>×</a:t>
            </a:r>
          </a:p>
          <a:p>
            <a:pPr algn="l">
              <a:lnSpc>
                <a:spcPts val="2160"/>
              </a:lnSpc>
            </a:pPr>
            <a:endParaRPr kumimoji="1" lang="ja-JP" altLang="en-US" sz="1800" b="1">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2AF53FD0-A009-4BD5-83A9-E134EC7D87A5}"/>
              </a:ext>
            </a:extLst>
          </p:cNvPr>
          <p:cNvSpPr txBox="1"/>
          <p:nvPr/>
        </p:nvSpPr>
        <p:spPr>
          <a:xfrm>
            <a:off x="7321737" y="3803521"/>
            <a:ext cx="3278900" cy="2616738"/>
          </a:xfrm>
          <a:prstGeom prst="rect">
            <a:avLst/>
          </a:prstGeom>
        </p:spPr>
        <p:txBody>
          <a:bodyPr vert="horz" wrap="square" lIns="91440" tIns="45720" rIns="91440" bIns="45720" rtlCol="0">
            <a:normAutofit/>
          </a:bodyPr>
          <a:lstStyle/>
          <a:p>
            <a:pPr algn="l">
              <a:lnSpc>
                <a:spcPts val="2160"/>
              </a:lnSpc>
            </a:pPr>
            <a:r>
              <a:rPr kumimoji="1" lang="ja-JP" altLang="en-US" sz="1800" b="1">
                <a:latin typeface="メイリオ" panose="020B0604030504040204" pitchFamily="50" charset="-128"/>
                <a:ea typeface="メイリオ" panose="020B0604030504040204" pitchFamily="50" charset="-128"/>
              </a:rPr>
              <a:t>・</a:t>
            </a:r>
            <a:endParaRPr kumimoji="1" lang="en-US" altLang="ja-JP" sz="1800" b="1">
              <a:latin typeface="メイリオ" panose="020B0604030504040204" pitchFamily="50" charset="-128"/>
              <a:ea typeface="メイリオ" panose="020B0604030504040204" pitchFamily="50" charset="-128"/>
            </a:endParaRPr>
          </a:p>
          <a:p>
            <a:pPr algn="l">
              <a:lnSpc>
                <a:spcPts val="2160"/>
              </a:lnSpc>
            </a:pPr>
            <a:endParaRPr kumimoji="1" lang="en-US" altLang="ja-JP" b="1">
              <a:latin typeface="メイリオ" panose="020B0604030504040204" pitchFamily="50" charset="-128"/>
              <a:ea typeface="メイリオ" panose="020B0604030504040204" pitchFamily="50" charset="-128"/>
            </a:endParaRPr>
          </a:p>
          <a:p>
            <a:pPr algn="l">
              <a:lnSpc>
                <a:spcPts val="2160"/>
              </a:lnSpc>
            </a:pPr>
            <a:endParaRPr kumimoji="1" lang="en-US" altLang="ja-JP" sz="1800" b="1">
              <a:latin typeface="メイリオ" panose="020B0604030504040204" pitchFamily="50" charset="-128"/>
              <a:ea typeface="メイリオ" panose="020B0604030504040204" pitchFamily="50" charset="-128"/>
            </a:endParaRPr>
          </a:p>
          <a:p>
            <a:pPr algn="l">
              <a:lnSpc>
                <a:spcPts val="2160"/>
              </a:lnSpc>
            </a:pPr>
            <a:endParaRPr kumimoji="1" lang="en-US" altLang="ja-JP" b="1">
              <a:latin typeface="メイリオ" panose="020B0604030504040204" pitchFamily="50" charset="-128"/>
              <a:ea typeface="メイリオ" panose="020B0604030504040204" pitchFamily="50" charset="-128"/>
            </a:endParaRPr>
          </a:p>
          <a:p>
            <a:pPr algn="l">
              <a:lnSpc>
                <a:spcPts val="2160"/>
              </a:lnSpc>
            </a:pPr>
            <a:r>
              <a:rPr kumimoji="1" lang="ja-JP" altLang="en-US" sz="1600" b="1">
                <a:latin typeface="メイリオ" panose="020B0604030504040204" pitchFamily="50" charset="-128"/>
                <a:ea typeface="メイリオ" panose="020B0604030504040204" pitchFamily="50" charset="-128"/>
              </a:rPr>
              <a:t>・</a:t>
            </a:r>
          </a:p>
          <a:p>
            <a:pPr algn="l">
              <a:lnSpc>
                <a:spcPts val="2160"/>
              </a:lnSpc>
            </a:pPr>
            <a:endParaRPr kumimoji="1" lang="en-US" altLang="ja-JP" sz="1600" b="1">
              <a:latin typeface="メイリオ" panose="020B0604030504040204" pitchFamily="50" charset="-128"/>
              <a:ea typeface="メイリオ" panose="020B0604030504040204" pitchFamily="50" charset="-128"/>
            </a:endParaRPr>
          </a:p>
          <a:p>
            <a:pPr algn="l">
              <a:lnSpc>
                <a:spcPts val="2160"/>
              </a:lnSpc>
            </a:pPr>
            <a:endParaRPr kumimoji="1" lang="en-US" altLang="ja-JP" sz="1600" b="1">
              <a:latin typeface="メイリオ" panose="020B0604030504040204" pitchFamily="50" charset="-128"/>
              <a:ea typeface="メイリオ" panose="020B0604030504040204" pitchFamily="50" charset="-128"/>
            </a:endParaRPr>
          </a:p>
          <a:p>
            <a:pPr algn="l">
              <a:lnSpc>
                <a:spcPts val="2160"/>
              </a:lnSpc>
            </a:pPr>
            <a:r>
              <a:rPr kumimoji="1" lang="ja-JP" altLang="en-US" sz="1600" b="1">
                <a:latin typeface="メイリオ" panose="020B0604030504040204" pitchFamily="50" charset="-128"/>
                <a:ea typeface="メイリオ" panose="020B0604030504040204" pitchFamily="50" charset="-128"/>
              </a:rPr>
              <a:t>・</a:t>
            </a:r>
            <a:endParaRPr kumimoji="1" lang="en-US" altLang="ja-JP" sz="1600" b="1">
              <a:latin typeface="メイリオ" panose="020B0604030504040204" pitchFamily="50" charset="-128"/>
              <a:ea typeface="メイリオ" panose="020B0604030504040204" pitchFamily="50" charset="-128"/>
            </a:endParaRPr>
          </a:p>
        </p:txBody>
      </p:sp>
      <p:sp>
        <p:nvSpPr>
          <p:cNvPr id="40" name="正方形/長方形 39">
            <a:extLst>
              <a:ext uri="{FF2B5EF4-FFF2-40B4-BE49-F238E27FC236}">
                <a16:creationId xmlns:a16="http://schemas.microsoft.com/office/drawing/2014/main" id="{76E778D6-1D3C-4453-B67C-FFBEA400C263}"/>
              </a:ext>
            </a:extLst>
          </p:cNvPr>
          <p:cNvSpPr/>
          <p:nvPr/>
        </p:nvSpPr>
        <p:spPr>
          <a:xfrm>
            <a:off x="-109766" y="451283"/>
            <a:ext cx="9352111" cy="3205245"/>
          </a:xfrm>
          <a:prstGeom prst="rect">
            <a:avLst/>
          </a:prstGeom>
          <a:solidFill>
            <a:schemeClr val="accent6">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41" name="正方形/長方形 40">
            <a:extLst>
              <a:ext uri="{FF2B5EF4-FFF2-40B4-BE49-F238E27FC236}">
                <a16:creationId xmlns:a16="http://schemas.microsoft.com/office/drawing/2014/main" id="{CBB4AFC0-47E0-4A5B-A2AA-14A12D3A4F9A}"/>
              </a:ext>
            </a:extLst>
          </p:cNvPr>
          <p:cNvSpPr/>
          <p:nvPr/>
        </p:nvSpPr>
        <p:spPr>
          <a:xfrm>
            <a:off x="527776" y="3334720"/>
            <a:ext cx="6923823" cy="272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42" name="テキスト ボックス 41">
            <a:extLst>
              <a:ext uri="{FF2B5EF4-FFF2-40B4-BE49-F238E27FC236}">
                <a16:creationId xmlns:a16="http://schemas.microsoft.com/office/drawing/2014/main" id="{C8153527-C4AC-4334-803C-C1E0217FA547}"/>
              </a:ext>
            </a:extLst>
          </p:cNvPr>
          <p:cNvSpPr txBox="1"/>
          <p:nvPr/>
        </p:nvSpPr>
        <p:spPr>
          <a:xfrm>
            <a:off x="12274" y="839562"/>
            <a:ext cx="533347" cy="2453231"/>
          </a:xfrm>
          <a:prstGeom prst="rect">
            <a:avLst/>
          </a:prstGeom>
        </p:spPr>
        <p:txBody>
          <a:bodyPr vert="eaVert" wrap="square" lIns="91440" tIns="45720" rIns="91440" bIns="45720" rtlCol="0">
            <a:normAutofit/>
          </a:bodyPr>
          <a:lstStyle/>
          <a:p>
            <a:pPr algn="ctr">
              <a:lnSpc>
                <a:spcPts val="2160"/>
              </a:lnSpc>
            </a:pPr>
            <a:r>
              <a:rPr kumimoji="1" lang="ja-JP" altLang="en-US" sz="1800" b="1">
                <a:latin typeface="メイリオ" panose="020B0604030504040204" pitchFamily="50" charset="-128"/>
                <a:ea typeface="メイリオ" panose="020B0604030504040204" pitchFamily="50" charset="-128"/>
              </a:rPr>
              <a:t>近 年 の 特 徴</a:t>
            </a:r>
          </a:p>
        </p:txBody>
      </p:sp>
      <p:sp>
        <p:nvSpPr>
          <p:cNvPr id="43" name="テキスト ボックス 42">
            <a:extLst>
              <a:ext uri="{FF2B5EF4-FFF2-40B4-BE49-F238E27FC236}">
                <a16:creationId xmlns:a16="http://schemas.microsoft.com/office/drawing/2014/main" id="{D2B36A76-6F05-45C5-B0E1-025EB50AE287}"/>
              </a:ext>
            </a:extLst>
          </p:cNvPr>
          <p:cNvSpPr txBox="1"/>
          <p:nvPr/>
        </p:nvSpPr>
        <p:spPr>
          <a:xfrm>
            <a:off x="5879562" y="710502"/>
            <a:ext cx="3320841" cy="1528567"/>
          </a:xfrm>
          <a:prstGeom prst="rect">
            <a:avLst/>
          </a:prstGeom>
        </p:spPr>
        <p:txBody>
          <a:bodyPr vert="horz" wrap="square" lIns="91440" tIns="45720" rIns="91440" bIns="45720" rtlCol="0">
            <a:normAutofit/>
          </a:bodyPr>
          <a:lstStyle/>
          <a:p>
            <a:pPr algn="l">
              <a:lnSpc>
                <a:spcPts val="2160"/>
              </a:lnSpc>
            </a:pPr>
            <a:endParaRPr kumimoji="1" lang="ja-JP" altLang="en-US" sz="1800" b="1">
              <a:latin typeface="メイリオ" panose="020B0604030504040204" pitchFamily="50" charset="-128"/>
              <a:ea typeface="メイリオ" panose="020B0604030504040204" pitchFamily="50" charset="-128"/>
            </a:endParaRPr>
          </a:p>
        </p:txBody>
      </p:sp>
      <p:sp>
        <p:nvSpPr>
          <p:cNvPr id="44" name="正方形/長方形 43">
            <a:extLst>
              <a:ext uri="{FF2B5EF4-FFF2-40B4-BE49-F238E27FC236}">
                <a16:creationId xmlns:a16="http://schemas.microsoft.com/office/drawing/2014/main" id="{6974390E-EA51-45B3-9D1E-5309E0D79012}"/>
              </a:ext>
            </a:extLst>
          </p:cNvPr>
          <p:cNvSpPr/>
          <p:nvPr/>
        </p:nvSpPr>
        <p:spPr>
          <a:xfrm>
            <a:off x="7511580" y="706128"/>
            <a:ext cx="1632419" cy="2879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46" name="正方形/長方形 45">
            <a:extLst>
              <a:ext uri="{FF2B5EF4-FFF2-40B4-BE49-F238E27FC236}">
                <a16:creationId xmlns:a16="http://schemas.microsoft.com/office/drawing/2014/main" id="{D1231153-16B1-40B4-B260-4DECD1B574E3}"/>
              </a:ext>
            </a:extLst>
          </p:cNvPr>
          <p:cNvSpPr/>
          <p:nvPr/>
        </p:nvSpPr>
        <p:spPr>
          <a:xfrm>
            <a:off x="7481524" y="917337"/>
            <a:ext cx="1834310" cy="2660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100"/>
              </a:lnSpc>
            </a:pPr>
            <a:r>
              <a:rPr kumimoji="1" lang="ja-JP" altLang="en-US" sz="1200">
                <a:solidFill>
                  <a:schemeClr val="tx1">
                    <a:lumMod val="85000"/>
                    <a:lumOff val="15000"/>
                  </a:schemeClr>
                </a:solidFill>
                <a:latin typeface="メイリオ" panose="020B0604030504040204" pitchFamily="50" charset="-128"/>
                <a:ea typeface="メイリオ" panose="020B0604030504040204" pitchFamily="50" charset="-128"/>
              </a:rPr>
              <a:t>等値線：気候値</a:t>
            </a:r>
            <a:r>
              <a:rPr kumimoji="1" lang="en-US" altLang="ja-JP" sz="1200">
                <a:solidFill>
                  <a:schemeClr val="tx1">
                    <a:lumMod val="85000"/>
                    <a:lumOff val="15000"/>
                  </a:schemeClr>
                </a:solidFill>
                <a:latin typeface="メイリオ" panose="020B0604030504040204" pitchFamily="50" charset="-128"/>
                <a:ea typeface="メイリオ" panose="020B0604030504040204" pitchFamily="50" charset="-128"/>
              </a:rPr>
              <a:t>(m)</a:t>
            </a:r>
          </a:p>
          <a:p>
            <a:pPr>
              <a:lnSpc>
                <a:spcPts val="2100"/>
              </a:lnSpc>
            </a:pPr>
            <a:r>
              <a:rPr kumimoji="1" lang="ja-JP" altLang="en-US" sz="1200">
                <a:solidFill>
                  <a:schemeClr val="tx1">
                    <a:lumMod val="85000"/>
                    <a:lumOff val="15000"/>
                  </a:schemeClr>
                </a:solidFill>
                <a:latin typeface="メイリオ" panose="020B0604030504040204" pitchFamily="50" charset="-128"/>
                <a:ea typeface="メイリオ" panose="020B0604030504040204" pitchFamily="50" charset="-128"/>
              </a:rPr>
              <a:t>陰影：</a:t>
            </a:r>
            <a:endParaRPr kumimoji="1" lang="en-US" altLang="ja-JP" sz="1200">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2100"/>
              </a:lnSpc>
            </a:pPr>
            <a:r>
              <a:rPr kumimoji="1" lang="ja-JP" altLang="en-US" sz="1200">
                <a:solidFill>
                  <a:schemeClr val="tx1">
                    <a:lumMod val="85000"/>
                    <a:lumOff val="15000"/>
                  </a:schemeClr>
                </a:solidFill>
                <a:latin typeface="メイリオ" panose="020B0604030504040204" pitchFamily="50" charset="-128"/>
                <a:ea typeface="メイリオ" panose="020B0604030504040204" pitchFamily="50" charset="-128"/>
              </a:rPr>
              <a:t>気候値からの偏差</a:t>
            </a:r>
            <a:r>
              <a:rPr kumimoji="1" lang="en-US" altLang="ja-JP" sz="1200">
                <a:solidFill>
                  <a:schemeClr val="tx1">
                    <a:lumMod val="85000"/>
                    <a:lumOff val="15000"/>
                  </a:schemeClr>
                </a:solidFill>
                <a:latin typeface="メイリオ" panose="020B0604030504040204" pitchFamily="50" charset="-128"/>
                <a:ea typeface="メイリオ" panose="020B0604030504040204" pitchFamily="50" charset="-128"/>
              </a:rPr>
              <a:t>(m)</a:t>
            </a:r>
          </a:p>
          <a:p>
            <a:pPr>
              <a:lnSpc>
                <a:spcPts val="2100"/>
              </a:lnSpc>
            </a:pPr>
            <a:r>
              <a:rPr kumimoji="1" lang="ja-JP" altLang="en-US" sz="1200">
                <a:solidFill>
                  <a:schemeClr val="tx1">
                    <a:lumMod val="85000"/>
                    <a:lumOff val="15000"/>
                  </a:schemeClr>
                </a:solidFill>
                <a:latin typeface="メイリオ" panose="020B0604030504040204" pitchFamily="50" charset="-128"/>
                <a:ea typeface="メイリオ" panose="020B0604030504040204" pitchFamily="50" charset="-128"/>
              </a:rPr>
              <a:t>ベクトル：</a:t>
            </a:r>
            <a:endParaRPr kumimoji="1" lang="en-US" altLang="ja-JP" sz="1200">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2100"/>
              </a:lnSpc>
            </a:pPr>
            <a:r>
              <a:rPr kumimoji="1" lang="ja-JP" altLang="en-US" sz="1200">
                <a:solidFill>
                  <a:schemeClr val="tx1">
                    <a:lumMod val="85000"/>
                    <a:lumOff val="15000"/>
                  </a:schemeClr>
                </a:solidFill>
                <a:latin typeface="メイリオ" panose="020B0604030504040204" pitchFamily="50" charset="-128"/>
                <a:ea typeface="メイリオ" panose="020B0604030504040204" pitchFamily="50" charset="-128"/>
              </a:rPr>
              <a:t>東西風の気候値からの</a:t>
            </a:r>
            <a:endParaRPr kumimoji="1" lang="en-US" altLang="ja-JP" sz="1200">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2100"/>
              </a:lnSpc>
            </a:pPr>
            <a:r>
              <a:rPr kumimoji="1" lang="ja-JP" altLang="en-US" sz="1200">
                <a:solidFill>
                  <a:schemeClr val="tx1">
                    <a:lumMod val="85000"/>
                    <a:lumOff val="15000"/>
                  </a:schemeClr>
                </a:solidFill>
                <a:latin typeface="メイリオ" panose="020B0604030504040204" pitchFamily="50" charset="-128"/>
                <a:ea typeface="メイリオ" panose="020B0604030504040204" pitchFamily="50" charset="-128"/>
              </a:rPr>
              <a:t>偏差が有意であった風</a:t>
            </a:r>
            <a:endParaRPr kumimoji="1" lang="en-US" altLang="ja-JP" sz="1200">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2100"/>
              </a:lnSpc>
            </a:pPr>
            <a:r>
              <a:rPr kumimoji="1" lang="en-US" altLang="ja-JP" sz="120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200">
                <a:solidFill>
                  <a:schemeClr val="tx1">
                    <a:lumMod val="85000"/>
                    <a:lumOff val="15000"/>
                  </a:schemeClr>
                </a:solidFill>
                <a:latin typeface="メイリオ" panose="020B0604030504040204" pitchFamily="50" charset="-128"/>
                <a:ea typeface="メイリオ" panose="020B0604030504040204" pitchFamily="50" charset="-128"/>
              </a:rPr>
              <a:t>上図</a:t>
            </a:r>
            <a:r>
              <a:rPr kumimoji="1" lang="en-US" altLang="ja-JP" sz="120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200">
                <a:solidFill>
                  <a:schemeClr val="tx1">
                    <a:lumMod val="85000"/>
                    <a:lumOff val="15000"/>
                  </a:schemeClr>
                </a:solidFill>
                <a:latin typeface="メイリオ" panose="020B0604030504040204" pitchFamily="50" charset="-128"/>
                <a:ea typeface="メイリオ" panose="020B0604030504040204" pitchFamily="50" charset="-128"/>
              </a:rPr>
              <a:t>点：</a:t>
            </a:r>
            <a:endParaRPr kumimoji="1" lang="en-US" altLang="ja-JP" sz="1200">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2100"/>
              </a:lnSpc>
            </a:pPr>
            <a:r>
              <a:rPr kumimoji="1" lang="ja-JP" altLang="en-US" sz="1200">
                <a:solidFill>
                  <a:schemeClr val="tx1">
                    <a:lumMod val="85000"/>
                    <a:lumOff val="15000"/>
                  </a:schemeClr>
                </a:solidFill>
                <a:latin typeface="メイリオ" panose="020B0604030504040204" pitchFamily="50" charset="-128"/>
                <a:ea typeface="メイリオ" panose="020B0604030504040204" pitchFamily="50" charset="-128"/>
              </a:rPr>
              <a:t>信頼係数</a:t>
            </a:r>
            <a:r>
              <a:rPr kumimoji="1" lang="en-US" altLang="ja-JP" sz="1200">
                <a:solidFill>
                  <a:schemeClr val="tx1">
                    <a:lumMod val="85000"/>
                    <a:lumOff val="15000"/>
                  </a:schemeClr>
                </a:solidFill>
                <a:latin typeface="メイリオ" panose="020B0604030504040204" pitchFamily="50" charset="-128"/>
                <a:ea typeface="メイリオ" panose="020B0604030504040204" pitchFamily="50" charset="-128"/>
              </a:rPr>
              <a:t>90</a:t>
            </a:r>
            <a:r>
              <a:rPr kumimoji="1" lang="ja-JP" altLang="en-US" sz="1200">
                <a:solidFill>
                  <a:schemeClr val="tx1">
                    <a:lumMod val="85000"/>
                    <a:lumOff val="15000"/>
                  </a:schemeClr>
                </a:solidFill>
                <a:latin typeface="メイリオ" panose="020B0604030504040204" pitchFamily="50" charset="-128"/>
                <a:ea typeface="メイリオ" panose="020B0604030504040204" pitchFamily="50" charset="-128"/>
              </a:rPr>
              <a:t>％以下</a:t>
            </a:r>
            <a:endParaRPr kumimoji="1" lang="en-US" altLang="ja-JP" sz="1200">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2100"/>
              </a:lnSpc>
            </a:pPr>
            <a:r>
              <a:rPr kumimoji="1" lang="en-US" altLang="ja-JP" sz="120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200">
                <a:solidFill>
                  <a:schemeClr val="tx1">
                    <a:lumMod val="85000"/>
                    <a:lumOff val="15000"/>
                  </a:schemeClr>
                </a:solidFill>
                <a:latin typeface="メイリオ" panose="020B0604030504040204" pitchFamily="50" charset="-128"/>
                <a:ea typeface="メイリオ" panose="020B0604030504040204" pitchFamily="50" charset="-128"/>
              </a:rPr>
              <a:t>下図</a:t>
            </a:r>
            <a:r>
              <a:rPr kumimoji="1" lang="en-US" altLang="ja-JP" sz="120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200">
                <a:solidFill>
                  <a:schemeClr val="tx1">
                    <a:lumMod val="85000"/>
                    <a:lumOff val="15000"/>
                  </a:schemeClr>
                </a:solidFill>
                <a:latin typeface="メイリオ" panose="020B0604030504040204" pitchFamily="50" charset="-128"/>
                <a:ea typeface="メイリオ" panose="020B0604030504040204" pitchFamily="50" charset="-128"/>
              </a:rPr>
              <a:t>網掛け：</a:t>
            </a:r>
            <a:endParaRPr kumimoji="1" lang="en-US" altLang="ja-JP" sz="1200">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2100"/>
              </a:lnSpc>
            </a:pPr>
            <a:r>
              <a:rPr kumimoji="1" lang="ja-JP" altLang="en-US" sz="1200">
                <a:solidFill>
                  <a:schemeClr val="tx1">
                    <a:lumMod val="85000"/>
                    <a:lumOff val="15000"/>
                  </a:schemeClr>
                </a:solidFill>
                <a:latin typeface="メイリオ" panose="020B0604030504040204" pitchFamily="50" charset="-128"/>
                <a:ea typeface="メイリオ" panose="020B0604030504040204" pitchFamily="50" charset="-128"/>
              </a:rPr>
              <a:t>信頼係数</a:t>
            </a:r>
            <a:r>
              <a:rPr kumimoji="1" lang="en-US" altLang="ja-JP" sz="1200">
                <a:solidFill>
                  <a:schemeClr val="tx1">
                    <a:lumMod val="85000"/>
                    <a:lumOff val="15000"/>
                  </a:schemeClr>
                </a:solidFill>
                <a:latin typeface="メイリオ" panose="020B0604030504040204" pitchFamily="50" charset="-128"/>
                <a:ea typeface="メイリオ" panose="020B0604030504040204" pitchFamily="50" charset="-128"/>
              </a:rPr>
              <a:t>90</a:t>
            </a:r>
            <a:r>
              <a:rPr kumimoji="1" lang="ja-JP" altLang="en-US" sz="1200">
                <a:solidFill>
                  <a:schemeClr val="tx1">
                    <a:lumMod val="85000"/>
                    <a:lumOff val="15000"/>
                  </a:schemeClr>
                </a:solidFill>
                <a:latin typeface="メイリオ" panose="020B0604030504040204" pitchFamily="50" charset="-128"/>
                <a:ea typeface="メイリオ" panose="020B0604030504040204" pitchFamily="50" charset="-128"/>
              </a:rPr>
              <a:t>％以上</a:t>
            </a:r>
            <a:endParaRPr kumimoji="1" lang="en-US" altLang="ja-JP" sz="1200">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2100"/>
              </a:lnSpc>
            </a:pPr>
            <a:endParaRPr kumimoji="1" lang="en-US" altLang="ja-JP" sz="1200">
              <a:solidFill>
                <a:schemeClr val="tx1">
                  <a:lumMod val="85000"/>
                  <a:lumOff val="15000"/>
                </a:schemeClr>
              </a:solidFill>
              <a:latin typeface="メイリオ" panose="020B0604030504040204" pitchFamily="50" charset="-128"/>
              <a:ea typeface="メイリオ" panose="020B0604030504040204" pitchFamily="50" charset="-128"/>
            </a:endParaRPr>
          </a:p>
        </p:txBody>
      </p:sp>
      <p:grpSp>
        <p:nvGrpSpPr>
          <p:cNvPr id="58" name="グループ化 57">
            <a:extLst>
              <a:ext uri="{FF2B5EF4-FFF2-40B4-BE49-F238E27FC236}">
                <a16:creationId xmlns:a16="http://schemas.microsoft.com/office/drawing/2014/main" id="{101D0CF9-A8C6-4C80-9875-FBA267F1CC17}"/>
              </a:ext>
            </a:extLst>
          </p:cNvPr>
          <p:cNvGrpSpPr/>
          <p:nvPr/>
        </p:nvGrpSpPr>
        <p:grpSpPr>
          <a:xfrm>
            <a:off x="519971" y="472491"/>
            <a:ext cx="6937006" cy="3144438"/>
            <a:chOff x="820682" y="3672910"/>
            <a:chExt cx="6937006" cy="3144438"/>
          </a:xfrm>
        </p:grpSpPr>
        <p:pic>
          <p:nvPicPr>
            <p:cNvPr id="59" name="図 58">
              <a:extLst>
                <a:ext uri="{FF2B5EF4-FFF2-40B4-BE49-F238E27FC236}">
                  <a16:creationId xmlns:a16="http://schemas.microsoft.com/office/drawing/2014/main" id="{CB10DD76-3592-4A2A-8E8B-9C5D1D9A37F8}"/>
                </a:ext>
              </a:extLst>
            </p:cNvPr>
            <p:cNvPicPr>
              <a:picLocks noChangeAspect="1"/>
            </p:cNvPicPr>
            <p:nvPr/>
          </p:nvPicPr>
          <p:blipFill rotWithShape="1">
            <a:blip r:embed="rId5">
              <a:extLst>
                <a:ext uri="{28A0092B-C50C-407E-A947-70E740481C1C}">
                  <a14:useLocalDpi xmlns:a14="http://schemas.microsoft.com/office/drawing/2010/main" val="0"/>
                </a:ext>
              </a:extLst>
            </a:blip>
            <a:srcRect b="23696"/>
            <a:stretch/>
          </p:blipFill>
          <p:spPr>
            <a:xfrm>
              <a:off x="820683" y="3672910"/>
              <a:ext cx="6937005" cy="2801891"/>
            </a:xfrm>
            <a:prstGeom prst="rect">
              <a:avLst/>
            </a:prstGeom>
          </p:spPr>
        </p:pic>
        <p:pic>
          <p:nvPicPr>
            <p:cNvPr id="60" name="図 59">
              <a:extLst>
                <a:ext uri="{FF2B5EF4-FFF2-40B4-BE49-F238E27FC236}">
                  <a16:creationId xmlns:a16="http://schemas.microsoft.com/office/drawing/2014/main" id="{330DE18B-BC26-4658-8056-EFA06433CAFA}"/>
                </a:ext>
              </a:extLst>
            </p:cNvPr>
            <p:cNvPicPr>
              <a:picLocks noChangeAspect="1"/>
            </p:cNvPicPr>
            <p:nvPr/>
          </p:nvPicPr>
          <p:blipFill rotWithShape="1">
            <a:blip r:embed="rId5">
              <a:extLst>
                <a:ext uri="{28A0092B-C50C-407E-A947-70E740481C1C}">
                  <a14:useLocalDpi xmlns:a14="http://schemas.microsoft.com/office/drawing/2010/main" val="0"/>
                </a:ext>
              </a:extLst>
            </a:blip>
            <a:srcRect t="90462"/>
            <a:stretch/>
          </p:blipFill>
          <p:spPr>
            <a:xfrm>
              <a:off x="820682" y="6467130"/>
              <a:ext cx="6937005" cy="350218"/>
            </a:xfrm>
            <a:prstGeom prst="rect">
              <a:avLst/>
            </a:prstGeom>
          </p:spPr>
        </p:pic>
      </p:grpSp>
      <p:sp>
        <p:nvSpPr>
          <p:cNvPr id="81" name="正方形/長方形 80">
            <a:extLst>
              <a:ext uri="{FF2B5EF4-FFF2-40B4-BE49-F238E27FC236}">
                <a16:creationId xmlns:a16="http://schemas.microsoft.com/office/drawing/2014/main" id="{3314CEFA-5FA4-4BEF-8BF2-58E3A1E96030}"/>
              </a:ext>
            </a:extLst>
          </p:cNvPr>
          <p:cNvSpPr/>
          <p:nvPr/>
        </p:nvSpPr>
        <p:spPr>
          <a:xfrm>
            <a:off x="-140598" y="552152"/>
            <a:ext cx="648545" cy="2956797"/>
          </a:xfrm>
          <a:prstGeom prst="rect">
            <a:avLst/>
          </a:prstGeom>
          <a:solidFill>
            <a:schemeClr val="accent6">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82" name="テキスト ボックス 81">
            <a:extLst>
              <a:ext uri="{FF2B5EF4-FFF2-40B4-BE49-F238E27FC236}">
                <a16:creationId xmlns:a16="http://schemas.microsoft.com/office/drawing/2014/main" id="{4D1E22D5-143F-451F-8FAC-34AB80E42C4E}"/>
              </a:ext>
            </a:extLst>
          </p:cNvPr>
          <p:cNvSpPr txBox="1"/>
          <p:nvPr/>
        </p:nvSpPr>
        <p:spPr>
          <a:xfrm>
            <a:off x="0" y="494186"/>
            <a:ext cx="533347" cy="3003507"/>
          </a:xfrm>
          <a:prstGeom prst="rect">
            <a:avLst/>
          </a:prstGeom>
        </p:spPr>
        <p:txBody>
          <a:bodyPr vert="eaVert" wrap="square" lIns="91440" tIns="45720" rIns="91440" bIns="45720" rtlCol="0">
            <a:normAutofit/>
          </a:bodyPr>
          <a:lstStyle/>
          <a:p>
            <a:pPr algn="ctr">
              <a:lnSpc>
                <a:spcPts val="2160"/>
              </a:lnSpc>
            </a:pPr>
            <a:r>
              <a:rPr kumimoji="1" lang="ja-JP" altLang="en-US" sz="1800" b="1">
                <a:latin typeface="メイリオ" panose="020B0604030504040204" pitchFamily="50" charset="-128"/>
                <a:ea typeface="メイリオ" panose="020B0604030504040204" pitchFamily="50" charset="-128"/>
              </a:rPr>
              <a:t>近 年 と 冷 夏 年 の 比 較</a:t>
            </a:r>
          </a:p>
        </p:txBody>
      </p:sp>
      <p:grpSp>
        <p:nvGrpSpPr>
          <p:cNvPr id="2" name="グループ化 1">
            <a:extLst>
              <a:ext uri="{FF2B5EF4-FFF2-40B4-BE49-F238E27FC236}">
                <a16:creationId xmlns:a16="http://schemas.microsoft.com/office/drawing/2014/main" id="{B4A80AC0-4D91-4C6E-B096-89D3193DEBD3}"/>
              </a:ext>
            </a:extLst>
          </p:cNvPr>
          <p:cNvGrpSpPr/>
          <p:nvPr/>
        </p:nvGrpSpPr>
        <p:grpSpPr>
          <a:xfrm>
            <a:off x="7438903" y="702178"/>
            <a:ext cx="1834310" cy="2879541"/>
            <a:chOff x="7633924" y="858528"/>
            <a:chExt cx="1834310" cy="2879541"/>
          </a:xfrm>
        </p:grpSpPr>
        <p:sp>
          <p:nvSpPr>
            <p:cNvPr id="37" name="正方形/長方形 36">
              <a:extLst>
                <a:ext uri="{FF2B5EF4-FFF2-40B4-BE49-F238E27FC236}">
                  <a16:creationId xmlns:a16="http://schemas.microsoft.com/office/drawing/2014/main" id="{5921C0F2-EA52-4A26-9F0B-06330DBD4E4A}"/>
                </a:ext>
              </a:extLst>
            </p:cNvPr>
            <p:cNvSpPr/>
            <p:nvPr/>
          </p:nvSpPr>
          <p:spPr>
            <a:xfrm>
              <a:off x="7663980" y="858528"/>
              <a:ext cx="1693344" cy="287954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latin typeface="メイリオ" panose="020B0604030504040204" pitchFamily="50" charset="-128"/>
              </a:endParaRPr>
            </a:p>
          </p:txBody>
        </p:sp>
        <p:sp>
          <p:nvSpPr>
            <p:cNvPr id="45" name="正方形/長方形 44">
              <a:extLst>
                <a:ext uri="{FF2B5EF4-FFF2-40B4-BE49-F238E27FC236}">
                  <a16:creationId xmlns:a16="http://schemas.microsoft.com/office/drawing/2014/main" id="{B42E81C0-3E01-4CDA-AE6B-4A3135424AA3}"/>
                </a:ext>
              </a:extLst>
            </p:cNvPr>
            <p:cNvSpPr/>
            <p:nvPr/>
          </p:nvSpPr>
          <p:spPr>
            <a:xfrm>
              <a:off x="7633924" y="1069737"/>
              <a:ext cx="1834310" cy="2660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100"/>
                </a:lnSpc>
              </a:pP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等値線： </a:t>
              </a:r>
              <a:endPar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2100"/>
                </a:lnSpc>
              </a:pP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近年－冷夏年</a:t>
              </a:r>
              <a:r>
                <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rPr>
                <a:t>(m)</a:t>
              </a:r>
            </a:p>
            <a:p>
              <a:pPr>
                <a:lnSpc>
                  <a:spcPts val="2100"/>
                </a:lnSpc>
              </a:pP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陰影：東西風偏差が</a:t>
              </a:r>
              <a:endPar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2100"/>
                </a:lnSpc>
              </a:pP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信頼係数</a:t>
              </a:r>
              <a:r>
                <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rPr>
                <a:t>90</a:t>
              </a: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％以上</a:t>
              </a:r>
              <a:endPar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2100"/>
                </a:lnSpc>
              </a:pPr>
              <a:endPar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endParaRPr>
            </a:p>
          </p:txBody>
        </p:sp>
      </p:grpSp>
      <p:grpSp>
        <p:nvGrpSpPr>
          <p:cNvPr id="7" name="グループ化 6">
            <a:extLst>
              <a:ext uri="{FF2B5EF4-FFF2-40B4-BE49-F238E27FC236}">
                <a16:creationId xmlns:a16="http://schemas.microsoft.com/office/drawing/2014/main" id="{12BFCD28-13E4-4753-B8CF-E00F11314297}"/>
              </a:ext>
            </a:extLst>
          </p:cNvPr>
          <p:cNvGrpSpPr/>
          <p:nvPr/>
        </p:nvGrpSpPr>
        <p:grpSpPr>
          <a:xfrm>
            <a:off x="7439382" y="1593788"/>
            <a:ext cx="1782191" cy="492188"/>
            <a:chOff x="7464781" y="1712822"/>
            <a:chExt cx="1434487" cy="204428"/>
          </a:xfrm>
        </p:grpSpPr>
        <p:sp>
          <p:nvSpPr>
            <p:cNvPr id="47" name="正方形/長方形 46">
              <a:extLst>
                <a:ext uri="{FF2B5EF4-FFF2-40B4-BE49-F238E27FC236}">
                  <a16:creationId xmlns:a16="http://schemas.microsoft.com/office/drawing/2014/main" id="{EFF3B253-D4F1-4D6F-B4C3-C5629A46D573}"/>
                </a:ext>
              </a:extLst>
            </p:cNvPr>
            <p:cNvSpPr/>
            <p:nvPr/>
          </p:nvSpPr>
          <p:spPr>
            <a:xfrm>
              <a:off x="7518159" y="1712822"/>
              <a:ext cx="1219001" cy="20442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1400">
                <a:solidFill>
                  <a:schemeClr val="tx1"/>
                </a:solidFill>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8A2D942E-6891-478F-9D20-196411F6C945}"/>
                </a:ext>
              </a:extLst>
            </p:cNvPr>
            <p:cNvSpPr/>
            <p:nvPr/>
          </p:nvSpPr>
          <p:spPr>
            <a:xfrm>
              <a:off x="7464781" y="1712822"/>
              <a:ext cx="1434487" cy="204428"/>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nSpc>
                  <a:spcPts val="2100"/>
                </a:lnSpc>
              </a:pPr>
              <a:r>
                <a:rPr kumimoji="1" lang="ja-JP" altLang="en-US" sz="1400">
                  <a:solidFill>
                    <a:schemeClr val="tx1"/>
                  </a:solidFill>
                  <a:latin typeface="メイリオ" panose="020B0604030504040204" pitchFamily="50" charset="-128"/>
                  <a:ea typeface="メイリオ" panose="020B0604030504040204" pitchFamily="50" charset="-128"/>
                </a:rPr>
                <a:t>ベクトル：</a:t>
              </a:r>
              <a:endParaRPr kumimoji="1" lang="en-US" altLang="ja-JP" sz="1400">
                <a:solidFill>
                  <a:schemeClr val="tx1"/>
                </a:solidFill>
                <a:latin typeface="メイリオ" panose="020B0604030504040204" pitchFamily="50" charset="-128"/>
                <a:ea typeface="メイリオ" panose="020B0604030504040204" pitchFamily="50" charset="-128"/>
              </a:endParaRPr>
            </a:p>
            <a:p>
              <a:pPr>
                <a:lnSpc>
                  <a:spcPts val="2100"/>
                </a:lnSpc>
              </a:pPr>
              <a:r>
                <a:rPr kumimoji="1" lang="ja-JP" altLang="en-US" sz="1400">
                  <a:solidFill>
                    <a:schemeClr val="tx1"/>
                  </a:solidFill>
                  <a:latin typeface="メイリオ" panose="020B0604030504040204" pitchFamily="50" charset="-128"/>
                  <a:ea typeface="メイリオ" panose="020B0604030504040204" pitchFamily="50" charset="-128"/>
                </a:rPr>
                <a:t>近年－冷夏年</a:t>
              </a:r>
              <a:r>
                <a:rPr kumimoji="1" lang="en-US" altLang="ja-JP" sz="1400">
                  <a:solidFill>
                    <a:schemeClr val="tx1"/>
                  </a:solidFill>
                  <a:latin typeface="メイリオ" panose="020B0604030504040204" pitchFamily="50" charset="-128"/>
                  <a:ea typeface="メイリオ" panose="020B0604030504040204" pitchFamily="50" charset="-128"/>
                </a:rPr>
                <a:t>(m/s)</a:t>
              </a:r>
              <a:endParaRPr kumimoji="1" lang="ja-JP" altLang="en-US" sz="1400">
                <a:solidFill>
                  <a:schemeClr val="tx1"/>
                </a:solidFill>
                <a:latin typeface="メイリオ" panose="020B0604030504040204" pitchFamily="50" charset="-128"/>
                <a:ea typeface="メイリオ" panose="020B0604030504040204" pitchFamily="50" charset="-128"/>
              </a:endParaRPr>
            </a:p>
          </p:txBody>
        </p:sp>
      </p:grpSp>
      <p:sp>
        <p:nvSpPr>
          <p:cNvPr id="11" name="正方形/長方形 10">
            <a:extLst>
              <a:ext uri="{FF2B5EF4-FFF2-40B4-BE49-F238E27FC236}">
                <a16:creationId xmlns:a16="http://schemas.microsoft.com/office/drawing/2014/main" id="{FC60AEBD-71D5-419F-A447-60D7A23B4226}"/>
              </a:ext>
            </a:extLst>
          </p:cNvPr>
          <p:cNvSpPr/>
          <p:nvPr/>
        </p:nvSpPr>
        <p:spPr>
          <a:xfrm>
            <a:off x="514399" y="625642"/>
            <a:ext cx="83542" cy="2343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pic>
        <p:nvPicPr>
          <p:cNvPr id="10" name="図 9" descr="ダイアグラム&#10;&#10;自動的に生成された説明">
            <a:extLst>
              <a:ext uri="{FF2B5EF4-FFF2-40B4-BE49-F238E27FC236}">
                <a16:creationId xmlns:a16="http://schemas.microsoft.com/office/drawing/2014/main" id="{1C8C3E0E-CF38-45AC-8FDE-BC6F92472090}"/>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b="27094"/>
          <a:stretch/>
        </p:blipFill>
        <p:spPr>
          <a:xfrm>
            <a:off x="522059" y="471742"/>
            <a:ext cx="6937200" cy="2772801"/>
          </a:xfrm>
          <a:prstGeom prst="rect">
            <a:avLst/>
          </a:prstGeom>
        </p:spPr>
      </p:pic>
      <p:pic>
        <p:nvPicPr>
          <p:cNvPr id="79" name="図 78" descr="ダイアグラム&#10;&#10;低い精度で自動的に生成された説明">
            <a:extLst>
              <a:ext uri="{FF2B5EF4-FFF2-40B4-BE49-F238E27FC236}">
                <a16:creationId xmlns:a16="http://schemas.microsoft.com/office/drawing/2014/main" id="{E82229BC-1862-47F9-A386-82959622AEB7}"/>
              </a:ext>
            </a:extLst>
          </p:cNvPr>
          <p:cNvPicPr>
            <a:picLocks noChangeAspect="1"/>
          </p:cNvPicPr>
          <p:nvPr/>
        </p:nvPicPr>
        <p:blipFill rotWithShape="1">
          <a:blip r:embed="rId7">
            <a:alphaModFix/>
            <a:extLst>
              <a:ext uri="{28A0092B-C50C-407E-A947-70E740481C1C}">
                <a14:useLocalDpi xmlns:a14="http://schemas.microsoft.com/office/drawing/2010/main" val="0"/>
              </a:ext>
            </a:extLst>
          </a:blip>
          <a:srcRect b="7999"/>
          <a:stretch/>
        </p:blipFill>
        <p:spPr>
          <a:xfrm>
            <a:off x="526483" y="472691"/>
            <a:ext cx="6931484" cy="2772801"/>
          </a:xfrm>
          <a:prstGeom prst="rect">
            <a:avLst/>
          </a:prstGeom>
        </p:spPr>
      </p:pic>
      <p:grpSp>
        <p:nvGrpSpPr>
          <p:cNvPr id="85" name="グループ化 84">
            <a:extLst>
              <a:ext uri="{FF2B5EF4-FFF2-40B4-BE49-F238E27FC236}">
                <a16:creationId xmlns:a16="http://schemas.microsoft.com/office/drawing/2014/main" id="{26812645-1931-41B7-B948-0BF1D671A2B8}"/>
              </a:ext>
            </a:extLst>
          </p:cNvPr>
          <p:cNvGrpSpPr/>
          <p:nvPr/>
        </p:nvGrpSpPr>
        <p:grpSpPr>
          <a:xfrm>
            <a:off x="617713" y="3233312"/>
            <a:ext cx="6832942" cy="429722"/>
            <a:chOff x="514399" y="6450988"/>
            <a:chExt cx="6937200" cy="429722"/>
          </a:xfrm>
        </p:grpSpPr>
        <p:pic>
          <p:nvPicPr>
            <p:cNvPr id="86" name="図 85" descr="ダイアグラム&#10;&#10;自動的に生成された説明">
              <a:extLst>
                <a:ext uri="{FF2B5EF4-FFF2-40B4-BE49-F238E27FC236}">
                  <a16:creationId xmlns:a16="http://schemas.microsoft.com/office/drawing/2014/main" id="{16ED9336-AB53-46D9-9B98-B68337E0189D}"/>
                </a:ext>
              </a:extLst>
            </p:cNvPr>
            <p:cNvPicPr>
              <a:picLocks noChangeAspect="1"/>
            </p:cNvPicPr>
            <p:nvPr/>
          </p:nvPicPr>
          <p:blipFill rotWithShape="1">
            <a:blip r:embed="rId8">
              <a:extLst>
                <a:ext uri="{28A0092B-C50C-407E-A947-70E740481C1C}">
                  <a14:useLocalDpi xmlns:a14="http://schemas.microsoft.com/office/drawing/2010/main" val="0"/>
                </a:ext>
              </a:extLst>
            </a:blip>
            <a:srcRect t="90105"/>
            <a:stretch/>
          </p:blipFill>
          <p:spPr>
            <a:xfrm>
              <a:off x="514399" y="6450988"/>
              <a:ext cx="6937200" cy="376345"/>
            </a:xfrm>
            <a:prstGeom prst="rect">
              <a:avLst/>
            </a:prstGeom>
          </p:spPr>
        </p:pic>
        <p:sp>
          <p:nvSpPr>
            <p:cNvPr id="87" name="正方形/長方形 86">
              <a:extLst>
                <a:ext uri="{FF2B5EF4-FFF2-40B4-BE49-F238E27FC236}">
                  <a16:creationId xmlns:a16="http://schemas.microsoft.com/office/drawing/2014/main" id="{BADA139E-BF03-4AEA-BED8-DD4E868B650A}"/>
                </a:ext>
              </a:extLst>
            </p:cNvPr>
            <p:cNvSpPr/>
            <p:nvPr/>
          </p:nvSpPr>
          <p:spPr>
            <a:xfrm>
              <a:off x="579530" y="6676638"/>
              <a:ext cx="6079019" cy="162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88" name="正方形/長方形 87">
              <a:extLst>
                <a:ext uri="{FF2B5EF4-FFF2-40B4-BE49-F238E27FC236}">
                  <a16:creationId xmlns:a16="http://schemas.microsoft.com/office/drawing/2014/main" id="{C374F95F-6BFC-4DC1-B528-26539B7FC80D}"/>
                </a:ext>
              </a:extLst>
            </p:cNvPr>
            <p:cNvSpPr/>
            <p:nvPr/>
          </p:nvSpPr>
          <p:spPr>
            <a:xfrm>
              <a:off x="2698053" y="6681086"/>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メイリオ" panose="020B0604030504040204" pitchFamily="50" charset="-128"/>
                </a:rPr>
                <a:t>95</a:t>
              </a:r>
              <a:endParaRPr kumimoji="1" lang="ja-JP" altLang="en-US" sz="1200" dirty="0">
                <a:solidFill>
                  <a:schemeClr val="tx1"/>
                </a:solidFill>
                <a:latin typeface="メイリオ" panose="020B0604030504040204" pitchFamily="50" charset="-128"/>
              </a:endParaRPr>
            </a:p>
          </p:txBody>
        </p:sp>
        <p:sp>
          <p:nvSpPr>
            <p:cNvPr id="89" name="正方形/長方形 88">
              <a:extLst>
                <a:ext uri="{FF2B5EF4-FFF2-40B4-BE49-F238E27FC236}">
                  <a16:creationId xmlns:a16="http://schemas.microsoft.com/office/drawing/2014/main" id="{BFE34795-B87F-41BC-8A61-947E50BAC896}"/>
                </a:ext>
              </a:extLst>
            </p:cNvPr>
            <p:cNvSpPr/>
            <p:nvPr/>
          </p:nvSpPr>
          <p:spPr>
            <a:xfrm>
              <a:off x="3526256" y="6667035"/>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メイリオ" panose="020B0604030504040204" pitchFamily="50" charset="-128"/>
                </a:rPr>
                <a:t>90</a:t>
              </a:r>
              <a:endParaRPr kumimoji="1" lang="ja-JP" altLang="en-US" sz="1200" dirty="0">
                <a:solidFill>
                  <a:schemeClr val="tx1"/>
                </a:solidFill>
                <a:latin typeface="メイリオ" panose="020B0604030504040204" pitchFamily="50" charset="-128"/>
              </a:endParaRPr>
            </a:p>
          </p:txBody>
        </p:sp>
        <p:sp>
          <p:nvSpPr>
            <p:cNvPr id="90" name="正方形/長方形 89">
              <a:extLst>
                <a:ext uri="{FF2B5EF4-FFF2-40B4-BE49-F238E27FC236}">
                  <a16:creationId xmlns:a16="http://schemas.microsoft.com/office/drawing/2014/main" id="{FF90C8FE-A276-450D-A592-512BFC3B8B2F}"/>
                </a:ext>
              </a:extLst>
            </p:cNvPr>
            <p:cNvSpPr/>
            <p:nvPr/>
          </p:nvSpPr>
          <p:spPr>
            <a:xfrm>
              <a:off x="4365240" y="6657070"/>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メイリオ" panose="020B0604030504040204" pitchFamily="50" charset="-128"/>
                </a:rPr>
                <a:t>90</a:t>
              </a:r>
              <a:endParaRPr kumimoji="1" lang="ja-JP" altLang="en-US" sz="1200" dirty="0">
                <a:solidFill>
                  <a:schemeClr val="tx1"/>
                </a:solidFill>
                <a:latin typeface="メイリオ" panose="020B0604030504040204" pitchFamily="50" charset="-128"/>
              </a:endParaRPr>
            </a:p>
          </p:txBody>
        </p:sp>
        <p:sp>
          <p:nvSpPr>
            <p:cNvPr id="91" name="正方形/長方形 90">
              <a:extLst>
                <a:ext uri="{FF2B5EF4-FFF2-40B4-BE49-F238E27FC236}">
                  <a16:creationId xmlns:a16="http://schemas.microsoft.com/office/drawing/2014/main" id="{EBF54B32-3C78-4B05-8E34-742BDF79E74E}"/>
                </a:ext>
              </a:extLst>
            </p:cNvPr>
            <p:cNvSpPr/>
            <p:nvPr/>
          </p:nvSpPr>
          <p:spPr>
            <a:xfrm>
              <a:off x="5243304" y="6657323"/>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メイリオ" panose="020B0604030504040204" pitchFamily="50" charset="-128"/>
                </a:rPr>
                <a:t>95</a:t>
              </a:r>
              <a:endParaRPr kumimoji="1" lang="ja-JP" altLang="en-US" sz="1200" dirty="0">
                <a:solidFill>
                  <a:schemeClr val="tx1"/>
                </a:solidFill>
                <a:latin typeface="メイリオ" panose="020B0604030504040204" pitchFamily="50" charset="-128"/>
              </a:endParaRPr>
            </a:p>
          </p:txBody>
        </p:sp>
        <p:sp>
          <p:nvSpPr>
            <p:cNvPr id="92" name="正方形/長方形 91">
              <a:extLst>
                <a:ext uri="{FF2B5EF4-FFF2-40B4-BE49-F238E27FC236}">
                  <a16:creationId xmlns:a16="http://schemas.microsoft.com/office/drawing/2014/main" id="{25A382CE-A41C-4C49-AEDB-FB82FC173011}"/>
                </a:ext>
              </a:extLst>
            </p:cNvPr>
            <p:cNvSpPr/>
            <p:nvPr/>
          </p:nvSpPr>
          <p:spPr>
            <a:xfrm>
              <a:off x="6082288" y="6650932"/>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メイリオ" panose="020B0604030504040204" pitchFamily="50" charset="-128"/>
                </a:rPr>
                <a:t>99</a:t>
              </a:r>
              <a:endParaRPr kumimoji="1" lang="ja-JP" altLang="en-US" sz="1200" dirty="0">
                <a:solidFill>
                  <a:schemeClr val="tx1"/>
                </a:solidFill>
                <a:latin typeface="メイリオ" panose="020B0604030504040204" pitchFamily="50" charset="-128"/>
              </a:endParaRPr>
            </a:p>
          </p:txBody>
        </p:sp>
        <p:sp>
          <p:nvSpPr>
            <p:cNvPr id="93" name="正方形/長方形 92">
              <a:extLst>
                <a:ext uri="{FF2B5EF4-FFF2-40B4-BE49-F238E27FC236}">
                  <a16:creationId xmlns:a16="http://schemas.microsoft.com/office/drawing/2014/main" id="{74549F17-88FF-4ECD-9F3E-9B195F17D407}"/>
                </a:ext>
              </a:extLst>
            </p:cNvPr>
            <p:cNvSpPr/>
            <p:nvPr/>
          </p:nvSpPr>
          <p:spPr>
            <a:xfrm>
              <a:off x="1819989" y="6666926"/>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メイリオ" panose="020B0604030504040204" pitchFamily="50" charset="-128"/>
                </a:rPr>
                <a:t>99</a:t>
              </a:r>
              <a:endParaRPr kumimoji="1" lang="ja-JP" altLang="en-US" sz="1200" dirty="0">
                <a:solidFill>
                  <a:schemeClr val="tx1"/>
                </a:solidFill>
                <a:latin typeface="メイリオ" panose="020B0604030504040204" pitchFamily="50" charset="-128"/>
              </a:endParaRPr>
            </a:p>
          </p:txBody>
        </p:sp>
      </p:grpSp>
      <p:pic>
        <p:nvPicPr>
          <p:cNvPr id="57" name="図 56" descr="グラフ&#10;&#10;自動的に生成された説明">
            <a:extLst>
              <a:ext uri="{FF2B5EF4-FFF2-40B4-BE49-F238E27FC236}">
                <a16:creationId xmlns:a16="http://schemas.microsoft.com/office/drawing/2014/main" id="{66348756-F410-4FB7-83DE-024AF632E462}"/>
              </a:ext>
            </a:extLst>
          </p:cNvPr>
          <p:cNvPicPr>
            <a:picLocks noChangeAspect="1"/>
          </p:cNvPicPr>
          <p:nvPr/>
        </p:nvPicPr>
        <p:blipFill rotWithShape="1">
          <a:blip r:embed="rId9">
            <a:extLst>
              <a:ext uri="{28A0092B-C50C-407E-A947-70E740481C1C}">
                <a14:useLocalDpi xmlns:a14="http://schemas.microsoft.com/office/drawing/2010/main" val="0"/>
              </a:ext>
            </a:extLst>
          </a:blip>
          <a:srcRect l="79888" t="75423" r="8123" b="16811"/>
          <a:stretch/>
        </p:blipFill>
        <p:spPr>
          <a:xfrm>
            <a:off x="7509297" y="457339"/>
            <a:ext cx="889853" cy="305138"/>
          </a:xfrm>
          <a:prstGeom prst="rect">
            <a:avLst/>
          </a:prstGeom>
        </p:spPr>
      </p:pic>
    </p:spTree>
    <p:custDataLst>
      <p:tags r:id="rId1"/>
    </p:custDataLst>
    <p:extLst>
      <p:ext uri="{BB962C8B-B14F-4D97-AF65-F5344CB8AC3E}">
        <p14:creationId xmlns:p14="http://schemas.microsoft.com/office/powerpoint/2010/main" val="1962734963"/>
      </p:ext>
    </p:extLst>
  </p:cSld>
  <p:clrMapOvr>
    <a:masterClrMapping/>
  </p:clrMapOvr>
  <mc:AlternateContent xmlns:mc="http://schemas.openxmlformats.org/markup-compatibility/2006" xmlns:p14="http://schemas.microsoft.com/office/powerpoint/2010/main">
    <mc:Choice Requires="p14">
      <p:transition spd="slow" p14:dur="2000" advTm="13266"/>
    </mc:Choice>
    <mc:Fallback xmlns="">
      <p:transition spd="slow" advTm="13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fade">
                                      <p:cBhvr>
                                        <p:cTn id="10" dur="500"/>
                                        <p:tgtEl>
                                          <p:spTgt spid="8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fade">
                                      <p:cBhvr>
                                        <p:cTn id="27" dur="500"/>
                                        <p:tgtEl>
                                          <p:spTgt spid="79"/>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B67ED53E-6558-44A5-BEE7-7089C5ED38C8}"/>
              </a:ext>
            </a:extLst>
          </p:cNvPr>
          <p:cNvSpPr/>
          <p:nvPr/>
        </p:nvSpPr>
        <p:spPr>
          <a:xfrm>
            <a:off x="-109766" y="3652815"/>
            <a:ext cx="9352111" cy="320524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0" name="正方形/長方形 9">
            <a:extLst>
              <a:ext uri="{FF2B5EF4-FFF2-40B4-BE49-F238E27FC236}">
                <a16:creationId xmlns:a16="http://schemas.microsoft.com/office/drawing/2014/main" id="{56766A9C-64B3-441F-AD22-D423B20112F4}"/>
              </a:ext>
            </a:extLst>
          </p:cNvPr>
          <p:cNvSpPr/>
          <p:nvPr/>
        </p:nvSpPr>
        <p:spPr>
          <a:xfrm>
            <a:off x="-109765" y="451288"/>
            <a:ext cx="9268228" cy="3205245"/>
          </a:xfrm>
          <a:prstGeom prst="rect">
            <a:avLst/>
          </a:prstGeom>
          <a:solidFill>
            <a:schemeClr val="accent6">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メイリオ" panose="020B0604030504040204" pitchFamily="50" charset="-128"/>
            </a:endParaRPr>
          </a:p>
        </p:txBody>
      </p:sp>
      <p:pic>
        <p:nvPicPr>
          <p:cNvPr id="6" name="コンテンツ プレースホルダー 5" descr="ダイアグラム&#10;&#10;自動的に生成された説明">
            <a:extLst>
              <a:ext uri="{FF2B5EF4-FFF2-40B4-BE49-F238E27FC236}">
                <a16:creationId xmlns:a16="http://schemas.microsoft.com/office/drawing/2014/main" id="{B8613F97-1B05-4A01-90D7-A6ECAF572B4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676454"/>
            <a:ext cx="6675429" cy="3168000"/>
          </a:xfrm>
        </p:spPr>
      </p:pic>
      <p:sp>
        <p:nvSpPr>
          <p:cNvPr id="3" name="タイトル 2">
            <a:extLst>
              <a:ext uri="{FF2B5EF4-FFF2-40B4-BE49-F238E27FC236}">
                <a16:creationId xmlns:a16="http://schemas.microsoft.com/office/drawing/2014/main" id="{512125D2-7384-4CE7-A8F0-8987B46F9A5E}"/>
              </a:ext>
            </a:extLst>
          </p:cNvPr>
          <p:cNvSpPr>
            <a:spLocks noGrp="1"/>
          </p:cNvSpPr>
          <p:nvPr>
            <p:ph type="title"/>
          </p:nvPr>
        </p:nvSpPr>
        <p:spPr/>
        <p:txBody>
          <a:bodyPr/>
          <a:lstStyle/>
          <a:p>
            <a:r>
              <a:rPr kumimoji="1" lang="ja-JP" altLang="en-US"/>
              <a:t>冷夏年と近年の比較　③大気上層の高度場（</a:t>
            </a:r>
            <a:r>
              <a:rPr kumimoji="1" lang="en-US" altLang="ja-JP"/>
              <a:t>250hPa</a:t>
            </a:r>
            <a:r>
              <a:rPr kumimoji="1" lang="ja-JP" altLang="en-US"/>
              <a:t>面）</a:t>
            </a:r>
          </a:p>
        </p:txBody>
      </p:sp>
      <p:pic>
        <p:nvPicPr>
          <p:cNvPr id="8" name="図 7" descr="ダイアグラム&#10;&#10;自動的に生成された説明">
            <a:extLst>
              <a:ext uri="{FF2B5EF4-FFF2-40B4-BE49-F238E27FC236}">
                <a16:creationId xmlns:a16="http://schemas.microsoft.com/office/drawing/2014/main" id="{D64AC376-F97E-43B4-B25C-75128864ED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7816"/>
            <a:ext cx="6675429" cy="3168000"/>
          </a:xfrm>
          <a:prstGeom prst="rect">
            <a:avLst/>
          </a:prstGeom>
        </p:spPr>
      </p:pic>
      <p:grpSp>
        <p:nvGrpSpPr>
          <p:cNvPr id="7" name="グループ化 6">
            <a:extLst>
              <a:ext uri="{FF2B5EF4-FFF2-40B4-BE49-F238E27FC236}">
                <a16:creationId xmlns:a16="http://schemas.microsoft.com/office/drawing/2014/main" id="{7687337D-F986-44DD-B015-A9E5936C45E4}"/>
              </a:ext>
            </a:extLst>
          </p:cNvPr>
          <p:cNvGrpSpPr/>
          <p:nvPr/>
        </p:nvGrpSpPr>
        <p:grpSpPr>
          <a:xfrm>
            <a:off x="6670583" y="5842363"/>
            <a:ext cx="3818426" cy="1002091"/>
            <a:chOff x="6203153" y="2615080"/>
            <a:chExt cx="3818426" cy="1002091"/>
          </a:xfrm>
        </p:grpSpPr>
        <p:sp>
          <p:nvSpPr>
            <p:cNvPr id="11" name="正方形/長方形 10">
              <a:extLst>
                <a:ext uri="{FF2B5EF4-FFF2-40B4-BE49-F238E27FC236}">
                  <a16:creationId xmlns:a16="http://schemas.microsoft.com/office/drawing/2014/main" id="{3995368F-3ABB-4A65-B3C7-02F13D3EECD5}"/>
                </a:ext>
              </a:extLst>
            </p:cNvPr>
            <p:cNvSpPr/>
            <p:nvPr/>
          </p:nvSpPr>
          <p:spPr>
            <a:xfrm>
              <a:off x="6203153" y="2660338"/>
              <a:ext cx="2468306" cy="932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2" name="正方形/長方形 11">
              <a:extLst>
                <a:ext uri="{FF2B5EF4-FFF2-40B4-BE49-F238E27FC236}">
                  <a16:creationId xmlns:a16="http://schemas.microsoft.com/office/drawing/2014/main" id="{4B197D41-A34F-49B3-B544-EA7389AE4EBD}"/>
                </a:ext>
              </a:extLst>
            </p:cNvPr>
            <p:cNvSpPr/>
            <p:nvPr/>
          </p:nvSpPr>
          <p:spPr>
            <a:xfrm>
              <a:off x="6216361" y="2615080"/>
              <a:ext cx="3805218" cy="1002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100"/>
                </a:lnSpc>
              </a:pPr>
              <a:r>
                <a:rPr kumimoji="1"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等値線：気候値</a:t>
              </a:r>
              <a:r>
                <a:rPr kumimoji="1" lang="en-US" altLang="ja-JP" sz="14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1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ts val="2100"/>
                </a:lnSpc>
              </a:pPr>
              <a:r>
                <a:rPr kumimoji="1"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陰影：気候値からの偏差</a:t>
              </a:r>
              <a:r>
                <a:rPr kumimoji="1" lang="en-US" altLang="ja-JP" sz="14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1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ts val="2100"/>
                </a:lnSpc>
              </a:pPr>
              <a:r>
                <a:rPr kumimoji="1"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網掛け：信頼係数</a:t>
              </a:r>
              <a:r>
                <a:rPr kumimoji="1" lang="en-US" altLang="ja-JP" sz="1400" dirty="0">
                  <a:solidFill>
                    <a:schemeClr val="tx1">
                      <a:lumMod val="85000"/>
                      <a:lumOff val="15000"/>
                    </a:schemeClr>
                  </a:solidFill>
                  <a:latin typeface="メイリオ" panose="020B0604030504040204" pitchFamily="50" charset="-128"/>
                  <a:ea typeface="メイリオ" panose="020B0604030504040204" pitchFamily="50" charset="-128"/>
                </a:rPr>
                <a:t>90</a:t>
              </a:r>
              <a:r>
                <a:rPr kumimoji="1"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％以上</a:t>
              </a:r>
              <a:endParaRPr kumimoji="1" lang="en-US" altLang="ja-JP" sz="14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3510851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4E5AEE2E-8709-4599-82D6-C3AB5C052C85}"/>
              </a:ext>
            </a:extLst>
          </p:cNvPr>
          <p:cNvSpPr/>
          <p:nvPr/>
        </p:nvSpPr>
        <p:spPr>
          <a:xfrm>
            <a:off x="-109766" y="451289"/>
            <a:ext cx="9352111" cy="640677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2" name="正方形/長方形 11">
            <a:extLst>
              <a:ext uri="{FF2B5EF4-FFF2-40B4-BE49-F238E27FC236}">
                <a16:creationId xmlns:a16="http://schemas.microsoft.com/office/drawing/2014/main" id="{A56CA4E5-CA2A-4225-94D2-CF31864B6F66}"/>
              </a:ext>
            </a:extLst>
          </p:cNvPr>
          <p:cNvSpPr/>
          <p:nvPr/>
        </p:nvSpPr>
        <p:spPr>
          <a:xfrm>
            <a:off x="-109765" y="451288"/>
            <a:ext cx="4681765" cy="6406712"/>
          </a:xfrm>
          <a:prstGeom prst="rect">
            <a:avLst/>
          </a:prstGeom>
          <a:solidFill>
            <a:schemeClr val="accent6">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3" name="タイトル 2">
            <a:extLst>
              <a:ext uri="{FF2B5EF4-FFF2-40B4-BE49-F238E27FC236}">
                <a16:creationId xmlns:a16="http://schemas.microsoft.com/office/drawing/2014/main" id="{512125D2-7384-4CE7-A8F0-8987B46F9A5E}"/>
              </a:ext>
            </a:extLst>
          </p:cNvPr>
          <p:cNvSpPr>
            <a:spLocks noGrp="1"/>
          </p:cNvSpPr>
          <p:nvPr>
            <p:ph type="title"/>
          </p:nvPr>
        </p:nvSpPr>
        <p:spPr/>
        <p:txBody>
          <a:bodyPr/>
          <a:lstStyle/>
          <a:p>
            <a:r>
              <a:rPr kumimoji="1" lang="ja-JP" altLang="en-US"/>
              <a:t>冷夏年と近年の比較　③大気上層の高度場（</a:t>
            </a:r>
            <a:r>
              <a:rPr kumimoji="1" lang="en-US" altLang="ja-JP"/>
              <a:t>250hPa</a:t>
            </a:r>
            <a:r>
              <a:rPr kumimoji="1" lang="ja-JP" altLang="en-US"/>
              <a:t>面）</a:t>
            </a:r>
          </a:p>
        </p:txBody>
      </p:sp>
      <p:pic>
        <p:nvPicPr>
          <p:cNvPr id="8" name="コンテンツ プレースホルダー 7" descr="ダイアグラム&#10;&#10;自動的に生成された説明">
            <a:extLst>
              <a:ext uri="{FF2B5EF4-FFF2-40B4-BE49-F238E27FC236}">
                <a16:creationId xmlns:a16="http://schemas.microsoft.com/office/drawing/2014/main" id="{0D1180E2-1BB2-490E-9803-5AAD14CD60E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952"/>
          <a:stretch/>
        </p:blipFill>
        <p:spPr>
          <a:xfrm>
            <a:off x="4606379" y="930583"/>
            <a:ext cx="4514761" cy="5040000"/>
          </a:xfrm>
        </p:spPr>
      </p:pic>
      <p:pic>
        <p:nvPicPr>
          <p:cNvPr id="10" name="図 9" descr="ダイアグラム&#10;&#10;自動的に生成された説明">
            <a:extLst>
              <a:ext uri="{FF2B5EF4-FFF2-40B4-BE49-F238E27FC236}">
                <a16:creationId xmlns:a16="http://schemas.microsoft.com/office/drawing/2014/main" id="{2E6034CE-84D3-49C5-8C00-97454B300087}"/>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9973"/>
          <a:stretch/>
        </p:blipFill>
        <p:spPr>
          <a:xfrm>
            <a:off x="22860" y="930583"/>
            <a:ext cx="4513690" cy="5040000"/>
          </a:xfrm>
          <a:prstGeom prst="rect">
            <a:avLst/>
          </a:prstGeom>
        </p:spPr>
      </p:pic>
      <p:grpSp>
        <p:nvGrpSpPr>
          <p:cNvPr id="7" name="グループ化 6">
            <a:extLst>
              <a:ext uri="{FF2B5EF4-FFF2-40B4-BE49-F238E27FC236}">
                <a16:creationId xmlns:a16="http://schemas.microsoft.com/office/drawing/2014/main" id="{A5A58B40-3F4B-49F8-8437-97B548BE25BE}"/>
              </a:ext>
            </a:extLst>
          </p:cNvPr>
          <p:cNvGrpSpPr/>
          <p:nvPr/>
        </p:nvGrpSpPr>
        <p:grpSpPr>
          <a:xfrm>
            <a:off x="4606378" y="5855909"/>
            <a:ext cx="3818426" cy="1002091"/>
            <a:chOff x="6203153" y="2615080"/>
            <a:chExt cx="3818426" cy="1002091"/>
          </a:xfrm>
        </p:grpSpPr>
        <p:sp>
          <p:nvSpPr>
            <p:cNvPr id="9" name="正方形/長方形 8">
              <a:extLst>
                <a:ext uri="{FF2B5EF4-FFF2-40B4-BE49-F238E27FC236}">
                  <a16:creationId xmlns:a16="http://schemas.microsoft.com/office/drawing/2014/main" id="{9703256A-B785-40D6-A657-8162B422A1BF}"/>
                </a:ext>
              </a:extLst>
            </p:cNvPr>
            <p:cNvSpPr/>
            <p:nvPr/>
          </p:nvSpPr>
          <p:spPr>
            <a:xfrm>
              <a:off x="6203153" y="2660338"/>
              <a:ext cx="2468306" cy="932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3" name="正方形/長方形 12">
              <a:extLst>
                <a:ext uri="{FF2B5EF4-FFF2-40B4-BE49-F238E27FC236}">
                  <a16:creationId xmlns:a16="http://schemas.microsoft.com/office/drawing/2014/main" id="{0004A434-69AF-45E1-AB7E-BE968289B49E}"/>
                </a:ext>
              </a:extLst>
            </p:cNvPr>
            <p:cNvSpPr/>
            <p:nvPr/>
          </p:nvSpPr>
          <p:spPr>
            <a:xfrm>
              <a:off x="6216361" y="2615080"/>
              <a:ext cx="3805218" cy="1002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100"/>
                </a:lnSpc>
              </a:pPr>
              <a:r>
                <a:rPr kumimoji="1"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等値線：気候値</a:t>
              </a:r>
              <a:r>
                <a:rPr kumimoji="1" lang="en-US" altLang="ja-JP" sz="14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1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ts val="2100"/>
                </a:lnSpc>
              </a:pPr>
              <a:r>
                <a:rPr kumimoji="1"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陰影：気候値からの偏差</a:t>
              </a:r>
              <a:r>
                <a:rPr kumimoji="1" lang="en-US" altLang="ja-JP" sz="14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1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ts val="2100"/>
                </a:lnSpc>
              </a:pPr>
              <a:r>
                <a:rPr kumimoji="1"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網掛け：信頼係数</a:t>
              </a:r>
              <a:r>
                <a:rPr kumimoji="1" lang="en-US" altLang="ja-JP" sz="1400" dirty="0">
                  <a:solidFill>
                    <a:schemeClr val="tx1">
                      <a:lumMod val="85000"/>
                      <a:lumOff val="15000"/>
                    </a:schemeClr>
                  </a:solidFill>
                  <a:latin typeface="メイリオ" panose="020B0604030504040204" pitchFamily="50" charset="-128"/>
                  <a:ea typeface="メイリオ" panose="020B0604030504040204" pitchFamily="50" charset="-128"/>
                </a:rPr>
                <a:t>90</a:t>
              </a:r>
              <a:r>
                <a:rPr kumimoji="1" lang="ja-JP" altLang="en-US" sz="1400" dirty="0">
                  <a:solidFill>
                    <a:schemeClr val="tx1">
                      <a:lumMod val="85000"/>
                      <a:lumOff val="15000"/>
                    </a:schemeClr>
                  </a:solidFill>
                  <a:latin typeface="メイリオ" panose="020B0604030504040204" pitchFamily="50" charset="-128"/>
                  <a:ea typeface="メイリオ" panose="020B0604030504040204" pitchFamily="50" charset="-128"/>
                </a:rPr>
                <a:t>％以上</a:t>
              </a:r>
              <a:endParaRPr kumimoji="1" lang="en-US" altLang="ja-JP" sz="14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1500760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E100D2EB-1284-4B3F-B3A0-EDA22BDA27F0}"/>
              </a:ext>
            </a:extLst>
          </p:cNvPr>
          <p:cNvSpPr/>
          <p:nvPr/>
        </p:nvSpPr>
        <p:spPr>
          <a:xfrm>
            <a:off x="-109766" y="3652815"/>
            <a:ext cx="9352111" cy="320524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20" name="正方形/長方形 19">
            <a:extLst>
              <a:ext uri="{FF2B5EF4-FFF2-40B4-BE49-F238E27FC236}">
                <a16:creationId xmlns:a16="http://schemas.microsoft.com/office/drawing/2014/main" id="{CE8B2943-F220-41A1-8B61-9867E0E6D0F1}"/>
              </a:ext>
            </a:extLst>
          </p:cNvPr>
          <p:cNvSpPr/>
          <p:nvPr/>
        </p:nvSpPr>
        <p:spPr>
          <a:xfrm>
            <a:off x="-109765" y="451288"/>
            <a:ext cx="9268228" cy="3205245"/>
          </a:xfrm>
          <a:prstGeom prst="rect">
            <a:avLst/>
          </a:prstGeom>
          <a:solidFill>
            <a:schemeClr val="accent6">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3" name="タイトル 2">
            <a:extLst>
              <a:ext uri="{FF2B5EF4-FFF2-40B4-BE49-F238E27FC236}">
                <a16:creationId xmlns:a16="http://schemas.microsoft.com/office/drawing/2014/main" id="{512125D2-7384-4CE7-A8F0-8987B46F9A5E}"/>
              </a:ext>
            </a:extLst>
          </p:cNvPr>
          <p:cNvSpPr>
            <a:spLocks noGrp="1"/>
          </p:cNvSpPr>
          <p:nvPr>
            <p:ph type="title"/>
          </p:nvPr>
        </p:nvSpPr>
        <p:spPr/>
        <p:txBody>
          <a:bodyPr>
            <a:normAutofit/>
          </a:bodyPr>
          <a:lstStyle/>
          <a:p>
            <a:r>
              <a:rPr kumimoji="1" lang="ja-JP" altLang="en-US"/>
              <a:t>冷夏年と近年の比較　④対流活動</a:t>
            </a:r>
          </a:p>
        </p:txBody>
      </p:sp>
      <p:pic>
        <p:nvPicPr>
          <p:cNvPr id="16" name="コンテンツ プレースホルダー 15" descr="ダイアグラム&#10;&#10;自動的に生成された説明">
            <a:extLst>
              <a:ext uri="{FF2B5EF4-FFF2-40B4-BE49-F238E27FC236}">
                <a16:creationId xmlns:a16="http://schemas.microsoft.com/office/drawing/2014/main" id="{61945F9A-C07F-4190-B98D-F8914AC043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676454"/>
            <a:ext cx="6675429" cy="3168000"/>
          </a:xfrm>
        </p:spPr>
      </p:pic>
      <p:pic>
        <p:nvPicPr>
          <p:cNvPr id="18" name="図 17" descr="ダイアグラム&#10;&#10;中程度の精度で自動的に生成された説明">
            <a:extLst>
              <a:ext uri="{FF2B5EF4-FFF2-40B4-BE49-F238E27FC236}">
                <a16:creationId xmlns:a16="http://schemas.microsoft.com/office/drawing/2014/main" id="{EBC47675-ECDD-4F40-B811-6C55DB513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7816"/>
            <a:ext cx="6675429" cy="3168000"/>
          </a:xfrm>
          <a:prstGeom prst="rect">
            <a:avLst/>
          </a:prstGeom>
        </p:spPr>
      </p:pic>
    </p:spTree>
    <p:extLst>
      <p:ext uri="{BB962C8B-B14F-4D97-AF65-F5344CB8AC3E}">
        <p14:creationId xmlns:p14="http://schemas.microsoft.com/office/powerpoint/2010/main" val="4216219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descr="グラフィカル ユーザー インターフェイス が含まれている画像&#10;&#10;自動的に生成された説明">
            <a:extLst>
              <a:ext uri="{FF2B5EF4-FFF2-40B4-BE49-F238E27FC236}">
                <a16:creationId xmlns:a16="http://schemas.microsoft.com/office/drawing/2014/main" id="{9B5F5B6D-9663-435D-B755-75A9F7C365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6492" y="449599"/>
            <a:ext cx="7531016" cy="6408401"/>
          </a:xfrm>
        </p:spPr>
      </p:pic>
      <p:sp>
        <p:nvSpPr>
          <p:cNvPr id="3" name="タイトル 2">
            <a:extLst>
              <a:ext uri="{FF2B5EF4-FFF2-40B4-BE49-F238E27FC236}">
                <a16:creationId xmlns:a16="http://schemas.microsoft.com/office/drawing/2014/main" id="{177AFDF9-2626-4508-BF56-F73DFB278351}"/>
              </a:ext>
            </a:extLst>
          </p:cNvPr>
          <p:cNvSpPr>
            <a:spLocks noGrp="1"/>
          </p:cNvSpPr>
          <p:nvPr>
            <p:ph type="title"/>
          </p:nvPr>
        </p:nvSpPr>
        <p:spPr/>
        <p:txBody>
          <a:bodyPr/>
          <a:lstStyle/>
          <a:p>
            <a:r>
              <a:rPr kumimoji="1" lang="ja-JP" altLang="en-US"/>
              <a:t>近年の大気下層の高度場（</a:t>
            </a:r>
            <a:r>
              <a:rPr kumimoji="1" lang="en-US" altLang="ja-JP"/>
              <a:t>975hPa</a:t>
            </a:r>
            <a:r>
              <a:rPr kumimoji="1" lang="ja-JP" altLang="en-US"/>
              <a:t>面）</a:t>
            </a:r>
          </a:p>
        </p:txBody>
      </p:sp>
      <p:sp>
        <p:nvSpPr>
          <p:cNvPr id="7" name="正方形/長方形 6">
            <a:extLst>
              <a:ext uri="{FF2B5EF4-FFF2-40B4-BE49-F238E27FC236}">
                <a16:creationId xmlns:a16="http://schemas.microsoft.com/office/drawing/2014/main" id="{2D55BE2B-120B-49B6-B508-EE44958A4481}"/>
              </a:ext>
            </a:extLst>
          </p:cNvPr>
          <p:cNvSpPr/>
          <p:nvPr/>
        </p:nvSpPr>
        <p:spPr>
          <a:xfrm>
            <a:off x="5952380" y="5550077"/>
            <a:ext cx="3191620" cy="118976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a:latin typeface="メイリオ" panose="020B0604030504040204" pitchFamily="50" charset="-128"/>
                <a:ea typeface="メイリオ" panose="020B0604030504040204" pitchFamily="50" charset="-128"/>
              </a:rPr>
              <a:t>等値線：気候値</a:t>
            </a:r>
            <a:endParaRPr kumimoji="1" lang="en-US" altLang="ja-JP">
              <a:latin typeface="メイリオ" panose="020B0604030504040204" pitchFamily="50" charset="-128"/>
              <a:ea typeface="メイリオ" panose="020B0604030504040204" pitchFamily="50" charset="-128"/>
            </a:endParaRPr>
          </a:p>
          <a:p>
            <a:r>
              <a:rPr kumimoji="1" lang="ja-JP" altLang="en-US">
                <a:latin typeface="メイリオ" panose="020B0604030504040204" pitchFamily="50" charset="-128"/>
                <a:ea typeface="メイリオ" panose="020B0604030504040204" pitchFamily="50" charset="-128"/>
              </a:rPr>
              <a:t>陰影：気候値からの偏差</a:t>
            </a:r>
            <a:r>
              <a:rPr kumimoji="1" lang="en-US" altLang="ja-JP">
                <a:latin typeface="メイリオ" panose="020B0604030504040204" pitchFamily="50" charset="-128"/>
                <a:ea typeface="メイリオ" panose="020B0604030504040204" pitchFamily="50" charset="-128"/>
              </a:rPr>
              <a:t>(m)</a:t>
            </a:r>
          </a:p>
        </p:txBody>
      </p:sp>
    </p:spTree>
    <p:extLst>
      <p:ext uri="{BB962C8B-B14F-4D97-AF65-F5344CB8AC3E}">
        <p14:creationId xmlns:p14="http://schemas.microsoft.com/office/powerpoint/2010/main" val="1619144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マップ が含まれている画像&#10;&#10;自動的に生成された説明">
            <a:extLst>
              <a:ext uri="{FF2B5EF4-FFF2-40B4-BE49-F238E27FC236}">
                <a16:creationId xmlns:a16="http://schemas.microsoft.com/office/drawing/2014/main" id="{CAA5F9B8-80B6-49AA-9EAD-4E71D9809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939" y="450000"/>
            <a:ext cx="7744122" cy="6408000"/>
          </a:xfrm>
          <a:prstGeom prst="rect">
            <a:avLst/>
          </a:prstGeom>
        </p:spPr>
      </p:pic>
      <p:sp>
        <p:nvSpPr>
          <p:cNvPr id="15" name="正方形/長方形 14">
            <a:extLst>
              <a:ext uri="{FF2B5EF4-FFF2-40B4-BE49-F238E27FC236}">
                <a16:creationId xmlns:a16="http://schemas.microsoft.com/office/drawing/2014/main" id="{8AE00FF1-D8EB-4858-895D-BEAC75AA42FB}"/>
              </a:ext>
            </a:extLst>
          </p:cNvPr>
          <p:cNvSpPr/>
          <p:nvPr/>
        </p:nvSpPr>
        <p:spPr>
          <a:xfrm>
            <a:off x="5952380" y="5550077"/>
            <a:ext cx="3191620" cy="118976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a:latin typeface="メイリオ" panose="020B0604030504040204" pitchFamily="50" charset="-128"/>
                <a:ea typeface="メイリオ" panose="020B0604030504040204" pitchFamily="50" charset="-128"/>
              </a:rPr>
              <a:t>等値線：気候値</a:t>
            </a:r>
            <a:endParaRPr kumimoji="1" lang="en-US" altLang="ja-JP">
              <a:latin typeface="メイリオ" panose="020B0604030504040204" pitchFamily="50" charset="-128"/>
              <a:ea typeface="メイリオ" panose="020B0604030504040204" pitchFamily="50" charset="-128"/>
            </a:endParaRPr>
          </a:p>
          <a:p>
            <a:r>
              <a:rPr kumimoji="1" lang="ja-JP" altLang="en-US">
                <a:latin typeface="メイリオ" panose="020B0604030504040204" pitchFamily="50" charset="-128"/>
                <a:ea typeface="メイリオ" panose="020B0604030504040204" pitchFamily="50" charset="-128"/>
              </a:rPr>
              <a:t>陰影：気候値からの偏差</a:t>
            </a:r>
            <a:r>
              <a:rPr kumimoji="1" lang="en-US" altLang="ja-JP">
                <a:latin typeface="メイリオ" panose="020B0604030504040204" pitchFamily="50" charset="-128"/>
                <a:ea typeface="メイリオ" panose="020B0604030504040204" pitchFamily="50" charset="-128"/>
              </a:rPr>
              <a:t>(m)</a:t>
            </a:r>
          </a:p>
        </p:txBody>
      </p:sp>
      <p:sp>
        <p:nvSpPr>
          <p:cNvPr id="3" name="タイトル 2">
            <a:extLst>
              <a:ext uri="{FF2B5EF4-FFF2-40B4-BE49-F238E27FC236}">
                <a16:creationId xmlns:a16="http://schemas.microsoft.com/office/drawing/2014/main" id="{177AFDF9-2626-4508-BF56-F73DFB278351}"/>
              </a:ext>
            </a:extLst>
          </p:cNvPr>
          <p:cNvSpPr>
            <a:spLocks noGrp="1"/>
          </p:cNvSpPr>
          <p:nvPr>
            <p:ph type="title"/>
          </p:nvPr>
        </p:nvSpPr>
        <p:spPr/>
        <p:txBody>
          <a:bodyPr/>
          <a:lstStyle/>
          <a:p>
            <a:r>
              <a:rPr kumimoji="1" lang="ja-JP" altLang="en-US"/>
              <a:t>近年の大気上層の高度場（</a:t>
            </a:r>
            <a:r>
              <a:rPr kumimoji="1" lang="en-US" altLang="ja-JP"/>
              <a:t>250hPa</a:t>
            </a:r>
            <a:r>
              <a:rPr kumimoji="1" lang="ja-JP" altLang="en-US"/>
              <a:t>面）</a:t>
            </a:r>
          </a:p>
        </p:txBody>
      </p:sp>
    </p:spTree>
    <p:extLst>
      <p:ext uri="{BB962C8B-B14F-4D97-AF65-F5344CB8AC3E}">
        <p14:creationId xmlns:p14="http://schemas.microsoft.com/office/powerpoint/2010/main" val="3677985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ダイアグラム が含まれている画像&#10;&#10;自動的に生成された説明">
            <a:extLst>
              <a:ext uri="{FF2B5EF4-FFF2-40B4-BE49-F238E27FC236}">
                <a16:creationId xmlns:a16="http://schemas.microsoft.com/office/drawing/2014/main" id="{4CB74DFE-0CD5-4DB6-BEB4-FEC3356AFF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51823"/>
            <a:ext cx="9144000" cy="5835708"/>
          </a:xfrm>
        </p:spPr>
      </p:pic>
      <p:sp>
        <p:nvSpPr>
          <p:cNvPr id="3" name="タイトル 2">
            <a:extLst>
              <a:ext uri="{FF2B5EF4-FFF2-40B4-BE49-F238E27FC236}">
                <a16:creationId xmlns:a16="http://schemas.microsoft.com/office/drawing/2014/main" id="{177AFDF9-2626-4508-BF56-F73DFB278351}"/>
              </a:ext>
            </a:extLst>
          </p:cNvPr>
          <p:cNvSpPr>
            <a:spLocks noGrp="1"/>
          </p:cNvSpPr>
          <p:nvPr>
            <p:ph type="title"/>
          </p:nvPr>
        </p:nvSpPr>
        <p:spPr/>
        <p:txBody>
          <a:bodyPr/>
          <a:lstStyle/>
          <a:p>
            <a:r>
              <a:rPr kumimoji="1" lang="ja-JP" altLang="en-US"/>
              <a:t>冷夏年の大気下層の高度場（</a:t>
            </a:r>
            <a:r>
              <a:rPr kumimoji="1" lang="en-US" altLang="ja-JP"/>
              <a:t>975hPa</a:t>
            </a:r>
            <a:r>
              <a:rPr kumimoji="1" lang="ja-JP" altLang="en-US"/>
              <a:t>面）</a:t>
            </a:r>
          </a:p>
        </p:txBody>
      </p:sp>
      <p:sp>
        <p:nvSpPr>
          <p:cNvPr id="7" name="正方形/長方形 6">
            <a:extLst>
              <a:ext uri="{FF2B5EF4-FFF2-40B4-BE49-F238E27FC236}">
                <a16:creationId xmlns:a16="http://schemas.microsoft.com/office/drawing/2014/main" id="{2D55BE2B-120B-49B6-B508-EE44958A4481}"/>
              </a:ext>
            </a:extLst>
          </p:cNvPr>
          <p:cNvSpPr/>
          <p:nvPr/>
        </p:nvSpPr>
        <p:spPr>
          <a:xfrm>
            <a:off x="6947992" y="5518372"/>
            <a:ext cx="2196008" cy="81862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a:latin typeface="メイリオ" panose="020B0604030504040204" pitchFamily="50" charset="-128"/>
                <a:ea typeface="メイリオ" panose="020B0604030504040204" pitchFamily="50" charset="-128"/>
              </a:rPr>
              <a:t>等値線：気候値</a:t>
            </a:r>
            <a:endParaRPr kumimoji="1" lang="en-US" altLang="ja-JP">
              <a:latin typeface="メイリオ" panose="020B0604030504040204" pitchFamily="50" charset="-128"/>
              <a:ea typeface="メイリオ" panose="020B0604030504040204" pitchFamily="50" charset="-128"/>
            </a:endParaRPr>
          </a:p>
          <a:p>
            <a:r>
              <a:rPr kumimoji="1" lang="ja-JP" altLang="en-US">
                <a:latin typeface="メイリオ" panose="020B0604030504040204" pitchFamily="50" charset="-128"/>
                <a:ea typeface="メイリオ" panose="020B0604030504040204" pitchFamily="50" charset="-128"/>
              </a:rPr>
              <a:t>陰影：気候値からの偏差</a:t>
            </a:r>
            <a:r>
              <a:rPr kumimoji="1" lang="en-US" altLang="ja-JP">
                <a:latin typeface="メイリオ" panose="020B0604030504040204" pitchFamily="50" charset="-128"/>
                <a:ea typeface="メイリオ" panose="020B0604030504040204" pitchFamily="50" charset="-128"/>
              </a:rPr>
              <a:t>(m)</a:t>
            </a:r>
          </a:p>
        </p:txBody>
      </p:sp>
    </p:spTree>
    <p:extLst>
      <p:ext uri="{BB962C8B-B14F-4D97-AF65-F5344CB8AC3E}">
        <p14:creationId xmlns:p14="http://schemas.microsoft.com/office/powerpoint/2010/main" val="4170603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設計図 が含まれている画像&#10;&#10;自動的に生成された説明">
            <a:extLst>
              <a:ext uri="{FF2B5EF4-FFF2-40B4-BE49-F238E27FC236}">
                <a16:creationId xmlns:a16="http://schemas.microsoft.com/office/drawing/2014/main" id="{4D526154-A113-4006-B67E-84234DBD47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0661"/>
            <a:ext cx="9144000" cy="5674764"/>
          </a:xfrm>
          <a:prstGeom prst="rect">
            <a:avLst/>
          </a:prstGeom>
        </p:spPr>
      </p:pic>
      <p:sp>
        <p:nvSpPr>
          <p:cNvPr id="3" name="タイトル 2">
            <a:extLst>
              <a:ext uri="{FF2B5EF4-FFF2-40B4-BE49-F238E27FC236}">
                <a16:creationId xmlns:a16="http://schemas.microsoft.com/office/drawing/2014/main" id="{177AFDF9-2626-4508-BF56-F73DFB278351}"/>
              </a:ext>
            </a:extLst>
          </p:cNvPr>
          <p:cNvSpPr>
            <a:spLocks noGrp="1"/>
          </p:cNvSpPr>
          <p:nvPr>
            <p:ph type="title"/>
          </p:nvPr>
        </p:nvSpPr>
        <p:spPr/>
        <p:txBody>
          <a:bodyPr/>
          <a:lstStyle/>
          <a:p>
            <a:r>
              <a:rPr kumimoji="1" lang="ja-JP" altLang="en-US"/>
              <a:t>冷夏年の大気上層の高度場（</a:t>
            </a:r>
            <a:r>
              <a:rPr kumimoji="1" lang="en-US" altLang="ja-JP"/>
              <a:t>250hPa</a:t>
            </a:r>
            <a:r>
              <a:rPr kumimoji="1" lang="ja-JP" altLang="en-US"/>
              <a:t>面）</a:t>
            </a:r>
          </a:p>
        </p:txBody>
      </p:sp>
      <p:sp>
        <p:nvSpPr>
          <p:cNvPr id="4" name="正方形/長方形 3">
            <a:extLst>
              <a:ext uri="{FF2B5EF4-FFF2-40B4-BE49-F238E27FC236}">
                <a16:creationId xmlns:a16="http://schemas.microsoft.com/office/drawing/2014/main" id="{589AD984-AD26-43BB-8225-3D9E65D75FB9}"/>
              </a:ext>
            </a:extLst>
          </p:cNvPr>
          <p:cNvSpPr/>
          <p:nvPr/>
        </p:nvSpPr>
        <p:spPr>
          <a:xfrm>
            <a:off x="6947992" y="5435245"/>
            <a:ext cx="2196008" cy="81862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a:latin typeface="メイリオ" panose="020B0604030504040204" pitchFamily="50" charset="-128"/>
                <a:ea typeface="メイリオ" panose="020B0604030504040204" pitchFamily="50" charset="-128"/>
              </a:rPr>
              <a:t>等値線：気候値</a:t>
            </a:r>
            <a:endParaRPr kumimoji="1" lang="en-US" altLang="ja-JP">
              <a:latin typeface="メイリオ" panose="020B0604030504040204" pitchFamily="50" charset="-128"/>
              <a:ea typeface="メイリオ" panose="020B0604030504040204" pitchFamily="50" charset="-128"/>
            </a:endParaRPr>
          </a:p>
          <a:p>
            <a:r>
              <a:rPr kumimoji="1" lang="ja-JP" altLang="en-US">
                <a:latin typeface="メイリオ" panose="020B0604030504040204" pitchFamily="50" charset="-128"/>
                <a:ea typeface="メイリオ" panose="020B0604030504040204" pitchFamily="50" charset="-128"/>
              </a:rPr>
              <a:t>陰影：気候値からの偏差</a:t>
            </a:r>
            <a:r>
              <a:rPr kumimoji="1" lang="en-US" altLang="ja-JP">
                <a:latin typeface="メイリオ" panose="020B0604030504040204" pitchFamily="50" charset="-128"/>
                <a:ea typeface="メイリオ" panose="020B0604030504040204" pitchFamily="50" charset="-128"/>
              </a:rPr>
              <a:t>(m)</a:t>
            </a:r>
          </a:p>
        </p:txBody>
      </p:sp>
    </p:spTree>
    <p:extLst>
      <p:ext uri="{BB962C8B-B14F-4D97-AF65-F5344CB8AC3E}">
        <p14:creationId xmlns:p14="http://schemas.microsoft.com/office/powerpoint/2010/main" val="738771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5">
            <a:extLst>
              <a:ext uri="{FF2B5EF4-FFF2-40B4-BE49-F238E27FC236}">
                <a16:creationId xmlns:a16="http://schemas.microsoft.com/office/drawing/2014/main" id="{98B99DCF-94E8-4A96-BFCA-359A52870D44}"/>
              </a:ext>
            </a:extLst>
          </p:cNvPr>
          <p:cNvGraphicFramePr>
            <a:graphicFrameLocks noGrp="1"/>
          </p:cNvGraphicFramePr>
          <p:nvPr/>
        </p:nvGraphicFramePr>
        <p:xfrm>
          <a:off x="4318000" y="806022"/>
          <a:ext cx="4771222" cy="2003900"/>
        </p:xfrm>
        <a:graphic>
          <a:graphicData uri="http://schemas.openxmlformats.org/drawingml/2006/table">
            <a:tbl>
              <a:tblPr firstRow="1" bandRow="1">
                <a:tableStyleId>{74C1A8A3-306A-4EB7-A6B1-4F7E0EB9C5D6}</a:tableStyleId>
              </a:tblPr>
              <a:tblGrid>
                <a:gridCol w="1563722">
                  <a:extLst>
                    <a:ext uri="{9D8B030D-6E8A-4147-A177-3AD203B41FA5}">
                      <a16:colId xmlns:a16="http://schemas.microsoft.com/office/drawing/2014/main" val="2569616458"/>
                    </a:ext>
                  </a:extLst>
                </a:gridCol>
                <a:gridCol w="1680874">
                  <a:extLst>
                    <a:ext uri="{9D8B030D-6E8A-4147-A177-3AD203B41FA5}">
                      <a16:colId xmlns:a16="http://schemas.microsoft.com/office/drawing/2014/main" val="1970480336"/>
                    </a:ext>
                  </a:extLst>
                </a:gridCol>
                <a:gridCol w="1526626">
                  <a:extLst>
                    <a:ext uri="{9D8B030D-6E8A-4147-A177-3AD203B41FA5}">
                      <a16:colId xmlns:a16="http://schemas.microsoft.com/office/drawing/2014/main" val="1169024787"/>
                    </a:ext>
                  </a:extLst>
                </a:gridCol>
              </a:tblGrid>
              <a:tr h="800100">
                <a:tc>
                  <a:txBody>
                    <a:bodyPr/>
                    <a:lstStyle/>
                    <a:p>
                      <a:pPr algn="ctr"/>
                      <a:r>
                        <a:rPr kumimoji="1" lang="en-US" altLang="ja-JP" sz="2000">
                          <a:latin typeface="メイリオ" panose="020B0604030504040204" pitchFamily="50" charset="-128"/>
                        </a:rPr>
                        <a:t>PJ</a:t>
                      </a:r>
                      <a:r>
                        <a:rPr kumimoji="1" lang="ja-JP" altLang="en-US" sz="2000">
                          <a:latin typeface="メイリオ" panose="020B0604030504040204" pitchFamily="50" charset="-128"/>
                        </a:rPr>
                        <a:t>パターン</a:t>
                      </a:r>
                    </a:p>
                  </a:txBody>
                  <a:tcPr marL="115344" marR="115344" marT="57672" marB="57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ja-JP" altLang="en-US" sz="2000">
                          <a:latin typeface="メイリオ" panose="020B0604030504040204" pitchFamily="50" charset="-128"/>
                        </a:rPr>
                        <a:t>フィリピン海付近</a:t>
                      </a:r>
                    </a:p>
                  </a:txBody>
                  <a:tcPr marL="115344" marR="115344" marT="57672" marB="57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2000">
                          <a:latin typeface="メイリオ" panose="020B0604030504040204" pitchFamily="50" charset="-128"/>
                        </a:rPr>
                        <a:t>日本付近</a:t>
                      </a:r>
                    </a:p>
                  </a:txBody>
                  <a:tcPr marL="115344" marR="115344" marT="57672" marB="57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3577027"/>
                  </a:ext>
                </a:extLst>
              </a:tr>
              <a:tr h="601900">
                <a:tc>
                  <a:txBody>
                    <a:bodyPr/>
                    <a:lstStyle/>
                    <a:p>
                      <a:pPr algn="ctr"/>
                      <a:r>
                        <a:rPr kumimoji="1" lang="ja-JP" altLang="en-US" sz="2000">
                          <a:latin typeface="メイリオ" panose="020B0604030504040204" pitchFamily="50" charset="-128"/>
                        </a:rPr>
                        <a:t>正</a:t>
                      </a:r>
                    </a:p>
                  </a:txBody>
                  <a:tcPr marL="115344" marR="115344" marT="57672" marB="57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2000">
                          <a:latin typeface="メイリオ" panose="020B0604030504040204" pitchFamily="50" charset="-128"/>
                        </a:rPr>
                        <a:t>低気圧偏差</a:t>
                      </a:r>
                    </a:p>
                  </a:txBody>
                  <a:tcPr marL="115344" marR="115344" marT="57672" marB="57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2000">
                          <a:latin typeface="メイリオ" panose="020B0604030504040204" pitchFamily="50" charset="-128"/>
                        </a:rPr>
                        <a:t>高気圧偏差</a:t>
                      </a:r>
                    </a:p>
                  </a:txBody>
                  <a:tcPr marL="115344" marR="115344" marT="57672" marB="57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5762689"/>
                  </a:ext>
                </a:extLst>
              </a:tr>
              <a:tr h="601900">
                <a:tc>
                  <a:txBody>
                    <a:bodyPr/>
                    <a:lstStyle/>
                    <a:p>
                      <a:pPr algn="ctr"/>
                      <a:r>
                        <a:rPr kumimoji="1" lang="ja-JP" altLang="en-US" sz="2000" b="1">
                          <a:latin typeface="メイリオ" panose="020B0604030504040204" pitchFamily="50" charset="-128"/>
                        </a:rPr>
                        <a:t>負</a:t>
                      </a:r>
                    </a:p>
                  </a:txBody>
                  <a:tcPr marL="115344" marR="115344" marT="57672" marB="57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2000" b="1">
                          <a:latin typeface="メイリオ" panose="020B0604030504040204" pitchFamily="50" charset="-128"/>
                        </a:rPr>
                        <a:t>高気圧偏差</a:t>
                      </a:r>
                    </a:p>
                  </a:txBody>
                  <a:tcPr marL="115344" marR="115344" marT="57672" marB="57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2000" b="1">
                          <a:latin typeface="メイリオ" panose="020B0604030504040204" pitchFamily="50" charset="-128"/>
                        </a:rPr>
                        <a:t>低気圧偏差</a:t>
                      </a:r>
                    </a:p>
                  </a:txBody>
                  <a:tcPr marL="115344" marR="115344" marT="57672" marB="57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1401810"/>
                  </a:ext>
                </a:extLst>
              </a:tr>
            </a:tbl>
          </a:graphicData>
        </a:graphic>
      </p:graphicFrame>
      <p:sp>
        <p:nvSpPr>
          <p:cNvPr id="3" name="タイトル 2">
            <a:extLst>
              <a:ext uri="{FF2B5EF4-FFF2-40B4-BE49-F238E27FC236}">
                <a16:creationId xmlns:a16="http://schemas.microsoft.com/office/drawing/2014/main" id="{7A3EE31F-57A7-4FCE-AFC6-2C0F3AB2E905}"/>
              </a:ext>
            </a:extLst>
          </p:cNvPr>
          <p:cNvSpPr>
            <a:spLocks noGrp="1"/>
          </p:cNvSpPr>
          <p:nvPr>
            <p:ph type="title"/>
          </p:nvPr>
        </p:nvSpPr>
        <p:spPr/>
        <p:txBody>
          <a:bodyPr>
            <a:normAutofit fontScale="90000"/>
          </a:bodyPr>
          <a:lstStyle/>
          <a:p>
            <a:r>
              <a:rPr kumimoji="1" lang="ja-JP" altLang="en-US"/>
              <a:t>研究背景＆目的 </a:t>
            </a:r>
            <a:r>
              <a:rPr kumimoji="1" lang="ja-JP" altLang="en-US" sz="2200"/>
              <a:t>－夏季太平洋西部の代表的な気圧配置パターン－ 　</a:t>
            </a:r>
            <a:endParaRPr kumimoji="1" lang="ja-JP" altLang="en-US"/>
          </a:p>
        </p:txBody>
      </p:sp>
      <p:sp>
        <p:nvSpPr>
          <p:cNvPr id="10" name="スライド番号プレースホルダー 9">
            <a:extLst>
              <a:ext uri="{FF2B5EF4-FFF2-40B4-BE49-F238E27FC236}">
                <a16:creationId xmlns:a16="http://schemas.microsoft.com/office/drawing/2014/main" id="{211A1711-0522-478F-9BCE-0D1502ADF4DF}"/>
              </a:ext>
            </a:extLst>
          </p:cNvPr>
          <p:cNvSpPr>
            <a:spLocks noGrp="1"/>
          </p:cNvSpPr>
          <p:nvPr>
            <p:ph type="sldNum" sz="quarter" idx="12"/>
          </p:nvPr>
        </p:nvSpPr>
        <p:spPr/>
        <p:txBody>
          <a:bodyPr/>
          <a:lstStyle/>
          <a:p>
            <a:fld id="{059AD247-B2A3-4F45-9656-C7AEB2D890CE}" type="slidenum">
              <a:rPr kumimoji="1" lang="ja-JP" altLang="en-US" smtClean="0"/>
              <a:pPr/>
              <a:t>2</a:t>
            </a:fld>
            <a:endParaRPr kumimoji="1" lang="ja-JP" altLang="en-US"/>
          </a:p>
        </p:txBody>
      </p:sp>
      <p:grpSp>
        <p:nvGrpSpPr>
          <p:cNvPr id="6" name="グループ化 5">
            <a:extLst>
              <a:ext uri="{FF2B5EF4-FFF2-40B4-BE49-F238E27FC236}">
                <a16:creationId xmlns:a16="http://schemas.microsoft.com/office/drawing/2014/main" id="{5F941CAB-40AC-4F82-B4DA-60077D679C0D}"/>
              </a:ext>
            </a:extLst>
          </p:cNvPr>
          <p:cNvGrpSpPr/>
          <p:nvPr/>
        </p:nvGrpSpPr>
        <p:grpSpPr>
          <a:xfrm>
            <a:off x="-127000" y="514776"/>
            <a:ext cx="4600190" cy="4679270"/>
            <a:chOff x="50800" y="1118280"/>
            <a:chExt cx="4600190" cy="4679270"/>
          </a:xfrm>
        </p:grpSpPr>
        <p:grpSp>
          <p:nvGrpSpPr>
            <p:cNvPr id="2" name="グループ化 1">
              <a:extLst>
                <a:ext uri="{FF2B5EF4-FFF2-40B4-BE49-F238E27FC236}">
                  <a16:creationId xmlns:a16="http://schemas.microsoft.com/office/drawing/2014/main" id="{0D46F835-8E9F-48E0-84E0-0FD05A02EAE2}"/>
                </a:ext>
              </a:extLst>
            </p:cNvPr>
            <p:cNvGrpSpPr/>
            <p:nvPr/>
          </p:nvGrpSpPr>
          <p:grpSpPr>
            <a:xfrm>
              <a:off x="50800" y="1118280"/>
              <a:ext cx="4600190" cy="4404330"/>
              <a:chOff x="357412" y="834795"/>
              <a:chExt cx="4600190" cy="4404330"/>
            </a:xfrm>
          </p:grpSpPr>
          <p:pic>
            <p:nvPicPr>
              <p:cNvPr id="13" name="図 12">
                <a:extLst>
                  <a:ext uri="{FF2B5EF4-FFF2-40B4-BE49-F238E27FC236}">
                    <a16:creationId xmlns:a16="http://schemas.microsoft.com/office/drawing/2014/main" id="{BCD6141E-8DE3-4A66-89B1-7C09EC49734B}"/>
                  </a:ext>
                </a:extLst>
              </p:cNvPr>
              <p:cNvPicPr>
                <a:picLocks noChangeAspect="1"/>
              </p:cNvPicPr>
              <p:nvPr/>
            </p:nvPicPr>
            <p:blipFill>
              <a:blip r:embed="rId4"/>
              <a:stretch>
                <a:fillRect/>
              </a:stretch>
            </p:blipFill>
            <p:spPr>
              <a:xfrm>
                <a:off x="562426" y="1066747"/>
                <a:ext cx="4190163" cy="4172378"/>
              </a:xfrm>
              <a:prstGeom prst="rect">
                <a:avLst/>
              </a:prstGeom>
            </p:spPr>
          </p:pic>
          <p:sp>
            <p:nvSpPr>
              <p:cNvPr id="14" name="テキスト ボックス 13">
                <a:extLst>
                  <a:ext uri="{FF2B5EF4-FFF2-40B4-BE49-F238E27FC236}">
                    <a16:creationId xmlns:a16="http://schemas.microsoft.com/office/drawing/2014/main" id="{5EE970C0-15E3-49F5-AAA6-2807B359DB2E}"/>
                  </a:ext>
                </a:extLst>
              </p:cNvPr>
              <p:cNvSpPr txBox="1"/>
              <p:nvPr/>
            </p:nvSpPr>
            <p:spPr>
              <a:xfrm>
                <a:off x="357412" y="834795"/>
                <a:ext cx="4600190" cy="307777"/>
              </a:xfrm>
              <a:prstGeom prst="rect">
                <a:avLst/>
              </a:prstGeom>
              <a:noFill/>
            </p:spPr>
            <p:txBody>
              <a:bodyPr wrap="square" rtlCol="0" anchor="ctr">
                <a:spAutoFit/>
              </a:bodyPr>
              <a:lstStyle/>
              <a:p>
                <a:pPr algn="ctr"/>
                <a:r>
                  <a:rPr kumimoji="1" lang="ja-JP" altLang="en-US" sz="1400">
                    <a:latin typeface="メイリオ" panose="020B0604030504040204" pitchFamily="50" charset="-128"/>
                    <a:ea typeface="メイリオ" panose="020B0604030504040204" pitchFamily="50" charset="-128"/>
                  </a:rPr>
                  <a:t>正の</a:t>
                </a:r>
                <a:r>
                  <a:rPr kumimoji="1" lang="en-US" altLang="ja-JP" sz="1400">
                    <a:latin typeface="メイリオ" panose="020B0604030504040204" pitchFamily="50" charset="-128"/>
                    <a:ea typeface="メイリオ" panose="020B0604030504040204" pitchFamily="50" charset="-128"/>
                  </a:rPr>
                  <a:t>PJ</a:t>
                </a:r>
                <a:r>
                  <a:rPr kumimoji="1" lang="ja-JP" altLang="en-US" sz="1400">
                    <a:latin typeface="メイリオ" panose="020B0604030504040204" pitchFamily="50" charset="-128"/>
                    <a:ea typeface="メイリオ" panose="020B0604030504040204" pitchFamily="50" charset="-128"/>
                  </a:rPr>
                  <a:t>パターンの模式図</a:t>
                </a:r>
              </a:p>
            </p:txBody>
          </p:sp>
        </p:grpSp>
        <p:sp>
          <p:nvSpPr>
            <p:cNvPr id="4" name="正方形/長方形 3">
              <a:extLst>
                <a:ext uri="{FF2B5EF4-FFF2-40B4-BE49-F238E27FC236}">
                  <a16:creationId xmlns:a16="http://schemas.microsoft.com/office/drawing/2014/main" id="{DDC22BFE-3446-4AC8-8DA8-0E5F66ECBCA5}"/>
                </a:ext>
              </a:extLst>
            </p:cNvPr>
            <p:cNvSpPr/>
            <p:nvPr/>
          </p:nvSpPr>
          <p:spPr>
            <a:xfrm>
              <a:off x="1936750" y="5522610"/>
              <a:ext cx="2559050" cy="2749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latin typeface="メイリオ" panose="020B0604030504040204" pitchFamily="50" charset="-128"/>
                  <a:ea typeface="メイリオ" panose="020B0604030504040204" pitchFamily="50" charset="-128"/>
                </a:rPr>
                <a:t>Nitta(1987)</a:t>
              </a:r>
              <a:r>
                <a:rPr kumimoji="1" lang="ja-JP" altLang="en-US" sz="1400">
                  <a:solidFill>
                    <a:schemeClr val="tx1"/>
                  </a:solidFill>
                  <a:latin typeface="メイリオ" panose="020B0604030504040204" pitchFamily="50" charset="-128"/>
                  <a:ea typeface="メイリオ" panose="020B0604030504040204" pitchFamily="50" charset="-128"/>
                </a:rPr>
                <a:t>より引用・加筆 </a:t>
              </a:r>
            </a:p>
          </p:txBody>
        </p:sp>
      </p:grpSp>
      <p:sp>
        <p:nvSpPr>
          <p:cNvPr id="8" name="楕円 7">
            <a:extLst>
              <a:ext uri="{FF2B5EF4-FFF2-40B4-BE49-F238E27FC236}">
                <a16:creationId xmlns:a16="http://schemas.microsoft.com/office/drawing/2014/main" id="{208558A6-AE40-4AB1-8F66-098715F232FF}"/>
              </a:ext>
            </a:extLst>
          </p:cNvPr>
          <p:cNvSpPr/>
          <p:nvPr/>
        </p:nvSpPr>
        <p:spPr>
          <a:xfrm>
            <a:off x="1689990" y="4069615"/>
            <a:ext cx="446400" cy="446400"/>
          </a:xfrm>
          <a:prstGeom prst="ellipse">
            <a:avLst/>
          </a:prstGeom>
          <a:solidFill>
            <a:schemeClr val="accent1">
              <a:lumMod val="75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r>
              <a:rPr kumimoji="1" lang="en-US" altLang="ja-JP" sz="3600" b="1">
                <a:solidFill>
                  <a:schemeClr val="bg1"/>
                </a:solidFill>
                <a:latin typeface="メイリオ" panose="020B0604030504040204" pitchFamily="50" charset="-128"/>
                <a:ea typeface="メイリオ" panose="020B0604030504040204" pitchFamily="50" charset="-128"/>
              </a:rPr>
              <a:t>L</a:t>
            </a:r>
            <a:endParaRPr kumimoji="1" lang="ja-JP" altLang="en-US" sz="3600" b="1">
              <a:solidFill>
                <a:schemeClr val="bg1"/>
              </a:solidFill>
              <a:latin typeface="メイリオ" panose="020B0604030504040204" pitchFamily="50" charset="-128"/>
              <a:ea typeface="メイリオ" panose="020B0604030504040204" pitchFamily="50" charset="-128"/>
            </a:endParaRPr>
          </a:p>
        </p:txBody>
      </p:sp>
      <p:sp>
        <p:nvSpPr>
          <p:cNvPr id="34" name="楕円 33">
            <a:extLst>
              <a:ext uri="{FF2B5EF4-FFF2-40B4-BE49-F238E27FC236}">
                <a16:creationId xmlns:a16="http://schemas.microsoft.com/office/drawing/2014/main" id="{9B450AA6-2286-41D9-8695-22FEE0803FDD}"/>
              </a:ext>
            </a:extLst>
          </p:cNvPr>
          <p:cNvSpPr/>
          <p:nvPr/>
        </p:nvSpPr>
        <p:spPr>
          <a:xfrm>
            <a:off x="2136390" y="3302344"/>
            <a:ext cx="447389" cy="447596"/>
          </a:xfrm>
          <a:prstGeom prst="ellipse">
            <a:avLst/>
          </a:prstGeom>
          <a:solidFill>
            <a:schemeClr val="accent2">
              <a:lumMod val="7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r>
              <a:rPr kumimoji="1" lang="en-US" altLang="ja-JP" sz="3600" b="1">
                <a:solidFill>
                  <a:schemeClr val="bg1"/>
                </a:solidFill>
                <a:latin typeface="メイリオ" panose="020B0604030504040204" pitchFamily="50" charset="-128"/>
                <a:ea typeface="メイリオ" panose="020B0604030504040204" pitchFamily="50" charset="-128"/>
              </a:rPr>
              <a:t>H</a:t>
            </a:r>
            <a:endParaRPr kumimoji="1" lang="ja-JP" altLang="en-US" sz="3600" b="1">
              <a:solidFill>
                <a:schemeClr val="bg1"/>
              </a:solidFill>
              <a:latin typeface="メイリオ" panose="020B0604030504040204" pitchFamily="50" charset="-128"/>
              <a:ea typeface="メイリオ" panose="020B0604030504040204" pitchFamily="50" charset="-128"/>
            </a:endParaRPr>
          </a:p>
        </p:txBody>
      </p:sp>
      <p:grpSp>
        <p:nvGrpSpPr>
          <p:cNvPr id="38" name="グループ化 37">
            <a:extLst>
              <a:ext uri="{FF2B5EF4-FFF2-40B4-BE49-F238E27FC236}">
                <a16:creationId xmlns:a16="http://schemas.microsoft.com/office/drawing/2014/main" id="{EF274CD2-BA64-4BE6-A306-AE755963D784}"/>
              </a:ext>
            </a:extLst>
          </p:cNvPr>
          <p:cNvGrpSpPr/>
          <p:nvPr/>
        </p:nvGrpSpPr>
        <p:grpSpPr>
          <a:xfrm>
            <a:off x="4318000" y="3934310"/>
            <a:ext cx="3702602" cy="950972"/>
            <a:chOff x="4820117" y="4012838"/>
            <a:chExt cx="3702602" cy="950972"/>
          </a:xfrm>
        </p:grpSpPr>
        <p:sp>
          <p:nvSpPr>
            <p:cNvPr id="42" name="正方形/長方形 41">
              <a:extLst>
                <a:ext uri="{FF2B5EF4-FFF2-40B4-BE49-F238E27FC236}">
                  <a16:creationId xmlns:a16="http://schemas.microsoft.com/office/drawing/2014/main" id="{B5D64418-83C0-48B6-AE0F-CC2D4E46CCD6}"/>
                </a:ext>
              </a:extLst>
            </p:cNvPr>
            <p:cNvSpPr/>
            <p:nvPr/>
          </p:nvSpPr>
          <p:spPr>
            <a:xfrm>
              <a:off x="4851400" y="4012838"/>
              <a:ext cx="3671319" cy="950972"/>
            </a:xfrm>
            <a:prstGeom prst="rect">
              <a:avLst/>
            </a:prstGeom>
            <a:solidFill>
              <a:schemeClr val="accent1">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Ins="54000" rtlCol="0" anchor="t" anchorCtr="1"/>
            <a:lstStyle/>
            <a:p>
              <a:endParaRPr kumimoji="1" lang="en-US" altLang="ja-JP" b="1">
                <a:ln w="0">
                  <a:noFill/>
                </a:ln>
                <a:solidFill>
                  <a:schemeClr val="tx1"/>
                </a:solidFill>
                <a:latin typeface="メイリオ" panose="020B0604030504040204" pitchFamily="50" charset="-128"/>
                <a:ea typeface="メイリオ" panose="020B0604030504040204" pitchFamily="50" charset="-128"/>
              </a:endParaRPr>
            </a:p>
          </p:txBody>
        </p:sp>
        <p:sp>
          <p:nvSpPr>
            <p:cNvPr id="40" name="正方形/長方形 39">
              <a:extLst>
                <a:ext uri="{FF2B5EF4-FFF2-40B4-BE49-F238E27FC236}">
                  <a16:creationId xmlns:a16="http://schemas.microsoft.com/office/drawing/2014/main" id="{08153517-1523-494A-A0B8-32C974B3A6F4}"/>
                </a:ext>
              </a:extLst>
            </p:cNvPr>
            <p:cNvSpPr/>
            <p:nvPr/>
          </p:nvSpPr>
          <p:spPr>
            <a:xfrm>
              <a:off x="4942253" y="4657335"/>
              <a:ext cx="3549183" cy="273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ja-JP" sz="1200" err="1">
                  <a:solidFill>
                    <a:schemeClr val="tx1"/>
                  </a:solidFill>
                  <a:latin typeface="メイリオ" panose="020B0604030504040204" pitchFamily="50" charset="-128"/>
                  <a:ea typeface="メイリオ" panose="020B0604030504040204" pitchFamily="50" charset="-128"/>
                </a:rPr>
                <a:t>Xie</a:t>
              </a:r>
              <a:r>
                <a:rPr kumimoji="1" lang="en-US" altLang="ja-JP" sz="1200">
                  <a:solidFill>
                    <a:schemeClr val="tx1"/>
                  </a:solidFill>
                  <a:latin typeface="メイリオ" panose="020B0604030504040204" pitchFamily="50" charset="-128"/>
                  <a:ea typeface="メイリオ" panose="020B0604030504040204" pitchFamily="50" charset="-128"/>
                </a:rPr>
                <a:t> et al.,(2009)</a:t>
              </a:r>
              <a:r>
                <a:rPr kumimoji="1" lang="ja-JP" altLang="en-US" sz="1200">
                  <a:solidFill>
                    <a:schemeClr val="tx1"/>
                  </a:solidFill>
                  <a:latin typeface="メイリオ" panose="020B0604030504040204" pitchFamily="50" charset="-128"/>
                  <a:ea typeface="メイリオ" panose="020B0604030504040204" pitchFamily="50" charset="-128"/>
                </a:rPr>
                <a:t>，</a:t>
              </a:r>
              <a:r>
                <a:rPr kumimoji="1" lang="en-US" altLang="ja-JP" sz="1200">
                  <a:solidFill>
                    <a:schemeClr val="tx1"/>
                  </a:solidFill>
                  <a:latin typeface="メイリオ" panose="020B0604030504040204" pitchFamily="50" charset="-128"/>
                  <a:ea typeface="メイリオ" panose="020B0604030504040204" pitchFamily="50" charset="-128"/>
                </a:rPr>
                <a:t>Kubota et al.,(2016)</a:t>
              </a:r>
              <a:endParaRPr kumimoji="1" lang="ja-JP" altLang="en-US" sz="1200">
                <a:solidFill>
                  <a:schemeClr val="tx1"/>
                </a:solidFill>
                <a:latin typeface="メイリオ" panose="020B0604030504040204" pitchFamily="50" charset="-128"/>
                <a:ea typeface="メイリオ" panose="020B0604030504040204" pitchFamily="50" charset="-128"/>
              </a:endParaRPr>
            </a:p>
          </p:txBody>
        </p:sp>
        <p:sp>
          <p:nvSpPr>
            <p:cNvPr id="41" name="正方形/長方形 40">
              <a:extLst>
                <a:ext uri="{FF2B5EF4-FFF2-40B4-BE49-F238E27FC236}">
                  <a16:creationId xmlns:a16="http://schemas.microsoft.com/office/drawing/2014/main" id="{5CC4CDBA-D187-423D-B326-98996D94DBB9}"/>
                </a:ext>
              </a:extLst>
            </p:cNvPr>
            <p:cNvSpPr/>
            <p:nvPr/>
          </p:nvSpPr>
          <p:spPr>
            <a:xfrm>
              <a:off x="4820117" y="4079524"/>
              <a:ext cx="3671319" cy="544364"/>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54000" rtlCol="0" anchor="t" anchorCtr="1"/>
            <a:lstStyle/>
            <a:p>
              <a:r>
                <a:rPr kumimoji="1" lang="ja-JP" altLang="en-US" dirty="0">
                  <a:ln w="0">
                    <a:noFill/>
                  </a:ln>
                  <a:solidFill>
                    <a:schemeClr val="tx1"/>
                  </a:solidFill>
                  <a:latin typeface="メイリオ" panose="020B0604030504040204" pitchFamily="50" charset="-128"/>
                  <a:ea typeface="メイリオ" panose="020B0604030504040204" pitchFamily="50" charset="-128"/>
                </a:rPr>
                <a:t>前冬のエルニーニョ現象，</a:t>
              </a:r>
              <a:endParaRPr kumimoji="1" lang="en-US" altLang="ja-JP" dirty="0">
                <a:ln w="0">
                  <a:noFill/>
                </a:ln>
                <a:solidFill>
                  <a:schemeClr val="tx1"/>
                </a:solidFill>
                <a:latin typeface="メイリオ" panose="020B0604030504040204" pitchFamily="50" charset="-128"/>
                <a:ea typeface="メイリオ" panose="020B0604030504040204" pitchFamily="50" charset="-128"/>
              </a:endParaRPr>
            </a:p>
            <a:p>
              <a:r>
                <a:rPr kumimoji="1" lang="ja-JP" altLang="en-US" dirty="0">
                  <a:ln w="0">
                    <a:noFill/>
                  </a:ln>
                  <a:solidFill>
                    <a:schemeClr val="tx1"/>
                  </a:solidFill>
                  <a:latin typeface="メイリオ" panose="020B0604030504040204" pitchFamily="50" charset="-128"/>
                  <a:ea typeface="メイリオ" panose="020B0604030504040204" pitchFamily="50" charset="-128"/>
                </a:rPr>
                <a:t>インド洋熱帯域の海洋変動と関係</a:t>
              </a:r>
              <a:endParaRPr kumimoji="1" lang="en-US" altLang="ja-JP" dirty="0">
                <a:ln w="0">
                  <a:noFill/>
                </a:ln>
                <a:solidFill>
                  <a:schemeClr val="tx1"/>
                </a:solidFill>
                <a:latin typeface="メイリオ" panose="020B0604030504040204" pitchFamily="50" charset="-128"/>
                <a:ea typeface="メイリオ" panose="020B0604030504040204" pitchFamily="50" charset="-128"/>
              </a:endParaRPr>
            </a:p>
          </p:txBody>
        </p:sp>
      </p:grpSp>
      <p:sp>
        <p:nvSpPr>
          <p:cNvPr id="50" name="正方形/長方形 49">
            <a:extLst>
              <a:ext uri="{FF2B5EF4-FFF2-40B4-BE49-F238E27FC236}">
                <a16:creationId xmlns:a16="http://schemas.microsoft.com/office/drawing/2014/main" id="{05568488-FE90-43FD-9D6C-B861FB1DE757}"/>
              </a:ext>
            </a:extLst>
          </p:cNvPr>
          <p:cNvSpPr/>
          <p:nvPr/>
        </p:nvSpPr>
        <p:spPr>
          <a:xfrm>
            <a:off x="7622914" y="3128264"/>
            <a:ext cx="1443072" cy="373795"/>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Ins="54000" rtlCol="0" anchor="t" anchorCtr="1"/>
          <a:lstStyle/>
          <a:p>
            <a:endParaRPr kumimoji="1" lang="en-US" altLang="ja-JP" b="1">
              <a:ln w="0">
                <a:noFill/>
              </a:ln>
              <a:solidFill>
                <a:schemeClr val="tx1"/>
              </a:solidFill>
              <a:latin typeface="メイリオ" panose="020B0604030504040204" pitchFamily="50" charset="-128"/>
              <a:ea typeface="メイリオ" panose="020B0604030504040204" pitchFamily="50" charset="-128"/>
            </a:endParaRPr>
          </a:p>
        </p:txBody>
      </p:sp>
      <p:sp>
        <p:nvSpPr>
          <p:cNvPr id="51" name="矢印: 上 50">
            <a:extLst>
              <a:ext uri="{FF2B5EF4-FFF2-40B4-BE49-F238E27FC236}">
                <a16:creationId xmlns:a16="http://schemas.microsoft.com/office/drawing/2014/main" id="{62E48308-229C-4A42-B13C-C4708D7F7BD1}"/>
              </a:ext>
            </a:extLst>
          </p:cNvPr>
          <p:cNvSpPr/>
          <p:nvPr/>
        </p:nvSpPr>
        <p:spPr>
          <a:xfrm>
            <a:off x="8148236" y="2727373"/>
            <a:ext cx="476250" cy="373795"/>
          </a:xfrm>
          <a:prstGeom prst="up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49" name="正方形/長方形 48">
            <a:extLst>
              <a:ext uri="{FF2B5EF4-FFF2-40B4-BE49-F238E27FC236}">
                <a16:creationId xmlns:a16="http://schemas.microsoft.com/office/drawing/2014/main" id="{6F400897-7205-4B10-B651-4A39E1962D8C}"/>
              </a:ext>
            </a:extLst>
          </p:cNvPr>
          <p:cNvSpPr/>
          <p:nvPr/>
        </p:nvSpPr>
        <p:spPr>
          <a:xfrm>
            <a:off x="7622914" y="3177072"/>
            <a:ext cx="1443072" cy="34999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54000" rtlCol="0" anchor="ctr" anchorCtr="1"/>
          <a:lstStyle/>
          <a:p>
            <a:r>
              <a:rPr kumimoji="1" lang="ja-JP" altLang="en-US" b="1">
                <a:ln w="0">
                  <a:noFill/>
                </a:ln>
                <a:solidFill>
                  <a:schemeClr val="tx1"/>
                </a:solidFill>
                <a:latin typeface="メイリオ" panose="020B0604030504040204" pitchFamily="50" charset="-128"/>
                <a:ea typeface="メイリオ" panose="020B0604030504040204" pitchFamily="50" charset="-128"/>
              </a:rPr>
              <a:t>冷夏多雨</a:t>
            </a:r>
            <a:endParaRPr kumimoji="1" lang="en-US" altLang="ja-JP" b="1">
              <a:ln w="0">
                <a:noFill/>
              </a:ln>
              <a:solidFill>
                <a:schemeClr val="tx1"/>
              </a:solidFill>
              <a:latin typeface="メイリオ" panose="020B0604030504040204" pitchFamily="50" charset="-128"/>
              <a:ea typeface="メイリオ" panose="020B0604030504040204" pitchFamily="50" charset="-128"/>
            </a:endParaRPr>
          </a:p>
        </p:txBody>
      </p:sp>
      <p:sp>
        <p:nvSpPr>
          <p:cNvPr id="55" name="正方形/長方形 54">
            <a:extLst>
              <a:ext uri="{FF2B5EF4-FFF2-40B4-BE49-F238E27FC236}">
                <a16:creationId xmlns:a16="http://schemas.microsoft.com/office/drawing/2014/main" id="{AA5CE34D-41A8-45D5-94D9-BEE3B19F3C04}"/>
              </a:ext>
            </a:extLst>
          </p:cNvPr>
          <p:cNvSpPr/>
          <p:nvPr/>
        </p:nvSpPr>
        <p:spPr>
          <a:xfrm>
            <a:off x="4349283" y="3128264"/>
            <a:ext cx="2976803" cy="373795"/>
          </a:xfrm>
          <a:prstGeom prst="rect">
            <a:avLst/>
          </a:prstGeom>
          <a:solidFill>
            <a:schemeClr val="accent1">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Ins="54000" rtlCol="0" anchor="t" anchorCtr="1"/>
          <a:lstStyle/>
          <a:p>
            <a:endParaRPr kumimoji="1" lang="en-US" altLang="ja-JP" b="1">
              <a:ln w="0">
                <a:noFill/>
              </a:ln>
              <a:solidFill>
                <a:schemeClr val="tx1"/>
              </a:solidFill>
              <a:latin typeface="メイリオ" panose="020B0604030504040204" pitchFamily="50" charset="-128"/>
              <a:ea typeface="メイリオ" panose="020B0604030504040204" pitchFamily="50" charset="-128"/>
            </a:endParaRPr>
          </a:p>
        </p:txBody>
      </p:sp>
      <p:sp>
        <p:nvSpPr>
          <p:cNvPr id="56" name="矢印: 上 55">
            <a:extLst>
              <a:ext uri="{FF2B5EF4-FFF2-40B4-BE49-F238E27FC236}">
                <a16:creationId xmlns:a16="http://schemas.microsoft.com/office/drawing/2014/main" id="{A6DC4998-3B09-4552-9BD4-E85DD23D6820}"/>
              </a:ext>
            </a:extLst>
          </p:cNvPr>
          <p:cNvSpPr/>
          <p:nvPr/>
        </p:nvSpPr>
        <p:spPr>
          <a:xfrm>
            <a:off x="6408336" y="2727373"/>
            <a:ext cx="476250" cy="373795"/>
          </a:xfrm>
          <a:prstGeom prst="up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54" name="正方形/長方形 53">
            <a:extLst>
              <a:ext uri="{FF2B5EF4-FFF2-40B4-BE49-F238E27FC236}">
                <a16:creationId xmlns:a16="http://schemas.microsoft.com/office/drawing/2014/main" id="{EF2EB08E-7FE6-480E-BD0F-6E6E3C89E099}"/>
              </a:ext>
            </a:extLst>
          </p:cNvPr>
          <p:cNvSpPr/>
          <p:nvPr/>
        </p:nvSpPr>
        <p:spPr>
          <a:xfrm>
            <a:off x="4349283" y="3177072"/>
            <a:ext cx="2976803" cy="34999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54000" rtlCol="0" anchor="ctr" anchorCtr="1"/>
          <a:lstStyle/>
          <a:p>
            <a:r>
              <a:rPr kumimoji="1" lang="ja-JP" altLang="en-US" b="1">
                <a:ln w="0">
                  <a:noFill/>
                </a:ln>
                <a:solidFill>
                  <a:schemeClr val="tx1"/>
                </a:solidFill>
                <a:latin typeface="メイリオ" panose="020B0604030504040204" pitchFamily="50" charset="-128"/>
                <a:ea typeface="メイリオ" panose="020B0604030504040204" pitchFamily="50" charset="-128"/>
              </a:rPr>
              <a:t>フィリピン付近の対流活動</a:t>
            </a:r>
            <a:endParaRPr kumimoji="1" lang="en-US" altLang="ja-JP" b="1">
              <a:ln w="0">
                <a:noFill/>
              </a:ln>
              <a:solidFill>
                <a:schemeClr val="tx1"/>
              </a:solidFill>
              <a:latin typeface="メイリオ" panose="020B0604030504040204" pitchFamily="50" charset="-128"/>
              <a:ea typeface="メイリオ" panose="020B0604030504040204" pitchFamily="50" charset="-128"/>
            </a:endParaRPr>
          </a:p>
        </p:txBody>
      </p:sp>
      <p:sp>
        <p:nvSpPr>
          <p:cNvPr id="57" name="矢印: 上 56">
            <a:extLst>
              <a:ext uri="{FF2B5EF4-FFF2-40B4-BE49-F238E27FC236}">
                <a16:creationId xmlns:a16="http://schemas.microsoft.com/office/drawing/2014/main" id="{21CE3F2B-A069-43AB-85BB-639ABE0207B5}"/>
              </a:ext>
            </a:extLst>
          </p:cNvPr>
          <p:cNvSpPr/>
          <p:nvPr/>
        </p:nvSpPr>
        <p:spPr>
          <a:xfrm>
            <a:off x="6408336" y="3529155"/>
            <a:ext cx="476250" cy="373795"/>
          </a:xfrm>
          <a:prstGeom prst="up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30" name="四角形: 角を丸くする 29">
            <a:extLst>
              <a:ext uri="{FF2B5EF4-FFF2-40B4-BE49-F238E27FC236}">
                <a16:creationId xmlns:a16="http://schemas.microsoft.com/office/drawing/2014/main" id="{68CF559C-DD76-4F6C-9BC6-5940A33668ED}"/>
              </a:ext>
            </a:extLst>
          </p:cNvPr>
          <p:cNvSpPr/>
          <p:nvPr/>
        </p:nvSpPr>
        <p:spPr>
          <a:xfrm>
            <a:off x="272644" y="5275555"/>
            <a:ext cx="8566553" cy="1375509"/>
          </a:xfrm>
          <a:prstGeom prst="roundRect">
            <a:avLst/>
          </a:prstGeom>
          <a:solidFill>
            <a:schemeClr val="bg1"/>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3400"/>
              </a:lnSpc>
            </a:pPr>
            <a:endParaRPr kumimoji="1" lang="en-US" altLang="ja-JP" sz="2400">
              <a:solidFill>
                <a:schemeClr val="tx1"/>
              </a:solidFill>
              <a:latin typeface="メイリオ" panose="020B0604030504040204" pitchFamily="50" charset="-128"/>
              <a:ea typeface="メイリオ" panose="020B0604030504040204" pitchFamily="50" charset="-128"/>
            </a:endParaRPr>
          </a:p>
        </p:txBody>
      </p:sp>
      <p:sp>
        <p:nvSpPr>
          <p:cNvPr id="31" name="四角形: 角を丸くする 30">
            <a:extLst>
              <a:ext uri="{FF2B5EF4-FFF2-40B4-BE49-F238E27FC236}">
                <a16:creationId xmlns:a16="http://schemas.microsoft.com/office/drawing/2014/main" id="{AC15C69E-853F-4BF0-81A7-B8D12A0F7B91}"/>
              </a:ext>
            </a:extLst>
          </p:cNvPr>
          <p:cNvSpPr/>
          <p:nvPr/>
        </p:nvSpPr>
        <p:spPr>
          <a:xfrm>
            <a:off x="1367933" y="5282946"/>
            <a:ext cx="7356960" cy="1375509"/>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3400"/>
              </a:lnSpc>
            </a:pPr>
            <a:r>
              <a:rPr kumimoji="1" lang="ja-JP" altLang="en-US" sz="2400">
                <a:solidFill>
                  <a:schemeClr val="tx1"/>
                </a:solidFill>
                <a:latin typeface="メイリオ" panose="020B0604030504040204" pitchFamily="50" charset="-128"/>
                <a:ea typeface="メイリオ" panose="020B0604030504040204" pitchFamily="50" charset="-128"/>
              </a:rPr>
              <a:t>近年は，“災害級の冷夏”が発生していない</a:t>
            </a:r>
            <a:r>
              <a:rPr kumimoji="1" lang="en-US" altLang="ja-JP" sz="2400">
                <a:solidFill>
                  <a:schemeClr val="tx1"/>
                </a:solidFill>
                <a:latin typeface="メイリオ" panose="020B0604030504040204" pitchFamily="50" charset="-128"/>
                <a:ea typeface="メイリオ" panose="020B0604030504040204" pitchFamily="50" charset="-128"/>
              </a:rPr>
              <a:t>…</a:t>
            </a:r>
            <a:r>
              <a:rPr kumimoji="1" lang="ja-JP" altLang="en-US" sz="2400">
                <a:solidFill>
                  <a:schemeClr val="tx1"/>
                </a:solidFill>
                <a:latin typeface="メイリオ" panose="020B0604030504040204" pitchFamily="50" charset="-128"/>
                <a:ea typeface="メイリオ" panose="020B0604030504040204" pitchFamily="50" charset="-128"/>
              </a:rPr>
              <a:t>なぜ？</a:t>
            </a:r>
            <a:endParaRPr kumimoji="1" lang="en-US" altLang="ja-JP" sz="2400">
              <a:solidFill>
                <a:schemeClr val="tx1"/>
              </a:solidFill>
              <a:latin typeface="メイリオ" panose="020B0604030504040204" pitchFamily="50" charset="-128"/>
              <a:ea typeface="メイリオ" panose="020B0604030504040204" pitchFamily="50" charset="-128"/>
            </a:endParaRPr>
          </a:p>
          <a:p>
            <a:pPr>
              <a:lnSpc>
                <a:spcPts val="3400"/>
              </a:lnSpc>
            </a:pPr>
            <a:r>
              <a:rPr kumimoji="1" lang="en-US" altLang="ja-JP" sz="2400" b="1">
                <a:solidFill>
                  <a:schemeClr val="tx1"/>
                </a:solidFill>
                <a:latin typeface="メイリオ" panose="020B0604030504040204" pitchFamily="50" charset="-128"/>
                <a:ea typeface="メイリオ" panose="020B0604030504040204" pitchFamily="50" charset="-128"/>
              </a:rPr>
              <a:t>(</a:t>
            </a:r>
            <a:r>
              <a:rPr kumimoji="1" lang="ja-JP" altLang="en-US" sz="2400" b="1">
                <a:solidFill>
                  <a:schemeClr val="tx1"/>
                </a:solidFill>
                <a:latin typeface="メイリオ" panose="020B0604030504040204" pitchFamily="50" charset="-128"/>
                <a:ea typeface="メイリオ" panose="020B0604030504040204" pitchFamily="50" charset="-128"/>
              </a:rPr>
              <a:t>先行研究は存在しない</a:t>
            </a:r>
            <a:r>
              <a:rPr kumimoji="1" lang="en-US" altLang="ja-JP" sz="2400" b="1">
                <a:solidFill>
                  <a:schemeClr val="tx1"/>
                </a:solidFill>
                <a:latin typeface="メイリオ" panose="020B0604030504040204" pitchFamily="50" charset="-128"/>
                <a:ea typeface="メイリオ" panose="020B0604030504040204" pitchFamily="50" charset="-128"/>
              </a:rPr>
              <a:t>)</a:t>
            </a:r>
          </a:p>
          <a:p>
            <a:pPr>
              <a:lnSpc>
                <a:spcPts val="3400"/>
              </a:lnSpc>
            </a:pPr>
            <a:r>
              <a:rPr kumimoji="1" lang="ja-JP" altLang="en-US" sz="2400">
                <a:solidFill>
                  <a:schemeClr val="tx1"/>
                </a:solidFill>
                <a:latin typeface="メイリオ" panose="020B0604030504040204" pitchFamily="50" charset="-128"/>
                <a:ea typeface="メイリオ" panose="020B0604030504040204" pitchFamily="50" charset="-128"/>
              </a:rPr>
              <a:t>今後も冷害対策を行っていくべきか？</a:t>
            </a:r>
            <a:endParaRPr kumimoji="1" lang="en-US" altLang="ja-JP" sz="2400">
              <a:solidFill>
                <a:schemeClr val="tx1"/>
              </a:solidFill>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17D2A6CE-5641-48B3-B095-1E1240CEFB2B}"/>
              </a:ext>
            </a:extLst>
          </p:cNvPr>
          <p:cNvSpPr txBox="1"/>
          <p:nvPr/>
        </p:nvSpPr>
        <p:spPr>
          <a:xfrm flipH="1">
            <a:off x="392598" y="5416471"/>
            <a:ext cx="975331" cy="1093675"/>
          </a:xfrm>
          <a:prstGeom prst="rect">
            <a:avLst/>
          </a:prstGeom>
          <a:noFill/>
        </p:spPr>
        <p:txBody>
          <a:bodyPr vert="horz" wrap="square" lIns="91440" tIns="45720" rIns="91440" bIns="45720" rtlCol="0" anchor="b">
            <a:normAutofit/>
          </a:bodyPr>
          <a:lstStyle/>
          <a:p>
            <a:pPr algn="ctr">
              <a:lnSpc>
                <a:spcPts val="2160"/>
              </a:lnSpc>
            </a:pPr>
            <a:r>
              <a:rPr kumimoji="1" lang="en-US" altLang="ja-JP" sz="6600" b="1">
                <a:solidFill>
                  <a:schemeClr val="tx1">
                    <a:lumMod val="75000"/>
                    <a:lumOff val="25000"/>
                  </a:schemeClr>
                </a:solidFill>
                <a:latin typeface="Aharoni" panose="02010803020104030203" pitchFamily="2" charset="-79"/>
                <a:ea typeface="BIZ UDPゴシック" panose="020B0400000000000000" pitchFamily="50" charset="-128"/>
                <a:cs typeface="Aharoni" panose="02010803020104030203" pitchFamily="2" charset="-79"/>
              </a:rPr>
              <a:t>Q.</a:t>
            </a:r>
            <a:endParaRPr kumimoji="1" lang="ja-JP" altLang="en-US" sz="6600" b="1">
              <a:solidFill>
                <a:schemeClr val="tx1">
                  <a:lumMod val="75000"/>
                  <a:lumOff val="25000"/>
                </a:schemeClr>
              </a:solidFill>
              <a:latin typeface="Aharoni" panose="02010803020104030203" pitchFamily="2" charset="-79"/>
              <a:ea typeface="BIZ UDPゴシック" panose="020B0400000000000000" pitchFamily="50" charset="-128"/>
              <a:cs typeface="Aharoni" panose="02010803020104030203" pitchFamily="2" charset="-79"/>
            </a:endParaRPr>
          </a:p>
        </p:txBody>
      </p:sp>
      <p:grpSp>
        <p:nvGrpSpPr>
          <p:cNvPr id="37" name="グループ化 36">
            <a:extLst>
              <a:ext uri="{FF2B5EF4-FFF2-40B4-BE49-F238E27FC236}">
                <a16:creationId xmlns:a16="http://schemas.microsoft.com/office/drawing/2014/main" id="{00FC7BF6-2331-4C55-B1F3-943DE0208D6B}"/>
              </a:ext>
            </a:extLst>
          </p:cNvPr>
          <p:cNvGrpSpPr/>
          <p:nvPr/>
        </p:nvGrpSpPr>
        <p:grpSpPr>
          <a:xfrm>
            <a:off x="-4786" y="483280"/>
            <a:ext cx="9153573" cy="6374720"/>
            <a:chOff x="-4786" y="483280"/>
            <a:chExt cx="9153573" cy="6374720"/>
          </a:xfrm>
        </p:grpSpPr>
        <p:sp>
          <p:nvSpPr>
            <p:cNvPr id="43" name="正方形/長方形 42">
              <a:extLst>
                <a:ext uri="{FF2B5EF4-FFF2-40B4-BE49-F238E27FC236}">
                  <a16:creationId xmlns:a16="http://schemas.microsoft.com/office/drawing/2014/main" id="{2A38C87B-47A0-4BDE-B6DA-F3D85AC300FF}"/>
                </a:ext>
              </a:extLst>
            </p:cNvPr>
            <p:cNvSpPr/>
            <p:nvPr/>
          </p:nvSpPr>
          <p:spPr>
            <a:xfrm>
              <a:off x="-4786" y="483280"/>
              <a:ext cx="9144000" cy="6374720"/>
            </a:xfrm>
            <a:prstGeom prst="rect">
              <a:avLst/>
            </a:prstGeom>
            <a:solidFill>
              <a:schemeClr val="bg1">
                <a:alpha val="66000"/>
              </a:schemeClr>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lnSpc>
                  <a:spcPts val="2500"/>
                </a:lnSpc>
              </a:pPr>
              <a:endParaRPr kumimoji="1" lang="ja-JP" altLang="en-US" sz="1400" b="1">
                <a:solidFill>
                  <a:schemeClr val="tx1"/>
                </a:solidFill>
                <a:latin typeface="メイリオ" panose="020B0604030504040204" pitchFamily="50" charset="-128"/>
                <a:ea typeface="メイリオ" panose="020B0604030504040204" pitchFamily="50" charset="-128"/>
              </a:endParaRPr>
            </a:p>
          </p:txBody>
        </p:sp>
        <p:sp>
          <p:nvSpPr>
            <p:cNvPr id="52" name="正方形/長方形 51">
              <a:extLst>
                <a:ext uri="{FF2B5EF4-FFF2-40B4-BE49-F238E27FC236}">
                  <a16:creationId xmlns:a16="http://schemas.microsoft.com/office/drawing/2014/main" id="{05ABF440-FAEA-4DB5-81E3-544AE5C38FC7}"/>
                </a:ext>
              </a:extLst>
            </p:cNvPr>
            <p:cNvSpPr/>
            <p:nvPr/>
          </p:nvSpPr>
          <p:spPr>
            <a:xfrm>
              <a:off x="-4786" y="1325537"/>
              <a:ext cx="9153573" cy="4418037"/>
            </a:xfrm>
            <a:prstGeom prst="rect">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4700"/>
                </a:lnSpc>
              </a:pPr>
              <a:endParaRPr kumimoji="1" lang="en-US" altLang="ja-JP" sz="3600" b="1">
                <a:solidFill>
                  <a:schemeClr val="bg1"/>
                </a:solidFill>
                <a:latin typeface="メイリオ" panose="020B0604030504040204" pitchFamily="50" charset="-128"/>
                <a:ea typeface="メイリオ" panose="020B0604030504040204" pitchFamily="50" charset="-128"/>
              </a:endParaRPr>
            </a:p>
          </p:txBody>
        </p:sp>
        <p:sp>
          <p:nvSpPr>
            <p:cNvPr id="58" name="正方形/長方形 57">
              <a:extLst>
                <a:ext uri="{FF2B5EF4-FFF2-40B4-BE49-F238E27FC236}">
                  <a16:creationId xmlns:a16="http://schemas.microsoft.com/office/drawing/2014/main" id="{D33F1F7C-BB9E-4131-80A3-E943EF676BE4}"/>
                </a:ext>
              </a:extLst>
            </p:cNvPr>
            <p:cNvSpPr/>
            <p:nvPr/>
          </p:nvSpPr>
          <p:spPr>
            <a:xfrm>
              <a:off x="3125537" y="1797052"/>
              <a:ext cx="2902502" cy="55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a:latin typeface="メイリオ" panose="020B0604030504040204" pitchFamily="50" charset="-128"/>
                  <a:ea typeface="メイリオ" panose="020B0604030504040204" pitchFamily="50" charset="-128"/>
                </a:rPr>
                <a:t>【</a:t>
              </a:r>
              <a:r>
                <a:rPr kumimoji="1" lang="ja-JP" altLang="en-US" sz="2400">
                  <a:latin typeface="メイリオ" panose="020B0604030504040204" pitchFamily="50" charset="-128"/>
                  <a:ea typeface="メイリオ" panose="020B0604030504040204" pitchFamily="50" charset="-128"/>
                </a:rPr>
                <a:t>本研究の目的</a:t>
              </a:r>
              <a:r>
                <a:rPr kumimoji="1" lang="en-US" altLang="ja-JP" sz="2400">
                  <a:latin typeface="メイリオ" panose="020B0604030504040204" pitchFamily="50" charset="-128"/>
                  <a:ea typeface="メイリオ" panose="020B0604030504040204" pitchFamily="50" charset="-128"/>
                </a:rPr>
                <a:t>】</a:t>
              </a:r>
              <a:endParaRPr kumimoji="1" lang="ja-JP" altLang="en-US" sz="2400">
                <a:latin typeface="メイリオ" panose="020B0604030504040204" pitchFamily="50" charset="-128"/>
                <a:ea typeface="メイリオ" panose="020B0604030504040204" pitchFamily="50" charset="-128"/>
              </a:endParaRPr>
            </a:p>
          </p:txBody>
        </p:sp>
        <p:sp>
          <p:nvSpPr>
            <p:cNvPr id="60" name="正方形/長方形 59">
              <a:extLst>
                <a:ext uri="{FF2B5EF4-FFF2-40B4-BE49-F238E27FC236}">
                  <a16:creationId xmlns:a16="http://schemas.microsoft.com/office/drawing/2014/main" id="{9E3B44F2-76C9-4D8B-AC6C-1004E2E1E02B}"/>
                </a:ext>
              </a:extLst>
            </p:cNvPr>
            <p:cNvSpPr/>
            <p:nvPr/>
          </p:nvSpPr>
          <p:spPr>
            <a:xfrm>
              <a:off x="469950" y="2358088"/>
              <a:ext cx="8213676" cy="1500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400"/>
                </a:lnSpc>
              </a:pPr>
              <a:r>
                <a:rPr kumimoji="1" lang="ja-JP" altLang="en-US" sz="4800" b="1">
                  <a:solidFill>
                    <a:schemeClr val="bg1"/>
                  </a:solidFill>
                  <a:latin typeface="メイリオ" panose="020B0604030504040204" pitchFamily="50" charset="-128"/>
                  <a:ea typeface="メイリオ" panose="020B0604030504040204" pitchFamily="50" charset="-128"/>
                </a:rPr>
                <a:t>近年「災害級の冷夏」が</a:t>
              </a:r>
              <a:endParaRPr kumimoji="1" lang="en-US" altLang="ja-JP" sz="4800" b="1">
                <a:solidFill>
                  <a:schemeClr val="bg1"/>
                </a:solidFill>
                <a:latin typeface="メイリオ" panose="020B0604030504040204" pitchFamily="50" charset="-128"/>
                <a:ea typeface="メイリオ" panose="020B0604030504040204" pitchFamily="50" charset="-128"/>
              </a:endParaRPr>
            </a:p>
            <a:p>
              <a:pPr algn="ctr">
                <a:lnSpc>
                  <a:spcPts val="5400"/>
                </a:lnSpc>
              </a:pPr>
              <a:r>
                <a:rPr kumimoji="1" lang="ja-JP" altLang="en-US" sz="4800" b="1">
                  <a:solidFill>
                    <a:schemeClr val="bg1"/>
                  </a:solidFill>
                  <a:latin typeface="メイリオ" panose="020B0604030504040204" pitchFamily="50" charset="-128"/>
                  <a:ea typeface="メイリオ" panose="020B0604030504040204" pitchFamily="50" charset="-128"/>
                </a:rPr>
                <a:t>発生していない理由の解明</a:t>
              </a:r>
            </a:p>
          </p:txBody>
        </p:sp>
        <p:sp>
          <p:nvSpPr>
            <p:cNvPr id="61" name="矢印: 上 60">
              <a:extLst>
                <a:ext uri="{FF2B5EF4-FFF2-40B4-BE49-F238E27FC236}">
                  <a16:creationId xmlns:a16="http://schemas.microsoft.com/office/drawing/2014/main" id="{21BB5C2F-9AFE-4A41-9166-DCC3F353E6E8}"/>
                </a:ext>
              </a:extLst>
            </p:cNvPr>
            <p:cNvSpPr/>
            <p:nvPr/>
          </p:nvSpPr>
          <p:spPr>
            <a:xfrm rot="10800000">
              <a:off x="4176813" y="3856945"/>
              <a:ext cx="767789" cy="322929"/>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62" name="正方形/長方形 61">
              <a:extLst>
                <a:ext uri="{FF2B5EF4-FFF2-40B4-BE49-F238E27FC236}">
                  <a16:creationId xmlns:a16="http://schemas.microsoft.com/office/drawing/2014/main" id="{A4F122E5-F34C-4224-AF8E-672E290A56B1}"/>
                </a:ext>
              </a:extLst>
            </p:cNvPr>
            <p:cNvSpPr/>
            <p:nvPr/>
          </p:nvSpPr>
          <p:spPr>
            <a:xfrm>
              <a:off x="1079778" y="4442483"/>
              <a:ext cx="6994019" cy="953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600"/>
                </a:lnSpc>
              </a:pPr>
              <a:r>
                <a:rPr kumimoji="1" lang="ja-JP" altLang="en-US" sz="2400">
                  <a:solidFill>
                    <a:schemeClr val="bg1"/>
                  </a:solidFill>
                  <a:latin typeface="メイリオ" panose="020B0604030504040204" pitchFamily="50" charset="-128"/>
                  <a:ea typeface="メイリオ" panose="020B0604030504040204" pitchFamily="50" charset="-128"/>
                </a:rPr>
                <a:t>今後の災害級の冷夏発生に関する議論の一助に</a:t>
              </a:r>
              <a:endParaRPr kumimoji="1" lang="en-US" altLang="ja-JP" sz="2400">
                <a:solidFill>
                  <a:schemeClr val="bg1"/>
                </a:solidFill>
                <a:latin typeface="メイリオ" panose="020B0604030504040204" pitchFamily="50" charset="-128"/>
                <a:ea typeface="メイリオ" panose="020B0604030504040204" pitchFamily="50" charset="-128"/>
              </a:endParaRPr>
            </a:p>
            <a:p>
              <a:pPr algn="ctr">
                <a:lnSpc>
                  <a:spcPts val="3600"/>
                </a:lnSpc>
              </a:pPr>
              <a:r>
                <a:rPr kumimoji="1" lang="ja-JP" altLang="en-US" sz="2400">
                  <a:solidFill>
                    <a:schemeClr val="bg1"/>
                  </a:solidFill>
                  <a:latin typeface="メイリオ" panose="020B0604030504040204" pitchFamily="50" charset="-128"/>
                  <a:ea typeface="メイリオ" panose="020B0604030504040204" pitchFamily="50" charset="-128"/>
                </a:rPr>
                <a:t>夏季気温予測・水稲冷害予測の精度向上</a:t>
              </a:r>
              <a:endParaRPr kumimoji="1" lang="en-US" altLang="ja-JP" sz="3600">
                <a:solidFill>
                  <a:schemeClr val="bg1"/>
                </a:solidFill>
                <a:latin typeface="メイリオ" panose="020B0604030504040204" pitchFamily="50" charset="-128"/>
                <a:ea typeface="メイリオ" panose="020B0604030504040204" pitchFamily="50" charset="-128"/>
              </a:endParaRPr>
            </a:p>
          </p:txBody>
        </p:sp>
      </p:grpSp>
      <p:grpSp>
        <p:nvGrpSpPr>
          <p:cNvPr id="63" name="グループ化 62">
            <a:extLst>
              <a:ext uri="{FF2B5EF4-FFF2-40B4-BE49-F238E27FC236}">
                <a16:creationId xmlns:a16="http://schemas.microsoft.com/office/drawing/2014/main" id="{631CB8A0-9F4D-475A-BA21-3EFAC7F317AA}"/>
              </a:ext>
            </a:extLst>
          </p:cNvPr>
          <p:cNvGrpSpPr/>
          <p:nvPr/>
        </p:nvGrpSpPr>
        <p:grpSpPr>
          <a:xfrm>
            <a:off x="1037418" y="4151795"/>
            <a:ext cx="7128787" cy="1522224"/>
            <a:chOff x="801666" y="4210820"/>
            <a:chExt cx="7128787" cy="1177446"/>
          </a:xfrm>
        </p:grpSpPr>
        <p:sp>
          <p:nvSpPr>
            <p:cNvPr id="64" name="正方形/長方形 63">
              <a:extLst>
                <a:ext uri="{FF2B5EF4-FFF2-40B4-BE49-F238E27FC236}">
                  <a16:creationId xmlns:a16="http://schemas.microsoft.com/office/drawing/2014/main" id="{440C288B-64CA-4036-886A-32982F50F86E}"/>
                </a:ext>
              </a:extLst>
            </p:cNvPr>
            <p:cNvSpPr/>
            <p:nvPr/>
          </p:nvSpPr>
          <p:spPr>
            <a:xfrm>
              <a:off x="1122609" y="4210820"/>
              <a:ext cx="6807844" cy="1177446"/>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200"/>
                </a:lnSpc>
              </a:pPr>
              <a:r>
                <a:rPr kumimoji="1" lang="ja-JP" altLang="en-US" sz="2400">
                  <a:solidFill>
                    <a:schemeClr val="bg1"/>
                  </a:solidFill>
                  <a:latin typeface="メイリオ" panose="020B0604030504040204" pitchFamily="50" charset="-128"/>
                  <a:ea typeface="メイリオ" panose="020B0604030504040204" pitchFamily="50" charset="-128"/>
                </a:rPr>
                <a:t>　　①オホーツク海高気圧が発達していない</a:t>
              </a:r>
              <a:endParaRPr kumimoji="1" lang="en-US" altLang="ja-JP" sz="2400">
                <a:solidFill>
                  <a:schemeClr val="bg1"/>
                </a:solidFill>
                <a:latin typeface="メイリオ" panose="020B0604030504040204" pitchFamily="50" charset="-128"/>
                <a:ea typeface="メイリオ" panose="020B0604030504040204" pitchFamily="50" charset="-128"/>
              </a:endParaRPr>
            </a:p>
            <a:p>
              <a:pPr>
                <a:lnSpc>
                  <a:spcPts val="3200"/>
                </a:lnSpc>
              </a:pPr>
              <a:r>
                <a:rPr kumimoji="1" lang="ja-JP" altLang="en-US" sz="2400">
                  <a:solidFill>
                    <a:schemeClr val="bg1"/>
                  </a:solidFill>
                  <a:latin typeface="メイリオ" panose="020B0604030504040204" pitchFamily="50" charset="-128"/>
                  <a:ea typeface="メイリオ" panose="020B0604030504040204" pitchFamily="50" charset="-128"/>
                </a:rPr>
                <a:t>　　②負の</a:t>
              </a:r>
              <a:r>
                <a:rPr kumimoji="1" lang="en-US" altLang="ja-JP" sz="2400">
                  <a:solidFill>
                    <a:schemeClr val="bg1"/>
                  </a:solidFill>
                  <a:latin typeface="メイリオ" panose="020B0604030504040204" pitchFamily="50" charset="-128"/>
                  <a:ea typeface="メイリオ" panose="020B0604030504040204" pitchFamily="50" charset="-128"/>
                </a:rPr>
                <a:t>PJ</a:t>
              </a:r>
              <a:r>
                <a:rPr kumimoji="1" lang="ja-JP" altLang="en-US" sz="2400">
                  <a:solidFill>
                    <a:schemeClr val="bg1"/>
                  </a:solidFill>
                  <a:latin typeface="メイリオ" panose="020B0604030504040204" pitchFamily="50" charset="-128"/>
                  <a:ea typeface="メイリオ" panose="020B0604030504040204" pitchFamily="50" charset="-128"/>
                </a:rPr>
                <a:t>パターンが発生していない</a:t>
              </a:r>
              <a:endParaRPr kumimoji="1" lang="en-US" altLang="ja-JP" sz="2400">
                <a:solidFill>
                  <a:schemeClr val="bg1"/>
                </a:solidFill>
                <a:latin typeface="メイリオ" panose="020B0604030504040204" pitchFamily="50" charset="-128"/>
                <a:ea typeface="メイリオ" panose="020B0604030504040204" pitchFamily="50" charset="-128"/>
              </a:endParaRPr>
            </a:p>
          </p:txBody>
        </p:sp>
        <p:sp>
          <p:nvSpPr>
            <p:cNvPr id="65" name="正方形/長方形 64">
              <a:extLst>
                <a:ext uri="{FF2B5EF4-FFF2-40B4-BE49-F238E27FC236}">
                  <a16:creationId xmlns:a16="http://schemas.microsoft.com/office/drawing/2014/main" id="{15C8BF4A-745C-47C9-8CE7-091457C53B69}"/>
                </a:ext>
              </a:extLst>
            </p:cNvPr>
            <p:cNvSpPr/>
            <p:nvPr/>
          </p:nvSpPr>
          <p:spPr>
            <a:xfrm>
              <a:off x="801666" y="4579620"/>
              <a:ext cx="857076" cy="439847"/>
            </a:xfrm>
            <a:prstGeom prst="rect">
              <a:avLst/>
            </a:prstGeom>
            <a:solidFill>
              <a:srgbClr val="20386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0000" bIns="0" rtlCol="0" anchor="ctr"/>
            <a:lstStyle/>
            <a:p>
              <a:pPr algn="ctr"/>
              <a:r>
                <a:rPr kumimoji="1" lang="ja-JP" altLang="en-US" sz="2000">
                  <a:latin typeface="メイリオ" panose="020B0604030504040204" pitchFamily="50" charset="-128"/>
                  <a:ea typeface="メイリオ" panose="020B0604030504040204" pitchFamily="50" charset="-128"/>
                </a:rPr>
                <a:t>仮説</a:t>
              </a:r>
            </a:p>
          </p:txBody>
        </p:sp>
      </p:grpSp>
      <p:sp>
        <p:nvSpPr>
          <p:cNvPr id="66" name="矢印: 上 65">
            <a:extLst>
              <a:ext uri="{FF2B5EF4-FFF2-40B4-BE49-F238E27FC236}">
                <a16:creationId xmlns:a16="http://schemas.microsoft.com/office/drawing/2014/main" id="{46B326DF-9F0F-4251-B2B0-0BC798D5D0FA}"/>
              </a:ext>
            </a:extLst>
          </p:cNvPr>
          <p:cNvSpPr/>
          <p:nvPr/>
        </p:nvSpPr>
        <p:spPr>
          <a:xfrm rot="10800000">
            <a:off x="4163627" y="3856945"/>
            <a:ext cx="767789" cy="322929"/>
          </a:xfrm>
          <a:prstGeom prst="up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Tree>
    <p:custDataLst>
      <p:tags r:id="rId1"/>
    </p:custDataLst>
    <p:extLst>
      <p:ext uri="{BB962C8B-B14F-4D97-AF65-F5344CB8AC3E}">
        <p14:creationId xmlns:p14="http://schemas.microsoft.com/office/powerpoint/2010/main" val="2094188208"/>
      </p:ext>
    </p:extLst>
  </p:cSld>
  <p:clrMapOvr>
    <a:masterClrMapping/>
  </p:clrMapOvr>
  <mc:AlternateContent xmlns:mc="http://schemas.openxmlformats.org/markup-compatibility/2006" xmlns:p14="http://schemas.microsoft.com/office/powerpoint/2010/main">
    <mc:Choice Requires="p14">
      <p:transition spd="slow" p14:dur="2000" advTm="139262"/>
    </mc:Choice>
    <mc:Fallback xmlns="">
      <p:transition spd="slow" advTm="1392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図 39" descr="グラフ, 棒グラフ&#10;&#10;自動的に生成された説明">
            <a:extLst>
              <a:ext uri="{FF2B5EF4-FFF2-40B4-BE49-F238E27FC236}">
                <a16:creationId xmlns:a16="http://schemas.microsoft.com/office/drawing/2014/main" id="{8716913C-D56F-4333-A823-37952A87AEC8}"/>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268787" y="1281796"/>
            <a:ext cx="6207489" cy="4896000"/>
          </a:xfrm>
          <a:prstGeom prst="rect">
            <a:avLst/>
          </a:prstGeom>
        </p:spPr>
      </p:pic>
      <p:pic>
        <p:nvPicPr>
          <p:cNvPr id="5" name="図 4" descr="グラフ&#10;&#10;自動的に生成された説明">
            <a:extLst>
              <a:ext uri="{FF2B5EF4-FFF2-40B4-BE49-F238E27FC236}">
                <a16:creationId xmlns:a16="http://schemas.microsoft.com/office/drawing/2014/main" id="{FC073136-DE2C-42D9-9577-D5158CCE06DB}"/>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265795" y="1281796"/>
            <a:ext cx="6212933" cy="4896000"/>
          </a:xfrm>
          <a:prstGeom prst="rect">
            <a:avLst/>
          </a:prstGeom>
        </p:spPr>
      </p:pic>
      <p:sp>
        <p:nvSpPr>
          <p:cNvPr id="3" name="タイトル 2">
            <a:extLst>
              <a:ext uri="{FF2B5EF4-FFF2-40B4-BE49-F238E27FC236}">
                <a16:creationId xmlns:a16="http://schemas.microsoft.com/office/drawing/2014/main" id="{EA321D52-84E5-4E50-8F47-C74593332E64}"/>
              </a:ext>
            </a:extLst>
          </p:cNvPr>
          <p:cNvSpPr>
            <a:spLocks noGrp="1"/>
          </p:cNvSpPr>
          <p:nvPr>
            <p:ph type="title"/>
          </p:nvPr>
        </p:nvSpPr>
        <p:spPr/>
        <p:txBody>
          <a:bodyPr>
            <a:normAutofit/>
          </a:bodyPr>
          <a:lstStyle/>
          <a:p>
            <a:r>
              <a:rPr kumimoji="1" lang="ja-JP" altLang="en-US"/>
              <a:t>冷夏年・近年の定義と解析手法</a:t>
            </a:r>
          </a:p>
        </p:txBody>
      </p:sp>
      <p:sp>
        <p:nvSpPr>
          <p:cNvPr id="30" name="テキスト ボックス 29">
            <a:extLst>
              <a:ext uri="{FF2B5EF4-FFF2-40B4-BE49-F238E27FC236}">
                <a16:creationId xmlns:a16="http://schemas.microsoft.com/office/drawing/2014/main" id="{D7DC28C4-B4B1-4EE8-B129-EEACA66A6BEE}"/>
              </a:ext>
            </a:extLst>
          </p:cNvPr>
          <p:cNvSpPr txBox="1"/>
          <p:nvPr/>
        </p:nvSpPr>
        <p:spPr>
          <a:xfrm>
            <a:off x="359144" y="5702400"/>
            <a:ext cx="8473922" cy="1118692"/>
          </a:xfrm>
          <a:prstGeom prst="rect">
            <a:avLst/>
          </a:prstGeom>
        </p:spPr>
        <p:txBody>
          <a:bodyPr vert="horz" wrap="square" lIns="91440" tIns="45720" rIns="91440" bIns="45720" rtlCol="0">
            <a:normAutofit/>
          </a:bodyPr>
          <a:lstStyle/>
          <a:p>
            <a:pPr algn="l">
              <a:lnSpc>
                <a:spcPts val="2160"/>
              </a:lnSpc>
            </a:pPr>
            <a:endParaRPr kumimoji="1" lang="ja-JP" altLang="en-US" sz="1800">
              <a:latin typeface="メイリオ" panose="020B0604030504040204" pitchFamily="50" charset="-128"/>
              <a:ea typeface="メイリオ" panose="020B0604030504040204" pitchFamily="50" charset="-128"/>
            </a:endParaRPr>
          </a:p>
        </p:txBody>
      </p:sp>
      <p:grpSp>
        <p:nvGrpSpPr>
          <p:cNvPr id="15" name="グループ化 14">
            <a:extLst>
              <a:ext uri="{FF2B5EF4-FFF2-40B4-BE49-F238E27FC236}">
                <a16:creationId xmlns:a16="http://schemas.microsoft.com/office/drawing/2014/main" id="{6F9F4B92-7BD0-4DC5-908A-83AF9C211AC5}"/>
              </a:ext>
            </a:extLst>
          </p:cNvPr>
          <p:cNvGrpSpPr/>
          <p:nvPr/>
        </p:nvGrpSpPr>
        <p:grpSpPr>
          <a:xfrm>
            <a:off x="4571999" y="1458609"/>
            <a:ext cx="4644573" cy="5179595"/>
            <a:chOff x="4564663" y="1067498"/>
            <a:chExt cx="4644573" cy="5179595"/>
          </a:xfrm>
        </p:grpSpPr>
        <p:sp>
          <p:nvSpPr>
            <p:cNvPr id="36" name="正方形/長方形 35">
              <a:extLst>
                <a:ext uri="{FF2B5EF4-FFF2-40B4-BE49-F238E27FC236}">
                  <a16:creationId xmlns:a16="http://schemas.microsoft.com/office/drawing/2014/main" id="{A15F56F1-7727-4938-B43E-F076375A017E}"/>
                </a:ext>
              </a:extLst>
            </p:cNvPr>
            <p:cNvSpPr/>
            <p:nvPr/>
          </p:nvSpPr>
          <p:spPr>
            <a:xfrm>
              <a:off x="7217649" y="5606638"/>
              <a:ext cx="1087225" cy="4298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4" name="正方形/長方形 13">
              <a:extLst>
                <a:ext uri="{FF2B5EF4-FFF2-40B4-BE49-F238E27FC236}">
                  <a16:creationId xmlns:a16="http://schemas.microsoft.com/office/drawing/2014/main" id="{5394E48F-659B-434D-AC07-82CA7A0EF3F7}"/>
                </a:ext>
              </a:extLst>
            </p:cNvPr>
            <p:cNvSpPr/>
            <p:nvPr/>
          </p:nvSpPr>
          <p:spPr>
            <a:xfrm>
              <a:off x="7261986" y="4401061"/>
              <a:ext cx="1087225" cy="429821"/>
            </a:xfrm>
            <a:prstGeom prst="rect">
              <a:avLst/>
            </a:prstGeom>
            <a:solidFill>
              <a:srgbClr val="65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60" name="テキスト ボックス 59">
              <a:extLst>
                <a:ext uri="{FF2B5EF4-FFF2-40B4-BE49-F238E27FC236}">
                  <a16:creationId xmlns:a16="http://schemas.microsoft.com/office/drawing/2014/main" id="{EDBC919E-06A4-4DE3-A9EA-3CA147CAFC18}"/>
                </a:ext>
              </a:extLst>
            </p:cNvPr>
            <p:cNvSpPr txBox="1"/>
            <p:nvPr/>
          </p:nvSpPr>
          <p:spPr>
            <a:xfrm>
              <a:off x="4564663" y="5756397"/>
              <a:ext cx="4418825" cy="490696"/>
            </a:xfrm>
            <a:prstGeom prst="rect">
              <a:avLst/>
            </a:prstGeom>
          </p:spPr>
          <p:txBody>
            <a:bodyPr vert="horz" wrap="square" lIns="91440" tIns="45720" rIns="91440" bIns="45720" rtlCol="0">
              <a:normAutofit/>
            </a:bodyPr>
            <a:lstStyle/>
            <a:p>
              <a:pPr algn="l">
                <a:lnSpc>
                  <a:spcPts val="2160"/>
                </a:lnSpc>
              </a:pPr>
              <a:endParaRPr kumimoji="1" lang="ja-JP" altLang="en-US" sz="1800" b="1">
                <a:latin typeface="メイリオ" panose="020B0604030504040204" pitchFamily="50" charset="-128"/>
                <a:ea typeface="メイリオ" panose="020B0604030504040204" pitchFamily="50" charset="-128"/>
              </a:endParaRPr>
            </a:p>
          </p:txBody>
        </p:sp>
        <p:grpSp>
          <p:nvGrpSpPr>
            <p:cNvPr id="29" name="グループ化 28">
              <a:extLst>
                <a:ext uri="{FF2B5EF4-FFF2-40B4-BE49-F238E27FC236}">
                  <a16:creationId xmlns:a16="http://schemas.microsoft.com/office/drawing/2014/main" id="{96D68E96-094C-404B-A183-34274D8D34D5}"/>
                </a:ext>
              </a:extLst>
            </p:cNvPr>
            <p:cNvGrpSpPr/>
            <p:nvPr/>
          </p:nvGrpSpPr>
          <p:grpSpPr>
            <a:xfrm>
              <a:off x="6636333" y="1067498"/>
              <a:ext cx="2315839" cy="3379262"/>
              <a:chOff x="6828161" y="1282977"/>
              <a:chExt cx="2315839" cy="3379262"/>
            </a:xfrm>
          </p:grpSpPr>
          <p:sp>
            <p:nvSpPr>
              <p:cNvPr id="26" name="四角形: 角を丸くする 25">
                <a:extLst>
                  <a:ext uri="{FF2B5EF4-FFF2-40B4-BE49-F238E27FC236}">
                    <a16:creationId xmlns:a16="http://schemas.microsoft.com/office/drawing/2014/main" id="{1074319B-6A17-4A8F-A1B9-6EB19839EFA9}"/>
                  </a:ext>
                </a:extLst>
              </p:cNvPr>
              <p:cNvSpPr/>
              <p:nvPr/>
            </p:nvSpPr>
            <p:spPr>
              <a:xfrm>
                <a:off x="6978582" y="1643399"/>
                <a:ext cx="2014997" cy="2904218"/>
              </a:xfrm>
              <a:prstGeom prst="roundRect">
                <a:avLst>
                  <a:gd name="adj" fmla="val 0"/>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700"/>
                  </a:lnSpc>
                </a:pP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ts val="2700"/>
                  </a:lnSpc>
                </a:pP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 1964</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1965</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endPar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2700"/>
                  </a:lnSpc>
                </a:pP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1966</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1974</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endPar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2700"/>
                  </a:lnSpc>
                </a:pP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1979</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1980</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endPar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2700"/>
                  </a:lnSpc>
                </a:pP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 1982</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1983</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endPar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2700"/>
                  </a:lnSpc>
                </a:pP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 1986</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1988</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endPar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2700"/>
                  </a:lnSpc>
                </a:pP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 1993</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2003</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endPar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2700"/>
                  </a:lnSpc>
                </a:pP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 2005</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2007</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endPar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2700"/>
                  </a:lnSpc>
                </a:pP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 2009</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 </a:t>
                </a:r>
                <a:endPar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2700"/>
                  </a:lnSpc>
                </a:pPr>
                <a:endPar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7" name="正方形/長方形 26">
                <a:extLst>
                  <a:ext uri="{FF2B5EF4-FFF2-40B4-BE49-F238E27FC236}">
                    <a16:creationId xmlns:a16="http://schemas.microsoft.com/office/drawing/2014/main" id="{E7188D0A-72A7-4F77-BE32-5FFC5D6477CC}"/>
                  </a:ext>
                </a:extLst>
              </p:cNvPr>
              <p:cNvSpPr/>
              <p:nvPr/>
            </p:nvSpPr>
            <p:spPr>
              <a:xfrm>
                <a:off x="6828161" y="1282977"/>
                <a:ext cx="2315839" cy="42982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indent="0" algn="ctr">
                  <a:buNone/>
                </a:pPr>
                <a:r>
                  <a:rPr kumimoji="1" lang="ja-JP" altLang="en-US" spc="-1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a:solidFill>
                      <a:schemeClr val="tx1">
                        <a:lumMod val="85000"/>
                        <a:lumOff val="15000"/>
                      </a:schemeClr>
                    </a:solidFill>
                    <a:latin typeface="メイリオ" panose="020B0604030504040204" pitchFamily="50" charset="-128"/>
                    <a:ea typeface="メイリオ" panose="020B0604030504040204" pitchFamily="50" charset="-128"/>
                  </a:rPr>
                  <a:t>0.5σ</a:t>
                </a:r>
                <a:r>
                  <a:rPr kumimoji="1" lang="ja-JP" altLang="en-US">
                    <a:solidFill>
                      <a:schemeClr val="tx1">
                        <a:lumMod val="85000"/>
                        <a:lumOff val="15000"/>
                      </a:schemeClr>
                    </a:solidFill>
                    <a:latin typeface="メイリオ" panose="020B0604030504040204" pitchFamily="50" charset="-128"/>
                    <a:ea typeface="メイリオ" panose="020B0604030504040204" pitchFamily="50" charset="-128"/>
                  </a:rPr>
                  <a:t>以下である年</a:t>
                </a:r>
                <a:endParaRPr kumimoji="1" lang="en-US" altLang="ja-JP">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8" name="正方形/長方形 27">
                <a:extLst>
                  <a:ext uri="{FF2B5EF4-FFF2-40B4-BE49-F238E27FC236}">
                    <a16:creationId xmlns:a16="http://schemas.microsoft.com/office/drawing/2014/main" id="{429728EF-E624-43C3-B1ED-8970384605BD}"/>
                  </a:ext>
                </a:extLst>
              </p:cNvPr>
              <p:cNvSpPr/>
              <p:nvPr/>
            </p:nvSpPr>
            <p:spPr>
              <a:xfrm>
                <a:off x="7847636" y="4009289"/>
                <a:ext cx="1135321" cy="65295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indent="0" algn="ctr">
                  <a:buNone/>
                </a:pPr>
                <a:r>
                  <a:rPr kumimoji="1" lang="en-US" altLang="ja-JP" sz="2000" b="1">
                    <a:solidFill>
                      <a:schemeClr val="tx1"/>
                    </a:solidFill>
                    <a:latin typeface="メイリオ" panose="020B0604030504040204" pitchFamily="50" charset="-128"/>
                    <a:ea typeface="メイリオ" panose="020B0604030504040204" pitchFamily="50" charset="-128"/>
                  </a:rPr>
                  <a:t>15</a:t>
                </a:r>
                <a:r>
                  <a:rPr kumimoji="1" lang="ja-JP" altLang="en-US" sz="2000" b="1">
                    <a:solidFill>
                      <a:schemeClr val="tx1"/>
                    </a:solidFill>
                    <a:latin typeface="メイリオ" panose="020B0604030504040204" pitchFamily="50" charset="-128"/>
                    <a:ea typeface="メイリオ" panose="020B0604030504040204" pitchFamily="50" charset="-128"/>
                  </a:rPr>
                  <a:t>事例</a:t>
                </a:r>
                <a:endParaRPr kumimoji="1" lang="en-US" altLang="ja-JP" sz="2400" b="1">
                  <a:solidFill>
                    <a:schemeClr val="tx1"/>
                  </a:solidFill>
                  <a:latin typeface="メイリオ" panose="020B0604030504040204" pitchFamily="50" charset="-128"/>
                  <a:ea typeface="メイリオ" panose="020B0604030504040204" pitchFamily="50" charset="-128"/>
                </a:endParaRPr>
              </a:p>
            </p:txBody>
          </p:sp>
        </p:grpSp>
        <p:sp>
          <p:nvSpPr>
            <p:cNvPr id="32" name="正方形/長方形 31">
              <a:extLst>
                <a:ext uri="{FF2B5EF4-FFF2-40B4-BE49-F238E27FC236}">
                  <a16:creationId xmlns:a16="http://schemas.microsoft.com/office/drawing/2014/main" id="{CD32BC01-BD04-4547-B570-239384F0F3AE}"/>
                </a:ext>
              </a:extLst>
            </p:cNvPr>
            <p:cNvSpPr/>
            <p:nvPr/>
          </p:nvSpPr>
          <p:spPr>
            <a:xfrm>
              <a:off x="6429130" y="4425507"/>
              <a:ext cx="2780106" cy="181173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indent="0" algn="ctr">
                <a:buNone/>
              </a:pPr>
              <a:r>
                <a:rPr kumimoji="1" lang="ja-JP" altLang="en-US">
                  <a:solidFill>
                    <a:schemeClr val="tx1">
                      <a:lumMod val="85000"/>
                      <a:lumOff val="15000"/>
                    </a:schemeClr>
                  </a:solidFill>
                  <a:latin typeface="メイリオ" panose="020B0604030504040204" pitchFamily="50" charset="-128"/>
                  <a:ea typeface="メイリオ" panose="020B0604030504040204" pitchFamily="50" charset="-128"/>
                </a:rPr>
                <a:t>冷夏が発生していない</a:t>
              </a:r>
              <a:r>
                <a:rPr kumimoji="1" lang="en-US" altLang="ja-JP">
                  <a:solidFill>
                    <a:schemeClr val="tx1">
                      <a:lumMod val="85000"/>
                      <a:lumOff val="15000"/>
                    </a:schemeClr>
                  </a:solidFill>
                  <a:latin typeface="メイリオ" panose="020B0604030504040204" pitchFamily="50" charset="-128"/>
                  <a:ea typeface="メイリオ" panose="020B0604030504040204" pitchFamily="50" charset="-128"/>
                </a:rPr>
                <a:t>2010</a:t>
              </a:r>
              <a:r>
                <a:rPr kumimoji="1" lang="ja-JP" altLang="en-US">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a:solidFill>
                    <a:schemeClr val="tx1">
                      <a:lumMod val="85000"/>
                      <a:lumOff val="15000"/>
                    </a:schemeClr>
                  </a:solidFill>
                  <a:latin typeface="メイリオ" panose="020B0604030504040204" pitchFamily="50" charset="-128"/>
                  <a:ea typeface="メイリオ" panose="020B0604030504040204" pitchFamily="50" charset="-128"/>
                </a:rPr>
                <a:t>2020</a:t>
              </a:r>
              <a:r>
                <a:rPr kumimoji="1" lang="ja-JP" altLang="en-US">
                  <a:solidFill>
                    <a:schemeClr val="tx1">
                      <a:lumMod val="85000"/>
                      <a:lumOff val="15000"/>
                    </a:schemeClr>
                  </a:solidFill>
                  <a:latin typeface="メイリオ" panose="020B0604030504040204" pitchFamily="50" charset="-128"/>
                  <a:ea typeface="メイリオ" panose="020B0604030504040204" pitchFamily="50" charset="-128"/>
                </a:rPr>
                <a:t>年</a:t>
              </a:r>
              <a:r>
                <a:rPr kumimoji="1" lang="en-US" altLang="ja-JP">
                  <a:solidFill>
                    <a:schemeClr val="tx1">
                      <a:lumMod val="85000"/>
                      <a:lumOff val="15000"/>
                    </a:schemeClr>
                  </a:solidFill>
                  <a:latin typeface="メイリオ" panose="020B0604030504040204" pitchFamily="50" charset="-128"/>
                  <a:ea typeface="メイリオ" panose="020B0604030504040204" pitchFamily="50" charset="-128"/>
                </a:rPr>
                <a:t>(11</a:t>
              </a:r>
              <a:r>
                <a:rPr kumimoji="1" lang="ja-JP" altLang="en-US">
                  <a:solidFill>
                    <a:schemeClr val="tx1">
                      <a:lumMod val="85000"/>
                      <a:lumOff val="15000"/>
                    </a:schemeClr>
                  </a:solidFill>
                  <a:latin typeface="メイリオ" panose="020B0604030504040204" pitchFamily="50" charset="-128"/>
                  <a:ea typeface="メイリオ" panose="020B0604030504040204" pitchFamily="50" charset="-128"/>
                </a:rPr>
                <a:t>年間</a:t>
              </a:r>
              <a:r>
                <a:rPr kumimoji="1" lang="en-US" altLang="ja-JP">
                  <a:solidFill>
                    <a:schemeClr val="tx1">
                      <a:lumMod val="85000"/>
                      <a:lumOff val="15000"/>
                    </a:schemeClr>
                  </a:solidFill>
                  <a:latin typeface="メイリオ" panose="020B0604030504040204" pitchFamily="50" charset="-128"/>
                  <a:ea typeface="メイリオ" panose="020B0604030504040204" pitchFamily="50" charset="-128"/>
                </a:rPr>
                <a:t>)</a:t>
              </a:r>
            </a:p>
          </p:txBody>
        </p:sp>
        <p:sp>
          <p:nvSpPr>
            <p:cNvPr id="33" name="正方形/長方形 32">
              <a:extLst>
                <a:ext uri="{FF2B5EF4-FFF2-40B4-BE49-F238E27FC236}">
                  <a16:creationId xmlns:a16="http://schemas.microsoft.com/office/drawing/2014/main" id="{5DA28B07-BA0C-49D9-872D-7FD65460E931}"/>
                </a:ext>
              </a:extLst>
            </p:cNvPr>
            <p:cNvSpPr/>
            <p:nvPr/>
          </p:nvSpPr>
          <p:spPr>
            <a:xfrm>
              <a:off x="6753764" y="5536246"/>
              <a:ext cx="2014996" cy="65295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indent="0" algn="ctr">
                <a:buNone/>
              </a:pPr>
              <a:r>
                <a:rPr kumimoji="1" lang="ja-JP" altLang="en-US" sz="2400" b="1">
                  <a:solidFill>
                    <a:schemeClr val="tx1"/>
                  </a:solidFill>
                  <a:latin typeface="メイリオ" panose="020B0604030504040204" pitchFamily="50" charset="-128"/>
                  <a:ea typeface="メイリオ" panose="020B0604030504040204" pitchFamily="50" charset="-128"/>
                </a:rPr>
                <a:t>近年</a:t>
              </a:r>
              <a:endParaRPr kumimoji="1" lang="en-US" altLang="ja-JP" sz="2400" b="1">
                <a:solidFill>
                  <a:schemeClr val="tx1"/>
                </a:solidFill>
                <a:latin typeface="メイリオ" panose="020B0604030504040204" pitchFamily="50" charset="-128"/>
                <a:ea typeface="メイリオ" panose="020B0604030504040204" pitchFamily="50" charset="-128"/>
              </a:endParaRPr>
            </a:p>
          </p:txBody>
        </p:sp>
        <p:sp>
          <p:nvSpPr>
            <p:cNvPr id="35" name="正方形/長方形 34">
              <a:extLst>
                <a:ext uri="{FF2B5EF4-FFF2-40B4-BE49-F238E27FC236}">
                  <a16:creationId xmlns:a16="http://schemas.microsoft.com/office/drawing/2014/main" id="{42CCE673-E971-4EC1-99B2-651DD367124D}"/>
                </a:ext>
              </a:extLst>
            </p:cNvPr>
            <p:cNvSpPr/>
            <p:nvPr/>
          </p:nvSpPr>
          <p:spPr>
            <a:xfrm>
              <a:off x="7240957" y="4313936"/>
              <a:ext cx="1135321" cy="65295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indent="0" algn="ctr">
                <a:buNone/>
              </a:pPr>
              <a:r>
                <a:rPr kumimoji="1" lang="ja-JP" altLang="en-US" sz="2400" b="1">
                  <a:solidFill>
                    <a:schemeClr val="tx1"/>
                  </a:solidFill>
                  <a:latin typeface="メイリオ" panose="020B0604030504040204" pitchFamily="50" charset="-128"/>
                  <a:ea typeface="メイリオ" panose="020B0604030504040204" pitchFamily="50" charset="-128"/>
                </a:rPr>
                <a:t>冷夏年</a:t>
              </a:r>
              <a:endParaRPr kumimoji="1" lang="en-US" altLang="ja-JP" sz="2400" b="1">
                <a:solidFill>
                  <a:schemeClr val="tx1"/>
                </a:solidFill>
                <a:latin typeface="メイリオ" panose="020B0604030504040204" pitchFamily="50" charset="-128"/>
                <a:ea typeface="メイリオ" panose="020B0604030504040204" pitchFamily="50" charset="-128"/>
              </a:endParaRPr>
            </a:p>
          </p:txBody>
        </p:sp>
      </p:grpSp>
      <p:sp>
        <p:nvSpPr>
          <p:cNvPr id="38" name="吹き出し: 四角形 37">
            <a:extLst>
              <a:ext uri="{FF2B5EF4-FFF2-40B4-BE49-F238E27FC236}">
                <a16:creationId xmlns:a16="http://schemas.microsoft.com/office/drawing/2014/main" id="{3CDDC2E5-5296-4714-B070-F4004342115A}"/>
              </a:ext>
            </a:extLst>
          </p:cNvPr>
          <p:cNvSpPr/>
          <p:nvPr/>
        </p:nvSpPr>
        <p:spPr>
          <a:xfrm>
            <a:off x="6436467" y="580539"/>
            <a:ext cx="2640218" cy="862226"/>
          </a:xfrm>
          <a:prstGeom prst="wedgeRectCallout">
            <a:avLst>
              <a:gd name="adj1" fmla="val -91103"/>
              <a:gd name="adj2" fmla="val 25582"/>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ja-JP" altLang="en-US" sz="1600">
                <a:solidFill>
                  <a:schemeClr val="tx1"/>
                </a:solidFill>
                <a:latin typeface="メイリオ" panose="020B0604030504040204" pitchFamily="50" charset="-128"/>
                <a:ea typeface="メイリオ" panose="020B0604030504040204" pitchFamily="50" charset="-128"/>
              </a:rPr>
              <a:t>全地点において</a:t>
            </a:r>
            <a:endParaRPr kumimoji="1" lang="en-US" altLang="ja-JP" sz="1600">
              <a:solidFill>
                <a:schemeClr val="tx1"/>
              </a:solidFill>
              <a:latin typeface="メイリオ" panose="020B0604030504040204" pitchFamily="50" charset="-128"/>
              <a:ea typeface="メイリオ" panose="020B0604030504040204" pitchFamily="50" charset="-128"/>
            </a:endParaRPr>
          </a:p>
          <a:p>
            <a:pPr algn="ctr"/>
            <a:r>
              <a:rPr kumimoji="1" lang="ja-JP" altLang="en-US" sz="1600">
                <a:solidFill>
                  <a:schemeClr val="tx1"/>
                </a:solidFill>
                <a:latin typeface="メイリオ" panose="020B0604030504040204" pitchFamily="50" charset="-128"/>
                <a:ea typeface="メイリオ" panose="020B0604030504040204" pitchFamily="50" charset="-128"/>
              </a:rPr>
              <a:t>気候値よりも低温</a:t>
            </a:r>
            <a:endParaRPr kumimoji="1" lang="en-US" altLang="ja-JP" sz="1600">
              <a:solidFill>
                <a:schemeClr val="tx1"/>
              </a:solidFill>
              <a:latin typeface="メイリオ" panose="020B0604030504040204" pitchFamily="50" charset="-128"/>
              <a:ea typeface="メイリオ" panose="020B0604030504040204" pitchFamily="50" charset="-128"/>
            </a:endParaRPr>
          </a:p>
          <a:p>
            <a:pPr algn="ctr"/>
            <a:r>
              <a:rPr kumimoji="1" lang="ja-JP" altLang="en-US" sz="1600">
                <a:solidFill>
                  <a:schemeClr val="tx1"/>
                </a:solidFill>
                <a:latin typeface="メイリオ" panose="020B0604030504040204" pitchFamily="50" charset="-128"/>
                <a:ea typeface="メイリオ" panose="020B0604030504040204" pitchFamily="50" charset="-128"/>
              </a:rPr>
              <a:t>であった年が分かる</a:t>
            </a:r>
            <a:endParaRPr kumimoji="1" lang="en-US" altLang="ja-JP" sz="1600">
              <a:solidFill>
                <a:schemeClr val="tx1"/>
              </a:solidFill>
              <a:latin typeface="メイリオ" panose="020B0604030504040204" pitchFamily="50" charset="-128"/>
              <a:ea typeface="メイリオ" panose="020B0604030504040204" pitchFamily="50" charset="-128"/>
            </a:endParaRPr>
          </a:p>
        </p:txBody>
      </p:sp>
      <p:grpSp>
        <p:nvGrpSpPr>
          <p:cNvPr id="25" name="グループ化 24">
            <a:extLst>
              <a:ext uri="{FF2B5EF4-FFF2-40B4-BE49-F238E27FC236}">
                <a16:creationId xmlns:a16="http://schemas.microsoft.com/office/drawing/2014/main" id="{C46699B0-F9FC-47CB-826E-D8A38E5F6895}"/>
              </a:ext>
            </a:extLst>
          </p:cNvPr>
          <p:cNvGrpSpPr/>
          <p:nvPr/>
        </p:nvGrpSpPr>
        <p:grpSpPr>
          <a:xfrm>
            <a:off x="-17280" y="1049518"/>
            <a:ext cx="5441819" cy="2827845"/>
            <a:chOff x="-50807" y="986554"/>
            <a:chExt cx="5761816" cy="2994134"/>
          </a:xfrm>
        </p:grpSpPr>
        <p:sp>
          <p:nvSpPr>
            <p:cNvPr id="22" name="テキスト ボックス 21">
              <a:extLst>
                <a:ext uri="{FF2B5EF4-FFF2-40B4-BE49-F238E27FC236}">
                  <a16:creationId xmlns:a16="http://schemas.microsoft.com/office/drawing/2014/main" id="{773E0AD0-8E80-4262-93B4-97C3BB0D6759}"/>
                </a:ext>
              </a:extLst>
            </p:cNvPr>
            <p:cNvSpPr txBox="1"/>
            <p:nvPr/>
          </p:nvSpPr>
          <p:spPr>
            <a:xfrm>
              <a:off x="-50807" y="3561901"/>
              <a:ext cx="420624" cy="418787"/>
            </a:xfrm>
            <a:prstGeom prst="rect">
              <a:avLst/>
            </a:prstGeom>
          </p:spPr>
          <p:txBody>
            <a:bodyPr vert="horz" wrap="square" lIns="91440" tIns="45720" rIns="91440" bIns="45720" rtlCol="0">
              <a:normAutofit fontScale="85000" lnSpcReduction="10000"/>
            </a:bodyPr>
            <a:lstStyle/>
            <a:p>
              <a:pPr algn="l">
                <a:lnSpc>
                  <a:spcPts val="2160"/>
                </a:lnSpc>
              </a:pPr>
              <a:r>
                <a:rPr kumimoji="1" lang="en-US" altLang="ja-JP" sz="2800">
                  <a:latin typeface="メイリオ" panose="020B0604030504040204" pitchFamily="50" charset="-128"/>
                  <a:ea typeface="メイリオ" panose="020B0604030504040204" pitchFamily="50" charset="-128"/>
                </a:rPr>
                <a:t>σ</a:t>
              </a:r>
              <a:endParaRPr kumimoji="1" lang="ja-JP" altLang="en-US" sz="280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92253D84-70AB-4C30-8C29-52BE616FFCD3}"/>
                </a:ext>
              </a:extLst>
            </p:cNvPr>
            <p:cNvSpPr txBox="1"/>
            <p:nvPr/>
          </p:nvSpPr>
          <p:spPr>
            <a:xfrm>
              <a:off x="2012601" y="986554"/>
              <a:ext cx="3698408" cy="391050"/>
            </a:xfrm>
            <a:prstGeom prst="rect">
              <a:avLst/>
            </a:prstGeom>
            <a:noFill/>
          </p:spPr>
          <p:txBody>
            <a:bodyPr wrap="square" rtlCol="0" anchor="ctr">
              <a:spAutoFit/>
            </a:bodyPr>
            <a:lstStyle/>
            <a:p>
              <a:pPr algn="ctr"/>
              <a:r>
                <a:rPr kumimoji="1" lang="en-US" altLang="ja-JP">
                  <a:latin typeface="メイリオ" panose="020B0604030504040204" pitchFamily="50" charset="-128"/>
                  <a:ea typeface="メイリオ" panose="020B0604030504040204" pitchFamily="50" charset="-128"/>
                </a:rPr>
                <a:t>7</a:t>
              </a:r>
              <a:r>
                <a:rPr kumimoji="1" lang="ja-JP" altLang="en-US">
                  <a:latin typeface="メイリオ" panose="020B0604030504040204" pitchFamily="50" charset="-128"/>
                  <a:ea typeface="メイリオ" panose="020B0604030504040204" pitchFamily="50" charset="-128"/>
                </a:rPr>
                <a:t>月の北日本気温インデックス</a:t>
              </a:r>
            </a:p>
          </p:txBody>
        </p:sp>
      </p:grpSp>
      <p:sp>
        <p:nvSpPr>
          <p:cNvPr id="44" name="矢印: 左右 43">
            <a:extLst>
              <a:ext uri="{FF2B5EF4-FFF2-40B4-BE49-F238E27FC236}">
                <a16:creationId xmlns:a16="http://schemas.microsoft.com/office/drawing/2014/main" id="{CB02D030-E880-4EBB-83E2-E7646E165D3E}"/>
              </a:ext>
            </a:extLst>
          </p:cNvPr>
          <p:cNvSpPr/>
          <p:nvPr/>
        </p:nvSpPr>
        <p:spPr>
          <a:xfrm>
            <a:off x="5416413" y="4318577"/>
            <a:ext cx="868311" cy="247650"/>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cxnSp>
        <p:nvCxnSpPr>
          <p:cNvPr id="7" name="直線コネクタ 6">
            <a:extLst>
              <a:ext uri="{FF2B5EF4-FFF2-40B4-BE49-F238E27FC236}">
                <a16:creationId xmlns:a16="http://schemas.microsoft.com/office/drawing/2014/main" id="{C89843BF-6788-4EBE-9355-358135595100}"/>
              </a:ext>
            </a:extLst>
          </p:cNvPr>
          <p:cNvCxnSpPr/>
          <p:nvPr/>
        </p:nvCxnSpPr>
        <p:spPr>
          <a:xfrm>
            <a:off x="773723" y="4041264"/>
            <a:ext cx="56078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楕円 7">
            <a:extLst>
              <a:ext uri="{FF2B5EF4-FFF2-40B4-BE49-F238E27FC236}">
                <a16:creationId xmlns:a16="http://schemas.microsoft.com/office/drawing/2014/main" id="{89107164-025A-46EC-886B-C928EE6EBB7A}"/>
              </a:ext>
            </a:extLst>
          </p:cNvPr>
          <p:cNvSpPr/>
          <p:nvPr/>
        </p:nvSpPr>
        <p:spPr>
          <a:xfrm>
            <a:off x="215132" y="3877363"/>
            <a:ext cx="480214" cy="3444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Tree>
    <p:custDataLst>
      <p:tags r:id="rId1"/>
    </p:custDataLst>
    <p:extLst>
      <p:ext uri="{BB962C8B-B14F-4D97-AF65-F5344CB8AC3E}">
        <p14:creationId xmlns:p14="http://schemas.microsoft.com/office/powerpoint/2010/main" val="1252949581"/>
      </p:ext>
    </p:extLst>
  </p:cSld>
  <p:clrMapOvr>
    <a:masterClrMapping/>
  </p:clrMapOvr>
  <mc:AlternateContent xmlns:mc="http://schemas.openxmlformats.org/markup-compatibility/2006" xmlns:p14="http://schemas.microsoft.com/office/powerpoint/2010/main">
    <mc:Choice Requires="p14">
      <p:transition spd="slow" p14:dur="2000" advTm="110756"/>
    </mc:Choice>
    <mc:Fallback xmlns="">
      <p:transition spd="slow" advTm="1107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406364B-95C2-4411-A5DA-9835936951C5}"/>
              </a:ext>
            </a:extLst>
          </p:cNvPr>
          <p:cNvSpPr>
            <a:spLocks noGrp="1"/>
          </p:cNvSpPr>
          <p:nvPr>
            <p:ph idx="1"/>
          </p:nvPr>
        </p:nvSpPr>
        <p:spPr/>
        <p:txBody>
          <a:bodyPr/>
          <a:lstStyle/>
          <a:p>
            <a:endParaRPr kumimoji="1" lang="ja-JP" altLang="en-US"/>
          </a:p>
        </p:txBody>
      </p:sp>
      <p:sp>
        <p:nvSpPr>
          <p:cNvPr id="3" name="タイトル 2">
            <a:extLst>
              <a:ext uri="{FF2B5EF4-FFF2-40B4-BE49-F238E27FC236}">
                <a16:creationId xmlns:a16="http://schemas.microsoft.com/office/drawing/2014/main" id="{FCC7F954-4E9B-4C98-99C0-1B32B9DF25CE}"/>
              </a:ext>
            </a:extLst>
          </p:cNvPr>
          <p:cNvSpPr>
            <a:spLocks noGrp="1"/>
          </p:cNvSpPr>
          <p:nvPr>
            <p:ph type="title"/>
          </p:nvPr>
        </p:nvSpPr>
        <p:spPr/>
        <p:txBody>
          <a:bodyPr/>
          <a:lstStyle/>
          <a:p>
            <a:r>
              <a:rPr kumimoji="1" lang="ja-JP" altLang="en-US"/>
              <a:t>対象地域 県庁所在地における</a:t>
            </a:r>
            <a:r>
              <a:rPr kumimoji="1" lang="en-US" altLang="ja-JP"/>
              <a:t>7</a:t>
            </a:r>
            <a:r>
              <a:rPr kumimoji="1" lang="ja-JP" altLang="en-US"/>
              <a:t>月の気温データ</a:t>
            </a:r>
          </a:p>
        </p:txBody>
      </p:sp>
      <p:pic>
        <p:nvPicPr>
          <p:cNvPr id="6" name="図 5">
            <a:extLst>
              <a:ext uri="{FF2B5EF4-FFF2-40B4-BE49-F238E27FC236}">
                <a16:creationId xmlns:a16="http://schemas.microsoft.com/office/drawing/2014/main" id="{BBA48D24-DB7C-4C7D-8E66-94E51C78104B}"/>
              </a:ext>
            </a:extLst>
          </p:cNvPr>
          <p:cNvPicPr>
            <a:picLocks noChangeAspect="1"/>
          </p:cNvPicPr>
          <p:nvPr/>
        </p:nvPicPr>
        <p:blipFill>
          <a:blip r:embed="rId2"/>
          <a:stretch>
            <a:fillRect/>
          </a:stretch>
        </p:blipFill>
        <p:spPr>
          <a:xfrm>
            <a:off x="-20022" y="1307454"/>
            <a:ext cx="9144000" cy="4957656"/>
          </a:xfrm>
          <a:prstGeom prst="rect">
            <a:avLst/>
          </a:prstGeom>
        </p:spPr>
      </p:pic>
    </p:spTree>
    <p:extLst>
      <p:ext uri="{BB962C8B-B14F-4D97-AF65-F5344CB8AC3E}">
        <p14:creationId xmlns:p14="http://schemas.microsoft.com/office/powerpoint/2010/main" val="761870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441B4D53-A01E-4031-9468-C0F7428A3A9A}"/>
              </a:ext>
            </a:extLst>
          </p:cNvPr>
          <p:cNvPicPr>
            <a:picLocks noChangeAspect="1"/>
          </p:cNvPicPr>
          <p:nvPr/>
        </p:nvPicPr>
        <p:blipFill>
          <a:blip r:embed="rId2">
            <a:grayscl/>
          </a:blip>
          <a:stretch>
            <a:fillRect/>
          </a:stretch>
        </p:blipFill>
        <p:spPr>
          <a:xfrm>
            <a:off x="0" y="1383338"/>
            <a:ext cx="9144000" cy="5220000"/>
          </a:xfrm>
          <a:prstGeom prst="rect">
            <a:avLst/>
          </a:prstGeom>
        </p:spPr>
      </p:pic>
      <p:sp>
        <p:nvSpPr>
          <p:cNvPr id="11" name="正方形/長方形 10">
            <a:extLst>
              <a:ext uri="{FF2B5EF4-FFF2-40B4-BE49-F238E27FC236}">
                <a16:creationId xmlns:a16="http://schemas.microsoft.com/office/drawing/2014/main" id="{8E077EDE-DCFF-4374-9D3C-4926A2A1DB4D}"/>
              </a:ext>
            </a:extLst>
          </p:cNvPr>
          <p:cNvSpPr/>
          <p:nvPr/>
        </p:nvSpPr>
        <p:spPr>
          <a:xfrm>
            <a:off x="123092" y="6234643"/>
            <a:ext cx="8942448" cy="292743"/>
          </a:xfrm>
          <a:prstGeom prst="rect">
            <a:avLst/>
          </a:prstGeom>
          <a:solidFill>
            <a:schemeClr val="bg2">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3" name="タイトル 2">
            <a:extLst>
              <a:ext uri="{FF2B5EF4-FFF2-40B4-BE49-F238E27FC236}">
                <a16:creationId xmlns:a16="http://schemas.microsoft.com/office/drawing/2014/main" id="{18A8FA23-0593-4101-8469-58B7BEEBA1F8}"/>
              </a:ext>
            </a:extLst>
          </p:cNvPr>
          <p:cNvSpPr>
            <a:spLocks noGrp="1"/>
          </p:cNvSpPr>
          <p:nvPr>
            <p:ph type="title"/>
          </p:nvPr>
        </p:nvSpPr>
        <p:spPr/>
        <p:txBody>
          <a:bodyPr>
            <a:normAutofit/>
          </a:bodyPr>
          <a:lstStyle/>
          <a:p>
            <a:r>
              <a:rPr kumimoji="1" lang="ja-JP" altLang="en-US"/>
              <a:t>低温に弱いイネの生育ステージに着目</a:t>
            </a:r>
          </a:p>
        </p:txBody>
      </p:sp>
      <p:sp>
        <p:nvSpPr>
          <p:cNvPr id="5" name="テキスト ボックス 4">
            <a:extLst>
              <a:ext uri="{FF2B5EF4-FFF2-40B4-BE49-F238E27FC236}">
                <a16:creationId xmlns:a16="http://schemas.microsoft.com/office/drawing/2014/main" id="{A961FAFC-F003-427A-959E-307035678B55}"/>
              </a:ext>
            </a:extLst>
          </p:cNvPr>
          <p:cNvSpPr txBox="1"/>
          <p:nvPr/>
        </p:nvSpPr>
        <p:spPr>
          <a:xfrm>
            <a:off x="1915144" y="3687582"/>
            <a:ext cx="1585095" cy="369332"/>
          </a:xfrm>
          <a:prstGeom prst="rect">
            <a:avLst/>
          </a:prstGeom>
          <a:noFill/>
        </p:spPr>
        <p:txBody>
          <a:bodyPr wrap="square" rtlCol="0">
            <a:spAutoFit/>
          </a:bodyPr>
          <a:lstStyle/>
          <a:p>
            <a:r>
              <a:rPr kumimoji="1" lang="ja-JP" altLang="en-US" b="1">
                <a:solidFill>
                  <a:schemeClr val="accent2">
                    <a:lumMod val="75000"/>
                  </a:schemeClr>
                </a:solidFill>
                <a:latin typeface="メイリオ" panose="020B0604030504040204" pitchFamily="50" charset="-128"/>
              </a:rPr>
              <a:t>①栄養成長期</a:t>
            </a:r>
          </a:p>
        </p:txBody>
      </p:sp>
      <p:sp>
        <p:nvSpPr>
          <p:cNvPr id="9" name="テキスト ボックス 8">
            <a:extLst>
              <a:ext uri="{FF2B5EF4-FFF2-40B4-BE49-F238E27FC236}">
                <a16:creationId xmlns:a16="http://schemas.microsoft.com/office/drawing/2014/main" id="{E96CD14B-6581-4248-BC4A-2EDE72F7A560}"/>
              </a:ext>
            </a:extLst>
          </p:cNvPr>
          <p:cNvSpPr txBox="1"/>
          <p:nvPr/>
        </p:nvSpPr>
        <p:spPr>
          <a:xfrm>
            <a:off x="3987430" y="3687582"/>
            <a:ext cx="1585095" cy="369332"/>
          </a:xfrm>
          <a:prstGeom prst="rect">
            <a:avLst/>
          </a:prstGeom>
          <a:noFill/>
        </p:spPr>
        <p:txBody>
          <a:bodyPr wrap="square" rtlCol="0">
            <a:spAutoFit/>
          </a:bodyPr>
          <a:lstStyle/>
          <a:p>
            <a:r>
              <a:rPr kumimoji="1" lang="ja-JP" altLang="en-US" b="1">
                <a:solidFill>
                  <a:schemeClr val="accent2">
                    <a:lumMod val="75000"/>
                  </a:schemeClr>
                </a:solidFill>
                <a:latin typeface="メイリオ" panose="020B0604030504040204" pitchFamily="50" charset="-128"/>
              </a:rPr>
              <a:t>②生殖成長期</a:t>
            </a:r>
          </a:p>
        </p:txBody>
      </p:sp>
      <p:sp>
        <p:nvSpPr>
          <p:cNvPr id="10" name="テキスト ボックス 9">
            <a:extLst>
              <a:ext uri="{FF2B5EF4-FFF2-40B4-BE49-F238E27FC236}">
                <a16:creationId xmlns:a16="http://schemas.microsoft.com/office/drawing/2014/main" id="{E0AA085E-A80D-4B75-8347-34F58499CADC}"/>
              </a:ext>
            </a:extLst>
          </p:cNvPr>
          <p:cNvSpPr txBox="1"/>
          <p:nvPr/>
        </p:nvSpPr>
        <p:spPr>
          <a:xfrm>
            <a:off x="6625040" y="3687582"/>
            <a:ext cx="1585095" cy="369332"/>
          </a:xfrm>
          <a:prstGeom prst="rect">
            <a:avLst/>
          </a:prstGeom>
          <a:noFill/>
        </p:spPr>
        <p:txBody>
          <a:bodyPr wrap="square" rtlCol="0">
            <a:spAutoFit/>
          </a:bodyPr>
          <a:lstStyle/>
          <a:p>
            <a:r>
              <a:rPr kumimoji="1" lang="ja-JP" altLang="en-US" b="1">
                <a:solidFill>
                  <a:schemeClr val="accent2">
                    <a:lumMod val="75000"/>
                  </a:schemeClr>
                </a:solidFill>
                <a:latin typeface="メイリオ" panose="020B0604030504040204" pitchFamily="50" charset="-128"/>
              </a:rPr>
              <a:t>③登熟期</a:t>
            </a:r>
          </a:p>
        </p:txBody>
      </p:sp>
      <p:sp>
        <p:nvSpPr>
          <p:cNvPr id="7" name="正方形/長方形 6">
            <a:extLst>
              <a:ext uri="{FF2B5EF4-FFF2-40B4-BE49-F238E27FC236}">
                <a16:creationId xmlns:a16="http://schemas.microsoft.com/office/drawing/2014/main" id="{181D1D55-E3FC-49DB-ADC0-D88BDF998621}"/>
              </a:ext>
            </a:extLst>
          </p:cNvPr>
          <p:cNvSpPr/>
          <p:nvPr/>
        </p:nvSpPr>
        <p:spPr>
          <a:xfrm>
            <a:off x="3581399" y="4045528"/>
            <a:ext cx="3358663" cy="285203"/>
          </a:xfrm>
          <a:prstGeom prst="rect">
            <a:avLst/>
          </a:prstGeom>
          <a:noFill/>
          <a:ln w="38100">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2" name="テキスト ボックス 11">
            <a:extLst>
              <a:ext uri="{FF2B5EF4-FFF2-40B4-BE49-F238E27FC236}">
                <a16:creationId xmlns:a16="http://schemas.microsoft.com/office/drawing/2014/main" id="{EE650422-94DA-4426-A46C-97E821F65498}"/>
              </a:ext>
            </a:extLst>
          </p:cNvPr>
          <p:cNvSpPr txBox="1"/>
          <p:nvPr/>
        </p:nvSpPr>
        <p:spPr>
          <a:xfrm>
            <a:off x="2489734" y="2453334"/>
            <a:ext cx="2993155" cy="230832"/>
          </a:xfrm>
          <a:prstGeom prst="rect">
            <a:avLst/>
          </a:prstGeom>
          <a:noFill/>
        </p:spPr>
        <p:txBody>
          <a:bodyPr wrap="square" rtlCol="0">
            <a:spAutoFit/>
          </a:bodyPr>
          <a:lstStyle/>
          <a:p>
            <a:pPr algn="ctr"/>
            <a:r>
              <a:rPr lang="ja-JP" altLang="en-US" sz="900">
                <a:solidFill>
                  <a:srgbClr val="000000"/>
                </a:solidFill>
                <a:latin typeface="メイリオ" panose="020B0604030504040204" pitchFamily="50" charset="-128"/>
                <a:ea typeface="メイリオ" panose="020B0604030504040204" pitchFamily="50" charset="-128"/>
              </a:rPr>
              <a:t>西山岩男</a:t>
            </a:r>
            <a:r>
              <a:rPr lang="en-US" altLang="ja-JP" sz="900">
                <a:solidFill>
                  <a:srgbClr val="000000"/>
                </a:solidFill>
                <a:latin typeface="メイリオ" panose="020B0604030504040204" pitchFamily="50" charset="-128"/>
                <a:ea typeface="メイリオ" panose="020B0604030504040204" pitchFamily="50" charset="-128"/>
              </a:rPr>
              <a:t>(1985) </a:t>
            </a:r>
            <a:r>
              <a:rPr lang="ja-JP" altLang="en-US" sz="900">
                <a:solidFill>
                  <a:srgbClr val="000000"/>
                </a:solidFill>
                <a:latin typeface="メイリオ" panose="020B0604030504040204" pitchFamily="50" charset="-128"/>
                <a:ea typeface="メイリオ" panose="020B0604030504040204" pitchFamily="50" charset="-128"/>
              </a:rPr>
              <a:t>「イネの冷害生理学」</a:t>
            </a:r>
            <a:endParaRPr lang="en-US" altLang="ja-JP" sz="900">
              <a:solidFill>
                <a:srgbClr val="000000"/>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20B239D-D53D-4EB7-BCEF-37237812BF23}"/>
              </a:ext>
            </a:extLst>
          </p:cNvPr>
          <p:cNvSpPr txBox="1"/>
          <p:nvPr/>
        </p:nvSpPr>
        <p:spPr>
          <a:xfrm>
            <a:off x="1123952" y="5425837"/>
            <a:ext cx="8668519" cy="369332"/>
          </a:xfrm>
          <a:prstGeom prst="rect">
            <a:avLst/>
          </a:prstGeom>
          <a:noFill/>
        </p:spPr>
        <p:txBody>
          <a:bodyPr wrap="square" rtlCol="0">
            <a:spAutoFit/>
          </a:bodyPr>
          <a:lstStyle/>
          <a:p>
            <a:r>
              <a:rPr kumimoji="1" lang="en-US" altLang="ja-JP" b="1">
                <a:solidFill>
                  <a:schemeClr val="accent2">
                    <a:lumMod val="75000"/>
                  </a:schemeClr>
                </a:solidFill>
                <a:latin typeface="メイリオ" panose="020B0604030504040204" pitchFamily="50" charset="-128"/>
                <a:ea typeface="メイリオ" panose="020B0604030504040204" pitchFamily="50" charset="-128"/>
              </a:rPr>
              <a:t>5</a:t>
            </a:r>
            <a:r>
              <a:rPr kumimoji="1" lang="ja-JP" altLang="en-US" b="1">
                <a:solidFill>
                  <a:schemeClr val="accent2">
                    <a:lumMod val="75000"/>
                  </a:schemeClr>
                </a:solidFill>
                <a:latin typeface="メイリオ" panose="020B0604030504040204" pitchFamily="50" charset="-128"/>
                <a:ea typeface="メイリオ" panose="020B0604030504040204" pitchFamily="50" charset="-128"/>
              </a:rPr>
              <a:t>月　　　　　</a:t>
            </a:r>
            <a:r>
              <a:rPr kumimoji="1" lang="en-US" altLang="ja-JP" b="1">
                <a:solidFill>
                  <a:schemeClr val="accent2">
                    <a:lumMod val="75000"/>
                  </a:schemeClr>
                </a:solidFill>
                <a:latin typeface="メイリオ" panose="020B0604030504040204" pitchFamily="50" charset="-128"/>
                <a:ea typeface="メイリオ" panose="020B0604030504040204" pitchFamily="50" charset="-128"/>
              </a:rPr>
              <a:t>6</a:t>
            </a:r>
            <a:r>
              <a:rPr kumimoji="1" lang="ja-JP" altLang="en-US" b="1">
                <a:solidFill>
                  <a:schemeClr val="accent2">
                    <a:lumMod val="75000"/>
                  </a:schemeClr>
                </a:solidFill>
                <a:latin typeface="メイリオ" panose="020B0604030504040204" pitchFamily="50" charset="-128"/>
                <a:ea typeface="メイリオ" panose="020B0604030504040204" pitchFamily="50" charset="-128"/>
              </a:rPr>
              <a:t>月</a:t>
            </a:r>
            <a:r>
              <a:rPr kumimoji="1" lang="ja-JP" altLang="en-US" b="1">
                <a:solidFill>
                  <a:schemeClr val="accent6">
                    <a:lumMod val="75000"/>
                  </a:schemeClr>
                </a:solidFill>
                <a:latin typeface="メイリオ" panose="020B0604030504040204" pitchFamily="50" charset="-128"/>
                <a:ea typeface="メイリオ" panose="020B0604030504040204" pitchFamily="50" charset="-128"/>
              </a:rPr>
              <a:t>　　　　　　</a:t>
            </a:r>
            <a:r>
              <a:rPr kumimoji="1" lang="en-US" altLang="ja-JP" b="1">
                <a:solidFill>
                  <a:schemeClr val="accent2">
                    <a:lumMod val="75000"/>
                  </a:schemeClr>
                </a:solidFill>
                <a:latin typeface="メイリオ" panose="020B0604030504040204" pitchFamily="50" charset="-128"/>
                <a:ea typeface="メイリオ" panose="020B0604030504040204" pitchFamily="50" charset="-128"/>
              </a:rPr>
              <a:t>7</a:t>
            </a:r>
            <a:r>
              <a:rPr kumimoji="1" lang="ja-JP" altLang="en-US" b="1">
                <a:solidFill>
                  <a:schemeClr val="accent2">
                    <a:lumMod val="75000"/>
                  </a:schemeClr>
                </a:solidFill>
                <a:latin typeface="メイリオ" panose="020B0604030504040204" pitchFamily="50" charset="-128"/>
                <a:ea typeface="メイリオ" panose="020B0604030504040204" pitchFamily="50" charset="-128"/>
              </a:rPr>
              <a:t>月　</a:t>
            </a:r>
            <a:r>
              <a:rPr kumimoji="1" lang="ja-JP" altLang="en-US" b="1">
                <a:solidFill>
                  <a:schemeClr val="accent6">
                    <a:lumMod val="75000"/>
                  </a:schemeClr>
                </a:solidFill>
                <a:latin typeface="メイリオ" panose="020B0604030504040204" pitchFamily="50" charset="-128"/>
                <a:ea typeface="メイリオ" panose="020B0604030504040204" pitchFamily="50" charset="-128"/>
              </a:rPr>
              <a:t>　　　　</a:t>
            </a:r>
            <a:r>
              <a:rPr kumimoji="1" lang="en-US" altLang="ja-JP" b="1">
                <a:solidFill>
                  <a:schemeClr val="accent2">
                    <a:lumMod val="75000"/>
                  </a:schemeClr>
                </a:solidFill>
                <a:latin typeface="メイリオ" panose="020B0604030504040204" pitchFamily="50" charset="-128"/>
                <a:ea typeface="メイリオ" panose="020B0604030504040204" pitchFamily="50" charset="-128"/>
              </a:rPr>
              <a:t>8</a:t>
            </a:r>
            <a:r>
              <a:rPr kumimoji="1" lang="ja-JP" altLang="en-US" b="1">
                <a:solidFill>
                  <a:schemeClr val="accent2">
                    <a:lumMod val="75000"/>
                  </a:schemeClr>
                </a:solidFill>
                <a:latin typeface="メイリオ" panose="020B0604030504040204" pitchFamily="50" charset="-128"/>
                <a:ea typeface="メイリオ" panose="020B0604030504040204" pitchFamily="50" charset="-128"/>
              </a:rPr>
              <a:t>月　</a:t>
            </a:r>
            <a:r>
              <a:rPr kumimoji="1" lang="ja-JP" altLang="en-US" b="1">
                <a:solidFill>
                  <a:schemeClr val="accent6">
                    <a:lumMod val="75000"/>
                  </a:schemeClr>
                </a:solidFill>
                <a:latin typeface="メイリオ" panose="020B0604030504040204" pitchFamily="50" charset="-128"/>
                <a:ea typeface="メイリオ" panose="020B0604030504040204" pitchFamily="50" charset="-128"/>
              </a:rPr>
              <a:t>　　　　　</a:t>
            </a:r>
            <a:r>
              <a:rPr kumimoji="1" lang="en-US" altLang="ja-JP" b="1">
                <a:solidFill>
                  <a:schemeClr val="accent2">
                    <a:lumMod val="75000"/>
                  </a:schemeClr>
                </a:solidFill>
                <a:latin typeface="メイリオ" panose="020B0604030504040204" pitchFamily="50" charset="-128"/>
                <a:ea typeface="メイリオ" panose="020B0604030504040204" pitchFamily="50" charset="-128"/>
              </a:rPr>
              <a:t>9</a:t>
            </a:r>
            <a:r>
              <a:rPr kumimoji="1" lang="ja-JP" altLang="en-US" b="1">
                <a:solidFill>
                  <a:schemeClr val="accent2">
                    <a:lumMod val="75000"/>
                  </a:schemeClr>
                </a:solidFill>
                <a:latin typeface="メイリオ" panose="020B0604030504040204" pitchFamily="50" charset="-128"/>
                <a:ea typeface="メイリオ" panose="020B0604030504040204" pitchFamily="50" charset="-128"/>
              </a:rPr>
              <a:t>月</a:t>
            </a:r>
          </a:p>
        </p:txBody>
      </p:sp>
      <p:grpSp>
        <p:nvGrpSpPr>
          <p:cNvPr id="16" name="グループ化 15">
            <a:extLst>
              <a:ext uri="{FF2B5EF4-FFF2-40B4-BE49-F238E27FC236}">
                <a16:creationId xmlns:a16="http://schemas.microsoft.com/office/drawing/2014/main" id="{78714E51-B9AB-4B4E-A575-B9CF2F675805}"/>
              </a:ext>
            </a:extLst>
          </p:cNvPr>
          <p:cNvGrpSpPr/>
          <p:nvPr/>
        </p:nvGrpSpPr>
        <p:grpSpPr>
          <a:xfrm>
            <a:off x="5706735" y="2641092"/>
            <a:ext cx="1989464" cy="1040090"/>
            <a:chOff x="581190" y="364820"/>
            <a:chExt cx="2966412" cy="1040090"/>
          </a:xfrm>
        </p:grpSpPr>
        <p:sp>
          <p:nvSpPr>
            <p:cNvPr id="19" name="フローチャート: 組合せ 18">
              <a:extLst>
                <a:ext uri="{FF2B5EF4-FFF2-40B4-BE49-F238E27FC236}">
                  <a16:creationId xmlns:a16="http://schemas.microsoft.com/office/drawing/2014/main" id="{4B3B316A-D8FE-4914-810E-81CB5526B1B3}"/>
                </a:ext>
              </a:extLst>
            </p:cNvPr>
            <p:cNvSpPr/>
            <p:nvPr/>
          </p:nvSpPr>
          <p:spPr>
            <a:xfrm rot="20386736">
              <a:off x="3025922" y="774593"/>
              <a:ext cx="212503" cy="630317"/>
            </a:xfrm>
            <a:prstGeom prst="flowChartMerge">
              <a:avLst/>
            </a:prstGeom>
            <a:solidFill>
              <a:schemeClr val="accent5">
                <a:lumMod val="40000"/>
                <a:lumOff val="6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8" name="四角形: 角を丸くする 17">
              <a:extLst>
                <a:ext uri="{FF2B5EF4-FFF2-40B4-BE49-F238E27FC236}">
                  <a16:creationId xmlns:a16="http://schemas.microsoft.com/office/drawing/2014/main" id="{F038B8FD-D475-4B29-902D-045237916911}"/>
                </a:ext>
              </a:extLst>
            </p:cNvPr>
            <p:cNvSpPr/>
            <p:nvPr/>
          </p:nvSpPr>
          <p:spPr>
            <a:xfrm>
              <a:off x="581190" y="364820"/>
              <a:ext cx="2966412" cy="547081"/>
            </a:xfrm>
            <a:prstGeom prst="roundRect">
              <a:avLst>
                <a:gd name="adj" fmla="val 500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00"/>
                </a:lnSpc>
              </a:pPr>
              <a:r>
                <a:rPr kumimoji="1" lang="ja-JP" altLang="en-US" sz="1400" b="1">
                  <a:solidFill>
                    <a:schemeClr val="tx1">
                      <a:lumMod val="95000"/>
                      <a:lumOff val="5000"/>
                    </a:schemeClr>
                  </a:solidFill>
                  <a:latin typeface="メイリオ" panose="020B0604030504040204" pitchFamily="50" charset="-128"/>
                  <a:ea typeface="メイリオ" panose="020B0604030504040204" pitchFamily="50" charset="-128"/>
                </a:rPr>
                <a:t>平年作を確保できる限界温度は</a:t>
              </a:r>
              <a:r>
                <a:rPr kumimoji="1" lang="en-US" altLang="ja-JP" sz="1400" b="1">
                  <a:solidFill>
                    <a:schemeClr val="tx1">
                      <a:lumMod val="95000"/>
                      <a:lumOff val="5000"/>
                    </a:schemeClr>
                  </a:solidFill>
                  <a:latin typeface="メイリオ" panose="020B0604030504040204" pitchFamily="50" charset="-128"/>
                  <a:ea typeface="メイリオ" panose="020B0604030504040204" pitchFamily="50" charset="-128"/>
                </a:rPr>
                <a:t>20</a:t>
              </a:r>
              <a:r>
                <a:rPr kumimoji="1" lang="ja-JP" altLang="en-US" sz="1400" b="1">
                  <a:solidFill>
                    <a:schemeClr val="tx1">
                      <a:lumMod val="95000"/>
                      <a:lumOff val="5000"/>
                    </a:schemeClr>
                  </a:solidFill>
                  <a:latin typeface="メイリオ" panose="020B0604030504040204" pitchFamily="50" charset="-128"/>
                  <a:ea typeface="メイリオ" panose="020B0604030504040204" pitchFamily="50" charset="-128"/>
                </a:rPr>
                <a:t>℃</a:t>
              </a:r>
              <a:endParaRPr kumimoji="1" lang="en-US" altLang="ja-JP" sz="1400" b="1">
                <a:solidFill>
                  <a:schemeClr val="tx1">
                    <a:lumMod val="95000"/>
                    <a:lumOff val="5000"/>
                  </a:schemeClr>
                </a:solidFill>
                <a:latin typeface="メイリオ" panose="020B0604030504040204" pitchFamily="50" charset="-128"/>
                <a:ea typeface="メイリオ" panose="020B0604030504040204" pitchFamily="50" charset="-128"/>
              </a:endParaRPr>
            </a:p>
          </p:txBody>
        </p:sp>
      </p:grpSp>
      <p:grpSp>
        <p:nvGrpSpPr>
          <p:cNvPr id="20" name="グループ化 19">
            <a:extLst>
              <a:ext uri="{FF2B5EF4-FFF2-40B4-BE49-F238E27FC236}">
                <a16:creationId xmlns:a16="http://schemas.microsoft.com/office/drawing/2014/main" id="{D44559FF-BFE6-445E-BCCC-E80BE288C031}"/>
              </a:ext>
            </a:extLst>
          </p:cNvPr>
          <p:cNvGrpSpPr/>
          <p:nvPr/>
        </p:nvGrpSpPr>
        <p:grpSpPr>
          <a:xfrm>
            <a:off x="2882640" y="2641092"/>
            <a:ext cx="2207345" cy="1045296"/>
            <a:chOff x="417087" y="359614"/>
            <a:chExt cx="3291286" cy="1045296"/>
          </a:xfrm>
        </p:grpSpPr>
        <p:sp>
          <p:nvSpPr>
            <p:cNvPr id="21" name="フローチャート: 組合せ 20">
              <a:extLst>
                <a:ext uri="{FF2B5EF4-FFF2-40B4-BE49-F238E27FC236}">
                  <a16:creationId xmlns:a16="http://schemas.microsoft.com/office/drawing/2014/main" id="{0EDCD035-EE0B-4CD3-977A-F4DAA9AEF241}"/>
                </a:ext>
              </a:extLst>
            </p:cNvPr>
            <p:cNvSpPr/>
            <p:nvPr/>
          </p:nvSpPr>
          <p:spPr>
            <a:xfrm rot="20386736">
              <a:off x="3025922" y="774593"/>
              <a:ext cx="212503" cy="630317"/>
            </a:xfrm>
            <a:prstGeom prst="flowChartMerge">
              <a:avLst/>
            </a:prstGeom>
            <a:solidFill>
              <a:schemeClr val="accent5">
                <a:lumMod val="40000"/>
                <a:lumOff val="6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22" name="四角形: 角を丸くする 21">
              <a:extLst>
                <a:ext uri="{FF2B5EF4-FFF2-40B4-BE49-F238E27FC236}">
                  <a16:creationId xmlns:a16="http://schemas.microsoft.com/office/drawing/2014/main" id="{B1A51CA7-C45A-4066-B3F3-4496EF37178B}"/>
                </a:ext>
              </a:extLst>
            </p:cNvPr>
            <p:cNvSpPr/>
            <p:nvPr/>
          </p:nvSpPr>
          <p:spPr>
            <a:xfrm>
              <a:off x="417087" y="359614"/>
              <a:ext cx="3291286" cy="613115"/>
            </a:xfrm>
            <a:prstGeom prst="roundRect">
              <a:avLst>
                <a:gd name="adj" fmla="val 500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300"/>
                </a:lnSpc>
              </a:pPr>
              <a:r>
                <a:rPr kumimoji="1" lang="ja-JP" altLang="en-US" b="1">
                  <a:solidFill>
                    <a:schemeClr val="tx1"/>
                  </a:solidFill>
                  <a:latin typeface="メイリオ" panose="020B0604030504040204" pitchFamily="50" charset="-128"/>
                  <a:ea typeface="メイリオ" panose="020B0604030504040204" pitchFamily="50" charset="-128"/>
                </a:rPr>
                <a:t>低温に弱い</a:t>
              </a:r>
              <a:endParaRPr kumimoji="1" lang="en-US" altLang="ja-JP" b="1">
                <a:solidFill>
                  <a:schemeClr val="tx1"/>
                </a:solidFill>
                <a:latin typeface="メイリオ" panose="020B0604030504040204" pitchFamily="50" charset="-128"/>
                <a:ea typeface="メイリオ" panose="020B0604030504040204" pitchFamily="50" charset="-128"/>
              </a:endParaRPr>
            </a:p>
            <a:p>
              <a:pPr algn="ctr">
                <a:lnSpc>
                  <a:spcPts val="2300"/>
                </a:lnSpc>
              </a:pPr>
              <a:r>
                <a:rPr kumimoji="1" lang="ja-JP" altLang="en-US" b="1">
                  <a:solidFill>
                    <a:schemeClr val="tx1"/>
                  </a:solidFill>
                  <a:latin typeface="メイリオ" panose="020B0604030504040204" pitchFamily="50" charset="-128"/>
                  <a:ea typeface="メイリオ" panose="020B0604030504040204" pitchFamily="50" charset="-128"/>
                </a:rPr>
                <a:t>稲の生育ステージ</a:t>
              </a:r>
              <a:endParaRPr kumimoji="1" lang="en-US" altLang="ja-JP" b="1">
                <a:solidFill>
                  <a:schemeClr val="tx1"/>
                </a:solidFill>
                <a:latin typeface="メイリオ" panose="020B0604030504040204" pitchFamily="50" charset="-128"/>
                <a:ea typeface="メイリオ" panose="020B0604030504040204" pitchFamily="50" charset="-128"/>
              </a:endParaRPr>
            </a:p>
          </p:txBody>
        </p:sp>
      </p:grpSp>
      <p:sp>
        <p:nvSpPr>
          <p:cNvPr id="4" name="テキスト ボックス 3">
            <a:extLst>
              <a:ext uri="{FF2B5EF4-FFF2-40B4-BE49-F238E27FC236}">
                <a16:creationId xmlns:a16="http://schemas.microsoft.com/office/drawing/2014/main" id="{86186FF6-F147-4064-84CF-32002E340CAA}"/>
              </a:ext>
            </a:extLst>
          </p:cNvPr>
          <p:cNvSpPr txBox="1"/>
          <p:nvPr/>
        </p:nvSpPr>
        <p:spPr>
          <a:xfrm>
            <a:off x="361950" y="542494"/>
            <a:ext cx="7848183" cy="781632"/>
          </a:xfrm>
          <a:prstGeom prst="rect">
            <a:avLst/>
          </a:prstGeom>
        </p:spPr>
        <p:txBody>
          <a:bodyPr vert="horz" wrap="square" lIns="91440" tIns="45720" rIns="91440" bIns="45720" rtlCol="0">
            <a:normAutofit/>
          </a:bodyPr>
          <a:lstStyle/>
          <a:p>
            <a:pPr marL="285750" indent="-285750" algn="l">
              <a:lnSpc>
                <a:spcPts val="2400"/>
              </a:lnSpc>
              <a:buFont typeface="Arial" panose="020B0604020202020204" pitchFamily="34" charset="0"/>
              <a:buChar char="•"/>
            </a:pPr>
            <a:r>
              <a:rPr kumimoji="1" lang="ja-JP" altLang="en-US" sz="1800" dirty="0">
                <a:latin typeface="メイリオ" panose="020B0604030504040204" pitchFamily="50" charset="-128"/>
                <a:ea typeface="メイリオ" panose="020B0604030504040204" pitchFamily="50" charset="-128"/>
              </a:rPr>
              <a:t>低温に弱いイネの生育段階 </a:t>
            </a:r>
            <a:endParaRPr kumimoji="1" lang="en-US" altLang="ja-JP" sz="1800" dirty="0">
              <a:latin typeface="メイリオ" panose="020B0604030504040204" pitchFamily="50" charset="-128"/>
              <a:ea typeface="メイリオ" panose="020B0604030504040204" pitchFamily="50" charset="-128"/>
            </a:endParaRPr>
          </a:p>
          <a:p>
            <a:pPr algn="l">
              <a:lnSpc>
                <a:spcPts val="2400"/>
              </a:lnSpc>
            </a:pPr>
            <a:r>
              <a:rPr kumimoji="1" lang="ja-JP" altLang="en-US" sz="1800" dirty="0">
                <a:latin typeface="メイリオ" panose="020B0604030504040204" pitchFamily="50" charset="-128"/>
                <a:ea typeface="メイリオ" panose="020B0604030504040204" pitchFamily="50" charset="-128"/>
              </a:rPr>
              <a:t>＝ </a:t>
            </a:r>
            <a:r>
              <a:rPr kumimoji="1" lang="en-US" altLang="ja-JP" sz="1800" dirty="0">
                <a:latin typeface="メイリオ" panose="020B0604030504040204" pitchFamily="50" charset="-128"/>
                <a:ea typeface="メイリオ" panose="020B0604030504040204" pitchFamily="50" charset="-128"/>
              </a:rPr>
              <a:t>7</a:t>
            </a:r>
            <a:r>
              <a:rPr kumimoji="1" lang="ja-JP" altLang="en-US" sz="1800" dirty="0">
                <a:latin typeface="メイリオ" panose="020B0604030504040204" pitchFamily="50" charset="-128"/>
                <a:ea typeface="メイリオ" panose="020B0604030504040204" pitchFamily="50" charset="-128"/>
              </a:rPr>
              <a:t>月頃に迎える②生殖成長期</a:t>
            </a:r>
            <a:r>
              <a:rPr kumimoji="1" lang="en-US" altLang="ja-JP" sz="1800" dirty="0">
                <a:latin typeface="メイリオ" panose="020B0604030504040204" pitchFamily="50" charset="-128"/>
                <a:ea typeface="メイリオ" panose="020B0604030504040204" pitchFamily="50" charset="-128"/>
              </a:rPr>
              <a:t>(</a:t>
            </a:r>
            <a:r>
              <a:rPr kumimoji="1" lang="ja-JP" altLang="en-US" sz="1800" dirty="0">
                <a:latin typeface="メイリオ" panose="020B0604030504040204" pitchFamily="50" charset="-128"/>
                <a:ea typeface="メイリオ" panose="020B0604030504040204" pitchFamily="50" charset="-128"/>
              </a:rPr>
              <a:t>減数分裂期</a:t>
            </a:r>
            <a:r>
              <a:rPr kumimoji="1" lang="en-US" altLang="ja-JP" sz="1800" dirty="0">
                <a:latin typeface="メイリオ" panose="020B0604030504040204" pitchFamily="50" charset="-128"/>
                <a:ea typeface="メイリオ" panose="020B0604030504040204" pitchFamily="50" charset="-128"/>
              </a:rPr>
              <a:t>)</a:t>
            </a:r>
          </a:p>
        </p:txBody>
      </p:sp>
      <p:sp>
        <p:nvSpPr>
          <p:cNvPr id="25" name="正方形/長方形 24">
            <a:extLst>
              <a:ext uri="{FF2B5EF4-FFF2-40B4-BE49-F238E27FC236}">
                <a16:creationId xmlns:a16="http://schemas.microsoft.com/office/drawing/2014/main" id="{7FA01E82-6603-4EA8-92FE-1E0035DE1749}"/>
              </a:ext>
            </a:extLst>
          </p:cNvPr>
          <p:cNvSpPr/>
          <p:nvPr/>
        </p:nvSpPr>
        <p:spPr>
          <a:xfrm>
            <a:off x="5927306" y="725844"/>
            <a:ext cx="2203590" cy="45137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kumimoji="1" lang="en-US" altLang="ja-JP" b="1">
                <a:solidFill>
                  <a:schemeClr val="tx1">
                    <a:lumMod val="85000"/>
                    <a:lumOff val="15000"/>
                  </a:schemeClr>
                </a:solidFill>
                <a:latin typeface="メイリオ" panose="020B0604030504040204" pitchFamily="50" charset="-128"/>
                <a:ea typeface="メイリオ" panose="020B0604030504040204" pitchFamily="50" charset="-128"/>
              </a:rPr>
              <a:t>7</a:t>
            </a:r>
            <a:r>
              <a:rPr kumimoji="1" lang="ja-JP" altLang="en-US" b="1">
                <a:solidFill>
                  <a:schemeClr val="tx1">
                    <a:lumMod val="85000"/>
                    <a:lumOff val="15000"/>
                  </a:schemeClr>
                </a:solidFill>
                <a:latin typeface="メイリオ" panose="020B0604030504040204" pitchFamily="50" charset="-128"/>
                <a:ea typeface="メイリオ" panose="020B0604030504040204" pitchFamily="50" charset="-128"/>
              </a:rPr>
              <a:t>月の気温に着目</a:t>
            </a:r>
          </a:p>
        </p:txBody>
      </p:sp>
      <p:sp>
        <p:nvSpPr>
          <p:cNvPr id="23" name="テキスト ボックス 22">
            <a:extLst>
              <a:ext uri="{FF2B5EF4-FFF2-40B4-BE49-F238E27FC236}">
                <a16:creationId xmlns:a16="http://schemas.microsoft.com/office/drawing/2014/main" id="{02813086-20CF-494D-AA20-1EE8A53135DE}"/>
              </a:ext>
            </a:extLst>
          </p:cNvPr>
          <p:cNvSpPr txBox="1"/>
          <p:nvPr/>
        </p:nvSpPr>
        <p:spPr>
          <a:xfrm>
            <a:off x="8544176" y="206281"/>
            <a:ext cx="692150" cy="307777"/>
          </a:xfrm>
          <a:prstGeom prst="rect">
            <a:avLst/>
          </a:prstGeom>
          <a:noFill/>
        </p:spPr>
        <p:txBody>
          <a:bodyPr wrap="square" rtlCol="0">
            <a:spAutoFit/>
          </a:bodyPr>
          <a:lstStyle/>
          <a:p>
            <a:r>
              <a:rPr kumimoji="1" lang="en-US" altLang="ja-JP" sz="1400" b="1">
                <a:solidFill>
                  <a:schemeClr val="bg1"/>
                </a:solidFill>
                <a:latin typeface="メイリオ" panose="020B0604030504040204" pitchFamily="50" charset="-128"/>
                <a:ea typeface="メイリオ" panose="020B0604030504040204" pitchFamily="50" charset="-128"/>
              </a:rPr>
              <a:t>/8</a:t>
            </a:r>
          </a:p>
        </p:txBody>
      </p:sp>
      <p:sp>
        <p:nvSpPr>
          <p:cNvPr id="24" name="コンテンツ プレースホルダー 1">
            <a:extLst>
              <a:ext uri="{FF2B5EF4-FFF2-40B4-BE49-F238E27FC236}">
                <a16:creationId xmlns:a16="http://schemas.microsoft.com/office/drawing/2014/main" id="{9C32F8AD-6E33-493A-BE43-996CF58947DF}"/>
              </a:ext>
            </a:extLst>
          </p:cNvPr>
          <p:cNvSpPr txBox="1">
            <a:spLocks/>
          </p:cNvSpPr>
          <p:nvPr/>
        </p:nvSpPr>
        <p:spPr>
          <a:xfrm>
            <a:off x="7434078" y="6586599"/>
            <a:ext cx="5357997" cy="12180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bg2">
                    <a:lumMod val="25000"/>
                  </a:schemeClr>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bg2">
                    <a:lumMod val="25000"/>
                  </a:schemeClr>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bg2">
                    <a:lumMod val="25000"/>
                  </a:schemeClr>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bg2">
                    <a:lumMod val="25000"/>
                  </a:schemeClr>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bg2">
                    <a:lumMod val="25000"/>
                  </a:schemeClr>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100"/>
              <a:t>引用：農林水産省 資料</a:t>
            </a:r>
            <a:endParaRPr lang="en-US" altLang="ja-JP" sz="1100"/>
          </a:p>
          <a:p>
            <a:pPr marL="0" indent="0">
              <a:buFont typeface="Arial" panose="020B0604020202020204" pitchFamily="34" charset="0"/>
              <a:buNone/>
            </a:pPr>
            <a:endParaRPr lang="en-US" altLang="ja-JP" sz="1100"/>
          </a:p>
          <a:p>
            <a:pPr marL="0" indent="0">
              <a:buFont typeface="Arial" panose="020B0604020202020204" pitchFamily="34" charset="0"/>
              <a:buNone/>
            </a:pPr>
            <a:endParaRPr lang="en-US" altLang="ja-JP" sz="1100"/>
          </a:p>
          <a:p>
            <a:pPr marL="0" indent="0">
              <a:buFont typeface="Arial" panose="020B0604020202020204" pitchFamily="34" charset="0"/>
              <a:buNone/>
            </a:pPr>
            <a:r>
              <a:rPr lang="en-US" altLang="ja-JP" sz="1100">
                <a:hlinkClick r:id="rId3"/>
              </a:rPr>
              <a:t>https://www.maff.go.jp/j/seisan/gijutsuhasshin/attach/pdf/suitou-2.pdf</a:t>
            </a:r>
            <a:endParaRPr lang="en-US" altLang="ja-JP" sz="1100"/>
          </a:p>
          <a:p>
            <a:pPr marL="0" indent="0">
              <a:buFont typeface="Arial" panose="020B0604020202020204" pitchFamily="34" charset="0"/>
              <a:buNone/>
            </a:pPr>
            <a:endParaRPr lang="en-US" altLang="ja-JP"/>
          </a:p>
        </p:txBody>
      </p:sp>
    </p:spTree>
    <p:extLst>
      <p:ext uri="{BB962C8B-B14F-4D97-AF65-F5344CB8AC3E}">
        <p14:creationId xmlns:p14="http://schemas.microsoft.com/office/powerpoint/2010/main" val="3958265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F054C81-ECE9-41A0-8CA8-22075BF66458}"/>
              </a:ext>
            </a:extLst>
          </p:cNvPr>
          <p:cNvSpPr>
            <a:spLocks noGrp="1"/>
          </p:cNvSpPr>
          <p:nvPr>
            <p:ph type="title"/>
          </p:nvPr>
        </p:nvSpPr>
        <p:spPr/>
        <p:txBody>
          <a:bodyPr>
            <a:normAutofit/>
          </a:bodyPr>
          <a:lstStyle/>
          <a:p>
            <a:r>
              <a:rPr lang="en-US" altLang="ja-JP" sz="2400"/>
              <a:t>8</a:t>
            </a:r>
            <a:r>
              <a:rPr lang="ja-JP" altLang="en-US" sz="2400"/>
              <a:t>県の</a:t>
            </a:r>
            <a:r>
              <a:rPr lang="en-US" altLang="ja-JP" sz="2400"/>
              <a:t>10a</a:t>
            </a:r>
            <a:r>
              <a:rPr lang="ja-JP" altLang="en-US" sz="2400"/>
              <a:t>当たりの水稲収量 </a:t>
            </a:r>
            <a:r>
              <a:rPr lang="en-US" altLang="ja-JP" sz="2400"/>
              <a:t>[kg]</a:t>
            </a:r>
            <a:r>
              <a:rPr lang="ja-JP" altLang="en-US" sz="2400"/>
              <a:t>（</a:t>
            </a:r>
            <a:r>
              <a:rPr lang="en-US" altLang="ja-JP" sz="2400"/>
              <a:t>1958~2020</a:t>
            </a:r>
            <a:r>
              <a:rPr lang="ja-JP" altLang="en-US" sz="2400"/>
              <a:t>年）</a:t>
            </a:r>
            <a:endParaRPr kumimoji="1" lang="ja-JP" altLang="en-US"/>
          </a:p>
        </p:txBody>
      </p:sp>
      <p:sp>
        <p:nvSpPr>
          <p:cNvPr id="4" name="正方形/長方形 3">
            <a:extLst>
              <a:ext uri="{FF2B5EF4-FFF2-40B4-BE49-F238E27FC236}">
                <a16:creationId xmlns:a16="http://schemas.microsoft.com/office/drawing/2014/main" id="{C69CE1C9-5687-450F-87A0-C87DAEDB7B1E}"/>
              </a:ext>
            </a:extLst>
          </p:cNvPr>
          <p:cNvSpPr/>
          <p:nvPr/>
        </p:nvSpPr>
        <p:spPr>
          <a:xfrm>
            <a:off x="-36076" y="494414"/>
            <a:ext cx="502416" cy="2413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r"/>
            <a:r>
              <a:rPr kumimoji="1" lang="en-US" altLang="ja-JP" sz="1200" b="1" dirty="0">
                <a:latin typeface="メイリオ" panose="020B0604030504040204" pitchFamily="50" charset="-128"/>
              </a:rPr>
              <a:t>700</a:t>
            </a:r>
            <a:endParaRPr kumimoji="1" lang="ja-JP" altLang="en-US" sz="1200" b="1" dirty="0">
              <a:latin typeface="メイリオ" panose="020B0604030504040204" pitchFamily="50" charset="-128"/>
            </a:endParaRPr>
          </a:p>
        </p:txBody>
      </p:sp>
      <p:sp>
        <p:nvSpPr>
          <p:cNvPr id="7" name="正方形/長方形 6">
            <a:extLst>
              <a:ext uri="{FF2B5EF4-FFF2-40B4-BE49-F238E27FC236}">
                <a16:creationId xmlns:a16="http://schemas.microsoft.com/office/drawing/2014/main" id="{8BBAF303-B447-4121-8589-9FCD1841DC75}"/>
              </a:ext>
            </a:extLst>
          </p:cNvPr>
          <p:cNvSpPr/>
          <p:nvPr/>
        </p:nvSpPr>
        <p:spPr>
          <a:xfrm>
            <a:off x="-51322" y="1444330"/>
            <a:ext cx="502416" cy="2413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r"/>
            <a:r>
              <a:rPr kumimoji="1" lang="en-US" altLang="ja-JP" sz="1200" b="1" dirty="0">
                <a:latin typeface="メイリオ" panose="020B0604030504040204" pitchFamily="50" charset="-128"/>
              </a:rPr>
              <a:t>600</a:t>
            </a:r>
            <a:endParaRPr kumimoji="1" lang="ja-JP" altLang="en-US" sz="1200" b="1" dirty="0">
              <a:latin typeface="メイリオ" panose="020B0604030504040204" pitchFamily="50" charset="-128"/>
            </a:endParaRPr>
          </a:p>
        </p:txBody>
      </p:sp>
      <p:sp>
        <p:nvSpPr>
          <p:cNvPr id="9" name="正方形/長方形 8">
            <a:extLst>
              <a:ext uri="{FF2B5EF4-FFF2-40B4-BE49-F238E27FC236}">
                <a16:creationId xmlns:a16="http://schemas.microsoft.com/office/drawing/2014/main" id="{10F84216-A545-4780-9187-D757B3114C2D}"/>
              </a:ext>
            </a:extLst>
          </p:cNvPr>
          <p:cNvSpPr/>
          <p:nvPr/>
        </p:nvSpPr>
        <p:spPr>
          <a:xfrm>
            <a:off x="-34052" y="2416360"/>
            <a:ext cx="502416" cy="2413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r"/>
            <a:r>
              <a:rPr kumimoji="1" lang="en-US" altLang="ja-JP" sz="1200" b="1" dirty="0">
                <a:latin typeface="メイリオ" panose="020B0604030504040204" pitchFamily="50" charset="-128"/>
              </a:rPr>
              <a:t>500</a:t>
            </a:r>
            <a:endParaRPr kumimoji="1" lang="ja-JP" altLang="en-US" sz="1200" b="1" dirty="0">
              <a:latin typeface="メイリオ" panose="020B0604030504040204" pitchFamily="50" charset="-128"/>
            </a:endParaRPr>
          </a:p>
        </p:txBody>
      </p:sp>
      <p:sp>
        <p:nvSpPr>
          <p:cNvPr id="10" name="正方形/長方形 9">
            <a:extLst>
              <a:ext uri="{FF2B5EF4-FFF2-40B4-BE49-F238E27FC236}">
                <a16:creationId xmlns:a16="http://schemas.microsoft.com/office/drawing/2014/main" id="{9D53BE9C-2D1B-41EF-83F1-EC693C535AB9}"/>
              </a:ext>
            </a:extLst>
          </p:cNvPr>
          <p:cNvSpPr/>
          <p:nvPr/>
        </p:nvSpPr>
        <p:spPr>
          <a:xfrm>
            <a:off x="-51322" y="3413804"/>
            <a:ext cx="502416" cy="2413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r"/>
            <a:r>
              <a:rPr kumimoji="1" lang="en-US" altLang="ja-JP" sz="1200" b="1" dirty="0">
                <a:latin typeface="メイリオ" panose="020B0604030504040204" pitchFamily="50" charset="-128"/>
              </a:rPr>
              <a:t>400</a:t>
            </a:r>
            <a:endParaRPr kumimoji="1" lang="ja-JP" altLang="en-US" sz="1200" b="1" dirty="0">
              <a:latin typeface="メイリオ" panose="020B0604030504040204" pitchFamily="50" charset="-128"/>
            </a:endParaRPr>
          </a:p>
        </p:txBody>
      </p:sp>
      <p:sp>
        <p:nvSpPr>
          <p:cNvPr id="11" name="正方形/長方形 10">
            <a:extLst>
              <a:ext uri="{FF2B5EF4-FFF2-40B4-BE49-F238E27FC236}">
                <a16:creationId xmlns:a16="http://schemas.microsoft.com/office/drawing/2014/main" id="{34984069-E5B1-4676-801F-D09115045FE2}"/>
              </a:ext>
            </a:extLst>
          </p:cNvPr>
          <p:cNvSpPr/>
          <p:nvPr/>
        </p:nvSpPr>
        <p:spPr>
          <a:xfrm>
            <a:off x="-36076" y="4409616"/>
            <a:ext cx="502416" cy="2413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r"/>
            <a:r>
              <a:rPr kumimoji="1" lang="en-US" altLang="ja-JP" sz="1200" b="1" dirty="0">
                <a:latin typeface="メイリオ" panose="020B0604030504040204" pitchFamily="50" charset="-128"/>
              </a:rPr>
              <a:t>300</a:t>
            </a:r>
            <a:endParaRPr kumimoji="1" lang="ja-JP" altLang="en-US" sz="1200" b="1" dirty="0">
              <a:latin typeface="メイリオ" panose="020B0604030504040204" pitchFamily="50" charset="-128"/>
            </a:endParaRPr>
          </a:p>
        </p:txBody>
      </p:sp>
      <p:sp>
        <p:nvSpPr>
          <p:cNvPr id="12" name="正方形/長方形 11">
            <a:extLst>
              <a:ext uri="{FF2B5EF4-FFF2-40B4-BE49-F238E27FC236}">
                <a16:creationId xmlns:a16="http://schemas.microsoft.com/office/drawing/2014/main" id="{CD0EAFCF-D2B9-40AB-9F0C-72C1D28DD9A0}"/>
              </a:ext>
            </a:extLst>
          </p:cNvPr>
          <p:cNvSpPr/>
          <p:nvPr/>
        </p:nvSpPr>
        <p:spPr>
          <a:xfrm>
            <a:off x="-36076" y="5400956"/>
            <a:ext cx="502416" cy="2413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r"/>
            <a:r>
              <a:rPr kumimoji="1" lang="en-US" altLang="ja-JP" sz="1200" b="1" dirty="0">
                <a:latin typeface="メイリオ" panose="020B0604030504040204" pitchFamily="50" charset="-128"/>
              </a:rPr>
              <a:t>200</a:t>
            </a:r>
            <a:endParaRPr kumimoji="1" lang="ja-JP" altLang="en-US" sz="1200" b="1" dirty="0">
              <a:latin typeface="メイリオ" panose="020B0604030504040204" pitchFamily="50" charset="-128"/>
            </a:endParaRPr>
          </a:p>
        </p:txBody>
      </p:sp>
      <p:sp>
        <p:nvSpPr>
          <p:cNvPr id="13" name="正方形/長方形 12">
            <a:extLst>
              <a:ext uri="{FF2B5EF4-FFF2-40B4-BE49-F238E27FC236}">
                <a16:creationId xmlns:a16="http://schemas.microsoft.com/office/drawing/2014/main" id="{EF98B62E-86A2-457C-B165-7E05CC21411D}"/>
              </a:ext>
            </a:extLst>
          </p:cNvPr>
          <p:cNvSpPr/>
          <p:nvPr/>
        </p:nvSpPr>
        <p:spPr>
          <a:xfrm>
            <a:off x="-36076" y="6349204"/>
            <a:ext cx="502416" cy="2413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r"/>
            <a:r>
              <a:rPr kumimoji="1" lang="en-US" altLang="ja-JP" sz="1200" b="1" dirty="0">
                <a:latin typeface="メイリオ" panose="020B0604030504040204" pitchFamily="50" charset="-128"/>
              </a:rPr>
              <a:t>100</a:t>
            </a:r>
            <a:endParaRPr kumimoji="1" lang="ja-JP" altLang="en-US" sz="1200" b="1" dirty="0">
              <a:latin typeface="メイリオ" panose="020B0604030504040204" pitchFamily="50" charset="-128"/>
            </a:endParaRPr>
          </a:p>
        </p:txBody>
      </p:sp>
      <p:pic>
        <p:nvPicPr>
          <p:cNvPr id="5" name="図 4">
            <a:extLst>
              <a:ext uri="{FF2B5EF4-FFF2-40B4-BE49-F238E27FC236}">
                <a16:creationId xmlns:a16="http://schemas.microsoft.com/office/drawing/2014/main" id="{2AFDF2DE-4AB5-46B5-B5AB-5CD0D461F42A}"/>
              </a:ext>
            </a:extLst>
          </p:cNvPr>
          <p:cNvPicPr>
            <a:picLocks noChangeAspect="1"/>
          </p:cNvPicPr>
          <p:nvPr/>
        </p:nvPicPr>
        <p:blipFill rotWithShape="1">
          <a:blip r:embed="rId2"/>
          <a:srcRect l="3611"/>
          <a:stretch/>
        </p:blipFill>
        <p:spPr>
          <a:xfrm>
            <a:off x="406400" y="450850"/>
            <a:ext cx="8737600" cy="6699250"/>
          </a:xfrm>
          <a:prstGeom prst="rect">
            <a:avLst/>
          </a:prstGeom>
        </p:spPr>
      </p:pic>
      <p:grpSp>
        <p:nvGrpSpPr>
          <p:cNvPr id="6" name="グループ化 5">
            <a:extLst>
              <a:ext uri="{FF2B5EF4-FFF2-40B4-BE49-F238E27FC236}">
                <a16:creationId xmlns:a16="http://schemas.microsoft.com/office/drawing/2014/main" id="{E8D5B14B-14DE-4074-837B-AE7DF3BC10C1}"/>
              </a:ext>
            </a:extLst>
          </p:cNvPr>
          <p:cNvGrpSpPr/>
          <p:nvPr/>
        </p:nvGrpSpPr>
        <p:grpSpPr>
          <a:xfrm>
            <a:off x="8126191" y="2862529"/>
            <a:ext cx="905842" cy="2282494"/>
            <a:chOff x="8132490" y="2886913"/>
            <a:chExt cx="1222818" cy="2282494"/>
          </a:xfrm>
        </p:grpSpPr>
        <p:sp>
          <p:nvSpPr>
            <p:cNvPr id="16" name="テキスト ボックス 15">
              <a:extLst>
                <a:ext uri="{FF2B5EF4-FFF2-40B4-BE49-F238E27FC236}">
                  <a16:creationId xmlns:a16="http://schemas.microsoft.com/office/drawing/2014/main" id="{30304D1B-3982-49AA-9000-658143390C3A}"/>
                </a:ext>
              </a:extLst>
            </p:cNvPr>
            <p:cNvSpPr txBox="1"/>
            <p:nvPr/>
          </p:nvSpPr>
          <p:spPr>
            <a:xfrm>
              <a:off x="8132490" y="3802873"/>
              <a:ext cx="1048748" cy="450573"/>
            </a:xfrm>
            <a:prstGeom prst="rect">
              <a:avLst/>
            </a:prstGeom>
          </p:spPr>
          <p:txBody>
            <a:bodyPr vert="horz" wrap="square" lIns="91440" tIns="45720" rIns="91440" bIns="45720" rtlCol="0">
              <a:noAutofit/>
            </a:bodyPr>
            <a:lstStyle/>
            <a:p>
              <a:pPr algn="l">
                <a:lnSpc>
                  <a:spcPts val="2160"/>
                </a:lnSpc>
              </a:pPr>
              <a:r>
                <a:rPr kumimoji="1" lang="ja-JP" altLang="en-US" sz="1400" b="1">
                  <a:solidFill>
                    <a:schemeClr val="accent1"/>
                  </a:solidFill>
                  <a:latin typeface="メイリオ" panose="020B0604030504040204" pitchFamily="50" charset="-128"/>
                  <a:ea typeface="メイリオ" panose="020B0604030504040204" pitchFamily="50" charset="-128"/>
                </a:rPr>
                <a:t>北海道</a:t>
              </a:r>
            </a:p>
          </p:txBody>
        </p:sp>
        <p:sp>
          <p:nvSpPr>
            <p:cNvPr id="17" name="テキスト ボックス 16">
              <a:extLst>
                <a:ext uri="{FF2B5EF4-FFF2-40B4-BE49-F238E27FC236}">
                  <a16:creationId xmlns:a16="http://schemas.microsoft.com/office/drawing/2014/main" id="{507C1CC4-1B78-498F-8089-40C6A1BDACBD}"/>
                </a:ext>
              </a:extLst>
            </p:cNvPr>
            <p:cNvSpPr txBox="1"/>
            <p:nvPr/>
          </p:nvSpPr>
          <p:spPr>
            <a:xfrm>
              <a:off x="8132490" y="4260853"/>
              <a:ext cx="823461" cy="450573"/>
            </a:xfrm>
            <a:prstGeom prst="rect">
              <a:avLst/>
            </a:prstGeom>
          </p:spPr>
          <p:txBody>
            <a:bodyPr vert="horz" wrap="square" lIns="91440" tIns="45720" rIns="91440" bIns="45720" rtlCol="0">
              <a:noAutofit/>
            </a:bodyPr>
            <a:lstStyle/>
            <a:p>
              <a:pPr algn="l">
                <a:lnSpc>
                  <a:spcPts val="2160"/>
                </a:lnSpc>
              </a:pPr>
              <a:r>
                <a:rPr kumimoji="1" lang="ja-JP" altLang="en-US" sz="1400" b="1">
                  <a:solidFill>
                    <a:schemeClr val="accent2">
                      <a:lumMod val="50000"/>
                    </a:schemeClr>
                  </a:solidFill>
                  <a:latin typeface="メイリオ" panose="020B0604030504040204" pitchFamily="50" charset="-128"/>
                  <a:ea typeface="メイリオ" panose="020B0604030504040204" pitchFamily="50" charset="-128"/>
                </a:rPr>
                <a:t>新潟</a:t>
              </a:r>
            </a:p>
          </p:txBody>
        </p:sp>
        <p:sp>
          <p:nvSpPr>
            <p:cNvPr id="18" name="テキスト ボックス 17">
              <a:extLst>
                <a:ext uri="{FF2B5EF4-FFF2-40B4-BE49-F238E27FC236}">
                  <a16:creationId xmlns:a16="http://schemas.microsoft.com/office/drawing/2014/main" id="{D60E78AF-26B1-4E18-8727-F1F7C43C660E}"/>
                </a:ext>
              </a:extLst>
            </p:cNvPr>
            <p:cNvSpPr txBox="1"/>
            <p:nvPr/>
          </p:nvSpPr>
          <p:spPr>
            <a:xfrm>
              <a:off x="8132490" y="4718834"/>
              <a:ext cx="1048748" cy="450573"/>
            </a:xfrm>
            <a:prstGeom prst="rect">
              <a:avLst/>
            </a:prstGeom>
          </p:spPr>
          <p:txBody>
            <a:bodyPr vert="horz" wrap="square" lIns="91440" tIns="45720" rIns="91440" bIns="45720" rtlCol="0">
              <a:noAutofit/>
            </a:bodyPr>
            <a:lstStyle/>
            <a:p>
              <a:pPr algn="l">
                <a:lnSpc>
                  <a:spcPts val="2160"/>
                </a:lnSpc>
              </a:pPr>
              <a:r>
                <a:rPr kumimoji="1" lang="ja-JP" altLang="en-US" sz="1400" b="1">
                  <a:solidFill>
                    <a:schemeClr val="accent4"/>
                  </a:solidFill>
                  <a:latin typeface="メイリオ" panose="020B0604030504040204" pitchFamily="50" charset="-128"/>
                  <a:ea typeface="メイリオ" panose="020B0604030504040204" pitchFamily="50" charset="-128"/>
                </a:rPr>
                <a:t>宮城</a:t>
              </a:r>
            </a:p>
          </p:txBody>
        </p:sp>
        <p:sp>
          <p:nvSpPr>
            <p:cNvPr id="19" name="テキスト ボックス 18">
              <a:extLst>
                <a:ext uri="{FF2B5EF4-FFF2-40B4-BE49-F238E27FC236}">
                  <a16:creationId xmlns:a16="http://schemas.microsoft.com/office/drawing/2014/main" id="{00DBB5A6-935D-4F72-83AB-B86ED91EAC3E}"/>
                </a:ext>
              </a:extLst>
            </p:cNvPr>
            <p:cNvSpPr txBox="1"/>
            <p:nvPr/>
          </p:nvSpPr>
          <p:spPr>
            <a:xfrm>
              <a:off x="8132490" y="4031863"/>
              <a:ext cx="1048748" cy="450573"/>
            </a:xfrm>
            <a:prstGeom prst="rect">
              <a:avLst/>
            </a:prstGeom>
          </p:spPr>
          <p:txBody>
            <a:bodyPr vert="horz" wrap="square" lIns="91440" tIns="45720" rIns="91440" bIns="45720" rtlCol="0">
              <a:noAutofit/>
            </a:bodyPr>
            <a:lstStyle/>
            <a:p>
              <a:pPr algn="l">
                <a:lnSpc>
                  <a:spcPts val="2160"/>
                </a:lnSpc>
              </a:pPr>
              <a:r>
                <a:rPr kumimoji="1" lang="ja-JP" altLang="en-US" sz="1400" b="1">
                  <a:solidFill>
                    <a:schemeClr val="tx2"/>
                  </a:solidFill>
                  <a:latin typeface="メイリオ" panose="020B0604030504040204" pitchFamily="50" charset="-128"/>
                  <a:ea typeface="メイリオ" panose="020B0604030504040204" pitchFamily="50" charset="-128"/>
                </a:rPr>
                <a:t>福島</a:t>
              </a:r>
            </a:p>
          </p:txBody>
        </p:sp>
        <p:sp>
          <p:nvSpPr>
            <p:cNvPr id="20" name="テキスト ボックス 19">
              <a:extLst>
                <a:ext uri="{FF2B5EF4-FFF2-40B4-BE49-F238E27FC236}">
                  <a16:creationId xmlns:a16="http://schemas.microsoft.com/office/drawing/2014/main" id="{F25B97A6-E865-4CAC-877A-C11EDBBC2F1B}"/>
                </a:ext>
              </a:extLst>
            </p:cNvPr>
            <p:cNvSpPr txBox="1"/>
            <p:nvPr/>
          </p:nvSpPr>
          <p:spPr>
            <a:xfrm>
              <a:off x="8132490" y="3344893"/>
              <a:ext cx="1048748" cy="450573"/>
            </a:xfrm>
            <a:prstGeom prst="rect">
              <a:avLst/>
            </a:prstGeom>
          </p:spPr>
          <p:txBody>
            <a:bodyPr vert="horz" wrap="square" lIns="91440" tIns="45720" rIns="91440" bIns="45720" rtlCol="0">
              <a:noAutofit/>
            </a:bodyPr>
            <a:lstStyle/>
            <a:p>
              <a:pPr algn="l">
                <a:lnSpc>
                  <a:spcPts val="2160"/>
                </a:lnSpc>
              </a:pPr>
              <a:r>
                <a:rPr kumimoji="1" lang="ja-JP" altLang="en-US" sz="1400" b="1">
                  <a:solidFill>
                    <a:schemeClr val="accent5"/>
                  </a:solidFill>
                  <a:latin typeface="メイリオ" panose="020B0604030504040204" pitchFamily="50" charset="-128"/>
                  <a:ea typeface="メイリオ" panose="020B0604030504040204" pitchFamily="50" charset="-128"/>
                </a:rPr>
                <a:t>秋田</a:t>
              </a:r>
            </a:p>
          </p:txBody>
        </p:sp>
        <p:sp>
          <p:nvSpPr>
            <p:cNvPr id="21" name="テキスト ボックス 20">
              <a:extLst>
                <a:ext uri="{FF2B5EF4-FFF2-40B4-BE49-F238E27FC236}">
                  <a16:creationId xmlns:a16="http://schemas.microsoft.com/office/drawing/2014/main" id="{AE862C95-5B3F-435B-BE3B-84049533DE38}"/>
                </a:ext>
              </a:extLst>
            </p:cNvPr>
            <p:cNvSpPr txBox="1"/>
            <p:nvPr/>
          </p:nvSpPr>
          <p:spPr>
            <a:xfrm>
              <a:off x="8132490" y="2886913"/>
              <a:ext cx="1048748" cy="450573"/>
            </a:xfrm>
            <a:prstGeom prst="rect">
              <a:avLst/>
            </a:prstGeom>
          </p:spPr>
          <p:txBody>
            <a:bodyPr vert="horz" wrap="square" lIns="91440" tIns="45720" rIns="91440" bIns="45720" rtlCol="0">
              <a:noAutofit/>
            </a:bodyPr>
            <a:lstStyle/>
            <a:p>
              <a:pPr algn="l">
                <a:lnSpc>
                  <a:spcPts val="2160"/>
                </a:lnSpc>
              </a:pPr>
              <a:r>
                <a:rPr kumimoji="1" lang="ja-JP" altLang="en-US" sz="1400" b="1">
                  <a:solidFill>
                    <a:schemeClr val="accent2"/>
                  </a:solidFill>
                  <a:latin typeface="メイリオ" panose="020B0604030504040204" pitchFamily="50" charset="-128"/>
                  <a:ea typeface="メイリオ" panose="020B0604030504040204" pitchFamily="50" charset="-128"/>
                </a:rPr>
                <a:t>青森</a:t>
              </a:r>
            </a:p>
          </p:txBody>
        </p:sp>
        <p:sp>
          <p:nvSpPr>
            <p:cNvPr id="22" name="テキスト ボックス 21">
              <a:extLst>
                <a:ext uri="{FF2B5EF4-FFF2-40B4-BE49-F238E27FC236}">
                  <a16:creationId xmlns:a16="http://schemas.microsoft.com/office/drawing/2014/main" id="{25ABA539-0213-4CCB-990A-5BFA0E1F0A9B}"/>
                </a:ext>
              </a:extLst>
            </p:cNvPr>
            <p:cNvSpPr txBox="1"/>
            <p:nvPr/>
          </p:nvSpPr>
          <p:spPr>
            <a:xfrm>
              <a:off x="8132490" y="4489843"/>
              <a:ext cx="1048748" cy="450573"/>
            </a:xfrm>
            <a:prstGeom prst="rect">
              <a:avLst/>
            </a:prstGeom>
          </p:spPr>
          <p:txBody>
            <a:bodyPr vert="horz" wrap="square" lIns="91440" tIns="45720" rIns="91440" bIns="45720" rtlCol="0">
              <a:noAutofit/>
            </a:bodyPr>
            <a:lstStyle/>
            <a:p>
              <a:pPr algn="l">
                <a:lnSpc>
                  <a:spcPts val="2160"/>
                </a:lnSpc>
              </a:pPr>
              <a:r>
                <a:rPr kumimoji="1" lang="ja-JP" altLang="en-US" sz="1400" b="1">
                  <a:solidFill>
                    <a:schemeClr val="accent3">
                      <a:lumMod val="75000"/>
                    </a:schemeClr>
                  </a:solidFill>
                  <a:latin typeface="メイリオ" panose="020B0604030504040204" pitchFamily="50" charset="-128"/>
                  <a:ea typeface="メイリオ" panose="020B0604030504040204" pitchFamily="50" charset="-128"/>
                </a:rPr>
                <a:t>岩手</a:t>
              </a:r>
            </a:p>
          </p:txBody>
        </p:sp>
        <p:sp>
          <p:nvSpPr>
            <p:cNvPr id="23" name="テキスト ボックス 22">
              <a:extLst>
                <a:ext uri="{FF2B5EF4-FFF2-40B4-BE49-F238E27FC236}">
                  <a16:creationId xmlns:a16="http://schemas.microsoft.com/office/drawing/2014/main" id="{E98ED662-9185-41C7-8C2F-41782E88F4E7}"/>
                </a:ext>
              </a:extLst>
            </p:cNvPr>
            <p:cNvSpPr txBox="1"/>
            <p:nvPr/>
          </p:nvSpPr>
          <p:spPr>
            <a:xfrm>
              <a:off x="8132490" y="3573883"/>
              <a:ext cx="1222818" cy="450573"/>
            </a:xfrm>
            <a:prstGeom prst="rect">
              <a:avLst/>
            </a:prstGeom>
          </p:spPr>
          <p:txBody>
            <a:bodyPr vert="horz" wrap="square" lIns="91440" tIns="45720" rIns="91440" bIns="45720" rtlCol="0">
              <a:noAutofit/>
            </a:bodyPr>
            <a:lstStyle/>
            <a:p>
              <a:pPr algn="l">
                <a:lnSpc>
                  <a:spcPts val="2160"/>
                </a:lnSpc>
              </a:pPr>
              <a:r>
                <a:rPr kumimoji="1" lang="ja-JP" altLang="en-US" sz="1400" b="1">
                  <a:latin typeface="メイリオ" panose="020B0604030504040204" pitchFamily="50" charset="-128"/>
                  <a:ea typeface="メイリオ" panose="020B0604030504040204" pitchFamily="50" charset="-128"/>
                </a:rPr>
                <a:t>平均</a:t>
              </a:r>
            </a:p>
          </p:txBody>
        </p:sp>
        <p:sp>
          <p:nvSpPr>
            <p:cNvPr id="24" name="テキスト ボックス 23">
              <a:extLst>
                <a:ext uri="{FF2B5EF4-FFF2-40B4-BE49-F238E27FC236}">
                  <a16:creationId xmlns:a16="http://schemas.microsoft.com/office/drawing/2014/main" id="{B29A7728-67FA-449A-AB11-57B961C1B785}"/>
                </a:ext>
              </a:extLst>
            </p:cNvPr>
            <p:cNvSpPr txBox="1"/>
            <p:nvPr/>
          </p:nvSpPr>
          <p:spPr>
            <a:xfrm>
              <a:off x="8132490" y="3115903"/>
              <a:ext cx="1048748" cy="450573"/>
            </a:xfrm>
            <a:prstGeom prst="rect">
              <a:avLst/>
            </a:prstGeom>
          </p:spPr>
          <p:txBody>
            <a:bodyPr vert="horz" wrap="square" lIns="91440" tIns="45720" rIns="91440" bIns="45720" rtlCol="0">
              <a:noAutofit/>
            </a:bodyPr>
            <a:lstStyle/>
            <a:p>
              <a:pPr algn="l">
                <a:lnSpc>
                  <a:spcPts val="2160"/>
                </a:lnSpc>
              </a:pPr>
              <a:r>
                <a:rPr kumimoji="1" lang="ja-JP" altLang="en-US" sz="1400" b="1">
                  <a:solidFill>
                    <a:schemeClr val="accent6"/>
                  </a:solidFill>
                  <a:latin typeface="メイリオ" panose="020B0604030504040204" pitchFamily="50" charset="-128"/>
                  <a:ea typeface="メイリオ" panose="020B0604030504040204" pitchFamily="50" charset="-128"/>
                </a:rPr>
                <a:t>山形</a:t>
              </a:r>
            </a:p>
          </p:txBody>
        </p:sp>
      </p:grpSp>
    </p:spTree>
    <p:extLst>
      <p:ext uri="{BB962C8B-B14F-4D97-AF65-F5344CB8AC3E}">
        <p14:creationId xmlns:p14="http://schemas.microsoft.com/office/powerpoint/2010/main" val="1042203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F054C81-ECE9-41A0-8CA8-22075BF66458}"/>
              </a:ext>
            </a:extLst>
          </p:cNvPr>
          <p:cNvSpPr>
            <a:spLocks noGrp="1"/>
          </p:cNvSpPr>
          <p:nvPr>
            <p:ph type="title"/>
          </p:nvPr>
        </p:nvSpPr>
        <p:spPr/>
        <p:txBody>
          <a:bodyPr>
            <a:normAutofit/>
          </a:bodyPr>
          <a:lstStyle/>
          <a:p>
            <a:r>
              <a:rPr lang="en-US" altLang="ja-JP" sz="2400"/>
              <a:t>8</a:t>
            </a:r>
            <a:r>
              <a:rPr lang="ja-JP" altLang="en-US" sz="2400"/>
              <a:t>県の作付面積 </a:t>
            </a:r>
            <a:r>
              <a:rPr lang="en-US" altLang="ja-JP" sz="2400"/>
              <a:t>[ha]</a:t>
            </a:r>
            <a:r>
              <a:rPr lang="ja-JP" altLang="en-US" sz="2400"/>
              <a:t>（</a:t>
            </a:r>
            <a:r>
              <a:rPr lang="en-US" altLang="ja-JP" sz="2400"/>
              <a:t>1958</a:t>
            </a:r>
            <a:r>
              <a:rPr lang="ja-JP" altLang="en-US" sz="2400"/>
              <a:t>年～</a:t>
            </a:r>
            <a:r>
              <a:rPr lang="en-US" altLang="ja-JP" sz="2400"/>
              <a:t>2020</a:t>
            </a:r>
            <a:r>
              <a:rPr lang="ja-JP" altLang="en-US" sz="2400"/>
              <a:t>年）</a:t>
            </a:r>
            <a:endParaRPr kumimoji="1" lang="ja-JP" altLang="en-US"/>
          </a:p>
        </p:txBody>
      </p:sp>
      <p:sp>
        <p:nvSpPr>
          <p:cNvPr id="4" name="テキスト ボックス 3">
            <a:extLst>
              <a:ext uri="{FF2B5EF4-FFF2-40B4-BE49-F238E27FC236}">
                <a16:creationId xmlns:a16="http://schemas.microsoft.com/office/drawing/2014/main" id="{34DC5F0C-1DFC-4123-B0DD-959E5A778217}"/>
              </a:ext>
            </a:extLst>
          </p:cNvPr>
          <p:cNvSpPr txBox="1"/>
          <p:nvPr/>
        </p:nvSpPr>
        <p:spPr>
          <a:xfrm>
            <a:off x="1962150" y="1221364"/>
            <a:ext cx="857250" cy="368300"/>
          </a:xfrm>
          <a:prstGeom prst="rect">
            <a:avLst/>
          </a:prstGeom>
        </p:spPr>
        <p:txBody>
          <a:bodyPr vert="horz" wrap="square" lIns="91440" tIns="45720" rIns="91440" bIns="45720" rtlCol="0">
            <a:noAutofit/>
          </a:bodyPr>
          <a:lstStyle/>
          <a:p>
            <a:pPr algn="l">
              <a:lnSpc>
                <a:spcPts val="2160"/>
              </a:lnSpc>
            </a:pPr>
            <a:r>
              <a:rPr kumimoji="1" lang="ja-JP" altLang="en-US" sz="1400" b="1">
                <a:solidFill>
                  <a:schemeClr val="accent1"/>
                </a:solidFill>
                <a:latin typeface="メイリオ" panose="020B0604030504040204" pitchFamily="50" charset="-128"/>
                <a:ea typeface="メイリオ" panose="020B0604030504040204" pitchFamily="50" charset="-128"/>
              </a:rPr>
              <a:t>北海道</a:t>
            </a:r>
          </a:p>
        </p:txBody>
      </p:sp>
      <p:sp>
        <p:nvSpPr>
          <p:cNvPr id="6" name="テキスト ボックス 5">
            <a:extLst>
              <a:ext uri="{FF2B5EF4-FFF2-40B4-BE49-F238E27FC236}">
                <a16:creationId xmlns:a16="http://schemas.microsoft.com/office/drawing/2014/main" id="{D15ACF0F-9253-4B70-A364-72381EAD9F4B}"/>
              </a:ext>
            </a:extLst>
          </p:cNvPr>
          <p:cNvSpPr txBox="1"/>
          <p:nvPr/>
        </p:nvSpPr>
        <p:spPr>
          <a:xfrm>
            <a:off x="1352550" y="2458259"/>
            <a:ext cx="673100" cy="368300"/>
          </a:xfrm>
          <a:prstGeom prst="rect">
            <a:avLst/>
          </a:prstGeom>
        </p:spPr>
        <p:txBody>
          <a:bodyPr vert="horz" wrap="square" lIns="91440" tIns="45720" rIns="91440" bIns="45720" rtlCol="0">
            <a:noAutofit/>
          </a:bodyPr>
          <a:lstStyle/>
          <a:p>
            <a:pPr algn="l">
              <a:lnSpc>
                <a:spcPts val="2160"/>
              </a:lnSpc>
            </a:pPr>
            <a:r>
              <a:rPr kumimoji="1" lang="ja-JP" altLang="en-US" sz="1400" b="1">
                <a:solidFill>
                  <a:schemeClr val="accent2">
                    <a:lumMod val="50000"/>
                  </a:schemeClr>
                </a:solidFill>
                <a:latin typeface="メイリオ" panose="020B0604030504040204" pitchFamily="50" charset="-128"/>
                <a:ea typeface="メイリオ" panose="020B0604030504040204" pitchFamily="50" charset="-128"/>
              </a:rPr>
              <a:t>新潟</a:t>
            </a:r>
          </a:p>
        </p:txBody>
      </p:sp>
      <p:sp>
        <p:nvSpPr>
          <p:cNvPr id="7" name="テキスト ボックス 6">
            <a:extLst>
              <a:ext uri="{FF2B5EF4-FFF2-40B4-BE49-F238E27FC236}">
                <a16:creationId xmlns:a16="http://schemas.microsoft.com/office/drawing/2014/main" id="{8C939609-22E8-45AC-B8E2-C41051D83977}"/>
              </a:ext>
            </a:extLst>
          </p:cNvPr>
          <p:cNvSpPr txBox="1"/>
          <p:nvPr/>
        </p:nvSpPr>
        <p:spPr>
          <a:xfrm>
            <a:off x="2658706" y="4028064"/>
            <a:ext cx="857250" cy="368300"/>
          </a:xfrm>
          <a:prstGeom prst="rect">
            <a:avLst/>
          </a:prstGeom>
        </p:spPr>
        <p:txBody>
          <a:bodyPr vert="horz" wrap="square" lIns="91440" tIns="45720" rIns="91440" bIns="45720" rtlCol="0">
            <a:noAutofit/>
          </a:bodyPr>
          <a:lstStyle/>
          <a:p>
            <a:pPr algn="l">
              <a:lnSpc>
                <a:spcPts val="2160"/>
              </a:lnSpc>
            </a:pPr>
            <a:r>
              <a:rPr kumimoji="1" lang="ja-JP" altLang="en-US" sz="1400" b="1">
                <a:solidFill>
                  <a:schemeClr val="accent4">
                    <a:lumMod val="75000"/>
                  </a:schemeClr>
                </a:solidFill>
                <a:latin typeface="メイリオ" panose="020B0604030504040204" pitchFamily="50" charset="-128"/>
                <a:ea typeface="メイリオ" panose="020B0604030504040204" pitchFamily="50" charset="-128"/>
              </a:rPr>
              <a:t>宮城</a:t>
            </a:r>
          </a:p>
        </p:txBody>
      </p:sp>
      <p:sp>
        <p:nvSpPr>
          <p:cNvPr id="8" name="テキスト ボックス 7">
            <a:extLst>
              <a:ext uri="{FF2B5EF4-FFF2-40B4-BE49-F238E27FC236}">
                <a16:creationId xmlns:a16="http://schemas.microsoft.com/office/drawing/2014/main" id="{73A20781-5960-4520-90DB-1F38B1AF4CE1}"/>
              </a:ext>
            </a:extLst>
          </p:cNvPr>
          <p:cNvSpPr txBox="1"/>
          <p:nvPr/>
        </p:nvSpPr>
        <p:spPr>
          <a:xfrm>
            <a:off x="441914" y="4396364"/>
            <a:ext cx="857250" cy="368300"/>
          </a:xfrm>
          <a:prstGeom prst="rect">
            <a:avLst/>
          </a:prstGeom>
        </p:spPr>
        <p:txBody>
          <a:bodyPr vert="horz" wrap="square" lIns="91440" tIns="45720" rIns="91440" bIns="45720" rtlCol="0">
            <a:noAutofit/>
          </a:bodyPr>
          <a:lstStyle/>
          <a:p>
            <a:pPr algn="l">
              <a:lnSpc>
                <a:spcPts val="2160"/>
              </a:lnSpc>
            </a:pPr>
            <a:r>
              <a:rPr kumimoji="1" lang="ja-JP" altLang="en-US" sz="1400" b="1">
                <a:solidFill>
                  <a:schemeClr val="tx2"/>
                </a:solidFill>
                <a:latin typeface="メイリオ" panose="020B0604030504040204" pitchFamily="50" charset="-128"/>
                <a:ea typeface="メイリオ" panose="020B0604030504040204" pitchFamily="50" charset="-128"/>
              </a:rPr>
              <a:t>福島</a:t>
            </a:r>
          </a:p>
        </p:txBody>
      </p:sp>
      <p:sp>
        <p:nvSpPr>
          <p:cNvPr id="10" name="テキスト ボックス 9">
            <a:extLst>
              <a:ext uri="{FF2B5EF4-FFF2-40B4-BE49-F238E27FC236}">
                <a16:creationId xmlns:a16="http://schemas.microsoft.com/office/drawing/2014/main" id="{FF8FDE71-AACE-4A0F-845E-EDC87FD9AFD0}"/>
              </a:ext>
            </a:extLst>
          </p:cNvPr>
          <p:cNvSpPr txBox="1"/>
          <p:nvPr/>
        </p:nvSpPr>
        <p:spPr>
          <a:xfrm>
            <a:off x="2390775" y="3659764"/>
            <a:ext cx="857250" cy="368300"/>
          </a:xfrm>
          <a:prstGeom prst="rect">
            <a:avLst/>
          </a:prstGeom>
        </p:spPr>
        <p:txBody>
          <a:bodyPr vert="horz" wrap="square" lIns="91440" tIns="45720" rIns="91440" bIns="45720" rtlCol="0">
            <a:noAutofit/>
          </a:bodyPr>
          <a:lstStyle/>
          <a:p>
            <a:pPr algn="l">
              <a:lnSpc>
                <a:spcPts val="2160"/>
              </a:lnSpc>
            </a:pPr>
            <a:r>
              <a:rPr kumimoji="1" lang="ja-JP" altLang="en-US" sz="1400" b="1">
                <a:solidFill>
                  <a:schemeClr val="accent5">
                    <a:lumMod val="75000"/>
                  </a:schemeClr>
                </a:solidFill>
                <a:latin typeface="メイリオ" panose="020B0604030504040204" pitchFamily="50" charset="-128"/>
                <a:ea typeface="メイリオ" panose="020B0604030504040204" pitchFamily="50" charset="-128"/>
              </a:rPr>
              <a:t>秋田</a:t>
            </a:r>
          </a:p>
        </p:txBody>
      </p:sp>
      <p:sp>
        <p:nvSpPr>
          <p:cNvPr id="11" name="テキスト ボックス 10">
            <a:extLst>
              <a:ext uri="{FF2B5EF4-FFF2-40B4-BE49-F238E27FC236}">
                <a16:creationId xmlns:a16="http://schemas.microsoft.com/office/drawing/2014/main" id="{3C45C997-1B54-49B8-8906-2B25486E2E63}"/>
              </a:ext>
            </a:extLst>
          </p:cNvPr>
          <p:cNvSpPr txBox="1"/>
          <p:nvPr/>
        </p:nvSpPr>
        <p:spPr>
          <a:xfrm>
            <a:off x="1431925" y="4706847"/>
            <a:ext cx="857250" cy="368300"/>
          </a:xfrm>
          <a:prstGeom prst="rect">
            <a:avLst/>
          </a:prstGeom>
        </p:spPr>
        <p:txBody>
          <a:bodyPr vert="horz" wrap="square" lIns="91440" tIns="45720" rIns="91440" bIns="45720" rtlCol="0">
            <a:noAutofit/>
          </a:bodyPr>
          <a:lstStyle/>
          <a:p>
            <a:pPr algn="l">
              <a:lnSpc>
                <a:spcPts val="2160"/>
              </a:lnSpc>
            </a:pPr>
            <a:r>
              <a:rPr kumimoji="1" lang="ja-JP" altLang="en-US" sz="1400" b="1">
                <a:solidFill>
                  <a:schemeClr val="accent2">
                    <a:lumMod val="75000"/>
                  </a:schemeClr>
                </a:solidFill>
                <a:latin typeface="メイリオ" panose="020B0604030504040204" pitchFamily="50" charset="-128"/>
                <a:ea typeface="メイリオ" panose="020B0604030504040204" pitchFamily="50" charset="-128"/>
              </a:rPr>
              <a:t>青森</a:t>
            </a:r>
          </a:p>
        </p:txBody>
      </p:sp>
      <p:sp>
        <p:nvSpPr>
          <p:cNvPr id="12" name="テキスト ボックス 11">
            <a:extLst>
              <a:ext uri="{FF2B5EF4-FFF2-40B4-BE49-F238E27FC236}">
                <a16:creationId xmlns:a16="http://schemas.microsoft.com/office/drawing/2014/main" id="{716EC912-685A-40D2-ADCF-81E708CCBA2B}"/>
              </a:ext>
            </a:extLst>
          </p:cNvPr>
          <p:cNvSpPr txBox="1"/>
          <p:nvPr/>
        </p:nvSpPr>
        <p:spPr>
          <a:xfrm>
            <a:off x="441914" y="4879106"/>
            <a:ext cx="857250" cy="368300"/>
          </a:xfrm>
          <a:prstGeom prst="rect">
            <a:avLst/>
          </a:prstGeom>
        </p:spPr>
        <p:txBody>
          <a:bodyPr vert="horz" wrap="square" lIns="91440" tIns="45720" rIns="91440" bIns="45720" rtlCol="0">
            <a:noAutofit/>
          </a:bodyPr>
          <a:lstStyle/>
          <a:p>
            <a:pPr algn="l">
              <a:lnSpc>
                <a:spcPts val="2160"/>
              </a:lnSpc>
            </a:pPr>
            <a:r>
              <a:rPr kumimoji="1" lang="ja-JP" altLang="en-US" sz="1400" b="1">
                <a:solidFill>
                  <a:schemeClr val="accent3">
                    <a:lumMod val="75000"/>
                  </a:schemeClr>
                </a:solidFill>
                <a:latin typeface="メイリオ" panose="020B0604030504040204" pitchFamily="50" charset="-128"/>
                <a:ea typeface="メイリオ" panose="020B0604030504040204" pitchFamily="50" charset="-128"/>
              </a:rPr>
              <a:t>岩手</a:t>
            </a:r>
          </a:p>
        </p:txBody>
      </p:sp>
      <p:sp>
        <p:nvSpPr>
          <p:cNvPr id="13" name="テキスト ボックス 12">
            <a:extLst>
              <a:ext uri="{FF2B5EF4-FFF2-40B4-BE49-F238E27FC236}">
                <a16:creationId xmlns:a16="http://schemas.microsoft.com/office/drawing/2014/main" id="{7FBE803F-0874-4B1F-AEEF-44E22C41873E}"/>
              </a:ext>
            </a:extLst>
          </p:cNvPr>
          <p:cNvSpPr txBox="1"/>
          <p:nvPr/>
        </p:nvSpPr>
        <p:spPr>
          <a:xfrm>
            <a:off x="511764" y="3603625"/>
            <a:ext cx="999536" cy="368300"/>
          </a:xfrm>
          <a:prstGeom prst="rect">
            <a:avLst/>
          </a:prstGeom>
        </p:spPr>
        <p:txBody>
          <a:bodyPr vert="horz" wrap="square" lIns="91440" tIns="45720" rIns="91440" bIns="45720" rtlCol="0">
            <a:noAutofit/>
          </a:bodyPr>
          <a:lstStyle/>
          <a:p>
            <a:pPr algn="l">
              <a:lnSpc>
                <a:spcPts val="2160"/>
              </a:lnSpc>
            </a:pPr>
            <a:r>
              <a:rPr kumimoji="1" lang="ja-JP" altLang="en-US" sz="1400" b="1">
                <a:latin typeface="メイリオ" panose="020B0604030504040204" pitchFamily="50" charset="-128"/>
                <a:ea typeface="メイリオ" panose="020B0604030504040204" pitchFamily="50" charset="-128"/>
              </a:rPr>
              <a:t>８県平均</a:t>
            </a:r>
          </a:p>
        </p:txBody>
      </p:sp>
      <p:sp>
        <p:nvSpPr>
          <p:cNvPr id="14" name="テキスト ボックス 13">
            <a:extLst>
              <a:ext uri="{FF2B5EF4-FFF2-40B4-BE49-F238E27FC236}">
                <a16:creationId xmlns:a16="http://schemas.microsoft.com/office/drawing/2014/main" id="{A9E3A69C-6815-49C1-A594-4920F4BC5921}"/>
              </a:ext>
            </a:extLst>
          </p:cNvPr>
          <p:cNvSpPr txBox="1"/>
          <p:nvPr/>
        </p:nvSpPr>
        <p:spPr>
          <a:xfrm>
            <a:off x="9369452" y="653115"/>
            <a:ext cx="1016000" cy="2845810"/>
          </a:xfrm>
          <a:prstGeom prst="rect">
            <a:avLst/>
          </a:prstGeom>
        </p:spPr>
        <p:txBody>
          <a:bodyPr vert="horz" wrap="square" lIns="91440" tIns="45720" rIns="91440" bIns="45720" rtlCol="0">
            <a:noAutofit/>
          </a:bodyPr>
          <a:lstStyle/>
          <a:p>
            <a:pPr algn="l">
              <a:lnSpc>
                <a:spcPts val="2160"/>
              </a:lnSpc>
            </a:pPr>
            <a:r>
              <a:rPr kumimoji="1" lang="ja-JP" altLang="en-US" sz="1400" b="1">
                <a:solidFill>
                  <a:schemeClr val="accent1"/>
                </a:solidFill>
                <a:latin typeface="メイリオ" panose="020B0604030504040204" pitchFamily="50" charset="-128"/>
                <a:ea typeface="メイリオ" panose="020B0604030504040204" pitchFamily="50" charset="-128"/>
              </a:rPr>
              <a:t>北海道</a:t>
            </a:r>
            <a:endParaRPr kumimoji="1" lang="en-US" altLang="ja-JP" sz="1400" b="1">
              <a:solidFill>
                <a:schemeClr val="accent1"/>
              </a:solidFill>
              <a:latin typeface="メイリオ" panose="020B0604030504040204" pitchFamily="50" charset="-128"/>
              <a:ea typeface="メイリオ" panose="020B0604030504040204" pitchFamily="50" charset="-128"/>
            </a:endParaRPr>
          </a:p>
          <a:p>
            <a:pPr algn="l">
              <a:lnSpc>
                <a:spcPts val="2160"/>
              </a:lnSpc>
            </a:pPr>
            <a:r>
              <a:rPr kumimoji="1" lang="ja-JP" altLang="en-US" sz="1400" b="1">
                <a:solidFill>
                  <a:schemeClr val="accent2"/>
                </a:solidFill>
                <a:latin typeface="メイリオ" panose="020B0604030504040204" pitchFamily="50" charset="-128"/>
                <a:ea typeface="メイリオ" panose="020B0604030504040204" pitchFamily="50" charset="-128"/>
              </a:rPr>
              <a:t>青森</a:t>
            </a:r>
            <a:endParaRPr kumimoji="1" lang="en-US" altLang="ja-JP" sz="1400" b="1">
              <a:solidFill>
                <a:schemeClr val="accent2"/>
              </a:solidFill>
              <a:latin typeface="メイリオ" panose="020B0604030504040204" pitchFamily="50" charset="-128"/>
              <a:ea typeface="メイリオ" panose="020B0604030504040204" pitchFamily="50" charset="-128"/>
            </a:endParaRPr>
          </a:p>
          <a:p>
            <a:pPr algn="l">
              <a:lnSpc>
                <a:spcPts val="2160"/>
              </a:lnSpc>
            </a:pPr>
            <a:r>
              <a:rPr kumimoji="1" lang="ja-JP" altLang="en-US" sz="1400" b="1">
                <a:solidFill>
                  <a:schemeClr val="accent3">
                    <a:lumMod val="75000"/>
                  </a:schemeClr>
                </a:solidFill>
                <a:latin typeface="メイリオ" panose="020B0604030504040204" pitchFamily="50" charset="-128"/>
                <a:ea typeface="メイリオ" panose="020B0604030504040204" pitchFamily="50" charset="-128"/>
              </a:rPr>
              <a:t>岩手</a:t>
            </a:r>
            <a:endParaRPr kumimoji="1" lang="en-US" altLang="ja-JP" sz="1400" b="1">
              <a:solidFill>
                <a:schemeClr val="accent3">
                  <a:lumMod val="75000"/>
                </a:schemeClr>
              </a:solidFill>
              <a:latin typeface="メイリオ" panose="020B0604030504040204" pitchFamily="50" charset="-128"/>
              <a:ea typeface="メイリオ" panose="020B0604030504040204" pitchFamily="50" charset="-128"/>
            </a:endParaRPr>
          </a:p>
          <a:p>
            <a:pPr algn="l">
              <a:lnSpc>
                <a:spcPts val="2160"/>
              </a:lnSpc>
            </a:pPr>
            <a:r>
              <a:rPr kumimoji="1" lang="ja-JP" altLang="en-US" sz="1400" b="1">
                <a:solidFill>
                  <a:schemeClr val="accent4">
                    <a:lumMod val="75000"/>
                  </a:schemeClr>
                </a:solidFill>
                <a:latin typeface="メイリオ" panose="020B0604030504040204" pitchFamily="50" charset="-128"/>
                <a:ea typeface="メイリオ" panose="020B0604030504040204" pitchFamily="50" charset="-128"/>
              </a:rPr>
              <a:t>宮城</a:t>
            </a:r>
            <a:endParaRPr kumimoji="1" lang="en-US" altLang="ja-JP" sz="1400" b="1">
              <a:solidFill>
                <a:schemeClr val="accent4">
                  <a:lumMod val="75000"/>
                </a:schemeClr>
              </a:solidFill>
              <a:latin typeface="メイリオ" panose="020B0604030504040204" pitchFamily="50" charset="-128"/>
              <a:ea typeface="メイリオ" panose="020B0604030504040204" pitchFamily="50" charset="-128"/>
            </a:endParaRPr>
          </a:p>
          <a:p>
            <a:pPr algn="l">
              <a:lnSpc>
                <a:spcPts val="2160"/>
              </a:lnSpc>
            </a:pPr>
            <a:r>
              <a:rPr kumimoji="1" lang="ja-JP" altLang="en-US" sz="1400" b="1">
                <a:solidFill>
                  <a:schemeClr val="accent1"/>
                </a:solidFill>
                <a:latin typeface="メイリオ" panose="020B0604030504040204" pitchFamily="50" charset="-128"/>
                <a:ea typeface="メイリオ" panose="020B0604030504040204" pitchFamily="50" charset="-128"/>
              </a:rPr>
              <a:t>秋田</a:t>
            </a:r>
            <a:endParaRPr kumimoji="1" lang="en-US" altLang="ja-JP" sz="1400" b="1">
              <a:solidFill>
                <a:schemeClr val="accent1"/>
              </a:solidFill>
              <a:latin typeface="メイリオ" panose="020B0604030504040204" pitchFamily="50" charset="-128"/>
              <a:ea typeface="メイリオ" panose="020B0604030504040204" pitchFamily="50" charset="-128"/>
            </a:endParaRPr>
          </a:p>
          <a:p>
            <a:pPr algn="l">
              <a:lnSpc>
                <a:spcPts val="2160"/>
              </a:lnSpc>
            </a:pPr>
            <a:r>
              <a:rPr kumimoji="1" lang="ja-JP" altLang="en-US" sz="1400" b="1">
                <a:solidFill>
                  <a:schemeClr val="accent6"/>
                </a:solidFill>
                <a:latin typeface="メイリオ" panose="020B0604030504040204" pitchFamily="50" charset="-128"/>
                <a:ea typeface="メイリオ" panose="020B0604030504040204" pitchFamily="50" charset="-128"/>
              </a:rPr>
              <a:t>山形</a:t>
            </a:r>
            <a:endParaRPr kumimoji="1" lang="en-US" altLang="ja-JP" sz="1400" b="1">
              <a:solidFill>
                <a:schemeClr val="accent6"/>
              </a:solidFill>
              <a:latin typeface="メイリオ" panose="020B0604030504040204" pitchFamily="50" charset="-128"/>
              <a:ea typeface="メイリオ" panose="020B0604030504040204" pitchFamily="50" charset="-128"/>
            </a:endParaRPr>
          </a:p>
          <a:p>
            <a:pPr algn="l">
              <a:lnSpc>
                <a:spcPts val="2160"/>
              </a:lnSpc>
            </a:pPr>
            <a:r>
              <a:rPr kumimoji="1" lang="ja-JP" altLang="en-US" sz="1400" b="1">
                <a:solidFill>
                  <a:schemeClr val="tx2"/>
                </a:solidFill>
                <a:latin typeface="メイリオ" panose="020B0604030504040204" pitchFamily="50" charset="-128"/>
                <a:ea typeface="メイリオ" panose="020B0604030504040204" pitchFamily="50" charset="-128"/>
              </a:rPr>
              <a:t>福島</a:t>
            </a:r>
            <a:endParaRPr kumimoji="1" lang="en-US" altLang="ja-JP" sz="1400" b="1">
              <a:solidFill>
                <a:schemeClr val="tx2"/>
              </a:solidFill>
              <a:latin typeface="メイリオ" panose="020B0604030504040204" pitchFamily="50" charset="-128"/>
              <a:ea typeface="メイリオ" panose="020B0604030504040204" pitchFamily="50" charset="-128"/>
            </a:endParaRPr>
          </a:p>
          <a:p>
            <a:pPr algn="l">
              <a:lnSpc>
                <a:spcPts val="2160"/>
              </a:lnSpc>
            </a:pPr>
            <a:r>
              <a:rPr kumimoji="1" lang="ja-JP" altLang="en-US" sz="1400" b="1">
                <a:solidFill>
                  <a:schemeClr val="accent2">
                    <a:lumMod val="50000"/>
                  </a:schemeClr>
                </a:solidFill>
                <a:latin typeface="メイリオ" panose="020B0604030504040204" pitchFamily="50" charset="-128"/>
                <a:ea typeface="メイリオ" panose="020B0604030504040204" pitchFamily="50" charset="-128"/>
              </a:rPr>
              <a:t>新潟</a:t>
            </a:r>
            <a:endParaRPr kumimoji="1" lang="en-US" altLang="ja-JP" sz="1400" b="1">
              <a:solidFill>
                <a:schemeClr val="accent2">
                  <a:lumMod val="50000"/>
                </a:schemeClr>
              </a:solidFill>
              <a:latin typeface="メイリオ" panose="020B0604030504040204" pitchFamily="50" charset="-128"/>
              <a:ea typeface="メイリオ" panose="020B0604030504040204" pitchFamily="50" charset="-128"/>
            </a:endParaRPr>
          </a:p>
          <a:p>
            <a:pPr algn="l">
              <a:lnSpc>
                <a:spcPts val="2160"/>
              </a:lnSpc>
            </a:pPr>
            <a:r>
              <a:rPr kumimoji="1" lang="ja-JP" altLang="en-US" sz="1400" b="1">
                <a:latin typeface="メイリオ" panose="020B0604030504040204" pitchFamily="50" charset="-128"/>
                <a:ea typeface="メイリオ" panose="020B0604030504040204" pitchFamily="50" charset="-128"/>
              </a:rPr>
              <a:t>８県平均</a:t>
            </a:r>
          </a:p>
        </p:txBody>
      </p:sp>
      <p:pic>
        <p:nvPicPr>
          <p:cNvPr id="20" name="図 19">
            <a:extLst>
              <a:ext uri="{FF2B5EF4-FFF2-40B4-BE49-F238E27FC236}">
                <a16:creationId xmlns:a16="http://schemas.microsoft.com/office/drawing/2014/main" id="{8B482AD9-87F3-497F-9DD6-38C01E1A1EC8}"/>
              </a:ext>
            </a:extLst>
          </p:cNvPr>
          <p:cNvPicPr>
            <a:picLocks noChangeAspect="1"/>
          </p:cNvPicPr>
          <p:nvPr/>
        </p:nvPicPr>
        <p:blipFill rotWithShape="1">
          <a:blip r:embed="rId2"/>
          <a:srcRect l="4936"/>
          <a:stretch/>
        </p:blipFill>
        <p:spPr>
          <a:xfrm>
            <a:off x="511764" y="653115"/>
            <a:ext cx="8632236" cy="6477945"/>
          </a:xfrm>
          <a:prstGeom prst="rect">
            <a:avLst/>
          </a:prstGeom>
          <a:ln>
            <a:noFill/>
          </a:ln>
        </p:spPr>
      </p:pic>
      <p:sp>
        <p:nvSpPr>
          <p:cNvPr id="27" name="テキスト ボックス 26">
            <a:extLst>
              <a:ext uri="{FF2B5EF4-FFF2-40B4-BE49-F238E27FC236}">
                <a16:creationId xmlns:a16="http://schemas.microsoft.com/office/drawing/2014/main" id="{4AE7B9E1-273C-4282-BA20-DC3757690474}"/>
              </a:ext>
            </a:extLst>
          </p:cNvPr>
          <p:cNvSpPr txBox="1"/>
          <p:nvPr/>
        </p:nvSpPr>
        <p:spPr>
          <a:xfrm>
            <a:off x="573256" y="1964614"/>
            <a:ext cx="857250" cy="368300"/>
          </a:xfrm>
          <a:prstGeom prst="rect">
            <a:avLst/>
          </a:prstGeom>
        </p:spPr>
        <p:txBody>
          <a:bodyPr vert="horz" wrap="square" lIns="91440" tIns="45720" rIns="91440" bIns="45720" rtlCol="0">
            <a:noAutofit/>
          </a:bodyPr>
          <a:lstStyle/>
          <a:p>
            <a:pPr algn="l">
              <a:lnSpc>
                <a:spcPts val="2160"/>
              </a:lnSpc>
            </a:pPr>
            <a:r>
              <a:rPr kumimoji="1" lang="ja-JP" altLang="en-US" sz="1400" b="1">
                <a:solidFill>
                  <a:schemeClr val="accent1"/>
                </a:solidFill>
                <a:latin typeface="メイリオ" panose="020B0604030504040204" pitchFamily="50" charset="-128"/>
                <a:ea typeface="メイリオ" panose="020B0604030504040204" pitchFamily="50" charset="-128"/>
              </a:rPr>
              <a:t>北海道</a:t>
            </a:r>
          </a:p>
        </p:txBody>
      </p:sp>
      <p:sp>
        <p:nvSpPr>
          <p:cNvPr id="28" name="テキスト ボックス 27">
            <a:extLst>
              <a:ext uri="{FF2B5EF4-FFF2-40B4-BE49-F238E27FC236}">
                <a16:creationId xmlns:a16="http://schemas.microsoft.com/office/drawing/2014/main" id="{9B6F43B0-EF6E-4BE1-AE09-1ACCE97D0022}"/>
              </a:ext>
            </a:extLst>
          </p:cNvPr>
          <p:cNvSpPr txBox="1"/>
          <p:nvPr/>
        </p:nvSpPr>
        <p:spPr>
          <a:xfrm>
            <a:off x="556435" y="2934862"/>
            <a:ext cx="673100" cy="368300"/>
          </a:xfrm>
          <a:prstGeom prst="rect">
            <a:avLst/>
          </a:prstGeom>
        </p:spPr>
        <p:txBody>
          <a:bodyPr vert="horz" wrap="square" lIns="91440" tIns="45720" rIns="91440" bIns="45720" rtlCol="0">
            <a:noAutofit/>
          </a:bodyPr>
          <a:lstStyle/>
          <a:p>
            <a:pPr algn="l">
              <a:lnSpc>
                <a:spcPts val="2160"/>
              </a:lnSpc>
            </a:pPr>
            <a:r>
              <a:rPr kumimoji="1" lang="ja-JP" altLang="en-US" sz="1400" b="1">
                <a:solidFill>
                  <a:schemeClr val="accent2">
                    <a:lumMod val="50000"/>
                  </a:schemeClr>
                </a:solidFill>
                <a:latin typeface="メイリオ" panose="020B0604030504040204" pitchFamily="50" charset="-128"/>
                <a:ea typeface="メイリオ" panose="020B0604030504040204" pitchFamily="50" charset="-128"/>
              </a:rPr>
              <a:t>新潟</a:t>
            </a:r>
          </a:p>
        </p:txBody>
      </p:sp>
      <p:sp>
        <p:nvSpPr>
          <p:cNvPr id="29" name="テキスト ボックス 28">
            <a:extLst>
              <a:ext uri="{FF2B5EF4-FFF2-40B4-BE49-F238E27FC236}">
                <a16:creationId xmlns:a16="http://schemas.microsoft.com/office/drawing/2014/main" id="{2089FBC6-2FF6-446C-84E3-B56642581085}"/>
              </a:ext>
            </a:extLst>
          </p:cNvPr>
          <p:cNvSpPr txBox="1"/>
          <p:nvPr/>
        </p:nvSpPr>
        <p:spPr>
          <a:xfrm>
            <a:off x="559260" y="4562634"/>
            <a:ext cx="857250" cy="368300"/>
          </a:xfrm>
          <a:prstGeom prst="rect">
            <a:avLst/>
          </a:prstGeom>
        </p:spPr>
        <p:txBody>
          <a:bodyPr vert="horz" wrap="square" lIns="91440" tIns="45720" rIns="91440" bIns="45720" rtlCol="0">
            <a:noAutofit/>
          </a:bodyPr>
          <a:lstStyle/>
          <a:p>
            <a:pPr algn="l">
              <a:lnSpc>
                <a:spcPts val="2160"/>
              </a:lnSpc>
            </a:pPr>
            <a:r>
              <a:rPr kumimoji="1" lang="ja-JP" altLang="en-US" sz="1400" b="1">
                <a:solidFill>
                  <a:schemeClr val="accent4">
                    <a:lumMod val="75000"/>
                  </a:schemeClr>
                </a:solidFill>
                <a:latin typeface="メイリオ" panose="020B0604030504040204" pitchFamily="50" charset="-128"/>
                <a:ea typeface="メイリオ" panose="020B0604030504040204" pitchFamily="50" charset="-128"/>
              </a:rPr>
              <a:t>宮城</a:t>
            </a:r>
          </a:p>
        </p:txBody>
      </p:sp>
      <p:sp>
        <p:nvSpPr>
          <p:cNvPr id="30" name="テキスト ボックス 29">
            <a:extLst>
              <a:ext uri="{FF2B5EF4-FFF2-40B4-BE49-F238E27FC236}">
                <a16:creationId xmlns:a16="http://schemas.microsoft.com/office/drawing/2014/main" id="{5BD1CBC3-1581-40A5-A6CD-0AE4570D7E93}"/>
              </a:ext>
            </a:extLst>
          </p:cNvPr>
          <p:cNvSpPr txBox="1"/>
          <p:nvPr/>
        </p:nvSpPr>
        <p:spPr>
          <a:xfrm>
            <a:off x="545556" y="4863089"/>
            <a:ext cx="857250" cy="368300"/>
          </a:xfrm>
          <a:prstGeom prst="rect">
            <a:avLst/>
          </a:prstGeom>
        </p:spPr>
        <p:txBody>
          <a:bodyPr vert="horz" wrap="square" lIns="91440" tIns="45720" rIns="91440" bIns="45720" rtlCol="0">
            <a:noAutofit/>
          </a:bodyPr>
          <a:lstStyle/>
          <a:p>
            <a:pPr algn="l">
              <a:lnSpc>
                <a:spcPts val="2160"/>
              </a:lnSpc>
            </a:pPr>
            <a:r>
              <a:rPr kumimoji="1" lang="ja-JP" altLang="en-US" sz="1400" b="1">
                <a:solidFill>
                  <a:schemeClr val="tx2"/>
                </a:solidFill>
                <a:latin typeface="メイリオ" panose="020B0604030504040204" pitchFamily="50" charset="-128"/>
                <a:ea typeface="メイリオ" panose="020B0604030504040204" pitchFamily="50" charset="-128"/>
              </a:rPr>
              <a:t>福島</a:t>
            </a:r>
          </a:p>
        </p:txBody>
      </p:sp>
      <p:sp>
        <p:nvSpPr>
          <p:cNvPr id="31" name="テキスト ボックス 30">
            <a:extLst>
              <a:ext uri="{FF2B5EF4-FFF2-40B4-BE49-F238E27FC236}">
                <a16:creationId xmlns:a16="http://schemas.microsoft.com/office/drawing/2014/main" id="{29090502-CBB7-413D-8D88-488FACC7A9C7}"/>
              </a:ext>
            </a:extLst>
          </p:cNvPr>
          <p:cNvSpPr txBox="1"/>
          <p:nvPr/>
        </p:nvSpPr>
        <p:spPr>
          <a:xfrm>
            <a:off x="1708150" y="4430926"/>
            <a:ext cx="857250" cy="368300"/>
          </a:xfrm>
          <a:prstGeom prst="rect">
            <a:avLst/>
          </a:prstGeom>
        </p:spPr>
        <p:txBody>
          <a:bodyPr vert="horz" wrap="square" lIns="91440" tIns="45720" rIns="91440" bIns="45720" rtlCol="0">
            <a:noAutofit/>
          </a:bodyPr>
          <a:lstStyle/>
          <a:p>
            <a:pPr algn="l">
              <a:lnSpc>
                <a:spcPts val="2160"/>
              </a:lnSpc>
            </a:pPr>
            <a:r>
              <a:rPr kumimoji="1" lang="ja-JP" altLang="en-US" sz="1400" b="1">
                <a:solidFill>
                  <a:schemeClr val="accent5"/>
                </a:solidFill>
                <a:latin typeface="メイリオ" panose="020B0604030504040204" pitchFamily="50" charset="-128"/>
                <a:ea typeface="メイリオ" panose="020B0604030504040204" pitchFamily="50" charset="-128"/>
              </a:rPr>
              <a:t>秋田</a:t>
            </a:r>
          </a:p>
        </p:txBody>
      </p:sp>
      <p:sp>
        <p:nvSpPr>
          <p:cNvPr id="33" name="テキスト ボックス 32">
            <a:extLst>
              <a:ext uri="{FF2B5EF4-FFF2-40B4-BE49-F238E27FC236}">
                <a16:creationId xmlns:a16="http://schemas.microsoft.com/office/drawing/2014/main" id="{935D4FF1-6CFF-4BF3-8FE6-1E5BFB64EE96}"/>
              </a:ext>
            </a:extLst>
          </p:cNvPr>
          <p:cNvSpPr txBox="1"/>
          <p:nvPr/>
        </p:nvSpPr>
        <p:spPr>
          <a:xfrm>
            <a:off x="545556" y="5480017"/>
            <a:ext cx="857250" cy="368300"/>
          </a:xfrm>
          <a:prstGeom prst="rect">
            <a:avLst/>
          </a:prstGeom>
        </p:spPr>
        <p:txBody>
          <a:bodyPr vert="horz" wrap="square" lIns="91440" tIns="45720" rIns="91440" bIns="45720" rtlCol="0">
            <a:noAutofit/>
          </a:bodyPr>
          <a:lstStyle/>
          <a:p>
            <a:pPr algn="l">
              <a:lnSpc>
                <a:spcPts val="2160"/>
              </a:lnSpc>
            </a:pPr>
            <a:r>
              <a:rPr kumimoji="1" lang="ja-JP" altLang="en-US" sz="1400" b="1">
                <a:solidFill>
                  <a:schemeClr val="accent3">
                    <a:lumMod val="75000"/>
                  </a:schemeClr>
                </a:solidFill>
                <a:latin typeface="メイリオ" panose="020B0604030504040204" pitchFamily="50" charset="-128"/>
                <a:ea typeface="メイリオ" panose="020B0604030504040204" pitchFamily="50" charset="-128"/>
              </a:rPr>
              <a:t>岩手</a:t>
            </a:r>
          </a:p>
        </p:txBody>
      </p:sp>
      <p:sp>
        <p:nvSpPr>
          <p:cNvPr id="35" name="テキスト ボックス 34">
            <a:extLst>
              <a:ext uri="{FF2B5EF4-FFF2-40B4-BE49-F238E27FC236}">
                <a16:creationId xmlns:a16="http://schemas.microsoft.com/office/drawing/2014/main" id="{3340442F-DC5F-4DBF-864F-2C307813A057}"/>
              </a:ext>
            </a:extLst>
          </p:cNvPr>
          <p:cNvSpPr txBox="1"/>
          <p:nvPr/>
        </p:nvSpPr>
        <p:spPr>
          <a:xfrm>
            <a:off x="8369300" y="5647314"/>
            <a:ext cx="857250" cy="368300"/>
          </a:xfrm>
          <a:prstGeom prst="rect">
            <a:avLst/>
          </a:prstGeom>
        </p:spPr>
        <p:txBody>
          <a:bodyPr vert="horz" wrap="square" lIns="91440" tIns="45720" rIns="91440" bIns="45720" rtlCol="0">
            <a:noAutofit/>
          </a:bodyPr>
          <a:lstStyle/>
          <a:p>
            <a:pPr algn="l">
              <a:lnSpc>
                <a:spcPts val="2160"/>
              </a:lnSpc>
            </a:pPr>
            <a:r>
              <a:rPr kumimoji="1" lang="ja-JP" altLang="en-US" sz="1400" b="1">
                <a:solidFill>
                  <a:schemeClr val="accent6">
                    <a:lumMod val="75000"/>
                  </a:schemeClr>
                </a:solidFill>
                <a:latin typeface="メイリオ" panose="020B0604030504040204" pitchFamily="50" charset="-128"/>
                <a:ea typeface="メイリオ" panose="020B0604030504040204" pitchFamily="50" charset="-128"/>
              </a:rPr>
              <a:t>山形</a:t>
            </a:r>
          </a:p>
        </p:txBody>
      </p:sp>
      <p:sp>
        <p:nvSpPr>
          <p:cNvPr id="36" name="正方形/長方形 35">
            <a:extLst>
              <a:ext uri="{FF2B5EF4-FFF2-40B4-BE49-F238E27FC236}">
                <a16:creationId xmlns:a16="http://schemas.microsoft.com/office/drawing/2014/main" id="{AB2CD7D9-9384-44E4-986A-33009BBDDF5A}"/>
              </a:ext>
            </a:extLst>
          </p:cNvPr>
          <p:cNvSpPr/>
          <p:nvPr/>
        </p:nvSpPr>
        <p:spPr>
          <a:xfrm>
            <a:off x="0" y="452604"/>
            <a:ext cx="9392416" cy="2413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r"/>
            <a:endParaRPr kumimoji="1" lang="ja-JP" altLang="en-US" sz="1400" b="1">
              <a:latin typeface="メイリオ" panose="020B0604030504040204" pitchFamily="50" charset="-128"/>
            </a:endParaRPr>
          </a:p>
        </p:txBody>
      </p:sp>
      <p:sp>
        <p:nvSpPr>
          <p:cNvPr id="22" name="正方形/長方形 21">
            <a:extLst>
              <a:ext uri="{FF2B5EF4-FFF2-40B4-BE49-F238E27FC236}">
                <a16:creationId xmlns:a16="http://schemas.microsoft.com/office/drawing/2014/main" id="{3DC8B9C0-A5DE-4E80-BC6B-6AF5FA2266F2}"/>
              </a:ext>
            </a:extLst>
          </p:cNvPr>
          <p:cNvSpPr/>
          <p:nvPr/>
        </p:nvSpPr>
        <p:spPr>
          <a:xfrm>
            <a:off x="-67893" y="1814884"/>
            <a:ext cx="728430" cy="2413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r"/>
            <a:r>
              <a:rPr kumimoji="1" lang="en-US" altLang="ja-JP" sz="1050" b="1" dirty="0">
                <a:latin typeface="メイリオ" panose="020B0604030504040204" pitchFamily="50" charset="-128"/>
              </a:rPr>
              <a:t>230000</a:t>
            </a:r>
            <a:endParaRPr kumimoji="1" lang="ja-JP" altLang="en-US" sz="1050" b="1" dirty="0">
              <a:latin typeface="メイリオ" panose="020B0604030504040204" pitchFamily="50" charset="-128"/>
            </a:endParaRPr>
          </a:p>
        </p:txBody>
      </p:sp>
      <p:sp>
        <p:nvSpPr>
          <p:cNvPr id="23" name="正方形/長方形 22">
            <a:extLst>
              <a:ext uri="{FF2B5EF4-FFF2-40B4-BE49-F238E27FC236}">
                <a16:creationId xmlns:a16="http://schemas.microsoft.com/office/drawing/2014/main" id="{2B7A8F4D-43BC-4554-9EBA-3F9F8DEE87AF}"/>
              </a:ext>
            </a:extLst>
          </p:cNvPr>
          <p:cNvSpPr/>
          <p:nvPr/>
        </p:nvSpPr>
        <p:spPr>
          <a:xfrm>
            <a:off x="-67893" y="2955139"/>
            <a:ext cx="728430" cy="2413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r"/>
            <a:r>
              <a:rPr kumimoji="1" lang="en-US" altLang="ja-JP" sz="1050" b="1" dirty="0">
                <a:latin typeface="メイリオ" panose="020B0604030504040204" pitchFamily="50" charset="-128"/>
              </a:rPr>
              <a:t>180000</a:t>
            </a:r>
            <a:endParaRPr kumimoji="1" lang="ja-JP" altLang="en-US" sz="1050" b="1" dirty="0">
              <a:latin typeface="メイリオ" panose="020B0604030504040204" pitchFamily="50" charset="-128"/>
            </a:endParaRPr>
          </a:p>
        </p:txBody>
      </p:sp>
      <p:sp>
        <p:nvSpPr>
          <p:cNvPr id="24" name="正方形/長方形 23">
            <a:extLst>
              <a:ext uri="{FF2B5EF4-FFF2-40B4-BE49-F238E27FC236}">
                <a16:creationId xmlns:a16="http://schemas.microsoft.com/office/drawing/2014/main" id="{2BFBF484-7FAC-4502-8519-601B70B3621B}"/>
              </a:ext>
            </a:extLst>
          </p:cNvPr>
          <p:cNvSpPr/>
          <p:nvPr/>
        </p:nvSpPr>
        <p:spPr>
          <a:xfrm>
            <a:off x="-23443" y="4093264"/>
            <a:ext cx="728430" cy="2413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r"/>
            <a:r>
              <a:rPr kumimoji="1" lang="en-US" altLang="ja-JP" sz="1050" b="1" dirty="0">
                <a:latin typeface="メイリオ" panose="020B0604030504040204" pitchFamily="50" charset="-128"/>
              </a:rPr>
              <a:t>130000</a:t>
            </a:r>
            <a:endParaRPr kumimoji="1" lang="ja-JP" altLang="en-US" sz="1050" b="1" dirty="0">
              <a:latin typeface="メイリオ" panose="020B0604030504040204" pitchFamily="50" charset="-128"/>
            </a:endParaRPr>
          </a:p>
        </p:txBody>
      </p:sp>
      <p:sp>
        <p:nvSpPr>
          <p:cNvPr id="25" name="正方形/長方形 24">
            <a:extLst>
              <a:ext uri="{FF2B5EF4-FFF2-40B4-BE49-F238E27FC236}">
                <a16:creationId xmlns:a16="http://schemas.microsoft.com/office/drawing/2014/main" id="{F6BE78FF-4BAA-482B-A437-0DCA118F831C}"/>
              </a:ext>
            </a:extLst>
          </p:cNvPr>
          <p:cNvSpPr/>
          <p:nvPr/>
        </p:nvSpPr>
        <p:spPr>
          <a:xfrm>
            <a:off x="-109773" y="5231389"/>
            <a:ext cx="728430" cy="2413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r"/>
            <a:r>
              <a:rPr kumimoji="1" lang="en-US" altLang="ja-JP" sz="1050" b="1" dirty="0">
                <a:latin typeface="メイリオ" panose="020B0604030504040204" pitchFamily="50" charset="-128"/>
              </a:rPr>
              <a:t>80000</a:t>
            </a:r>
            <a:endParaRPr kumimoji="1" lang="ja-JP" altLang="en-US" sz="1050" b="1" dirty="0">
              <a:latin typeface="メイリオ" panose="020B0604030504040204" pitchFamily="50" charset="-128"/>
            </a:endParaRPr>
          </a:p>
        </p:txBody>
      </p:sp>
      <p:sp>
        <p:nvSpPr>
          <p:cNvPr id="26" name="正方形/長方形 25">
            <a:extLst>
              <a:ext uri="{FF2B5EF4-FFF2-40B4-BE49-F238E27FC236}">
                <a16:creationId xmlns:a16="http://schemas.microsoft.com/office/drawing/2014/main" id="{05B3213C-B7B3-44E5-8E9C-2844404B25B5}"/>
              </a:ext>
            </a:extLst>
          </p:cNvPr>
          <p:cNvSpPr/>
          <p:nvPr/>
        </p:nvSpPr>
        <p:spPr>
          <a:xfrm>
            <a:off x="-99114" y="6369514"/>
            <a:ext cx="728430" cy="2413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r"/>
            <a:r>
              <a:rPr kumimoji="1" lang="en-US" altLang="ja-JP" sz="1050" b="1" dirty="0">
                <a:latin typeface="メイリオ" panose="020B0604030504040204" pitchFamily="50" charset="-128"/>
              </a:rPr>
              <a:t>30000</a:t>
            </a:r>
            <a:endParaRPr kumimoji="1" lang="ja-JP" altLang="en-US" sz="1050" b="1" dirty="0">
              <a:latin typeface="メイリオ" panose="020B0604030504040204" pitchFamily="50" charset="-128"/>
            </a:endParaRPr>
          </a:p>
        </p:txBody>
      </p:sp>
      <p:sp>
        <p:nvSpPr>
          <p:cNvPr id="21" name="正方形/長方形 20">
            <a:extLst>
              <a:ext uri="{FF2B5EF4-FFF2-40B4-BE49-F238E27FC236}">
                <a16:creationId xmlns:a16="http://schemas.microsoft.com/office/drawing/2014/main" id="{983A41FE-F5DE-478C-A783-DB7AC8609B6A}"/>
              </a:ext>
            </a:extLst>
          </p:cNvPr>
          <p:cNvSpPr/>
          <p:nvPr/>
        </p:nvSpPr>
        <p:spPr>
          <a:xfrm>
            <a:off x="-57234" y="680930"/>
            <a:ext cx="728430" cy="2413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r"/>
            <a:r>
              <a:rPr kumimoji="1" lang="en-US" altLang="ja-JP" sz="1000" b="1" dirty="0">
                <a:latin typeface="メイリオ" panose="020B0604030504040204" pitchFamily="50" charset="-128"/>
              </a:rPr>
              <a:t>280000</a:t>
            </a:r>
            <a:endParaRPr kumimoji="1" lang="ja-JP" altLang="en-US" sz="1000" b="1" dirty="0">
              <a:latin typeface="メイリオ" panose="020B0604030504040204" pitchFamily="50" charset="-128"/>
            </a:endParaRPr>
          </a:p>
        </p:txBody>
      </p:sp>
      <p:sp>
        <p:nvSpPr>
          <p:cNvPr id="34" name="テキスト ボックス 33">
            <a:extLst>
              <a:ext uri="{FF2B5EF4-FFF2-40B4-BE49-F238E27FC236}">
                <a16:creationId xmlns:a16="http://schemas.microsoft.com/office/drawing/2014/main" id="{D7C989B4-6AEB-46F3-991D-434286AEB57B}"/>
              </a:ext>
            </a:extLst>
          </p:cNvPr>
          <p:cNvSpPr txBox="1"/>
          <p:nvPr/>
        </p:nvSpPr>
        <p:spPr>
          <a:xfrm>
            <a:off x="534897" y="4044107"/>
            <a:ext cx="999536" cy="368300"/>
          </a:xfrm>
          <a:prstGeom prst="rect">
            <a:avLst/>
          </a:prstGeom>
        </p:spPr>
        <p:txBody>
          <a:bodyPr vert="horz" wrap="square" lIns="91440" tIns="45720" rIns="91440" bIns="45720" rtlCol="0">
            <a:noAutofit/>
          </a:bodyPr>
          <a:lstStyle/>
          <a:p>
            <a:pPr algn="l">
              <a:lnSpc>
                <a:spcPts val="2160"/>
              </a:lnSpc>
            </a:pPr>
            <a:r>
              <a:rPr kumimoji="1" lang="ja-JP" altLang="en-US" sz="1400" b="1" dirty="0">
                <a:latin typeface="メイリオ" panose="020B0604030504040204" pitchFamily="50" charset="-128"/>
                <a:ea typeface="メイリオ" panose="020B0604030504040204" pitchFamily="50" charset="-128"/>
              </a:rPr>
              <a:t>平均</a:t>
            </a:r>
          </a:p>
        </p:txBody>
      </p:sp>
      <p:sp>
        <p:nvSpPr>
          <p:cNvPr id="32" name="テキスト ボックス 31">
            <a:extLst>
              <a:ext uri="{FF2B5EF4-FFF2-40B4-BE49-F238E27FC236}">
                <a16:creationId xmlns:a16="http://schemas.microsoft.com/office/drawing/2014/main" id="{108110FC-9595-40DC-A411-E5A5B02842F7}"/>
              </a:ext>
            </a:extLst>
          </p:cNvPr>
          <p:cNvSpPr txBox="1"/>
          <p:nvPr/>
        </p:nvSpPr>
        <p:spPr>
          <a:xfrm>
            <a:off x="550701" y="5130680"/>
            <a:ext cx="857250" cy="368300"/>
          </a:xfrm>
          <a:prstGeom prst="rect">
            <a:avLst/>
          </a:prstGeom>
        </p:spPr>
        <p:txBody>
          <a:bodyPr vert="horz" wrap="square" lIns="91440" tIns="45720" rIns="91440" bIns="45720" rtlCol="0">
            <a:noAutofit/>
          </a:bodyPr>
          <a:lstStyle/>
          <a:p>
            <a:pPr algn="l">
              <a:lnSpc>
                <a:spcPts val="2160"/>
              </a:lnSpc>
            </a:pPr>
            <a:r>
              <a:rPr kumimoji="1" lang="ja-JP" altLang="en-US" sz="1400" b="1" dirty="0">
                <a:solidFill>
                  <a:schemeClr val="accent2">
                    <a:lumMod val="75000"/>
                  </a:schemeClr>
                </a:solidFill>
                <a:latin typeface="メイリオ" panose="020B0604030504040204" pitchFamily="50" charset="-128"/>
                <a:ea typeface="メイリオ" panose="020B0604030504040204" pitchFamily="50" charset="-128"/>
              </a:rPr>
              <a:t>青森</a:t>
            </a:r>
          </a:p>
        </p:txBody>
      </p:sp>
    </p:spTree>
    <p:extLst>
      <p:ext uri="{BB962C8B-B14F-4D97-AF65-F5344CB8AC3E}">
        <p14:creationId xmlns:p14="http://schemas.microsoft.com/office/powerpoint/2010/main" val="2181679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3E478D2-13B1-4256-A93F-727BFF762B4C}"/>
              </a:ext>
            </a:extLst>
          </p:cNvPr>
          <p:cNvSpPr>
            <a:spLocks noGrp="1"/>
          </p:cNvSpPr>
          <p:nvPr>
            <p:ph idx="1"/>
          </p:nvPr>
        </p:nvSpPr>
        <p:spPr>
          <a:xfrm>
            <a:off x="413519" y="1126506"/>
            <a:ext cx="8300216" cy="801057"/>
          </a:xfrm>
        </p:spPr>
        <p:txBody>
          <a:bodyPr>
            <a:normAutofit/>
          </a:bodyPr>
          <a:lstStyle/>
          <a:p>
            <a:pPr marL="0" indent="0">
              <a:buNone/>
            </a:pPr>
            <a:r>
              <a:rPr lang="ja-JP" altLang="en-US" sz="2000" dirty="0"/>
              <a:t>期間：</a:t>
            </a:r>
            <a:r>
              <a:rPr lang="en-US" altLang="ja-JP" sz="2000" dirty="0"/>
              <a:t>1958</a:t>
            </a:r>
            <a:r>
              <a:rPr lang="ja-JP" altLang="en-US" sz="2000" dirty="0"/>
              <a:t>～</a:t>
            </a:r>
            <a:r>
              <a:rPr lang="en-US" altLang="ja-JP" sz="2000" dirty="0"/>
              <a:t>2020</a:t>
            </a:r>
            <a:r>
              <a:rPr lang="ja-JP" altLang="en-US" sz="2000" dirty="0"/>
              <a:t>年（</a:t>
            </a:r>
            <a:r>
              <a:rPr lang="en-US" altLang="ja-JP" sz="2000" dirty="0"/>
              <a:t>63</a:t>
            </a:r>
            <a:r>
              <a:rPr lang="ja-JP" altLang="en-US" sz="2000" dirty="0"/>
              <a:t>年間）の７月</a:t>
            </a:r>
          </a:p>
        </p:txBody>
      </p:sp>
      <p:sp>
        <p:nvSpPr>
          <p:cNvPr id="3" name="タイトル 2">
            <a:extLst>
              <a:ext uri="{FF2B5EF4-FFF2-40B4-BE49-F238E27FC236}">
                <a16:creationId xmlns:a16="http://schemas.microsoft.com/office/drawing/2014/main" id="{6B906BD8-8159-45BF-B11C-116F99ACB446}"/>
              </a:ext>
            </a:extLst>
          </p:cNvPr>
          <p:cNvSpPr>
            <a:spLocks noGrp="1"/>
          </p:cNvSpPr>
          <p:nvPr>
            <p:ph type="title"/>
          </p:nvPr>
        </p:nvSpPr>
        <p:spPr/>
        <p:txBody>
          <a:bodyPr/>
          <a:lstStyle/>
          <a:p>
            <a:r>
              <a:rPr kumimoji="1" lang="ja-JP" altLang="en-US"/>
              <a:t>使用データ</a:t>
            </a:r>
          </a:p>
        </p:txBody>
      </p:sp>
      <p:sp>
        <p:nvSpPr>
          <p:cNvPr id="4" name="スライド番号プレースホルダー 3">
            <a:extLst>
              <a:ext uri="{FF2B5EF4-FFF2-40B4-BE49-F238E27FC236}">
                <a16:creationId xmlns:a16="http://schemas.microsoft.com/office/drawing/2014/main" id="{41E74A44-507D-484D-AF98-C9C414BAEE65}"/>
              </a:ext>
            </a:extLst>
          </p:cNvPr>
          <p:cNvSpPr>
            <a:spLocks noGrp="1"/>
          </p:cNvSpPr>
          <p:nvPr>
            <p:ph type="sldNum" sz="quarter" idx="12"/>
          </p:nvPr>
        </p:nvSpPr>
        <p:spPr/>
        <p:txBody>
          <a:bodyPr/>
          <a:lstStyle/>
          <a:p>
            <a:fld id="{059AD247-B2A3-4F45-9656-C7AEB2D890CE}" type="slidenum">
              <a:rPr kumimoji="1" lang="ja-JP" altLang="en-US" smtClean="0"/>
              <a:pPr/>
              <a:t>3</a:t>
            </a:fld>
            <a:endParaRPr kumimoji="1" lang="ja-JP" altLang="en-US"/>
          </a:p>
        </p:txBody>
      </p:sp>
      <p:grpSp>
        <p:nvGrpSpPr>
          <p:cNvPr id="16" name="グループ化 15">
            <a:extLst>
              <a:ext uri="{FF2B5EF4-FFF2-40B4-BE49-F238E27FC236}">
                <a16:creationId xmlns:a16="http://schemas.microsoft.com/office/drawing/2014/main" id="{3D3005DF-5F1E-43EF-AB58-B5D2EA5A2C09}"/>
              </a:ext>
            </a:extLst>
          </p:cNvPr>
          <p:cNvGrpSpPr/>
          <p:nvPr/>
        </p:nvGrpSpPr>
        <p:grpSpPr>
          <a:xfrm>
            <a:off x="4365240" y="1584342"/>
            <a:ext cx="4680000" cy="4823193"/>
            <a:chOff x="4365240" y="1740684"/>
            <a:chExt cx="4680000" cy="4823193"/>
          </a:xfrm>
        </p:grpSpPr>
        <p:grpSp>
          <p:nvGrpSpPr>
            <p:cNvPr id="15" name="グループ化 14">
              <a:extLst>
                <a:ext uri="{FF2B5EF4-FFF2-40B4-BE49-F238E27FC236}">
                  <a16:creationId xmlns:a16="http://schemas.microsoft.com/office/drawing/2014/main" id="{23F4D5CF-8F1C-408B-976C-C675DDCEA4E1}"/>
                </a:ext>
              </a:extLst>
            </p:cNvPr>
            <p:cNvGrpSpPr/>
            <p:nvPr/>
          </p:nvGrpSpPr>
          <p:grpSpPr>
            <a:xfrm>
              <a:off x="7730169" y="6256100"/>
              <a:ext cx="1315071" cy="307777"/>
              <a:chOff x="7562229" y="5655159"/>
              <a:chExt cx="1315071" cy="307777"/>
            </a:xfrm>
          </p:grpSpPr>
          <p:sp>
            <p:nvSpPr>
              <p:cNvPr id="7" name="楕円 6">
                <a:extLst>
                  <a:ext uri="{FF2B5EF4-FFF2-40B4-BE49-F238E27FC236}">
                    <a16:creationId xmlns:a16="http://schemas.microsoft.com/office/drawing/2014/main" id="{3AF6C839-542A-4264-99AA-F8E559B64A92}"/>
                  </a:ext>
                </a:extLst>
              </p:cNvPr>
              <p:cNvSpPr/>
              <p:nvPr/>
            </p:nvSpPr>
            <p:spPr>
              <a:xfrm>
                <a:off x="7562229" y="5716739"/>
                <a:ext cx="154444" cy="136490"/>
              </a:xfrm>
              <a:prstGeom prst="ellipse">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7572DA5E-9BB1-43A4-AC85-778F78A706D0}"/>
                  </a:ext>
                </a:extLst>
              </p:cNvPr>
              <p:cNvSpPr txBox="1"/>
              <p:nvPr/>
            </p:nvSpPr>
            <p:spPr>
              <a:xfrm>
                <a:off x="7716673" y="5655159"/>
                <a:ext cx="1160627" cy="307777"/>
              </a:xfrm>
              <a:prstGeom prst="rect">
                <a:avLst/>
              </a:prstGeom>
              <a:noFill/>
            </p:spPr>
            <p:txBody>
              <a:bodyPr wrap="square" rtlCol="0">
                <a:spAutoFit/>
              </a:bodyPr>
              <a:lstStyle/>
              <a:p>
                <a:r>
                  <a:rPr kumimoji="1" lang="ja-JP" altLang="en-US" sz="1400" b="1" dirty="0">
                    <a:latin typeface="メイリオ" panose="020B0604030504040204" pitchFamily="50" charset="-128"/>
                    <a:ea typeface="メイリオ" panose="020B0604030504040204" pitchFamily="50" charset="-128"/>
                  </a:rPr>
                  <a:t>気象官署</a:t>
                </a:r>
              </a:p>
            </p:txBody>
          </p:sp>
        </p:grpSp>
        <p:sp>
          <p:nvSpPr>
            <p:cNvPr id="9" name="テキスト ボックス 8">
              <a:extLst>
                <a:ext uri="{FF2B5EF4-FFF2-40B4-BE49-F238E27FC236}">
                  <a16:creationId xmlns:a16="http://schemas.microsoft.com/office/drawing/2014/main" id="{69A785C5-5520-400A-A29D-C7E4AE7E3096}"/>
                </a:ext>
              </a:extLst>
            </p:cNvPr>
            <p:cNvSpPr txBox="1"/>
            <p:nvPr/>
          </p:nvSpPr>
          <p:spPr>
            <a:xfrm>
              <a:off x="6046938" y="1740684"/>
              <a:ext cx="1316605" cy="369332"/>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対象地域</a:t>
              </a:r>
            </a:p>
          </p:txBody>
        </p:sp>
        <p:grpSp>
          <p:nvGrpSpPr>
            <p:cNvPr id="14" name="グループ化 13">
              <a:extLst>
                <a:ext uri="{FF2B5EF4-FFF2-40B4-BE49-F238E27FC236}">
                  <a16:creationId xmlns:a16="http://schemas.microsoft.com/office/drawing/2014/main" id="{9410FE15-572C-4009-83A8-8CFDCE76E401}"/>
                </a:ext>
              </a:extLst>
            </p:cNvPr>
            <p:cNvGrpSpPr/>
            <p:nvPr/>
          </p:nvGrpSpPr>
          <p:grpSpPr>
            <a:xfrm>
              <a:off x="4365240" y="2024991"/>
              <a:ext cx="4680000" cy="4200609"/>
              <a:chOff x="1589526" y="1905000"/>
              <a:chExt cx="4680000" cy="4200609"/>
            </a:xfrm>
          </p:grpSpPr>
          <p:pic>
            <p:nvPicPr>
              <p:cNvPr id="11" name="図 10" descr="マップ&#10;&#10;自動的に生成された説明">
                <a:extLst>
                  <a:ext uri="{FF2B5EF4-FFF2-40B4-BE49-F238E27FC236}">
                    <a16:creationId xmlns:a16="http://schemas.microsoft.com/office/drawing/2014/main" id="{93F517C4-6FB2-4C27-AD67-DFE09E092E33}"/>
                  </a:ext>
                </a:extLst>
              </p:cNvPr>
              <p:cNvPicPr>
                <a:picLocks noChangeAspect="1"/>
              </p:cNvPicPr>
              <p:nvPr/>
            </p:nvPicPr>
            <p:blipFill rotWithShape="1">
              <a:blip r:embed="rId2">
                <a:extLst>
                  <a:ext uri="{28A0092B-C50C-407E-A947-70E740481C1C}">
                    <a14:useLocalDpi xmlns:a14="http://schemas.microsoft.com/office/drawing/2010/main" val="0"/>
                  </a:ext>
                </a:extLst>
              </a:blip>
              <a:srcRect t="9723"/>
              <a:stretch/>
            </p:blipFill>
            <p:spPr>
              <a:xfrm>
                <a:off x="1589526" y="1905000"/>
                <a:ext cx="4680000" cy="4200609"/>
              </a:xfrm>
              <a:prstGeom prst="rect">
                <a:avLst/>
              </a:prstGeom>
            </p:spPr>
          </p:pic>
          <p:pic>
            <p:nvPicPr>
              <p:cNvPr id="13" name="図 12" descr="マップ&#10;&#10;自動的に生成された説明">
                <a:extLst>
                  <a:ext uri="{FF2B5EF4-FFF2-40B4-BE49-F238E27FC236}">
                    <a16:creationId xmlns:a16="http://schemas.microsoft.com/office/drawing/2014/main" id="{BCF2163F-E184-4F54-9FD7-DD989BC958AA}"/>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backgroundRemoval t="79147" b="97104" l="1571" r="43037">
                            <a14:foregroundMark x1="11047" y1="87572" x2="10838" y2="88520"/>
                            <a14:foregroundMark x1="10838" y1="93576" x2="8743" y2="93470"/>
                            <a14:foregroundMark x1="6859" y1="95471" x2="5445" y2="95155"/>
                            <a14:foregroundMark x1="7016" y1="87941" x2="5445" y2="87309"/>
                            <a14:foregroundMark x1="6126" y1="88046" x2="4764" y2="87783"/>
                            <a14:foregroundMark x1="6492" y1="86309" x2="6754" y2="87888"/>
                            <a14:foregroundMark x1="7539" y1="87783" x2="3508" y2="87520"/>
                            <a14:foregroundMark x1="5393" y1="87520" x2="7749" y2="85203"/>
                            <a14:foregroundMark x1="5393" y1="85466" x2="3403" y2="86203"/>
                            <a14:foregroundMark x1="5236" y1="86940" x2="1675" y2="88573"/>
                            <a14:foregroundMark x1="4450" y1="80621" x2="4660" y2="93628"/>
                            <a14:foregroundMark x1="4660" y1="93628" x2="21675" y2="98526"/>
                            <a14:foregroundMark x1="21675" y1="98526" x2="36387" y2="98315"/>
                            <a14:foregroundMark x1="36387" y1="98315" x2="33403" y2="88257"/>
                            <a14:foregroundMark x1="33403" y1="88257" x2="22557" y2="88586"/>
                            <a14:foregroundMark x1="10838" y1="88942" x2="6492" y2="79147"/>
                            <a14:foregroundMark x1="6492" y1="79147" x2="3717" y2="81517"/>
                            <a14:foregroundMark x1="18220" y1="95735" x2="27068" y2="89205"/>
                            <a14:foregroundMark x1="27068" y1="89205" x2="19738" y2="96788"/>
                            <a14:foregroundMark x1="19738" y1="96788" x2="16597" y2="96367"/>
                            <a14:foregroundMark x1="24084" y1="96946" x2="32304" y2="90732"/>
                            <a14:foregroundMark x1="32304" y1="90732" x2="23874" y2="97156"/>
                            <a14:foregroundMark x1="23874" y1="97156" x2="21257" y2="96630"/>
                            <a14:foregroundMark x1="23141" y1="96998" x2="29581" y2="88889"/>
                            <a14:foregroundMark x1="29581" y1="88889" x2="21361" y2="95840"/>
                            <a14:foregroundMark x1="21361" y1="95840" x2="20785" y2="95840"/>
                            <a14:foregroundMark x1="24188" y1="96577" x2="23037" y2="95577"/>
                            <a14:foregroundMark x1="22827" y1="95419" x2="22827" y2="94523"/>
                            <a14:foregroundMark x1="23194" y1="89679" x2="23560" y2="91417"/>
                            <a14:foregroundMark x1="24607" y1="94629" x2="24084" y2="94892"/>
                            <a14:foregroundMark x1="5707" y1="85413" x2="5550" y2="80463"/>
                            <a14:foregroundMark x1="5445" y1="96630" x2="20419" y2="96314"/>
                            <a14:foregroundMark x1="20419" y1="96314" x2="43037" y2="96998"/>
                            <a14:foregroundMark x1="22984" y1="87783" x2="22984" y2="87783"/>
                            <a14:foregroundMark x1="36545" y1="88257" x2="36178" y2="88204"/>
                            <a14:foregroundMark x1="32408" y1="87730" x2="32408" y2="87520"/>
                            <a14:foregroundMark x1="31047" y1="87309" x2="32775" y2="88099"/>
                            <a14:foregroundMark x1="23403" y1="88152" x2="23089" y2="88099"/>
                            <a14:foregroundMark x1="23037" y1="87836" x2="23455" y2="89995"/>
                            <a14:foregroundMark x1="23047" y1="88155" x2="23560" y2="89784"/>
                            <a14:foregroundMark x1="22860" y1="88320" x2="23351" y2="89626"/>
                            <a14:foregroundMark x1="23141" y1="87941" x2="23141" y2="89152"/>
                            <a14:foregroundMark x1="23141" y1="88152" x2="24293" y2="92364"/>
                            <a14:foregroundMark x1="23194" y1="88257" x2="23351" y2="88836"/>
                            <a14:foregroundMark x1="23037" y1="87994" x2="23717" y2="88889"/>
                            <a14:foregroundMark x1="23141" y1="87994" x2="23141" y2="90363"/>
                            <a14:foregroundMark x1="9895" y1="93892" x2="7644" y2="94155"/>
                            <a14:foregroundMark x1="9110" y1="93681" x2="4346" y2="93997"/>
                            <a14:foregroundMark x1="5340" y1="89731" x2="12408" y2="90837"/>
                            <a14:foregroundMark x1="6283" y1="90785" x2="12199" y2="91996"/>
                            <a14:foregroundMark x1="23194" y1="88520" x2="23194" y2="88046"/>
                            <a14:backgroundMark x1="22565" y1="85466" x2="35497" y2="85255"/>
                            <a14:backgroundMark x1="35497" y1="85255" x2="32828" y2="87181"/>
                            <a14:backgroundMark x1="18115" y1="86940" x2="16545" y2="86414"/>
                            <a14:backgroundMark x1="13037" y1="86993" x2="12775" y2="87151"/>
                            <a14:backgroundMark x1="22251" y1="87678" x2="20576" y2="89152"/>
                            <a14:backgroundMark x1="17539" y1="87151" x2="12356" y2="87572"/>
                            <a14:backgroundMark x1="12670" y1="88942" x2="12670" y2="89047"/>
                          </a14:backgroundRemoval>
                        </a14:imgEffect>
                      </a14:imgLayer>
                    </a14:imgProps>
                  </a:ext>
                  <a:ext uri="{28A0092B-C50C-407E-A947-70E740481C1C}">
                    <a14:useLocalDpi xmlns:a14="http://schemas.microsoft.com/office/drawing/2010/main" val="0"/>
                  </a:ext>
                </a:extLst>
              </a:blip>
              <a:srcRect l="5113" t="81898" r="60593" b="3060"/>
              <a:stretch/>
            </p:blipFill>
            <p:spPr>
              <a:xfrm>
                <a:off x="1828800" y="5263329"/>
                <a:ext cx="1604963" cy="699898"/>
              </a:xfrm>
              <a:prstGeom prst="rect">
                <a:avLst/>
              </a:prstGeom>
            </p:spPr>
          </p:pic>
        </p:grpSp>
      </p:grpSp>
      <p:grpSp>
        <p:nvGrpSpPr>
          <p:cNvPr id="10" name="グループ化 9">
            <a:extLst>
              <a:ext uri="{FF2B5EF4-FFF2-40B4-BE49-F238E27FC236}">
                <a16:creationId xmlns:a16="http://schemas.microsoft.com/office/drawing/2014/main" id="{11EE35AE-A283-43F5-8AAB-06D4FA3EE405}"/>
              </a:ext>
            </a:extLst>
          </p:cNvPr>
          <p:cNvGrpSpPr/>
          <p:nvPr/>
        </p:nvGrpSpPr>
        <p:grpSpPr>
          <a:xfrm>
            <a:off x="430265" y="1831866"/>
            <a:ext cx="8300216" cy="4274173"/>
            <a:chOff x="371390" y="3819555"/>
            <a:chExt cx="8300216" cy="4274173"/>
          </a:xfrm>
        </p:grpSpPr>
        <p:sp>
          <p:nvSpPr>
            <p:cNvPr id="17" name="コンテンツ プレースホルダー 1">
              <a:extLst>
                <a:ext uri="{FF2B5EF4-FFF2-40B4-BE49-F238E27FC236}">
                  <a16:creationId xmlns:a16="http://schemas.microsoft.com/office/drawing/2014/main" id="{7BFE7C31-D73E-4570-BF93-28984E9C818B}"/>
                </a:ext>
              </a:extLst>
            </p:cNvPr>
            <p:cNvSpPr txBox="1">
              <a:spLocks/>
            </p:cNvSpPr>
            <p:nvPr/>
          </p:nvSpPr>
          <p:spPr>
            <a:xfrm>
              <a:off x="371390" y="3819555"/>
              <a:ext cx="8300216" cy="7998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bg2">
                      <a:lumMod val="25000"/>
                    </a:schemeClr>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bg2">
                      <a:lumMod val="25000"/>
                    </a:schemeClr>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bg2">
                      <a:lumMod val="25000"/>
                    </a:schemeClr>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bg2">
                      <a:lumMod val="25000"/>
                    </a:schemeClr>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bg2">
                      <a:lumMod val="25000"/>
                    </a:schemeClr>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u="sng" dirty="0"/>
                <a:t>JRA-55</a:t>
              </a:r>
              <a:r>
                <a:rPr lang="ja-JP" altLang="en-US" u="sng" dirty="0"/>
                <a:t>再解析データ（月平均）</a:t>
              </a:r>
              <a:endParaRPr lang="en-US" altLang="ja-JP" u="sng" dirty="0"/>
            </a:p>
            <a:p>
              <a:pPr marL="0" indent="0">
                <a:buFont typeface="Arial" panose="020B0604020202020204" pitchFamily="34" charset="0"/>
                <a:buNone/>
              </a:pPr>
              <a:r>
                <a:rPr lang="ja-JP" altLang="en-US" sz="1800" dirty="0"/>
                <a:t>　水平格子間隔：</a:t>
              </a:r>
              <a:r>
                <a:rPr lang="en-US" altLang="ja-JP" sz="1800" dirty="0"/>
                <a:t>1.25</a:t>
              </a:r>
              <a:r>
                <a:rPr lang="ja-JP" altLang="en-US" sz="1800" dirty="0"/>
                <a:t>度</a:t>
              </a:r>
              <a:r>
                <a:rPr lang="en-US" altLang="ja-JP" sz="1800" dirty="0"/>
                <a:t>×1.25</a:t>
              </a:r>
              <a:r>
                <a:rPr lang="ja-JP" altLang="en-US" sz="1800" dirty="0"/>
                <a:t>度</a:t>
              </a:r>
              <a:endParaRPr lang="en-US" altLang="ja-JP" sz="1800" dirty="0"/>
            </a:p>
            <a:p>
              <a:pPr marL="0" indent="0">
                <a:buFont typeface="Arial" panose="020B0604020202020204" pitchFamily="34" charset="0"/>
                <a:buNone/>
              </a:pPr>
              <a:endParaRPr lang="en-US" altLang="ja-JP" sz="1800" dirty="0"/>
            </a:p>
            <a:p>
              <a:pPr marL="0" indent="0">
                <a:buFont typeface="Arial" panose="020B0604020202020204" pitchFamily="34" charset="0"/>
                <a:buNone/>
              </a:pPr>
              <a:endParaRPr lang="ja-JP" altLang="en-US" dirty="0"/>
            </a:p>
          </p:txBody>
        </p:sp>
        <p:sp>
          <p:nvSpPr>
            <p:cNvPr id="18" name="コンテンツ プレースホルダー 1">
              <a:extLst>
                <a:ext uri="{FF2B5EF4-FFF2-40B4-BE49-F238E27FC236}">
                  <a16:creationId xmlns:a16="http://schemas.microsoft.com/office/drawing/2014/main" id="{278A9AF8-491C-48D2-BE81-A9A3AA7E86D7}"/>
                </a:ext>
              </a:extLst>
            </p:cNvPr>
            <p:cNvSpPr txBox="1">
              <a:spLocks/>
            </p:cNvSpPr>
            <p:nvPr/>
          </p:nvSpPr>
          <p:spPr>
            <a:xfrm>
              <a:off x="371390" y="6074375"/>
              <a:ext cx="8300216" cy="2019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bg2">
                      <a:lumMod val="25000"/>
                    </a:schemeClr>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bg2">
                      <a:lumMod val="25000"/>
                    </a:schemeClr>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bg2">
                      <a:lumMod val="25000"/>
                    </a:schemeClr>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bg2">
                      <a:lumMod val="25000"/>
                    </a:schemeClr>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bg2">
                      <a:lumMod val="25000"/>
                    </a:schemeClr>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u="sng"/>
                <a:t>気象庁観測データ</a:t>
              </a:r>
              <a:endParaRPr lang="en-US" altLang="ja-JP" u="sng"/>
            </a:p>
            <a:p>
              <a:pPr marL="0" indent="0">
                <a:buNone/>
              </a:pPr>
              <a:r>
                <a:rPr lang="ja-JP" altLang="en-US" sz="1800"/>
                <a:t>　月平均気温</a:t>
              </a:r>
              <a:endParaRPr lang="en-US" altLang="ja-JP" sz="1800"/>
            </a:p>
            <a:p>
              <a:pPr marL="0" indent="0">
                <a:buFont typeface="Arial" panose="020B0604020202020204" pitchFamily="34" charset="0"/>
                <a:buNone/>
              </a:pPr>
              <a:r>
                <a:rPr lang="ja-JP" altLang="en-US" sz="1800"/>
                <a:t>　対象地域（北海道，青森，岩手，</a:t>
              </a:r>
              <a:endParaRPr lang="en-US" altLang="ja-JP" sz="1800"/>
            </a:p>
            <a:p>
              <a:pPr marL="0" indent="0">
                <a:buFont typeface="Arial" panose="020B0604020202020204" pitchFamily="34" charset="0"/>
                <a:buNone/>
              </a:pPr>
              <a:r>
                <a:rPr lang="ja-JP" altLang="en-US" sz="1800"/>
                <a:t>　宮城，秋田，山形，福島，新潟</a:t>
              </a:r>
              <a:r>
                <a:rPr lang="en-US" altLang="ja-JP" sz="1800"/>
                <a:t>)</a:t>
              </a:r>
            </a:p>
            <a:p>
              <a:pPr marL="0" indent="0">
                <a:buFont typeface="Arial" panose="020B0604020202020204" pitchFamily="34" charset="0"/>
                <a:buNone/>
              </a:pPr>
              <a:r>
                <a:rPr lang="ja-JP" altLang="en-US" sz="1800"/>
                <a:t>　の気象官署（</a:t>
              </a:r>
              <a:r>
                <a:rPr lang="en-US" altLang="ja-JP" sz="1800"/>
                <a:t>40</a:t>
              </a:r>
              <a:r>
                <a:rPr lang="ja-JP" altLang="en-US" sz="1800"/>
                <a:t>地点）での観測値</a:t>
              </a:r>
              <a:endParaRPr lang="en-US" altLang="ja-JP" sz="1800"/>
            </a:p>
            <a:p>
              <a:pPr marL="0" indent="0">
                <a:buFont typeface="Arial" panose="020B0604020202020204" pitchFamily="34" charset="0"/>
                <a:buNone/>
              </a:pPr>
              <a:endParaRPr lang="ja-JP" altLang="en-US"/>
            </a:p>
          </p:txBody>
        </p:sp>
        <p:sp>
          <p:nvSpPr>
            <p:cNvPr id="20" name="コンテンツ プレースホルダー 1">
              <a:extLst>
                <a:ext uri="{FF2B5EF4-FFF2-40B4-BE49-F238E27FC236}">
                  <a16:creationId xmlns:a16="http://schemas.microsoft.com/office/drawing/2014/main" id="{61F7FF9A-28D6-4725-B439-6FA247C641F9}"/>
                </a:ext>
              </a:extLst>
            </p:cNvPr>
            <p:cNvSpPr txBox="1">
              <a:spLocks/>
            </p:cNvSpPr>
            <p:nvPr/>
          </p:nvSpPr>
          <p:spPr>
            <a:xfrm>
              <a:off x="371390" y="4776117"/>
              <a:ext cx="8300216" cy="11415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bg2">
                      <a:lumMod val="25000"/>
                    </a:schemeClr>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bg2">
                      <a:lumMod val="25000"/>
                    </a:schemeClr>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bg2">
                      <a:lumMod val="25000"/>
                    </a:schemeClr>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bg2">
                      <a:lumMod val="25000"/>
                    </a:schemeClr>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bg2">
                      <a:lumMod val="25000"/>
                    </a:schemeClr>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u="sng" dirty="0" err="1"/>
                <a:t>HadISST</a:t>
              </a:r>
              <a:r>
                <a:rPr lang="ja-JP" altLang="en-US" u="sng" dirty="0"/>
                <a:t>（月平均）</a:t>
              </a:r>
              <a:endParaRPr lang="en-US" altLang="ja-JP" u="sng" dirty="0"/>
            </a:p>
            <a:p>
              <a:pPr marL="0" indent="0">
                <a:buFont typeface="Arial" panose="020B0604020202020204" pitchFamily="34" charset="0"/>
                <a:buNone/>
              </a:pPr>
              <a:r>
                <a:rPr lang="ja-JP" altLang="en-US" sz="1800" dirty="0"/>
                <a:t>　海面水温</a:t>
              </a:r>
              <a:r>
                <a:rPr lang="en-US" altLang="ja-JP" sz="1800" dirty="0"/>
                <a:t>(</a:t>
              </a:r>
              <a:r>
                <a:rPr lang="ja-JP" altLang="en-US" sz="1800" dirty="0"/>
                <a:t>℃</a:t>
              </a:r>
              <a:r>
                <a:rPr lang="en-US" altLang="ja-JP" sz="1800" dirty="0"/>
                <a:t>)</a:t>
              </a:r>
            </a:p>
            <a:p>
              <a:pPr marL="0" indent="0">
                <a:buFont typeface="Arial" panose="020B0604020202020204" pitchFamily="34" charset="0"/>
                <a:buNone/>
              </a:pPr>
              <a:r>
                <a:rPr lang="ja-JP" altLang="en-US" sz="1800" dirty="0"/>
                <a:t>　水平格子間隔：</a:t>
              </a:r>
              <a:r>
                <a:rPr lang="en-US" altLang="ja-JP" sz="1800" dirty="0"/>
                <a:t>1</a:t>
              </a:r>
              <a:r>
                <a:rPr lang="ja-JP" altLang="en-US" sz="1800" dirty="0"/>
                <a:t>度</a:t>
              </a:r>
              <a:r>
                <a:rPr lang="en-US" altLang="ja-JP" sz="1800" dirty="0"/>
                <a:t>×1</a:t>
              </a:r>
              <a:r>
                <a:rPr lang="ja-JP" altLang="en-US" sz="1800" dirty="0"/>
                <a:t>度</a:t>
              </a:r>
              <a:endParaRPr lang="en-US" altLang="ja-JP" sz="1800" dirty="0"/>
            </a:p>
            <a:p>
              <a:pPr marL="0" indent="0">
                <a:buFont typeface="Arial" panose="020B0604020202020204" pitchFamily="34" charset="0"/>
                <a:buNone/>
              </a:pPr>
              <a:endParaRPr lang="ja-JP" altLang="en-US" dirty="0"/>
            </a:p>
          </p:txBody>
        </p:sp>
      </p:grpSp>
      <p:sp>
        <p:nvSpPr>
          <p:cNvPr id="5" name="吹き出し: 四角形 4">
            <a:extLst>
              <a:ext uri="{FF2B5EF4-FFF2-40B4-BE49-F238E27FC236}">
                <a16:creationId xmlns:a16="http://schemas.microsoft.com/office/drawing/2014/main" id="{47F6F8C3-FAC7-4E22-B005-DC0943154040}"/>
              </a:ext>
            </a:extLst>
          </p:cNvPr>
          <p:cNvSpPr/>
          <p:nvPr/>
        </p:nvSpPr>
        <p:spPr>
          <a:xfrm>
            <a:off x="5619806" y="631865"/>
            <a:ext cx="3093929" cy="743341"/>
          </a:xfrm>
          <a:prstGeom prst="wedgeRectCallout">
            <a:avLst>
              <a:gd name="adj1" fmla="val -64963"/>
              <a:gd name="adj2" fmla="val 40594"/>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メイリオ" panose="020B0604030504040204" pitchFamily="50" charset="-128"/>
                <a:ea typeface="メイリオ" panose="020B0604030504040204" pitchFamily="50" charset="-128"/>
              </a:rPr>
              <a:t>低温に弱いイネの</a:t>
            </a:r>
            <a:endParaRPr kumimoji="1" lang="en-US" altLang="ja-JP">
              <a:solidFill>
                <a:schemeClr val="tx1"/>
              </a:solidFill>
              <a:latin typeface="メイリオ" panose="020B0604030504040204" pitchFamily="50" charset="-128"/>
              <a:ea typeface="メイリオ" panose="020B0604030504040204" pitchFamily="50" charset="-128"/>
            </a:endParaRPr>
          </a:p>
          <a:p>
            <a:pPr algn="ctr"/>
            <a:r>
              <a:rPr kumimoji="1" lang="ja-JP" altLang="en-US">
                <a:solidFill>
                  <a:schemeClr val="tx1"/>
                </a:solidFill>
                <a:latin typeface="メイリオ" panose="020B0604030504040204" pitchFamily="50" charset="-128"/>
                <a:ea typeface="メイリオ" panose="020B0604030504040204" pitchFamily="50" charset="-128"/>
              </a:rPr>
              <a:t>生育ステージを踏まえて</a:t>
            </a:r>
            <a:endParaRPr kumimoji="1" lang="en-US" altLang="ja-JP">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11325625"/>
      </p:ext>
    </p:extLst>
  </p:cSld>
  <p:clrMapOvr>
    <a:masterClrMapping/>
  </p:clrMapOvr>
  <mc:AlternateContent xmlns:mc="http://schemas.openxmlformats.org/markup-compatibility/2006" xmlns:p14="http://schemas.microsoft.com/office/powerpoint/2010/main">
    <mc:Choice Requires="p14">
      <p:transition spd="slow" p14:dur="2000" advTm="32529"/>
    </mc:Choice>
    <mc:Fallback xmlns="">
      <p:transition spd="slow" advTm="3252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図 39" descr="グラフ, 棒グラフ&#10;&#10;自動的に生成された説明">
            <a:extLst>
              <a:ext uri="{FF2B5EF4-FFF2-40B4-BE49-F238E27FC236}">
                <a16:creationId xmlns:a16="http://schemas.microsoft.com/office/drawing/2014/main" id="{8716913C-D56F-4333-A823-37952A87AEC8}"/>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268787" y="1281796"/>
            <a:ext cx="6207489" cy="4896000"/>
          </a:xfrm>
          <a:prstGeom prst="rect">
            <a:avLst/>
          </a:prstGeom>
        </p:spPr>
      </p:pic>
      <p:pic>
        <p:nvPicPr>
          <p:cNvPr id="5" name="図 4" descr="グラフ&#10;&#10;自動的に生成された説明">
            <a:extLst>
              <a:ext uri="{FF2B5EF4-FFF2-40B4-BE49-F238E27FC236}">
                <a16:creationId xmlns:a16="http://schemas.microsoft.com/office/drawing/2014/main" id="{FC073136-DE2C-42D9-9577-D5158CCE06DB}"/>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265795" y="1281796"/>
            <a:ext cx="6212933" cy="4896000"/>
          </a:xfrm>
          <a:prstGeom prst="rect">
            <a:avLst/>
          </a:prstGeom>
        </p:spPr>
      </p:pic>
      <p:sp>
        <p:nvSpPr>
          <p:cNvPr id="3" name="タイトル 2">
            <a:extLst>
              <a:ext uri="{FF2B5EF4-FFF2-40B4-BE49-F238E27FC236}">
                <a16:creationId xmlns:a16="http://schemas.microsoft.com/office/drawing/2014/main" id="{EA321D52-84E5-4E50-8F47-C74593332E64}"/>
              </a:ext>
            </a:extLst>
          </p:cNvPr>
          <p:cNvSpPr>
            <a:spLocks noGrp="1"/>
          </p:cNvSpPr>
          <p:nvPr>
            <p:ph type="title"/>
          </p:nvPr>
        </p:nvSpPr>
        <p:spPr/>
        <p:txBody>
          <a:bodyPr>
            <a:normAutofit/>
          </a:bodyPr>
          <a:lstStyle/>
          <a:p>
            <a:r>
              <a:rPr kumimoji="1" lang="ja-JP" altLang="en-US"/>
              <a:t>冷夏年・近年の定義と解析手法</a:t>
            </a:r>
          </a:p>
        </p:txBody>
      </p:sp>
      <p:sp>
        <p:nvSpPr>
          <p:cNvPr id="4" name="スライド番号プレースホルダー 3">
            <a:extLst>
              <a:ext uri="{FF2B5EF4-FFF2-40B4-BE49-F238E27FC236}">
                <a16:creationId xmlns:a16="http://schemas.microsoft.com/office/drawing/2014/main" id="{6E3A6C32-6A59-4BB6-8AAF-B4CEB52C55C9}"/>
              </a:ext>
            </a:extLst>
          </p:cNvPr>
          <p:cNvSpPr>
            <a:spLocks noGrp="1"/>
          </p:cNvSpPr>
          <p:nvPr>
            <p:ph type="sldNum" sz="quarter" idx="12"/>
          </p:nvPr>
        </p:nvSpPr>
        <p:spPr/>
        <p:txBody>
          <a:bodyPr/>
          <a:lstStyle/>
          <a:p>
            <a:fld id="{059AD247-B2A3-4F45-9656-C7AEB2D890CE}" type="slidenum">
              <a:rPr kumimoji="1" lang="ja-JP" altLang="en-US" smtClean="0"/>
              <a:pPr/>
              <a:t>4</a:t>
            </a:fld>
            <a:endParaRPr kumimoji="1" lang="ja-JP" altLang="en-US"/>
          </a:p>
        </p:txBody>
      </p:sp>
      <p:sp>
        <p:nvSpPr>
          <p:cNvPr id="30" name="テキスト ボックス 29">
            <a:extLst>
              <a:ext uri="{FF2B5EF4-FFF2-40B4-BE49-F238E27FC236}">
                <a16:creationId xmlns:a16="http://schemas.microsoft.com/office/drawing/2014/main" id="{D7DC28C4-B4B1-4EE8-B129-EEACA66A6BEE}"/>
              </a:ext>
            </a:extLst>
          </p:cNvPr>
          <p:cNvSpPr txBox="1"/>
          <p:nvPr/>
        </p:nvSpPr>
        <p:spPr>
          <a:xfrm>
            <a:off x="359144" y="5702400"/>
            <a:ext cx="8473922" cy="1118692"/>
          </a:xfrm>
          <a:prstGeom prst="rect">
            <a:avLst/>
          </a:prstGeom>
        </p:spPr>
        <p:txBody>
          <a:bodyPr vert="horz" wrap="square" lIns="91440" tIns="45720" rIns="91440" bIns="45720" rtlCol="0">
            <a:normAutofit/>
          </a:bodyPr>
          <a:lstStyle/>
          <a:p>
            <a:pPr algn="l">
              <a:lnSpc>
                <a:spcPts val="2160"/>
              </a:lnSpc>
            </a:pPr>
            <a:endParaRPr kumimoji="1" lang="ja-JP" altLang="en-US" sz="1800">
              <a:latin typeface="メイリオ" panose="020B0604030504040204" pitchFamily="50" charset="-128"/>
              <a:ea typeface="メイリオ" panose="020B0604030504040204" pitchFamily="50" charset="-128"/>
            </a:endParaRPr>
          </a:p>
        </p:txBody>
      </p:sp>
      <p:grpSp>
        <p:nvGrpSpPr>
          <p:cNvPr id="15" name="グループ化 14">
            <a:extLst>
              <a:ext uri="{FF2B5EF4-FFF2-40B4-BE49-F238E27FC236}">
                <a16:creationId xmlns:a16="http://schemas.microsoft.com/office/drawing/2014/main" id="{6F9F4B92-7BD0-4DC5-908A-83AF9C211AC5}"/>
              </a:ext>
            </a:extLst>
          </p:cNvPr>
          <p:cNvGrpSpPr/>
          <p:nvPr/>
        </p:nvGrpSpPr>
        <p:grpSpPr>
          <a:xfrm>
            <a:off x="4571999" y="1458609"/>
            <a:ext cx="4644573" cy="5179595"/>
            <a:chOff x="4564663" y="1067498"/>
            <a:chExt cx="4644573" cy="5179595"/>
          </a:xfrm>
        </p:grpSpPr>
        <p:sp>
          <p:nvSpPr>
            <p:cNvPr id="36" name="正方形/長方形 35">
              <a:extLst>
                <a:ext uri="{FF2B5EF4-FFF2-40B4-BE49-F238E27FC236}">
                  <a16:creationId xmlns:a16="http://schemas.microsoft.com/office/drawing/2014/main" id="{A15F56F1-7727-4938-B43E-F076375A017E}"/>
                </a:ext>
              </a:extLst>
            </p:cNvPr>
            <p:cNvSpPr/>
            <p:nvPr/>
          </p:nvSpPr>
          <p:spPr>
            <a:xfrm>
              <a:off x="7217649" y="5606638"/>
              <a:ext cx="1087225" cy="4298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4" name="正方形/長方形 13">
              <a:extLst>
                <a:ext uri="{FF2B5EF4-FFF2-40B4-BE49-F238E27FC236}">
                  <a16:creationId xmlns:a16="http://schemas.microsoft.com/office/drawing/2014/main" id="{5394E48F-659B-434D-AC07-82CA7A0EF3F7}"/>
                </a:ext>
              </a:extLst>
            </p:cNvPr>
            <p:cNvSpPr/>
            <p:nvPr/>
          </p:nvSpPr>
          <p:spPr>
            <a:xfrm>
              <a:off x="7261986" y="4401061"/>
              <a:ext cx="1087225" cy="429821"/>
            </a:xfrm>
            <a:prstGeom prst="rect">
              <a:avLst/>
            </a:prstGeom>
            <a:solidFill>
              <a:srgbClr val="65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60" name="テキスト ボックス 59">
              <a:extLst>
                <a:ext uri="{FF2B5EF4-FFF2-40B4-BE49-F238E27FC236}">
                  <a16:creationId xmlns:a16="http://schemas.microsoft.com/office/drawing/2014/main" id="{EDBC919E-06A4-4DE3-A9EA-3CA147CAFC18}"/>
                </a:ext>
              </a:extLst>
            </p:cNvPr>
            <p:cNvSpPr txBox="1"/>
            <p:nvPr/>
          </p:nvSpPr>
          <p:spPr>
            <a:xfrm>
              <a:off x="4564663" y="5756397"/>
              <a:ext cx="4418825" cy="490696"/>
            </a:xfrm>
            <a:prstGeom prst="rect">
              <a:avLst/>
            </a:prstGeom>
          </p:spPr>
          <p:txBody>
            <a:bodyPr vert="horz" wrap="square" lIns="91440" tIns="45720" rIns="91440" bIns="45720" rtlCol="0">
              <a:normAutofit/>
            </a:bodyPr>
            <a:lstStyle/>
            <a:p>
              <a:pPr algn="l">
                <a:lnSpc>
                  <a:spcPts val="2160"/>
                </a:lnSpc>
              </a:pPr>
              <a:endParaRPr kumimoji="1" lang="ja-JP" altLang="en-US" sz="1800" b="1">
                <a:latin typeface="メイリオ" panose="020B0604030504040204" pitchFamily="50" charset="-128"/>
                <a:ea typeface="メイリオ" panose="020B0604030504040204" pitchFamily="50" charset="-128"/>
              </a:endParaRPr>
            </a:p>
          </p:txBody>
        </p:sp>
        <p:grpSp>
          <p:nvGrpSpPr>
            <p:cNvPr id="29" name="グループ化 28">
              <a:extLst>
                <a:ext uri="{FF2B5EF4-FFF2-40B4-BE49-F238E27FC236}">
                  <a16:creationId xmlns:a16="http://schemas.microsoft.com/office/drawing/2014/main" id="{96D68E96-094C-404B-A183-34274D8D34D5}"/>
                </a:ext>
              </a:extLst>
            </p:cNvPr>
            <p:cNvGrpSpPr/>
            <p:nvPr/>
          </p:nvGrpSpPr>
          <p:grpSpPr>
            <a:xfrm>
              <a:off x="6636333" y="1067498"/>
              <a:ext cx="2315839" cy="3379262"/>
              <a:chOff x="6828161" y="1282977"/>
              <a:chExt cx="2315839" cy="3379262"/>
            </a:xfrm>
          </p:grpSpPr>
          <p:sp>
            <p:nvSpPr>
              <p:cNvPr id="26" name="四角形: 角を丸くする 25">
                <a:extLst>
                  <a:ext uri="{FF2B5EF4-FFF2-40B4-BE49-F238E27FC236}">
                    <a16:creationId xmlns:a16="http://schemas.microsoft.com/office/drawing/2014/main" id="{1074319B-6A17-4A8F-A1B9-6EB19839EFA9}"/>
                  </a:ext>
                </a:extLst>
              </p:cNvPr>
              <p:cNvSpPr/>
              <p:nvPr/>
            </p:nvSpPr>
            <p:spPr>
              <a:xfrm>
                <a:off x="6978582" y="1643399"/>
                <a:ext cx="2014997" cy="2904218"/>
              </a:xfrm>
              <a:prstGeom prst="roundRect">
                <a:avLst>
                  <a:gd name="adj" fmla="val 0"/>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700"/>
                  </a:lnSpc>
                </a:pP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ts val="2700"/>
                  </a:lnSpc>
                </a:pP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 1964</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1965</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endPar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2700"/>
                  </a:lnSpc>
                </a:pP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1966</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1974</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endPar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2700"/>
                  </a:lnSpc>
                </a:pP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1979</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1980</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endPar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2700"/>
                  </a:lnSpc>
                </a:pP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 1982</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1983</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endPar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2700"/>
                  </a:lnSpc>
                </a:pP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 1986</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1988</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endPar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2700"/>
                  </a:lnSpc>
                </a:pP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 1993</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2003</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endPar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2700"/>
                  </a:lnSpc>
                </a:pP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 2005</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2007</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a:t>
                </a:r>
                <a:endPar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2700"/>
                  </a:lnSpc>
                </a:pPr>
                <a:r>
                  <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rPr>
                  <a:t> 2009</a:t>
                </a:r>
                <a:r>
                  <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rPr>
                  <a:t>年 </a:t>
                </a:r>
                <a:endPar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endParaRPr>
              </a:p>
              <a:p>
                <a:pPr>
                  <a:lnSpc>
                    <a:spcPts val="2700"/>
                  </a:lnSpc>
                </a:pPr>
                <a:endPar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7" name="正方形/長方形 26">
                <a:extLst>
                  <a:ext uri="{FF2B5EF4-FFF2-40B4-BE49-F238E27FC236}">
                    <a16:creationId xmlns:a16="http://schemas.microsoft.com/office/drawing/2014/main" id="{E7188D0A-72A7-4F77-BE32-5FFC5D6477CC}"/>
                  </a:ext>
                </a:extLst>
              </p:cNvPr>
              <p:cNvSpPr/>
              <p:nvPr/>
            </p:nvSpPr>
            <p:spPr>
              <a:xfrm>
                <a:off x="6828161" y="1282977"/>
                <a:ext cx="2315839" cy="42982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indent="0" algn="ctr">
                  <a:buNone/>
                </a:pPr>
                <a:r>
                  <a:rPr kumimoji="1" lang="ja-JP" altLang="en-US" spc="-1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a:solidFill>
                      <a:schemeClr val="tx1">
                        <a:lumMod val="85000"/>
                        <a:lumOff val="15000"/>
                      </a:schemeClr>
                    </a:solidFill>
                    <a:latin typeface="メイリオ" panose="020B0604030504040204" pitchFamily="50" charset="-128"/>
                    <a:ea typeface="メイリオ" panose="020B0604030504040204" pitchFamily="50" charset="-128"/>
                  </a:rPr>
                  <a:t>0.5σ</a:t>
                </a:r>
                <a:r>
                  <a:rPr kumimoji="1" lang="ja-JP" altLang="en-US">
                    <a:solidFill>
                      <a:schemeClr val="tx1">
                        <a:lumMod val="85000"/>
                        <a:lumOff val="15000"/>
                      </a:schemeClr>
                    </a:solidFill>
                    <a:latin typeface="メイリオ" panose="020B0604030504040204" pitchFamily="50" charset="-128"/>
                    <a:ea typeface="メイリオ" panose="020B0604030504040204" pitchFamily="50" charset="-128"/>
                  </a:rPr>
                  <a:t>以下である年</a:t>
                </a:r>
                <a:endParaRPr kumimoji="1" lang="en-US" altLang="ja-JP">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8" name="正方形/長方形 27">
                <a:extLst>
                  <a:ext uri="{FF2B5EF4-FFF2-40B4-BE49-F238E27FC236}">
                    <a16:creationId xmlns:a16="http://schemas.microsoft.com/office/drawing/2014/main" id="{429728EF-E624-43C3-B1ED-8970384605BD}"/>
                  </a:ext>
                </a:extLst>
              </p:cNvPr>
              <p:cNvSpPr/>
              <p:nvPr/>
            </p:nvSpPr>
            <p:spPr>
              <a:xfrm>
                <a:off x="7847636" y="4009289"/>
                <a:ext cx="1135321" cy="65295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indent="0" algn="ctr">
                  <a:buNone/>
                </a:pPr>
                <a:r>
                  <a:rPr kumimoji="1" lang="en-US" altLang="ja-JP" sz="2000" b="1">
                    <a:solidFill>
                      <a:schemeClr val="tx1"/>
                    </a:solidFill>
                    <a:latin typeface="メイリオ" panose="020B0604030504040204" pitchFamily="50" charset="-128"/>
                    <a:ea typeface="メイリオ" panose="020B0604030504040204" pitchFamily="50" charset="-128"/>
                  </a:rPr>
                  <a:t>15</a:t>
                </a:r>
                <a:r>
                  <a:rPr kumimoji="1" lang="ja-JP" altLang="en-US" sz="2000" b="1">
                    <a:solidFill>
                      <a:schemeClr val="tx1"/>
                    </a:solidFill>
                    <a:latin typeface="メイリオ" panose="020B0604030504040204" pitchFamily="50" charset="-128"/>
                    <a:ea typeface="メイリオ" panose="020B0604030504040204" pitchFamily="50" charset="-128"/>
                  </a:rPr>
                  <a:t>事例</a:t>
                </a:r>
                <a:endParaRPr kumimoji="1" lang="en-US" altLang="ja-JP" sz="2400" b="1">
                  <a:solidFill>
                    <a:schemeClr val="tx1"/>
                  </a:solidFill>
                  <a:latin typeface="メイリオ" panose="020B0604030504040204" pitchFamily="50" charset="-128"/>
                  <a:ea typeface="メイリオ" panose="020B0604030504040204" pitchFamily="50" charset="-128"/>
                </a:endParaRPr>
              </a:p>
            </p:txBody>
          </p:sp>
        </p:grpSp>
        <p:sp>
          <p:nvSpPr>
            <p:cNvPr id="32" name="正方形/長方形 31">
              <a:extLst>
                <a:ext uri="{FF2B5EF4-FFF2-40B4-BE49-F238E27FC236}">
                  <a16:creationId xmlns:a16="http://schemas.microsoft.com/office/drawing/2014/main" id="{CD32BC01-BD04-4547-B570-239384F0F3AE}"/>
                </a:ext>
              </a:extLst>
            </p:cNvPr>
            <p:cNvSpPr/>
            <p:nvPr/>
          </p:nvSpPr>
          <p:spPr>
            <a:xfrm>
              <a:off x="6429130" y="4425507"/>
              <a:ext cx="2780106" cy="181173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indent="0" algn="ctr">
                <a:buNone/>
              </a:pPr>
              <a:r>
                <a:rPr kumimoji="1" lang="ja-JP" altLang="en-US">
                  <a:solidFill>
                    <a:schemeClr val="tx1">
                      <a:lumMod val="85000"/>
                      <a:lumOff val="15000"/>
                    </a:schemeClr>
                  </a:solidFill>
                  <a:latin typeface="メイリオ" panose="020B0604030504040204" pitchFamily="50" charset="-128"/>
                  <a:ea typeface="メイリオ" panose="020B0604030504040204" pitchFamily="50" charset="-128"/>
                </a:rPr>
                <a:t>冷夏が発生していない</a:t>
              </a:r>
              <a:r>
                <a:rPr kumimoji="1" lang="en-US" altLang="ja-JP">
                  <a:solidFill>
                    <a:schemeClr val="tx1">
                      <a:lumMod val="85000"/>
                      <a:lumOff val="15000"/>
                    </a:schemeClr>
                  </a:solidFill>
                  <a:latin typeface="メイリオ" panose="020B0604030504040204" pitchFamily="50" charset="-128"/>
                  <a:ea typeface="メイリオ" panose="020B0604030504040204" pitchFamily="50" charset="-128"/>
                </a:rPr>
                <a:t>2010</a:t>
              </a:r>
              <a:r>
                <a:rPr kumimoji="1" lang="ja-JP" altLang="en-US">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a:solidFill>
                    <a:schemeClr val="tx1">
                      <a:lumMod val="85000"/>
                      <a:lumOff val="15000"/>
                    </a:schemeClr>
                  </a:solidFill>
                  <a:latin typeface="メイリオ" panose="020B0604030504040204" pitchFamily="50" charset="-128"/>
                  <a:ea typeface="メイリオ" panose="020B0604030504040204" pitchFamily="50" charset="-128"/>
                </a:rPr>
                <a:t>2020</a:t>
              </a:r>
              <a:r>
                <a:rPr kumimoji="1" lang="ja-JP" altLang="en-US">
                  <a:solidFill>
                    <a:schemeClr val="tx1">
                      <a:lumMod val="85000"/>
                      <a:lumOff val="15000"/>
                    </a:schemeClr>
                  </a:solidFill>
                  <a:latin typeface="メイリオ" panose="020B0604030504040204" pitchFamily="50" charset="-128"/>
                  <a:ea typeface="メイリオ" panose="020B0604030504040204" pitchFamily="50" charset="-128"/>
                </a:rPr>
                <a:t>年</a:t>
              </a:r>
              <a:r>
                <a:rPr kumimoji="1" lang="en-US" altLang="ja-JP">
                  <a:solidFill>
                    <a:schemeClr val="tx1">
                      <a:lumMod val="85000"/>
                      <a:lumOff val="15000"/>
                    </a:schemeClr>
                  </a:solidFill>
                  <a:latin typeface="メイリオ" panose="020B0604030504040204" pitchFamily="50" charset="-128"/>
                  <a:ea typeface="メイリオ" panose="020B0604030504040204" pitchFamily="50" charset="-128"/>
                </a:rPr>
                <a:t>(11</a:t>
              </a:r>
              <a:r>
                <a:rPr kumimoji="1" lang="ja-JP" altLang="en-US">
                  <a:solidFill>
                    <a:schemeClr val="tx1">
                      <a:lumMod val="85000"/>
                      <a:lumOff val="15000"/>
                    </a:schemeClr>
                  </a:solidFill>
                  <a:latin typeface="メイリオ" panose="020B0604030504040204" pitchFamily="50" charset="-128"/>
                  <a:ea typeface="メイリオ" panose="020B0604030504040204" pitchFamily="50" charset="-128"/>
                </a:rPr>
                <a:t>年間</a:t>
              </a:r>
              <a:r>
                <a:rPr kumimoji="1" lang="en-US" altLang="ja-JP">
                  <a:solidFill>
                    <a:schemeClr val="tx1">
                      <a:lumMod val="85000"/>
                      <a:lumOff val="15000"/>
                    </a:schemeClr>
                  </a:solidFill>
                  <a:latin typeface="メイリオ" panose="020B0604030504040204" pitchFamily="50" charset="-128"/>
                  <a:ea typeface="メイリオ" panose="020B0604030504040204" pitchFamily="50" charset="-128"/>
                </a:rPr>
                <a:t>)</a:t>
              </a:r>
            </a:p>
          </p:txBody>
        </p:sp>
        <p:sp>
          <p:nvSpPr>
            <p:cNvPr id="33" name="正方形/長方形 32">
              <a:extLst>
                <a:ext uri="{FF2B5EF4-FFF2-40B4-BE49-F238E27FC236}">
                  <a16:creationId xmlns:a16="http://schemas.microsoft.com/office/drawing/2014/main" id="{5DA28B07-BA0C-49D9-872D-7FD65460E931}"/>
                </a:ext>
              </a:extLst>
            </p:cNvPr>
            <p:cNvSpPr/>
            <p:nvPr/>
          </p:nvSpPr>
          <p:spPr>
            <a:xfrm>
              <a:off x="6753764" y="5536246"/>
              <a:ext cx="2014996" cy="65295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indent="0" algn="ctr">
                <a:buNone/>
              </a:pPr>
              <a:r>
                <a:rPr kumimoji="1" lang="ja-JP" altLang="en-US" sz="2400" b="1">
                  <a:solidFill>
                    <a:schemeClr val="tx1"/>
                  </a:solidFill>
                  <a:latin typeface="メイリオ" panose="020B0604030504040204" pitchFamily="50" charset="-128"/>
                  <a:ea typeface="メイリオ" panose="020B0604030504040204" pitchFamily="50" charset="-128"/>
                </a:rPr>
                <a:t>近年</a:t>
              </a:r>
              <a:endParaRPr kumimoji="1" lang="en-US" altLang="ja-JP" sz="2400" b="1">
                <a:solidFill>
                  <a:schemeClr val="tx1"/>
                </a:solidFill>
                <a:latin typeface="メイリオ" panose="020B0604030504040204" pitchFamily="50" charset="-128"/>
                <a:ea typeface="メイリオ" panose="020B0604030504040204" pitchFamily="50" charset="-128"/>
              </a:endParaRPr>
            </a:p>
          </p:txBody>
        </p:sp>
        <p:sp>
          <p:nvSpPr>
            <p:cNvPr id="35" name="正方形/長方形 34">
              <a:extLst>
                <a:ext uri="{FF2B5EF4-FFF2-40B4-BE49-F238E27FC236}">
                  <a16:creationId xmlns:a16="http://schemas.microsoft.com/office/drawing/2014/main" id="{42CCE673-E971-4EC1-99B2-651DD367124D}"/>
                </a:ext>
              </a:extLst>
            </p:cNvPr>
            <p:cNvSpPr/>
            <p:nvPr/>
          </p:nvSpPr>
          <p:spPr>
            <a:xfrm>
              <a:off x="7240957" y="4313936"/>
              <a:ext cx="1135321" cy="65295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indent="0" algn="ctr">
                <a:buNone/>
              </a:pPr>
              <a:r>
                <a:rPr kumimoji="1" lang="ja-JP" altLang="en-US" sz="2400" b="1">
                  <a:solidFill>
                    <a:schemeClr val="tx1"/>
                  </a:solidFill>
                  <a:latin typeface="メイリオ" panose="020B0604030504040204" pitchFamily="50" charset="-128"/>
                  <a:ea typeface="メイリオ" panose="020B0604030504040204" pitchFamily="50" charset="-128"/>
                </a:rPr>
                <a:t>冷夏年</a:t>
              </a:r>
              <a:endParaRPr kumimoji="1" lang="en-US" altLang="ja-JP" sz="2400" b="1">
                <a:solidFill>
                  <a:schemeClr val="tx1"/>
                </a:solidFill>
                <a:latin typeface="メイリオ" panose="020B0604030504040204" pitchFamily="50" charset="-128"/>
                <a:ea typeface="メイリオ" panose="020B0604030504040204" pitchFamily="50" charset="-128"/>
              </a:endParaRPr>
            </a:p>
          </p:txBody>
        </p:sp>
      </p:grpSp>
      <p:sp>
        <p:nvSpPr>
          <p:cNvPr id="38" name="吹き出し: 四角形 37">
            <a:extLst>
              <a:ext uri="{FF2B5EF4-FFF2-40B4-BE49-F238E27FC236}">
                <a16:creationId xmlns:a16="http://schemas.microsoft.com/office/drawing/2014/main" id="{3CDDC2E5-5296-4714-B070-F4004342115A}"/>
              </a:ext>
            </a:extLst>
          </p:cNvPr>
          <p:cNvSpPr/>
          <p:nvPr/>
        </p:nvSpPr>
        <p:spPr>
          <a:xfrm>
            <a:off x="6436467" y="580539"/>
            <a:ext cx="2640218" cy="862226"/>
          </a:xfrm>
          <a:prstGeom prst="wedgeRectCallout">
            <a:avLst>
              <a:gd name="adj1" fmla="val -91103"/>
              <a:gd name="adj2" fmla="val 25582"/>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ja-JP" altLang="en-US" sz="1600">
                <a:solidFill>
                  <a:schemeClr val="tx1"/>
                </a:solidFill>
                <a:latin typeface="メイリオ" panose="020B0604030504040204" pitchFamily="50" charset="-128"/>
                <a:ea typeface="メイリオ" panose="020B0604030504040204" pitchFamily="50" charset="-128"/>
              </a:rPr>
              <a:t>全地点において</a:t>
            </a:r>
            <a:endParaRPr kumimoji="1" lang="en-US" altLang="ja-JP" sz="1600">
              <a:solidFill>
                <a:schemeClr val="tx1"/>
              </a:solidFill>
              <a:latin typeface="メイリオ" panose="020B0604030504040204" pitchFamily="50" charset="-128"/>
              <a:ea typeface="メイリオ" panose="020B0604030504040204" pitchFamily="50" charset="-128"/>
            </a:endParaRPr>
          </a:p>
          <a:p>
            <a:pPr algn="ctr"/>
            <a:r>
              <a:rPr kumimoji="1" lang="ja-JP" altLang="en-US" sz="1600">
                <a:solidFill>
                  <a:schemeClr val="tx1"/>
                </a:solidFill>
                <a:latin typeface="メイリオ" panose="020B0604030504040204" pitchFamily="50" charset="-128"/>
                <a:ea typeface="メイリオ" panose="020B0604030504040204" pitchFamily="50" charset="-128"/>
              </a:rPr>
              <a:t>気候値よりも低温</a:t>
            </a:r>
            <a:endParaRPr kumimoji="1" lang="en-US" altLang="ja-JP" sz="1600">
              <a:solidFill>
                <a:schemeClr val="tx1"/>
              </a:solidFill>
              <a:latin typeface="メイリオ" panose="020B0604030504040204" pitchFamily="50" charset="-128"/>
              <a:ea typeface="メイリオ" panose="020B0604030504040204" pitchFamily="50" charset="-128"/>
            </a:endParaRPr>
          </a:p>
          <a:p>
            <a:pPr algn="ctr"/>
            <a:r>
              <a:rPr kumimoji="1" lang="ja-JP" altLang="en-US" sz="1600">
                <a:solidFill>
                  <a:schemeClr val="tx1"/>
                </a:solidFill>
                <a:latin typeface="メイリオ" panose="020B0604030504040204" pitchFamily="50" charset="-128"/>
                <a:ea typeface="メイリオ" panose="020B0604030504040204" pitchFamily="50" charset="-128"/>
              </a:rPr>
              <a:t>であった年が分かる</a:t>
            </a:r>
            <a:endParaRPr kumimoji="1" lang="en-US" altLang="ja-JP" sz="1600">
              <a:solidFill>
                <a:schemeClr val="tx1"/>
              </a:solidFill>
              <a:latin typeface="メイリオ" panose="020B0604030504040204" pitchFamily="50" charset="-128"/>
              <a:ea typeface="メイリオ" panose="020B0604030504040204" pitchFamily="50" charset="-128"/>
            </a:endParaRPr>
          </a:p>
        </p:txBody>
      </p:sp>
      <p:grpSp>
        <p:nvGrpSpPr>
          <p:cNvPr id="25" name="グループ化 24">
            <a:extLst>
              <a:ext uri="{FF2B5EF4-FFF2-40B4-BE49-F238E27FC236}">
                <a16:creationId xmlns:a16="http://schemas.microsoft.com/office/drawing/2014/main" id="{C46699B0-F9FC-47CB-826E-D8A38E5F6895}"/>
              </a:ext>
            </a:extLst>
          </p:cNvPr>
          <p:cNvGrpSpPr/>
          <p:nvPr/>
        </p:nvGrpSpPr>
        <p:grpSpPr>
          <a:xfrm>
            <a:off x="-17280" y="1049518"/>
            <a:ext cx="5441819" cy="2827845"/>
            <a:chOff x="-50807" y="986554"/>
            <a:chExt cx="5761816" cy="2994134"/>
          </a:xfrm>
        </p:grpSpPr>
        <p:sp>
          <p:nvSpPr>
            <p:cNvPr id="22" name="テキスト ボックス 21">
              <a:extLst>
                <a:ext uri="{FF2B5EF4-FFF2-40B4-BE49-F238E27FC236}">
                  <a16:creationId xmlns:a16="http://schemas.microsoft.com/office/drawing/2014/main" id="{773E0AD0-8E80-4262-93B4-97C3BB0D6759}"/>
                </a:ext>
              </a:extLst>
            </p:cNvPr>
            <p:cNvSpPr txBox="1"/>
            <p:nvPr/>
          </p:nvSpPr>
          <p:spPr>
            <a:xfrm>
              <a:off x="-50807" y="3561901"/>
              <a:ext cx="420624" cy="418787"/>
            </a:xfrm>
            <a:prstGeom prst="rect">
              <a:avLst/>
            </a:prstGeom>
          </p:spPr>
          <p:txBody>
            <a:bodyPr vert="horz" wrap="square" lIns="91440" tIns="45720" rIns="91440" bIns="45720" rtlCol="0">
              <a:normAutofit fontScale="85000" lnSpcReduction="10000"/>
            </a:bodyPr>
            <a:lstStyle/>
            <a:p>
              <a:pPr algn="l">
                <a:lnSpc>
                  <a:spcPts val="2160"/>
                </a:lnSpc>
              </a:pPr>
              <a:r>
                <a:rPr kumimoji="1" lang="en-US" altLang="ja-JP" sz="2800">
                  <a:latin typeface="メイリオ" panose="020B0604030504040204" pitchFamily="50" charset="-128"/>
                  <a:ea typeface="メイリオ" panose="020B0604030504040204" pitchFamily="50" charset="-128"/>
                </a:rPr>
                <a:t>σ</a:t>
              </a:r>
              <a:endParaRPr kumimoji="1" lang="ja-JP" altLang="en-US" sz="280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92253D84-70AB-4C30-8C29-52BE616FFCD3}"/>
                </a:ext>
              </a:extLst>
            </p:cNvPr>
            <p:cNvSpPr txBox="1"/>
            <p:nvPr/>
          </p:nvSpPr>
          <p:spPr>
            <a:xfrm>
              <a:off x="2012601" y="986554"/>
              <a:ext cx="3698408" cy="391050"/>
            </a:xfrm>
            <a:prstGeom prst="rect">
              <a:avLst/>
            </a:prstGeom>
            <a:noFill/>
          </p:spPr>
          <p:txBody>
            <a:bodyPr wrap="square" rtlCol="0" anchor="ctr">
              <a:spAutoFit/>
            </a:bodyPr>
            <a:lstStyle/>
            <a:p>
              <a:pPr algn="ctr"/>
              <a:r>
                <a:rPr kumimoji="1" lang="en-US" altLang="ja-JP">
                  <a:latin typeface="メイリオ" panose="020B0604030504040204" pitchFamily="50" charset="-128"/>
                  <a:ea typeface="メイリオ" panose="020B0604030504040204" pitchFamily="50" charset="-128"/>
                </a:rPr>
                <a:t>7</a:t>
              </a:r>
              <a:r>
                <a:rPr kumimoji="1" lang="ja-JP" altLang="en-US">
                  <a:latin typeface="メイリオ" panose="020B0604030504040204" pitchFamily="50" charset="-128"/>
                  <a:ea typeface="メイリオ" panose="020B0604030504040204" pitchFamily="50" charset="-128"/>
                </a:rPr>
                <a:t>月の北日本気温インデックス</a:t>
              </a:r>
            </a:p>
          </p:txBody>
        </p:sp>
      </p:grpSp>
      <p:sp>
        <p:nvSpPr>
          <p:cNvPr id="44" name="矢印: 左右 43">
            <a:extLst>
              <a:ext uri="{FF2B5EF4-FFF2-40B4-BE49-F238E27FC236}">
                <a16:creationId xmlns:a16="http://schemas.microsoft.com/office/drawing/2014/main" id="{CB02D030-E880-4EBB-83E2-E7646E165D3E}"/>
              </a:ext>
            </a:extLst>
          </p:cNvPr>
          <p:cNvSpPr/>
          <p:nvPr/>
        </p:nvSpPr>
        <p:spPr>
          <a:xfrm>
            <a:off x="5416413" y="4318577"/>
            <a:ext cx="868311" cy="247650"/>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cxnSp>
        <p:nvCxnSpPr>
          <p:cNvPr id="7" name="直線コネクタ 6">
            <a:extLst>
              <a:ext uri="{FF2B5EF4-FFF2-40B4-BE49-F238E27FC236}">
                <a16:creationId xmlns:a16="http://schemas.microsoft.com/office/drawing/2014/main" id="{C89843BF-6788-4EBE-9355-358135595100}"/>
              </a:ext>
            </a:extLst>
          </p:cNvPr>
          <p:cNvCxnSpPr/>
          <p:nvPr/>
        </p:nvCxnSpPr>
        <p:spPr>
          <a:xfrm>
            <a:off x="773723" y="4041264"/>
            <a:ext cx="56078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楕円 7">
            <a:extLst>
              <a:ext uri="{FF2B5EF4-FFF2-40B4-BE49-F238E27FC236}">
                <a16:creationId xmlns:a16="http://schemas.microsoft.com/office/drawing/2014/main" id="{89107164-025A-46EC-886B-C928EE6EBB7A}"/>
              </a:ext>
            </a:extLst>
          </p:cNvPr>
          <p:cNvSpPr/>
          <p:nvPr/>
        </p:nvSpPr>
        <p:spPr>
          <a:xfrm>
            <a:off x="215132" y="3877363"/>
            <a:ext cx="480214" cy="3444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31" name="正方形/長方形 30">
            <a:extLst>
              <a:ext uri="{FF2B5EF4-FFF2-40B4-BE49-F238E27FC236}">
                <a16:creationId xmlns:a16="http://schemas.microsoft.com/office/drawing/2014/main" id="{FF3E9324-153B-4122-869A-11CF9E22942E}"/>
              </a:ext>
            </a:extLst>
          </p:cNvPr>
          <p:cNvSpPr/>
          <p:nvPr/>
        </p:nvSpPr>
        <p:spPr>
          <a:xfrm>
            <a:off x="-49714" y="446372"/>
            <a:ext cx="9144000" cy="6374720"/>
          </a:xfrm>
          <a:prstGeom prst="rect">
            <a:avLst/>
          </a:prstGeom>
          <a:solidFill>
            <a:schemeClr val="bg1">
              <a:alpha val="66000"/>
            </a:schemeClr>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lnSpc>
                <a:spcPts val="2500"/>
              </a:lnSpc>
            </a:pPr>
            <a:endParaRPr kumimoji="1" lang="ja-JP" altLang="en-US" sz="1400" b="1">
              <a:solidFill>
                <a:schemeClr val="tx1"/>
              </a:solidFill>
              <a:latin typeface="メイリオ" panose="020B0604030504040204" pitchFamily="50" charset="-128"/>
              <a:ea typeface="メイリオ" panose="020B0604030504040204" pitchFamily="50" charset="-128"/>
            </a:endParaRPr>
          </a:p>
        </p:txBody>
      </p:sp>
      <p:grpSp>
        <p:nvGrpSpPr>
          <p:cNvPr id="42" name="グループ化 41">
            <a:extLst>
              <a:ext uri="{FF2B5EF4-FFF2-40B4-BE49-F238E27FC236}">
                <a16:creationId xmlns:a16="http://schemas.microsoft.com/office/drawing/2014/main" id="{D4A4CC3B-6DA9-4F2A-B1C4-FFBBC09CF42A}"/>
              </a:ext>
            </a:extLst>
          </p:cNvPr>
          <p:cNvGrpSpPr/>
          <p:nvPr/>
        </p:nvGrpSpPr>
        <p:grpSpPr>
          <a:xfrm>
            <a:off x="-44926" y="1184537"/>
            <a:ext cx="9233853" cy="4319675"/>
            <a:chOff x="160513" y="5327337"/>
            <a:chExt cx="7709249" cy="2734250"/>
          </a:xfrm>
        </p:grpSpPr>
        <p:sp>
          <p:nvSpPr>
            <p:cNvPr id="43" name="テキスト ボックス 42">
              <a:extLst>
                <a:ext uri="{FF2B5EF4-FFF2-40B4-BE49-F238E27FC236}">
                  <a16:creationId xmlns:a16="http://schemas.microsoft.com/office/drawing/2014/main" id="{0893C772-DB69-4FA2-B151-7A619EDFF24D}"/>
                </a:ext>
              </a:extLst>
            </p:cNvPr>
            <p:cNvSpPr txBox="1"/>
            <p:nvPr/>
          </p:nvSpPr>
          <p:spPr>
            <a:xfrm>
              <a:off x="160513" y="5379883"/>
              <a:ext cx="7709248" cy="2649290"/>
            </a:xfrm>
            <a:prstGeom prst="rect">
              <a:avLst/>
            </a:prstGeom>
            <a:solidFill>
              <a:schemeClr val="accent1">
                <a:lumMod val="40000"/>
                <a:lumOff val="60000"/>
              </a:schemeClr>
            </a:solidFill>
          </p:spPr>
          <p:txBody>
            <a:bodyPr vert="horz" wrap="square" lIns="91440" tIns="45720" rIns="91440" bIns="45720" rtlCol="0" anchor="ctr">
              <a:normAutofit/>
            </a:bodyPr>
            <a:lstStyle/>
            <a:p>
              <a:pPr algn="l">
                <a:lnSpc>
                  <a:spcPts val="2500"/>
                </a:lnSpc>
              </a:pPr>
              <a:endParaRPr kumimoji="1" lang="en-US" altLang="ja-JP" sz="2000">
                <a:latin typeface="メイリオ" panose="020B0604030504040204" pitchFamily="50" charset="-128"/>
                <a:ea typeface="メイリオ" panose="020B0604030504040204" pitchFamily="50" charset="-128"/>
              </a:endParaRPr>
            </a:p>
          </p:txBody>
        </p:sp>
        <p:sp>
          <p:nvSpPr>
            <p:cNvPr id="45" name="テキスト ボックス 44">
              <a:extLst>
                <a:ext uri="{FF2B5EF4-FFF2-40B4-BE49-F238E27FC236}">
                  <a16:creationId xmlns:a16="http://schemas.microsoft.com/office/drawing/2014/main" id="{0EFE4A70-5CBC-4E91-80AB-5AEB6B205625}"/>
                </a:ext>
              </a:extLst>
            </p:cNvPr>
            <p:cNvSpPr txBox="1"/>
            <p:nvPr/>
          </p:nvSpPr>
          <p:spPr>
            <a:xfrm>
              <a:off x="794972" y="5327337"/>
              <a:ext cx="7074790" cy="2734250"/>
            </a:xfrm>
            <a:prstGeom prst="rect">
              <a:avLst/>
            </a:prstGeom>
          </p:spPr>
          <p:txBody>
            <a:bodyPr vert="horz" wrap="square" lIns="91440" tIns="45720" rIns="91440" bIns="45720" rtlCol="0" anchor="ctr">
              <a:noAutofit/>
            </a:bodyPr>
            <a:lstStyle/>
            <a:p>
              <a:pPr>
                <a:lnSpc>
                  <a:spcPts val="3500"/>
                </a:lnSpc>
              </a:pPr>
              <a:r>
                <a:rPr kumimoji="1" lang="ja-JP" altLang="en-US" sz="2400" dirty="0">
                  <a:latin typeface="メイリオ" panose="020B0604030504040204" pitchFamily="50" charset="-128"/>
                  <a:ea typeface="メイリオ" panose="020B0604030504040204" pitchFamily="50" charset="-128"/>
                </a:rPr>
                <a:t>  </a:t>
              </a:r>
              <a:r>
                <a:rPr kumimoji="1" lang="en-US" altLang="ja-JP" sz="2400" dirty="0">
                  <a:latin typeface="メイリオ" panose="020B0604030504040204" pitchFamily="50" charset="-128"/>
                  <a:ea typeface="メイリオ" panose="020B0604030504040204" pitchFamily="50" charset="-128"/>
                </a:rPr>
                <a:t>【</a:t>
              </a:r>
              <a:r>
                <a:rPr kumimoji="1" lang="ja-JP" altLang="en-US" sz="2400" dirty="0">
                  <a:latin typeface="メイリオ" panose="020B0604030504040204" pitchFamily="50" charset="-128"/>
                  <a:ea typeface="メイリオ" panose="020B0604030504040204" pitchFamily="50" charset="-128"/>
                </a:rPr>
                <a:t>解析手法</a:t>
              </a:r>
              <a:r>
                <a:rPr kumimoji="1" lang="en-US" altLang="ja-JP" sz="2400" dirty="0">
                  <a:latin typeface="メイリオ" panose="020B0604030504040204" pitchFamily="50" charset="-128"/>
                  <a:ea typeface="メイリオ" panose="020B0604030504040204" pitchFamily="50" charset="-128"/>
                </a:rPr>
                <a:t>】</a:t>
              </a:r>
            </a:p>
            <a:p>
              <a:pPr>
                <a:lnSpc>
                  <a:spcPts val="3500"/>
                </a:lnSpc>
              </a:pPr>
              <a:r>
                <a:rPr kumimoji="1" lang="en-US" altLang="ja-JP" sz="2400" dirty="0">
                  <a:latin typeface="メイリオ" panose="020B0604030504040204" pitchFamily="50" charset="-128"/>
                  <a:ea typeface="メイリオ" panose="020B0604030504040204" pitchFamily="50" charset="-128"/>
                </a:rPr>
                <a:t>1</a:t>
              </a:r>
              <a:r>
                <a:rPr kumimoji="1" lang="ja-JP" altLang="en-US" sz="2400" dirty="0">
                  <a:latin typeface="メイリオ" panose="020B0604030504040204" pitchFamily="50" charset="-128"/>
                  <a:ea typeface="メイリオ" panose="020B0604030504040204" pitchFamily="50" charset="-128"/>
                </a:rPr>
                <a:t>．近年の大気海洋場の特徴は？</a:t>
              </a:r>
              <a:endParaRPr kumimoji="1" lang="en-US" altLang="ja-JP" sz="2400" dirty="0">
                <a:latin typeface="メイリオ" panose="020B0604030504040204" pitchFamily="50" charset="-128"/>
                <a:ea typeface="メイリオ" panose="020B0604030504040204" pitchFamily="50" charset="-128"/>
              </a:endParaRPr>
            </a:p>
            <a:p>
              <a:pPr>
                <a:lnSpc>
                  <a:spcPts val="3500"/>
                </a:lnSpc>
              </a:pPr>
              <a:r>
                <a:rPr kumimoji="1" lang="ja-JP" altLang="en-US" sz="2400" dirty="0">
                  <a:latin typeface="メイリオ" panose="020B0604030504040204" pitchFamily="50" charset="-128"/>
                  <a:ea typeface="メイリオ" panose="020B0604030504040204" pitchFamily="50" charset="-128"/>
                </a:rPr>
                <a:t>→  </a:t>
              </a:r>
              <a:r>
                <a:rPr kumimoji="1" lang="ja-JP" altLang="en-US" sz="2400" b="1" dirty="0">
                  <a:latin typeface="メイリオ" panose="020B0604030504040204" pitchFamily="50" charset="-128"/>
                  <a:ea typeface="メイリオ" panose="020B0604030504040204" pitchFamily="50" charset="-128"/>
                </a:rPr>
                <a:t>合成図解析（近年の平均値）</a:t>
              </a:r>
              <a:endParaRPr kumimoji="1" lang="en-US" altLang="ja-JP" sz="2400" dirty="0">
                <a:latin typeface="メイリオ" panose="020B0604030504040204" pitchFamily="50" charset="-128"/>
                <a:ea typeface="メイリオ" panose="020B0604030504040204" pitchFamily="50" charset="-128"/>
              </a:endParaRPr>
            </a:p>
            <a:p>
              <a:pPr algn="l">
                <a:lnSpc>
                  <a:spcPts val="3500"/>
                </a:lnSpc>
              </a:pPr>
              <a:r>
                <a:rPr kumimoji="1" lang="en-US" altLang="ja-JP" sz="2400" spc="150" dirty="0">
                  <a:latin typeface="メイリオ" panose="020B0604030504040204" pitchFamily="50" charset="-128"/>
                  <a:ea typeface="メイリオ" panose="020B0604030504040204" pitchFamily="50" charset="-128"/>
                </a:rPr>
                <a:t>2</a:t>
              </a:r>
              <a:r>
                <a:rPr kumimoji="1" lang="ja-JP" altLang="en-US" sz="2400" spc="150" dirty="0">
                  <a:latin typeface="メイリオ" panose="020B0604030504040204" pitchFamily="50" charset="-128"/>
                  <a:ea typeface="メイリオ" panose="020B0604030504040204" pitchFamily="50" charset="-128"/>
                </a:rPr>
                <a:t>．</a:t>
              </a:r>
              <a:r>
                <a:rPr kumimoji="1" lang="en-US" altLang="ja-JP" sz="2400" spc="150" dirty="0">
                  <a:latin typeface="メイリオ" panose="020B0604030504040204" pitchFamily="50" charset="-128"/>
                  <a:ea typeface="メイリオ" panose="020B0604030504040204" pitchFamily="50" charset="-128"/>
                </a:rPr>
                <a:t>1</a:t>
              </a:r>
              <a:r>
                <a:rPr kumimoji="1" lang="ja-JP" altLang="en-US" sz="2400" dirty="0">
                  <a:latin typeface="メイリオ" panose="020B0604030504040204" pitchFamily="50" charset="-128"/>
                  <a:ea typeface="メイリオ" panose="020B0604030504040204" pitchFamily="50" charset="-128"/>
                </a:rPr>
                <a:t>で見られる近年の特徴は，冷夏年には見られない？</a:t>
              </a:r>
              <a:endParaRPr kumimoji="1" lang="en-US" altLang="ja-JP" sz="2400" dirty="0">
                <a:latin typeface="メイリオ" panose="020B0604030504040204" pitchFamily="50" charset="-128"/>
                <a:ea typeface="メイリオ" panose="020B0604030504040204" pitchFamily="50" charset="-128"/>
              </a:endParaRPr>
            </a:p>
            <a:p>
              <a:pPr algn="l">
                <a:lnSpc>
                  <a:spcPts val="3500"/>
                </a:lnSpc>
              </a:pPr>
              <a:r>
                <a:rPr kumimoji="1" lang="ja-JP" altLang="en-US" sz="2400" dirty="0">
                  <a:latin typeface="メイリオ" panose="020B0604030504040204" pitchFamily="50" charset="-128"/>
                  <a:ea typeface="メイリオ" panose="020B0604030504040204" pitchFamily="50" charset="-128"/>
                </a:rPr>
                <a:t>→  冷夏年についても合成図解析（冷夏年の平均値）を</a:t>
              </a:r>
              <a:endParaRPr kumimoji="1" lang="en-US" altLang="ja-JP" sz="2400" dirty="0">
                <a:latin typeface="メイリオ" panose="020B0604030504040204" pitchFamily="50" charset="-128"/>
                <a:ea typeface="メイリオ" panose="020B0604030504040204" pitchFamily="50" charset="-128"/>
              </a:endParaRPr>
            </a:p>
            <a:p>
              <a:pPr algn="l">
                <a:lnSpc>
                  <a:spcPts val="3500"/>
                </a:lnSpc>
              </a:pPr>
              <a:r>
                <a:rPr kumimoji="1" lang="ja-JP" altLang="en-US" sz="2400" dirty="0">
                  <a:latin typeface="メイリオ" panose="020B0604030504040204" pitchFamily="50" charset="-128"/>
                  <a:ea typeface="メイリオ" panose="020B0604030504040204" pitchFamily="50" charset="-128"/>
                </a:rPr>
                <a:t>　  行い，</a:t>
              </a:r>
              <a:r>
                <a:rPr kumimoji="1" lang="en-US" altLang="ja-JP" sz="2400" dirty="0">
                  <a:latin typeface="メイリオ" panose="020B0604030504040204" pitchFamily="50" charset="-128"/>
                  <a:ea typeface="メイリオ" panose="020B0604030504040204" pitchFamily="50" charset="-128"/>
                </a:rPr>
                <a:t>1</a:t>
              </a:r>
              <a:r>
                <a:rPr kumimoji="1" lang="ja-JP" altLang="en-US" sz="2400" dirty="0">
                  <a:latin typeface="メイリオ" panose="020B0604030504040204" pitchFamily="50" charset="-128"/>
                  <a:ea typeface="メイリオ" panose="020B0604030504040204" pitchFamily="50" charset="-128"/>
                </a:rPr>
                <a:t>と</a:t>
              </a:r>
              <a:r>
                <a:rPr kumimoji="1" lang="ja-JP" altLang="en-US" sz="2400" b="1" dirty="0">
                  <a:latin typeface="メイリオ" panose="020B0604030504040204" pitchFamily="50" charset="-128"/>
                  <a:ea typeface="メイリオ" panose="020B0604030504040204" pitchFamily="50" charset="-128"/>
                </a:rPr>
                <a:t>比較</a:t>
              </a:r>
              <a:r>
                <a:rPr kumimoji="1" lang="ja-JP" altLang="en-US" sz="2400" dirty="0">
                  <a:latin typeface="メイリオ" panose="020B0604030504040204" pitchFamily="50" charset="-128"/>
                  <a:ea typeface="メイリオ" panose="020B0604030504040204" pitchFamily="50" charset="-128"/>
                </a:rPr>
                <a:t>（平均値の差の検定）</a:t>
              </a:r>
              <a:endParaRPr kumimoji="1" lang="en-US" altLang="ja-JP" sz="2400" dirty="0">
                <a:latin typeface="メイリオ" panose="020B0604030504040204" pitchFamily="50" charset="-128"/>
                <a:ea typeface="メイリオ" panose="020B0604030504040204" pitchFamily="50" charset="-128"/>
              </a:endParaRPr>
            </a:p>
            <a:p>
              <a:pPr algn="l">
                <a:lnSpc>
                  <a:spcPts val="3500"/>
                </a:lnSpc>
              </a:pPr>
              <a:r>
                <a:rPr kumimoji="1" lang="en-US" altLang="ja-JP" sz="2400" dirty="0">
                  <a:latin typeface="メイリオ" panose="020B0604030504040204" pitchFamily="50" charset="-128"/>
                  <a:ea typeface="メイリオ" panose="020B0604030504040204" pitchFamily="50" charset="-128"/>
                </a:rPr>
                <a:t>3</a:t>
              </a:r>
              <a:r>
                <a:rPr kumimoji="1" lang="ja-JP" altLang="en-US" sz="2400" dirty="0">
                  <a:latin typeface="メイリオ" panose="020B0604030504040204" pitchFamily="50" charset="-128"/>
                  <a:ea typeface="メイリオ" panose="020B0604030504040204" pitchFamily="50" charset="-128"/>
                </a:rPr>
                <a:t>．各種インデックスを作成し考察（一部のみ紹介）</a:t>
              </a:r>
              <a:endParaRPr kumimoji="1" lang="en-US" altLang="ja-JP" sz="2400" dirty="0">
                <a:latin typeface="メイリオ" panose="020B0604030504040204" pitchFamily="50" charset="-128"/>
                <a:ea typeface="メイリオ" panose="020B0604030504040204" pitchFamily="50" charset="-128"/>
              </a:endParaRPr>
            </a:p>
            <a:p>
              <a:pPr algn="l">
                <a:lnSpc>
                  <a:spcPts val="5000"/>
                </a:lnSpc>
              </a:pPr>
              <a:r>
                <a:rPr kumimoji="1" lang="ja-JP" altLang="en-US" sz="2400" dirty="0">
                  <a:latin typeface="メイリオ" panose="020B0604030504040204" pitchFamily="50" charset="-128"/>
                  <a:ea typeface="メイリオ" panose="020B0604030504040204" pitchFamily="50" charset="-128"/>
                </a:rPr>
                <a:t>  ①海面水温 ②大気下層の高度場 ③大気上層の高度場</a:t>
              </a:r>
            </a:p>
          </p:txBody>
        </p:sp>
      </p:grpSp>
    </p:spTree>
    <p:custDataLst>
      <p:tags r:id="rId1"/>
    </p:custDataLst>
    <p:extLst>
      <p:ext uri="{BB962C8B-B14F-4D97-AF65-F5344CB8AC3E}">
        <p14:creationId xmlns:p14="http://schemas.microsoft.com/office/powerpoint/2010/main" val="1977153842"/>
      </p:ext>
    </p:extLst>
  </p:cSld>
  <p:clrMapOvr>
    <a:masterClrMapping/>
  </p:clrMapOvr>
  <mc:AlternateContent xmlns:mc="http://schemas.openxmlformats.org/markup-compatibility/2006" xmlns:p14="http://schemas.microsoft.com/office/powerpoint/2010/main">
    <mc:Choice Requires="p14">
      <p:transition spd="slow" p14:dur="2000" advTm="110756"/>
    </mc:Choice>
    <mc:Fallback xmlns="">
      <p:transition spd="slow" advTm="1107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C0C0431D-C62D-4EC6-9624-2F8E8BA5C28B}"/>
              </a:ext>
            </a:extLst>
          </p:cNvPr>
          <p:cNvSpPr/>
          <p:nvPr/>
        </p:nvSpPr>
        <p:spPr>
          <a:xfrm>
            <a:off x="-109766" y="3653207"/>
            <a:ext cx="9352111" cy="320524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3" name="タイトル 2">
            <a:extLst>
              <a:ext uri="{FF2B5EF4-FFF2-40B4-BE49-F238E27FC236}">
                <a16:creationId xmlns:a16="http://schemas.microsoft.com/office/drawing/2014/main" id="{714885F7-4AC5-4197-AFCC-0D1FE30A73FF}"/>
              </a:ext>
            </a:extLst>
          </p:cNvPr>
          <p:cNvSpPr>
            <a:spLocks noGrp="1"/>
          </p:cNvSpPr>
          <p:nvPr>
            <p:ph type="title"/>
          </p:nvPr>
        </p:nvSpPr>
        <p:spPr/>
        <p:txBody>
          <a:bodyPr/>
          <a:lstStyle/>
          <a:p>
            <a:r>
              <a:rPr kumimoji="1" lang="ja-JP" altLang="en-US" dirty="0"/>
              <a:t>結果①海面水温　冷夏年と近年の比較　</a:t>
            </a:r>
          </a:p>
        </p:txBody>
      </p:sp>
      <p:sp>
        <p:nvSpPr>
          <p:cNvPr id="4" name="スライド番号プレースホルダー 3">
            <a:extLst>
              <a:ext uri="{FF2B5EF4-FFF2-40B4-BE49-F238E27FC236}">
                <a16:creationId xmlns:a16="http://schemas.microsoft.com/office/drawing/2014/main" id="{AFB519AD-D991-4FF2-AC86-1DC3630DA00A}"/>
              </a:ext>
            </a:extLst>
          </p:cNvPr>
          <p:cNvSpPr>
            <a:spLocks noGrp="1"/>
          </p:cNvSpPr>
          <p:nvPr>
            <p:ph type="sldNum" sz="quarter" idx="12"/>
          </p:nvPr>
        </p:nvSpPr>
        <p:spPr/>
        <p:txBody>
          <a:bodyPr/>
          <a:lstStyle/>
          <a:p>
            <a:fld id="{059AD247-B2A3-4F45-9656-C7AEB2D890CE}" type="slidenum">
              <a:rPr kumimoji="1" lang="ja-JP" altLang="en-US" smtClean="0"/>
              <a:pPr/>
              <a:t>5</a:t>
            </a:fld>
            <a:endParaRPr kumimoji="1" lang="ja-JP" altLang="en-US"/>
          </a:p>
        </p:txBody>
      </p:sp>
      <p:pic>
        <p:nvPicPr>
          <p:cNvPr id="15" name="図 14" descr="マップ&#10;&#10;中程度の精度で自動的に生成された説明">
            <a:extLst>
              <a:ext uri="{FF2B5EF4-FFF2-40B4-BE49-F238E27FC236}">
                <a16:creationId xmlns:a16="http://schemas.microsoft.com/office/drawing/2014/main" id="{9BA6E7E4-9A29-49F5-9F85-81A2DAE91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621" y="3674789"/>
            <a:ext cx="5292000" cy="3162082"/>
          </a:xfrm>
          <a:prstGeom prst="rect">
            <a:avLst/>
          </a:prstGeom>
        </p:spPr>
      </p:pic>
      <p:sp>
        <p:nvSpPr>
          <p:cNvPr id="25" name="テキスト ボックス 24">
            <a:extLst>
              <a:ext uri="{FF2B5EF4-FFF2-40B4-BE49-F238E27FC236}">
                <a16:creationId xmlns:a16="http://schemas.microsoft.com/office/drawing/2014/main" id="{0E67C0C5-E7E9-4993-A540-A6FE2C5644A2}"/>
              </a:ext>
            </a:extLst>
          </p:cNvPr>
          <p:cNvSpPr txBox="1"/>
          <p:nvPr/>
        </p:nvSpPr>
        <p:spPr>
          <a:xfrm>
            <a:off x="0" y="4029215"/>
            <a:ext cx="533347" cy="2453231"/>
          </a:xfrm>
          <a:prstGeom prst="rect">
            <a:avLst/>
          </a:prstGeom>
        </p:spPr>
        <p:txBody>
          <a:bodyPr vert="eaVert" wrap="square" lIns="91440" tIns="45720" rIns="91440" bIns="45720" rtlCol="0">
            <a:normAutofit/>
          </a:bodyPr>
          <a:lstStyle/>
          <a:p>
            <a:pPr algn="ctr">
              <a:lnSpc>
                <a:spcPts val="2160"/>
              </a:lnSpc>
            </a:pPr>
            <a:r>
              <a:rPr kumimoji="1" lang="ja-JP" altLang="en-US" sz="1800" b="1">
                <a:latin typeface="メイリオ" panose="020B0604030504040204" pitchFamily="50" charset="-128"/>
                <a:ea typeface="メイリオ" panose="020B0604030504040204" pitchFamily="50" charset="-128"/>
              </a:rPr>
              <a:t>冷 夏 年 の 特 徴</a:t>
            </a:r>
          </a:p>
        </p:txBody>
      </p:sp>
      <p:sp>
        <p:nvSpPr>
          <p:cNvPr id="31" name="テキスト ボックス 30">
            <a:extLst>
              <a:ext uri="{FF2B5EF4-FFF2-40B4-BE49-F238E27FC236}">
                <a16:creationId xmlns:a16="http://schemas.microsoft.com/office/drawing/2014/main" id="{B4F1D1CA-CA1F-41F1-9B08-5509D76C9248}"/>
              </a:ext>
            </a:extLst>
          </p:cNvPr>
          <p:cNvSpPr txBox="1"/>
          <p:nvPr/>
        </p:nvSpPr>
        <p:spPr>
          <a:xfrm>
            <a:off x="5879562" y="3809801"/>
            <a:ext cx="3278900" cy="1784208"/>
          </a:xfrm>
          <a:prstGeom prst="rect">
            <a:avLst/>
          </a:prstGeom>
        </p:spPr>
        <p:txBody>
          <a:bodyPr vert="horz" wrap="square" lIns="91440" tIns="45720" rIns="91440" bIns="45720" rtlCol="0">
            <a:normAutofit/>
          </a:bodyPr>
          <a:lstStyle/>
          <a:p>
            <a:pPr algn="l">
              <a:lnSpc>
                <a:spcPts val="2160"/>
              </a:lnSpc>
            </a:pPr>
            <a:r>
              <a:rPr kumimoji="1" lang="ja-JP" altLang="en-US" sz="1800" b="1">
                <a:latin typeface="メイリオ" panose="020B0604030504040204" pitchFamily="50" charset="-128"/>
                <a:ea typeface="メイリオ" panose="020B0604030504040204" pitchFamily="50" charset="-128"/>
              </a:rPr>
              <a:t>・</a:t>
            </a:r>
            <a:endParaRPr kumimoji="1" lang="en-US" altLang="ja-JP" sz="1800" b="1">
              <a:latin typeface="メイリオ" panose="020B0604030504040204" pitchFamily="50" charset="-128"/>
              <a:ea typeface="メイリオ" panose="020B0604030504040204" pitchFamily="50" charset="-128"/>
            </a:endParaRPr>
          </a:p>
          <a:p>
            <a:pPr algn="l">
              <a:lnSpc>
                <a:spcPts val="2160"/>
              </a:lnSpc>
            </a:pPr>
            <a:endParaRPr kumimoji="1" lang="en-US" altLang="ja-JP" sz="1800" b="1">
              <a:latin typeface="メイリオ" panose="020B0604030504040204" pitchFamily="50" charset="-128"/>
              <a:ea typeface="メイリオ" panose="020B0604030504040204" pitchFamily="50" charset="-128"/>
            </a:endParaRPr>
          </a:p>
          <a:p>
            <a:pPr algn="l">
              <a:lnSpc>
                <a:spcPts val="2160"/>
              </a:lnSpc>
            </a:pPr>
            <a:r>
              <a:rPr kumimoji="1" lang="ja-JP" altLang="en-US" sz="1800" b="1">
                <a:latin typeface="メイリオ" panose="020B0604030504040204" pitchFamily="50" charset="-128"/>
                <a:ea typeface="メイリオ" panose="020B0604030504040204" pitchFamily="50" charset="-128"/>
              </a:rPr>
              <a:t>・</a:t>
            </a:r>
          </a:p>
        </p:txBody>
      </p:sp>
      <p:sp>
        <p:nvSpPr>
          <p:cNvPr id="32" name="テキスト ボックス 31">
            <a:extLst>
              <a:ext uri="{FF2B5EF4-FFF2-40B4-BE49-F238E27FC236}">
                <a16:creationId xmlns:a16="http://schemas.microsoft.com/office/drawing/2014/main" id="{B5164E82-3F7D-467D-8062-3D6F7298A4EA}"/>
              </a:ext>
            </a:extLst>
          </p:cNvPr>
          <p:cNvSpPr txBox="1"/>
          <p:nvPr/>
        </p:nvSpPr>
        <p:spPr>
          <a:xfrm>
            <a:off x="6106740" y="3809800"/>
            <a:ext cx="2990352" cy="2137307"/>
          </a:xfrm>
          <a:prstGeom prst="rect">
            <a:avLst/>
          </a:prstGeom>
        </p:spPr>
        <p:txBody>
          <a:bodyPr vert="horz" wrap="square" lIns="91440" tIns="45720" rIns="91440" bIns="45720" rtlCol="0">
            <a:normAutofit/>
          </a:bodyPr>
          <a:lstStyle/>
          <a:p>
            <a:pPr algn="l">
              <a:lnSpc>
                <a:spcPts val="2160"/>
              </a:lnSpc>
            </a:pPr>
            <a:r>
              <a:rPr kumimoji="1" lang="ja-JP" altLang="en-US" sz="1800" b="1">
                <a:latin typeface="メイリオ" panose="020B0604030504040204" pitchFamily="50" charset="-128"/>
                <a:ea typeface="メイリオ" panose="020B0604030504040204" pitchFamily="50" charset="-128"/>
              </a:rPr>
              <a:t>日本周辺～北太平洋中央部にかけて低水温偏差</a:t>
            </a:r>
            <a:endParaRPr kumimoji="1" lang="en-US" altLang="ja-JP" sz="1800" b="1">
              <a:latin typeface="メイリオ" panose="020B0604030504040204" pitchFamily="50" charset="-128"/>
              <a:ea typeface="メイリオ" panose="020B0604030504040204" pitchFamily="50" charset="-128"/>
            </a:endParaRPr>
          </a:p>
          <a:p>
            <a:pPr algn="l">
              <a:lnSpc>
                <a:spcPts val="2160"/>
              </a:lnSpc>
            </a:pPr>
            <a:r>
              <a:rPr kumimoji="1" lang="ja-JP" altLang="en-US" sz="1800" b="1">
                <a:latin typeface="メイリオ" panose="020B0604030504040204" pitchFamily="50" charset="-128"/>
                <a:ea typeface="メイリオ" panose="020B0604030504040204" pitchFamily="50" charset="-128"/>
              </a:rPr>
              <a:t>特に北日本太平洋沖の偏差が大きい</a:t>
            </a:r>
          </a:p>
          <a:p>
            <a:pPr algn="l">
              <a:lnSpc>
                <a:spcPts val="2160"/>
              </a:lnSpc>
            </a:pPr>
            <a:endParaRPr kumimoji="1" lang="ja-JP" altLang="en-US" sz="1800" b="1">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BF477AC7-EF56-4E47-86B9-B05F6C631032}"/>
              </a:ext>
            </a:extLst>
          </p:cNvPr>
          <p:cNvSpPr/>
          <p:nvPr/>
        </p:nvSpPr>
        <p:spPr>
          <a:xfrm>
            <a:off x="-104056" y="438494"/>
            <a:ext cx="9352111" cy="3205245"/>
          </a:xfrm>
          <a:prstGeom prst="rect">
            <a:avLst/>
          </a:prstGeom>
          <a:solidFill>
            <a:schemeClr val="accent6">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0" name="正方形/長方形 9">
            <a:extLst>
              <a:ext uri="{FF2B5EF4-FFF2-40B4-BE49-F238E27FC236}">
                <a16:creationId xmlns:a16="http://schemas.microsoft.com/office/drawing/2014/main" id="{F4B6739C-7B74-43CC-9ADC-2A8A92BF620D}"/>
              </a:ext>
            </a:extLst>
          </p:cNvPr>
          <p:cNvSpPr/>
          <p:nvPr/>
        </p:nvSpPr>
        <p:spPr>
          <a:xfrm>
            <a:off x="542168" y="3334725"/>
            <a:ext cx="5298901" cy="297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pic>
        <p:nvPicPr>
          <p:cNvPr id="11" name="図 10" descr="ダイアグラム が含まれている画像&#10;&#10;自動的に生成された説明">
            <a:extLst>
              <a:ext uri="{FF2B5EF4-FFF2-40B4-BE49-F238E27FC236}">
                <a16:creationId xmlns:a16="http://schemas.microsoft.com/office/drawing/2014/main" id="{80889F1E-EC97-483C-A02C-4E70B1838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21" y="475954"/>
            <a:ext cx="5292000" cy="3155907"/>
          </a:xfrm>
          <a:prstGeom prst="rect">
            <a:avLst/>
          </a:prstGeom>
        </p:spPr>
      </p:pic>
      <p:sp>
        <p:nvSpPr>
          <p:cNvPr id="12" name="テキスト ボックス 11">
            <a:extLst>
              <a:ext uri="{FF2B5EF4-FFF2-40B4-BE49-F238E27FC236}">
                <a16:creationId xmlns:a16="http://schemas.microsoft.com/office/drawing/2014/main" id="{F96AFFF6-EE83-44F0-96AA-DCDAF0304EC2}"/>
              </a:ext>
            </a:extLst>
          </p:cNvPr>
          <p:cNvSpPr txBox="1"/>
          <p:nvPr/>
        </p:nvSpPr>
        <p:spPr>
          <a:xfrm>
            <a:off x="12274" y="839567"/>
            <a:ext cx="533347" cy="2453231"/>
          </a:xfrm>
          <a:prstGeom prst="rect">
            <a:avLst/>
          </a:prstGeom>
        </p:spPr>
        <p:txBody>
          <a:bodyPr vert="eaVert" wrap="square" lIns="91440" tIns="45720" rIns="91440" bIns="45720" rtlCol="0">
            <a:normAutofit/>
          </a:bodyPr>
          <a:lstStyle/>
          <a:p>
            <a:pPr algn="ctr">
              <a:lnSpc>
                <a:spcPts val="2160"/>
              </a:lnSpc>
            </a:pPr>
            <a:r>
              <a:rPr kumimoji="1" lang="ja-JP" altLang="en-US" sz="1800" b="1">
                <a:latin typeface="メイリオ" panose="020B0604030504040204" pitchFamily="50" charset="-128"/>
                <a:ea typeface="メイリオ" panose="020B0604030504040204" pitchFamily="50" charset="-128"/>
              </a:rPr>
              <a:t>近 年 の 特 徴</a:t>
            </a:r>
          </a:p>
        </p:txBody>
      </p:sp>
      <p:sp>
        <p:nvSpPr>
          <p:cNvPr id="13" name="正方形/長方形 12">
            <a:extLst>
              <a:ext uri="{FF2B5EF4-FFF2-40B4-BE49-F238E27FC236}">
                <a16:creationId xmlns:a16="http://schemas.microsoft.com/office/drawing/2014/main" id="{804D5168-DAFF-45BA-9992-420FBCECE4B4}"/>
              </a:ext>
            </a:extLst>
          </p:cNvPr>
          <p:cNvSpPr/>
          <p:nvPr/>
        </p:nvSpPr>
        <p:spPr>
          <a:xfrm>
            <a:off x="6203153" y="2660338"/>
            <a:ext cx="2468306" cy="932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4" name="正方形/長方形 13">
            <a:extLst>
              <a:ext uri="{FF2B5EF4-FFF2-40B4-BE49-F238E27FC236}">
                <a16:creationId xmlns:a16="http://schemas.microsoft.com/office/drawing/2014/main" id="{FDBBDF33-55C6-4C8C-95A3-FCCF2574A0FE}"/>
              </a:ext>
            </a:extLst>
          </p:cNvPr>
          <p:cNvSpPr/>
          <p:nvPr/>
        </p:nvSpPr>
        <p:spPr>
          <a:xfrm>
            <a:off x="6216361" y="2615080"/>
            <a:ext cx="3805218" cy="1002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100"/>
              </a:lnSpc>
            </a:pP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等値線：気候値</a:t>
            </a:r>
            <a:r>
              <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ts val="2100"/>
              </a:lnSpc>
            </a:pP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陰影：気候値からの偏差</a:t>
            </a:r>
            <a:r>
              <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ts val="2100"/>
              </a:lnSpc>
            </a:pP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網掛け：信頼係数</a:t>
            </a:r>
            <a:r>
              <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rPr>
              <a:t>95</a:t>
            </a: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％以上</a:t>
            </a:r>
            <a:endPar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0B8668E3-4BAA-4538-9502-87D0DF45403A}"/>
              </a:ext>
            </a:extLst>
          </p:cNvPr>
          <p:cNvSpPr txBox="1"/>
          <p:nvPr/>
        </p:nvSpPr>
        <p:spPr>
          <a:xfrm>
            <a:off x="6064798" y="607881"/>
            <a:ext cx="2990352" cy="2137307"/>
          </a:xfrm>
          <a:prstGeom prst="rect">
            <a:avLst/>
          </a:prstGeom>
        </p:spPr>
        <p:txBody>
          <a:bodyPr vert="horz" wrap="square" lIns="91440" tIns="45720" rIns="91440" bIns="45720" rtlCol="0">
            <a:normAutofit/>
          </a:bodyPr>
          <a:lstStyle/>
          <a:p>
            <a:pPr algn="l">
              <a:lnSpc>
                <a:spcPts val="2160"/>
              </a:lnSpc>
            </a:pPr>
            <a:r>
              <a:rPr kumimoji="1" lang="ja-JP" altLang="en-US" sz="1800" b="1">
                <a:latin typeface="メイリオ" panose="020B0604030504040204" pitchFamily="50" charset="-128"/>
                <a:ea typeface="メイリオ" panose="020B0604030504040204" pitchFamily="50" charset="-128"/>
              </a:rPr>
              <a:t>日本周辺が有意に</a:t>
            </a:r>
            <a:endParaRPr kumimoji="1" lang="en-US" altLang="ja-JP" sz="1800" b="1">
              <a:latin typeface="メイリオ" panose="020B0604030504040204" pitchFamily="50" charset="-128"/>
              <a:ea typeface="メイリオ" panose="020B0604030504040204" pitchFamily="50" charset="-128"/>
            </a:endParaRPr>
          </a:p>
          <a:p>
            <a:pPr algn="l">
              <a:lnSpc>
                <a:spcPts val="2160"/>
              </a:lnSpc>
            </a:pPr>
            <a:r>
              <a:rPr kumimoji="1" lang="ja-JP" altLang="en-US" sz="1800" b="1">
                <a:latin typeface="メイリオ" panose="020B0604030504040204" pitchFamily="50" charset="-128"/>
                <a:ea typeface="メイリオ" panose="020B0604030504040204" pitchFamily="50" charset="-128"/>
              </a:rPr>
              <a:t>高水温偏差</a:t>
            </a:r>
            <a:endParaRPr kumimoji="1" lang="en-US" altLang="ja-JP" sz="1800" b="1">
              <a:latin typeface="メイリオ" panose="020B0604030504040204" pitchFamily="50" charset="-128"/>
              <a:ea typeface="メイリオ" panose="020B0604030504040204" pitchFamily="50" charset="-128"/>
            </a:endParaRPr>
          </a:p>
          <a:p>
            <a:pPr algn="l">
              <a:lnSpc>
                <a:spcPts val="2160"/>
              </a:lnSpc>
            </a:pPr>
            <a:r>
              <a:rPr kumimoji="1" lang="ja-JP" altLang="en-US" sz="1800" b="1">
                <a:latin typeface="メイリオ" panose="020B0604030504040204" pitchFamily="50" charset="-128"/>
                <a:ea typeface="メイリオ" panose="020B0604030504040204" pitchFamily="50" charset="-128"/>
              </a:rPr>
              <a:t>北太平洋西部熱帯域・東部等で有意に高水温偏差</a:t>
            </a:r>
          </a:p>
          <a:p>
            <a:pPr algn="l">
              <a:lnSpc>
                <a:spcPts val="2160"/>
              </a:lnSpc>
            </a:pPr>
            <a:endParaRPr kumimoji="1" lang="ja-JP" altLang="en-US" sz="1800" b="1">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0A4CFEFA-37DD-42A6-BB7E-B05E45FEDF09}"/>
              </a:ext>
            </a:extLst>
          </p:cNvPr>
          <p:cNvSpPr txBox="1"/>
          <p:nvPr/>
        </p:nvSpPr>
        <p:spPr>
          <a:xfrm>
            <a:off x="5837620" y="607882"/>
            <a:ext cx="3278900" cy="1784208"/>
          </a:xfrm>
          <a:prstGeom prst="rect">
            <a:avLst/>
          </a:prstGeom>
        </p:spPr>
        <p:txBody>
          <a:bodyPr vert="horz" wrap="square" lIns="91440" tIns="45720" rIns="91440" bIns="45720" rtlCol="0">
            <a:normAutofit/>
          </a:bodyPr>
          <a:lstStyle/>
          <a:p>
            <a:pPr algn="l">
              <a:lnSpc>
                <a:spcPts val="2160"/>
              </a:lnSpc>
            </a:pPr>
            <a:r>
              <a:rPr kumimoji="1" lang="ja-JP" altLang="en-US" sz="1800" b="1">
                <a:latin typeface="メイリオ" panose="020B0604030504040204" pitchFamily="50" charset="-128"/>
                <a:ea typeface="メイリオ" panose="020B0604030504040204" pitchFamily="50" charset="-128"/>
              </a:rPr>
              <a:t>・</a:t>
            </a:r>
            <a:endParaRPr kumimoji="1" lang="en-US" altLang="ja-JP" sz="1800" b="1">
              <a:latin typeface="メイリオ" panose="020B0604030504040204" pitchFamily="50" charset="-128"/>
              <a:ea typeface="メイリオ" panose="020B0604030504040204" pitchFamily="50" charset="-128"/>
            </a:endParaRPr>
          </a:p>
          <a:p>
            <a:pPr algn="l">
              <a:lnSpc>
                <a:spcPts val="2160"/>
              </a:lnSpc>
            </a:pPr>
            <a:endParaRPr kumimoji="1" lang="en-US" altLang="ja-JP" b="1">
              <a:latin typeface="メイリオ" panose="020B0604030504040204" pitchFamily="50" charset="-128"/>
              <a:ea typeface="メイリオ" panose="020B0604030504040204" pitchFamily="50" charset="-128"/>
            </a:endParaRPr>
          </a:p>
          <a:p>
            <a:pPr algn="l">
              <a:lnSpc>
                <a:spcPts val="2160"/>
              </a:lnSpc>
            </a:pPr>
            <a:r>
              <a:rPr kumimoji="1" lang="ja-JP" altLang="en-US" sz="1800" b="1">
                <a:latin typeface="メイリオ" panose="020B0604030504040204" pitchFamily="50" charset="-128"/>
                <a:ea typeface="メイリオ" panose="020B0604030504040204" pitchFamily="50" charset="-128"/>
              </a:rPr>
              <a:t>・</a:t>
            </a:r>
          </a:p>
        </p:txBody>
      </p:sp>
      <p:grpSp>
        <p:nvGrpSpPr>
          <p:cNvPr id="18" name="グループ化 17">
            <a:extLst>
              <a:ext uri="{FF2B5EF4-FFF2-40B4-BE49-F238E27FC236}">
                <a16:creationId xmlns:a16="http://schemas.microsoft.com/office/drawing/2014/main" id="{CA1E12D3-ACDC-4B28-9F45-479E97290E9B}"/>
              </a:ext>
            </a:extLst>
          </p:cNvPr>
          <p:cNvGrpSpPr/>
          <p:nvPr/>
        </p:nvGrpSpPr>
        <p:grpSpPr>
          <a:xfrm>
            <a:off x="-140598" y="469785"/>
            <a:ext cx="5981668" cy="3204003"/>
            <a:chOff x="-140598" y="3670199"/>
            <a:chExt cx="5981668" cy="3204003"/>
          </a:xfrm>
        </p:grpSpPr>
        <p:grpSp>
          <p:nvGrpSpPr>
            <p:cNvPr id="19" name="グループ化 18">
              <a:extLst>
                <a:ext uri="{FF2B5EF4-FFF2-40B4-BE49-F238E27FC236}">
                  <a16:creationId xmlns:a16="http://schemas.microsoft.com/office/drawing/2014/main" id="{46DA877A-B6D9-4726-97A0-0732BE3C9E4A}"/>
                </a:ext>
              </a:extLst>
            </p:cNvPr>
            <p:cNvGrpSpPr/>
            <p:nvPr/>
          </p:nvGrpSpPr>
          <p:grpSpPr>
            <a:xfrm>
              <a:off x="542552" y="3670199"/>
              <a:ext cx="5298518" cy="3204003"/>
              <a:chOff x="542552" y="3670199"/>
              <a:chExt cx="5298518" cy="3204003"/>
            </a:xfrm>
          </p:grpSpPr>
          <p:grpSp>
            <p:nvGrpSpPr>
              <p:cNvPr id="24" name="グループ化 23">
                <a:extLst>
                  <a:ext uri="{FF2B5EF4-FFF2-40B4-BE49-F238E27FC236}">
                    <a16:creationId xmlns:a16="http://schemas.microsoft.com/office/drawing/2014/main" id="{EF4990EF-61BC-4BA1-822B-FAEEC9F009A9}"/>
                  </a:ext>
                </a:extLst>
              </p:cNvPr>
              <p:cNvGrpSpPr/>
              <p:nvPr/>
            </p:nvGrpSpPr>
            <p:grpSpPr>
              <a:xfrm>
                <a:off x="542552" y="3670199"/>
                <a:ext cx="5292000" cy="3162076"/>
                <a:chOff x="536415" y="3670199"/>
                <a:chExt cx="5292000" cy="3162076"/>
              </a:xfrm>
            </p:grpSpPr>
            <p:pic>
              <p:nvPicPr>
                <p:cNvPr id="35" name="図 34" descr="マップ&#10;&#10;自動的に生成された説明">
                  <a:extLst>
                    <a:ext uri="{FF2B5EF4-FFF2-40B4-BE49-F238E27FC236}">
                      <a16:creationId xmlns:a16="http://schemas.microsoft.com/office/drawing/2014/main" id="{40631C65-715F-45A5-ABA2-7A1E00D2498E}"/>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536415" y="3670199"/>
                  <a:ext cx="5292000" cy="2816876"/>
                </a:xfrm>
                <a:prstGeom prst="rect">
                  <a:avLst/>
                </a:prstGeom>
              </p:spPr>
            </p:pic>
            <p:pic>
              <p:nvPicPr>
                <p:cNvPr id="36" name="図 35" descr="ダイアグラム&#10;&#10;自動的に生成された説明">
                  <a:extLst>
                    <a:ext uri="{FF2B5EF4-FFF2-40B4-BE49-F238E27FC236}">
                      <a16:creationId xmlns:a16="http://schemas.microsoft.com/office/drawing/2014/main" id="{7C859A02-2278-4911-A15A-6D5846486D31}"/>
                    </a:ext>
                  </a:extLst>
                </p:cNvPr>
                <p:cNvPicPr>
                  <a:picLocks noChangeAspect="1"/>
                </p:cNvPicPr>
                <p:nvPr/>
              </p:nvPicPr>
              <p:blipFill rotWithShape="1">
                <a:blip r:embed="rId6">
                  <a:extLst>
                    <a:ext uri="{28A0092B-C50C-407E-A947-70E740481C1C}">
                      <a14:useLocalDpi xmlns:a14="http://schemas.microsoft.com/office/drawing/2010/main" val="0"/>
                    </a:ext>
                  </a:extLst>
                </a:blip>
                <a:srcRect t="91795"/>
                <a:stretch/>
              </p:blipFill>
              <p:spPr>
                <a:xfrm>
                  <a:off x="536415" y="6563949"/>
                  <a:ext cx="5292000" cy="268326"/>
                </a:xfrm>
                <a:prstGeom prst="rect">
                  <a:avLst/>
                </a:prstGeom>
              </p:spPr>
            </p:pic>
          </p:grpSp>
          <p:sp>
            <p:nvSpPr>
              <p:cNvPr id="26" name="正方形/長方形 25">
                <a:extLst>
                  <a:ext uri="{FF2B5EF4-FFF2-40B4-BE49-F238E27FC236}">
                    <a16:creationId xmlns:a16="http://schemas.microsoft.com/office/drawing/2014/main" id="{E3E8077E-EA70-430B-9AC6-9E23FB93D77D}"/>
                  </a:ext>
                </a:extLst>
              </p:cNvPr>
              <p:cNvSpPr/>
              <p:nvPr/>
            </p:nvSpPr>
            <p:spPr>
              <a:xfrm>
                <a:off x="1553888" y="6718061"/>
                <a:ext cx="4287182" cy="11398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latin typeface="メイリオ" panose="020B0604030504040204" pitchFamily="50" charset="-128"/>
                </a:endParaRPr>
              </a:p>
            </p:txBody>
          </p:sp>
          <p:sp>
            <p:nvSpPr>
              <p:cNvPr id="27" name="正方形/長方形 26">
                <a:extLst>
                  <a:ext uri="{FF2B5EF4-FFF2-40B4-BE49-F238E27FC236}">
                    <a16:creationId xmlns:a16="http://schemas.microsoft.com/office/drawing/2014/main" id="{1DC7C74D-B8CE-46B6-8668-9E5C03473323}"/>
                  </a:ext>
                </a:extLst>
              </p:cNvPr>
              <p:cNvSpPr/>
              <p:nvPr/>
            </p:nvSpPr>
            <p:spPr>
              <a:xfrm>
                <a:off x="2174070" y="6674578"/>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a:solidFill>
                      <a:schemeClr val="tx1"/>
                    </a:solidFill>
                    <a:latin typeface="メイリオ" panose="020B0604030504040204" pitchFamily="50" charset="-128"/>
                  </a:rPr>
                  <a:t>95</a:t>
                </a:r>
                <a:endParaRPr kumimoji="1" lang="ja-JP" altLang="en-US" sz="1200">
                  <a:solidFill>
                    <a:schemeClr val="tx1"/>
                  </a:solidFill>
                  <a:latin typeface="メイリオ" panose="020B0604030504040204" pitchFamily="50" charset="-128"/>
                </a:endParaRPr>
              </a:p>
            </p:txBody>
          </p:sp>
          <p:sp>
            <p:nvSpPr>
              <p:cNvPr id="28" name="正方形/長方形 27">
                <a:extLst>
                  <a:ext uri="{FF2B5EF4-FFF2-40B4-BE49-F238E27FC236}">
                    <a16:creationId xmlns:a16="http://schemas.microsoft.com/office/drawing/2014/main" id="{3F6A1816-C354-44D5-BA5D-9DCA12CC1A96}"/>
                  </a:ext>
                </a:extLst>
              </p:cNvPr>
              <p:cNvSpPr/>
              <p:nvPr/>
            </p:nvSpPr>
            <p:spPr>
              <a:xfrm>
                <a:off x="2794253" y="6674578"/>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a:solidFill>
                      <a:schemeClr val="tx1"/>
                    </a:solidFill>
                    <a:latin typeface="メイリオ" panose="020B0604030504040204" pitchFamily="50" charset="-128"/>
                  </a:rPr>
                  <a:t>90</a:t>
                </a:r>
                <a:endParaRPr kumimoji="1" lang="ja-JP" altLang="en-US" sz="1200">
                  <a:solidFill>
                    <a:schemeClr val="tx1"/>
                  </a:solidFill>
                  <a:latin typeface="メイリオ" panose="020B0604030504040204" pitchFamily="50" charset="-128"/>
                </a:endParaRPr>
              </a:p>
            </p:txBody>
          </p:sp>
          <p:sp>
            <p:nvSpPr>
              <p:cNvPr id="29" name="正方形/長方形 28">
                <a:extLst>
                  <a:ext uri="{FF2B5EF4-FFF2-40B4-BE49-F238E27FC236}">
                    <a16:creationId xmlns:a16="http://schemas.microsoft.com/office/drawing/2014/main" id="{86EEFE79-79F4-443A-8DF3-37BCDB9C2FAB}"/>
                  </a:ext>
                </a:extLst>
              </p:cNvPr>
              <p:cNvSpPr/>
              <p:nvPr/>
            </p:nvSpPr>
            <p:spPr>
              <a:xfrm>
                <a:off x="3434418" y="6674578"/>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a:solidFill>
                      <a:schemeClr val="tx1"/>
                    </a:solidFill>
                    <a:latin typeface="メイリオ" panose="020B0604030504040204" pitchFamily="50" charset="-128"/>
                  </a:rPr>
                  <a:t>90</a:t>
                </a:r>
                <a:endParaRPr kumimoji="1" lang="ja-JP" altLang="en-US" sz="1200">
                  <a:solidFill>
                    <a:schemeClr val="tx1"/>
                  </a:solidFill>
                  <a:latin typeface="メイリオ" panose="020B0604030504040204" pitchFamily="50" charset="-128"/>
                </a:endParaRPr>
              </a:p>
            </p:txBody>
          </p:sp>
          <p:sp>
            <p:nvSpPr>
              <p:cNvPr id="30" name="正方形/長方形 29">
                <a:extLst>
                  <a:ext uri="{FF2B5EF4-FFF2-40B4-BE49-F238E27FC236}">
                    <a16:creationId xmlns:a16="http://schemas.microsoft.com/office/drawing/2014/main" id="{6FC2007C-F500-4DF9-B809-56B10C733983}"/>
                  </a:ext>
                </a:extLst>
              </p:cNvPr>
              <p:cNvSpPr/>
              <p:nvPr/>
            </p:nvSpPr>
            <p:spPr>
              <a:xfrm>
                <a:off x="4086352" y="6674578"/>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a:solidFill>
                      <a:schemeClr val="tx1"/>
                    </a:solidFill>
                    <a:latin typeface="メイリオ" panose="020B0604030504040204" pitchFamily="50" charset="-128"/>
                  </a:rPr>
                  <a:t>95</a:t>
                </a:r>
                <a:endParaRPr kumimoji="1" lang="ja-JP" altLang="en-US" sz="1200">
                  <a:solidFill>
                    <a:schemeClr val="tx1"/>
                  </a:solidFill>
                  <a:latin typeface="メイリオ" panose="020B0604030504040204" pitchFamily="50" charset="-128"/>
                </a:endParaRPr>
              </a:p>
            </p:txBody>
          </p:sp>
          <p:sp>
            <p:nvSpPr>
              <p:cNvPr id="33" name="正方形/長方形 32">
                <a:extLst>
                  <a:ext uri="{FF2B5EF4-FFF2-40B4-BE49-F238E27FC236}">
                    <a16:creationId xmlns:a16="http://schemas.microsoft.com/office/drawing/2014/main" id="{2FE78071-F22F-4BC0-BB76-C218DABE71DF}"/>
                  </a:ext>
                </a:extLst>
              </p:cNvPr>
              <p:cNvSpPr/>
              <p:nvPr/>
            </p:nvSpPr>
            <p:spPr>
              <a:xfrm>
                <a:off x="4739336" y="6674578"/>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a:solidFill>
                      <a:schemeClr val="tx1"/>
                    </a:solidFill>
                    <a:latin typeface="メイリオ" panose="020B0604030504040204" pitchFamily="50" charset="-128"/>
                  </a:rPr>
                  <a:t>99</a:t>
                </a:r>
                <a:endParaRPr kumimoji="1" lang="ja-JP" altLang="en-US" sz="1200">
                  <a:solidFill>
                    <a:schemeClr val="tx1"/>
                  </a:solidFill>
                  <a:latin typeface="メイリオ" panose="020B0604030504040204" pitchFamily="50" charset="-128"/>
                </a:endParaRPr>
              </a:p>
            </p:txBody>
          </p:sp>
          <p:sp>
            <p:nvSpPr>
              <p:cNvPr id="34" name="正方形/長方形 33">
                <a:extLst>
                  <a:ext uri="{FF2B5EF4-FFF2-40B4-BE49-F238E27FC236}">
                    <a16:creationId xmlns:a16="http://schemas.microsoft.com/office/drawing/2014/main" id="{14F5551B-D09E-4D4E-B5BE-BA6FC0556535}"/>
                  </a:ext>
                </a:extLst>
              </p:cNvPr>
              <p:cNvSpPr/>
              <p:nvPr/>
            </p:nvSpPr>
            <p:spPr>
              <a:xfrm>
                <a:off x="1527174" y="6667035"/>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a:solidFill>
                      <a:schemeClr val="tx1"/>
                    </a:solidFill>
                    <a:latin typeface="メイリオ" panose="020B0604030504040204" pitchFamily="50" charset="-128"/>
                  </a:rPr>
                  <a:t>99</a:t>
                </a:r>
                <a:endParaRPr kumimoji="1" lang="ja-JP" altLang="en-US" sz="1200">
                  <a:solidFill>
                    <a:schemeClr val="tx1"/>
                  </a:solidFill>
                  <a:latin typeface="メイリオ" panose="020B0604030504040204" pitchFamily="50" charset="-128"/>
                </a:endParaRPr>
              </a:p>
            </p:txBody>
          </p:sp>
        </p:grpSp>
        <p:grpSp>
          <p:nvGrpSpPr>
            <p:cNvPr id="20" name="グループ化 19">
              <a:extLst>
                <a:ext uri="{FF2B5EF4-FFF2-40B4-BE49-F238E27FC236}">
                  <a16:creationId xmlns:a16="http://schemas.microsoft.com/office/drawing/2014/main" id="{20E882CC-020B-48A9-9288-632897633D34}"/>
                </a:ext>
              </a:extLst>
            </p:cNvPr>
            <p:cNvGrpSpPr/>
            <p:nvPr/>
          </p:nvGrpSpPr>
          <p:grpSpPr>
            <a:xfrm>
              <a:off x="-140598" y="3694605"/>
              <a:ext cx="673945" cy="3014763"/>
              <a:chOff x="-115199" y="6924393"/>
              <a:chExt cx="673945" cy="3014763"/>
            </a:xfrm>
          </p:grpSpPr>
          <p:sp>
            <p:nvSpPr>
              <p:cNvPr id="21" name="正方形/長方形 20">
                <a:extLst>
                  <a:ext uri="{FF2B5EF4-FFF2-40B4-BE49-F238E27FC236}">
                    <a16:creationId xmlns:a16="http://schemas.microsoft.com/office/drawing/2014/main" id="{DE96CA50-7304-49C7-B8F2-2230985C6436}"/>
                  </a:ext>
                </a:extLst>
              </p:cNvPr>
              <p:cNvSpPr/>
              <p:nvPr/>
            </p:nvSpPr>
            <p:spPr>
              <a:xfrm>
                <a:off x="-115199" y="6982359"/>
                <a:ext cx="648545" cy="2956797"/>
              </a:xfrm>
              <a:prstGeom prst="rect">
                <a:avLst/>
              </a:prstGeom>
              <a:solidFill>
                <a:schemeClr val="accent6">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23" name="テキスト ボックス 22">
                <a:extLst>
                  <a:ext uri="{FF2B5EF4-FFF2-40B4-BE49-F238E27FC236}">
                    <a16:creationId xmlns:a16="http://schemas.microsoft.com/office/drawing/2014/main" id="{6EBB3040-5722-4DB0-B8E8-0A3504264206}"/>
                  </a:ext>
                </a:extLst>
              </p:cNvPr>
              <p:cNvSpPr txBox="1"/>
              <p:nvPr/>
            </p:nvSpPr>
            <p:spPr>
              <a:xfrm>
                <a:off x="25399" y="6924393"/>
                <a:ext cx="533347" cy="3003507"/>
              </a:xfrm>
              <a:prstGeom prst="rect">
                <a:avLst/>
              </a:prstGeom>
            </p:spPr>
            <p:txBody>
              <a:bodyPr vert="eaVert" wrap="square" lIns="91440" tIns="45720" rIns="91440" bIns="45720" rtlCol="0">
                <a:normAutofit/>
              </a:bodyPr>
              <a:lstStyle/>
              <a:p>
                <a:pPr algn="ctr">
                  <a:lnSpc>
                    <a:spcPts val="2160"/>
                  </a:lnSpc>
                </a:pPr>
                <a:r>
                  <a:rPr kumimoji="1" lang="ja-JP" altLang="en-US" sz="1800" b="1">
                    <a:latin typeface="メイリオ" panose="020B0604030504040204" pitchFamily="50" charset="-128"/>
                    <a:ea typeface="メイリオ" panose="020B0604030504040204" pitchFamily="50" charset="-128"/>
                  </a:rPr>
                  <a:t>近 年 と 冷 夏 年 の 比 較</a:t>
                </a:r>
              </a:p>
            </p:txBody>
          </p:sp>
        </p:grpSp>
      </p:grpSp>
      <p:grpSp>
        <p:nvGrpSpPr>
          <p:cNvPr id="2" name="グループ化 1">
            <a:extLst>
              <a:ext uri="{FF2B5EF4-FFF2-40B4-BE49-F238E27FC236}">
                <a16:creationId xmlns:a16="http://schemas.microsoft.com/office/drawing/2014/main" id="{0590A205-9E09-42D1-B604-A9E9CA49485E}"/>
              </a:ext>
            </a:extLst>
          </p:cNvPr>
          <p:cNvGrpSpPr/>
          <p:nvPr/>
        </p:nvGrpSpPr>
        <p:grpSpPr>
          <a:xfrm>
            <a:off x="6202651" y="2618225"/>
            <a:ext cx="3805218" cy="1002091"/>
            <a:chOff x="6203153" y="5577237"/>
            <a:chExt cx="3805218" cy="1002091"/>
          </a:xfrm>
        </p:grpSpPr>
        <p:sp>
          <p:nvSpPr>
            <p:cNvPr id="38" name="正方形/長方形 37">
              <a:extLst>
                <a:ext uri="{FF2B5EF4-FFF2-40B4-BE49-F238E27FC236}">
                  <a16:creationId xmlns:a16="http://schemas.microsoft.com/office/drawing/2014/main" id="{18B7100D-3B4D-419D-AAC9-762AE2BC5074}"/>
                </a:ext>
              </a:extLst>
            </p:cNvPr>
            <p:cNvSpPr/>
            <p:nvPr/>
          </p:nvSpPr>
          <p:spPr>
            <a:xfrm>
              <a:off x="6203153" y="5615354"/>
              <a:ext cx="2468306" cy="93216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latin typeface="メイリオ" panose="020B0604030504040204" pitchFamily="50" charset="-128"/>
              </a:endParaRPr>
            </a:p>
          </p:txBody>
        </p:sp>
        <p:sp>
          <p:nvSpPr>
            <p:cNvPr id="37" name="正方形/長方形 36">
              <a:extLst>
                <a:ext uri="{FF2B5EF4-FFF2-40B4-BE49-F238E27FC236}">
                  <a16:creationId xmlns:a16="http://schemas.microsoft.com/office/drawing/2014/main" id="{EF79AC92-FF00-4D75-8D2A-68BB2EE6B947}"/>
                </a:ext>
              </a:extLst>
            </p:cNvPr>
            <p:cNvSpPr/>
            <p:nvPr/>
          </p:nvSpPr>
          <p:spPr>
            <a:xfrm>
              <a:off x="6203153" y="5577237"/>
              <a:ext cx="3805218" cy="1002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100"/>
                </a:lnSpc>
              </a:pP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等値線：近年－冷夏年</a:t>
              </a:r>
              <a:r>
                <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ts val="2100"/>
                </a:lnSpc>
              </a:pP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陰影：信頼係数</a:t>
              </a:r>
              <a:r>
                <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rPr>
                <a:t>90</a:t>
              </a: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％以上</a:t>
              </a:r>
              <a:endPar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endParaRPr>
            </a:p>
          </p:txBody>
        </p:sp>
      </p:grpSp>
      <p:grpSp>
        <p:nvGrpSpPr>
          <p:cNvPr id="39" name="グループ化 38">
            <a:extLst>
              <a:ext uri="{FF2B5EF4-FFF2-40B4-BE49-F238E27FC236}">
                <a16:creationId xmlns:a16="http://schemas.microsoft.com/office/drawing/2014/main" id="{DB29F0DD-C45F-4817-B388-8398E52A6CB1}"/>
              </a:ext>
            </a:extLst>
          </p:cNvPr>
          <p:cNvGrpSpPr/>
          <p:nvPr/>
        </p:nvGrpSpPr>
        <p:grpSpPr>
          <a:xfrm>
            <a:off x="6216361" y="5785132"/>
            <a:ext cx="3818426" cy="1002091"/>
            <a:chOff x="6203153" y="2615080"/>
            <a:chExt cx="3818426" cy="1002091"/>
          </a:xfrm>
        </p:grpSpPr>
        <p:sp>
          <p:nvSpPr>
            <p:cNvPr id="40" name="正方形/長方形 39">
              <a:extLst>
                <a:ext uri="{FF2B5EF4-FFF2-40B4-BE49-F238E27FC236}">
                  <a16:creationId xmlns:a16="http://schemas.microsoft.com/office/drawing/2014/main" id="{5ED31A74-046D-4442-88E2-834160B84A4A}"/>
                </a:ext>
              </a:extLst>
            </p:cNvPr>
            <p:cNvSpPr/>
            <p:nvPr/>
          </p:nvSpPr>
          <p:spPr>
            <a:xfrm>
              <a:off x="6203153" y="2660338"/>
              <a:ext cx="2468306" cy="932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41" name="正方形/長方形 40">
              <a:extLst>
                <a:ext uri="{FF2B5EF4-FFF2-40B4-BE49-F238E27FC236}">
                  <a16:creationId xmlns:a16="http://schemas.microsoft.com/office/drawing/2014/main" id="{6CB25E01-5ACA-4DD6-896F-A012EC585E5B}"/>
                </a:ext>
              </a:extLst>
            </p:cNvPr>
            <p:cNvSpPr/>
            <p:nvPr/>
          </p:nvSpPr>
          <p:spPr>
            <a:xfrm>
              <a:off x="6216361" y="2615080"/>
              <a:ext cx="3805218" cy="1002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100"/>
                </a:lnSpc>
              </a:pP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等値線：気候値</a:t>
              </a:r>
              <a:r>
                <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ts val="2100"/>
                </a:lnSpc>
              </a:pP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陰影：気候値からの偏差</a:t>
              </a:r>
              <a:r>
                <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ts val="2100"/>
                </a:lnSpc>
              </a:pP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網掛け：信頼係数</a:t>
              </a:r>
              <a:r>
                <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rPr>
                <a:t>95</a:t>
              </a: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％以上</a:t>
              </a:r>
              <a:endPar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endParaRPr>
            </a:p>
          </p:txBody>
        </p:sp>
      </p:grpSp>
    </p:spTree>
    <p:custDataLst>
      <p:tags r:id="rId1"/>
    </p:custDataLst>
    <p:extLst>
      <p:ext uri="{BB962C8B-B14F-4D97-AF65-F5344CB8AC3E}">
        <p14:creationId xmlns:p14="http://schemas.microsoft.com/office/powerpoint/2010/main" val="1825374983"/>
      </p:ext>
    </p:extLst>
  </p:cSld>
  <p:clrMapOvr>
    <a:masterClrMapping/>
  </p:clrMapOvr>
  <mc:AlternateContent xmlns:mc="http://schemas.openxmlformats.org/markup-compatibility/2006" xmlns:p14="http://schemas.microsoft.com/office/powerpoint/2010/main">
    <mc:Choice Requires="p14">
      <p:transition spd="slow" p14:dur="2000" advTm="13266"/>
    </mc:Choice>
    <mc:Fallback xmlns="">
      <p:transition spd="slow" advTm="132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C0C0431D-C62D-4EC6-9624-2F8E8BA5C28B}"/>
              </a:ext>
            </a:extLst>
          </p:cNvPr>
          <p:cNvSpPr/>
          <p:nvPr/>
        </p:nvSpPr>
        <p:spPr>
          <a:xfrm>
            <a:off x="-109766" y="3652815"/>
            <a:ext cx="9352111" cy="320524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3" name="タイトル 2">
            <a:extLst>
              <a:ext uri="{FF2B5EF4-FFF2-40B4-BE49-F238E27FC236}">
                <a16:creationId xmlns:a16="http://schemas.microsoft.com/office/drawing/2014/main" id="{714885F7-4AC5-4197-AFCC-0D1FE30A73FF}"/>
              </a:ext>
            </a:extLst>
          </p:cNvPr>
          <p:cNvSpPr>
            <a:spLocks noGrp="1"/>
          </p:cNvSpPr>
          <p:nvPr>
            <p:ph type="title"/>
          </p:nvPr>
        </p:nvSpPr>
        <p:spPr/>
        <p:txBody>
          <a:bodyPr>
            <a:noAutofit/>
          </a:bodyPr>
          <a:lstStyle/>
          <a:p>
            <a:r>
              <a:rPr kumimoji="1" lang="ja-JP" altLang="en-US" sz="2000" dirty="0"/>
              <a:t>結果②大気下層の高度場（</a:t>
            </a:r>
            <a:r>
              <a:rPr kumimoji="1" lang="en-US" altLang="ja-JP" sz="2000" dirty="0"/>
              <a:t>975hPa</a:t>
            </a:r>
            <a:r>
              <a:rPr kumimoji="1" lang="ja-JP" altLang="en-US" sz="2000" dirty="0"/>
              <a:t>面）　冷夏年と近年の比較　</a:t>
            </a:r>
          </a:p>
        </p:txBody>
      </p:sp>
      <p:sp>
        <p:nvSpPr>
          <p:cNvPr id="4" name="スライド番号プレースホルダー 3">
            <a:extLst>
              <a:ext uri="{FF2B5EF4-FFF2-40B4-BE49-F238E27FC236}">
                <a16:creationId xmlns:a16="http://schemas.microsoft.com/office/drawing/2014/main" id="{AFB519AD-D991-4FF2-AC86-1DC3630DA00A}"/>
              </a:ext>
            </a:extLst>
          </p:cNvPr>
          <p:cNvSpPr>
            <a:spLocks noGrp="1"/>
          </p:cNvSpPr>
          <p:nvPr>
            <p:ph type="sldNum" sz="quarter" idx="12"/>
          </p:nvPr>
        </p:nvSpPr>
        <p:spPr/>
        <p:txBody>
          <a:bodyPr/>
          <a:lstStyle/>
          <a:p>
            <a:fld id="{059AD247-B2A3-4F45-9656-C7AEB2D890CE}" type="slidenum">
              <a:rPr kumimoji="1" lang="ja-JP" altLang="en-US" smtClean="0"/>
              <a:pPr/>
              <a:t>6</a:t>
            </a:fld>
            <a:endParaRPr kumimoji="1" lang="ja-JP" altLang="en-US" dirty="0"/>
          </a:p>
        </p:txBody>
      </p:sp>
      <p:sp>
        <p:nvSpPr>
          <p:cNvPr id="25" name="テキスト ボックス 24">
            <a:extLst>
              <a:ext uri="{FF2B5EF4-FFF2-40B4-BE49-F238E27FC236}">
                <a16:creationId xmlns:a16="http://schemas.microsoft.com/office/drawing/2014/main" id="{0E67C0C5-E7E9-4993-A540-A6FE2C5644A2}"/>
              </a:ext>
            </a:extLst>
          </p:cNvPr>
          <p:cNvSpPr txBox="1"/>
          <p:nvPr/>
        </p:nvSpPr>
        <p:spPr>
          <a:xfrm>
            <a:off x="0" y="4028823"/>
            <a:ext cx="533347" cy="2453231"/>
          </a:xfrm>
          <a:prstGeom prst="rect">
            <a:avLst/>
          </a:prstGeom>
        </p:spPr>
        <p:txBody>
          <a:bodyPr vert="eaVert" wrap="square" lIns="91440" tIns="45720" rIns="91440" bIns="45720" rtlCol="0">
            <a:normAutofit/>
          </a:bodyPr>
          <a:lstStyle/>
          <a:p>
            <a:pPr algn="ctr">
              <a:lnSpc>
                <a:spcPts val="2160"/>
              </a:lnSpc>
            </a:pPr>
            <a:r>
              <a:rPr kumimoji="1" lang="ja-JP" altLang="en-US" sz="1800" b="1">
                <a:latin typeface="メイリオ" panose="020B0604030504040204" pitchFamily="50" charset="-128"/>
                <a:ea typeface="メイリオ" panose="020B0604030504040204" pitchFamily="50" charset="-128"/>
              </a:rPr>
              <a:t>冷 夏 年 の 特 徴</a:t>
            </a:r>
          </a:p>
        </p:txBody>
      </p:sp>
      <p:sp>
        <p:nvSpPr>
          <p:cNvPr id="27" name="テキスト ボックス 26">
            <a:extLst>
              <a:ext uri="{FF2B5EF4-FFF2-40B4-BE49-F238E27FC236}">
                <a16:creationId xmlns:a16="http://schemas.microsoft.com/office/drawing/2014/main" id="{B54527B3-523B-44C3-BB5A-9F419F28B4B8}"/>
              </a:ext>
            </a:extLst>
          </p:cNvPr>
          <p:cNvSpPr txBox="1"/>
          <p:nvPr/>
        </p:nvSpPr>
        <p:spPr>
          <a:xfrm>
            <a:off x="6106740" y="3809408"/>
            <a:ext cx="2990352" cy="2137307"/>
          </a:xfrm>
          <a:prstGeom prst="rect">
            <a:avLst/>
          </a:prstGeom>
        </p:spPr>
        <p:txBody>
          <a:bodyPr vert="horz" wrap="square" lIns="91440" tIns="45720" rIns="91440" bIns="45720" rtlCol="0">
            <a:normAutofit/>
          </a:bodyPr>
          <a:lstStyle/>
          <a:p>
            <a:pPr algn="l">
              <a:lnSpc>
                <a:spcPts val="2160"/>
              </a:lnSpc>
            </a:pPr>
            <a:r>
              <a:rPr kumimoji="1" lang="ja-JP" altLang="en-US" sz="1800" b="1">
                <a:latin typeface="メイリオ" panose="020B0604030504040204" pitchFamily="50" charset="-128"/>
                <a:ea typeface="メイリオ" panose="020B0604030504040204" pitchFamily="50" charset="-128"/>
              </a:rPr>
              <a:t>樺太付近では</a:t>
            </a:r>
            <a:endParaRPr kumimoji="1" lang="en-US" altLang="ja-JP" sz="1800" b="1">
              <a:latin typeface="メイリオ" panose="020B0604030504040204" pitchFamily="50" charset="-128"/>
              <a:ea typeface="メイリオ" panose="020B0604030504040204" pitchFamily="50" charset="-128"/>
            </a:endParaRPr>
          </a:p>
          <a:p>
            <a:pPr algn="l">
              <a:lnSpc>
                <a:spcPts val="2160"/>
              </a:lnSpc>
            </a:pPr>
            <a:r>
              <a:rPr kumimoji="1" lang="ja-JP" altLang="en-US" sz="1800" b="1">
                <a:latin typeface="メイリオ" panose="020B0604030504040204" pitchFamily="50" charset="-128"/>
                <a:ea typeface="メイリオ" panose="020B0604030504040204" pitchFamily="50" charset="-128"/>
              </a:rPr>
              <a:t>オホーツク海高気圧の発達とみられる高気圧偏差</a:t>
            </a:r>
            <a:endParaRPr kumimoji="1" lang="en-US" altLang="ja-JP" sz="1800" b="1">
              <a:latin typeface="メイリオ" panose="020B0604030504040204" pitchFamily="50" charset="-128"/>
              <a:ea typeface="メイリオ" panose="020B0604030504040204" pitchFamily="50" charset="-128"/>
            </a:endParaRPr>
          </a:p>
          <a:p>
            <a:pPr algn="l">
              <a:lnSpc>
                <a:spcPts val="2160"/>
              </a:lnSpc>
            </a:pPr>
            <a:r>
              <a:rPr kumimoji="1" lang="ja-JP" altLang="en-US" sz="1800" b="1">
                <a:latin typeface="メイリオ" panose="020B0604030504040204" pitchFamily="50" charset="-128"/>
                <a:ea typeface="メイリオ" panose="020B0604030504040204" pitchFamily="50" charset="-128"/>
              </a:rPr>
              <a:t>負の</a:t>
            </a:r>
            <a:r>
              <a:rPr kumimoji="1" lang="en-US" altLang="ja-JP" sz="1800" b="1">
                <a:latin typeface="メイリオ" panose="020B0604030504040204" pitchFamily="50" charset="-128"/>
                <a:ea typeface="メイリオ" panose="020B0604030504040204" pitchFamily="50" charset="-128"/>
              </a:rPr>
              <a:t>PJ</a:t>
            </a:r>
            <a:r>
              <a:rPr kumimoji="1" lang="ja-JP" altLang="en-US" sz="1800" b="1">
                <a:latin typeface="メイリオ" panose="020B0604030504040204" pitchFamily="50" charset="-128"/>
                <a:ea typeface="メイリオ" panose="020B0604030504040204" pitchFamily="50" charset="-128"/>
              </a:rPr>
              <a:t>パターンと同様の</a:t>
            </a:r>
            <a:endParaRPr kumimoji="1" lang="en-US" altLang="ja-JP" sz="1800" b="1">
              <a:latin typeface="メイリオ" panose="020B0604030504040204" pitchFamily="50" charset="-128"/>
              <a:ea typeface="メイリオ" panose="020B0604030504040204" pitchFamily="50" charset="-128"/>
            </a:endParaRPr>
          </a:p>
          <a:p>
            <a:pPr algn="l">
              <a:lnSpc>
                <a:spcPts val="2160"/>
              </a:lnSpc>
            </a:pPr>
            <a:r>
              <a:rPr kumimoji="1" lang="ja-JP" altLang="en-US" sz="1800" b="1">
                <a:latin typeface="メイリオ" panose="020B0604030504040204" pitchFamily="50" charset="-128"/>
                <a:ea typeface="メイリオ" panose="020B0604030504040204" pitchFamily="50" charset="-128"/>
              </a:rPr>
              <a:t>気圧偏差がフィリピン海</a:t>
            </a:r>
            <a:endParaRPr kumimoji="1" lang="en-US" altLang="ja-JP" sz="1800" b="1">
              <a:latin typeface="メイリオ" panose="020B0604030504040204" pitchFamily="50" charset="-128"/>
              <a:ea typeface="メイリオ" panose="020B0604030504040204" pitchFamily="50" charset="-128"/>
            </a:endParaRPr>
          </a:p>
          <a:p>
            <a:pPr algn="l">
              <a:lnSpc>
                <a:spcPts val="2160"/>
              </a:lnSpc>
            </a:pPr>
            <a:r>
              <a:rPr kumimoji="1" lang="ja-JP" altLang="en-US" sz="1800" b="1">
                <a:latin typeface="メイリオ" panose="020B0604030504040204" pitchFamily="50" charset="-128"/>
                <a:ea typeface="メイリオ" panose="020B0604030504040204" pitchFamily="50" charset="-128"/>
              </a:rPr>
              <a:t>付近と日本周辺に見られる</a:t>
            </a:r>
          </a:p>
        </p:txBody>
      </p:sp>
      <p:pic>
        <p:nvPicPr>
          <p:cNvPr id="5" name="図 4" descr="ダイアグラム&#10;&#10;自動的に生成された説明">
            <a:extLst>
              <a:ext uri="{FF2B5EF4-FFF2-40B4-BE49-F238E27FC236}">
                <a16:creationId xmlns:a16="http://schemas.microsoft.com/office/drawing/2014/main" id="{29E5E263-05E8-44D0-AC6E-984B61EBCF0D}"/>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545621" y="3683546"/>
            <a:ext cx="5292000" cy="3170370"/>
          </a:xfrm>
          <a:prstGeom prst="rect">
            <a:avLst/>
          </a:prstGeom>
        </p:spPr>
      </p:pic>
      <p:sp>
        <p:nvSpPr>
          <p:cNvPr id="18" name="テキスト ボックス 17">
            <a:extLst>
              <a:ext uri="{FF2B5EF4-FFF2-40B4-BE49-F238E27FC236}">
                <a16:creationId xmlns:a16="http://schemas.microsoft.com/office/drawing/2014/main" id="{F26067F5-1384-4D5E-9EB1-233A3C96A3DD}"/>
              </a:ext>
            </a:extLst>
          </p:cNvPr>
          <p:cNvSpPr txBox="1"/>
          <p:nvPr/>
        </p:nvSpPr>
        <p:spPr>
          <a:xfrm>
            <a:off x="5879562" y="3809409"/>
            <a:ext cx="3278900" cy="1784208"/>
          </a:xfrm>
          <a:prstGeom prst="rect">
            <a:avLst/>
          </a:prstGeom>
        </p:spPr>
        <p:txBody>
          <a:bodyPr vert="horz" wrap="square" lIns="91440" tIns="45720" rIns="91440" bIns="45720" rtlCol="0">
            <a:normAutofit/>
          </a:bodyPr>
          <a:lstStyle/>
          <a:p>
            <a:pPr algn="l">
              <a:lnSpc>
                <a:spcPts val="2160"/>
              </a:lnSpc>
            </a:pPr>
            <a:r>
              <a:rPr kumimoji="1" lang="ja-JP" altLang="en-US" sz="1800" b="1">
                <a:latin typeface="メイリオ" panose="020B0604030504040204" pitchFamily="50" charset="-128"/>
                <a:ea typeface="メイリオ" panose="020B0604030504040204" pitchFamily="50" charset="-128"/>
              </a:rPr>
              <a:t>・</a:t>
            </a:r>
            <a:endParaRPr kumimoji="1" lang="en-US" altLang="ja-JP" sz="1800" b="1">
              <a:latin typeface="メイリオ" panose="020B0604030504040204" pitchFamily="50" charset="-128"/>
              <a:ea typeface="メイリオ" panose="020B0604030504040204" pitchFamily="50" charset="-128"/>
            </a:endParaRPr>
          </a:p>
          <a:p>
            <a:pPr algn="l">
              <a:lnSpc>
                <a:spcPts val="2160"/>
              </a:lnSpc>
            </a:pPr>
            <a:endParaRPr kumimoji="1" lang="en-US" altLang="ja-JP" b="1">
              <a:latin typeface="メイリオ" panose="020B0604030504040204" pitchFamily="50" charset="-128"/>
              <a:ea typeface="メイリオ" panose="020B0604030504040204" pitchFamily="50" charset="-128"/>
            </a:endParaRPr>
          </a:p>
          <a:p>
            <a:pPr algn="l">
              <a:lnSpc>
                <a:spcPts val="2160"/>
              </a:lnSpc>
            </a:pPr>
            <a:endParaRPr kumimoji="1" lang="en-US" altLang="ja-JP" sz="1800" b="1">
              <a:latin typeface="メイリオ" panose="020B0604030504040204" pitchFamily="50" charset="-128"/>
              <a:ea typeface="メイリオ" panose="020B0604030504040204" pitchFamily="50" charset="-128"/>
            </a:endParaRPr>
          </a:p>
          <a:p>
            <a:pPr algn="l">
              <a:lnSpc>
                <a:spcPts val="2160"/>
              </a:lnSpc>
            </a:pPr>
            <a:r>
              <a:rPr kumimoji="1" lang="ja-JP" altLang="en-US" sz="1800" b="1">
                <a:latin typeface="メイリオ" panose="020B0604030504040204" pitchFamily="50" charset="-128"/>
                <a:ea typeface="メイリオ" panose="020B0604030504040204" pitchFamily="50" charset="-128"/>
              </a:rPr>
              <a:t>・</a:t>
            </a:r>
          </a:p>
        </p:txBody>
      </p:sp>
      <p:sp>
        <p:nvSpPr>
          <p:cNvPr id="42" name="正方形/長方形 41">
            <a:extLst>
              <a:ext uri="{FF2B5EF4-FFF2-40B4-BE49-F238E27FC236}">
                <a16:creationId xmlns:a16="http://schemas.microsoft.com/office/drawing/2014/main" id="{83B0CDB3-2114-4FD5-96B4-45C904765387}"/>
              </a:ext>
            </a:extLst>
          </p:cNvPr>
          <p:cNvSpPr/>
          <p:nvPr/>
        </p:nvSpPr>
        <p:spPr>
          <a:xfrm>
            <a:off x="-109765" y="451288"/>
            <a:ext cx="9268228" cy="3205245"/>
          </a:xfrm>
          <a:prstGeom prst="rect">
            <a:avLst/>
          </a:prstGeom>
          <a:solidFill>
            <a:schemeClr val="accent6">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メイリオ" panose="020B0604030504040204" pitchFamily="50" charset="-128"/>
            </a:endParaRPr>
          </a:p>
        </p:txBody>
      </p:sp>
      <p:pic>
        <p:nvPicPr>
          <p:cNvPr id="45" name="図 44" descr="ダイアグラム が含まれている画像&#10;&#10;自動的に生成された説明">
            <a:extLst>
              <a:ext uri="{FF2B5EF4-FFF2-40B4-BE49-F238E27FC236}">
                <a16:creationId xmlns:a16="http://schemas.microsoft.com/office/drawing/2014/main" id="{EC37AA20-FB1A-47FC-91BC-33407637E1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621" y="475954"/>
            <a:ext cx="5292000" cy="3155907"/>
          </a:xfrm>
          <a:prstGeom prst="rect">
            <a:avLst/>
          </a:prstGeom>
        </p:spPr>
      </p:pic>
      <p:sp>
        <p:nvSpPr>
          <p:cNvPr id="46" name="テキスト ボックス 45">
            <a:extLst>
              <a:ext uri="{FF2B5EF4-FFF2-40B4-BE49-F238E27FC236}">
                <a16:creationId xmlns:a16="http://schemas.microsoft.com/office/drawing/2014/main" id="{F5B94D73-7568-4B48-87F5-227C19B249BC}"/>
              </a:ext>
            </a:extLst>
          </p:cNvPr>
          <p:cNvSpPr txBox="1"/>
          <p:nvPr/>
        </p:nvSpPr>
        <p:spPr>
          <a:xfrm>
            <a:off x="12274" y="839567"/>
            <a:ext cx="533347" cy="2453231"/>
          </a:xfrm>
          <a:prstGeom prst="rect">
            <a:avLst/>
          </a:prstGeom>
        </p:spPr>
        <p:txBody>
          <a:bodyPr vert="eaVert" wrap="square" lIns="91440" tIns="45720" rIns="91440" bIns="45720" rtlCol="0">
            <a:normAutofit/>
          </a:bodyPr>
          <a:lstStyle/>
          <a:p>
            <a:pPr algn="ctr">
              <a:lnSpc>
                <a:spcPts val="2160"/>
              </a:lnSpc>
            </a:pPr>
            <a:r>
              <a:rPr kumimoji="1" lang="ja-JP" altLang="en-US" sz="1800" b="1">
                <a:latin typeface="メイリオ" panose="020B0604030504040204" pitchFamily="50" charset="-128"/>
                <a:ea typeface="メイリオ" panose="020B0604030504040204" pitchFamily="50" charset="-128"/>
              </a:rPr>
              <a:t>近 年 の 特 徴</a:t>
            </a:r>
          </a:p>
        </p:txBody>
      </p:sp>
      <p:sp>
        <p:nvSpPr>
          <p:cNvPr id="50" name="テキスト ボックス 49">
            <a:extLst>
              <a:ext uri="{FF2B5EF4-FFF2-40B4-BE49-F238E27FC236}">
                <a16:creationId xmlns:a16="http://schemas.microsoft.com/office/drawing/2014/main" id="{32841D9B-A420-476E-B337-3B396828580C}"/>
              </a:ext>
            </a:extLst>
          </p:cNvPr>
          <p:cNvSpPr txBox="1"/>
          <p:nvPr/>
        </p:nvSpPr>
        <p:spPr>
          <a:xfrm>
            <a:off x="5879562" y="710507"/>
            <a:ext cx="3320841" cy="1528567"/>
          </a:xfrm>
          <a:prstGeom prst="rect">
            <a:avLst/>
          </a:prstGeom>
        </p:spPr>
        <p:txBody>
          <a:bodyPr vert="horz" wrap="square" lIns="91440" tIns="45720" rIns="91440" bIns="45720" rtlCol="0">
            <a:normAutofit/>
          </a:bodyPr>
          <a:lstStyle/>
          <a:p>
            <a:pPr algn="l">
              <a:lnSpc>
                <a:spcPts val="2160"/>
              </a:lnSpc>
            </a:pPr>
            <a:endParaRPr kumimoji="1" lang="ja-JP" altLang="en-US" sz="1800" b="1">
              <a:latin typeface="メイリオ" panose="020B0604030504040204" pitchFamily="50" charset="-128"/>
              <a:ea typeface="メイリオ" panose="020B0604030504040204" pitchFamily="50" charset="-128"/>
            </a:endParaRPr>
          </a:p>
        </p:txBody>
      </p:sp>
      <p:grpSp>
        <p:nvGrpSpPr>
          <p:cNvPr id="2" name="グループ化 1">
            <a:extLst>
              <a:ext uri="{FF2B5EF4-FFF2-40B4-BE49-F238E27FC236}">
                <a16:creationId xmlns:a16="http://schemas.microsoft.com/office/drawing/2014/main" id="{D64517CA-5578-4D91-ADA1-856FD799C074}"/>
              </a:ext>
            </a:extLst>
          </p:cNvPr>
          <p:cNvGrpSpPr/>
          <p:nvPr/>
        </p:nvGrpSpPr>
        <p:grpSpPr>
          <a:xfrm>
            <a:off x="6203153" y="2615080"/>
            <a:ext cx="3818426" cy="1002091"/>
            <a:chOff x="6203153" y="2615080"/>
            <a:chExt cx="3818426" cy="1002091"/>
          </a:xfrm>
        </p:grpSpPr>
        <p:sp>
          <p:nvSpPr>
            <p:cNvPr id="51" name="正方形/長方形 50">
              <a:extLst>
                <a:ext uri="{FF2B5EF4-FFF2-40B4-BE49-F238E27FC236}">
                  <a16:creationId xmlns:a16="http://schemas.microsoft.com/office/drawing/2014/main" id="{E428B976-EB4C-4370-8380-295C64DA1211}"/>
                </a:ext>
              </a:extLst>
            </p:cNvPr>
            <p:cNvSpPr/>
            <p:nvPr/>
          </p:nvSpPr>
          <p:spPr>
            <a:xfrm>
              <a:off x="6203153" y="2660338"/>
              <a:ext cx="2468306" cy="932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52" name="正方形/長方形 51">
              <a:extLst>
                <a:ext uri="{FF2B5EF4-FFF2-40B4-BE49-F238E27FC236}">
                  <a16:creationId xmlns:a16="http://schemas.microsoft.com/office/drawing/2014/main" id="{E0E198B4-67EC-4C61-A39F-9566832D791D}"/>
                </a:ext>
              </a:extLst>
            </p:cNvPr>
            <p:cNvSpPr/>
            <p:nvPr/>
          </p:nvSpPr>
          <p:spPr>
            <a:xfrm>
              <a:off x="6216361" y="2615080"/>
              <a:ext cx="3805218" cy="1002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100"/>
                </a:lnSpc>
              </a:pP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等値線：気候値</a:t>
              </a:r>
              <a:r>
                <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rPr>
                <a:t>(m)</a:t>
              </a:r>
            </a:p>
            <a:p>
              <a:pPr>
                <a:lnSpc>
                  <a:spcPts val="2100"/>
                </a:lnSpc>
              </a:pP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陰影：気候値からの偏差</a:t>
              </a:r>
              <a:r>
                <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rPr>
                <a:t>(m)</a:t>
              </a:r>
            </a:p>
            <a:p>
              <a:pPr>
                <a:lnSpc>
                  <a:spcPts val="2100"/>
                </a:lnSpc>
              </a:pP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網掛け：信頼係数</a:t>
              </a:r>
              <a:r>
                <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rPr>
                <a:t>90</a:t>
              </a: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％以上</a:t>
              </a:r>
              <a:endPar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endParaRPr>
            </a:p>
          </p:txBody>
        </p:sp>
      </p:grpSp>
      <p:pic>
        <p:nvPicPr>
          <p:cNvPr id="53" name="図 52" descr="ダイアグラム&#10;&#10;自動的に生成された説明">
            <a:extLst>
              <a:ext uri="{FF2B5EF4-FFF2-40B4-BE49-F238E27FC236}">
                <a16:creationId xmlns:a16="http://schemas.microsoft.com/office/drawing/2014/main" id="{3EED8CA1-FB4E-475D-A5DA-AB7713CEBF30}"/>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545620" y="474013"/>
            <a:ext cx="5292000" cy="3170370"/>
          </a:xfrm>
          <a:prstGeom prst="rect">
            <a:avLst/>
          </a:prstGeom>
        </p:spPr>
      </p:pic>
      <p:sp>
        <p:nvSpPr>
          <p:cNvPr id="54" name="テキスト ボックス 53">
            <a:extLst>
              <a:ext uri="{FF2B5EF4-FFF2-40B4-BE49-F238E27FC236}">
                <a16:creationId xmlns:a16="http://schemas.microsoft.com/office/drawing/2014/main" id="{FFA7CBD1-54F2-47C5-9C58-1A42435A4514}"/>
              </a:ext>
            </a:extLst>
          </p:cNvPr>
          <p:cNvSpPr txBox="1"/>
          <p:nvPr/>
        </p:nvSpPr>
        <p:spPr>
          <a:xfrm>
            <a:off x="6084236" y="1658348"/>
            <a:ext cx="2990352" cy="2137307"/>
          </a:xfrm>
          <a:prstGeom prst="rect">
            <a:avLst/>
          </a:prstGeom>
        </p:spPr>
        <p:txBody>
          <a:bodyPr vert="horz" wrap="square" lIns="91440" tIns="45720" rIns="91440" bIns="45720" rtlCol="0">
            <a:normAutofit/>
          </a:bodyPr>
          <a:lstStyle/>
          <a:p>
            <a:pPr algn="l">
              <a:lnSpc>
                <a:spcPts val="2160"/>
              </a:lnSpc>
            </a:pPr>
            <a:r>
              <a:rPr kumimoji="1" lang="ja-JP" altLang="en-US" sz="1800" b="1">
                <a:latin typeface="メイリオ" panose="020B0604030504040204" pitchFamily="50" charset="-128"/>
                <a:ea typeface="メイリオ" panose="020B0604030504040204" pitchFamily="50" charset="-128"/>
              </a:rPr>
              <a:t>日本周辺は近年有意に</a:t>
            </a:r>
            <a:endParaRPr kumimoji="1" lang="en-US" altLang="ja-JP" sz="1800" b="1">
              <a:latin typeface="メイリオ" panose="020B0604030504040204" pitchFamily="50" charset="-128"/>
              <a:ea typeface="メイリオ" panose="020B0604030504040204" pitchFamily="50" charset="-128"/>
            </a:endParaRPr>
          </a:p>
          <a:p>
            <a:pPr algn="l">
              <a:lnSpc>
                <a:spcPts val="2160"/>
              </a:lnSpc>
            </a:pPr>
            <a:r>
              <a:rPr kumimoji="1" lang="ja-JP" altLang="en-US" sz="1800" b="1">
                <a:latin typeface="メイリオ" panose="020B0604030504040204" pitchFamily="50" charset="-128"/>
                <a:ea typeface="メイリオ" panose="020B0604030504040204" pitchFamily="50" charset="-128"/>
              </a:rPr>
              <a:t>高気圧偏差（冷夏年との差も有意）</a:t>
            </a:r>
          </a:p>
          <a:p>
            <a:pPr algn="l">
              <a:lnSpc>
                <a:spcPts val="2160"/>
              </a:lnSpc>
            </a:pPr>
            <a:endParaRPr kumimoji="1" lang="ja-JP" altLang="en-US" sz="1800" b="1">
              <a:latin typeface="メイリオ" panose="020B0604030504040204" pitchFamily="50" charset="-128"/>
              <a:ea typeface="メイリオ" panose="020B0604030504040204" pitchFamily="50" charset="-128"/>
            </a:endParaRPr>
          </a:p>
        </p:txBody>
      </p:sp>
      <p:sp>
        <p:nvSpPr>
          <p:cNvPr id="55" name="テキスト ボックス 54">
            <a:extLst>
              <a:ext uri="{FF2B5EF4-FFF2-40B4-BE49-F238E27FC236}">
                <a16:creationId xmlns:a16="http://schemas.microsoft.com/office/drawing/2014/main" id="{23C27BC5-DE9B-4CA2-8033-E34990DCCEC6}"/>
              </a:ext>
            </a:extLst>
          </p:cNvPr>
          <p:cNvSpPr txBox="1"/>
          <p:nvPr/>
        </p:nvSpPr>
        <p:spPr>
          <a:xfrm>
            <a:off x="5837620" y="607882"/>
            <a:ext cx="3278900" cy="1784208"/>
          </a:xfrm>
          <a:prstGeom prst="rect">
            <a:avLst/>
          </a:prstGeom>
        </p:spPr>
        <p:txBody>
          <a:bodyPr vert="horz" wrap="square" lIns="91440" tIns="45720" rIns="91440" bIns="45720" rtlCol="0">
            <a:normAutofit/>
          </a:bodyPr>
          <a:lstStyle/>
          <a:p>
            <a:pPr algn="l">
              <a:lnSpc>
                <a:spcPts val="2160"/>
              </a:lnSpc>
            </a:pPr>
            <a:r>
              <a:rPr kumimoji="1" lang="ja-JP" altLang="en-US" sz="1800" b="1">
                <a:latin typeface="メイリオ" panose="020B0604030504040204" pitchFamily="50" charset="-128"/>
                <a:ea typeface="メイリオ" panose="020B0604030504040204" pitchFamily="50" charset="-128"/>
              </a:rPr>
              <a:t>・</a:t>
            </a:r>
            <a:endParaRPr kumimoji="1" lang="en-US" altLang="ja-JP" sz="1800" b="1">
              <a:latin typeface="メイリオ" panose="020B0604030504040204" pitchFamily="50" charset="-128"/>
              <a:ea typeface="メイリオ" panose="020B0604030504040204" pitchFamily="50" charset="-128"/>
            </a:endParaRPr>
          </a:p>
          <a:p>
            <a:pPr algn="l">
              <a:lnSpc>
                <a:spcPts val="2160"/>
              </a:lnSpc>
            </a:pPr>
            <a:endParaRPr kumimoji="1" lang="ja-JP" altLang="en-US" sz="1800" b="1">
              <a:latin typeface="メイリオ" panose="020B0604030504040204" pitchFamily="50" charset="-128"/>
              <a:ea typeface="メイリオ" panose="020B0604030504040204" pitchFamily="50" charset="-128"/>
            </a:endParaRPr>
          </a:p>
        </p:txBody>
      </p:sp>
      <p:sp>
        <p:nvSpPr>
          <p:cNvPr id="56" name="テキスト ボックス 55">
            <a:extLst>
              <a:ext uri="{FF2B5EF4-FFF2-40B4-BE49-F238E27FC236}">
                <a16:creationId xmlns:a16="http://schemas.microsoft.com/office/drawing/2014/main" id="{4583337F-0CD9-4BD8-97C3-F2639AFBC802}"/>
              </a:ext>
            </a:extLst>
          </p:cNvPr>
          <p:cNvSpPr txBox="1"/>
          <p:nvPr/>
        </p:nvSpPr>
        <p:spPr>
          <a:xfrm>
            <a:off x="6126168" y="1593309"/>
            <a:ext cx="2990352" cy="2137307"/>
          </a:xfrm>
          <a:prstGeom prst="rect">
            <a:avLst/>
          </a:prstGeom>
        </p:spPr>
        <p:txBody>
          <a:bodyPr vert="horz" wrap="square" lIns="91440" tIns="45720" rIns="91440" bIns="45720" rtlCol="0">
            <a:normAutofit/>
          </a:bodyPr>
          <a:lstStyle/>
          <a:p>
            <a:pPr algn="l">
              <a:lnSpc>
                <a:spcPts val="2160"/>
              </a:lnSpc>
            </a:pPr>
            <a:endParaRPr kumimoji="1" lang="ja-JP" altLang="en-US" sz="1800" b="1">
              <a:latin typeface="メイリオ" panose="020B0604030504040204" pitchFamily="50" charset="-128"/>
              <a:ea typeface="メイリオ" panose="020B0604030504040204" pitchFamily="50" charset="-128"/>
            </a:endParaRPr>
          </a:p>
        </p:txBody>
      </p:sp>
      <p:sp>
        <p:nvSpPr>
          <p:cNvPr id="57" name="テキスト ボックス 56">
            <a:extLst>
              <a:ext uri="{FF2B5EF4-FFF2-40B4-BE49-F238E27FC236}">
                <a16:creationId xmlns:a16="http://schemas.microsoft.com/office/drawing/2014/main" id="{3058F2EC-19E2-4AE5-8DFE-7ED723D8B9F0}"/>
              </a:ext>
            </a:extLst>
          </p:cNvPr>
          <p:cNvSpPr txBox="1"/>
          <p:nvPr/>
        </p:nvSpPr>
        <p:spPr>
          <a:xfrm>
            <a:off x="6067865" y="1541912"/>
            <a:ext cx="3272383" cy="2137307"/>
          </a:xfrm>
          <a:prstGeom prst="rect">
            <a:avLst/>
          </a:prstGeom>
        </p:spPr>
        <p:txBody>
          <a:bodyPr vert="horz" wrap="square" lIns="91440" tIns="45720" rIns="91440" bIns="45720" rtlCol="0">
            <a:normAutofit/>
          </a:bodyPr>
          <a:lstStyle/>
          <a:p>
            <a:pPr algn="l">
              <a:lnSpc>
                <a:spcPts val="2160"/>
              </a:lnSpc>
            </a:pPr>
            <a:endParaRPr kumimoji="1" lang="ja-JP" altLang="en-US" sz="1800" b="1">
              <a:latin typeface="メイリオ" panose="020B0604030504040204" pitchFamily="50" charset="-128"/>
              <a:ea typeface="メイリオ" panose="020B0604030504040204" pitchFamily="50" charset="-128"/>
            </a:endParaRPr>
          </a:p>
        </p:txBody>
      </p:sp>
      <p:sp>
        <p:nvSpPr>
          <p:cNvPr id="58" name="テキスト ボックス 57">
            <a:extLst>
              <a:ext uri="{FF2B5EF4-FFF2-40B4-BE49-F238E27FC236}">
                <a16:creationId xmlns:a16="http://schemas.microsoft.com/office/drawing/2014/main" id="{F8F98C27-5692-45D6-BBDB-D8A6FC5B1953}"/>
              </a:ext>
            </a:extLst>
          </p:cNvPr>
          <p:cNvSpPr txBox="1"/>
          <p:nvPr/>
        </p:nvSpPr>
        <p:spPr>
          <a:xfrm>
            <a:off x="5840688" y="1541913"/>
            <a:ext cx="3278900" cy="1784208"/>
          </a:xfrm>
          <a:prstGeom prst="rect">
            <a:avLst/>
          </a:prstGeom>
        </p:spPr>
        <p:txBody>
          <a:bodyPr vert="horz" wrap="square" lIns="91440" tIns="45720" rIns="91440" bIns="45720" rtlCol="0">
            <a:normAutofit/>
          </a:bodyPr>
          <a:lstStyle/>
          <a:p>
            <a:pPr algn="l">
              <a:lnSpc>
                <a:spcPts val="2160"/>
              </a:lnSpc>
            </a:pPr>
            <a:endParaRPr kumimoji="1" lang="en-US" altLang="ja-JP" sz="1800" b="1">
              <a:latin typeface="メイリオ" panose="020B0604030504040204" pitchFamily="50" charset="-128"/>
              <a:ea typeface="メイリオ" panose="020B0604030504040204" pitchFamily="50" charset="-128"/>
            </a:endParaRPr>
          </a:p>
          <a:p>
            <a:pPr algn="l">
              <a:lnSpc>
                <a:spcPts val="2160"/>
              </a:lnSpc>
            </a:pPr>
            <a:endParaRPr kumimoji="1" lang="ja-JP" altLang="en-US" sz="1800" b="1">
              <a:latin typeface="メイリオ" panose="020B0604030504040204" pitchFamily="50" charset="-128"/>
              <a:ea typeface="メイリオ" panose="020B0604030504040204" pitchFamily="50" charset="-128"/>
            </a:endParaRPr>
          </a:p>
        </p:txBody>
      </p:sp>
      <p:grpSp>
        <p:nvGrpSpPr>
          <p:cNvPr id="59" name="グループ化 58">
            <a:extLst>
              <a:ext uri="{FF2B5EF4-FFF2-40B4-BE49-F238E27FC236}">
                <a16:creationId xmlns:a16="http://schemas.microsoft.com/office/drawing/2014/main" id="{0EEF88D0-7777-49EC-8FDC-49FF6C15FC5D}"/>
              </a:ext>
            </a:extLst>
          </p:cNvPr>
          <p:cNvGrpSpPr/>
          <p:nvPr/>
        </p:nvGrpSpPr>
        <p:grpSpPr>
          <a:xfrm>
            <a:off x="-140598" y="468725"/>
            <a:ext cx="5981667" cy="3212352"/>
            <a:chOff x="-140598" y="3669139"/>
            <a:chExt cx="5981667" cy="3212352"/>
          </a:xfrm>
        </p:grpSpPr>
        <p:grpSp>
          <p:nvGrpSpPr>
            <p:cNvPr id="60" name="グループ化 59">
              <a:extLst>
                <a:ext uri="{FF2B5EF4-FFF2-40B4-BE49-F238E27FC236}">
                  <a16:creationId xmlns:a16="http://schemas.microsoft.com/office/drawing/2014/main" id="{EEAED1EF-55E7-485C-B7DC-A6141C94E2CE}"/>
                </a:ext>
              </a:extLst>
            </p:cNvPr>
            <p:cNvGrpSpPr/>
            <p:nvPr/>
          </p:nvGrpSpPr>
          <p:grpSpPr>
            <a:xfrm>
              <a:off x="542168" y="3669139"/>
              <a:ext cx="5298901" cy="3212352"/>
              <a:chOff x="542168" y="3669139"/>
              <a:chExt cx="5298901" cy="3212352"/>
            </a:xfrm>
          </p:grpSpPr>
          <p:grpSp>
            <p:nvGrpSpPr>
              <p:cNvPr id="63" name="グループ化 62">
                <a:extLst>
                  <a:ext uri="{FF2B5EF4-FFF2-40B4-BE49-F238E27FC236}">
                    <a16:creationId xmlns:a16="http://schemas.microsoft.com/office/drawing/2014/main" id="{C0B220FF-28CF-4616-9FAA-CC9AD961C857}"/>
                  </a:ext>
                </a:extLst>
              </p:cNvPr>
              <p:cNvGrpSpPr/>
              <p:nvPr/>
            </p:nvGrpSpPr>
            <p:grpSpPr>
              <a:xfrm>
                <a:off x="542168" y="3669139"/>
                <a:ext cx="5298901" cy="3212352"/>
                <a:chOff x="542168" y="3669139"/>
                <a:chExt cx="5298901" cy="3212352"/>
              </a:xfrm>
            </p:grpSpPr>
            <p:pic>
              <p:nvPicPr>
                <p:cNvPr id="72" name="図 71" descr="ダイアグラム&#10;&#10;自動的に生成された説明">
                  <a:extLst>
                    <a:ext uri="{FF2B5EF4-FFF2-40B4-BE49-F238E27FC236}">
                      <a16:creationId xmlns:a16="http://schemas.microsoft.com/office/drawing/2014/main" id="{8CC52AA3-3EEE-450A-860D-AF252FB1E18F}"/>
                    </a:ext>
                  </a:extLst>
                </p:cNvPr>
                <p:cNvPicPr>
                  <a:picLocks noChangeAspect="1"/>
                </p:cNvPicPr>
                <p:nvPr/>
              </p:nvPicPr>
              <p:blipFill rotWithShape="1">
                <a:blip r:embed="rId7">
                  <a:alphaModFix/>
                  <a:extLst>
                    <a:ext uri="{28A0092B-C50C-407E-A947-70E740481C1C}">
                      <a14:useLocalDpi xmlns:a14="http://schemas.microsoft.com/office/drawing/2010/main" val="0"/>
                    </a:ext>
                  </a:extLst>
                </a:blip>
                <a:srcRect b="13648"/>
                <a:stretch/>
              </p:blipFill>
              <p:spPr>
                <a:xfrm>
                  <a:off x="542933" y="3669139"/>
                  <a:ext cx="5292000" cy="2824073"/>
                </a:xfrm>
                <a:prstGeom prst="rect">
                  <a:avLst/>
                </a:prstGeom>
              </p:spPr>
            </p:pic>
            <p:sp>
              <p:nvSpPr>
                <p:cNvPr id="73" name="正方形/長方形 72">
                  <a:extLst>
                    <a:ext uri="{FF2B5EF4-FFF2-40B4-BE49-F238E27FC236}">
                      <a16:creationId xmlns:a16="http://schemas.microsoft.com/office/drawing/2014/main" id="{AED7F63A-806C-4750-B915-B93D28DAF661}"/>
                    </a:ext>
                  </a:extLst>
                </p:cNvPr>
                <p:cNvSpPr/>
                <p:nvPr/>
              </p:nvSpPr>
              <p:spPr>
                <a:xfrm>
                  <a:off x="542168" y="6535139"/>
                  <a:ext cx="5298901" cy="319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pic>
              <p:nvPicPr>
                <p:cNvPr id="74" name="図 73" descr="ダイアグラム&#10;&#10;自動的に生成された説明">
                  <a:extLst>
                    <a:ext uri="{FF2B5EF4-FFF2-40B4-BE49-F238E27FC236}">
                      <a16:creationId xmlns:a16="http://schemas.microsoft.com/office/drawing/2014/main" id="{2335A89F-6623-4501-B90B-385B43AAEC4A}"/>
                    </a:ext>
                  </a:extLst>
                </p:cNvPr>
                <p:cNvPicPr>
                  <a:picLocks noChangeAspect="1"/>
                </p:cNvPicPr>
                <p:nvPr/>
              </p:nvPicPr>
              <p:blipFill rotWithShape="1">
                <a:blip r:embed="rId8">
                  <a:extLst>
                    <a:ext uri="{28A0092B-C50C-407E-A947-70E740481C1C}">
                      <a14:useLocalDpi xmlns:a14="http://schemas.microsoft.com/office/drawing/2010/main" val="0"/>
                    </a:ext>
                  </a:extLst>
                </a:blip>
                <a:srcRect t="91795" b="-1505"/>
                <a:stretch/>
              </p:blipFill>
              <p:spPr>
                <a:xfrm>
                  <a:off x="542170" y="6563949"/>
                  <a:ext cx="5292000" cy="317542"/>
                </a:xfrm>
                <a:prstGeom prst="rect">
                  <a:avLst/>
                </a:prstGeom>
              </p:spPr>
            </p:pic>
          </p:grpSp>
          <p:pic>
            <p:nvPicPr>
              <p:cNvPr id="64" name="図 63" descr="ダイアグラム&#10;&#10;自動的に生成された説明">
                <a:extLst>
                  <a:ext uri="{FF2B5EF4-FFF2-40B4-BE49-F238E27FC236}">
                    <a16:creationId xmlns:a16="http://schemas.microsoft.com/office/drawing/2014/main" id="{59E38191-5165-4ECF-ABFA-C630051DF174}"/>
                  </a:ext>
                </a:extLst>
              </p:cNvPr>
              <p:cNvPicPr>
                <a:picLocks noChangeAspect="1"/>
              </p:cNvPicPr>
              <p:nvPr/>
            </p:nvPicPr>
            <p:blipFill rotWithShape="1">
              <a:blip r:embed="rId8">
                <a:extLst>
                  <a:ext uri="{28A0092B-C50C-407E-A947-70E740481C1C}">
                    <a14:useLocalDpi xmlns:a14="http://schemas.microsoft.com/office/drawing/2010/main" val="0"/>
                  </a:ext>
                </a:extLst>
              </a:blip>
              <a:srcRect t="91795"/>
              <a:stretch/>
            </p:blipFill>
            <p:spPr>
              <a:xfrm>
                <a:off x="542552" y="6563949"/>
                <a:ext cx="5292000" cy="268326"/>
              </a:xfrm>
              <a:prstGeom prst="rect">
                <a:avLst/>
              </a:prstGeom>
            </p:spPr>
          </p:pic>
          <p:sp>
            <p:nvSpPr>
              <p:cNvPr id="65" name="正方形/長方形 64">
                <a:extLst>
                  <a:ext uri="{FF2B5EF4-FFF2-40B4-BE49-F238E27FC236}">
                    <a16:creationId xmlns:a16="http://schemas.microsoft.com/office/drawing/2014/main" id="{C3A9DB6A-0445-4A42-AE0D-57F1B53EEB2C}"/>
                  </a:ext>
                </a:extLst>
              </p:cNvPr>
              <p:cNvSpPr/>
              <p:nvPr/>
            </p:nvSpPr>
            <p:spPr>
              <a:xfrm>
                <a:off x="1553887" y="6718060"/>
                <a:ext cx="4280283" cy="13516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latin typeface="メイリオ" panose="020B0604030504040204" pitchFamily="50" charset="-128"/>
                </a:endParaRPr>
              </a:p>
            </p:txBody>
          </p:sp>
          <p:sp>
            <p:nvSpPr>
              <p:cNvPr id="66" name="正方形/長方形 65">
                <a:extLst>
                  <a:ext uri="{FF2B5EF4-FFF2-40B4-BE49-F238E27FC236}">
                    <a16:creationId xmlns:a16="http://schemas.microsoft.com/office/drawing/2014/main" id="{C83B7576-CFDA-4E6E-87E3-7E0D15728110}"/>
                  </a:ext>
                </a:extLst>
              </p:cNvPr>
              <p:cNvSpPr/>
              <p:nvPr/>
            </p:nvSpPr>
            <p:spPr>
              <a:xfrm>
                <a:off x="2174070" y="6674578"/>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a:solidFill>
                      <a:schemeClr val="tx1"/>
                    </a:solidFill>
                    <a:latin typeface="メイリオ" panose="020B0604030504040204" pitchFamily="50" charset="-128"/>
                  </a:rPr>
                  <a:t>95</a:t>
                </a:r>
                <a:endParaRPr kumimoji="1" lang="ja-JP" altLang="en-US" sz="1200">
                  <a:solidFill>
                    <a:schemeClr val="tx1"/>
                  </a:solidFill>
                  <a:latin typeface="メイリオ" panose="020B0604030504040204" pitchFamily="50" charset="-128"/>
                </a:endParaRPr>
              </a:p>
            </p:txBody>
          </p:sp>
          <p:sp>
            <p:nvSpPr>
              <p:cNvPr id="67" name="正方形/長方形 66">
                <a:extLst>
                  <a:ext uri="{FF2B5EF4-FFF2-40B4-BE49-F238E27FC236}">
                    <a16:creationId xmlns:a16="http://schemas.microsoft.com/office/drawing/2014/main" id="{7194E784-02FD-4233-8E23-F3E07C9120EB}"/>
                  </a:ext>
                </a:extLst>
              </p:cNvPr>
              <p:cNvSpPr/>
              <p:nvPr/>
            </p:nvSpPr>
            <p:spPr>
              <a:xfrm>
                <a:off x="2794253" y="6674578"/>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a:solidFill>
                      <a:schemeClr val="tx1"/>
                    </a:solidFill>
                    <a:latin typeface="メイリオ" panose="020B0604030504040204" pitchFamily="50" charset="-128"/>
                  </a:rPr>
                  <a:t>90</a:t>
                </a:r>
                <a:endParaRPr kumimoji="1" lang="ja-JP" altLang="en-US" sz="1200">
                  <a:solidFill>
                    <a:schemeClr val="tx1"/>
                  </a:solidFill>
                  <a:latin typeface="メイリオ" panose="020B0604030504040204" pitchFamily="50" charset="-128"/>
                </a:endParaRPr>
              </a:p>
            </p:txBody>
          </p:sp>
          <p:sp>
            <p:nvSpPr>
              <p:cNvPr id="68" name="正方形/長方形 67">
                <a:extLst>
                  <a:ext uri="{FF2B5EF4-FFF2-40B4-BE49-F238E27FC236}">
                    <a16:creationId xmlns:a16="http://schemas.microsoft.com/office/drawing/2014/main" id="{E8979BEF-D6DE-4DE9-9C04-51312A412E87}"/>
                  </a:ext>
                </a:extLst>
              </p:cNvPr>
              <p:cNvSpPr/>
              <p:nvPr/>
            </p:nvSpPr>
            <p:spPr>
              <a:xfrm>
                <a:off x="3434418" y="6674578"/>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a:solidFill>
                      <a:schemeClr val="tx1"/>
                    </a:solidFill>
                    <a:latin typeface="メイリオ" panose="020B0604030504040204" pitchFamily="50" charset="-128"/>
                  </a:rPr>
                  <a:t>90</a:t>
                </a:r>
                <a:endParaRPr kumimoji="1" lang="ja-JP" altLang="en-US" sz="1200">
                  <a:solidFill>
                    <a:schemeClr val="tx1"/>
                  </a:solidFill>
                  <a:latin typeface="メイリオ" panose="020B0604030504040204" pitchFamily="50" charset="-128"/>
                </a:endParaRPr>
              </a:p>
            </p:txBody>
          </p:sp>
          <p:sp>
            <p:nvSpPr>
              <p:cNvPr id="69" name="正方形/長方形 68">
                <a:extLst>
                  <a:ext uri="{FF2B5EF4-FFF2-40B4-BE49-F238E27FC236}">
                    <a16:creationId xmlns:a16="http://schemas.microsoft.com/office/drawing/2014/main" id="{803F736C-FD3A-4D7F-8A7F-992E720E6158}"/>
                  </a:ext>
                </a:extLst>
              </p:cNvPr>
              <p:cNvSpPr/>
              <p:nvPr/>
            </p:nvSpPr>
            <p:spPr>
              <a:xfrm>
                <a:off x="4086352" y="6674578"/>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a:solidFill>
                      <a:schemeClr val="tx1"/>
                    </a:solidFill>
                    <a:latin typeface="メイリオ" panose="020B0604030504040204" pitchFamily="50" charset="-128"/>
                  </a:rPr>
                  <a:t>95</a:t>
                </a:r>
                <a:endParaRPr kumimoji="1" lang="ja-JP" altLang="en-US" sz="1200">
                  <a:solidFill>
                    <a:schemeClr val="tx1"/>
                  </a:solidFill>
                  <a:latin typeface="メイリオ" panose="020B0604030504040204" pitchFamily="50" charset="-128"/>
                </a:endParaRPr>
              </a:p>
            </p:txBody>
          </p:sp>
          <p:sp>
            <p:nvSpPr>
              <p:cNvPr id="70" name="正方形/長方形 69">
                <a:extLst>
                  <a:ext uri="{FF2B5EF4-FFF2-40B4-BE49-F238E27FC236}">
                    <a16:creationId xmlns:a16="http://schemas.microsoft.com/office/drawing/2014/main" id="{0264AF5E-5BA0-4E36-8060-2BCD7CA553DC}"/>
                  </a:ext>
                </a:extLst>
              </p:cNvPr>
              <p:cNvSpPr/>
              <p:nvPr/>
            </p:nvSpPr>
            <p:spPr>
              <a:xfrm>
                <a:off x="4739336" y="6674578"/>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a:solidFill>
                      <a:schemeClr val="tx1"/>
                    </a:solidFill>
                    <a:latin typeface="メイリオ" panose="020B0604030504040204" pitchFamily="50" charset="-128"/>
                  </a:rPr>
                  <a:t>99</a:t>
                </a:r>
                <a:endParaRPr kumimoji="1" lang="ja-JP" altLang="en-US" sz="1200">
                  <a:solidFill>
                    <a:schemeClr val="tx1"/>
                  </a:solidFill>
                  <a:latin typeface="メイリオ" panose="020B0604030504040204" pitchFamily="50" charset="-128"/>
                </a:endParaRPr>
              </a:p>
            </p:txBody>
          </p:sp>
          <p:sp>
            <p:nvSpPr>
              <p:cNvPr id="71" name="正方形/長方形 70">
                <a:extLst>
                  <a:ext uri="{FF2B5EF4-FFF2-40B4-BE49-F238E27FC236}">
                    <a16:creationId xmlns:a16="http://schemas.microsoft.com/office/drawing/2014/main" id="{FDB90CCB-C1B4-4D22-95DA-B147E9EC75E7}"/>
                  </a:ext>
                </a:extLst>
              </p:cNvPr>
              <p:cNvSpPr/>
              <p:nvPr/>
            </p:nvSpPr>
            <p:spPr>
              <a:xfrm>
                <a:off x="1527174" y="6667035"/>
                <a:ext cx="384175" cy="199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a:solidFill>
                      <a:schemeClr val="tx1"/>
                    </a:solidFill>
                    <a:latin typeface="メイリオ" panose="020B0604030504040204" pitchFamily="50" charset="-128"/>
                  </a:rPr>
                  <a:t>99</a:t>
                </a:r>
                <a:endParaRPr kumimoji="1" lang="ja-JP" altLang="en-US" sz="1200">
                  <a:solidFill>
                    <a:schemeClr val="tx1"/>
                  </a:solidFill>
                  <a:latin typeface="メイリオ" panose="020B0604030504040204" pitchFamily="50" charset="-128"/>
                </a:endParaRPr>
              </a:p>
            </p:txBody>
          </p:sp>
        </p:grpSp>
        <p:sp>
          <p:nvSpPr>
            <p:cNvPr id="61" name="正方形/長方形 60">
              <a:extLst>
                <a:ext uri="{FF2B5EF4-FFF2-40B4-BE49-F238E27FC236}">
                  <a16:creationId xmlns:a16="http://schemas.microsoft.com/office/drawing/2014/main" id="{9950A0D7-94EE-4AAB-97E3-F0DB77D8389C}"/>
                </a:ext>
              </a:extLst>
            </p:cNvPr>
            <p:cNvSpPr/>
            <p:nvPr/>
          </p:nvSpPr>
          <p:spPr>
            <a:xfrm>
              <a:off x="-140598" y="3752571"/>
              <a:ext cx="648545" cy="2956797"/>
            </a:xfrm>
            <a:prstGeom prst="rect">
              <a:avLst/>
            </a:prstGeom>
            <a:solidFill>
              <a:schemeClr val="accent6">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62" name="テキスト ボックス 61">
              <a:extLst>
                <a:ext uri="{FF2B5EF4-FFF2-40B4-BE49-F238E27FC236}">
                  <a16:creationId xmlns:a16="http://schemas.microsoft.com/office/drawing/2014/main" id="{7009C9F4-34D7-46ED-BC60-CAC1E6D19F75}"/>
                </a:ext>
              </a:extLst>
            </p:cNvPr>
            <p:cNvSpPr txBox="1"/>
            <p:nvPr/>
          </p:nvSpPr>
          <p:spPr>
            <a:xfrm>
              <a:off x="0" y="3694605"/>
              <a:ext cx="533347" cy="3003507"/>
            </a:xfrm>
            <a:prstGeom prst="rect">
              <a:avLst/>
            </a:prstGeom>
          </p:spPr>
          <p:txBody>
            <a:bodyPr vert="eaVert" wrap="square" lIns="91440" tIns="45720" rIns="91440" bIns="45720" rtlCol="0">
              <a:normAutofit/>
            </a:bodyPr>
            <a:lstStyle/>
            <a:p>
              <a:pPr algn="ctr">
                <a:lnSpc>
                  <a:spcPts val="2160"/>
                </a:lnSpc>
              </a:pPr>
              <a:r>
                <a:rPr kumimoji="1" lang="ja-JP" altLang="en-US" sz="1800" b="1">
                  <a:latin typeface="メイリオ" panose="020B0604030504040204" pitchFamily="50" charset="-128"/>
                  <a:ea typeface="メイリオ" panose="020B0604030504040204" pitchFamily="50" charset="-128"/>
                </a:rPr>
                <a:t>近 年 と 冷 夏 年 の 比 較</a:t>
              </a:r>
            </a:p>
          </p:txBody>
        </p:sp>
      </p:grpSp>
      <p:grpSp>
        <p:nvGrpSpPr>
          <p:cNvPr id="43" name="グループ化 42">
            <a:extLst>
              <a:ext uri="{FF2B5EF4-FFF2-40B4-BE49-F238E27FC236}">
                <a16:creationId xmlns:a16="http://schemas.microsoft.com/office/drawing/2014/main" id="{1CC6D40B-8826-4795-B111-7CD626D8DAD6}"/>
              </a:ext>
            </a:extLst>
          </p:cNvPr>
          <p:cNvGrpSpPr/>
          <p:nvPr/>
        </p:nvGrpSpPr>
        <p:grpSpPr>
          <a:xfrm>
            <a:off x="6216361" y="5785132"/>
            <a:ext cx="3818426" cy="1002091"/>
            <a:chOff x="6203153" y="2615080"/>
            <a:chExt cx="3818426" cy="1002091"/>
          </a:xfrm>
        </p:grpSpPr>
        <p:sp>
          <p:nvSpPr>
            <p:cNvPr id="44" name="正方形/長方形 43">
              <a:extLst>
                <a:ext uri="{FF2B5EF4-FFF2-40B4-BE49-F238E27FC236}">
                  <a16:creationId xmlns:a16="http://schemas.microsoft.com/office/drawing/2014/main" id="{2BDA1D57-13AD-40D9-BF72-2ADA97C5DE8B}"/>
                </a:ext>
              </a:extLst>
            </p:cNvPr>
            <p:cNvSpPr/>
            <p:nvPr/>
          </p:nvSpPr>
          <p:spPr>
            <a:xfrm>
              <a:off x="6203153" y="2660338"/>
              <a:ext cx="2468306" cy="932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47" name="正方形/長方形 46">
              <a:extLst>
                <a:ext uri="{FF2B5EF4-FFF2-40B4-BE49-F238E27FC236}">
                  <a16:creationId xmlns:a16="http://schemas.microsoft.com/office/drawing/2014/main" id="{3B5FB465-4E29-456E-A75A-EE780A426395}"/>
                </a:ext>
              </a:extLst>
            </p:cNvPr>
            <p:cNvSpPr/>
            <p:nvPr/>
          </p:nvSpPr>
          <p:spPr>
            <a:xfrm>
              <a:off x="6216361" y="2615080"/>
              <a:ext cx="3805218" cy="1002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100"/>
                </a:lnSpc>
              </a:pP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等値線：気候値</a:t>
              </a:r>
              <a:r>
                <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rPr>
                <a:t>(m)</a:t>
              </a:r>
            </a:p>
            <a:p>
              <a:pPr>
                <a:lnSpc>
                  <a:spcPts val="2100"/>
                </a:lnSpc>
              </a:pP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陰影：気候値からの偏差</a:t>
              </a:r>
              <a:r>
                <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rPr>
                <a:t>(m)</a:t>
              </a:r>
            </a:p>
            <a:p>
              <a:pPr>
                <a:lnSpc>
                  <a:spcPts val="2100"/>
                </a:lnSpc>
              </a:pP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網掛け：信頼係数</a:t>
              </a:r>
              <a:r>
                <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rPr>
                <a:t>90</a:t>
              </a: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％以上</a:t>
              </a:r>
              <a:endPar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endParaRPr>
            </a:p>
          </p:txBody>
        </p:sp>
      </p:grpSp>
      <p:grpSp>
        <p:nvGrpSpPr>
          <p:cNvPr id="48" name="グループ化 47">
            <a:extLst>
              <a:ext uri="{FF2B5EF4-FFF2-40B4-BE49-F238E27FC236}">
                <a16:creationId xmlns:a16="http://schemas.microsoft.com/office/drawing/2014/main" id="{FE27E26D-B645-4927-A4E9-F0CE6D369D8B}"/>
              </a:ext>
            </a:extLst>
          </p:cNvPr>
          <p:cNvGrpSpPr/>
          <p:nvPr/>
        </p:nvGrpSpPr>
        <p:grpSpPr>
          <a:xfrm>
            <a:off x="6202651" y="2618225"/>
            <a:ext cx="3805218" cy="1002091"/>
            <a:chOff x="6203153" y="5577237"/>
            <a:chExt cx="3805218" cy="1002091"/>
          </a:xfrm>
        </p:grpSpPr>
        <p:sp>
          <p:nvSpPr>
            <p:cNvPr id="49" name="正方形/長方形 48">
              <a:extLst>
                <a:ext uri="{FF2B5EF4-FFF2-40B4-BE49-F238E27FC236}">
                  <a16:creationId xmlns:a16="http://schemas.microsoft.com/office/drawing/2014/main" id="{91BDA292-1812-4CA1-97C1-4410CD8365BA}"/>
                </a:ext>
              </a:extLst>
            </p:cNvPr>
            <p:cNvSpPr/>
            <p:nvPr/>
          </p:nvSpPr>
          <p:spPr>
            <a:xfrm>
              <a:off x="6203153" y="5615354"/>
              <a:ext cx="2468306" cy="93216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latin typeface="メイリオ" panose="020B0604030504040204" pitchFamily="50" charset="-128"/>
              </a:endParaRPr>
            </a:p>
          </p:txBody>
        </p:sp>
        <p:sp>
          <p:nvSpPr>
            <p:cNvPr id="75" name="正方形/長方形 74">
              <a:extLst>
                <a:ext uri="{FF2B5EF4-FFF2-40B4-BE49-F238E27FC236}">
                  <a16:creationId xmlns:a16="http://schemas.microsoft.com/office/drawing/2014/main" id="{18677718-78AA-4549-8D0B-DE32CE0A5134}"/>
                </a:ext>
              </a:extLst>
            </p:cNvPr>
            <p:cNvSpPr/>
            <p:nvPr/>
          </p:nvSpPr>
          <p:spPr>
            <a:xfrm>
              <a:off x="6203153" y="5577237"/>
              <a:ext cx="3805218" cy="1002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100"/>
                </a:lnSpc>
              </a:pP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等値線：近年－冷夏年</a:t>
              </a:r>
              <a:r>
                <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rPr>
                <a:t>(m)</a:t>
              </a:r>
            </a:p>
            <a:p>
              <a:pPr>
                <a:lnSpc>
                  <a:spcPts val="2100"/>
                </a:lnSpc>
              </a:pP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陰影：信頼係数</a:t>
              </a:r>
              <a:r>
                <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rPr>
                <a:t>90</a:t>
              </a: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％以上</a:t>
              </a:r>
              <a:endPar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endParaRPr>
            </a:p>
          </p:txBody>
        </p:sp>
      </p:grpSp>
      <p:sp>
        <p:nvSpPr>
          <p:cNvPr id="77" name="テキスト ボックス 76">
            <a:extLst>
              <a:ext uri="{FF2B5EF4-FFF2-40B4-BE49-F238E27FC236}">
                <a16:creationId xmlns:a16="http://schemas.microsoft.com/office/drawing/2014/main" id="{743D8898-1050-4445-9A8D-91A9323D9746}"/>
              </a:ext>
            </a:extLst>
          </p:cNvPr>
          <p:cNvSpPr txBox="1"/>
          <p:nvPr/>
        </p:nvSpPr>
        <p:spPr>
          <a:xfrm>
            <a:off x="6084236" y="621079"/>
            <a:ext cx="2990352" cy="2137307"/>
          </a:xfrm>
          <a:prstGeom prst="rect">
            <a:avLst/>
          </a:prstGeom>
        </p:spPr>
        <p:txBody>
          <a:bodyPr vert="horz" wrap="square" lIns="91440" tIns="45720" rIns="91440" bIns="45720" rtlCol="0">
            <a:normAutofit/>
          </a:bodyPr>
          <a:lstStyle/>
          <a:p>
            <a:pPr algn="l">
              <a:lnSpc>
                <a:spcPts val="2160"/>
              </a:lnSpc>
            </a:pPr>
            <a:r>
              <a:rPr kumimoji="1" lang="ja-JP" altLang="en-US" sz="1800" b="1">
                <a:latin typeface="メイリオ" panose="020B0604030504040204" pitchFamily="50" charset="-128"/>
                <a:ea typeface="メイリオ" panose="020B0604030504040204" pitchFamily="50" charset="-128"/>
              </a:rPr>
              <a:t>オホーツク海付近，</a:t>
            </a:r>
            <a:endParaRPr kumimoji="1" lang="en-US" altLang="ja-JP" sz="1800" b="1">
              <a:latin typeface="メイリオ" panose="020B0604030504040204" pitchFamily="50" charset="-128"/>
              <a:ea typeface="メイリオ" panose="020B0604030504040204" pitchFamily="50" charset="-128"/>
            </a:endParaRPr>
          </a:p>
          <a:p>
            <a:pPr algn="l">
              <a:lnSpc>
                <a:spcPts val="2160"/>
              </a:lnSpc>
            </a:pPr>
            <a:r>
              <a:rPr kumimoji="1" lang="ja-JP" altLang="en-US" sz="1800" b="1">
                <a:latin typeface="メイリオ" panose="020B0604030504040204" pitchFamily="50" charset="-128"/>
                <a:ea typeface="メイリオ" panose="020B0604030504040204" pitchFamily="50" charset="-128"/>
              </a:rPr>
              <a:t>フィリピン海付近に</a:t>
            </a:r>
            <a:endParaRPr kumimoji="1" lang="en-US" altLang="ja-JP" sz="1800" b="1">
              <a:latin typeface="メイリオ" panose="020B0604030504040204" pitchFamily="50" charset="-128"/>
              <a:ea typeface="メイリオ" panose="020B0604030504040204" pitchFamily="50" charset="-128"/>
            </a:endParaRPr>
          </a:p>
          <a:p>
            <a:pPr algn="l">
              <a:lnSpc>
                <a:spcPts val="2160"/>
              </a:lnSpc>
            </a:pPr>
            <a:r>
              <a:rPr kumimoji="1" lang="ja-JP" altLang="en-US" b="1">
                <a:latin typeface="メイリオ" panose="020B0604030504040204" pitchFamily="50" charset="-128"/>
                <a:ea typeface="メイリオ" panose="020B0604030504040204" pitchFamily="50" charset="-128"/>
              </a:rPr>
              <a:t>有意な差は見られない</a:t>
            </a:r>
            <a:endParaRPr kumimoji="1" lang="en-US" altLang="ja-JP" b="1">
              <a:latin typeface="メイリオ" panose="020B0604030504040204" pitchFamily="50" charset="-128"/>
              <a:ea typeface="メイリオ" panose="020B0604030504040204" pitchFamily="50" charset="-128"/>
            </a:endParaRPr>
          </a:p>
        </p:txBody>
      </p:sp>
      <p:sp>
        <p:nvSpPr>
          <p:cNvPr id="78" name="テキスト ボックス 77">
            <a:extLst>
              <a:ext uri="{FF2B5EF4-FFF2-40B4-BE49-F238E27FC236}">
                <a16:creationId xmlns:a16="http://schemas.microsoft.com/office/drawing/2014/main" id="{B43085E4-C676-410B-9A8D-9D448796197E}"/>
              </a:ext>
            </a:extLst>
          </p:cNvPr>
          <p:cNvSpPr txBox="1"/>
          <p:nvPr/>
        </p:nvSpPr>
        <p:spPr>
          <a:xfrm>
            <a:off x="5857058" y="1089344"/>
            <a:ext cx="3278900" cy="1784208"/>
          </a:xfrm>
          <a:prstGeom prst="rect">
            <a:avLst/>
          </a:prstGeom>
        </p:spPr>
        <p:txBody>
          <a:bodyPr vert="horz" wrap="square" lIns="91440" tIns="45720" rIns="91440" bIns="45720" rtlCol="0">
            <a:normAutofit/>
          </a:bodyPr>
          <a:lstStyle/>
          <a:p>
            <a:pPr algn="l">
              <a:lnSpc>
                <a:spcPts val="2160"/>
              </a:lnSpc>
            </a:pPr>
            <a:endParaRPr kumimoji="1" lang="en-US" altLang="ja-JP" sz="1800" b="1">
              <a:latin typeface="メイリオ" panose="020B0604030504040204" pitchFamily="50" charset="-128"/>
              <a:ea typeface="メイリオ" panose="020B0604030504040204" pitchFamily="50" charset="-128"/>
            </a:endParaRPr>
          </a:p>
          <a:p>
            <a:pPr algn="l">
              <a:lnSpc>
                <a:spcPts val="2160"/>
              </a:lnSpc>
            </a:pPr>
            <a:endParaRPr kumimoji="1" lang="en-US" altLang="ja-JP" b="1">
              <a:latin typeface="メイリオ" panose="020B0604030504040204" pitchFamily="50" charset="-128"/>
              <a:ea typeface="メイリオ" panose="020B0604030504040204" pitchFamily="50" charset="-128"/>
            </a:endParaRPr>
          </a:p>
          <a:p>
            <a:pPr algn="l">
              <a:lnSpc>
                <a:spcPts val="2160"/>
              </a:lnSpc>
            </a:pPr>
            <a:r>
              <a:rPr kumimoji="1" lang="ja-JP" altLang="en-US" sz="1800" b="1">
                <a:latin typeface="メイリオ" panose="020B0604030504040204" pitchFamily="50" charset="-128"/>
                <a:ea typeface="メイリオ" panose="020B0604030504040204" pitchFamily="50" charset="-128"/>
              </a:rPr>
              <a:t>・</a:t>
            </a:r>
            <a:endParaRPr kumimoji="1" lang="en-US" altLang="ja-JP" sz="1800" b="1">
              <a:latin typeface="メイリオ" panose="020B0604030504040204" pitchFamily="50" charset="-128"/>
              <a:ea typeface="メイリオ" panose="020B0604030504040204" pitchFamily="50" charset="-128"/>
            </a:endParaRPr>
          </a:p>
          <a:p>
            <a:pPr algn="l">
              <a:lnSpc>
                <a:spcPts val="2160"/>
              </a:lnSpc>
            </a:pPr>
            <a:endParaRPr kumimoji="1" lang="ja-JP" altLang="en-US" sz="1800" b="1">
              <a:latin typeface="メイリオ" panose="020B0604030504040204" pitchFamily="50" charset="-128"/>
              <a:ea typeface="メイリオ" panose="020B0604030504040204" pitchFamily="50" charset="-128"/>
            </a:endParaRPr>
          </a:p>
        </p:txBody>
      </p:sp>
    </p:spTree>
    <p:custDataLst>
      <p:tags r:id="rId1"/>
    </p:custDataLst>
    <p:extLst>
      <p:ext uri="{BB962C8B-B14F-4D97-AF65-F5344CB8AC3E}">
        <p14:creationId xmlns:p14="http://schemas.microsoft.com/office/powerpoint/2010/main" val="3412701562"/>
      </p:ext>
    </p:extLst>
  </p:cSld>
  <p:clrMapOvr>
    <a:masterClrMapping/>
  </p:clrMapOvr>
  <mc:AlternateContent xmlns:mc="http://schemas.openxmlformats.org/markup-compatibility/2006" xmlns:p14="http://schemas.microsoft.com/office/powerpoint/2010/main">
    <mc:Choice Requires="p14">
      <p:transition spd="slow" p14:dur="2000" advTm="13266"/>
    </mc:Choice>
    <mc:Fallback xmlns="">
      <p:transition spd="slow" advTm="132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グループ化 29">
            <a:extLst>
              <a:ext uri="{FF2B5EF4-FFF2-40B4-BE49-F238E27FC236}">
                <a16:creationId xmlns:a16="http://schemas.microsoft.com/office/drawing/2014/main" id="{A82FAA0A-03E4-4D1F-A4AB-F5AD581D3863}"/>
              </a:ext>
            </a:extLst>
          </p:cNvPr>
          <p:cNvGrpSpPr/>
          <p:nvPr/>
        </p:nvGrpSpPr>
        <p:grpSpPr>
          <a:xfrm>
            <a:off x="5776460" y="450770"/>
            <a:ext cx="3236968" cy="2476317"/>
            <a:chOff x="5820910" y="1392192"/>
            <a:chExt cx="3236968" cy="2476317"/>
          </a:xfrm>
        </p:grpSpPr>
        <p:grpSp>
          <p:nvGrpSpPr>
            <p:cNvPr id="28" name="グループ化 27">
              <a:extLst>
                <a:ext uri="{FF2B5EF4-FFF2-40B4-BE49-F238E27FC236}">
                  <a16:creationId xmlns:a16="http://schemas.microsoft.com/office/drawing/2014/main" id="{2C17AECD-15D6-4BB0-A5A4-00B3BB7C9177}"/>
                </a:ext>
              </a:extLst>
            </p:cNvPr>
            <p:cNvGrpSpPr/>
            <p:nvPr/>
          </p:nvGrpSpPr>
          <p:grpSpPr>
            <a:xfrm>
              <a:off x="5820910" y="1718004"/>
              <a:ext cx="3236968" cy="2150505"/>
              <a:chOff x="5820910" y="1225482"/>
              <a:chExt cx="3236968" cy="2150505"/>
            </a:xfrm>
          </p:grpSpPr>
          <p:sp>
            <p:nvSpPr>
              <p:cNvPr id="25" name="テキスト ボックス 24">
                <a:extLst>
                  <a:ext uri="{FF2B5EF4-FFF2-40B4-BE49-F238E27FC236}">
                    <a16:creationId xmlns:a16="http://schemas.microsoft.com/office/drawing/2014/main" id="{8902C1C1-E7B2-4BAC-86E9-081B0293BA77}"/>
                  </a:ext>
                </a:extLst>
              </p:cNvPr>
              <p:cNvSpPr txBox="1"/>
              <p:nvPr/>
            </p:nvSpPr>
            <p:spPr>
              <a:xfrm>
                <a:off x="5820910" y="1225482"/>
                <a:ext cx="3178198" cy="1595545"/>
              </a:xfrm>
              <a:prstGeom prst="rect">
                <a:avLst/>
              </a:prstGeom>
              <a:solidFill>
                <a:schemeClr val="accent1">
                  <a:lumMod val="40000"/>
                  <a:lumOff val="60000"/>
                </a:schemeClr>
              </a:solidFill>
            </p:spPr>
            <p:txBody>
              <a:bodyPr vert="horz" wrap="square" lIns="91440" tIns="45720" rIns="91440" bIns="45720" rtlCol="0">
                <a:normAutofit/>
              </a:bodyPr>
              <a:lstStyle/>
              <a:p>
                <a:pPr algn="l">
                  <a:lnSpc>
                    <a:spcPts val="2400"/>
                  </a:lnSpc>
                </a:pPr>
                <a:r>
                  <a:rPr kumimoji="1" lang="ja-JP" altLang="en-US" sz="1800" b="1">
                    <a:latin typeface="メイリオ" panose="020B0604030504040204" pitchFamily="50" charset="-128"/>
                    <a:ea typeface="メイリオ" panose="020B0604030504040204" pitchFamily="50" charset="-128"/>
                  </a:rPr>
                  <a:t>・</a:t>
                </a:r>
                <a:endParaRPr kumimoji="1" lang="en-US" altLang="ja-JP" sz="1800" b="1">
                  <a:latin typeface="メイリオ" panose="020B0604030504040204" pitchFamily="50" charset="-128"/>
                  <a:ea typeface="メイリオ" panose="020B0604030504040204" pitchFamily="50" charset="-128"/>
                </a:endParaRPr>
              </a:p>
              <a:p>
                <a:pPr algn="l">
                  <a:lnSpc>
                    <a:spcPts val="2400"/>
                  </a:lnSpc>
                </a:pPr>
                <a:r>
                  <a:rPr kumimoji="1" lang="ja-JP" altLang="en-US" sz="1800" b="1">
                    <a:latin typeface="メイリオ" panose="020B0604030504040204" pitchFamily="50" charset="-128"/>
                    <a:ea typeface="メイリオ" panose="020B0604030504040204" pitchFamily="50" charset="-128"/>
                  </a:rPr>
                  <a:t>・</a:t>
                </a:r>
                <a:endParaRPr kumimoji="1" lang="en-US" altLang="ja-JP" sz="1800" b="1">
                  <a:latin typeface="メイリオ" panose="020B0604030504040204" pitchFamily="50" charset="-128"/>
                  <a:ea typeface="メイリオ" panose="020B0604030504040204" pitchFamily="50" charset="-128"/>
                </a:endParaRPr>
              </a:p>
              <a:p>
                <a:pPr algn="l">
                  <a:lnSpc>
                    <a:spcPts val="2400"/>
                  </a:lnSpc>
                </a:pPr>
                <a:r>
                  <a:rPr kumimoji="1" lang="ja-JP" altLang="en-US" b="1">
                    <a:latin typeface="メイリオ" panose="020B0604030504040204" pitchFamily="50" charset="-128"/>
                    <a:ea typeface="メイリオ" panose="020B0604030504040204" pitchFamily="50" charset="-128"/>
                  </a:rPr>
                  <a:t>・</a:t>
                </a:r>
                <a:endParaRPr kumimoji="1" lang="en-US" altLang="ja-JP" b="1">
                  <a:latin typeface="メイリオ" panose="020B0604030504040204" pitchFamily="50" charset="-128"/>
                  <a:ea typeface="メイリオ" panose="020B0604030504040204" pitchFamily="50" charset="-128"/>
                </a:endParaRPr>
              </a:p>
              <a:p>
                <a:pPr algn="l">
                  <a:lnSpc>
                    <a:spcPts val="2400"/>
                  </a:lnSpc>
                </a:pPr>
                <a:r>
                  <a:rPr kumimoji="1" lang="ja-JP" altLang="en-US" b="1">
                    <a:latin typeface="メイリオ" panose="020B0604030504040204" pitchFamily="50" charset="-128"/>
                    <a:ea typeface="メイリオ" panose="020B0604030504040204" pitchFamily="50" charset="-128"/>
                  </a:rPr>
                  <a:t>・</a:t>
                </a:r>
                <a:endParaRPr kumimoji="1" lang="en-US" altLang="ja-JP" b="1">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E27A73CF-C76B-4547-8C60-7C40406106D3}"/>
                  </a:ext>
                </a:extLst>
              </p:cNvPr>
              <p:cNvSpPr txBox="1"/>
              <p:nvPr/>
            </p:nvSpPr>
            <p:spPr>
              <a:xfrm>
                <a:off x="6067526" y="1238680"/>
                <a:ext cx="2990352" cy="2137307"/>
              </a:xfrm>
              <a:prstGeom prst="rect">
                <a:avLst/>
              </a:prstGeom>
            </p:spPr>
            <p:txBody>
              <a:bodyPr vert="horz" wrap="square" lIns="91440" tIns="45720" rIns="91440" bIns="45720" rtlCol="0">
                <a:normAutofit/>
              </a:bodyPr>
              <a:lstStyle/>
              <a:p>
                <a:pPr algn="l">
                  <a:lnSpc>
                    <a:spcPts val="2400"/>
                  </a:lnSpc>
                </a:pPr>
                <a:r>
                  <a:rPr kumimoji="1" lang="ja-JP" altLang="en-US" sz="1800" b="1">
                    <a:latin typeface="メイリオ" panose="020B0604030504040204" pitchFamily="50" charset="-128"/>
                    <a:ea typeface="メイリオ" panose="020B0604030504040204" pitchFamily="50" charset="-128"/>
                  </a:rPr>
                  <a:t>海面水温が正偏差</a:t>
                </a:r>
                <a:endParaRPr kumimoji="1" lang="en-US" altLang="ja-JP" sz="1800" b="1">
                  <a:latin typeface="メイリオ" panose="020B0604030504040204" pitchFamily="50" charset="-128"/>
                  <a:ea typeface="メイリオ" panose="020B0604030504040204" pitchFamily="50" charset="-128"/>
                </a:endParaRPr>
              </a:p>
              <a:p>
                <a:pPr algn="l">
                  <a:lnSpc>
                    <a:spcPts val="2400"/>
                  </a:lnSpc>
                </a:pPr>
                <a:r>
                  <a:rPr kumimoji="1" lang="ja-JP" altLang="en-US" sz="1800" b="1">
                    <a:latin typeface="メイリオ" panose="020B0604030504040204" pitchFamily="50" charset="-128"/>
                    <a:ea typeface="メイリオ" panose="020B0604030504040204" pitchFamily="50" charset="-128"/>
                  </a:rPr>
                  <a:t>日本付近は高気圧偏差</a:t>
                </a:r>
                <a:endParaRPr kumimoji="1" lang="en-US" altLang="ja-JP" sz="1800" b="1">
                  <a:latin typeface="メイリオ" panose="020B0604030504040204" pitchFamily="50" charset="-128"/>
                  <a:ea typeface="メイリオ" panose="020B0604030504040204" pitchFamily="50" charset="-128"/>
                </a:endParaRPr>
              </a:p>
              <a:p>
                <a:pPr algn="l">
                  <a:lnSpc>
                    <a:spcPts val="2400"/>
                  </a:lnSpc>
                </a:pPr>
                <a:r>
                  <a:rPr kumimoji="1" lang="ja-JP" altLang="en-US" sz="1800" b="1">
                    <a:latin typeface="メイリオ" panose="020B0604030504040204" pitchFamily="50" charset="-128"/>
                    <a:ea typeface="メイリオ" panose="020B0604030504040204" pitchFamily="50" charset="-128"/>
                  </a:rPr>
                  <a:t>オホーツク海付近に特徴</a:t>
                </a:r>
                <a:r>
                  <a:rPr kumimoji="1" lang="en-US" altLang="ja-JP" sz="2400" b="1">
                    <a:latin typeface="メイリオ" panose="020B0604030504040204" pitchFamily="50" charset="-128"/>
                    <a:ea typeface="メイリオ" panose="020B0604030504040204" pitchFamily="50" charset="-128"/>
                  </a:rPr>
                  <a:t>×</a:t>
                </a:r>
              </a:p>
              <a:p>
                <a:pPr algn="l">
                  <a:lnSpc>
                    <a:spcPts val="2400"/>
                  </a:lnSpc>
                </a:pPr>
                <a:r>
                  <a:rPr kumimoji="1" lang="ja-JP" altLang="en-US" sz="1800" b="1">
                    <a:latin typeface="メイリオ" panose="020B0604030504040204" pitchFamily="50" charset="-128"/>
                    <a:ea typeface="メイリオ" panose="020B0604030504040204" pitchFamily="50" charset="-128"/>
                  </a:rPr>
                  <a:t>負の</a:t>
                </a:r>
                <a:r>
                  <a:rPr kumimoji="1" lang="en-US" altLang="ja-JP" sz="1800" b="1">
                    <a:latin typeface="メイリオ" panose="020B0604030504040204" pitchFamily="50" charset="-128"/>
                    <a:ea typeface="メイリオ" panose="020B0604030504040204" pitchFamily="50" charset="-128"/>
                  </a:rPr>
                  <a:t>PJ</a:t>
                </a:r>
                <a:r>
                  <a:rPr kumimoji="1" lang="ja-JP" altLang="en-US" sz="1800" b="1">
                    <a:latin typeface="メイリオ" panose="020B0604030504040204" pitchFamily="50" charset="-128"/>
                    <a:ea typeface="メイリオ" panose="020B0604030504040204" pitchFamily="50" charset="-128"/>
                  </a:rPr>
                  <a:t>パターンのような</a:t>
                </a:r>
                <a:endParaRPr kumimoji="1" lang="en-US" altLang="ja-JP" sz="1800" b="1">
                  <a:latin typeface="メイリオ" panose="020B0604030504040204" pitchFamily="50" charset="-128"/>
                  <a:ea typeface="メイリオ" panose="020B0604030504040204" pitchFamily="50" charset="-128"/>
                </a:endParaRPr>
              </a:p>
              <a:p>
                <a:pPr algn="l">
                  <a:lnSpc>
                    <a:spcPts val="2400"/>
                  </a:lnSpc>
                </a:pPr>
                <a:r>
                  <a:rPr kumimoji="1" lang="ja-JP" altLang="en-US" sz="1800" b="1">
                    <a:latin typeface="メイリオ" panose="020B0604030504040204" pitchFamily="50" charset="-128"/>
                    <a:ea typeface="メイリオ" panose="020B0604030504040204" pitchFamily="50" charset="-128"/>
                  </a:rPr>
                  <a:t>構造</a:t>
                </a:r>
                <a:r>
                  <a:rPr kumimoji="1" lang="en-US" altLang="ja-JP" sz="2400" b="1">
                    <a:latin typeface="メイリオ" panose="020B0604030504040204" pitchFamily="50" charset="-128"/>
                    <a:ea typeface="メイリオ" panose="020B0604030504040204" pitchFamily="50" charset="-128"/>
                  </a:rPr>
                  <a:t>×</a:t>
                </a:r>
              </a:p>
              <a:p>
                <a:pPr algn="l">
                  <a:lnSpc>
                    <a:spcPts val="2400"/>
                  </a:lnSpc>
                </a:pPr>
                <a:endParaRPr kumimoji="1" lang="en-US" altLang="ja-JP" b="1">
                  <a:latin typeface="メイリオ" panose="020B0604030504040204" pitchFamily="50" charset="-128"/>
                  <a:ea typeface="メイリオ" panose="020B0604030504040204" pitchFamily="50" charset="-128"/>
                </a:endParaRPr>
              </a:p>
              <a:p>
                <a:pPr algn="l">
                  <a:lnSpc>
                    <a:spcPts val="2400"/>
                  </a:lnSpc>
                </a:pPr>
                <a:endParaRPr kumimoji="1" lang="ja-JP" altLang="en-US" sz="1800" b="1">
                  <a:latin typeface="メイリオ" panose="020B0604030504040204" pitchFamily="50" charset="-128"/>
                  <a:ea typeface="メイリオ" panose="020B0604030504040204" pitchFamily="50" charset="-128"/>
                </a:endParaRPr>
              </a:p>
            </p:txBody>
          </p:sp>
        </p:grpSp>
        <p:sp>
          <p:nvSpPr>
            <p:cNvPr id="29" name="正方形/長方形 28">
              <a:extLst>
                <a:ext uri="{FF2B5EF4-FFF2-40B4-BE49-F238E27FC236}">
                  <a16:creationId xmlns:a16="http://schemas.microsoft.com/office/drawing/2014/main" id="{F1793762-6574-4955-9993-B44E225CC31E}"/>
                </a:ext>
              </a:extLst>
            </p:cNvPr>
            <p:cNvSpPr/>
            <p:nvPr/>
          </p:nvSpPr>
          <p:spPr>
            <a:xfrm>
              <a:off x="6067526" y="1392192"/>
              <a:ext cx="2429108" cy="41403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a:latin typeface="メイリオ" panose="020B0604030504040204" pitchFamily="50" charset="-128"/>
                  <a:ea typeface="メイリオ" panose="020B0604030504040204" pitchFamily="50" charset="-128"/>
                </a:rPr>
                <a:t>近年の平均的な特徴</a:t>
              </a:r>
            </a:p>
          </p:txBody>
        </p:sp>
      </p:grpSp>
      <p:sp>
        <p:nvSpPr>
          <p:cNvPr id="3" name="タイトル 2">
            <a:extLst>
              <a:ext uri="{FF2B5EF4-FFF2-40B4-BE49-F238E27FC236}">
                <a16:creationId xmlns:a16="http://schemas.microsoft.com/office/drawing/2014/main" id="{4E64BA4C-9848-43B3-9DAA-36D1E4461371}"/>
              </a:ext>
            </a:extLst>
          </p:cNvPr>
          <p:cNvSpPr>
            <a:spLocks noGrp="1"/>
          </p:cNvSpPr>
          <p:nvPr>
            <p:ph type="title"/>
          </p:nvPr>
        </p:nvSpPr>
        <p:spPr/>
        <p:txBody>
          <a:bodyPr/>
          <a:lstStyle/>
          <a:p>
            <a:r>
              <a:rPr kumimoji="1" lang="ja-JP" altLang="en-US"/>
              <a:t>ここまでの近年の特徴から</a:t>
            </a:r>
          </a:p>
        </p:txBody>
      </p:sp>
      <p:sp>
        <p:nvSpPr>
          <p:cNvPr id="4" name="スライド番号プレースホルダー 3">
            <a:extLst>
              <a:ext uri="{FF2B5EF4-FFF2-40B4-BE49-F238E27FC236}">
                <a16:creationId xmlns:a16="http://schemas.microsoft.com/office/drawing/2014/main" id="{B70A0A32-370C-45C0-8723-9E2E02DDEED9}"/>
              </a:ext>
            </a:extLst>
          </p:cNvPr>
          <p:cNvSpPr>
            <a:spLocks noGrp="1"/>
          </p:cNvSpPr>
          <p:nvPr>
            <p:ph type="sldNum" sz="quarter" idx="12"/>
          </p:nvPr>
        </p:nvSpPr>
        <p:spPr/>
        <p:txBody>
          <a:bodyPr/>
          <a:lstStyle/>
          <a:p>
            <a:fld id="{059AD247-B2A3-4F45-9656-C7AEB2D890CE}" type="slidenum">
              <a:rPr kumimoji="1" lang="ja-JP" altLang="en-US" smtClean="0"/>
              <a:pPr/>
              <a:t>7</a:t>
            </a:fld>
            <a:endParaRPr kumimoji="1" lang="ja-JP" altLang="en-US"/>
          </a:p>
        </p:txBody>
      </p:sp>
      <p:grpSp>
        <p:nvGrpSpPr>
          <p:cNvPr id="7" name="グループ化 6">
            <a:extLst>
              <a:ext uri="{FF2B5EF4-FFF2-40B4-BE49-F238E27FC236}">
                <a16:creationId xmlns:a16="http://schemas.microsoft.com/office/drawing/2014/main" id="{9CECEA39-B835-4EA8-A178-1E27777941AB}"/>
              </a:ext>
            </a:extLst>
          </p:cNvPr>
          <p:cNvGrpSpPr/>
          <p:nvPr/>
        </p:nvGrpSpPr>
        <p:grpSpPr>
          <a:xfrm>
            <a:off x="183998" y="5928422"/>
            <a:ext cx="5309228" cy="795494"/>
            <a:chOff x="621016" y="3367102"/>
            <a:chExt cx="7537555" cy="1522224"/>
          </a:xfrm>
          <a:solidFill>
            <a:schemeClr val="bg1"/>
          </a:solidFill>
        </p:grpSpPr>
        <p:sp>
          <p:nvSpPr>
            <p:cNvPr id="8" name="正方形/長方形 7">
              <a:extLst>
                <a:ext uri="{FF2B5EF4-FFF2-40B4-BE49-F238E27FC236}">
                  <a16:creationId xmlns:a16="http://schemas.microsoft.com/office/drawing/2014/main" id="{C0AC9A03-BDA6-4332-8C3C-EC3EC006D09A}"/>
                </a:ext>
              </a:extLst>
            </p:cNvPr>
            <p:cNvSpPr/>
            <p:nvPr/>
          </p:nvSpPr>
          <p:spPr>
            <a:xfrm>
              <a:off x="621016" y="3367102"/>
              <a:ext cx="7537555" cy="15222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a:solidFill>
                    <a:schemeClr val="bg1"/>
                  </a:solidFill>
                  <a:latin typeface="メイリオ" panose="020B0604030504040204" pitchFamily="50" charset="-128"/>
                  <a:ea typeface="メイリオ" panose="020B0604030504040204" pitchFamily="50" charset="-128"/>
                </a:rPr>
                <a:t>　　</a:t>
              </a:r>
              <a:endParaRPr kumimoji="1" lang="en-US" altLang="ja-JP" sz="2400">
                <a:solidFill>
                  <a:schemeClr val="bg1"/>
                </a:solidFill>
                <a:latin typeface="メイリオ" panose="020B0604030504040204" pitchFamily="50" charset="-128"/>
                <a:ea typeface="メイリオ" panose="020B0604030504040204" pitchFamily="50" charset="-128"/>
              </a:endParaRPr>
            </a:p>
          </p:txBody>
        </p:sp>
        <p:grpSp>
          <p:nvGrpSpPr>
            <p:cNvPr id="9" name="グループ化 8">
              <a:extLst>
                <a:ext uri="{FF2B5EF4-FFF2-40B4-BE49-F238E27FC236}">
                  <a16:creationId xmlns:a16="http://schemas.microsoft.com/office/drawing/2014/main" id="{F85A13E1-F432-41F0-989B-F933E8C04418}"/>
                </a:ext>
              </a:extLst>
            </p:cNvPr>
            <p:cNvGrpSpPr/>
            <p:nvPr/>
          </p:nvGrpSpPr>
          <p:grpSpPr>
            <a:xfrm>
              <a:off x="900112" y="3367102"/>
              <a:ext cx="7236282" cy="1522224"/>
              <a:chOff x="694171" y="4210820"/>
              <a:chExt cx="7236282" cy="1177446"/>
            </a:xfrm>
            <a:grpFill/>
          </p:grpSpPr>
          <p:sp>
            <p:nvSpPr>
              <p:cNvPr id="10" name="正方形/長方形 9">
                <a:extLst>
                  <a:ext uri="{FF2B5EF4-FFF2-40B4-BE49-F238E27FC236}">
                    <a16:creationId xmlns:a16="http://schemas.microsoft.com/office/drawing/2014/main" id="{CCBE1FF4-1EFF-4B69-BC41-9FBA957ABC26}"/>
                  </a:ext>
                </a:extLst>
              </p:cNvPr>
              <p:cNvSpPr/>
              <p:nvPr/>
            </p:nvSpPr>
            <p:spPr>
              <a:xfrm>
                <a:off x="1122609" y="4210820"/>
                <a:ext cx="6807844" cy="11774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900"/>
                  </a:lnSpc>
                </a:pPr>
                <a:r>
                  <a:rPr kumimoji="1" lang="ja-JP" altLang="en-US">
                    <a:solidFill>
                      <a:schemeClr val="tx1"/>
                    </a:solidFill>
                    <a:latin typeface="メイリオ" panose="020B0604030504040204" pitchFamily="50" charset="-128"/>
                    <a:ea typeface="メイリオ" panose="020B0604030504040204" pitchFamily="50" charset="-128"/>
                  </a:rPr>
                  <a:t>　　①オホーツク海高気圧が発達していない</a:t>
                </a:r>
                <a:endParaRPr kumimoji="1" lang="en-US" altLang="ja-JP">
                  <a:solidFill>
                    <a:schemeClr val="tx1"/>
                  </a:solidFill>
                  <a:latin typeface="メイリオ" panose="020B0604030504040204" pitchFamily="50" charset="-128"/>
                  <a:ea typeface="メイリオ" panose="020B0604030504040204" pitchFamily="50" charset="-128"/>
                </a:endParaRPr>
              </a:p>
              <a:p>
                <a:pPr>
                  <a:lnSpc>
                    <a:spcPts val="2900"/>
                  </a:lnSpc>
                </a:pPr>
                <a:r>
                  <a:rPr kumimoji="1" lang="ja-JP" altLang="en-US">
                    <a:solidFill>
                      <a:schemeClr val="tx1"/>
                    </a:solidFill>
                    <a:latin typeface="メイリオ" panose="020B0604030504040204" pitchFamily="50" charset="-128"/>
                    <a:ea typeface="メイリオ" panose="020B0604030504040204" pitchFamily="50" charset="-128"/>
                  </a:rPr>
                  <a:t>　　②負の</a:t>
                </a:r>
                <a:r>
                  <a:rPr kumimoji="1" lang="en-US" altLang="ja-JP">
                    <a:solidFill>
                      <a:schemeClr val="tx1"/>
                    </a:solidFill>
                    <a:latin typeface="メイリオ" panose="020B0604030504040204" pitchFamily="50" charset="-128"/>
                    <a:ea typeface="メイリオ" panose="020B0604030504040204" pitchFamily="50" charset="-128"/>
                  </a:rPr>
                  <a:t>PJ</a:t>
                </a:r>
                <a:r>
                  <a:rPr kumimoji="1" lang="ja-JP" altLang="en-US">
                    <a:solidFill>
                      <a:schemeClr val="tx1"/>
                    </a:solidFill>
                    <a:latin typeface="メイリオ" panose="020B0604030504040204" pitchFamily="50" charset="-128"/>
                    <a:ea typeface="メイリオ" panose="020B0604030504040204" pitchFamily="50" charset="-128"/>
                  </a:rPr>
                  <a:t>パターンが発生していない</a:t>
                </a:r>
                <a:endParaRPr kumimoji="1" lang="en-US" altLang="ja-JP">
                  <a:solidFill>
                    <a:schemeClr val="tx1"/>
                  </a:solidFill>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6B22C270-FEA9-4BC5-AA55-637977687D9F}"/>
                  </a:ext>
                </a:extLst>
              </p:cNvPr>
              <p:cNvSpPr/>
              <p:nvPr/>
            </p:nvSpPr>
            <p:spPr>
              <a:xfrm>
                <a:off x="694171" y="4620080"/>
                <a:ext cx="856876" cy="35892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0000" bIns="36000" rtlCol="0" anchor="ctr"/>
              <a:lstStyle/>
              <a:p>
                <a:pPr algn="ctr"/>
                <a:r>
                  <a:rPr kumimoji="1" lang="ja-JP" altLang="en-US" sz="1600">
                    <a:solidFill>
                      <a:schemeClr val="tx1"/>
                    </a:solidFill>
                    <a:latin typeface="メイリオ" panose="020B0604030504040204" pitchFamily="50" charset="-128"/>
                    <a:ea typeface="メイリオ" panose="020B0604030504040204" pitchFamily="50" charset="-128"/>
                  </a:rPr>
                  <a:t>仮説</a:t>
                </a:r>
              </a:p>
            </p:txBody>
          </p:sp>
        </p:grpSp>
      </p:grpSp>
      <p:graphicFrame>
        <p:nvGraphicFramePr>
          <p:cNvPr id="6" name="コンテンツ プレースホルダー 5">
            <a:extLst>
              <a:ext uri="{FF2B5EF4-FFF2-40B4-BE49-F238E27FC236}">
                <a16:creationId xmlns:a16="http://schemas.microsoft.com/office/drawing/2014/main" id="{E58293DA-EA12-4D2D-800A-4D039F0DE664}"/>
              </a:ext>
            </a:extLst>
          </p:cNvPr>
          <p:cNvGraphicFramePr>
            <a:graphicFrameLocks noGrp="1" noChangeAspect="1"/>
          </p:cNvGraphicFramePr>
          <p:nvPr>
            <p:ph idx="1"/>
            <p:extLst>
              <p:ext uri="{D42A27DB-BD31-4B8C-83A1-F6EECF244321}">
                <p14:modId xmlns:p14="http://schemas.microsoft.com/office/powerpoint/2010/main" val="860739856"/>
              </p:ext>
            </p:extLst>
          </p:nvPr>
        </p:nvGraphicFramePr>
        <p:xfrm>
          <a:off x="292100" y="601663"/>
          <a:ext cx="5300663" cy="4913312"/>
        </p:xfrm>
        <a:graphic>
          <a:graphicData uri="http://schemas.openxmlformats.org/presentationml/2006/ole">
            <mc:AlternateContent xmlns:mc="http://schemas.openxmlformats.org/markup-compatibility/2006">
              <mc:Choice xmlns:v="urn:schemas-microsoft-com:vml" Requires="v">
                <p:oleObj spid="_x0000_s27664" name="Worksheet" r:id="rId4" imgW="3390736" imgH="3143163" progId="Excel.Sheet.12">
                  <p:embed/>
                </p:oleObj>
              </mc:Choice>
              <mc:Fallback>
                <p:oleObj name="Worksheet" r:id="rId4" imgW="3390736" imgH="3143163" progId="Excel.Sheet.12">
                  <p:embed/>
                  <p:pic>
                    <p:nvPicPr>
                      <p:cNvPr id="6" name="コンテンツ プレースホルダー 5">
                        <a:extLst>
                          <a:ext uri="{FF2B5EF4-FFF2-40B4-BE49-F238E27FC236}">
                            <a16:creationId xmlns:a16="http://schemas.microsoft.com/office/drawing/2014/main" id="{E58293DA-EA12-4D2D-800A-4D039F0DE664}"/>
                          </a:ext>
                        </a:extLst>
                      </p:cNvPr>
                      <p:cNvPicPr/>
                      <p:nvPr/>
                    </p:nvPicPr>
                    <p:blipFill>
                      <a:blip r:embed="rId5"/>
                      <a:stretch>
                        <a:fillRect/>
                      </a:stretch>
                    </p:blipFill>
                    <p:spPr>
                      <a:xfrm>
                        <a:off x="292100" y="601663"/>
                        <a:ext cx="5300663" cy="4913312"/>
                      </a:xfrm>
                      <a:prstGeom prst="rect">
                        <a:avLst/>
                      </a:prstGeom>
                    </p:spPr>
                  </p:pic>
                </p:oleObj>
              </mc:Fallback>
            </mc:AlternateContent>
          </a:graphicData>
        </a:graphic>
      </p:graphicFrame>
      <p:sp>
        <p:nvSpPr>
          <p:cNvPr id="15" name="矢印: 上 14">
            <a:extLst>
              <a:ext uri="{FF2B5EF4-FFF2-40B4-BE49-F238E27FC236}">
                <a16:creationId xmlns:a16="http://schemas.microsoft.com/office/drawing/2014/main" id="{24D5B33E-F731-4700-9685-F9E5270BFEAF}"/>
              </a:ext>
            </a:extLst>
          </p:cNvPr>
          <p:cNvSpPr/>
          <p:nvPr/>
        </p:nvSpPr>
        <p:spPr>
          <a:xfrm rot="10800000">
            <a:off x="7212531" y="2422485"/>
            <a:ext cx="364828" cy="480571"/>
          </a:xfrm>
          <a:prstGeom prst="up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grpSp>
        <p:nvGrpSpPr>
          <p:cNvPr id="19" name="グループ化 18">
            <a:extLst>
              <a:ext uri="{FF2B5EF4-FFF2-40B4-BE49-F238E27FC236}">
                <a16:creationId xmlns:a16="http://schemas.microsoft.com/office/drawing/2014/main" id="{38CFD5C4-810C-40CB-96FE-F38D69AD6093}"/>
              </a:ext>
            </a:extLst>
          </p:cNvPr>
          <p:cNvGrpSpPr/>
          <p:nvPr/>
        </p:nvGrpSpPr>
        <p:grpSpPr>
          <a:xfrm>
            <a:off x="5362460" y="5950688"/>
            <a:ext cx="414000" cy="750962"/>
            <a:chOff x="5620853" y="527657"/>
            <a:chExt cx="414000" cy="750962"/>
          </a:xfrm>
        </p:grpSpPr>
        <p:sp>
          <p:nvSpPr>
            <p:cNvPr id="20" name="乗算記号 19">
              <a:extLst>
                <a:ext uri="{FF2B5EF4-FFF2-40B4-BE49-F238E27FC236}">
                  <a16:creationId xmlns:a16="http://schemas.microsoft.com/office/drawing/2014/main" id="{C80A3CAE-4FE5-4DD6-BB0E-CD267FB2EA45}"/>
                </a:ext>
              </a:extLst>
            </p:cNvPr>
            <p:cNvSpPr/>
            <p:nvPr/>
          </p:nvSpPr>
          <p:spPr>
            <a:xfrm>
              <a:off x="5620853" y="527657"/>
              <a:ext cx="414000" cy="414034"/>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21" name="円: 塗りつぶしなし 20">
              <a:extLst>
                <a:ext uri="{FF2B5EF4-FFF2-40B4-BE49-F238E27FC236}">
                  <a16:creationId xmlns:a16="http://schemas.microsoft.com/office/drawing/2014/main" id="{F067E37A-7D23-40F4-B681-D46ACB7AA19E}"/>
                </a:ext>
              </a:extLst>
            </p:cNvPr>
            <p:cNvSpPr/>
            <p:nvPr/>
          </p:nvSpPr>
          <p:spPr>
            <a:xfrm>
              <a:off x="5680110" y="983133"/>
              <a:ext cx="295486" cy="295486"/>
            </a:xfrm>
            <a:prstGeom prst="donu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メイリオ" panose="020B0604030504040204" pitchFamily="50" charset="-128"/>
              </a:endParaRPr>
            </a:p>
          </p:txBody>
        </p:sp>
      </p:grpSp>
      <p:grpSp>
        <p:nvGrpSpPr>
          <p:cNvPr id="32" name="グループ化 31">
            <a:extLst>
              <a:ext uri="{FF2B5EF4-FFF2-40B4-BE49-F238E27FC236}">
                <a16:creationId xmlns:a16="http://schemas.microsoft.com/office/drawing/2014/main" id="{6E9F972A-C9C5-45E4-ADAA-A1F65534A7B4}"/>
              </a:ext>
            </a:extLst>
          </p:cNvPr>
          <p:cNvGrpSpPr/>
          <p:nvPr/>
        </p:nvGrpSpPr>
        <p:grpSpPr>
          <a:xfrm>
            <a:off x="5776460" y="2975679"/>
            <a:ext cx="3236968" cy="2674311"/>
            <a:chOff x="5820910" y="1283029"/>
            <a:chExt cx="3236968" cy="2150504"/>
          </a:xfrm>
        </p:grpSpPr>
        <p:sp>
          <p:nvSpPr>
            <p:cNvPr id="34" name="テキスト ボックス 33">
              <a:extLst>
                <a:ext uri="{FF2B5EF4-FFF2-40B4-BE49-F238E27FC236}">
                  <a16:creationId xmlns:a16="http://schemas.microsoft.com/office/drawing/2014/main" id="{E1662506-AF64-4C85-B6AD-17EFB031EAA2}"/>
                </a:ext>
              </a:extLst>
            </p:cNvPr>
            <p:cNvSpPr txBox="1"/>
            <p:nvPr/>
          </p:nvSpPr>
          <p:spPr>
            <a:xfrm>
              <a:off x="5820910" y="1283029"/>
              <a:ext cx="3178198" cy="2048166"/>
            </a:xfrm>
            <a:prstGeom prst="rect">
              <a:avLst/>
            </a:prstGeom>
            <a:solidFill>
              <a:schemeClr val="accent2">
                <a:lumMod val="40000"/>
                <a:lumOff val="60000"/>
              </a:schemeClr>
            </a:solidFill>
          </p:spPr>
          <p:txBody>
            <a:bodyPr vert="horz" wrap="square" lIns="91440" tIns="45720" rIns="91440" bIns="45720" rtlCol="0">
              <a:normAutofit/>
            </a:bodyPr>
            <a:lstStyle/>
            <a:p>
              <a:pPr algn="l">
                <a:lnSpc>
                  <a:spcPts val="2400"/>
                </a:lnSpc>
              </a:pPr>
              <a:r>
                <a:rPr kumimoji="1" lang="ja-JP" altLang="en-US" sz="1800" b="1">
                  <a:latin typeface="メイリオ" panose="020B0604030504040204" pitchFamily="50" charset="-128"/>
                  <a:ea typeface="メイリオ" panose="020B0604030504040204" pitchFamily="50" charset="-128"/>
                </a:rPr>
                <a:t>・</a:t>
              </a:r>
              <a:endParaRPr kumimoji="1" lang="en-US" altLang="ja-JP" sz="1800" b="1">
                <a:latin typeface="メイリオ" panose="020B0604030504040204" pitchFamily="50" charset="-128"/>
                <a:ea typeface="メイリオ" panose="020B0604030504040204" pitchFamily="50" charset="-128"/>
              </a:endParaRPr>
            </a:p>
            <a:p>
              <a:pPr algn="l">
                <a:lnSpc>
                  <a:spcPts val="2400"/>
                </a:lnSpc>
              </a:pPr>
              <a:endParaRPr kumimoji="1" lang="en-US" altLang="ja-JP" sz="1800" b="1">
                <a:latin typeface="メイリオ" panose="020B0604030504040204" pitchFamily="50" charset="-128"/>
                <a:ea typeface="メイリオ" panose="020B0604030504040204" pitchFamily="50" charset="-128"/>
              </a:endParaRPr>
            </a:p>
            <a:p>
              <a:pPr algn="l">
                <a:lnSpc>
                  <a:spcPts val="2400"/>
                </a:lnSpc>
              </a:pPr>
              <a:endParaRPr kumimoji="1" lang="en-US" altLang="ja-JP" b="1">
                <a:latin typeface="メイリオ" panose="020B0604030504040204" pitchFamily="50" charset="-128"/>
                <a:ea typeface="メイリオ" panose="020B0604030504040204" pitchFamily="50" charset="-128"/>
              </a:endParaRPr>
            </a:p>
            <a:p>
              <a:pPr algn="l">
                <a:lnSpc>
                  <a:spcPts val="2400"/>
                </a:lnSpc>
              </a:pPr>
              <a:endParaRPr kumimoji="1" lang="en-US" altLang="ja-JP" b="1">
                <a:latin typeface="メイリオ" panose="020B0604030504040204" pitchFamily="50" charset="-128"/>
                <a:ea typeface="メイリオ" panose="020B0604030504040204" pitchFamily="50" charset="-128"/>
              </a:endParaRPr>
            </a:p>
            <a:p>
              <a:pPr algn="l">
                <a:lnSpc>
                  <a:spcPts val="2400"/>
                </a:lnSpc>
              </a:pPr>
              <a:r>
                <a:rPr kumimoji="1" lang="ja-JP" altLang="en-US">
                  <a:latin typeface="メイリオ" panose="020B0604030504040204" pitchFamily="50" charset="-128"/>
                  <a:ea typeface="メイリオ" panose="020B0604030504040204" pitchFamily="50" charset="-128"/>
                </a:rPr>
                <a:t>・</a:t>
              </a:r>
              <a:endParaRPr kumimoji="1" lang="en-US" altLang="ja-JP">
                <a:latin typeface="メイリオ" panose="020B0604030504040204" pitchFamily="50" charset="-128"/>
                <a:ea typeface="メイリオ" panose="020B0604030504040204" pitchFamily="50" charset="-128"/>
              </a:endParaRPr>
            </a:p>
            <a:p>
              <a:pPr algn="l">
                <a:lnSpc>
                  <a:spcPts val="2400"/>
                </a:lnSpc>
              </a:pPr>
              <a:endParaRPr kumimoji="1" lang="en-US" altLang="ja-JP">
                <a:latin typeface="メイリオ" panose="020B0604030504040204" pitchFamily="50" charset="-128"/>
                <a:ea typeface="メイリオ" panose="020B0604030504040204" pitchFamily="50" charset="-128"/>
              </a:endParaRPr>
            </a:p>
            <a:p>
              <a:pPr algn="l">
                <a:lnSpc>
                  <a:spcPts val="2400"/>
                </a:lnSpc>
              </a:pPr>
              <a:r>
                <a:rPr kumimoji="1" lang="ja-JP" altLang="en-US">
                  <a:latin typeface="メイリオ" panose="020B0604030504040204" pitchFamily="50" charset="-128"/>
                  <a:ea typeface="メイリオ" panose="020B0604030504040204" pitchFamily="50" charset="-128"/>
                </a:rPr>
                <a:t>→</a:t>
              </a:r>
              <a:endParaRPr kumimoji="1" lang="en-US" altLang="ja-JP">
                <a:latin typeface="メイリオ" panose="020B0604030504040204" pitchFamily="50" charset="-128"/>
                <a:ea typeface="メイリオ" panose="020B0604030504040204" pitchFamily="50" charset="-128"/>
              </a:endParaRPr>
            </a:p>
          </p:txBody>
        </p:sp>
        <p:sp>
          <p:nvSpPr>
            <p:cNvPr id="35" name="テキスト ボックス 34">
              <a:extLst>
                <a:ext uri="{FF2B5EF4-FFF2-40B4-BE49-F238E27FC236}">
                  <a16:creationId xmlns:a16="http://schemas.microsoft.com/office/drawing/2014/main" id="{9D1C77A2-926C-4053-934F-B5C6B40BB8AD}"/>
                </a:ext>
              </a:extLst>
            </p:cNvPr>
            <p:cNvSpPr txBox="1"/>
            <p:nvPr/>
          </p:nvSpPr>
          <p:spPr>
            <a:xfrm>
              <a:off x="6067526" y="1296226"/>
              <a:ext cx="2990352" cy="2137307"/>
            </a:xfrm>
            <a:prstGeom prst="rect">
              <a:avLst/>
            </a:prstGeom>
          </p:spPr>
          <p:txBody>
            <a:bodyPr vert="horz" wrap="square" lIns="91440" tIns="45720" rIns="91440" bIns="45720" rtlCol="0">
              <a:normAutofit/>
            </a:bodyPr>
            <a:lstStyle/>
            <a:p>
              <a:pPr>
                <a:lnSpc>
                  <a:spcPts val="2400"/>
                </a:lnSpc>
              </a:pPr>
              <a:r>
                <a:rPr kumimoji="1" lang="ja-JP" altLang="en-US" b="1">
                  <a:latin typeface="メイリオ" panose="020B0604030504040204" pitchFamily="50" charset="-128"/>
                  <a:ea typeface="メイリオ" panose="020B0604030504040204" pitchFamily="50" charset="-128"/>
                </a:rPr>
                <a:t>やませのような風が吹いても，海によって暖められた相対的に“暖かいやませ”となっている可能性</a:t>
              </a:r>
              <a:endParaRPr kumimoji="1" lang="en-US" altLang="ja-JP" b="1">
                <a:latin typeface="メイリオ" panose="020B0604030504040204" pitchFamily="50" charset="-128"/>
                <a:ea typeface="メイリオ" panose="020B0604030504040204" pitchFamily="50" charset="-128"/>
              </a:endParaRPr>
            </a:p>
            <a:p>
              <a:pPr algn="l">
                <a:lnSpc>
                  <a:spcPts val="2400"/>
                </a:lnSpc>
              </a:pPr>
              <a:r>
                <a:rPr kumimoji="1" lang="ja-JP" altLang="en-US" sz="1800">
                  <a:latin typeface="メイリオ" panose="020B0604030504040204" pitchFamily="50" charset="-128"/>
                  <a:ea typeface="メイリオ" panose="020B0604030504040204" pitchFamily="50" charset="-128"/>
                </a:rPr>
                <a:t>負の</a:t>
              </a:r>
              <a:r>
                <a:rPr kumimoji="1" lang="en-US" altLang="ja-JP" sz="1800">
                  <a:latin typeface="メイリオ" panose="020B0604030504040204" pitchFamily="50" charset="-128"/>
                  <a:ea typeface="メイリオ" panose="020B0604030504040204" pitchFamily="50" charset="-128"/>
                </a:rPr>
                <a:t>PJ</a:t>
              </a:r>
              <a:r>
                <a:rPr kumimoji="1" lang="ja-JP" altLang="en-US" sz="1800">
                  <a:latin typeface="メイリオ" panose="020B0604030504040204" pitchFamily="50" charset="-128"/>
                  <a:ea typeface="メイリオ" panose="020B0604030504040204" pitchFamily="50" charset="-128"/>
                </a:rPr>
                <a:t>パターンが発生していない理由は</a:t>
              </a:r>
              <a:r>
                <a:rPr kumimoji="1" lang="en-US" altLang="ja-JP" sz="1800">
                  <a:latin typeface="メイリオ" panose="020B0604030504040204" pitchFamily="50" charset="-128"/>
                  <a:ea typeface="メイリオ" panose="020B0604030504040204" pitchFamily="50" charset="-128"/>
                </a:rPr>
                <a:t>…</a:t>
              </a:r>
              <a:r>
                <a:rPr kumimoji="1" lang="ja-JP" altLang="en-US" sz="1800">
                  <a:latin typeface="メイリオ" panose="020B0604030504040204" pitchFamily="50" charset="-128"/>
                  <a:ea typeface="メイリオ" panose="020B0604030504040204" pitchFamily="50" charset="-128"/>
                </a:rPr>
                <a:t>？</a:t>
              </a:r>
              <a:endParaRPr kumimoji="1" lang="en-US" altLang="ja-JP" sz="1800">
                <a:latin typeface="メイリオ" panose="020B0604030504040204" pitchFamily="50" charset="-128"/>
                <a:ea typeface="メイリオ" panose="020B0604030504040204" pitchFamily="50" charset="-128"/>
              </a:endParaRPr>
            </a:p>
            <a:p>
              <a:pPr algn="l">
                <a:lnSpc>
                  <a:spcPts val="2400"/>
                </a:lnSpc>
              </a:pPr>
              <a:r>
                <a:rPr kumimoji="1" lang="ja-JP" altLang="en-US" sz="1800" b="1">
                  <a:latin typeface="メイリオ" panose="020B0604030504040204" pitchFamily="50" charset="-128"/>
                  <a:ea typeface="メイリオ" panose="020B0604030504040204" pitchFamily="50" charset="-128"/>
                </a:rPr>
                <a:t>日本付近について詳しく</a:t>
              </a:r>
              <a:endParaRPr kumimoji="1" lang="en-US" altLang="ja-JP" sz="1800" b="1">
                <a:latin typeface="メイリオ" panose="020B0604030504040204" pitchFamily="50" charset="-128"/>
                <a:ea typeface="メイリオ" panose="020B0604030504040204" pitchFamily="50" charset="-128"/>
              </a:endParaRPr>
            </a:p>
            <a:p>
              <a:pPr algn="l">
                <a:lnSpc>
                  <a:spcPts val="2400"/>
                </a:lnSpc>
              </a:pPr>
              <a:r>
                <a:rPr kumimoji="1" lang="ja-JP" altLang="en-US" sz="1800" b="1">
                  <a:latin typeface="メイリオ" panose="020B0604030504040204" pitchFamily="50" charset="-128"/>
                  <a:ea typeface="メイリオ" panose="020B0604030504040204" pitchFamily="50" charset="-128"/>
                </a:rPr>
                <a:t>見てみる</a:t>
              </a:r>
            </a:p>
          </p:txBody>
        </p:sp>
      </p:grpSp>
      <p:sp>
        <p:nvSpPr>
          <p:cNvPr id="2" name="正方形/長方形 1">
            <a:extLst>
              <a:ext uri="{FF2B5EF4-FFF2-40B4-BE49-F238E27FC236}">
                <a16:creationId xmlns:a16="http://schemas.microsoft.com/office/drawing/2014/main" id="{4D8F1A65-6E3E-49A4-891A-6E455C9E53AA}"/>
              </a:ext>
            </a:extLst>
          </p:cNvPr>
          <p:cNvSpPr/>
          <p:nvPr/>
        </p:nvSpPr>
        <p:spPr>
          <a:xfrm>
            <a:off x="126336" y="5571008"/>
            <a:ext cx="5920404" cy="307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algn="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rPr>
              <a:t>冷夏年の特徴が見られていない場合に，オレンジ色で塗りつぶしている．</a:t>
            </a:r>
          </a:p>
        </p:txBody>
      </p:sp>
      <p:sp>
        <p:nvSpPr>
          <p:cNvPr id="40" name="正方形/長方形 39">
            <a:extLst>
              <a:ext uri="{FF2B5EF4-FFF2-40B4-BE49-F238E27FC236}">
                <a16:creationId xmlns:a16="http://schemas.microsoft.com/office/drawing/2014/main" id="{F9FC8693-6D2F-49AA-992E-B729D038674B}"/>
              </a:ext>
            </a:extLst>
          </p:cNvPr>
          <p:cNvSpPr/>
          <p:nvPr/>
        </p:nvSpPr>
        <p:spPr>
          <a:xfrm>
            <a:off x="5728520" y="5549664"/>
            <a:ext cx="3294497" cy="1615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900"/>
              </a:lnSpc>
            </a:pPr>
            <a:r>
              <a:rPr kumimoji="1" lang="ja-JP" altLang="en-US" b="1" dirty="0">
                <a:solidFill>
                  <a:schemeClr val="tx1"/>
                </a:solidFill>
                <a:latin typeface="メイリオ" panose="020B0604030504040204" pitchFamily="50" charset="-128"/>
                <a:ea typeface="メイリオ" panose="020B0604030504040204" pitchFamily="50" charset="-128"/>
              </a:rPr>
              <a:t>近年も発達</a:t>
            </a:r>
            <a:endParaRPr kumimoji="1" lang="en-US" altLang="ja-JP" b="1" dirty="0">
              <a:solidFill>
                <a:schemeClr val="tx1"/>
              </a:solidFill>
              <a:latin typeface="メイリオ" panose="020B0604030504040204" pitchFamily="50" charset="-128"/>
              <a:ea typeface="メイリオ" panose="020B0604030504040204" pitchFamily="50" charset="-128"/>
            </a:endParaRPr>
          </a:p>
          <a:p>
            <a:pPr>
              <a:lnSpc>
                <a:spcPts val="2900"/>
              </a:lnSpc>
            </a:pPr>
            <a:endParaRPr kumimoji="1" lang="en-US" altLang="ja-JP" sz="2400" b="1"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90807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AC56509B-7959-40B7-9B64-5A228E091A38}"/>
              </a:ext>
            </a:extLst>
          </p:cNvPr>
          <p:cNvSpPr/>
          <p:nvPr/>
        </p:nvSpPr>
        <p:spPr>
          <a:xfrm>
            <a:off x="-109765" y="451288"/>
            <a:ext cx="9268228" cy="3205245"/>
          </a:xfrm>
          <a:prstGeom prst="rect">
            <a:avLst/>
          </a:prstGeom>
          <a:solidFill>
            <a:schemeClr val="accent6">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メイリオ" panose="020B0604030504040204" pitchFamily="50" charset="-128"/>
            </a:endParaRPr>
          </a:p>
        </p:txBody>
      </p:sp>
      <p:grpSp>
        <p:nvGrpSpPr>
          <p:cNvPr id="7" name="グループ化 6">
            <a:extLst>
              <a:ext uri="{FF2B5EF4-FFF2-40B4-BE49-F238E27FC236}">
                <a16:creationId xmlns:a16="http://schemas.microsoft.com/office/drawing/2014/main" id="{F4970B84-EDBA-4ECD-AE1B-D9C372C55E40}"/>
              </a:ext>
            </a:extLst>
          </p:cNvPr>
          <p:cNvGrpSpPr/>
          <p:nvPr/>
        </p:nvGrpSpPr>
        <p:grpSpPr>
          <a:xfrm>
            <a:off x="545620" y="474013"/>
            <a:ext cx="5292000" cy="3170370"/>
            <a:chOff x="545620" y="474013"/>
            <a:chExt cx="5292000" cy="3170370"/>
          </a:xfrm>
        </p:grpSpPr>
        <p:pic>
          <p:nvPicPr>
            <p:cNvPr id="53" name="図 52" descr="ダイアグラム&#10;&#10;自動的に生成された説明">
              <a:extLst>
                <a:ext uri="{FF2B5EF4-FFF2-40B4-BE49-F238E27FC236}">
                  <a16:creationId xmlns:a16="http://schemas.microsoft.com/office/drawing/2014/main" id="{3EED8CA1-FB4E-475D-A5DA-AB7713CEBF30}"/>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545620" y="474013"/>
              <a:ext cx="5292000" cy="3170370"/>
            </a:xfrm>
            <a:prstGeom prst="rect">
              <a:avLst/>
            </a:prstGeom>
          </p:spPr>
        </p:pic>
        <p:sp>
          <p:nvSpPr>
            <p:cNvPr id="10" name="正方形/長方形 9">
              <a:extLst>
                <a:ext uri="{FF2B5EF4-FFF2-40B4-BE49-F238E27FC236}">
                  <a16:creationId xmlns:a16="http://schemas.microsoft.com/office/drawing/2014/main" id="{F9C6A841-B3F9-4F38-9AB4-7B8081F3D11B}"/>
                </a:ext>
              </a:extLst>
            </p:cNvPr>
            <p:cNvSpPr/>
            <p:nvPr/>
          </p:nvSpPr>
          <p:spPr>
            <a:xfrm>
              <a:off x="2243139" y="1627462"/>
              <a:ext cx="286232" cy="433388"/>
            </a:xfrm>
            <a:prstGeom prst="rect">
              <a:avLst/>
            </a:prstGeom>
            <a:noFill/>
            <a:ln w="38100">
              <a:solidFill>
                <a:srgbClr val="1DD4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メイリオ" panose="020B0604030504040204" pitchFamily="50" charset="-128"/>
              </a:endParaRPr>
            </a:p>
          </p:txBody>
        </p:sp>
      </p:grpSp>
      <p:grpSp>
        <p:nvGrpSpPr>
          <p:cNvPr id="5" name="グループ化 4">
            <a:extLst>
              <a:ext uri="{FF2B5EF4-FFF2-40B4-BE49-F238E27FC236}">
                <a16:creationId xmlns:a16="http://schemas.microsoft.com/office/drawing/2014/main" id="{05C95E9C-EE38-4BFA-B07E-1303FAE05324}"/>
              </a:ext>
            </a:extLst>
          </p:cNvPr>
          <p:cNvGrpSpPr/>
          <p:nvPr/>
        </p:nvGrpSpPr>
        <p:grpSpPr>
          <a:xfrm>
            <a:off x="3212065" y="2121694"/>
            <a:ext cx="5748677" cy="4679155"/>
            <a:chOff x="3212065" y="2121694"/>
            <a:chExt cx="5748677" cy="4679155"/>
          </a:xfrm>
        </p:grpSpPr>
        <p:sp>
          <p:nvSpPr>
            <p:cNvPr id="11" name="正方形/長方形 10">
              <a:extLst>
                <a:ext uri="{FF2B5EF4-FFF2-40B4-BE49-F238E27FC236}">
                  <a16:creationId xmlns:a16="http://schemas.microsoft.com/office/drawing/2014/main" id="{21E623D8-C7E2-4E6C-91C9-A16CB602F443}"/>
                </a:ext>
              </a:extLst>
            </p:cNvPr>
            <p:cNvSpPr/>
            <p:nvPr/>
          </p:nvSpPr>
          <p:spPr>
            <a:xfrm>
              <a:off x="3212065" y="2121694"/>
              <a:ext cx="5748677" cy="4679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76" name="テキスト ボックス 75">
              <a:extLst>
                <a:ext uri="{FF2B5EF4-FFF2-40B4-BE49-F238E27FC236}">
                  <a16:creationId xmlns:a16="http://schemas.microsoft.com/office/drawing/2014/main" id="{29300AAE-610C-4985-9D03-3BAA4E2C4FE5}"/>
                </a:ext>
              </a:extLst>
            </p:cNvPr>
            <p:cNvSpPr txBox="1"/>
            <p:nvPr/>
          </p:nvSpPr>
          <p:spPr>
            <a:xfrm>
              <a:off x="3212065" y="4386262"/>
              <a:ext cx="508844" cy="458071"/>
            </a:xfrm>
            <a:prstGeom prst="rect">
              <a:avLst/>
            </a:prstGeom>
          </p:spPr>
          <p:txBody>
            <a:bodyPr vert="horz" wrap="square" lIns="91440" tIns="45720" rIns="91440" bIns="45720" rtlCol="0">
              <a:normAutofit/>
            </a:bodyPr>
            <a:lstStyle/>
            <a:p>
              <a:pPr algn="l">
                <a:lnSpc>
                  <a:spcPts val="2160"/>
                </a:lnSpc>
              </a:pPr>
              <a:r>
                <a:rPr kumimoji="1" lang="en-US" altLang="ja-JP" sz="2400">
                  <a:latin typeface="メイリオ" panose="020B0604030504040204" pitchFamily="50" charset="-128"/>
                  <a:ea typeface="メイリオ" panose="020B0604030504040204" pitchFamily="50" charset="-128"/>
                </a:rPr>
                <a:t>σ</a:t>
              </a:r>
              <a:endParaRPr kumimoji="1" lang="ja-JP" altLang="en-US" sz="2400">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10E1C414-E2B9-4443-895D-D0ED82622A5B}"/>
                </a:ext>
              </a:extLst>
            </p:cNvPr>
            <p:cNvSpPr/>
            <p:nvPr/>
          </p:nvSpPr>
          <p:spPr>
            <a:xfrm>
              <a:off x="3894150" y="2181856"/>
              <a:ext cx="4826981" cy="24488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latin typeface="メイリオ" panose="020B0604030504040204" pitchFamily="50" charset="-128"/>
                  <a:ea typeface="メイリオ" panose="020B0604030504040204" pitchFamily="50" charset="-128"/>
                </a:rPr>
                <a:t>日本付近の高度場インデックスの時系列変化</a:t>
              </a:r>
            </a:p>
          </p:txBody>
        </p:sp>
      </p:grpSp>
      <p:pic>
        <p:nvPicPr>
          <p:cNvPr id="34" name="コンテンツ プレースホルダー 5" descr="グラフ&#10;&#10;自動的に生成された説明">
            <a:extLst>
              <a:ext uri="{FF2B5EF4-FFF2-40B4-BE49-F238E27FC236}">
                <a16:creationId xmlns:a16="http://schemas.microsoft.com/office/drawing/2014/main" id="{B7A695BB-938E-41C2-8893-D0FBE8CA1301}"/>
              </a:ext>
            </a:extLst>
          </p:cNvPr>
          <p:cNvPicPr>
            <a:picLocks noGrp="1" noChangeAspect="1"/>
          </p:cNvPicPr>
          <p:nvPr>
            <p:ph idx="1"/>
          </p:nvPr>
        </p:nvPicPr>
        <p:blipFill>
          <a:blip r:embed="rId5">
            <a:alphaModFix/>
            <a:extLst>
              <a:ext uri="{28A0092B-C50C-407E-A947-70E740481C1C}">
                <a14:useLocalDpi xmlns:a14="http://schemas.microsoft.com/office/drawing/2010/main" val="0"/>
              </a:ext>
            </a:extLst>
          </a:blip>
          <a:stretch>
            <a:fillRect/>
          </a:stretch>
        </p:blipFill>
        <p:spPr>
          <a:xfrm>
            <a:off x="3510233" y="2371285"/>
            <a:ext cx="5450614" cy="4424400"/>
          </a:xfrm>
        </p:spPr>
      </p:pic>
      <p:sp>
        <p:nvSpPr>
          <p:cNvPr id="79" name="テキスト ボックス 78">
            <a:extLst>
              <a:ext uri="{FF2B5EF4-FFF2-40B4-BE49-F238E27FC236}">
                <a16:creationId xmlns:a16="http://schemas.microsoft.com/office/drawing/2014/main" id="{A72C8A4C-8569-4986-88DA-B5877FB7097F}"/>
              </a:ext>
            </a:extLst>
          </p:cNvPr>
          <p:cNvSpPr txBox="1"/>
          <p:nvPr/>
        </p:nvSpPr>
        <p:spPr>
          <a:xfrm>
            <a:off x="98965" y="4161984"/>
            <a:ext cx="3120224" cy="1465188"/>
          </a:xfrm>
          <a:prstGeom prst="rect">
            <a:avLst/>
          </a:prstGeom>
          <a:solidFill>
            <a:schemeClr val="accent2">
              <a:lumMod val="40000"/>
              <a:lumOff val="60000"/>
            </a:schemeClr>
          </a:solidFill>
        </p:spPr>
        <p:txBody>
          <a:bodyPr vert="horz" wrap="square" lIns="91440" tIns="45720" rIns="91440" bIns="45720" rtlCol="0">
            <a:normAutofit/>
          </a:bodyPr>
          <a:lstStyle/>
          <a:p>
            <a:pPr algn="l">
              <a:lnSpc>
                <a:spcPts val="2160"/>
              </a:lnSpc>
            </a:pPr>
            <a:r>
              <a:rPr kumimoji="1" lang="ja-JP" altLang="en-US" sz="1800" b="1">
                <a:latin typeface="メイリオ" panose="020B0604030504040204" pitchFamily="50" charset="-128"/>
                <a:ea typeface="メイリオ" panose="020B0604030504040204" pitchFamily="50" charset="-128"/>
              </a:rPr>
              <a:t>・</a:t>
            </a:r>
            <a:endParaRPr kumimoji="1" lang="en-US" altLang="ja-JP" sz="1800" b="1">
              <a:latin typeface="メイリオ" panose="020B0604030504040204" pitchFamily="50" charset="-128"/>
              <a:ea typeface="メイリオ" panose="020B0604030504040204" pitchFamily="50" charset="-128"/>
            </a:endParaRPr>
          </a:p>
          <a:p>
            <a:pPr algn="l">
              <a:lnSpc>
                <a:spcPts val="2160"/>
              </a:lnSpc>
            </a:pPr>
            <a:endParaRPr kumimoji="1" lang="en-US" altLang="ja-JP" b="1">
              <a:latin typeface="メイリオ" panose="020B0604030504040204" pitchFamily="50" charset="-128"/>
              <a:ea typeface="メイリオ" panose="020B0604030504040204" pitchFamily="50" charset="-128"/>
            </a:endParaRPr>
          </a:p>
          <a:p>
            <a:pPr algn="l">
              <a:lnSpc>
                <a:spcPts val="2160"/>
              </a:lnSpc>
            </a:pPr>
            <a:r>
              <a:rPr kumimoji="1" lang="ja-JP" altLang="en-US" sz="1800" b="1">
                <a:latin typeface="メイリオ" panose="020B0604030504040204" pitchFamily="50" charset="-128"/>
                <a:ea typeface="メイリオ" panose="020B0604030504040204" pitchFamily="50" charset="-128"/>
              </a:rPr>
              <a:t>→</a:t>
            </a:r>
            <a:endParaRPr kumimoji="1" lang="en-US" altLang="ja-JP" sz="1800" b="1">
              <a:latin typeface="メイリオ" panose="020B0604030504040204" pitchFamily="50" charset="-128"/>
              <a:ea typeface="メイリオ" panose="020B0604030504040204" pitchFamily="50" charset="-128"/>
            </a:endParaRPr>
          </a:p>
          <a:p>
            <a:pPr algn="l">
              <a:lnSpc>
                <a:spcPts val="2160"/>
              </a:lnSpc>
            </a:pPr>
            <a:endParaRPr kumimoji="1" lang="en-US" altLang="ja-JP" sz="1800" b="1">
              <a:latin typeface="メイリオ" panose="020B0604030504040204" pitchFamily="50" charset="-128"/>
              <a:ea typeface="メイリオ" panose="020B0604030504040204" pitchFamily="50" charset="-128"/>
            </a:endParaRPr>
          </a:p>
          <a:p>
            <a:pPr algn="l">
              <a:lnSpc>
                <a:spcPts val="2160"/>
              </a:lnSpc>
            </a:pPr>
            <a:endParaRPr kumimoji="1" lang="en-US" altLang="ja-JP" b="1">
              <a:latin typeface="メイリオ" panose="020B0604030504040204" pitchFamily="50" charset="-128"/>
              <a:ea typeface="メイリオ" panose="020B0604030504040204" pitchFamily="50" charset="-128"/>
            </a:endParaRPr>
          </a:p>
          <a:p>
            <a:pPr algn="l">
              <a:lnSpc>
                <a:spcPts val="2160"/>
              </a:lnSpc>
            </a:pPr>
            <a:endParaRPr kumimoji="1" lang="en-US" altLang="ja-JP" sz="1800" b="1">
              <a:latin typeface="メイリオ" panose="020B0604030504040204" pitchFamily="50" charset="-128"/>
              <a:ea typeface="メイリオ" panose="020B0604030504040204" pitchFamily="50" charset="-128"/>
            </a:endParaRPr>
          </a:p>
          <a:p>
            <a:pPr algn="l">
              <a:lnSpc>
                <a:spcPts val="2160"/>
              </a:lnSpc>
            </a:pPr>
            <a:endParaRPr kumimoji="1" lang="en-US" altLang="ja-JP" sz="1800" b="1">
              <a:latin typeface="メイリオ" panose="020B0604030504040204" pitchFamily="50" charset="-128"/>
              <a:ea typeface="メイリオ" panose="020B0604030504040204" pitchFamily="50" charset="-128"/>
            </a:endParaRPr>
          </a:p>
          <a:p>
            <a:pPr algn="l">
              <a:lnSpc>
                <a:spcPts val="2160"/>
              </a:lnSpc>
            </a:pPr>
            <a:endParaRPr kumimoji="1" lang="en-US" altLang="ja-JP" sz="1800" b="1">
              <a:latin typeface="メイリオ" panose="020B0604030504040204" pitchFamily="50" charset="-128"/>
              <a:ea typeface="メイリオ" panose="020B0604030504040204" pitchFamily="50" charset="-128"/>
            </a:endParaRPr>
          </a:p>
          <a:p>
            <a:pPr algn="l">
              <a:lnSpc>
                <a:spcPts val="2160"/>
              </a:lnSpc>
            </a:pPr>
            <a:endParaRPr kumimoji="1" lang="ja-JP" altLang="en-US" sz="1800" b="1">
              <a:latin typeface="メイリオ" panose="020B0604030504040204" pitchFamily="50" charset="-128"/>
              <a:ea typeface="メイリオ" panose="020B0604030504040204" pitchFamily="50" charset="-128"/>
            </a:endParaRPr>
          </a:p>
        </p:txBody>
      </p:sp>
      <p:sp>
        <p:nvSpPr>
          <p:cNvPr id="3" name="タイトル 2">
            <a:extLst>
              <a:ext uri="{FF2B5EF4-FFF2-40B4-BE49-F238E27FC236}">
                <a16:creationId xmlns:a16="http://schemas.microsoft.com/office/drawing/2014/main" id="{714885F7-4AC5-4197-AFCC-0D1FE30A73FF}"/>
              </a:ext>
            </a:extLst>
          </p:cNvPr>
          <p:cNvSpPr>
            <a:spLocks noGrp="1"/>
          </p:cNvSpPr>
          <p:nvPr>
            <p:ph type="title"/>
          </p:nvPr>
        </p:nvSpPr>
        <p:spPr/>
        <p:txBody>
          <a:bodyPr>
            <a:noAutofit/>
          </a:bodyPr>
          <a:lstStyle/>
          <a:p>
            <a:r>
              <a:rPr kumimoji="1" lang="ja-JP" altLang="en-US" dirty="0"/>
              <a:t>結果②大気下層の高度場（</a:t>
            </a:r>
            <a:r>
              <a:rPr kumimoji="1" lang="en-US" altLang="ja-JP" dirty="0"/>
              <a:t>975hPa</a:t>
            </a:r>
            <a:r>
              <a:rPr kumimoji="1" lang="ja-JP" altLang="en-US" dirty="0"/>
              <a:t>面）　近年の特徴</a:t>
            </a:r>
          </a:p>
        </p:txBody>
      </p:sp>
      <p:sp>
        <p:nvSpPr>
          <p:cNvPr id="4" name="スライド番号プレースホルダー 3">
            <a:extLst>
              <a:ext uri="{FF2B5EF4-FFF2-40B4-BE49-F238E27FC236}">
                <a16:creationId xmlns:a16="http://schemas.microsoft.com/office/drawing/2014/main" id="{AFB519AD-D991-4FF2-AC86-1DC3630DA00A}"/>
              </a:ext>
            </a:extLst>
          </p:cNvPr>
          <p:cNvSpPr>
            <a:spLocks noGrp="1"/>
          </p:cNvSpPr>
          <p:nvPr>
            <p:ph type="sldNum" sz="quarter" idx="12"/>
          </p:nvPr>
        </p:nvSpPr>
        <p:spPr/>
        <p:txBody>
          <a:bodyPr/>
          <a:lstStyle/>
          <a:p>
            <a:fld id="{059AD247-B2A3-4F45-9656-C7AEB2D890CE}" type="slidenum">
              <a:rPr kumimoji="1" lang="ja-JP" altLang="en-US" smtClean="0"/>
              <a:pPr/>
              <a:t>8</a:t>
            </a:fld>
            <a:endParaRPr kumimoji="1" lang="ja-JP" altLang="en-US"/>
          </a:p>
        </p:txBody>
      </p:sp>
      <p:sp>
        <p:nvSpPr>
          <p:cNvPr id="46" name="テキスト ボックス 45">
            <a:extLst>
              <a:ext uri="{FF2B5EF4-FFF2-40B4-BE49-F238E27FC236}">
                <a16:creationId xmlns:a16="http://schemas.microsoft.com/office/drawing/2014/main" id="{F5B94D73-7568-4B48-87F5-227C19B249BC}"/>
              </a:ext>
            </a:extLst>
          </p:cNvPr>
          <p:cNvSpPr txBox="1"/>
          <p:nvPr/>
        </p:nvSpPr>
        <p:spPr>
          <a:xfrm>
            <a:off x="12274" y="839567"/>
            <a:ext cx="533347" cy="2453231"/>
          </a:xfrm>
          <a:prstGeom prst="rect">
            <a:avLst/>
          </a:prstGeom>
        </p:spPr>
        <p:txBody>
          <a:bodyPr vert="eaVert" wrap="square" lIns="91440" tIns="45720" rIns="91440" bIns="45720" rtlCol="0">
            <a:normAutofit/>
          </a:bodyPr>
          <a:lstStyle/>
          <a:p>
            <a:pPr algn="ctr">
              <a:lnSpc>
                <a:spcPts val="2160"/>
              </a:lnSpc>
            </a:pPr>
            <a:r>
              <a:rPr kumimoji="1" lang="ja-JP" altLang="en-US" sz="1800" b="1">
                <a:latin typeface="メイリオ" panose="020B0604030504040204" pitchFamily="50" charset="-128"/>
                <a:ea typeface="メイリオ" panose="020B0604030504040204" pitchFamily="50" charset="-128"/>
              </a:rPr>
              <a:t>近 年 の 特 徴</a:t>
            </a:r>
          </a:p>
        </p:txBody>
      </p:sp>
      <p:cxnSp>
        <p:nvCxnSpPr>
          <p:cNvPr id="20" name="直線コネクタ 19">
            <a:extLst>
              <a:ext uri="{FF2B5EF4-FFF2-40B4-BE49-F238E27FC236}">
                <a16:creationId xmlns:a16="http://schemas.microsoft.com/office/drawing/2014/main" id="{DCFB695B-41BB-4447-B2A1-1941C253CE35}"/>
              </a:ext>
            </a:extLst>
          </p:cNvPr>
          <p:cNvCxnSpPr>
            <a:cxnSpLocks/>
          </p:cNvCxnSpPr>
          <p:nvPr/>
        </p:nvCxnSpPr>
        <p:spPr>
          <a:xfrm>
            <a:off x="3862388" y="4615297"/>
            <a:ext cx="40576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A60EDE11-5514-43E6-ABF2-19F4553612D3}"/>
              </a:ext>
            </a:extLst>
          </p:cNvPr>
          <p:cNvCxnSpPr>
            <a:cxnSpLocks/>
          </p:cNvCxnSpPr>
          <p:nvPr/>
        </p:nvCxnSpPr>
        <p:spPr>
          <a:xfrm>
            <a:off x="7996238" y="4077135"/>
            <a:ext cx="8092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26" name="表 27">
            <a:extLst>
              <a:ext uri="{FF2B5EF4-FFF2-40B4-BE49-F238E27FC236}">
                <a16:creationId xmlns:a16="http://schemas.microsoft.com/office/drawing/2014/main" id="{36F82734-D0C7-46A7-8F87-F1F257A82CD2}"/>
              </a:ext>
            </a:extLst>
          </p:cNvPr>
          <p:cNvGraphicFramePr>
            <a:graphicFrameLocks noGrp="1"/>
          </p:cNvGraphicFramePr>
          <p:nvPr>
            <p:extLst>
              <p:ext uri="{D42A27DB-BD31-4B8C-83A1-F6EECF244321}">
                <p14:modId xmlns:p14="http://schemas.microsoft.com/office/powerpoint/2010/main" val="3652413119"/>
              </p:ext>
            </p:extLst>
          </p:nvPr>
        </p:nvGraphicFramePr>
        <p:xfrm>
          <a:off x="5863020" y="506005"/>
          <a:ext cx="3268706" cy="1036320"/>
        </p:xfrm>
        <a:graphic>
          <a:graphicData uri="http://schemas.openxmlformats.org/drawingml/2006/table">
            <a:tbl>
              <a:tblPr firstRow="1" bandRow="1">
                <a:tableStyleId>{93296810-A885-4BE3-A3E7-6D5BEEA58F35}</a:tableStyleId>
              </a:tblPr>
              <a:tblGrid>
                <a:gridCol w="1634353">
                  <a:extLst>
                    <a:ext uri="{9D8B030D-6E8A-4147-A177-3AD203B41FA5}">
                      <a16:colId xmlns:a16="http://schemas.microsoft.com/office/drawing/2014/main" val="3411392315"/>
                    </a:ext>
                  </a:extLst>
                </a:gridCol>
                <a:gridCol w="1634353">
                  <a:extLst>
                    <a:ext uri="{9D8B030D-6E8A-4147-A177-3AD203B41FA5}">
                      <a16:colId xmlns:a16="http://schemas.microsoft.com/office/drawing/2014/main" val="2474187752"/>
                    </a:ext>
                  </a:extLst>
                </a:gridCol>
              </a:tblGrid>
              <a:tr h="370840">
                <a:tc>
                  <a:txBody>
                    <a:bodyPr/>
                    <a:lstStyle/>
                    <a:p>
                      <a:pPr algn="ctr"/>
                      <a:r>
                        <a:rPr kumimoji="1" lang="en-US" altLang="ja-JP" sz="1600" b="0">
                          <a:latin typeface="メイリオ" panose="020B0604030504040204" pitchFamily="50" charset="-128"/>
                          <a:ea typeface="メイリオ" panose="020B0604030504040204" pitchFamily="50" charset="-128"/>
                        </a:rPr>
                        <a:t>1958-2009</a:t>
                      </a:r>
                      <a:r>
                        <a:rPr kumimoji="1" lang="ja-JP" altLang="en-US" sz="1400" b="0">
                          <a:latin typeface="メイリオ" panose="020B0604030504040204" pitchFamily="50" charset="-128"/>
                          <a:ea typeface="メイリオ" panose="020B0604030504040204" pitchFamily="50" charset="-128"/>
                        </a:rPr>
                        <a:t>年</a:t>
                      </a:r>
                      <a:endParaRPr kumimoji="1" lang="ja-JP" altLang="en-US" sz="1600" b="0">
                        <a:latin typeface="メイリオ" panose="020B0604030504040204" pitchFamily="50" charset="-128"/>
                        <a:ea typeface="メイリオ" panose="020B0604030504040204" pitchFamily="50" charset="-128"/>
                      </a:endParaRPr>
                    </a:p>
                  </a:txBody>
                  <a:tcPr anchor="ctr"/>
                </a:tc>
                <a:tc>
                  <a:txBody>
                    <a:bodyPr/>
                    <a:lstStyle/>
                    <a:p>
                      <a:pPr algn="ctr"/>
                      <a:r>
                        <a:rPr kumimoji="1" lang="ja-JP" altLang="en-US" sz="1600" b="0">
                          <a:latin typeface="メイリオ" panose="020B0604030504040204" pitchFamily="50" charset="-128"/>
                          <a:ea typeface="メイリオ" panose="020B0604030504040204" pitchFamily="50" charset="-128"/>
                        </a:rPr>
                        <a:t>近年</a:t>
                      </a:r>
                      <a:endParaRPr kumimoji="1" lang="en-US" altLang="ja-JP" sz="1600" b="0">
                        <a:latin typeface="メイリオ" panose="020B0604030504040204" pitchFamily="50" charset="-128"/>
                        <a:ea typeface="メイリオ" panose="020B0604030504040204" pitchFamily="50" charset="-128"/>
                      </a:endParaRPr>
                    </a:p>
                    <a:p>
                      <a:pPr algn="ctr"/>
                      <a:r>
                        <a:rPr kumimoji="1" lang="en-US" altLang="ja-JP" sz="1600" b="0">
                          <a:latin typeface="メイリオ" panose="020B0604030504040204" pitchFamily="50" charset="-128"/>
                          <a:ea typeface="メイリオ" panose="020B0604030504040204" pitchFamily="50" charset="-128"/>
                        </a:rPr>
                        <a:t>(2010‐2020</a:t>
                      </a:r>
                      <a:r>
                        <a:rPr kumimoji="1" lang="ja-JP" altLang="en-US" sz="1400" b="0">
                          <a:latin typeface="メイリオ" panose="020B0604030504040204" pitchFamily="50" charset="-128"/>
                          <a:ea typeface="メイリオ" panose="020B0604030504040204" pitchFamily="50" charset="-128"/>
                        </a:rPr>
                        <a:t>年</a:t>
                      </a:r>
                      <a:r>
                        <a:rPr kumimoji="1" lang="en-US" altLang="ja-JP" sz="1400" b="0">
                          <a:latin typeface="メイリオ" panose="020B0604030504040204" pitchFamily="50" charset="-128"/>
                          <a:ea typeface="メイリオ" panose="020B0604030504040204" pitchFamily="50" charset="-128"/>
                        </a:rPr>
                        <a:t>)</a:t>
                      </a:r>
                      <a:endParaRPr kumimoji="1" lang="ja-JP" altLang="en-US" sz="1600" b="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744870450"/>
                  </a:ext>
                </a:extLst>
              </a:tr>
              <a:tr h="370840">
                <a:tc>
                  <a:txBody>
                    <a:bodyPr/>
                    <a:lstStyle/>
                    <a:p>
                      <a:pPr algn="ctr"/>
                      <a:r>
                        <a:rPr kumimoji="1" lang="ja-JP" altLang="en-US" sz="2400" b="1">
                          <a:latin typeface="メイリオ" panose="020B0604030504040204" pitchFamily="50" charset="-128"/>
                          <a:ea typeface="メイリオ" panose="020B0604030504040204" pitchFamily="50" charset="-128"/>
                        </a:rPr>
                        <a:t>−</a:t>
                      </a:r>
                      <a:r>
                        <a:rPr kumimoji="1" lang="en-US" altLang="ja-JP" sz="2400" b="1">
                          <a:latin typeface="メイリオ" panose="020B0604030504040204" pitchFamily="50" charset="-128"/>
                          <a:ea typeface="メイリオ" panose="020B0604030504040204" pitchFamily="50" charset="-128"/>
                        </a:rPr>
                        <a:t>0.14</a:t>
                      </a:r>
                      <a:endParaRPr kumimoji="1" lang="ja-JP" altLang="en-US" sz="2400" b="1">
                        <a:latin typeface="メイリオ" panose="020B0604030504040204" pitchFamily="50" charset="-128"/>
                        <a:ea typeface="メイリオ" panose="020B0604030504040204" pitchFamily="50" charset="-128"/>
                      </a:endParaRPr>
                    </a:p>
                  </a:txBody>
                  <a:tcPr anchor="b"/>
                </a:tc>
                <a:tc>
                  <a:txBody>
                    <a:bodyPr/>
                    <a:lstStyle/>
                    <a:p>
                      <a:pPr algn="ctr"/>
                      <a:r>
                        <a:rPr kumimoji="1" lang="en-US" altLang="ja-JP" sz="2400" b="1">
                          <a:latin typeface="メイリオ" panose="020B0604030504040204" pitchFamily="50" charset="-128"/>
                          <a:ea typeface="メイリオ" panose="020B0604030504040204" pitchFamily="50" charset="-128"/>
                        </a:rPr>
                        <a:t>0.64</a:t>
                      </a:r>
                      <a:endParaRPr kumimoji="1" lang="ja-JP" altLang="en-US" sz="2400" b="1">
                        <a:latin typeface="メイリオ" panose="020B0604030504040204" pitchFamily="50" charset="-128"/>
                        <a:ea typeface="メイリオ" panose="020B0604030504040204" pitchFamily="50" charset="-128"/>
                      </a:endParaRPr>
                    </a:p>
                  </a:txBody>
                  <a:tcPr anchor="b"/>
                </a:tc>
                <a:extLst>
                  <a:ext uri="{0D108BD9-81ED-4DB2-BD59-A6C34878D82A}">
                    <a16:rowId xmlns:a16="http://schemas.microsoft.com/office/drawing/2014/main" val="4057456306"/>
                  </a:ext>
                </a:extLst>
              </a:tr>
            </a:tbl>
          </a:graphicData>
        </a:graphic>
      </p:graphicFrame>
      <p:sp>
        <p:nvSpPr>
          <p:cNvPr id="28" name="矢印: 右 27">
            <a:extLst>
              <a:ext uri="{FF2B5EF4-FFF2-40B4-BE49-F238E27FC236}">
                <a16:creationId xmlns:a16="http://schemas.microsoft.com/office/drawing/2014/main" id="{0D687DFC-AA19-4F2C-A83E-B57AD727436C}"/>
              </a:ext>
            </a:extLst>
          </p:cNvPr>
          <p:cNvSpPr/>
          <p:nvPr/>
        </p:nvSpPr>
        <p:spPr>
          <a:xfrm>
            <a:off x="7309168" y="1231906"/>
            <a:ext cx="514350" cy="1079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29" name="テキスト ボックス 28">
            <a:extLst>
              <a:ext uri="{FF2B5EF4-FFF2-40B4-BE49-F238E27FC236}">
                <a16:creationId xmlns:a16="http://schemas.microsoft.com/office/drawing/2014/main" id="{0B6F8DF9-49C6-4CDE-9D01-12497A0B92DE}"/>
              </a:ext>
            </a:extLst>
          </p:cNvPr>
          <p:cNvSpPr txBox="1"/>
          <p:nvPr/>
        </p:nvSpPr>
        <p:spPr>
          <a:xfrm>
            <a:off x="6429930" y="1474182"/>
            <a:ext cx="1970928" cy="980440"/>
          </a:xfrm>
          <a:prstGeom prst="rect">
            <a:avLst/>
          </a:prstGeom>
        </p:spPr>
        <p:txBody>
          <a:bodyPr vert="horz" wrap="square" lIns="91440" tIns="45720" rIns="91440" bIns="45720" rtlCol="0">
            <a:noAutofit/>
          </a:bodyPr>
          <a:lstStyle/>
          <a:p>
            <a:pPr algn="ctr">
              <a:lnSpc>
                <a:spcPts val="2000"/>
              </a:lnSpc>
            </a:pPr>
            <a:r>
              <a:rPr kumimoji="1" lang="ja-JP" altLang="en-US">
                <a:solidFill>
                  <a:srgbClr val="FF0000"/>
                </a:solidFill>
                <a:latin typeface="メイリオ" panose="020B0604030504040204" pitchFamily="50" charset="-128"/>
                <a:ea typeface="メイリオ" panose="020B0604030504040204" pitchFamily="50" charset="-128"/>
              </a:rPr>
              <a:t>＋</a:t>
            </a:r>
            <a:r>
              <a:rPr kumimoji="1" lang="en-US" altLang="ja-JP">
                <a:solidFill>
                  <a:srgbClr val="FF0000"/>
                </a:solidFill>
                <a:latin typeface="メイリオ" panose="020B0604030504040204" pitchFamily="50" charset="-128"/>
                <a:ea typeface="メイリオ" panose="020B0604030504040204" pitchFamily="50" charset="-128"/>
              </a:rPr>
              <a:t>0.78</a:t>
            </a:r>
          </a:p>
          <a:p>
            <a:pPr algn="ctr">
              <a:lnSpc>
                <a:spcPts val="2000"/>
              </a:lnSpc>
            </a:pPr>
            <a:r>
              <a:rPr kumimoji="1" lang="ja-JP" altLang="en-US">
                <a:solidFill>
                  <a:srgbClr val="FF0000"/>
                </a:solidFill>
                <a:latin typeface="メイリオ" panose="020B0604030504040204" pitchFamily="50" charset="-128"/>
                <a:ea typeface="メイリオ" panose="020B0604030504040204" pitchFamily="50" charset="-128"/>
              </a:rPr>
              <a:t>（</a:t>
            </a:r>
            <a:r>
              <a:rPr kumimoji="1" lang="en-US" altLang="ja-JP">
                <a:solidFill>
                  <a:srgbClr val="FF0000"/>
                </a:solidFill>
                <a:latin typeface="メイリオ" panose="020B0604030504040204" pitchFamily="50" charset="-128"/>
                <a:ea typeface="メイリオ" panose="020B0604030504040204" pitchFamily="50" charset="-128"/>
              </a:rPr>
              <a:t>95</a:t>
            </a:r>
            <a:r>
              <a:rPr kumimoji="1" lang="ja-JP" altLang="en-US">
                <a:solidFill>
                  <a:srgbClr val="FF0000"/>
                </a:solidFill>
                <a:latin typeface="メイリオ" panose="020B0604030504040204" pitchFamily="50" charset="-128"/>
                <a:ea typeface="メイリオ" panose="020B0604030504040204" pitchFamily="50" charset="-128"/>
              </a:rPr>
              <a:t>％有意）</a:t>
            </a:r>
          </a:p>
        </p:txBody>
      </p:sp>
      <p:sp>
        <p:nvSpPr>
          <p:cNvPr id="78" name="テキスト ボックス 77">
            <a:extLst>
              <a:ext uri="{FF2B5EF4-FFF2-40B4-BE49-F238E27FC236}">
                <a16:creationId xmlns:a16="http://schemas.microsoft.com/office/drawing/2014/main" id="{A976740E-4021-4B57-8B74-C51F4C83D417}"/>
              </a:ext>
            </a:extLst>
          </p:cNvPr>
          <p:cNvSpPr txBox="1"/>
          <p:nvPr/>
        </p:nvSpPr>
        <p:spPr>
          <a:xfrm>
            <a:off x="326143" y="4161984"/>
            <a:ext cx="2990352" cy="2799600"/>
          </a:xfrm>
          <a:prstGeom prst="rect">
            <a:avLst/>
          </a:prstGeom>
        </p:spPr>
        <p:txBody>
          <a:bodyPr vert="horz" wrap="square" lIns="91440" tIns="45720" rIns="91440" bIns="45720" rtlCol="0">
            <a:normAutofit/>
          </a:bodyPr>
          <a:lstStyle/>
          <a:p>
            <a:pPr algn="l">
              <a:lnSpc>
                <a:spcPts val="2160"/>
              </a:lnSpc>
            </a:pPr>
            <a:r>
              <a:rPr kumimoji="1" lang="ja-JP" altLang="en-US" b="1">
                <a:latin typeface="メイリオ" panose="020B0604030504040204" pitchFamily="50" charset="-128"/>
                <a:ea typeface="メイリオ" panose="020B0604030504040204" pitchFamily="50" charset="-128"/>
              </a:rPr>
              <a:t>近年は日本付近が平均的に高気圧偏差となっている</a:t>
            </a:r>
            <a:endParaRPr kumimoji="1" lang="en-US" altLang="ja-JP" b="1">
              <a:latin typeface="メイリオ" panose="020B0604030504040204" pitchFamily="50" charset="-128"/>
              <a:ea typeface="メイリオ" panose="020B0604030504040204" pitchFamily="50" charset="-128"/>
            </a:endParaRPr>
          </a:p>
          <a:p>
            <a:pPr>
              <a:lnSpc>
                <a:spcPts val="2160"/>
              </a:lnSpc>
            </a:pPr>
            <a:r>
              <a:rPr kumimoji="1" lang="ja-JP" altLang="en-US" b="1">
                <a:latin typeface="メイリオ" panose="020B0604030504040204" pitchFamily="50" charset="-128"/>
                <a:ea typeface="メイリオ" panose="020B0604030504040204" pitchFamily="50" charset="-128"/>
              </a:rPr>
              <a:t>このために下層は</a:t>
            </a:r>
            <a:endParaRPr kumimoji="1" lang="en-US" altLang="ja-JP" b="1">
              <a:latin typeface="メイリオ" panose="020B0604030504040204" pitchFamily="50" charset="-128"/>
              <a:ea typeface="メイリオ" panose="020B0604030504040204" pitchFamily="50" charset="-128"/>
            </a:endParaRPr>
          </a:p>
          <a:p>
            <a:pPr>
              <a:lnSpc>
                <a:spcPts val="2160"/>
              </a:lnSpc>
            </a:pPr>
            <a:r>
              <a:rPr kumimoji="1" lang="ja-JP" altLang="en-US" b="1">
                <a:latin typeface="メイリオ" panose="020B0604030504040204" pitchFamily="50" charset="-128"/>
                <a:ea typeface="メイリオ" panose="020B0604030504040204" pitchFamily="50" charset="-128"/>
              </a:rPr>
              <a:t>負の</a:t>
            </a:r>
            <a:r>
              <a:rPr kumimoji="1" lang="en-US" altLang="ja-JP" b="1">
                <a:latin typeface="メイリオ" panose="020B0604030504040204" pitchFamily="50" charset="-128"/>
                <a:ea typeface="メイリオ" panose="020B0604030504040204" pitchFamily="50" charset="-128"/>
              </a:rPr>
              <a:t>PJ</a:t>
            </a:r>
            <a:r>
              <a:rPr kumimoji="1" lang="ja-JP" altLang="en-US" b="1">
                <a:latin typeface="メイリオ" panose="020B0604030504040204" pitchFamily="50" charset="-128"/>
                <a:ea typeface="メイリオ" panose="020B0604030504040204" pitchFamily="50" charset="-128"/>
              </a:rPr>
              <a:t>パターンのような</a:t>
            </a:r>
            <a:endParaRPr kumimoji="1" lang="en-US" altLang="ja-JP" b="1">
              <a:latin typeface="メイリオ" panose="020B0604030504040204" pitchFamily="50" charset="-128"/>
              <a:ea typeface="メイリオ" panose="020B0604030504040204" pitchFamily="50" charset="-128"/>
            </a:endParaRPr>
          </a:p>
          <a:p>
            <a:pPr>
              <a:lnSpc>
                <a:spcPts val="2160"/>
              </a:lnSpc>
            </a:pPr>
            <a:r>
              <a:rPr kumimoji="1" lang="ja-JP" altLang="en-US" b="1">
                <a:latin typeface="メイリオ" panose="020B0604030504040204" pitchFamily="50" charset="-128"/>
                <a:ea typeface="メイリオ" panose="020B0604030504040204" pitchFamily="50" charset="-128"/>
              </a:rPr>
              <a:t>構造をしていない</a:t>
            </a:r>
            <a:endParaRPr kumimoji="1" lang="en-US" altLang="ja-JP" b="1">
              <a:latin typeface="メイリオ" panose="020B0604030504040204" pitchFamily="50" charset="-128"/>
              <a:ea typeface="メイリオ" panose="020B0604030504040204" pitchFamily="50" charset="-128"/>
            </a:endParaRPr>
          </a:p>
          <a:p>
            <a:pPr algn="l">
              <a:lnSpc>
                <a:spcPts val="2160"/>
              </a:lnSpc>
            </a:pPr>
            <a:endParaRPr kumimoji="1" lang="en-US" altLang="ja-JP" b="1">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069C8475-375B-4826-9AF8-BD88F06D6291}"/>
              </a:ext>
            </a:extLst>
          </p:cNvPr>
          <p:cNvSpPr/>
          <p:nvPr/>
        </p:nvSpPr>
        <p:spPr>
          <a:xfrm>
            <a:off x="3745527" y="5802169"/>
            <a:ext cx="1910080" cy="7233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a:solidFill>
                  <a:srgbClr val="FF0000"/>
                </a:solidFill>
                <a:latin typeface="メイリオ" panose="020B0604030504040204" pitchFamily="50" charset="-128"/>
                <a:ea typeface="メイリオ" panose="020B0604030504040204" pitchFamily="50" charset="-128"/>
              </a:rPr>
              <a:t>1958-2009</a:t>
            </a:r>
            <a:r>
              <a:rPr kumimoji="1" lang="ja-JP" altLang="en-US" sz="1400" b="1">
                <a:solidFill>
                  <a:srgbClr val="FF0000"/>
                </a:solidFill>
                <a:latin typeface="メイリオ" panose="020B0604030504040204" pitchFamily="50" charset="-128"/>
                <a:ea typeface="メイリオ" panose="020B0604030504040204" pitchFamily="50" charset="-128"/>
              </a:rPr>
              <a:t>年平均</a:t>
            </a:r>
          </a:p>
        </p:txBody>
      </p:sp>
      <p:cxnSp>
        <p:nvCxnSpPr>
          <p:cNvPr id="14" name="直線矢印コネクタ 13">
            <a:extLst>
              <a:ext uri="{FF2B5EF4-FFF2-40B4-BE49-F238E27FC236}">
                <a16:creationId xmlns:a16="http://schemas.microsoft.com/office/drawing/2014/main" id="{06576C4E-5ADA-4EC1-87B9-90A0AC021E1C}"/>
              </a:ext>
            </a:extLst>
          </p:cNvPr>
          <p:cNvCxnSpPr>
            <a:cxnSpLocks/>
          </p:cNvCxnSpPr>
          <p:nvPr/>
        </p:nvCxnSpPr>
        <p:spPr>
          <a:xfrm flipV="1">
            <a:off x="4131021" y="4666827"/>
            <a:ext cx="0" cy="13584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正方形/長方形 29">
            <a:extLst>
              <a:ext uri="{FF2B5EF4-FFF2-40B4-BE49-F238E27FC236}">
                <a16:creationId xmlns:a16="http://schemas.microsoft.com/office/drawing/2014/main" id="{30841623-F091-4337-89DC-C0359AF9DC96}"/>
              </a:ext>
            </a:extLst>
          </p:cNvPr>
          <p:cNvSpPr/>
          <p:nvPr/>
        </p:nvSpPr>
        <p:spPr>
          <a:xfrm>
            <a:off x="7452043" y="2828698"/>
            <a:ext cx="1910080" cy="7233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FF0000"/>
                </a:solidFill>
                <a:latin typeface="メイリオ" panose="020B0604030504040204" pitchFamily="50" charset="-128"/>
                <a:ea typeface="メイリオ" panose="020B0604030504040204" pitchFamily="50" charset="-128"/>
              </a:rPr>
              <a:t>近年平均</a:t>
            </a:r>
          </a:p>
        </p:txBody>
      </p:sp>
      <p:cxnSp>
        <p:nvCxnSpPr>
          <p:cNvPr id="31" name="直線矢印コネクタ 30">
            <a:extLst>
              <a:ext uri="{FF2B5EF4-FFF2-40B4-BE49-F238E27FC236}">
                <a16:creationId xmlns:a16="http://schemas.microsoft.com/office/drawing/2014/main" id="{A4CB0A1F-61B9-4829-87E5-E8E907B0FB70}"/>
              </a:ext>
            </a:extLst>
          </p:cNvPr>
          <p:cNvCxnSpPr>
            <a:cxnSpLocks/>
          </p:cNvCxnSpPr>
          <p:nvPr/>
        </p:nvCxnSpPr>
        <p:spPr>
          <a:xfrm>
            <a:off x="8205733" y="3297188"/>
            <a:ext cx="0" cy="6943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1" name="グループ化 20">
            <a:extLst>
              <a:ext uri="{FF2B5EF4-FFF2-40B4-BE49-F238E27FC236}">
                <a16:creationId xmlns:a16="http://schemas.microsoft.com/office/drawing/2014/main" id="{42BEC4E1-C4A9-4B6C-8B67-A21D6ED2ACAA}"/>
              </a:ext>
            </a:extLst>
          </p:cNvPr>
          <p:cNvGrpSpPr/>
          <p:nvPr/>
        </p:nvGrpSpPr>
        <p:grpSpPr>
          <a:xfrm>
            <a:off x="399629" y="5560017"/>
            <a:ext cx="2188680" cy="846698"/>
            <a:chOff x="1293494" y="4877553"/>
            <a:chExt cx="2049876" cy="762137"/>
          </a:xfrm>
          <a:solidFill>
            <a:schemeClr val="bg2">
              <a:lumMod val="75000"/>
            </a:schemeClr>
          </a:solidFill>
        </p:grpSpPr>
        <p:sp>
          <p:nvSpPr>
            <p:cNvPr id="19" name="二等辺三角形 18">
              <a:extLst>
                <a:ext uri="{FF2B5EF4-FFF2-40B4-BE49-F238E27FC236}">
                  <a16:creationId xmlns:a16="http://schemas.microsoft.com/office/drawing/2014/main" id="{0DECA7D3-BF7A-442D-89A2-BA19A6380A9A}"/>
                </a:ext>
              </a:extLst>
            </p:cNvPr>
            <p:cNvSpPr/>
            <p:nvPr/>
          </p:nvSpPr>
          <p:spPr>
            <a:xfrm rot="741482">
              <a:off x="1655451" y="4877553"/>
              <a:ext cx="290231" cy="33546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32" name="吹き出し: 四角形 31">
              <a:extLst>
                <a:ext uri="{FF2B5EF4-FFF2-40B4-BE49-F238E27FC236}">
                  <a16:creationId xmlns:a16="http://schemas.microsoft.com/office/drawing/2014/main" id="{5E57D20F-D684-465A-AD71-ABC11935EE99}"/>
                </a:ext>
              </a:extLst>
            </p:cNvPr>
            <p:cNvSpPr/>
            <p:nvPr/>
          </p:nvSpPr>
          <p:spPr>
            <a:xfrm>
              <a:off x="1293494" y="5034455"/>
              <a:ext cx="2049876" cy="605235"/>
            </a:xfrm>
            <a:prstGeom prst="wedgeRectCallout">
              <a:avLst>
                <a:gd name="adj1" fmla="val -26623"/>
                <a:gd name="adj2" fmla="val -244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algn="ctr"/>
              <a:r>
                <a:rPr kumimoji="1" lang="ja-JP" altLang="en-US">
                  <a:solidFill>
                    <a:schemeClr val="tx1"/>
                  </a:solidFill>
                  <a:latin typeface="メイリオ" panose="020B0604030504040204" pitchFamily="50" charset="-128"/>
                  <a:ea typeface="メイリオ" panose="020B0604030504040204" pitchFamily="50" charset="-128"/>
                </a:rPr>
                <a:t>上層は</a:t>
              </a:r>
              <a:endParaRPr kumimoji="1" lang="en-US" altLang="ja-JP">
                <a:solidFill>
                  <a:schemeClr val="tx1"/>
                </a:solidFill>
                <a:latin typeface="メイリオ" panose="020B0604030504040204" pitchFamily="50" charset="-128"/>
                <a:ea typeface="メイリオ" panose="020B0604030504040204" pitchFamily="50" charset="-128"/>
              </a:endParaRPr>
            </a:p>
            <a:p>
              <a:pPr algn="ctr"/>
              <a:r>
                <a:rPr kumimoji="1" lang="ja-JP" altLang="en-US">
                  <a:solidFill>
                    <a:schemeClr val="tx1"/>
                  </a:solidFill>
                  <a:latin typeface="メイリオ" panose="020B0604030504040204" pitchFamily="50" charset="-128"/>
                  <a:ea typeface="メイリオ" panose="020B0604030504040204" pitchFamily="50" charset="-128"/>
                </a:rPr>
                <a:t>どうなっている？</a:t>
              </a:r>
              <a:endParaRPr kumimoji="1" lang="en-US" altLang="ja-JP">
                <a:solidFill>
                  <a:schemeClr val="tx1"/>
                </a:solidFill>
                <a:latin typeface="メイリオ" panose="020B0604030504040204" pitchFamily="50" charset="-128"/>
                <a:ea typeface="メイリオ" panose="020B0604030504040204" pitchFamily="50" charset="-128"/>
              </a:endParaRPr>
            </a:p>
          </p:txBody>
        </p:sp>
      </p:grpSp>
    </p:spTree>
    <p:custDataLst>
      <p:tags r:id="rId1"/>
    </p:custDataLst>
    <p:extLst>
      <p:ext uri="{BB962C8B-B14F-4D97-AF65-F5344CB8AC3E}">
        <p14:creationId xmlns:p14="http://schemas.microsoft.com/office/powerpoint/2010/main" val="1913881510"/>
      </p:ext>
    </p:extLst>
  </p:cSld>
  <p:clrMapOvr>
    <a:masterClrMapping/>
  </p:clrMapOvr>
  <mc:AlternateContent xmlns:mc="http://schemas.openxmlformats.org/markup-compatibility/2006" xmlns:p14="http://schemas.microsoft.com/office/powerpoint/2010/main">
    <mc:Choice Requires="p14">
      <p:transition spd="slow" p14:dur="2000" advTm="13266"/>
    </mc:Choice>
    <mc:Fallback xmlns="">
      <p:transition spd="slow" advTm="132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fade">
                                      <p:cBhvr>
                                        <p:cTn id="30" dur="500"/>
                                        <p:tgtEl>
                                          <p:spTgt spid="7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fade">
                                      <p:cBhvr>
                                        <p:cTn id="33" dur="500"/>
                                        <p:tgtEl>
                                          <p:spTgt spid="78"/>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par>
                                <p:cTn id="40" presetID="10"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28" grpId="0" animBg="1"/>
      <p:bldP spid="29" grpId="0"/>
      <p:bldP spid="78" grpId="0"/>
      <p:bldP spid="2"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7.5"/>
</p:tagLst>
</file>

<file path=ppt/tags/tag2.xml><?xml version="1.0" encoding="utf-8"?>
<p:tagLst xmlns:a="http://schemas.openxmlformats.org/drawingml/2006/main" xmlns:r="http://schemas.openxmlformats.org/officeDocument/2006/relationships" xmlns:p="http://schemas.openxmlformats.org/presentationml/2006/main">
  <p:tag name="TIMING" val="|24.7|94.7"/>
</p:tagLst>
</file>

<file path=ppt/tags/tag3.xml><?xml version="1.0" encoding="utf-8"?>
<p:tagLst xmlns:a="http://schemas.openxmlformats.org/drawingml/2006/main" xmlns:r="http://schemas.openxmlformats.org/officeDocument/2006/relationships" xmlns:p="http://schemas.openxmlformats.org/presentationml/2006/main">
  <p:tag name="TIMING" val="|71.2"/>
</p:tagLst>
</file>

<file path=ppt/tags/tag4.xml><?xml version="1.0" encoding="utf-8"?>
<p:tagLst xmlns:a="http://schemas.openxmlformats.org/drawingml/2006/main" xmlns:r="http://schemas.openxmlformats.org/officeDocument/2006/relationships" xmlns:p="http://schemas.openxmlformats.org/presentationml/2006/main">
  <p:tag name="TIMING" val="|11.4|0.9"/>
</p:tagLst>
</file>

<file path=ppt/tags/tag5.xml><?xml version="1.0" encoding="utf-8"?>
<p:tagLst xmlns:a="http://schemas.openxmlformats.org/drawingml/2006/main" xmlns:r="http://schemas.openxmlformats.org/officeDocument/2006/relationships" xmlns:p="http://schemas.openxmlformats.org/presentationml/2006/main">
  <p:tag name="TIMING" val="|11.4|0.9"/>
</p:tagLst>
</file>

<file path=ppt/tags/tag6.xml><?xml version="1.0" encoding="utf-8"?>
<p:tagLst xmlns:a="http://schemas.openxmlformats.org/drawingml/2006/main" xmlns:r="http://schemas.openxmlformats.org/officeDocument/2006/relationships" xmlns:p="http://schemas.openxmlformats.org/presentationml/2006/main">
  <p:tag name="TIMING" val="|11.4|0.9"/>
</p:tagLst>
</file>

<file path=ppt/tags/tag7.xml><?xml version="1.0" encoding="utf-8"?>
<p:tagLst xmlns:a="http://schemas.openxmlformats.org/drawingml/2006/main" xmlns:r="http://schemas.openxmlformats.org/officeDocument/2006/relationships" xmlns:p="http://schemas.openxmlformats.org/presentationml/2006/main">
  <p:tag name="TIMING" val="|11.4|0.9"/>
</p:tagLst>
</file>

<file path=ppt/tags/tag8.xml><?xml version="1.0" encoding="utf-8"?>
<p:tagLst xmlns:a="http://schemas.openxmlformats.org/drawingml/2006/main" xmlns:r="http://schemas.openxmlformats.org/officeDocument/2006/relationships" xmlns:p="http://schemas.openxmlformats.org/presentationml/2006/main">
  <p:tag name="TIMING" val="|11.4|0.9"/>
</p:tagLst>
</file>

<file path=ppt/tags/tag9.xml><?xml version="1.0" encoding="utf-8"?>
<p:tagLst xmlns:a="http://schemas.openxmlformats.org/drawingml/2006/main" xmlns:r="http://schemas.openxmlformats.org/officeDocument/2006/relationships" xmlns:p="http://schemas.openxmlformats.org/presentationml/2006/main">
  <p:tag name="TIMING" val="|71.2"/>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76200"/>
      </a:spPr>
      <a:bodyPr/>
      <a:lstStyle/>
      <a:style>
        <a:lnRef idx="1">
          <a:schemeClr val="accent1"/>
        </a:lnRef>
        <a:fillRef idx="0">
          <a:schemeClr val="accent1"/>
        </a:fillRef>
        <a:effectRef idx="0">
          <a:schemeClr val="accent1"/>
        </a:effectRef>
        <a:fontRef idx="minor">
          <a:schemeClr val="tx1"/>
        </a:fontRef>
      </a:style>
    </a:lnDef>
    <a:txDef>
      <a:spPr/>
      <a:bodyPr vert="horz" lIns="91440" tIns="45720" rIns="91440" bIns="45720" rtlCol="0">
        <a:normAutofit/>
      </a:bodyPr>
      <a:lstStyle>
        <a:defPPr algn="l">
          <a:lnSpc>
            <a:spcPts val="2160"/>
          </a:lnSpc>
          <a:defRPr sz="18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968096269EFA6A459FCD73348F5DF353" ma:contentTypeVersion="2" ma:contentTypeDescription="新しいドキュメントを作成します。" ma:contentTypeScope="" ma:versionID="b6ec9cbdd62a4c79e445f549a261ceb4">
  <xsd:schema xmlns:xsd="http://www.w3.org/2001/XMLSchema" xmlns:xs="http://www.w3.org/2001/XMLSchema" xmlns:p="http://schemas.microsoft.com/office/2006/metadata/properties" xmlns:ns3="344b902c-0e73-4461-a1ab-e5e86b9c38e8" targetNamespace="http://schemas.microsoft.com/office/2006/metadata/properties" ma:root="true" ma:fieldsID="03e0bdebbf8f5b0f149e3364111c752a" ns3:_="">
    <xsd:import namespace="344b902c-0e73-4461-a1ab-e5e86b9c38e8"/>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4b902c-0e73-4461-a1ab-e5e86b9c38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9D5FB58-22CC-49EC-94C3-B07F14CA1304}">
  <ds:schemaRefs>
    <ds:schemaRef ds:uri="http://schemas.microsoft.com/sharepoint/v3/contenttype/forms"/>
  </ds:schemaRefs>
</ds:datastoreItem>
</file>

<file path=customXml/itemProps2.xml><?xml version="1.0" encoding="utf-8"?>
<ds:datastoreItem xmlns:ds="http://schemas.openxmlformats.org/officeDocument/2006/customXml" ds:itemID="{DC8FB4BB-59B2-4A0C-B039-1CD1805B3CB3}">
  <ds:schemaRefs>
    <ds:schemaRef ds:uri="344b902c-0e73-4461-a1ab-e5e86b9c38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365E998-A5BB-4A2F-A535-5722D1D875AB}">
  <ds:schemaRefs>
    <ds:schemaRef ds:uri="344b902c-0e73-4461-a1ab-e5e86b9c38e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79</TotalTime>
  <Words>3534</Words>
  <Application>Microsoft Office PowerPoint</Application>
  <PresentationFormat>画面に合わせる (4:3)</PresentationFormat>
  <Paragraphs>562</Paragraphs>
  <Slides>34</Slides>
  <Notes>14</Notes>
  <HiddenSlides>0</HiddenSlides>
  <MMClips>0</MMClips>
  <ScaleCrop>false</ScaleCrop>
  <HeadingPairs>
    <vt:vector size="8" baseType="variant">
      <vt:variant>
        <vt:lpstr>使用されているフォント</vt:lpstr>
      </vt:variant>
      <vt:variant>
        <vt:i4>5</vt:i4>
      </vt:variant>
      <vt:variant>
        <vt:lpstr>テーマ</vt:lpstr>
      </vt:variant>
      <vt:variant>
        <vt:i4>1</vt:i4>
      </vt:variant>
      <vt:variant>
        <vt:lpstr>埋め込まれた OLE サーバー</vt:lpstr>
      </vt:variant>
      <vt:variant>
        <vt:i4>1</vt:i4>
      </vt:variant>
      <vt:variant>
        <vt:lpstr>スライド タイトル</vt:lpstr>
      </vt:variant>
      <vt:variant>
        <vt:i4>34</vt:i4>
      </vt:variant>
    </vt:vector>
  </HeadingPairs>
  <TitlesOfParts>
    <vt:vector size="41" baseType="lpstr">
      <vt:lpstr>メイリオ</vt:lpstr>
      <vt:lpstr>Aharoni</vt:lpstr>
      <vt:lpstr>Arial</vt:lpstr>
      <vt:lpstr>Calibri</vt:lpstr>
      <vt:lpstr>Cambria Math</vt:lpstr>
      <vt:lpstr>Office テーマ</vt:lpstr>
      <vt:lpstr>Worksheet</vt:lpstr>
      <vt:lpstr>PowerPoint プレゼンテーション</vt:lpstr>
      <vt:lpstr>研究背景 －冷夏がもたらした平成の大凶作・米騒動－ 　</vt:lpstr>
      <vt:lpstr>研究背景＆目的 －夏季太平洋西部の代表的な気圧配置パターン－ 　</vt:lpstr>
      <vt:lpstr>使用データ</vt:lpstr>
      <vt:lpstr>冷夏年・近年の定義と解析手法</vt:lpstr>
      <vt:lpstr>結果①海面水温　冷夏年と近年の比較　</vt:lpstr>
      <vt:lpstr>結果②大気下層の高度場（975hPa面）　冷夏年と近年の比較　</vt:lpstr>
      <vt:lpstr>ここまでの近年の特徴から</vt:lpstr>
      <vt:lpstr>結果②大気下層の高度場（975hPa面）　近年の特徴</vt:lpstr>
      <vt:lpstr>結果③大気上層の高度場（250hPa面）　近年の特徴</vt:lpstr>
      <vt:lpstr>結論と今後の展望</vt:lpstr>
      <vt:lpstr>参考・引用文献</vt:lpstr>
      <vt:lpstr>スライド一覧</vt:lpstr>
      <vt:lpstr>冷夏年における大気上層の高度場の特徴</vt:lpstr>
      <vt:lpstr>冷夏年における大気上層の高度場の特徴</vt:lpstr>
      <vt:lpstr>大気上層(250hPa面)の特徴を表すインデックス</vt:lpstr>
      <vt:lpstr>北日本太平洋沖の海面水温インデックスの時系列変化</vt:lpstr>
      <vt:lpstr>大気下層(975hPa面)の特徴を表す各種インデックス</vt:lpstr>
      <vt:lpstr>大気下層(975hPa面)の特徴を表す各種インデックス</vt:lpstr>
      <vt:lpstr>冷夏年と近年の比較　①海面水温</vt:lpstr>
      <vt:lpstr>冷夏年と近年の比較　②大気下層の高度場（975hPa面）</vt:lpstr>
      <vt:lpstr>冷夏年と近年の比較　②大気上層の高度場（250hPa面）</vt:lpstr>
      <vt:lpstr>冷夏年と近年の比較　③大気上層の高度場（250hPa面）</vt:lpstr>
      <vt:lpstr>冷夏年と近年の比較　③大気上層の高度場（250hPa面）</vt:lpstr>
      <vt:lpstr>冷夏年と近年の比較　④対流活動</vt:lpstr>
      <vt:lpstr>近年の大気下層の高度場（975hPa面）</vt:lpstr>
      <vt:lpstr>近年の大気上層の高度場（250hPa面）</vt:lpstr>
      <vt:lpstr>冷夏年の大気下層の高度場（975hPa面）</vt:lpstr>
      <vt:lpstr>冷夏年の大気上層の高度場（250hPa面）</vt:lpstr>
      <vt:lpstr>冷夏年・近年の定義と解析手法</vt:lpstr>
      <vt:lpstr>対象地域 県庁所在地における7月の気温データ</vt:lpstr>
      <vt:lpstr>低温に弱いイネの生育ステージに着目</vt:lpstr>
      <vt:lpstr>8県の10a当たりの水稲収量 [kg]（1958~2020年）</vt:lpstr>
      <vt:lpstr>8県の作付面積 [ha]（1958年～2020年）</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天野 未空</dc:creator>
  <cp:lastModifiedBy>天野未空</cp:lastModifiedBy>
  <cp:revision>10</cp:revision>
  <cp:lastPrinted>2021-09-07T02:07:43Z</cp:lastPrinted>
  <dcterms:created xsi:type="dcterms:W3CDTF">2021-05-05T16:46:58Z</dcterms:created>
  <dcterms:modified xsi:type="dcterms:W3CDTF">2022-02-15T01:11:43Z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0x010100968096269EFA6A459FCD73348F5DF353</vt:lpwstr>
  </property>
</Properties>
</file>