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41"/>
  </p:notesMasterIdLst>
  <p:sldIdLst>
    <p:sldId id="257" r:id="rId2"/>
    <p:sldId id="447" r:id="rId3"/>
    <p:sldId id="308" r:id="rId4"/>
    <p:sldId id="454" r:id="rId5"/>
    <p:sldId id="455" r:id="rId6"/>
    <p:sldId id="422" r:id="rId7"/>
    <p:sldId id="351" r:id="rId8"/>
    <p:sldId id="470" r:id="rId9"/>
    <p:sldId id="423" r:id="rId10"/>
    <p:sldId id="424" r:id="rId11"/>
    <p:sldId id="414" r:id="rId12"/>
    <p:sldId id="389" r:id="rId13"/>
    <p:sldId id="413" r:id="rId14"/>
    <p:sldId id="415" r:id="rId15"/>
    <p:sldId id="442" r:id="rId16"/>
    <p:sldId id="453" r:id="rId17"/>
    <p:sldId id="433" r:id="rId18"/>
    <p:sldId id="406" r:id="rId19"/>
    <p:sldId id="471" r:id="rId20"/>
    <p:sldId id="446" r:id="rId21"/>
    <p:sldId id="469" r:id="rId22"/>
    <p:sldId id="438" r:id="rId23"/>
    <p:sldId id="448" r:id="rId24"/>
    <p:sldId id="432" r:id="rId25"/>
    <p:sldId id="451" r:id="rId26"/>
    <p:sldId id="452" r:id="rId27"/>
    <p:sldId id="435" r:id="rId28"/>
    <p:sldId id="450" r:id="rId29"/>
    <p:sldId id="440" r:id="rId30"/>
    <p:sldId id="463" r:id="rId31"/>
    <p:sldId id="465" r:id="rId32"/>
    <p:sldId id="460" r:id="rId33"/>
    <p:sldId id="461" r:id="rId34"/>
    <p:sldId id="462" r:id="rId35"/>
    <p:sldId id="459" r:id="rId36"/>
    <p:sldId id="443" r:id="rId37"/>
    <p:sldId id="417" r:id="rId38"/>
    <p:sldId id="441" r:id="rId39"/>
    <p:sldId id="436" r:id="rId4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6572A"/>
    <a:srgbClr val="F0F0F0"/>
    <a:srgbClr val="F9FB93"/>
    <a:srgbClr val="F9CB07"/>
    <a:srgbClr val="F99107"/>
    <a:srgbClr val="40B41C"/>
    <a:srgbClr val="A1C8C5"/>
    <a:srgbClr val="99FF66"/>
    <a:srgbClr val="00FF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3" d="100"/>
          <a:sy n="73" d="100"/>
        </p:scale>
        <p:origin x="1080" y="68"/>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加藤 実紗" userId="29905688-a06c-450e-b9f5-cb242729bf64" providerId="ADAL" clId="{4CCD19A0-938C-4F6C-AF92-C425B511CF94}"/>
    <pc:docChg chg="undo custSel addSld delSld modSld sldOrd">
      <pc:chgData name="加藤 実紗" userId="29905688-a06c-450e-b9f5-cb242729bf64" providerId="ADAL" clId="{4CCD19A0-938C-4F6C-AF92-C425B511CF94}" dt="2022-04-15T01:43:03.224" v="1366"/>
      <pc:docMkLst>
        <pc:docMk/>
      </pc:docMkLst>
      <pc:sldChg chg="addSp delSp modSp">
        <pc:chgData name="加藤 実紗" userId="29905688-a06c-450e-b9f5-cb242729bf64" providerId="ADAL" clId="{4CCD19A0-938C-4F6C-AF92-C425B511CF94}" dt="2022-03-06T09:10:24.576" v="379"/>
        <pc:sldMkLst>
          <pc:docMk/>
          <pc:sldMk cId="157886456" sldId="351"/>
        </pc:sldMkLst>
        <pc:picChg chg="add del mod">
          <ac:chgData name="加藤 実紗" userId="29905688-a06c-450e-b9f5-cb242729bf64" providerId="ADAL" clId="{4CCD19A0-938C-4F6C-AF92-C425B511CF94}" dt="2022-03-06T09:10:24.576" v="379"/>
          <ac:picMkLst>
            <pc:docMk/>
            <pc:sldMk cId="157886456" sldId="351"/>
            <ac:picMk id="22" creationId="{06D64AB8-3F53-4A14-B5E9-A139DEA05322}"/>
          </ac:picMkLst>
        </pc:picChg>
      </pc:sldChg>
      <pc:sldChg chg="modSp mod">
        <pc:chgData name="加藤 実紗" userId="29905688-a06c-450e-b9f5-cb242729bf64" providerId="ADAL" clId="{4CCD19A0-938C-4F6C-AF92-C425B511CF94}" dt="2022-02-15T00:42:30.663" v="129" actId="20577"/>
        <pc:sldMkLst>
          <pc:docMk/>
          <pc:sldMk cId="1574181847" sldId="406"/>
        </pc:sldMkLst>
        <pc:spChg chg="mod">
          <ac:chgData name="加藤 実紗" userId="29905688-a06c-450e-b9f5-cb242729bf64" providerId="ADAL" clId="{4CCD19A0-938C-4F6C-AF92-C425B511CF94}" dt="2022-02-15T00:42:30.663" v="129" actId="20577"/>
          <ac:spMkLst>
            <pc:docMk/>
            <pc:sldMk cId="1574181847" sldId="406"/>
            <ac:spMk id="2" creationId="{633C76CB-E75A-4E4D-B878-9EF537AB9AA3}"/>
          </ac:spMkLst>
        </pc:spChg>
      </pc:sldChg>
      <pc:sldChg chg="modSp mod">
        <pc:chgData name="加藤 実紗" userId="29905688-a06c-450e-b9f5-cb242729bf64" providerId="ADAL" clId="{4CCD19A0-938C-4F6C-AF92-C425B511CF94}" dt="2022-03-05T03:47:23.981" v="376" actId="732"/>
        <pc:sldMkLst>
          <pc:docMk/>
          <pc:sldMk cId="3577656016" sldId="415"/>
        </pc:sldMkLst>
        <pc:picChg chg="mod modCrop">
          <ac:chgData name="加藤 実紗" userId="29905688-a06c-450e-b9f5-cb242729bf64" providerId="ADAL" clId="{4CCD19A0-938C-4F6C-AF92-C425B511CF94}" dt="2022-02-25T13:04:15.178" v="205" actId="732"/>
          <ac:picMkLst>
            <pc:docMk/>
            <pc:sldMk cId="3577656016" sldId="415"/>
            <ac:picMk id="6" creationId="{596B418D-0193-48DF-985E-4EE7D357BB85}"/>
          </ac:picMkLst>
        </pc:picChg>
        <pc:picChg chg="mod modCrop">
          <ac:chgData name="加藤 実紗" userId="29905688-a06c-450e-b9f5-cb242729bf64" providerId="ADAL" clId="{4CCD19A0-938C-4F6C-AF92-C425B511CF94}" dt="2022-03-05T03:47:23.981" v="376" actId="732"/>
          <ac:picMkLst>
            <pc:docMk/>
            <pc:sldMk cId="3577656016" sldId="415"/>
            <ac:picMk id="35" creationId="{4A4FC4BD-3F28-4940-8A69-2BF47BA08E8A}"/>
          </ac:picMkLst>
        </pc:picChg>
        <pc:picChg chg="ord">
          <ac:chgData name="加藤 実紗" userId="29905688-a06c-450e-b9f5-cb242729bf64" providerId="ADAL" clId="{4CCD19A0-938C-4F6C-AF92-C425B511CF94}" dt="2022-02-25T13:04:14.548" v="204" actId="167"/>
          <ac:picMkLst>
            <pc:docMk/>
            <pc:sldMk cId="3577656016" sldId="415"/>
            <ac:picMk id="48" creationId="{61ED5CDC-0D0D-4E93-AD18-0ED88A245411}"/>
          </ac:picMkLst>
        </pc:picChg>
      </pc:sldChg>
      <pc:sldChg chg="addSp delSp modSp mod">
        <pc:chgData name="加藤 実紗" userId="29905688-a06c-450e-b9f5-cb242729bf64" providerId="ADAL" clId="{4CCD19A0-938C-4F6C-AF92-C425B511CF94}" dt="2022-03-01T06:57:15.646" v="375" actId="478"/>
        <pc:sldMkLst>
          <pc:docMk/>
          <pc:sldMk cId="4201906814" sldId="422"/>
        </pc:sldMkLst>
        <pc:picChg chg="mod modCrop">
          <ac:chgData name="加藤 実紗" userId="29905688-a06c-450e-b9f5-cb242729bf64" providerId="ADAL" clId="{4CCD19A0-938C-4F6C-AF92-C425B511CF94}" dt="2022-03-01T06:57:07.528" v="371" actId="732"/>
          <ac:picMkLst>
            <pc:docMk/>
            <pc:sldMk cId="4201906814" sldId="422"/>
            <ac:picMk id="6" creationId="{09AD8BDA-2AF0-49EA-8D4B-2D222AE4CDF1}"/>
          </ac:picMkLst>
        </pc:picChg>
        <pc:picChg chg="add del mod modCrop">
          <ac:chgData name="加藤 実紗" userId="29905688-a06c-450e-b9f5-cb242729bf64" providerId="ADAL" clId="{4CCD19A0-938C-4F6C-AF92-C425B511CF94}" dt="2022-03-01T06:57:15.646" v="375" actId="478"/>
          <ac:picMkLst>
            <pc:docMk/>
            <pc:sldMk cId="4201906814" sldId="422"/>
            <ac:picMk id="10" creationId="{DE133B43-C25A-436E-9A0D-B579FD4BC64A}"/>
          </ac:picMkLst>
        </pc:picChg>
        <pc:picChg chg="add del mod modCrop">
          <ac:chgData name="加藤 実紗" userId="29905688-a06c-450e-b9f5-cb242729bf64" providerId="ADAL" clId="{4CCD19A0-938C-4F6C-AF92-C425B511CF94}" dt="2022-03-01T06:57:10.362" v="372"/>
          <ac:picMkLst>
            <pc:docMk/>
            <pc:sldMk cId="4201906814" sldId="422"/>
            <ac:picMk id="11" creationId="{1FB59511-90BF-4971-B3BB-C7C5FD0D8A78}"/>
          </ac:picMkLst>
        </pc:picChg>
      </pc:sldChg>
      <pc:sldChg chg="delSp mod">
        <pc:chgData name="加藤 実紗" userId="29905688-a06c-450e-b9f5-cb242729bf64" providerId="ADAL" clId="{4CCD19A0-938C-4F6C-AF92-C425B511CF94}" dt="2022-02-15T00:18:40.045" v="11" actId="478"/>
        <pc:sldMkLst>
          <pc:docMk/>
          <pc:sldMk cId="2959877524" sldId="433"/>
        </pc:sldMkLst>
        <pc:spChg chg="del">
          <ac:chgData name="加藤 実紗" userId="29905688-a06c-450e-b9f5-cb242729bf64" providerId="ADAL" clId="{4CCD19A0-938C-4F6C-AF92-C425B511CF94}" dt="2022-02-15T00:18:40.045" v="11" actId="478"/>
          <ac:spMkLst>
            <pc:docMk/>
            <pc:sldMk cId="2959877524" sldId="433"/>
            <ac:spMk id="25" creationId="{5B9A0CEC-E081-46AB-B7E8-C666665889C8}"/>
          </ac:spMkLst>
        </pc:spChg>
      </pc:sldChg>
      <pc:sldChg chg="modSp mod ord">
        <pc:chgData name="加藤 実紗" userId="29905688-a06c-450e-b9f5-cb242729bf64" providerId="ADAL" clId="{4CCD19A0-938C-4F6C-AF92-C425B511CF94}" dt="2022-04-15T01:43:03.224" v="1366"/>
        <pc:sldMkLst>
          <pc:docMk/>
          <pc:sldMk cId="2533745398" sldId="435"/>
        </pc:sldMkLst>
        <pc:spChg chg="mod">
          <ac:chgData name="加藤 実紗" userId="29905688-a06c-450e-b9f5-cb242729bf64" providerId="ADAL" clId="{4CCD19A0-938C-4F6C-AF92-C425B511CF94}" dt="2022-02-15T01:31:42.738" v="168" actId="14100"/>
          <ac:spMkLst>
            <pc:docMk/>
            <pc:sldMk cId="2533745398" sldId="435"/>
            <ac:spMk id="5" creationId="{71264278-200D-4242-9412-78E7EABB8EFD}"/>
          </ac:spMkLst>
        </pc:spChg>
        <pc:spChg chg="mod">
          <ac:chgData name="加藤 実紗" userId="29905688-a06c-450e-b9f5-cb242729bf64" providerId="ADAL" clId="{4CCD19A0-938C-4F6C-AF92-C425B511CF94}" dt="2022-02-15T01:31:37.179" v="167" actId="20577"/>
          <ac:spMkLst>
            <pc:docMk/>
            <pc:sldMk cId="2533745398" sldId="435"/>
            <ac:spMk id="7" creationId="{A9AF6C91-E106-467E-9594-11630E6390F9}"/>
          </ac:spMkLst>
        </pc:spChg>
      </pc:sldChg>
      <pc:sldChg chg="modSp mod">
        <pc:chgData name="加藤 実紗" userId="29905688-a06c-450e-b9f5-cb242729bf64" providerId="ADAL" clId="{4CCD19A0-938C-4F6C-AF92-C425B511CF94}" dt="2022-02-15T06:52:20.290" v="185"/>
        <pc:sldMkLst>
          <pc:docMk/>
          <pc:sldMk cId="3331599039" sldId="438"/>
        </pc:sldMkLst>
        <pc:spChg chg="mod">
          <ac:chgData name="加藤 実紗" userId="29905688-a06c-450e-b9f5-cb242729bf64" providerId="ADAL" clId="{4CCD19A0-938C-4F6C-AF92-C425B511CF94}" dt="2022-02-15T06:52:20.290" v="185"/>
          <ac:spMkLst>
            <pc:docMk/>
            <pc:sldMk cId="3331599039" sldId="438"/>
            <ac:spMk id="54" creationId="{E9B8025C-15AE-4534-8534-6B06B43BF7CB}"/>
          </ac:spMkLst>
        </pc:spChg>
      </pc:sldChg>
      <pc:sldChg chg="ord">
        <pc:chgData name="加藤 実紗" userId="29905688-a06c-450e-b9f5-cb242729bf64" providerId="ADAL" clId="{4CCD19A0-938C-4F6C-AF92-C425B511CF94}" dt="2022-04-15T01:42:57.843" v="1362"/>
        <pc:sldMkLst>
          <pc:docMk/>
          <pc:sldMk cId="2409471773" sldId="440"/>
        </pc:sldMkLst>
      </pc:sldChg>
      <pc:sldChg chg="modSp mod">
        <pc:chgData name="加藤 実紗" userId="29905688-a06c-450e-b9f5-cb242729bf64" providerId="ADAL" clId="{4CCD19A0-938C-4F6C-AF92-C425B511CF94}" dt="2022-02-15T00:42:40.732" v="166"/>
        <pc:sldMkLst>
          <pc:docMk/>
          <pc:sldMk cId="3170584252" sldId="446"/>
        </pc:sldMkLst>
        <pc:spChg chg="mod">
          <ac:chgData name="加藤 実紗" userId="29905688-a06c-450e-b9f5-cb242729bf64" providerId="ADAL" clId="{4CCD19A0-938C-4F6C-AF92-C425B511CF94}" dt="2022-02-15T00:42:40.732" v="166"/>
          <ac:spMkLst>
            <pc:docMk/>
            <pc:sldMk cId="3170584252" sldId="446"/>
            <ac:spMk id="2" creationId="{633C76CB-E75A-4E4D-B878-9EF537AB9AA3}"/>
          </ac:spMkLst>
        </pc:spChg>
      </pc:sldChg>
      <pc:sldChg chg="delSp modSp mod">
        <pc:chgData name="加藤 実紗" userId="29905688-a06c-450e-b9f5-cb242729bf64" providerId="ADAL" clId="{4CCD19A0-938C-4F6C-AF92-C425B511CF94}" dt="2022-02-15T00:30:01.675" v="66" actId="1038"/>
        <pc:sldMkLst>
          <pc:docMk/>
          <pc:sldMk cId="1285461586" sldId="448"/>
        </pc:sldMkLst>
        <pc:spChg chg="del mod">
          <ac:chgData name="加藤 実紗" userId="29905688-a06c-450e-b9f5-cb242729bf64" providerId="ADAL" clId="{4CCD19A0-938C-4F6C-AF92-C425B511CF94}" dt="2022-02-15T00:26:00.898" v="35" actId="478"/>
          <ac:spMkLst>
            <pc:docMk/>
            <pc:sldMk cId="1285461586" sldId="448"/>
            <ac:spMk id="17" creationId="{E00010BA-CCA5-4808-A0B9-B059F52723B8}"/>
          </ac:spMkLst>
        </pc:spChg>
        <pc:spChg chg="mod">
          <ac:chgData name="加藤 実紗" userId="29905688-a06c-450e-b9f5-cb242729bf64" providerId="ADAL" clId="{4CCD19A0-938C-4F6C-AF92-C425B511CF94}" dt="2022-02-15T00:25:28.302" v="34" actId="1038"/>
          <ac:spMkLst>
            <pc:docMk/>
            <pc:sldMk cId="1285461586" sldId="448"/>
            <ac:spMk id="25" creationId="{D8C1433F-31CF-4CF9-AA6C-C9B86E67DB66}"/>
          </ac:spMkLst>
        </pc:spChg>
        <pc:spChg chg="del">
          <ac:chgData name="加藤 実紗" userId="29905688-a06c-450e-b9f5-cb242729bf64" providerId="ADAL" clId="{4CCD19A0-938C-4F6C-AF92-C425B511CF94}" dt="2022-02-15T00:25:18.377" v="12" actId="478"/>
          <ac:spMkLst>
            <pc:docMk/>
            <pc:sldMk cId="1285461586" sldId="448"/>
            <ac:spMk id="26" creationId="{B7A68271-72A9-4AD9-9554-75D7CD54BA79}"/>
          </ac:spMkLst>
        </pc:spChg>
        <pc:spChg chg="mod">
          <ac:chgData name="加藤 実紗" userId="29905688-a06c-450e-b9f5-cb242729bf64" providerId="ADAL" clId="{4CCD19A0-938C-4F6C-AF92-C425B511CF94}" dt="2022-02-15T00:25:28.302" v="34" actId="1038"/>
          <ac:spMkLst>
            <pc:docMk/>
            <pc:sldMk cId="1285461586" sldId="448"/>
            <ac:spMk id="27" creationId="{AC35640A-F73D-4812-9EE9-CFAD047E395D}"/>
          </ac:spMkLst>
        </pc:spChg>
        <pc:spChg chg="mod">
          <ac:chgData name="加藤 実紗" userId="29905688-a06c-450e-b9f5-cb242729bf64" providerId="ADAL" clId="{4CCD19A0-938C-4F6C-AF92-C425B511CF94}" dt="2022-02-15T00:25:28.302" v="34" actId="1038"/>
          <ac:spMkLst>
            <pc:docMk/>
            <pc:sldMk cId="1285461586" sldId="448"/>
            <ac:spMk id="30" creationId="{680B821F-FCA2-409F-BB76-5C86625BC55D}"/>
          </ac:spMkLst>
        </pc:spChg>
        <pc:spChg chg="mod">
          <ac:chgData name="加藤 実紗" userId="29905688-a06c-450e-b9f5-cb242729bf64" providerId="ADAL" clId="{4CCD19A0-938C-4F6C-AF92-C425B511CF94}" dt="2022-02-15T00:25:28.302" v="34" actId="1038"/>
          <ac:spMkLst>
            <pc:docMk/>
            <pc:sldMk cId="1285461586" sldId="448"/>
            <ac:spMk id="31" creationId="{3CDECA84-9E77-4DFC-B493-C9668BF4E2A7}"/>
          </ac:spMkLst>
        </pc:spChg>
        <pc:spChg chg="mod">
          <ac:chgData name="加藤 実紗" userId="29905688-a06c-450e-b9f5-cb242729bf64" providerId="ADAL" clId="{4CCD19A0-938C-4F6C-AF92-C425B511CF94}" dt="2022-02-15T00:29:06.537" v="36" actId="14100"/>
          <ac:spMkLst>
            <pc:docMk/>
            <pc:sldMk cId="1285461586" sldId="448"/>
            <ac:spMk id="36" creationId="{EDDAD7C4-8035-4874-A18D-A8E9AD6884EB}"/>
          </ac:spMkLst>
        </pc:spChg>
        <pc:spChg chg="mod">
          <ac:chgData name="加藤 実紗" userId="29905688-a06c-450e-b9f5-cb242729bf64" providerId="ADAL" clId="{4CCD19A0-938C-4F6C-AF92-C425B511CF94}" dt="2022-02-15T00:30:01.675" v="66" actId="1038"/>
          <ac:spMkLst>
            <pc:docMk/>
            <pc:sldMk cId="1285461586" sldId="448"/>
            <ac:spMk id="38" creationId="{2A35EB99-96EF-4869-B175-ACE24825DDC8}"/>
          </ac:spMkLst>
        </pc:spChg>
        <pc:spChg chg="mod">
          <ac:chgData name="加藤 実紗" userId="29905688-a06c-450e-b9f5-cb242729bf64" providerId="ADAL" clId="{4CCD19A0-938C-4F6C-AF92-C425B511CF94}" dt="2022-02-15T00:25:28.302" v="34" actId="1038"/>
          <ac:spMkLst>
            <pc:docMk/>
            <pc:sldMk cId="1285461586" sldId="448"/>
            <ac:spMk id="39" creationId="{6005CE05-224C-4669-846A-204E450923C1}"/>
          </ac:spMkLst>
        </pc:spChg>
        <pc:spChg chg="mod">
          <ac:chgData name="加藤 実紗" userId="29905688-a06c-450e-b9f5-cb242729bf64" providerId="ADAL" clId="{4CCD19A0-938C-4F6C-AF92-C425B511CF94}" dt="2022-02-15T00:25:28.302" v="34" actId="1038"/>
          <ac:spMkLst>
            <pc:docMk/>
            <pc:sldMk cId="1285461586" sldId="448"/>
            <ac:spMk id="40" creationId="{80E58A05-EA5E-47C5-9AC8-10DA094CEC4C}"/>
          </ac:spMkLst>
        </pc:spChg>
        <pc:spChg chg="mod">
          <ac:chgData name="加藤 実紗" userId="29905688-a06c-450e-b9f5-cb242729bf64" providerId="ADAL" clId="{4CCD19A0-938C-4F6C-AF92-C425B511CF94}" dt="2022-02-15T00:25:28.302" v="34" actId="1038"/>
          <ac:spMkLst>
            <pc:docMk/>
            <pc:sldMk cId="1285461586" sldId="448"/>
            <ac:spMk id="55" creationId="{9249E8A3-6569-4F58-9561-0FC1D79C5999}"/>
          </ac:spMkLst>
        </pc:spChg>
        <pc:spChg chg="mod">
          <ac:chgData name="加藤 実紗" userId="29905688-a06c-450e-b9f5-cb242729bf64" providerId="ADAL" clId="{4CCD19A0-938C-4F6C-AF92-C425B511CF94}" dt="2022-02-15T00:25:28.302" v="34" actId="1038"/>
          <ac:spMkLst>
            <pc:docMk/>
            <pc:sldMk cId="1285461586" sldId="448"/>
            <ac:spMk id="58" creationId="{CF4A35E9-6199-4059-A1C3-01C9312681A6}"/>
          </ac:spMkLst>
        </pc:spChg>
        <pc:spChg chg="mod">
          <ac:chgData name="加藤 実紗" userId="29905688-a06c-450e-b9f5-cb242729bf64" providerId="ADAL" clId="{4CCD19A0-938C-4F6C-AF92-C425B511CF94}" dt="2022-02-15T00:25:28.302" v="34" actId="1038"/>
          <ac:spMkLst>
            <pc:docMk/>
            <pc:sldMk cId="1285461586" sldId="448"/>
            <ac:spMk id="59" creationId="{51D05B1E-F9F1-4F2F-A727-C4C4E427DB76}"/>
          </ac:spMkLst>
        </pc:spChg>
        <pc:spChg chg="mod">
          <ac:chgData name="加藤 実紗" userId="29905688-a06c-450e-b9f5-cb242729bf64" providerId="ADAL" clId="{4CCD19A0-938C-4F6C-AF92-C425B511CF94}" dt="2022-02-15T00:25:28.302" v="34" actId="1038"/>
          <ac:spMkLst>
            <pc:docMk/>
            <pc:sldMk cId="1285461586" sldId="448"/>
            <ac:spMk id="60" creationId="{84FBA344-B148-4E19-B070-2E96D888594D}"/>
          </ac:spMkLst>
        </pc:spChg>
        <pc:spChg chg="mod">
          <ac:chgData name="加藤 実紗" userId="29905688-a06c-450e-b9f5-cb242729bf64" providerId="ADAL" clId="{4CCD19A0-938C-4F6C-AF92-C425B511CF94}" dt="2022-02-15T00:25:28.302" v="34" actId="1038"/>
          <ac:spMkLst>
            <pc:docMk/>
            <pc:sldMk cId="1285461586" sldId="448"/>
            <ac:spMk id="61" creationId="{A10AF1A4-0590-4A72-A6A9-DBD08A857575}"/>
          </ac:spMkLst>
        </pc:spChg>
        <pc:spChg chg="mod">
          <ac:chgData name="加藤 実紗" userId="29905688-a06c-450e-b9f5-cb242729bf64" providerId="ADAL" clId="{4CCD19A0-938C-4F6C-AF92-C425B511CF94}" dt="2022-02-15T00:25:28.302" v="34" actId="1038"/>
          <ac:spMkLst>
            <pc:docMk/>
            <pc:sldMk cId="1285461586" sldId="448"/>
            <ac:spMk id="62" creationId="{D600C178-3480-4ACA-97F8-293DDA2509A0}"/>
          </ac:spMkLst>
        </pc:spChg>
        <pc:spChg chg="mod">
          <ac:chgData name="加藤 実紗" userId="29905688-a06c-450e-b9f5-cb242729bf64" providerId="ADAL" clId="{4CCD19A0-938C-4F6C-AF92-C425B511CF94}" dt="2022-02-15T00:25:28.302" v="34" actId="1038"/>
          <ac:spMkLst>
            <pc:docMk/>
            <pc:sldMk cId="1285461586" sldId="448"/>
            <ac:spMk id="63" creationId="{FCA8A0FA-15FC-47FD-A1B2-29AB6A72073F}"/>
          </ac:spMkLst>
        </pc:spChg>
        <pc:spChg chg="mod">
          <ac:chgData name="加藤 実紗" userId="29905688-a06c-450e-b9f5-cb242729bf64" providerId="ADAL" clId="{4CCD19A0-938C-4F6C-AF92-C425B511CF94}" dt="2022-02-15T00:25:28.302" v="34" actId="1038"/>
          <ac:spMkLst>
            <pc:docMk/>
            <pc:sldMk cId="1285461586" sldId="448"/>
            <ac:spMk id="64" creationId="{88AEE6A2-4CE6-4435-9B19-5D6F4014EBF4}"/>
          </ac:spMkLst>
        </pc:spChg>
        <pc:spChg chg="mod">
          <ac:chgData name="加藤 実紗" userId="29905688-a06c-450e-b9f5-cb242729bf64" providerId="ADAL" clId="{4CCD19A0-938C-4F6C-AF92-C425B511CF94}" dt="2022-02-15T00:25:28.302" v="34" actId="1038"/>
          <ac:spMkLst>
            <pc:docMk/>
            <pc:sldMk cId="1285461586" sldId="448"/>
            <ac:spMk id="65" creationId="{74A1981C-C176-4C74-A493-712BAD8CD006}"/>
          </ac:spMkLst>
        </pc:spChg>
        <pc:spChg chg="mod">
          <ac:chgData name="加藤 実紗" userId="29905688-a06c-450e-b9f5-cb242729bf64" providerId="ADAL" clId="{4CCD19A0-938C-4F6C-AF92-C425B511CF94}" dt="2022-02-15T00:25:28.302" v="34" actId="1038"/>
          <ac:spMkLst>
            <pc:docMk/>
            <pc:sldMk cId="1285461586" sldId="448"/>
            <ac:spMk id="66" creationId="{0E6C29B0-3244-4CB1-9746-305E77C7C9BD}"/>
          </ac:spMkLst>
        </pc:spChg>
        <pc:spChg chg="mod">
          <ac:chgData name="加藤 実紗" userId="29905688-a06c-450e-b9f5-cb242729bf64" providerId="ADAL" clId="{4CCD19A0-938C-4F6C-AF92-C425B511CF94}" dt="2022-02-15T00:30:01.675" v="66" actId="1038"/>
          <ac:spMkLst>
            <pc:docMk/>
            <pc:sldMk cId="1285461586" sldId="448"/>
            <ac:spMk id="67" creationId="{F2764642-941B-4E4D-8638-39BB1F1A19B6}"/>
          </ac:spMkLst>
        </pc:spChg>
        <pc:spChg chg="mod">
          <ac:chgData name="加藤 実紗" userId="29905688-a06c-450e-b9f5-cb242729bf64" providerId="ADAL" clId="{4CCD19A0-938C-4F6C-AF92-C425B511CF94}" dt="2022-02-15T00:30:01.675" v="66" actId="1038"/>
          <ac:spMkLst>
            <pc:docMk/>
            <pc:sldMk cId="1285461586" sldId="448"/>
            <ac:spMk id="68" creationId="{60D4448C-A4CA-42B5-AF02-D22B6860AA5C}"/>
          </ac:spMkLst>
        </pc:spChg>
        <pc:spChg chg="mod">
          <ac:chgData name="加藤 実紗" userId="29905688-a06c-450e-b9f5-cb242729bf64" providerId="ADAL" clId="{4CCD19A0-938C-4F6C-AF92-C425B511CF94}" dt="2022-02-15T00:30:01.675" v="66" actId="1038"/>
          <ac:spMkLst>
            <pc:docMk/>
            <pc:sldMk cId="1285461586" sldId="448"/>
            <ac:spMk id="69" creationId="{E9EBE6FE-42AF-4F92-949C-1D900B8B0804}"/>
          </ac:spMkLst>
        </pc:spChg>
      </pc:sldChg>
      <pc:sldChg chg="ord">
        <pc:chgData name="加藤 実紗" userId="29905688-a06c-450e-b9f5-cb242729bf64" providerId="ADAL" clId="{4CCD19A0-938C-4F6C-AF92-C425B511CF94}" dt="2022-04-15T01:43:00.916" v="1364"/>
        <pc:sldMkLst>
          <pc:docMk/>
          <pc:sldMk cId="2222628299" sldId="450"/>
        </pc:sldMkLst>
      </pc:sldChg>
      <pc:sldChg chg="addSp delSp modSp new del mod">
        <pc:chgData name="加藤 実紗" userId="29905688-a06c-450e-b9f5-cb242729bf64" providerId="ADAL" clId="{4CCD19A0-938C-4F6C-AF92-C425B511CF94}" dt="2022-04-15T01:42:31.861" v="1359" actId="2696"/>
        <pc:sldMkLst>
          <pc:docMk/>
          <pc:sldMk cId="3181845752" sldId="466"/>
        </pc:sldMkLst>
        <pc:spChg chg="add del mod">
          <ac:chgData name="加藤 実紗" userId="29905688-a06c-450e-b9f5-cb242729bf64" providerId="ADAL" clId="{4CCD19A0-938C-4F6C-AF92-C425B511CF94}" dt="2022-02-25T10:06:08.865" v="188"/>
          <ac:spMkLst>
            <pc:docMk/>
            <pc:sldMk cId="3181845752" sldId="466"/>
            <ac:spMk id="4" creationId="{27D3D5B7-B364-4439-A187-D855C32B8DB6}"/>
          </ac:spMkLst>
        </pc:spChg>
        <pc:picChg chg="add del mod">
          <ac:chgData name="加藤 実紗" userId="29905688-a06c-450e-b9f5-cb242729bf64" providerId="ADAL" clId="{4CCD19A0-938C-4F6C-AF92-C425B511CF94}" dt="2022-02-25T10:06:08.865" v="188"/>
          <ac:picMkLst>
            <pc:docMk/>
            <pc:sldMk cId="3181845752" sldId="466"/>
            <ac:picMk id="3" creationId="{0434F005-F9E7-4FA0-AA32-9698248A582D}"/>
          </ac:picMkLst>
        </pc:picChg>
        <pc:picChg chg="add mod">
          <ac:chgData name="加藤 実紗" userId="29905688-a06c-450e-b9f5-cb242729bf64" providerId="ADAL" clId="{4CCD19A0-938C-4F6C-AF92-C425B511CF94}" dt="2022-02-25T13:04:27.844" v="207" actId="1076"/>
          <ac:picMkLst>
            <pc:docMk/>
            <pc:sldMk cId="3181845752" sldId="466"/>
            <ac:picMk id="5" creationId="{291F5332-AC37-44F8-B040-A0F404E1101C}"/>
          </ac:picMkLst>
        </pc:picChg>
        <pc:picChg chg="add mod">
          <ac:chgData name="加藤 実紗" userId="29905688-a06c-450e-b9f5-cb242729bf64" providerId="ADAL" clId="{4CCD19A0-938C-4F6C-AF92-C425B511CF94}" dt="2022-02-25T10:06:43.498" v="192" actId="14100"/>
          <ac:picMkLst>
            <pc:docMk/>
            <pc:sldMk cId="3181845752" sldId="466"/>
            <ac:picMk id="6" creationId="{F05CB263-EF82-4718-8E64-94A26847B137}"/>
          </ac:picMkLst>
        </pc:picChg>
        <pc:picChg chg="add mod">
          <ac:chgData name="加藤 実紗" userId="29905688-a06c-450e-b9f5-cb242729bf64" providerId="ADAL" clId="{4CCD19A0-938C-4F6C-AF92-C425B511CF94}" dt="2022-02-25T10:07:23.328" v="199" actId="1076"/>
          <ac:picMkLst>
            <pc:docMk/>
            <pc:sldMk cId="3181845752" sldId="466"/>
            <ac:picMk id="7" creationId="{CD9B438F-AB6E-43B0-90C8-848A425E3131}"/>
          </ac:picMkLst>
        </pc:picChg>
      </pc:sldChg>
      <pc:sldChg chg="addSp delSp modSp new del mod ord">
        <pc:chgData name="加藤 実紗" userId="29905688-a06c-450e-b9f5-cb242729bf64" providerId="ADAL" clId="{4CCD19A0-938C-4F6C-AF92-C425B511CF94}" dt="2022-04-15T01:42:21.230" v="1356" actId="2696"/>
        <pc:sldMkLst>
          <pc:docMk/>
          <pc:sldMk cId="4054167334" sldId="467"/>
        </pc:sldMkLst>
        <pc:spChg chg="mod">
          <ac:chgData name="加藤 実紗" userId="29905688-a06c-450e-b9f5-cb242729bf64" providerId="ADAL" clId="{4CCD19A0-938C-4F6C-AF92-C425B511CF94}" dt="2022-02-25T13:05:06.077" v="212"/>
          <ac:spMkLst>
            <pc:docMk/>
            <pc:sldMk cId="4054167334" sldId="467"/>
            <ac:spMk id="6" creationId="{85F5D501-A911-4494-B68B-4E18C1F4F577}"/>
          </ac:spMkLst>
        </pc:spChg>
        <pc:spChg chg="mod">
          <ac:chgData name="加藤 実紗" userId="29905688-a06c-450e-b9f5-cb242729bf64" providerId="ADAL" clId="{4CCD19A0-938C-4F6C-AF92-C425B511CF94}" dt="2022-02-25T13:05:06.077" v="212"/>
          <ac:spMkLst>
            <pc:docMk/>
            <pc:sldMk cId="4054167334" sldId="467"/>
            <ac:spMk id="7" creationId="{6960440B-6FEB-400D-925B-72A4257AA259}"/>
          </ac:spMkLst>
        </pc:spChg>
        <pc:spChg chg="add mod">
          <ac:chgData name="加藤 実紗" userId="29905688-a06c-450e-b9f5-cb242729bf64" providerId="ADAL" clId="{4CCD19A0-938C-4F6C-AF92-C425B511CF94}" dt="2022-02-25T13:05:06.077" v="212"/>
          <ac:spMkLst>
            <pc:docMk/>
            <pc:sldMk cId="4054167334" sldId="467"/>
            <ac:spMk id="8" creationId="{1F8F4A35-305C-4B7C-A555-CDDD0B87595D}"/>
          </ac:spMkLst>
        </pc:spChg>
        <pc:spChg chg="mod">
          <ac:chgData name="加藤 実紗" userId="29905688-a06c-450e-b9f5-cb242729bf64" providerId="ADAL" clId="{4CCD19A0-938C-4F6C-AF92-C425B511CF94}" dt="2022-02-25T13:06:13.526" v="226"/>
          <ac:spMkLst>
            <pc:docMk/>
            <pc:sldMk cId="4054167334" sldId="467"/>
            <ac:spMk id="12" creationId="{7E2D38ED-2447-4474-B07C-5C205B173FF3}"/>
          </ac:spMkLst>
        </pc:spChg>
        <pc:spChg chg="mod">
          <ac:chgData name="加藤 実紗" userId="29905688-a06c-450e-b9f5-cb242729bf64" providerId="ADAL" clId="{4CCD19A0-938C-4F6C-AF92-C425B511CF94}" dt="2022-02-25T13:06:13.526" v="226"/>
          <ac:spMkLst>
            <pc:docMk/>
            <pc:sldMk cId="4054167334" sldId="467"/>
            <ac:spMk id="13" creationId="{E316B952-039E-4086-999D-D87F06767B79}"/>
          </ac:spMkLst>
        </pc:spChg>
        <pc:spChg chg="add mod">
          <ac:chgData name="加藤 実紗" userId="29905688-a06c-450e-b9f5-cb242729bf64" providerId="ADAL" clId="{4CCD19A0-938C-4F6C-AF92-C425B511CF94}" dt="2022-02-25T13:06:28.429" v="280" actId="1038"/>
          <ac:spMkLst>
            <pc:docMk/>
            <pc:sldMk cId="4054167334" sldId="467"/>
            <ac:spMk id="14" creationId="{D77A16D4-BA37-4136-A976-F02E77B2032D}"/>
          </ac:spMkLst>
        </pc:spChg>
        <pc:spChg chg="add del mod">
          <ac:chgData name="加藤 実紗" userId="29905688-a06c-450e-b9f5-cb242729bf64" providerId="ADAL" clId="{4CCD19A0-938C-4F6C-AF92-C425B511CF94}" dt="2022-02-25T13:07:42.526" v="285"/>
          <ac:spMkLst>
            <pc:docMk/>
            <pc:sldMk cId="4054167334" sldId="467"/>
            <ac:spMk id="15" creationId="{24FE8504-BD8E-4726-91A9-397D99C72DAF}"/>
          </ac:spMkLst>
        </pc:spChg>
        <pc:spChg chg="add mod">
          <ac:chgData name="加藤 実紗" userId="29905688-a06c-450e-b9f5-cb242729bf64" providerId="ADAL" clId="{4CCD19A0-938C-4F6C-AF92-C425B511CF94}" dt="2022-02-25T13:09:55.749" v="310"/>
          <ac:spMkLst>
            <pc:docMk/>
            <pc:sldMk cId="4054167334" sldId="467"/>
            <ac:spMk id="18" creationId="{71EC4172-6224-4AE3-A7D0-DEB466950675}"/>
          </ac:spMkLst>
        </pc:spChg>
        <pc:spChg chg="add mod">
          <ac:chgData name="加藤 実紗" userId="29905688-a06c-450e-b9f5-cb242729bf64" providerId="ADAL" clId="{4CCD19A0-938C-4F6C-AF92-C425B511CF94}" dt="2022-02-25T13:09:55.749" v="310"/>
          <ac:spMkLst>
            <pc:docMk/>
            <pc:sldMk cId="4054167334" sldId="467"/>
            <ac:spMk id="19" creationId="{472F5B5E-28CE-4777-B830-7AEB1B29EC7C}"/>
          </ac:spMkLst>
        </pc:spChg>
        <pc:spChg chg="add mod">
          <ac:chgData name="加藤 実紗" userId="29905688-a06c-450e-b9f5-cb242729bf64" providerId="ADAL" clId="{4CCD19A0-938C-4F6C-AF92-C425B511CF94}" dt="2022-02-25T13:09:55.749" v="310"/>
          <ac:spMkLst>
            <pc:docMk/>
            <pc:sldMk cId="4054167334" sldId="467"/>
            <ac:spMk id="20" creationId="{82110834-347C-4B93-AF3D-433D91522751}"/>
          </ac:spMkLst>
        </pc:spChg>
        <pc:grpChg chg="add mod">
          <ac:chgData name="加藤 実紗" userId="29905688-a06c-450e-b9f5-cb242729bf64" providerId="ADAL" clId="{4CCD19A0-938C-4F6C-AF92-C425B511CF94}" dt="2022-02-25T13:05:06.077" v="212"/>
          <ac:grpSpMkLst>
            <pc:docMk/>
            <pc:sldMk cId="4054167334" sldId="467"/>
            <ac:grpSpMk id="5" creationId="{A2A789CD-E707-428D-BAB2-9D4C75CE5D72}"/>
          </ac:grpSpMkLst>
        </pc:grpChg>
        <pc:grpChg chg="add mod">
          <ac:chgData name="加藤 実紗" userId="29905688-a06c-450e-b9f5-cb242729bf64" providerId="ADAL" clId="{4CCD19A0-938C-4F6C-AF92-C425B511CF94}" dt="2022-02-25T13:06:18.432" v="227" actId="1076"/>
          <ac:grpSpMkLst>
            <pc:docMk/>
            <pc:sldMk cId="4054167334" sldId="467"/>
            <ac:grpSpMk id="11" creationId="{FC87C066-1242-42A3-A8E7-01756BE577D5}"/>
          </ac:grpSpMkLst>
        </pc:grpChg>
        <pc:picChg chg="add mod modCrop">
          <ac:chgData name="加藤 実紗" userId="29905688-a06c-450e-b9f5-cb242729bf64" providerId="ADAL" clId="{4CCD19A0-938C-4F6C-AF92-C425B511CF94}" dt="2022-02-25T13:05:18.581" v="214" actId="732"/>
          <ac:picMkLst>
            <pc:docMk/>
            <pc:sldMk cId="4054167334" sldId="467"/>
            <ac:picMk id="3" creationId="{FA000AAF-1545-4580-A9D3-C9F771FB2E6A}"/>
          </ac:picMkLst>
        </pc:picChg>
        <pc:picChg chg="add mod">
          <ac:chgData name="加藤 実紗" userId="29905688-a06c-450e-b9f5-cb242729bf64" providerId="ADAL" clId="{4CCD19A0-938C-4F6C-AF92-C425B511CF94}" dt="2022-02-25T13:05:31.766" v="225" actId="1037"/>
          <ac:picMkLst>
            <pc:docMk/>
            <pc:sldMk cId="4054167334" sldId="467"/>
            <ac:picMk id="4" creationId="{4420500F-2AF5-4B3E-B0E4-A7800D52C450}"/>
          </ac:picMkLst>
        </pc:picChg>
        <pc:picChg chg="add mod">
          <ac:chgData name="加藤 実紗" userId="29905688-a06c-450e-b9f5-cb242729bf64" providerId="ADAL" clId="{4CCD19A0-938C-4F6C-AF92-C425B511CF94}" dt="2022-02-25T13:06:18.432" v="227" actId="1076"/>
          <ac:picMkLst>
            <pc:docMk/>
            <pc:sldMk cId="4054167334" sldId="467"/>
            <ac:picMk id="9" creationId="{89878985-662D-4893-BFBE-420745F3E841}"/>
          </ac:picMkLst>
        </pc:picChg>
        <pc:picChg chg="add mod">
          <ac:chgData name="加藤 実紗" userId="29905688-a06c-450e-b9f5-cb242729bf64" providerId="ADAL" clId="{4CCD19A0-938C-4F6C-AF92-C425B511CF94}" dt="2022-02-25T13:06:36.242" v="281" actId="1076"/>
          <ac:picMkLst>
            <pc:docMk/>
            <pc:sldMk cId="4054167334" sldId="467"/>
            <ac:picMk id="10" creationId="{919F13B7-E90B-470E-BB91-8CA6BB154C20}"/>
          </ac:picMkLst>
        </pc:picChg>
        <pc:picChg chg="add mod">
          <ac:chgData name="加藤 実紗" userId="29905688-a06c-450e-b9f5-cb242729bf64" providerId="ADAL" clId="{4CCD19A0-938C-4F6C-AF92-C425B511CF94}" dt="2022-02-25T13:09:55.749" v="310"/>
          <ac:picMkLst>
            <pc:docMk/>
            <pc:sldMk cId="4054167334" sldId="467"/>
            <ac:picMk id="16" creationId="{4D700222-F75F-4ED9-BD47-693B7C8DB274}"/>
          </ac:picMkLst>
        </pc:picChg>
        <pc:picChg chg="add mod">
          <ac:chgData name="加藤 実紗" userId="29905688-a06c-450e-b9f5-cb242729bf64" providerId="ADAL" clId="{4CCD19A0-938C-4F6C-AF92-C425B511CF94}" dt="2022-02-25T13:10:07.373" v="311" actId="1076"/>
          <ac:picMkLst>
            <pc:docMk/>
            <pc:sldMk cId="4054167334" sldId="467"/>
            <ac:picMk id="17" creationId="{BAC53924-93C1-44F1-92E8-0181847874A6}"/>
          </ac:picMkLst>
        </pc:picChg>
      </pc:sldChg>
      <pc:sldChg chg="addSp delSp modSp add del mod">
        <pc:chgData name="加藤 実紗" userId="29905688-a06c-450e-b9f5-cb242729bf64" providerId="ADAL" clId="{4CCD19A0-938C-4F6C-AF92-C425B511CF94}" dt="2022-04-15T01:42:24.615" v="1357" actId="2696"/>
        <pc:sldMkLst>
          <pc:docMk/>
          <pc:sldMk cId="2036044000" sldId="468"/>
        </pc:sldMkLst>
        <pc:spChg chg="mod">
          <ac:chgData name="加藤 実紗" userId="29905688-a06c-450e-b9f5-cb242729bf64" providerId="ADAL" clId="{4CCD19A0-938C-4F6C-AF92-C425B511CF94}" dt="2022-02-25T13:07:25.403" v="282"/>
          <ac:spMkLst>
            <pc:docMk/>
            <pc:sldMk cId="2036044000" sldId="468"/>
            <ac:spMk id="5" creationId="{04F0BD9C-8C28-4B92-958B-EAED9C31E21D}"/>
          </ac:spMkLst>
        </pc:spChg>
        <pc:spChg chg="mod">
          <ac:chgData name="加藤 実紗" userId="29905688-a06c-450e-b9f5-cb242729bf64" providerId="ADAL" clId="{4CCD19A0-938C-4F6C-AF92-C425B511CF94}" dt="2022-02-25T13:07:25.403" v="282"/>
          <ac:spMkLst>
            <pc:docMk/>
            <pc:sldMk cId="2036044000" sldId="468"/>
            <ac:spMk id="6" creationId="{4AEE29B4-ACE1-408E-9BDD-D0BD3FA85066}"/>
          </ac:spMkLst>
        </pc:spChg>
        <pc:spChg chg="add del mod">
          <ac:chgData name="加藤 実紗" userId="29905688-a06c-450e-b9f5-cb242729bf64" providerId="ADAL" clId="{4CCD19A0-938C-4F6C-AF92-C425B511CF94}" dt="2022-02-25T13:07:31.459" v="283" actId="478"/>
          <ac:spMkLst>
            <pc:docMk/>
            <pc:sldMk cId="2036044000" sldId="468"/>
            <ac:spMk id="8" creationId="{5EA892CC-5F0D-4D38-8AA6-65115AE63793}"/>
          </ac:spMkLst>
        </pc:spChg>
        <pc:spChg chg="add mod">
          <ac:chgData name="加藤 実紗" userId="29905688-a06c-450e-b9f5-cb242729bf64" providerId="ADAL" clId="{4CCD19A0-938C-4F6C-AF92-C425B511CF94}" dt="2022-02-25T13:07:47.764" v="303" actId="1035"/>
          <ac:spMkLst>
            <pc:docMk/>
            <pc:sldMk cId="2036044000" sldId="468"/>
            <ac:spMk id="9" creationId="{5A43A504-1CF7-4D12-A105-6C422FD986B1}"/>
          </ac:spMkLst>
        </pc:spChg>
        <pc:spChg chg="mod">
          <ac:chgData name="加藤 実紗" userId="29905688-a06c-450e-b9f5-cb242729bf64" providerId="ADAL" clId="{4CCD19A0-938C-4F6C-AF92-C425B511CF94}" dt="2022-02-25T13:08:46.289" v="305"/>
          <ac:spMkLst>
            <pc:docMk/>
            <pc:sldMk cId="2036044000" sldId="468"/>
            <ac:spMk id="13" creationId="{81D2984D-745E-40A8-B1A0-F29A83149C45}"/>
          </ac:spMkLst>
        </pc:spChg>
        <pc:spChg chg="mod">
          <ac:chgData name="加藤 実紗" userId="29905688-a06c-450e-b9f5-cb242729bf64" providerId="ADAL" clId="{4CCD19A0-938C-4F6C-AF92-C425B511CF94}" dt="2022-02-25T13:08:46.289" v="305"/>
          <ac:spMkLst>
            <pc:docMk/>
            <pc:sldMk cId="2036044000" sldId="468"/>
            <ac:spMk id="14" creationId="{080E0034-3086-4A16-8260-30E91F4FC848}"/>
          </ac:spMkLst>
        </pc:spChg>
        <pc:spChg chg="add mod">
          <ac:chgData name="加藤 実紗" userId="29905688-a06c-450e-b9f5-cb242729bf64" providerId="ADAL" clId="{4CCD19A0-938C-4F6C-AF92-C425B511CF94}" dt="2022-02-25T13:08:49.098" v="306" actId="1076"/>
          <ac:spMkLst>
            <pc:docMk/>
            <pc:sldMk cId="2036044000" sldId="468"/>
            <ac:spMk id="15" creationId="{0B1B3546-C2C4-4A8A-A3D1-28FB7F6A0A72}"/>
          </ac:spMkLst>
        </pc:spChg>
        <pc:spChg chg="add del mod">
          <ac:chgData name="加藤 実紗" userId="29905688-a06c-450e-b9f5-cb242729bf64" providerId="ADAL" clId="{4CCD19A0-938C-4F6C-AF92-C425B511CF94}" dt="2022-02-25T13:08:53.306" v="308" actId="478"/>
          <ac:spMkLst>
            <pc:docMk/>
            <pc:sldMk cId="2036044000" sldId="468"/>
            <ac:spMk id="16" creationId="{BEC928E6-B426-4DBE-A437-3CE9EF6618F6}"/>
          </ac:spMkLst>
        </pc:spChg>
        <pc:grpChg chg="add mod">
          <ac:chgData name="加藤 実紗" userId="29905688-a06c-450e-b9f5-cb242729bf64" providerId="ADAL" clId="{4CCD19A0-938C-4F6C-AF92-C425B511CF94}" dt="2022-02-25T13:07:25.403" v="282"/>
          <ac:grpSpMkLst>
            <pc:docMk/>
            <pc:sldMk cId="2036044000" sldId="468"/>
            <ac:grpSpMk id="4" creationId="{54516626-A68B-424B-B572-4BBAF65C271F}"/>
          </ac:grpSpMkLst>
        </pc:grpChg>
        <pc:grpChg chg="add mod">
          <ac:chgData name="加藤 実紗" userId="29905688-a06c-450e-b9f5-cb242729bf64" providerId="ADAL" clId="{4CCD19A0-938C-4F6C-AF92-C425B511CF94}" dt="2022-02-25T13:08:49.098" v="306" actId="1076"/>
          <ac:grpSpMkLst>
            <pc:docMk/>
            <pc:sldMk cId="2036044000" sldId="468"/>
            <ac:grpSpMk id="12" creationId="{013CFE48-21DC-4997-A74A-0A463F476E0F}"/>
          </ac:grpSpMkLst>
        </pc:grpChg>
        <pc:picChg chg="add mod">
          <ac:chgData name="加藤 実紗" userId="29905688-a06c-450e-b9f5-cb242729bf64" providerId="ADAL" clId="{4CCD19A0-938C-4F6C-AF92-C425B511CF94}" dt="2022-02-25T13:07:25.403" v="282"/>
          <ac:picMkLst>
            <pc:docMk/>
            <pc:sldMk cId="2036044000" sldId="468"/>
            <ac:picMk id="3" creationId="{87485F03-C353-460E-AF71-C6ED4F203263}"/>
          </ac:picMkLst>
        </pc:picChg>
        <pc:picChg chg="add mod modCrop">
          <ac:chgData name="加藤 実紗" userId="29905688-a06c-450e-b9f5-cb242729bf64" providerId="ADAL" clId="{4CCD19A0-938C-4F6C-AF92-C425B511CF94}" dt="2022-03-05T03:48:38.360" v="377" actId="732"/>
          <ac:picMkLst>
            <pc:docMk/>
            <pc:sldMk cId="2036044000" sldId="468"/>
            <ac:picMk id="7" creationId="{A13E3267-CE7C-4096-8BA9-513A49E68FF3}"/>
          </ac:picMkLst>
        </pc:picChg>
        <pc:picChg chg="add mod">
          <ac:chgData name="加藤 実紗" userId="29905688-a06c-450e-b9f5-cb242729bf64" providerId="ADAL" clId="{4CCD19A0-938C-4F6C-AF92-C425B511CF94}" dt="2022-02-25T13:08:49.098" v="306" actId="1076"/>
          <ac:picMkLst>
            <pc:docMk/>
            <pc:sldMk cId="2036044000" sldId="468"/>
            <ac:picMk id="10" creationId="{332AF840-AF66-4245-8FC9-B181DA0593D0}"/>
          </ac:picMkLst>
        </pc:picChg>
        <pc:picChg chg="add mod">
          <ac:chgData name="加藤 実紗" userId="29905688-a06c-450e-b9f5-cb242729bf64" providerId="ADAL" clId="{4CCD19A0-938C-4F6C-AF92-C425B511CF94}" dt="2022-02-25T13:08:59.501" v="309" actId="1076"/>
          <ac:picMkLst>
            <pc:docMk/>
            <pc:sldMk cId="2036044000" sldId="468"/>
            <ac:picMk id="11" creationId="{9FF06855-3378-4884-94A7-80C7EA9F2FA9}"/>
          </ac:picMkLst>
        </pc:picChg>
      </pc:sldChg>
      <pc:sldChg chg="delSp modSp add mod delAnim">
        <pc:chgData name="加藤 実紗" userId="29905688-a06c-450e-b9f5-cb242729bf64" providerId="ADAL" clId="{4CCD19A0-938C-4F6C-AF92-C425B511CF94}" dt="2022-03-06T10:07:57.632" v="1355" actId="1038"/>
        <pc:sldMkLst>
          <pc:docMk/>
          <pc:sldMk cId="2326032413" sldId="469"/>
        </pc:sldMkLst>
        <pc:spChg chg="mod">
          <ac:chgData name="加藤 実紗" userId="29905688-a06c-450e-b9f5-cb242729bf64" providerId="ADAL" clId="{4CCD19A0-938C-4F6C-AF92-C425B511CF94}" dt="2022-03-06T10:07:48.427" v="1333" actId="1037"/>
          <ac:spMkLst>
            <pc:docMk/>
            <pc:sldMk cId="2326032413" sldId="469"/>
            <ac:spMk id="25" creationId="{328CC53A-7101-4D14-8EEC-7B915027DDA9}"/>
          </ac:spMkLst>
        </pc:spChg>
        <pc:spChg chg="mod">
          <ac:chgData name="加藤 実紗" userId="29905688-a06c-450e-b9f5-cb242729bf64" providerId="ADAL" clId="{4CCD19A0-938C-4F6C-AF92-C425B511CF94}" dt="2022-03-06T10:07:42.745" v="1317" actId="1037"/>
          <ac:spMkLst>
            <pc:docMk/>
            <pc:sldMk cId="2326032413" sldId="469"/>
            <ac:spMk id="27" creationId="{0D8232A2-F3EC-4C9B-8180-D727E141556E}"/>
          </ac:spMkLst>
        </pc:spChg>
        <pc:spChg chg="mod">
          <ac:chgData name="加藤 実紗" userId="29905688-a06c-450e-b9f5-cb242729bf64" providerId="ADAL" clId="{4CCD19A0-938C-4F6C-AF92-C425B511CF94}" dt="2022-03-06T10:07:57.632" v="1355" actId="1038"/>
          <ac:spMkLst>
            <pc:docMk/>
            <pc:sldMk cId="2326032413" sldId="469"/>
            <ac:spMk id="30" creationId="{B14276BA-15B6-4FCD-80B5-FA86EE0C8E0D}"/>
          </ac:spMkLst>
        </pc:spChg>
        <pc:spChg chg="del">
          <ac:chgData name="加藤 実紗" userId="29905688-a06c-450e-b9f5-cb242729bf64" providerId="ADAL" clId="{4CCD19A0-938C-4F6C-AF92-C425B511CF94}" dt="2022-03-01T05:32:40.312" v="338" actId="478"/>
          <ac:spMkLst>
            <pc:docMk/>
            <pc:sldMk cId="2326032413" sldId="469"/>
            <ac:spMk id="112" creationId="{77BC16EE-1B5F-4938-BFFE-21E1FCBDE8F1}"/>
          </ac:spMkLst>
        </pc:spChg>
        <pc:spChg chg="del">
          <ac:chgData name="加藤 実紗" userId="29905688-a06c-450e-b9f5-cb242729bf64" providerId="ADAL" clId="{4CCD19A0-938C-4F6C-AF92-C425B511CF94}" dt="2022-03-01T05:32:42.448" v="339" actId="478"/>
          <ac:spMkLst>
            <pc:docMk/>
            <pc:sldMk cId="2326032413" sldId="469"/>
            <ac:spMk id="113" creationId="{A716596D-3424-49CB-A8D3-8824B6DFEABA}"/>
          </ac:spMkLst>
        </pc:spChg>
        <pc:spChg chg="del">
          <ac:chgData name="加藤 実紗" userId="29905688-a06c-450e-b9f5-cb242729bf64" providerId="ADAL" clId="{4CCD19A0-938C-4F6C-AF92-C425B511CF94}" dt="2022-03-01T05:32:37.733" v="337" actId="478"/>
          <ac:spMkLst>
            <pc:docMk/>
            <pc:sldMk cId="2326032413" sldId="469"/>
            <ac:spMk id="114" creationId="{6E9C9109-82EB-43A5-BCBF-33BDB1525BDB}"/>
          </ac:spMkLst>
        </pc:spChg>
        <pc:spChg chg="del">
          <ac:chgData name="加藤 実紗" userId="29905688-a06c-450e-b9f5-cb242729bf64" providerId="ADAL" clId="{4CCD19A0-938C-4F6C-AF92-C425B511CF94}" dt="2022-03-01T05:31:36.356" v="315" actId="478"/>
          <ac:spMkLst>
            <pc:docMk/>
            <pc:sldMk cId="2326032413" sldId="469"/>
            <ac:spMk id="116" creationId="{5F107018-2281-4ADD-A5F9-0A7197CE7E57}"/>
          </ac:spMkLst>
        </pc:spChg>
        <pc:spChg chg="del">
          <ac:chgData name="加藤 実紗" userId="29905688-a06c-450e-b9f5-cb242729bf64" providerId="ADAL" clId="{4CCD19A0-938C-4F6C-AF92-C425B511CF94}" dt="2022-03-01T05:32:01.621" v="324" actId="478"/>
          <ac:spMkLst>
            <pc:docMk/>
            <pc:sldMk cId="2326032413" sldId="469"/>
            <ac:spMk id="117" creationId="{10A98062-8E7F-4A62-A9E1-C936C5178E0A}"/>
          </ac:spMkLst>
        </pc:spChg>
        <pc:spChg chg="del">
          <ac:chgData name="加藤 実紗" userId="29905688-a06c-450e-b9f5-cb242729bf64" providerId="ADAL" clId="{4CCD19A0-938C-4F6C-AF92-C425B511CF94}" dt="2022-03-01T05:31:51.962" v="320" actId="478"/>
          <ac:spMkLst>
            <pc:docMk/>
            <pc:sldMk cId="2326032413" sldId="469"/>
            <ac:spMk id="118" creationId="{CC7E8F09-934E-485E-9D2D-A1367B8A2F27}"/>
          </ac:spMkLst>
        </pc:spChg>
        <pc:spChg chg="del">
          <ac:chgData name="加藤 実紗" userId="29905688-a06c-450e-b9f5-cb242729bf64" providerId="ADAL" clId="{4CCD19A0-938C-4F6C-AF92-C425B511CF94}" dt="2022-03-01T05:31:45.682" v="317" actId="478"/>
          <ac:spMkLst>
            <pc:docMk/>
            <pc:sldMk cId="2326032413" sldId="469"/>
            <ac:spMk id="119" creationId="{9F8D0058-3E4E-41AD-89F9-5BE679B9835B}"/>
          </ac:spMkLst>
        </pc:spChg>
        <pc:spChg chg="del">
          <ac:chgData name="加藤 実紗" userId="29905688-a06c-450e-b9f5-cb242729bf64" providerId="ADAL" clId="{4CCD19A0-938C-4F6C-AF92-C425B511CF94}" dt="2022-03-01T05:32:07.969" v="326" actId="478"/>
          <ac:spMkLst>
            <pc:docMk/>
            <pc:sldMk cId="2326032413" sldId="469"/>
            <ac:spMk id="120" creationId="{488835A3-9AE7-40E8-8917-07D34744CE25}"/>
          </ac:spMkLst>
        </pc:spChg>
        <pc:spChg chg="del">
          <ac:chgData name="加藤 実紗" userId="29905688-a06c-450e-b9f5-cb242729bf64" providerId="ADAL" clId="{4CCD19A0-938C-4F6C-AF92-C425B511CF94}" dt="2022-03-01T05:31:53.863" v="321" actId="478"/>
          <ac:spMkLst>
            <pc:docMk/>
            <pc:sldMk cId="2326032413" sldId="469"/>
            <ac:spMk id="121" creationId="{D0F7A809-45BD-48CD-AE6B-A345FA5D036E}"/>
          </ac:spMkLst>
        </pc:spChg>
        <pc:spChg chg="del">
          <ac:chgData name="加藤 実紗" userId="29905688-a06c-450e-b9f5-cb242729bf64" providerId="ADAL" clId="{4CCD19A0-938C-4F6C-AF92-C425B511CF94}" dt="2022-03-01T05:31:47.500" v="318" actId="478"/>
          <ac:spMkLst>
            <pc:docMk/>
            <pc:sldMk cId="2326032413" sldId="469"/>
            <ac:spMk id="122" creationId="{7D022B14-85CD-48F6-9C16-8216679127D2}"/>
          </ac:spMkLst>
        </pc:spChg>
        <pc:spChg chg="del">
          <ac:chgData name="加藤 実紗" userId="29905688-a06c-450e-b9f5-cb242729bf64" providerId="ADAL" clId="{4CCD19A0-938C-4F6C-AF92-C425B511CF94}" dt="2022-03-01T05:32:04.897" v="325" actId="478"/>
          <ac:spMkLst>
            <pc:docMk/>
            <pc:sldMk cId="2326032413" sldId="469"/>
            <ac:spMk id="123" creationId="{67420F26-FF6E-4958-996F-C7A10614C097}"/>
          </ac:spMkLst>
        </pc:spChg>
        <pc:spChg chg="del">
          <ac:chgData name="加藤 実紗" userId="29905688-a06c-450e-b9f5-cb242729bf64" providerId="ADAL" clId="{4CCD19A0-938C-4F6C-AF92-C425B511CF94}" dt="2022-03-01T05:31:55.755" v="322" actId="478"/>
          <ac:spMkLst>
            <pc:docMk/>
            <pc:sldMk cId="2326032413" sldId="469"/>
            <ac:spMk id="124" creationId="{2AB3F2E8-F7DF-4E54-AD73-5C3E0B6AE295}"/>
          </ac:spMkLst>
        </pc:spChg>
        <pc:spChg chg="del">
          <ac:chgData name="加藤 実紗" userId="29905688-a06c-450e-b9f5-cb242729bf64" providerId="ADAL" clId="{4CCD19A0-938C-4F6C-AF92-C425B511CF94}" dt="2022-03-01T05:31:42.421" v="316" actId="478"/>
          <ac:spMkLst>
            <pc:docMk/>
            <pc:sldMk cId="2326032413" sldId="469"/>
            <ac:spMk id="125" creationId="{A322159C-1F8F-4997-9E53-6F55A028955D}"/>
          </ac:spMkLst>
        </pc:spChg>
        <pc:spChg chg="del">
          <ac:chgData name="加藤 実紗" userId="29905688-a06c-450e-b9f5-cb242729bf64" providerId="ADAL" clId="{4CCD19A0-938C-4F6C-AF92-C425B511CF94}" dt="2022-03-01T05:32:11.910" v="327" actId="478"/>
          <ac:spMkLst>
            <pc:docMk/>
            <pc:sldMk cId="2326032413" sldId="469"/>
            <ac:spMk id="126" creationId="{5BE40FF1-0B46-4D09-99A8-5E80FF672938}"/>
          </ac:spMkLst>
        </pc:spChg>
        <pc:spChg chg="del mod">
          <ac:chgData name="加藤 実紗" userId="29905688-a06c-450e-b9f5-cb242729bf64" providerId="ADAL" clId="{4CCD19A0-938C-4F6C-AF92-C425B511CF94}" dt="2022-03-01T05:31:58.557" v="323" actId="478"/>
          <ac:spMkLst>
            <pc:docMk/>
            <pc:sldMk cId="2326032413" sldId="469"/>
            <ac:spMk id="128" creationId="{ED09A245-3291-4B47-A23D-239E034F7F14}"/>
          </ac:spMkLst>
        </pc:spChg>
        <pc:spChg chg="del">
          <ac:chgData name="加藤 実紗" userId="29905688-a06c-450e-b9f5-cb242729bf64" providerId="ADAL" clId="{4CCD19A0-938C-4F6C-AF92-C425B511CF94}" dt="2022-03-01T05:32:34.076" v="335" actId="478"/>
          <ac:spMkLst>
            <pc:docMk/>
            <pc:sldMk cId="2326032413" sldId="469"/>
            <ac:spMk id="132" creationId="{DB9A01F6-C1A7-422D-8142-BB270CAFDAF0}"/>
          </ac:spMkLst>
        </pc:spChg>
        <pc:spChg chg="del">
          <ac:chgData name="加藤 実紗" userId="29905688-a06c-450e-b9f5-cb242729bf64" providerId="ADAL" clId="{4CCD19A0-938C-4F6C-AF92-C425B511CF94}" dt="2022-03-01T05:32:25.713" v="332" actId="478"/>
          <ac:spMkLst>
            <pc:docMk/>
            <pc:sldMk cId="2326032413" sldId="469"/>
            <ac:spMk id="133" creationId="{7133A860-80FE-4900-B91E-0F9DC79C0993}"/>
          </ac:spMkLst>
        </pc:spChg>
        <pc:spChg chg="del">
          <ac:chgData name="加藤 実紗" userId="29905688-a06c-450e-b9f5-cb242729bf64" providerId="ADAL" clId="{4CCD19A0-938C-4F6C-AF92-C425B511CF94}" dt="2022-03-01T05:32:23.572" v="331" actId="478"/>
          <ac:spMkLst>
            <pc:docMk/>
            <pc:sldMk cId="2326032413" sldId="469"/>
            <ac:spMk id="135" creationId="{960D2D03-D0DE-421F-A66F-F1793CB3DF37}"/>
          </ac:spMkLst>
        </pc:spChg>
        <pc:spChg chg="del">
          <ac:chgData name="加藤 実紗" userId="29905688-a06c-450e-b9f5-cb242729bf64" providerId="ADAL" clId="{4CCD19A0-938C-4F6C-AF92-C425B511CF94}" dt="2022-03-01T05:32:15.963" v="328" actId="478"/>
          <ac:spMkLst>
            <pc:docMk/>
            <pc:sldMk cId="2326032413" sldId="469"/>
            <ac:spMk id="136" creationId="{B1CFB4BD-1471-42E9-A9C7-CCF8E5877D23}"/>
          </ac:spMkLst>
        </pc:spChg>
        <pc:spChg chg="del">
          <ac:chgData name="加藤 実紗" userId="29905688-a06c-450e-b9f5-cb242729bf64" providerId="ADAL" clId="{4CCD19A0-938C-4F6C-AF92-C425B511CF94}" dt="2022-03-01T05:32:31.644" v="334" actId="478"/>
          <ac:spMkLst>
            <pc:docMk/>
            <pc:sldMk cId="2326032413" sldId="469"/>
            <ac:spMk id="137" creationId="{1B64070F-9CDD-4D7B-8B42-92725D015618}"/>
          </ac:spMkLst>
        </pc:spChg>
        <pc:spChg chg="del">
          <ac:chgData name="加藤 実紗" userId="29905688-a06c-450e-b9f5-cb242729bf64" providerId="ADAL" clId="{4CCD19A0-938C-4F6C-AF92-C425B511CF94}" dt="2022-03-01T05:32:18.969" v="329" actId="478"/>
          <ac:spMkLst>
            <pc:docMk/>
            <pc:sldMk cId="2326032413" sldId="469"/>
            <ac:spMk id="138" creationId="{FFB1D6D4-BFD1-4E7C-8FB6-C46FA9E5D714}"/>
          </ac:spMkLst>
        </pc:spChg>
        <pc:cxnChg chg="del">
          <ac:chgData name="加藤 実紗" userId="29905688-a06c-450e-b9f5-cb242729bf64" providerId="ADAL" clId="{4CCD19A0-938C-4F6C-AF92-C425B511CF94}" dt="2022-03-01T05:32:35.804" v="336" actId="478"/>
          <ac:cxnSpMkLst>
            <pc:docMk/>
            <pc:sldMk cId="2326032413" sldId="469"/>
            <ac:cxnSpMk id="130" creationId="{9BE6AA05-CB6F-43D0-A703-87A41B7A493C}"/>
          </ac:cxnSpMkLst>
        </pc:cxnChg>
        <pc:cxnChg chg="del">
          <ac:chgData name="加藤 実紗" userId="29905688-a06c-450e-b9f5-cb242729bf64" providerId="ADAL" clId="{4CCD19A0-938C-4F6C-AF92-C425B511CF94}" dt="2022-03-01T05:32:28.044" v="333" actId="478"/>
          <ac:cxnSpMkLst>
            <pc:docMk/>
            <pc:sldMk cId="2326032413" sldId="469"/>
            <ac:cxnSpMk id="131" creationId="{77663F78-D27B-4EE2-B01B-47DE3B4DFFC7}"/>
          </ac:cxnSpMkLst>
        </pc:cxnChg>
        <pc:cxnChg chg="del">
          <ac:chgData name="加藤 実紗" userId="29905688-a06c-450e-b9f5-cb242729bf64" providerId="ADAL" clId="{4CCD19A0-938C-4F6C-AF92-C425B511CF94}" dt="2022-03-01T05:32:21.571" v="330" actId="478"/>
          <ac:cxnSpMkLst>
            <pc:docMk/>
            <pc:sldMk cId="2326032413" sldId="469"/>
            <ac:cxnSpMk id="134" creationId="{C2062CAF-017F-47BD-8F7A-24BCEA6FE996}"/>
          </ac:cxnSpMkLst>
        </pc:cxnChg>
      </pc:sldChg>
      <pc:sldChg chg="new del">
        <pc:chgData name="加藤 実紗" userId="29905688-a06c-450e-b9f5-cb242729bf64" providerId="ADAL" clId="{4CCD19A0-938C-4F6C-AF92-C425B511CF94}" dt="2022-03-01T05:31:28.053" v="313" actId="2696"/>
        <pc:sldMkLst>
          <pc:docMk/>
          <pc:sldMk cId="4097932007" sldId="469"/>
        </pc:sldMkLst>
      </pc:sldChg>
      <pc:sldChg chg="addSp delSp modSp add mod">
        <pc:chgData name="加藤 実紗" userId="29905688-a06c-450e-b9f5-cb242729bf64" providerId="ADAL" clId="{4CCD19A0-938C-4F6C-AF92-C425B511CF94}" dt="2022-03-06T09:17:41.620" v="1200" actId="732"/>
        <pc:sldMkLst>
          <pc:docMk/>
          <pc:sldMk cId="311025465" sldId="470"/>
        </pc:sldMkLst>
        <pc:spChg chg="del">
          <ac:chgData name="加藤 実紗" userId="29905688-a06c-450e-b9f5-cb242729bf64" providerId="ADAL" clId="{4CCD19A0-938C-4F6C-AF92-C425B511CF94}" dt="2022-03-06T09:15:58.794" v="1094" actId="478"/>
          <ac:spMkLst>
            <pc:docMk/>
            <pc:sldMk cId="311025465" sldId="470"/>
            <ac:spMk id="2" creationId="{D1BD1DE5-D027-4B6C-8082-43D3F98357CF}"/>
          </ac:spMkLst>
        </pc:spChg>
        <pc:spChg chg="del">
          <ac:chgData name="加藤 実紗" userId="29905688-a06c-450e-b9f5-cb242729bf64" providerId="ADAL" clId="{4CCD19A0-938C-4F6C-AF92-C425B511CF94}" dt="2022-03-06T09:16:00.967" v="1095" actId="478"/>
          <ac:spMkLst>
            <pc:docMk/>
            <pc:sldMk cId="311025465" sldId="470"/>
            <ac:spMk id="3" creationId="{F677495E-0F6F-45C6-A700-CE59038813B6}"/>
          </ac:spMkLst>
        </pc:spChg>
        <pc:spChg chg="mod">
          <ac:chgData name="加藤 実紗" userId="29905688-a06c-450e-b9f5-cb242729bf64" providerId="ADAL" clId="{4CCD19A0-938C-4F6C-AF92-C425B511CF94}" dt="2022-03-06T09:17:10.756" v="1197" actId="1038"/>
          <ac:spMkLst>
            <pc:docMk/>
            <pc:sldMk cId="311025465" sldId="470"/>
            <ac:spMk id="4" creationId="{2FAAF73F-8D37-4968-B846-8E5DDFD951EB}"/>
          </ac:spMkLst>
        </pc:spChg>
        <pc:spChg chg="add del mod">
          <ac:chgData name="加藤 実紗" userId="29905688-a06c-450e-b9f5-cb242729bf64" providerId="ADAL" clId="{4CCD19A0-938C-4F6C-AF92-C425B511CF94}" dt="2022-03-06T09:16:08.817" v="1097" actId="478"/>
          <ac:spMkLst>
            <pc:docMk/>
            <pc:sldMk cId="311025465" sldId="470"/>
            <ac:spMk id="7" creationId="{993E43B3-BD97-4DCB-99E3-F73214593D67}"/>
          </ac:spMkLst>
        </pc:spChg>
        <pc:spChg chg="mod">
          <ac:chgData name="加藤 実紗" userId="29905688-a06c-450e-b9f5-cb242729bf64" providerId="ADAL" clId="{4CCD19A0-938C-4F6C-AF92-C425B511CF94}" dt="2022-03-06T09:16:20.631" v="1112" actId="1035"/>
          <ac:spMkLst>
            <pc:docMk/>
            <pc:sldMk cId="311025465" sldId="470"/>
            <ac:spMk id="19" creationId="{580F534D-EC24-4947-86B9-BD8DC2B8BE4F}"/>
          </ac:spMkLst>
        </pc:spChg>
        <pc:spChg chg="add mod">
          <ac:chgData name="加藤 実紗" userId="29905688-a06c-450e-b9f5-cb242729bf64" providerId="ADAL" clId="{4CCD19A0-938C-4F6C-AF92-C425B511CF94}" dt="2022-03-06T09:16:33.771" v="1140" actId="1036"/>
          <ac:spMkLst>
            <pc:docMk/>
            <pc:sldMk cId="311025465" sldId="470"/>
            <ac:spMk id="22" creationId="{642226B1-0AC2-40B7-87BE-C489C627E1F6}"/>
          </ac:spMkLst>
        </pc:spChg>
        <pc:spChg chg="mod">
          <ac:chgData name="加藤 実紗" userId="29905688-a06c-450e-b9f5-cb242729bf64" providerId="ADAL" clId="{4CCD19A0-938C-4F6C-AF92-C425B511CF94}" dt="2022-03-06T09:16:20.631" v="1112" actId="1035"/>
          <ac:spMkLst>
            <pc:docMk/>
            <pc:sldMk cId="311025465" sldId="470"/>
            <ac:spMk id="60" creationId="{C0ADD28F-6A3C-4BDE-AB25-8F43FD75A2D7}"/>
          </ac:spMkLst>
        </pc:spChg>
        <pc:spChg chg="mod">
          <ac:chgData name="加藤 実紗" userId="29905688-a06c-450e-b9f5-cb242729bf64" providerId="ADAL" clId="{4CCD19A0-938C-4F6C-AF92-C425B511CF94}" dt="2022-03-06T09:17:10.756" v="1197" actId="1038"/>
          <ac:spMkLst>
            <pc:docMk/>
            <pc:sldMk cId="311025465" sldId="470"/>
            <ac:spMk id="62" creationId="{A2BD75BB-F60A-40EC-9143-09DD0632D8DC}"/>
          </ac:spMkLst>
        </pc:spChg>
        <pc:picChg chg="mod">
          <ac:chgData name="加藤 実紗" userId="29905688-a06c-450e-b9f5-cb242729bf64" providerId="ADAL" clId="{4CCD19A0-938C-4F6C-AF92-C425B511CF94}" dt="2022-03-06T09:16:20.631" v="1112" actId="1035"/>
          <ac:picMkLst>
            <pc:docMk/>
            <pc:sldMk cId="311025465" sldId="470"/>
            <ac:picMk id="5" creationId="{448CBCBC-9944-42DF-9835-A10DC90DE568}"/>
          </ac:picMkLst>
        </pc:picChg>
        <pc:picChg chg="mod">
          <ac:chgData name="加藤 実紗" userId="29905688-a06c-450e-b9f5-cb242729bf64" providerId="ADAL" clId="{4CCD19A0-938C-4F6C-AF92-C425B511CF94}" dt="2022-03-06T09:16:20.631" v="1112" actId="1035"/>
          <ac:picMkLst>
            <pc:docMk/>
            <pc:sldMk cId="311025465" sldId="470"/>
            <ac:picMk id="8" creationId="{C9FE5632-DB17-4783-BE43-44E6F290F176}"/>
          </ac:picMkLst>
        </pc:picChg>
        <pc:picChg chg="mod">
          <ac:chgData name="加藤 実紗" userId="29905688-a06c-450e-b9f5-cb242729bf64" providerId="ADAL" clId="{4CCD19A0-938C-4F6C-AF92-C425B511CF94}" dt="2022-03-06T09:16:20.631" v="1112" actId="1035"/>
          <ac:picMkLst>
            <pc:docMk/>
            <pc:sldMk cId="311025465" sldId="470"/>
            <ac:picMk id="9" creationId="{6FBB5B26-0EF9-4974-A3D5-F485634D2BC9}"/>
          </ac:picMkLst>
        </pc:picChg>
        <pc:picChg chg="mod">
          <ac:chgData name="加藤 実紗" userId="29905688-a06c-450e-b9f5-cb242729bf64" providerId="ADAL" clId="{4CCD19A0-938C-4F6C-AF92-C425B511CF94}" dt="2022-03-06T09:16:20.631" v="1112" actId="1035"/>
          <ac:picMkLst>
            <pc:docMk/>
            <pc:sldMk cId="311025465" sldId="470"/>
            <ac:picMk id="10" creationId="{FC0BAD52-6592-48F6-838F-5D08DA38C5BF}"/>
          </ac:picMkLst>
        </pc:picChg>
        <pc:picChg chg="mod">
          <ac:chgData name="加藤 実紗" userId="29905688-a06c-450e-b9f5-cb242729bf64" providerId="ADAL" clId="{4CCD19A0-938C-4F6C-AF92-C425B511CF94}" dt="2022-03-06T09:17:10.756" v="1197" actId="1038"/>
          <ac:picMkLst>
            <pc:docMk/>
            <pc:sldMk cId="311025465" sldId="470"/>
            <ac:picMk id="11" creationId="{F76DF0DA-8B6C-4872-AE73-50C75A881D42}"/>
          </ac:picMkLst>
        </pc:picChg>
        <pc:picChg chg="mod modCrop">
          <ac:chgData name="加藤 実紗" userId="29905688-a06c-450e-b9f5-cb242729bf64" providerId="ADAL" clId="{4CCD19A0-938C-4F6C-AF92-C425B511CF94}" dt="2022-03-06T09:17:41.620" v="1200" actId="732"/>
          <ac:picMkLst>
            <pc:docMk/>
            <pc:sldMk cId="311025465" sldId="470"/>
            <ac:picMk id="12" creationId="{A02FD2C0-71AA-46C3-AD96-FB5A28345942}"/>
          </ac:picMkLst>
        </pc:picChg>
        <pc:picChg chg="mod">
          <ac:chgData name="加藤 実紗" userId="29905688-a06c-450e-b9f5-cb242729bf64" providerId="ADAL" clId="{4CCD19A0-938C-4F6C-AF92-C425B511CF94}" dt="2022-03-06T09:16:20.631" v="1112" actId="1035"/>
          <ac:picMkLst>
            <pc:docMk/>
            <pc:sldMk cId="311025465" sldId="470"/>
            <ac:picMk id="13" creationId="{56D1C308-2CAC-4D9D-B236-1B581DECB2D8}"/>
          </ac:picMkLst>
        </pc:picChg>
        <pc:picChg chg="mod">
          <ac:chgData name="加藤 実紗" userId="29905688-a06c-450e-b9f5-cb242729bf64" providerId="ADAL" clId="{4CCD19A0-938C-4F6C-AF92-C425B511CF94}" dt="2022-03-06T09:16:20.631" v="1112" actId="1035"/>
          <ac:picMkLst>
            <pc:docMk/>
            <pc:sldMk cId="311025465" sldId="470"/>
            <ac:picMk id="14" creationId="{B324BE30-7D98-443D-9261-D532403A31A7}"/>
          </ac:picMkLst>
        </pc:picChg>
        <pc:picChg chg="mod">
          <ac:chgData name="加藤 実紗" userId="29905688-a06c-450e-b9f5-cb242729bf64" providerId="ADAL" clId="{4CCD19A0-938C-4F6C-AF92-C425B511CF94}" dt="2022-03-06T09:16:20.631" v="1112" actId="1035"/>
          <ac:picMkLst>
            <pc:docMk/>
            <pc:sldMk cId="311025465" sldId="470"/>
            <ac:picMk id="15" creationId="{8D49AC47-5A58-42C6-B493-1B787A03ED92}"/>
          </ac:picMkLst>
        </pc:picChg>
        <pc:picChg chg="mod">
          <ac:chgData name="加藤 実紗" userId="29905688-a06c-450e-b9f5-cb242729bf64" providerId="ADAL" clId="{4CCD19A0-938C-4F6C-AF92-C425B511CF94}" dt="2022-03-06T09:17:10.756" v="1197" actId="1038"/>
          <ac:picMkLst>
            <pc:docMk/>
            <pc:sldMk cId="311025465" sldId="470"/>
            <ac:picMk id="16" creationId="{D845D12F-7515-432E-9C07-E17C69334215}"/>
          </ac:picMkLst>
        </pc:picChg>
        <pc:picChg chg="mod">
          <ac:chgData name="加藤 実紗" userId="29905688-a06c-450e-b9f5-cb242729bf64" providerId="ADAL" clId="{4CCD19A0-938C-4F6C-AF92-C425B511CF94}" dt="2022-03-06T09:16:20.631" v="1112" actId="1035"/>
          <ac:picMkLst>
            <pc:docMk/>
            <pc:sldMk cId="311025465" sldId="470"/>
            <ac:picMk id="17" creationId="{46ACACDC-AFB3-4797-A6A0-A25FF842163F}"/>
          </ac:picMkLst>
        </pc:picChg>
        <pc:picChg chg="mod">
          <ac:chgData name="加藤 実紗" userId="29905688-a06c-450e-b9f5-cb242729bf64" providerId="ADAL" clId="{4CCD19A0-938C-4F6C-AF92-C425B511CF94}" dt="2022-03-06T09:17:10.756" v="1197" actId="1038"/>
          <ac:picMkLst>
            <pc:docMk/>
            <pc:sldMk cId="311025465" sldId="470"/>
            <ac:picMk id="18" creationId="{29DD7073-E303-41E1-9084-14B131ECE7CC}"/>
          </ac:picMkLst>
        </pc:picChg>
        <pc:picChg chg="mod">
          <ac:chgData name="加藤 実紗" userId="29905688-a06c-450e-b9f5-cb242729bf64" providerId="ADAL" clId="{4CCD19A0-938C-4F6C-AF92-C425B511CF94}" dt="2022-03-06T09:17:28.391" v="1199" actId="1076"/>
          <ac:picMkLst>
            <pc:docMk/>
            <pc:sldMk cId="311025465" sldId="470"/>
            <ac:picMk id="58" creationId="{6160FA19-A178-4DDD-8E64-661E1707CA32}"/>
          </ac:picMkLst>
        </pc:picChg>
      </pc:sldChg>
      <pc:sldChg chg="delSp modSp add mod">
        <pc:chgData name="加藤 実紗" userId="29905688-a06c-450e-b9f5-cb242729bf64" providerId="ADAL" clId="{4CCD19A0-938C-4F6C-AF92-C425B511CF94}" dt="2022-03-06T09:56:04.528" v="1291" actId="478"/>
        <pc:sldMkLst>
          <pc:docMk/>
          <pc:sldMk cId="2521799885" sldId="471"/>
        </pc:sldMkLst>
        <pc:spChg chg="del">
          <ac:chgData name="加藤 実紗" userId="29905688-a06c-450e-b9f5-cb242729bf64" providerId="ADAL" clId="{4CCD19A0-938C-4F6C-AF92-C425B511CF94}" dt="2022-03-06T09:56:02.418" v="1290" actId="478"/>
          <ac:spMkLst>
            <pc:docMk/>
            <pc:sldMk cId="2521799885" sldId="471"/>
            <ac:spMk id="24" creationId="{4AEA9769-286D-426F-B0B4-3837F80C848A}"/>
          </ac:spMkLst>
        </pc:spChg>
        <pc:spChg chg="mod">
          <ac:chgData name="加藤 実紗" userId="29905688-a06c-450e-b9f5-cb242729bf64" providerId="ADAL" clId="{4CCD19A0-938C-4F6C-AF92-C425B511CF94}" dt="2022-03-06T09:53:24.032" v="1287" actId="1038"/>
          <ac:spMkLst>
            <pc:docMk/>
            <pc:sldMk cId="2521799885" sldId="471"/>
            <ac:spMk id="25" creationId="{328CC53A-7101-4D14-8EEC-7B915027DDA9}"/>
          </ac:spMkLst>
        </pc:spChg>
        <pc:spChg chg="del">
          <ac:chgData name="加藤 実紗" userId="29905688-a06c-450e-b9f5-cb242729bf64" providerId="ADAL" clId="{4CCD19A0-938C-4F6C-AF92-C425B511CF94}" dt="2022-03-06T09:55:57.792" v="1288" actId="478"/>
          <ac:spMkLst>
            <pc:docMk/>
            <pc:sldMk cId="2521799885" sldId="471"/>
            <ac:spMk id="26" creationId="{FA2BF253-CEDE-4A0F-A7EE-A0DCD73E119F}"/>
          </ac:spMkLst>
        </pc:spChg>
        <pc:spChg chg="mod">
          <ac:chgData name="加藤 実紗" userId="29905688-a06c-450e-b9f5-cb242729bf64" providerId="ADAL" clId="{4CCD19A0-938C-4F6C-AF92-C425B511CF94}" dt="2022-03-06T09:53:07.404" v="1235" actId="1038"/>
          <ac:spMkLst>
            <pc:docMk/>
            <pc:sldMk cId="2521799885" sldId="471"/>
            <ac:spMk id="27" creationId="{0D8232A2-F3EC-4C9B-8180-D727E141556E}"/>
          </ac:spMkLst>
        </pc:spChg>
        <pc:spChg chg="mod">
          <ac:chgData name="加藤 実紗" userId="29905688-a06c-450e-b9f5-cb242729bf64" providerId="ADAL" clId="{4CCD19A0-938C-4F6C-AF92-C425B511CF94}" dt="2022-03-06T09:53:15.372" v="1261" actId="1037"/>
          <ac:spMkLst>
            <pc:docMk/>
            <pc:sldMk cId="2521799885" sldId="471"/>
            <ac:spMk id="30" creationId="{B14276BA-15B6-4FCD-80B5-FA86EE0C8E0D}"/>
          </ac:spMkLst>
        </pc:spChg>
        <pc:spChg chg="del">
          <ac:chgData name="加藤 実紗" userId="29905688-a06c-450e-b9f5-cb242729bf64" providerId="ADAL" clId="{4CCD19A0-938C-4F6C-AF92-C425B511CF94}" dt="2022-03-06T09:56:00.600" v="1289" actId="478"/>
          <ac:spMkLst>
            <pc:docMk/>
            <pc:sldMk cId="2521799885" sldId="471"/>
            <ac:spMk id="90" creationId="{3D12BC39-C347-4E0E-947D-1F066741E9E1}"/>
          </ac:spMkLst>
        </pc:spChg>
        <pc:cxnChg chg="del">
          <ac:chgData name="加藤 実紗" userId="29905688-a06c-450e-b9f5-cb242729bf64" providerId="ADAL" clId="{4CCD19A0-938C-4F6C-AF92-C425B511CF94}" dt="2022-03-06T09:56:04.528" v="1291" actId="478"/>
          <ac:cxnSpMkLst>
            <pc:docMk/>
            <pc:sldMk cId="2521799885" sldId="471"/>
            <ac:cxnSpMk id="23" creationId="{88AD09AC-04AC-4812-93E2-CEC1763F4E0F}"/>
          </ac:cxnSpMkLst>
        </pc:cxnChg>
      </pc:sldChg>
      <pc:sldChg chg="add del">
        <pc:chgData name="加藤 実紗" userId="29905688-a06c-450e-b9f5-cb242729bf64" providerId="ADAL" clId="{4CCD19A0-938C-4F6C-AF92-C425B511CF94}" dt="2022-04-15T01:42:34.832" v="1360" actId="2696"/>
        <pc:sldMkLst>
          <pc:docMk/>
          <pc:sldMk cId="1856353891" sldId="472"/>
        </pc:sldMkLst>
      </pc:sldChg>
    </pc:docChg>
  </pc:docChgLst>
  <pc:docChgLst>
    <pc:chgData name="加藤 実紗" userId="29905688-a06c-450e-b9f5-cb242729bf64" providerId="ADAL" clId="{D24AE3DF-13BC-49E6-84D0-50AFB526A34C}"/>
    <pc:docChg chg="undo custSel addSld delSld">
      <pc:chgData name="加藤 実紗" userId="29905688-a06c-450e-b9f5-cb242729bf64" providerId="ADAL" clId="{D24AE3DF-13BC-49E6-84D0-50AFB526A34C}" dt="2022-04-15T01:47:01.472" v="17" actId="47"/>
      <pc:docMkLst>
        <pc:docMk/>
      </pc:docMkLst>
      <pc:sldChg chg="del">
        <pc:chgData name="加藤 実紗" userId="29905688-a06c-450e-b9f5-cb242729bf64" providerId="ADAL" clId="{D24AE3DF-13BC-49E6-84D0-50AFB526A34C}" dt="2022-04-15T01:46:49.257" v="6" actId="47"/>
        <pc:sldMkLst>
          <pc:docMk/>
          <pc:sldMk cId="4242653513" sldId="356"/>
        </pc:sldMkLst>
      </pc:sldChg>
      <pc:sldChg chg="del">
        <pc:chgData name="加藤 実紗" userId="29905688-a06c-450e-b9f5-cb242729bf64" providerId="ADAL" clId="{D24AE3DF-13BC-49E6-84D0-50AFB526A34C}" dt="2022-04-15T01:46:50.549" v="7" actId="47"/>
        <pc:sldMkLst>
          <pc:docMk/>
          <pc:sldMk cId="2505266514" sldId="357"/>
        </pc:sldMkLst>
      </pc:sldChg>
      <pc:sldChg chg="del">
        <pc:chgData name="加藤 実紗" userId="29905688-a06c-450e-b9f5-cb242729bf64" providerId="ADAL" clId="{D24AE3DF-13BC-49E6-84D0-50AFB526A34C}" dt="2022-04-15T01:46:51.201" v="8" actId="47"/>
        <pc:sldMkLst>
          <pc:docMk/>
          <pc:sldMk cId="2095145494" sldId="358"/>
        </pc:sldMkLst>
      </pc:sldChg>
      <pc:sldChg chg="del">
        <pc:chgData name="加藤 実紗" userId="29905688-a06c-450e-b9f5-cb242729bf64" providerId="ADAL" clId="{D24AE3DF-13BC-49E6-84D0-50AFB526A34C}" dt="2022-04-15T01:46:53.087" v="9" actId="47"/>
        <pc:sldMkLst>
          <pc:docMk/>
          <pc:sldMk cId="3326963506" sldId="390"/>
        </pc:sldMkLst>
      </pc:sldChg>
      <pc:sldChg chg="del">
        <pc:chgData name="加藤 実紗" userId="29905688-a06c-450e-b9f5-cb242729bf64" providerId="ADAL" clId="{D24AE3DF-13BC-49E6-84D0-50AFB526A34C}" dt="2022-04-15T01:46:53.099" v="10" actId="47"/>
        <pc:sldMkLst>
          <pc:docMk/>
          <pc:sldMk cId="778206267" sldId="425"/>
        </pc:sldMkLst>
      </pc:sldChg>
      <pc:sldChg chg="del">
        <pc:chgData name="加藤 実紗" userId="29905688-a06c-450e-b9f5-cb242729bf64" providerId="ADAL" clId="{D24AE3DF-13BC-49E6-84D0-50AFB526A34C}" dt="2022-04-15T01:46:54.161" v="11" actId="47"/>
        <pc:sldMkLst>
          <pc:docMk/>
          <pc:sldMk cId="3441122745" sldId="426"/>
        </pc:sldMkLst>
      </pc:sldChg>
      <pc:sldChg chg="del">
        <pc:chgData name="加藤 実紗" userId="29905688-a06c-450e-b9f5-cb242729bf64" providerId="ADAL" clId="{D24AE3DF-13BC-49E6-84D0-50AFB526A34C}" dt="2022-04-15T01:46:55.131" v="12" actId="47"/>
        <pc:sldMkLst>
          <pc:docMk/>
          <pc:sldMk cId="477873036" sldId="427"/>
        </pc:sldMkLst>
      </pc:sldChg>
      <pc:sldChg chg="del">
        <pc:chgData name="加藤 実紗" userId="29905688-a06c-450e-b9f5-cb242729bf64" providerId="ADAL" clId="{D24AE3DF-13BC-49E6-84D0-50AFB526A34C}" dt="2022-04-15T01:46:55.929" v="13" actId="47"/>
        <pc:sldMkLst>
          <pc:docMk/>
          <pc:sldMk cId="2245222578" sldId="428"/>
        </pc:sldMkLst>
      </pc:sldChg>
      <pc:sldChg chg="del">
        <pc:chgData name="加藤 実紗" userId="29905688-a06c-450e-b9f5-cb242729bf64" providerId="ADAL" clId="{D24AE3DF-13BC-49E6-84D0-50AFB526A34C}" dt="2022-04-15T01:46:56.596" v="14" actId="47"/>
        <pc:sldMkLst>
          <pc:docMk/>
          <pc:sldMk cId="804154253" sldId="429"/>
        </pc:sldMkLst>
      </pc:sldChg>
      <pc:sldChg chg="del">
        <pc:chgData name="加藤 実紗" userId="29905688-a06c-450e-b9f5-cb242729bf64" providerId="ADAL" clId="{D24AE3DF-13BC-49E6-84D0-50AFB526A34C}" dt="2022-04-15T01:46:57.309" v="15" actId="47"/>
        <pc:sldMkLst>
          <pc:docMk/>
          <pc:sldMk cId="51850428" sldId="430"/>
        </pc:sldMkLst>
      </pc:sldChg>
      <pc:sldChg chg="add del">
        <pc:chgData name="加藤 実紗" userId="29905688-a06c-450e-b9f5-cb242729bf64" providerId="ADAL" clId="{D24AE3DF-13BC-49E6-84D0-50AFB526A34C}" dt="2022-04-15T01:47:01.472" v="17" actId="47"/>
        <pc:sldMkLst>
          <pc:docMk/>
          <pc:sldMk cId="2403912553" sldId="436"/>
        </pc:sldMkLst>
      </pc:sldChg>
      <pc:sldChg chg="del">
        <pc:chgData name="加藤 実紗" userId="29905688-a06c-450e-b9f5-cb242729bf64" providerId="ADAL" clId="{D24AE3DF-13BC-49E6-84D0-50AFB526A34C}" dt="2022-04-15T01:46:40.829" v="5" actId="47"/>
        <pc:sldMkLst>
          <pc:docMk/>
          <pc:sldMk cId="1834703396" sldId="445"/>
        </pc:sldMkLst>
      </pc:sldChg>
      <pc:sldChg chg="del">
        <pc:chgData name="加藤 実紗" userId="29905688-a06c-450e-b9f5-cb242729bf64" providerId="ADAL" clId="{D24AE3DF-13BC-49E6-84D0-50AFB526A34C}" dt="2022-04-15T01:46:38.785" v="4" actId="47"/>
        <pc:sldMkLst>
          <pc:docMk/>
          <pc:sldMk cId="3497345522" sldId="449"/>
        </pc:sldMkLst>
      </pc:sldChg>
      <pc:sldChg chg="del">
        <pc:chgData name="加藤 実紗" userId="29905688-a06c-450e-b9f5-cb242729bf64" providerId="ADAL" clId="{D24AE3DF-13BC-49E6-84D0-50AFB526A34C}" dt="2022-04-15T01:46:28.045" v="0" actId="47"/>
        <pc:sldMkLst>
          <pc:docMk/>
          <pc:sldMk cId="2067431007" sldId="456"/>
        </pc:sldMkLst>
      </pc:sldChg>
      <pc:sldChg chg="del">
        <pc:chgData name="加藤 実紗" userId="29905688-a06c-450e-b9f5-cb242729bf64" providerId="ADAL" clId="{D24AE3DF-13BC-49E6-84D0-50AFB526A34C}" dt="2022-04-15T01:46:29.631" v="1" actId="47"/>
        <pc:sldMkLst>
          <pc:docMk/>
          <pc:sldMk cId="2791287872" sldId="457"/>
        </pc:sldMkLst>
      </pc:sldChg>
      <pc:sldChg chg="del">
        <pc:chgData name="加藤 実紗" userId="29905688-a06c-450e-b9f5-cb242729bf64" providerId="ADAL" clId="{D24AE3DF-13BC-49E6-84D0-50AFB526A34C}" dt="2022-04-15T01:46:30.273" v="2" actId="47"/>
        <pc:sldMkLst>
          <pc:docMk/>
          <pc:sldMk cId="2671720074" sldId="458"/>
        </pc:sldMkLst>
      </pc:sldChg>
      <pc:sldChg chg="del">
        <pc:chgData name="加藤 実紗" userId="29905688-a06c-450e-b9f5-cb242729bf64" providerId="ADAL" clId="{D24AE3DF-13BC-49E6-84D0-50AFB526A34C}" dt="2022-04-15T01:46:30.675" v="3" actId="47"/>
        <pc:sldMkLst>
          <pc:docMk/>
          <pc:sldMk cId="3848595496" sldId="464"/>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80E5EB9-1040-4047-A9E2-66ACF73033A3}" type="datetimeFigureOut">
              <a:rPr kumimoji="1" lang="ja-JP" altLang="en-US" smtClean="0"/>
              <a:t>2022/4/15</a:t>
            </a:fld>
            <a:endParaRPr kumimoji="1" lang="ja-JP" altLang="en-US"/>
          </a:p>
        </p:txBody>
      </p:sp>
      <p:sp>
        <p:nvSpPr>
          <p:cNvPr id="4" name="スライド イメージ プレースホルダー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919AF6-990C-496F-9253-20829E5E6F72}" type="slidenum">
              <a:rPr kumimoji="1" lang="ja-JP" altLang="en-US" smtClean="0"/>
              <a:t>‹#›</a:t>
            </a:fld>
            <a:endParaRPr kumimoji="1" lang="ja-JP" altLang="en-US"/>
          </a:p>
        </p:txBody>
      </p:sp>
    </p:spTree>
    <p:extLst>
      <p:ext uri="{BB962C8B-B14F-4D97-AF65-F5344CB8AC3E}">
        <p14:creationId xmlns:p14="http://schemas.microsoft.com/office/powerpoint/2010/main" val="3488378979"/>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53919AF6-990C-496F-9253-20829E5E6F72}" type="slidenum">
              <a:rPr kumimoji="1" lang="ja-JP" altLang="en-US" smtClean="0"/>
              <a:t>7</a:t>
            </a:fld>
            <a:endParaRPr kumimoji="1" lang="ja-JP" altLang="en-US"/>
          </a:p>
        </p:txBody>
      </p:sp>
    </p:spTree>
    <p:extLst>
      <p:ext uri="{BB962C8B-B14F-4D97-AF65-F5344CB8AC3E}">
        <p14:creationId xmlns:p14="http://schemas.microsoft.com/office/powerpoint/2010/main" val="4515872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53919AF6-990C-496F-9253-20829E5E6F72}" type="slidenum">
              <a:rPr kumimoji="1" lang="ja-JP" altLang="en-US" smtClean="0"/>
              <a:t>22</a:t>
            </a:fld>
            <a:endParaRPr kumimoji="1" lang="ja-JP" altLang="en-US"/>
          </a:p>
        </p:txBody>
      </p:sp>
    </p:spTree>
    <p:extLst>
      <p:ext uri="{BB962C8B-B14F-4D97-AF65-F5344CB8AC3E}">
        <p14:creationId xmlns:p14="http://schemas.microsoft.com/office/powerpoint/2010/main" val="31090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53919AF6-990C-496F-9253-20829E5E6F72}" type="slidenum">
              <a:rPr kumimoji="1" lang="ja-JP" altLang="en-US" smtClean="0"/>
              <a:t>23</a:t>
            </a:fld>
            <a:endParaRPr kumimoji="1" lang="ja-JP" altLang="en-US"/>
          </a:p>
        </p:txBody>
      </p:sp>
    </p:spTree>
    <p:extLst>
      <p:ext uri="{BB962C8B-B14F-4D97-AF65-F5344CB8AC3E}">
        <p14:creationId xmlns:p14="http://schemas.microsoft.com/office/powerpoint/2010/main" val="23118246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53919AF6-990C-496F-9253-20829E5E6F72}" type="slidenum">
              <a:rPr kumimoji="1" lang="ja-JP" altLang="en-US" smtClean="0"/>
              <a:t>36</a:t>
            </a:fld>
            <a:endParaRPr kumimoji="1" lang="ja-JP" altLang="en-US"/>
          </a:p>
        </p:txBody>
      </p:sp>
    </p:spTree>
    <p:extLst>
      <p:ext uri="{BB962C8B-B14F-4D97-AF65-F5344CB8AC3E}">
        <p14:creationId xmlns:p14="http://schemas.microsoft.com/office/powerpoint/2010/main" val="33578320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53919AF6-990C-496F-9253-20829E5E6F72}" type="slidenum">
              <a:rPr kumimoji="1" lang="ja-JP" altLang="en-US" smtClean="0"/>
              <a:t>8</a:t>
            </a:fld>
            <a:endParaRPr kumimoji="1" lang="ja-JP" altLang="en-US"/>
          </a:p>
        </p:txBody>
      </p:sp>
    </p:spTree>
    <p:extLst>
      <p:ext uri="{BB962C8B-B14F-4D97-AF65-F5344CB8AC3E}">
        <p14:creationId xmlns:p14="http://schemas.microsoft.com/office/powerpoint/2010/main" val="20759512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53919AF6-990C-496F-9253-20829E5E6F72}" type="slidenum">
              <a:rPr kumimoji="1" lang="ja-JP" altLang="en-US" smtClean="0"/>
              <a:t>12</a:t>
            </a:fld>
            <a:endParaRPr kumimoji="1" lang="ja-JP" altLang="en-US"/>
          </a:p>
        </p:txBody>
      </p:sp>
    </p:spTree>
    <p:extLst>
      <p:ext uri="{BB962C8B-B14F-4D97-AF65-F5344CB8AC3E}">
        <p14:creationId xmlns:p14="http://schemas.microsoft.com/office/powerpoint/2010/main" val="4483494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53919AF6-990C-496F-9253-20829E5E6F72}" type="slidenum">
              <a:rPr kumimoji="1" lang="ja-JP" altLang="en-US" smtClean="0"/>
              <a:t>14</a:t>
            </a:fld>
            <a:endParaRPr kumimoji="1" lang="ja-JP" altLang="en-US"/>
          </a:p>
        </p:txBody>
      </p:sp>
    </p:spTree>
    <p:extLst>
      <p:ext uri="{BB962C8B-B14F-4D97-AF65-F5344CB8AC3E}">
        <p14:creationId xmlns:p14="http://schemas.microsoft.com/office/powerpoint/2010/main" val="40664606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53919AF6-990C-496F-9253-20829E5E6F72}" type="slidenum">
              <a:rPr kumimoji="1" lang="ja-JP" altLang="en-US" smtClean="0"/>
              <a:t>15</a:t>
            </a:fld>
            <a:endParaRPr kumimoji="1" lang="ja-JP" altLang="en-US"/>
          </a:p>
        </p:txBody>
      </p:sp>
    </p:spTree>
    <p:extLst>
      <p:ext uri="{BB962C8B-B14F-4D97-AF65-F5344CB8AC3E}">
        <p14:creationId xmlns:p14="http://schemas.microsoft.com/office/powerpoint/2010/main" val="16711857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53919AF6-990C-496F-9253-20829E5E6F72}" type="slidenum">
              <a:rPr kumimoji="1" lang="ja-JP" altLang="en-US" smtClean="0"/>
              <a:t>18</a:t>
            </a:fld>
            <a:endParaRPr kumimoji="1" lang="ja-JP" altLang="en-US"/>
          </a:p>
        </p:txBody>
      </p:sp>
    </p:spTree>
    <p:extLst>
      <p:ext uri="{BB962C8B-B14F-4D97-AF65-F5344CB8AC3E}">
        <p14:creationId xmlns:p14="http://schemas.microsoft.com/office/powerpoint/2010/main" val="38557249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53919AF6-990C-496F-9253-20829E5E6F72}" type="slidenum">
              <a:rPr kumimoji="1" lang="ja-JP" altLang="en-US" smtClean="0"/>
              <a:t>19</a:t>
            </a:fld>
            <a:endParaRPr kumimoji="1" lang="ja-JP" altLang="en-US"/>
          </a:p>
        </p:txBody>
      </p:sp>
    </p:spTree>
    <p:extLst>
      <p:ext uri="{BB962C8B-B14F-4D97-AF65-F5344CB8AC3E}">
        <p14:creationId xmlns:p14="http://schemas.microsoft.com/office/powerpoint/2010/main" val="9613311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53919AF6-990C-496F-9253-20829E5E6F72}" type="slidenum">
              <a:rPr kumimoji="1" lang="ja-JP" altLang="en-US" smtClean="0"/>
              <a:t>20</a:t>
            </a:fld>
            <a:endParaRPr kumimoji="1" lang="ja-JP" altLang="en-US"/>
          </a:p>
        </p:txBody>
      </p:sp>
    </p:spTree>
    <p:extLst>
      <p:ext uri="{BB962C8B-B14F-4D97-AF65-F5344CB8AC3E}">
        <p14:creationId xmlns:p14="http://schemas.microsoft.com/office/powerpoint/2010/main" val="42788484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53919AF6-990C-496F-9253-20829E5E6F72}" type="slidenum">
              <a:rPr kumimoji="1" lang="ja-JP" altLang="en-US" smtClean="0"/>
              <a:t>21</a:t>
            </a:fld>
            <a:endParaRPr kumimoji="1" lang="ja-JP" altLang="en-US"/>
          </a:p>
        </p:txBody>
      </p:sp>
    </p:spTree>
    <p:extLst>
      <p:ext uri="{BB962C8B-B14F-4D97-AF65-F5344CB8AC3E}">
        <p14:creationId xmlns:p14="http://schemas.microsoft.com/office/powerpoint/2010/main" val="37718002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atin typeface="ヒラギノ丸ゴ Pro W4" panose="020F0400000000000000" pitchFamily="34" charset="-128"/>
                <a:ea typeface="ヒラギノ丸ゴ Pro W4" panose="020F0400000000000000" pitchFamily="34" charset="-128"/>
              </a:defRPr>
            </a:lvl1pPr>
          </a:lstStyle>
          <a:p>
            <a:r>
              <a:rPr lang="ja-JP" altLang="en-US"/>
              <a:t>マスター タイトルの書式設定</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atin typeface="ヒラギノ丸ゴ Pro W4" panose="020F0400000000000000" pitchFamily="34" charset="-128"/>
                <a:ea typeface="ヒラギノ丸ゴ Pro W4" panose="020F0400000000000000" pitchFamily="34" charset="-128"/>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a:p>
        </p:txBody>
      </p:sp>
      <p:sp>
        <p:nvSpPr>
          <p:cNvPr id="4" name="Date Placeholder 3"/>
          <p:cNvSpPr>
            <a:spLocks noGrp="1"/>
          </p:cNvSpPr>
          <p:nvPr>
            <p:ph type="dt" sz="half" idx="10"/>
          </p:nvPr>
        </p:nvSpPr>
        <p:spPr/>
        <p:txBody>
          <a:bodyPr/>
          <a:lstStyle/>
          <a:p>
            <a:fld id="{C764DE79-268F-4C1A-8933-263129D2AF90}" type="datetimeFigureOut">
              <a:rPr lang="en-US" smtClean="0"/>
              <a:t>4/15/2022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38300021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10"/>
          </p:nvPr>
        </p:nvSpPr>
        <p:spPr/>
        <p:txBody>
          <a:bodyPr/>
          <a:lstStyle/>
          <a:p>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9A2EAB0D-6EF4-4EBB-940C-8EC183BE1F4C}" type="slidenum">
              <a:rPr kumimoji="1" lang="ja-JP" altLang="en-US" smtClean="0"/>
              <a:t>‹#›</a:t>
            </a:fld>
            <a:endParaRPr kumimoji="1" lang="ja-JP" altLang="en-US"/>
          </a:p>
        </p:txBody>
      </p:sp>
    </p:spTree>
    <p:extLst>
      <p:ext uri="{BB962C8B-B14F-4D97-AF65-F5344CB8AC3E}">
        <p14:creationId xmlns:p14="http://schemas.microsoft.com/office/powerpoint/2010/main" val="635920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a:t>マスター タイトルの書式設定</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10"/>
          </p:nvPr>
        </p:nvSpPr>
        <p:spPr/>
        <p:txBody>
          <a:bodyPr/>
          <a:lstStyle/>
          <a:p>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9A2EAB0D-6EF4-4EBB-940C-8EC183BE1F4C}" type="slidenum">
              <a:rPr kumimoji="1" lang="ja-JP" altLang="en-US" smtClean="0"/>
              <a:t>‹#›</a:t>
            </a:fld>
            <a:endParaRPr kumimoji="1" lang="ja-JP" altLang="en-US"/>
          </a:p>
        </p:txBody>
      </p:sp>
    </p:spTree>
    <p:extLst>
      <p:ext uri="{BB962C8B-B14F-4D97-AF65-F5344CB8AC3E}">
        <p14:creationId xmlns:p14="http://schemas.microsoft.com/office/powerpoint/2010/main" val="7229421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84133A9F-02D6-413C-9A8F-D993C7D0730A}"/>
              </a:ext>
            </a:extLst>
          </p:cNvPr>
          <p:cNvSpPr/>
          <p:nvPr userDrawn="1"/>
        </p:nvSpPr>
        <p:spPr>
          <a:xfrm>
            <a:off x="0" y="3"/>
            <a:ext cx="9144000" cy="759279"/>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50"/>
          </a:p>
        </p:txBody>
      </p:sp>
      <p:sp>
        <p:nvSpPr>
          <p:cNvPr id="2" name="Title 1"/>
          <p:cNvSpPr>
            <a:spLocks noGrp="1"/>
          </p:cNvSpPr>
          <p:nvPr>
            <p:ph type="title"/>
          </p:nvPr>
        </p:nvSpPr>
        <p:spPr>
          <a:xfrm>
            <a:off x="65315" y="-252413"/>
            <a:ext cx="7886700" cy="1325563"/>
          </a:xfrm>
        </p:spPr>
        <p:txBody>
          <a:bodyPr/>
          <a:lstStyle>
            <a:lvl1pPr>
              <a:defRPr>
                <a:latin typeface="ヒラギノ丸ゴ Pro W4" panose="020F0400000000000000" pitchFamily="34" charset="-128"/>
                <a:ea typeface="ヒラギノ丸ゴ Pro W4" panose="020F0400000000000000" pitchFamily="34" charset="-128"/>
              </a:defRPr>
            </a:lvl1pPr>
          </a:lstStyle>
          <a:p>
            <a:r>
              <a:rPr lang="ja-JP" altLang="en-US"/>
              <a:t>マスター タイトルの書式設定</a:t>
            </a:r>
            <a:endParaRPr lang="en-US"/>
          </a:p>
        </p:txBody>
      </p:sp>
      <p:sp>
        <p:nvSpPr>
          <p:cNvPr id="3" name="Content Placeholder 2"/>
          <p:cNvSpPr>
            <a:spLocks noGrp="1"/>
          </p:cNvSpPr>
          <p:nvPr>
            <p:ph idx="1"/>
          </p:nvPr>
        </p:nvSpPr>
        <p:spPr>
          <a:xfrm>
            <a:off x="628650" y="898071"/>
            <a:ext cx="7886700" cy="5278892"/>
          </a:xfrm>
        </p:spPr>
        <p:txBody>
          <a:bodyPr/>
          <a:lstStyle>
            <a:lvl1pPr>
              <a:defRPr>
                <a:latin typeface="ヒラギノ丸ゴ Pro W4" panose="020F0400000000000000" pitchFamily="34" charset="-128"/>
                <a:ea typeface="ヒラギノ丸ゴ Pro W4" panose="020F0400000000000000" pitchFamily="34" charset="-128"/>
              </a:defRPr>
            </a:lvl1pPr>
            <a:lvl2pPr>
              <a:defRPr>
                <a:latin typeface="ヒラギノ丸ゴ Pro W4" panose="020F0400000000000000" pitchFamily="34" charset="-128"/>
                <a:ea typeface="ヒラギノ丸ゴ Pro W4" panose="020F0400000000000000" pitchFamily="34" charset="-128"/>
              </a:defRPr>
            </a:lvl2pPr>
            <a:lvl3pPr>
              <a:defRPr>
                <a:latin typeface="ヒラギノ丸ゴ Pro W4" panose="020F0400000000000000" pitchFamily="34" charset="-128"/>
                <a:ea typeface="ヒラギノ丸ゴ Pro W4" panose="020F0400000000000000" pitchFamily="34" charset="-128"/>
              </a:defRPr>
            </a:lvl3pPr>
            <a:lvl4pPr>
              <a:defRPr>
                <a:latin typeface="ヒラギノ丸ゴ Pro W4" panose="020F0400000000000000" pitchFamily="34" charset="-128"/>
                <a:ea typeface="ヒラギノ丸ゴ Pro W4" panose="020F0400000000000000" pitchFamily="34" charset="-128"/>
              </a:defRPr>
            </a:lvl4pPr>
            <a:lvl5pPr>
              <a:defRPr>
                <a:latin typeface="ヒラギノ丸ゴ Pro W4" panose="020F0400000000000000" pitchFamily="34" charset="-128"/>
                <a:ea typeface="ヒラギノ丸ゴ Pro W4" panose="020F0400000000000000" pitchFamily="34" charset="-128"/>
              </a:defRPr>
            </a:lvl5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10"/>
          </p:nvPr>
        </p:nvSpPr>
        <p:spPr/>
        <p:txBody>
          <a:bodyPr/>
          <a:lstStyle/>
          <a:p>
            <a:fld id="{C764DE79-268F-4C1A-8933-263129D2AF90}" type="datetimeFigureOut">
              <a:rPr lang="en-US" smtClean="0"/>
              <a:t>4/15/2022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endParaRPr kumimoji="1" lang="ja-JP" altLang="en-US"/>
          </a:p>
        </p:txBody>
      </p:sp>
    </p:spTree>
    <p:extLst>
      <p:ext uri="{BB962C8B-B14F-4D97-AF65-F5344CB8AC3E}">
        <p14:creationId xmlns:p14="http://schemas.microsoft.com/office/powerpoint/2010/main" val="845328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a:t>マスター タイトルの書式設定</a:t>
            </a:r>
            <a:endParaRPr lang="en-US"/>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C764DE79-268F-4C1A-8933-263129D2AF90}" type="datetimeFigureOut">
              <a:rPr lang="en-US" smtClean="0"/>
              <a:t>4/15/2022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10284386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5" name="Date Placeholder 4"/>
          <p:cNvSpPr>
            <a:spLocks noGrp="1"/>
          </p:cNvSpPr>
          <p:nvPr>
            <p:ph type="dt" sz="half" idx="10"/>
          </p:nvPr>
        </p:nvSpPr>
        <p:spPr/>
        <p:txBody>
          <a:bodyPr/>
          <a:lstStyle/>
          <a:p>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9A2EAB0D-6EF4-4EBB-940C-8EC183BE1F4C}" type="slidenum">
              <a:rPr kumimoji="1" lang="ja-JP" altLang="en-US" smtClean="0"/>
              <a:t>‹#›</a:t>
            </a:fld>
            <a:endParaRPr kumimoji="1" lang="ja-JP" altLang="en-US"/>
          </a:p>
        </p:txBody>
      </p:sp>
    </p:spTree>
    <p:extLst>
      <p:ext uri="{BB962C8B-B14F-4D97-AF65-F5344CB8AC3E}">
        <p14:creationId xmlns:p14="http://schemas.microsoft.com/office/powerpoint/2010/main" val="38631750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a:t>マスター タイトルの書式設定</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7" name="Date Placeholder 6"/>
          <p:cNvSpPr>
            <a:spLocks noGrp="1"/>
          </p:cNvSpPr>
          <p:nvPr>
            <p:ph type="dt" sz="half" idx="10"/>
          </p:nvPr>
        </p:nvSpPr>
        <p:spPr/>
        <p:txBody>
          <a:bodyPr/>
          <a:lstStyle/>
          <a:p>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9A2EAB0D-6EF4-4EBB-940C-8EC183BE1F4C}" type="slidenum">
              <a:rPr kumimoji="1" lang="ja-JP" altLang="en-US" smtClean="0"/>
              <a:t>‹#›</a:t>
            </a:fld>
            <a:endParaRPr kumimoji="1" lang="ja-JP" altLang="en-US"/>
          </a:p>
        </p:txBody>
      </p:sp>
    </p:spTree>
    <p:extLst>
      <p:ext uri="{BB962C8B-B14F-4D97-AF65-F5344CB8AC3E}">
        <p14:creationId xmlns:p14="http://schemas.microsoft.com/office/powerpoint/2010/main" val="599147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Date Placeholder 2"/>
          <p:cNvSpPr>
            <a:spLocks noGrp="1"/>
          </p:cNvSpPr>
          <p:nvPr>
            <p:ph type="dt" sz="half" idx="10"/>
          </p:nvPr>
        </p:nvSpPr>
        <p:spPr/>
        <p:txBody>
          <a:bodyPr/>
          <a:lstStyle/>
          <a:p>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9A2EAB0D-6EF4-4EBB-940C-8EC183BE1F4C}" type="slidenum">
              <a:rPr kumimoji="1" lang="ja-JP" altLang="en-US" smtClean="0"/>
              <a:t>‹#›</a:t>
            </a:fld>
            <a:endParaRPr kumimoji="1" lang="ja-JP" altLang="en-US"/>
          </a:p>
        </p:txBody>
      </p:sp>
    </p:spTree>
    <p:extLst>
      <p:ext uri="{BB962C8B-B14F-4D97-AF65-F5344CB8AC3E}">
        <p14:creationId xmlns:p14="http://schemas.microsoft.com/office/powerpoint/2010/main" val="32832092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9A2EAB0D-6EF4-4EBB-940C-8EC183BE1F4C}" type="slidenum">
              <a:rPr kumimoji="1" lang="ja-JP" altLang="en-US" smtClean="0"/>
              <a:t>‹#›</a:t>
            </a:fld>
            <a:endParaRPr kumimoji="1" lang="ja-JP" altLang="en-US"/>
          </a:p>
        </p:txBody>
      </p:sp>
    </p:spTree>
    <p:extLst>
      <p:ext uri="{BB962C8B-B14F-4D97-AF65-F5344CB8AC3E}">
        <p14:creationId xmlns:p14="http://schemas.microsoft.com/office/powerpoint/2010/main" val="13765892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9A2EAB0D-6EF4-4EBB-940C-8EC183BE1F4C}" type="slidenum">
              <a:rPr kumimoji="1" lang="ja-JP" altLang="en-US" smtClean="0"/>
              <a:t>‹#›</a:t>
            </a:fld>
            <a:endParaRPr kumimoji="1" lang="ja-JP" altLang="en-US"/>
          </a:p>
        </p:txBody>
      </p:sp>
    </p:spTree>
    <p:extLst>
      <p:ext uri="{BB962C8B-B14F-4D97-AF65-F5344CB8AC3E}">
        <p14:creationId xmlns:p14="http://schemas.microsoft.com/office/powerpoint/2010/main" val="1758241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9A2EAB0D-6EF4-4EBB-940C-8EC183BE1F4C}" type="slidenum">
              <a:rPr kumimoji="1" lang="ja-JP" altLang="en-US" smtClean="0"/>
              <a:t>‹#›</a:t>
            </a:fld>
            <a:endParaRPr kumimoji="1" lang="ja-JP" altLang="en-US"/>
          </a:p>
        </p:txBody>
      </p:sp>
    </p:spTree>
    <p:extLst>
      <p:ext uri="{BB962C8B-B14F-4D97-AF65-F5344CB8AC3E}">
        <p14:creationId xmlns:p14="http://schemas.microsoft.com/office/powerpoint/2010/main" val="5927265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a:t>マスター タイトルの書式設定</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smtClean="0"/>
              <a:t>4/15/2022</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endParaRPr kumimoji="1" lang="ja-JP" altLang="en-US"/>
          </a:p>
        </p:txBody>
      </p:sp>
    </p:spTree>
    <p:extLst>
      <p:ext uri="{BB962C8B-B14F-4D97-AF65-F5344CB8AC3E}">
        <p14:creationId xmlns:p14="http://schemas.microsoft.com/office/powerpoint/2010/main" val="1726536938"/>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png"/></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2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3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3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3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3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64.png"/><Relationship Id="rId4" Type="http://schemas.openxmlformats.org/officeDocument/2006/relationships/image" Target="../media/image63.png"/></Relationships>
</file>

<file path=ppt/slides/_rels/slide37.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a:extLst>
              <a:ext uri="{FF2B5EF4-FFF2-40B4-BE49-F238E27FC236}">
                <a16:creationId xmlns:a16="http://schemas.microsoft.com/office/drawing/2014/main" id="{2A73724A-9776-49BE-B370-7FFC70535B8D}"/>
              </a:ext>
            </a:extLst>
          </p:cNvPr>
          <p:cNvSpPr>
            <a:spLocks noGrp="1"/>
          </p:cNvSpPr>
          <p:nvPr>
            <p:ph type="ctrTitle"/>
          </p:nvPr>
        </p:nvSpPr>
        <p:spPr/>
        <p:txBody>
          <a:bodyPr>
            <a:normAutofit fontScale="90000"/>
          </a:bodyPr>
          <a:lstStyle/>
          <a:p>
            <a:r>
              <a:rPr kumimoji="1" lang="ja-JP" altLang="en-US"/>
              <a:t>黒潮大蛇行が及ぼす</a:t>
            </a:r>
            <a:br>
              <a:rPr kumimoji="1" lang="en-US" altLang="ja-JP"/>
            </a:br>
            <a:r>
              <a:rPr kumimoji="1" lang="ja-JP" altLang="en-US"/>
              <a:t>海上の落雷分布の変化</a:t>
            </a:r>
          </a:p>
        </p:txBody>
      </p:sp>
      <p:sp>
        <p:nvSpPr>
          <p:cNvPr id="4" name="字幕 5">
            <a:extLst>
              <a:ext uri="{FF2B5EF4-FFF2-40B4-BE49-F238E27FC236}">
                <a16:creationId xmlns:a16="http://schemas.microsoft.com/office/drawing/2014/main" id="{40C15939-1F56-4561-A6AB-5CBF2EED9E8D}"/>
              </a:ext>
            </a:extLst>
          </p:cNvPr>
          <p:cNvSpPr>
            <a:spLocks noGrp="1"/>
          </p:cNvSpPr>
          <p:nvPr>
            <p:ph type="subTitle" idx="1"/>
          </p:nvPr>
        </p:nvSpPr>
        <p:spPr>
          <a:xfrm>
            <a:off x="1143000" y="4052973"/>
            <a:ext cx="6858000" cy="2060443"/>
          </a:xfrm>
        </p:spPr>
        <p:txBody>
          <a:bodyPr>
            <a:normAutofit fontScale="92500" lnSpcReduction="10000"/>
          </a:bodyPr>
          <a:lstStyle/>
          <a:p>
            <a:r>
              <a:rPr lang="ja-JP" altLang="en-US">
                <a:latin typeface="ヒラギノ丸ゴ Pro W4" panose="020F0400000000000000" pitchFamily="34" charset="-128"/>
                <a:ea typeface="ヒラギノ丸ゴ Pro W4" panose="020F0400000000000000" pitchFamily="34" charset="-128"/>
              </a:rPr>
              <a:t>生物資源学部共生環境学科地球環境学コース</a:t>
            </a:r>
            <a:endParaRPr lang="en-US" altLang="ja-JP">
              <a:latin typeface="ヒラギノ丸ゴ Pro W4" panose="020F0400000000000000" pitchFamily="34" charset="-128"/>
              <a:ea typeface="ヒラギノ丸ゴ Pro W4" panose="020F0400000000000000" pitchFamily="34" charset="-128"/>
            </a:endParaRPr>
          </a:p>
          <a:p>
            <a:r>
              <a:rPr lang="ja-JP" altLang="en-US">
                <a:latin typeface="ヒラギノ丸ゴ Pro W4" panose="020F0400000000000000" pitchFamily="34" charset="-128"/>
                <a:ea typeface="ヒラギノ丸ゴ Pro W4" panose="020F0400000000000000" pitchFamily="34" charset="-128"/>
              </a:rPr>
              <a:t>気象・気候ダイナミクス研究室</a:t>
            </a:r>
            <a:endParaRPr lang="en-US" altLang="ja-JP">
              <a:latin typeface="ヒラギノ丸ゴ Pro W4" panose="020F0400000000000000" pitchFamily="34" charset="-128"/>
              <a:ea typeface="ヒラギノ丸ゴ Pro W4" panose="020F0400000000000000" pitchFamily="34" charset="-128"/>
            </a:endParaRPr>
          </a:p>
          <a:p>
            <a:r>
              <a:rPr lang="en-US" altLang="ja-JP">
                <a:latin typeface="ヒラギノ丸ゴ Pro W4" panose="020F0400000000000000" pitchFamily="34" charset="-128"/>
                <a:ea typeface="ヒラギノ丸ゴ Pro W4" panose="020F0400000000000000" pitchFamily="34" charset="-128"/>
              </a:rPr>
              <a:t>4</a:t>
            </a:r>
            <a:r>
              <a:rPr lang="ja-JP" altLang="en-US">
                <a:latin typeface="ヒラギノ丸ゴ Pro W4" panose="020F0400000000000000" pitchFamily="34" charset="-128"/>
                <a:ea typeface="ヒラギノ丸ゴ Pro W4" panose="020F0400000000000000" pitchFamily="34" charset="-128"/>
              </a:rPr>
              <a:t>年　加藤実紗</a:t>
            </a:r>
            <a:endParaRPr lang="en-US" altLang="ja-JP">
              <a:latin typeface="ヒラギノ丸ゴ Pro W4" panose="020F0400000000000000" pitchFamily="34" charset="-128"/>
              <a:ea typeface="ヒラギノ丸ゴ Pro W4" panose="020F0400000000000000" pitchFamily="34" charset="-128"/>
            </a:endParaRPr>
          </a:p>
          <a:p>
            <a:r>
              <a:rPr lang="ja-JP" altLang="en-US">
                <a:latin typeface="ヒラギノ丸ゴ Pro W4" panose="020F0400000000000000" pitchFamily="34" charset="-128"/>
                <a:ea typeface="ヒラギノ丸ゴ Pro W4" panose="020F0400000000000000" pitchFamily="34" charset="-128"/>
              </a:rPr>
              <a:t>指導教員　立花義裕　教授</a:t>
            </a:r>
            <a:endParaRPr lang="en-US" altLang="ja-JP">
              <a:latin typeface="ヒラギノ丸ゴ Pro W4" panose="020F0400000000000000" pitchFamily="34" charset="-128"/>
              <a:ea typeface="ヒラギノ丸ゴ Pro W4" panose="020F0400000000000000" pitchFamily="34" charset="-128"/>
            </a:endParaRPr>
          </a:p>
          <a:p>
            <a:r>
              <a:rPr lang="ja-JP" altLang="en-US">
                <a:latin typeface="ヒラギノ丸ゴ Pro W4" panose="020F0400000000000000" pitchFamily="34" charset="-128"/>
                <a:ea typeface="ヒラギノ丸ゴ Pro W4" panose="020F0400000000000000" pitchFamily="34" charset="-128"/>
              </a:rPr>
              <a:t>協力：株式会社フランクリン・ジャパン</a:t>
            </a:r>
            <a:endParaRPr lang="en-US" altLang="ja-JP">
              <a:latin typeface="ヒラギノ丸ゴ Pro W4" panose="020F0400000000000000" pitchFamily="34" charset="-128"/>
              <a:ea typeface="ヒラギノ丸ゴ Pro W4" panose="020F0400000000000000" pitchFamily="34" charset="-128"/>
            </a:endParaRPr>
          </a:p>
          <a:p>
            <a:endParaRPr lang="ja-JP" altLang="en-US">
              <a:latin typeface="ヒラギノ丸ゴ Pro W4" panose="020F0400000000000000" pitchFamily="34" charset="-128"/>
              <a:ea typeface="ヒラギノ丸ゴ Pro W4" panose="020F0400000000000000" pitchFamily="34" charset="-128"/>
            </a:endParaRPr>
          </a:p>
          <a:p>
            <a:endParaRPr lang="ja-JP" altLang="en-US"/>
          </a:p>
        </p:txBody>
      </p:sp>
    </p:spTree>
    <p:extLst>
      <p:ext uri="{BB962C8B-B14F-4D97-AF65-F5344CB8AC3E}">
        <p14:creationId xmlns:p14="http://schemas.microsoft.com/office/powerpoint/2010/main" val="15078787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7" name="図 26" descr="マップ&#10;&#10;低い精度で自動的に生成された説明">
            <a:extLst>
              <a:ext uri="{FF2B5EF4-FFF2-40B4-BE49-F238E27FC236}">
                <a16:creationId xmlns:a16="http://schemas.microsoft.com/office/drawing/2014/main" id="{69E5B4CC-21E2-4EA5-BECA-11DD535B722E}"/>
              </a:ext>
            </a:extLst>
          </p:cNvPr>
          <p:cNvPicPr>
            <a:picLocks noChangeAspect="1"/>
          </p:cNvPicPr>
          <p:nvPr/>
        </p:nvPicPr>
        <p:blipFill rotWithShape="1">
          <a:blip r:embed="rId2">
            <a:extLst>
              <a:ext uri="{28A0092B-C50C-407E-A947-70E740481C1C}">
                <a14:useLocalDpi xmlns:a14="http://schemas.microsoft.com/office/drawing/2010/main" val="0"/>
              </a:ext>
            </a:extLst>
          </a:blip>
          <a:srcRect l="89077" t="10499" r="3731" b="9817"/>
          <a:stretch/>
        </p:blipFill>
        <p:spPr>
          <a:xfrm>
            <a:off x="6534605" y="1100683"/>
            <a:ext cx="638322" cy="5464800"/>
          </a:xfrm>
          <a:prstGeom prst="rect">
            <a:avLst/>
          </a:prstGeom>
        </p:spPr>
      </p:pic>
      <p:pic>
        <p:nvPicPr>
          <p:cNvPr id="26" name="図 25" descr="グラフ が含まれている画像&#10;&#10;自動的に生成された説明">
            <a:extLst>
              <a:ext uri="{FF2B5EF4-FFF2-40B4-BE49-F238E27FC236}">
                <a16:creationId xmlns:a16="http://schemas.microsoft.com/office/drawing/2014/main" id="{7272B101-8B07-4F69-BA3B-D6F4F4111D44}"/>
              </a:ext>
            </a:extLst>
          </p:cNvPr>
          <p:cNvPicPr>
            <a:picLocks noChangeAspect="1"/>
          </p:cNvPicPr>
          <p:nvPr/>
        </p:nvPicPr>
        <p:blipFill rotWithShape="1">
          <a:blip r:embed="rId3">
            <a:extLst>
              <a:ext uri="{28A0092B-C50C-407E-A947-70E740481C1C}">
                <a14:useLocalDpi xmlns:a14="http://schemas.microsoft.com/office/drawing/2010/main" val="0"/>
              </a:ext>
            </a:extLst>
          </a:blip>
          <a:srcRect l="12285" t="9807" r="14719" b="5547"/>
          <a:stretch/>
        </p:blipFill>
        <p:spPr>
          <a:xfrm>
            <a:off x="6120" y="3833083"/>
            <a:ext cx="3340800" cy="2993543"/>
          </a:xfrm>
          <a:prstGeom prst="rect">
            <a:avLst/>
          </a:prstGeom>
        </p:spPr>
      </p:pic>
      <p:pic>
        <p:nvPicPr>
          <p:cNvPr id="24" name="コンテンツ プレースホルダー 15" descr="マップ&#10;&#10;自動的に生成された説明">
            <a:extLst>
              <a:ext uri="{FF2B5EF4-FFF2-40B4-BE49-F238E27FC236}">
                <a16:creationId xmlns:a16="http://schemas.microsoft.com/office/drawing/2014/main" id="{FE50AA44-0ED8-4D69-98E1-71C30E65E242}"/>
              </a:ext>
            </a:extLst>
          </p:cNvPr>
          <p:cNvPicPr>
            <a:picLocks noGrp="1" noChangeAspect="1"/>
          </p:cNvPicPr>
          <p:nvPr>
            <p:ph idx="1"/>
          </p:nvPr>
        </p:nvPicPr>
        <p:blipFill rotWithShape="1">
          <a:blip r:embed="rId4">
            <a:extLst>
              <a:ext uri="{28A0092B-C50C-407E-A947-70E740481C1C}">
                <a14:useLocalDpi xmlns:a14="http://schemas.microsoft.com/office/drawing/2010/main" val="0"/>
              </a:ext>
            </a:extLst>
          </a:blip>
          <a:srcRect l="12281" t="9620" r="14545" b="6708"/>
          <a:stretch/>
        </p:blipFill>
        <p:spPr>
          <a:xfrm>
            <a:off x="8409" y="814662"/>
            <a:ext cx="3338511" cy="2949867"/>
          </a:xfrm>
        </p:spPr>
      </p:pic>
      <p:sp>
        <p:nvSpPr>
          <p:cNvPr id="2" name="タイトル 1">
            <a:extLst>
              <a:ext uri="{FF2B5EF4-FFF2-40B4-BE49-F238E27FC236}">
                <a16:creationId xmlns:a16="http://schemas.microsoft.com/office/drawing/2014/main" id="{2A18E403-088F-4858-A0EA-45288B443A2D}"/>
              </a:ext>
            </a:extLst>
          </p:cNvPr>
          <p:cNvSpPr>
            <a:spLocks noGrp="1"/>
          </p:cNvSpPr>
          <p:nvPr>
            <p:ph type="title"/>
          </p:nvPr>
        </p:nvSpPr>
        <p:spPr/>
        <p:txBody>
          <a:bodyPr/>
          <a:lstStyle/>
          <a:p>
            <a:r>
              <a:rPr kumimoji="1" lang="ja-JP" altLang="en-US"/>
              <a:t>落雷数（気候値）～冬～</a:t>
            </a:r>
          </a:p>
        </p:txBody>
      </p:sp>
      <p:sp>
        <p:nvSpPr>
          <p:cNvPr id="4" name="スライド番号プレースホルダー 3">
            <a:extLst>
              <a:ext uri="{FF2B5EF4-FFF2-40B4-BE49-F238E27FC236}">
                <a16:creationId xmlns:a16="http://schemas.microsoft.com/office/drawing/2014/main" id="{2ED7E0CE-E782-40ED-8993-F01D262DB310}"/>
              </a:ext>
            </a:extLst>
          </p:cNvPr>
          <p:cNvSpPr>
            <a:spLocks noGrp="1"/>
          </p:cNvSpPr>
          <p:nvPr>
            <p:ph type="sldNum" sz="quarter" idx="12"/>
          </p:nvPr>
        </p:nvSpPr>
        <p:spPr>
          <a:xfrm>
            <a:off x="518688" y="6356351"/>
            <a:ext cx="2057400" cy="365125"/>
          </a:xfrm>
        </p:spPr>
        <p:txBody>
          <a:bodyPr/>
          <a:lstStyle/>
          <a:p>
            <a:endParaRPr kumimoji="1" lang="ja-JP" altLang="en-US"/>
          </a:p>
        </p:txBody>
      </p:sp>
      <p:pic>
        <p:nvPicPr>
          <p:cNvPr id="23" name="図 22" descr="マップ&#10;&#10;低い精度で自動的に生成された説明">
            <a:extLst>
              <a:ext uri="{FF2B5EF4-FFF2-40B4-BE49-F238E27FC236}">
                <a16:creationId xmlns:a16="http://schemas.microsoft.com/office/drawing/2014/main" id="{43E9AE3B-AFA5-4791-B4D8-F1B8B4964013}"/>
              </a:ext>
            </a:extLst>
          </p:cNvPr>
          <p:cNvPicPr>
            <a:picLocks noChangeAspect="1"/>
          </p:cNvPicPr>
          <p:nvPr/>
        </p:nvPicPr>
        <p:blipFill rotWithShape="1">
          <a:blip r:embed="rId2">
            <a:extLst>
              <a:ext uri="{28A0092B-C50C-407E-A947-70E740481C1C}">
                <a14:useLocalDpi xmlns:a14="http://schemas.microsoft.com/office/drawing/2010/main" val="0"/>
              </a:ext>
            </a:extLst>
          </a:blip>
          <a:srcRect l="13149" t="10078" r="14196" b="6246"/>
          <a:stretch/>
        </p:blipFill>
        <p:spPr>
          <a:xfrm>
            <a:off x="3270418" y="840150"/>
            <a:ext cx="3314745" cy="2949867"/>
          </a:xfrm>
          <a:prstGeom prst="rect">
            <a:avLst/>
          </a:prstGeom>
        </p:spPr>
      </p:pic>
      <p:pic>
        <p:nvPicPr>
          <p:cNvPr id="25" name="図 24" descr="ダイアグラム が含まれている画像&#10;&#10;自動的に生成された説明">
            <a:extLst>
              <a:ext uri="{FF2B5EF4-FFF2-40B4-BE49-F238E27FC236}">
                <a16:creationId xmlns:a16="http://schemas.microsoft.com/office/drawing/2014/main" id="{CC942833-71A4-4516-88FA-ADD116952006}"/>
              </a:ext>
            </a:extLst>
          </p:cNvPr>
          <p:cNvPicPr>
            <a:picLocks noChangeAspect="1"/>
          </p:cNvPicPr>
          <p:nvPr/>
        </p:nvPicPr>
        <p:blipFill rotWithShape="1">
          <a:blip r:embed="rId5">
            <a:extLst>
              <a:ext uri="{28A0092B-C50C-407E-A947-70E740481C1C}">
                <a14:useLocalDpi xmlns:a14="http://schemas.microsoft.com/office/drawing/2010/main" val="0"/>
              </a:ext>
            </a:extLst>
          </a:blip>
          <a:srcRect l="12709" t="9479" r="14739" b="6456"/>
          <a:stretch/>
        </p:blipFill>
        <p:spPr>
          <a:xfrm>
            <a:off x="3253006" y="3833084"/>
            <a:ext cx="3314745" cy="2967830"/>
          </a:xfrm>
          <a:prstGeom prst="rect">
            <a:avLst/>
          </a:prstGeom>
        </p:spPr>
      </p:pic>
      <p:sp>
        <p:nvSpPr>
          <p:cNvPr id="28" name="楕円 27">
            <a:extLst>
              <a:ext uri="{FF2B5EF4-FFF2-40B4-BE49-F238E27FC236}">
                <a16:creationId xmlns:a16="http://schemas.microsoft.com/office/drawing/2014/main" id="{99992F3E-803A-4639-ACE3-394B68FFB306}"/>
              </a:ext>
            </a:extLst>
          </p:cNvPr>
          <p:cNvSpPr/>
          <p:nvPr/>
        </p:nvSpPr>
        <p:spPr>
          <a:xfrm>
            <a:off x="750772" y="2464394"/>
            <a:ext cx="474725" cy="516406"/>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9" name="グループ化 28">
            <a:extLst>
              <a:ext uri="{FF2B5EF4-FFF2-40B4-BE49-F238E27FC236}">
                <a16:creationId xmlns:a16="http://schemas.microsoft.com/office/drawing/2014/main" id="{2FDE3ECD-0866-4231-A832-BBFC1BE0CA13}"/>
              </a:ext>
            </a:extLst>
          </p:cNvPr>
          <p:cNvGrpSpPr/>
          <p:nvPr/>
        </p:nvGrpSpPr>
        <p:grpSpPr>
          <a:xfrm>
            <a:off x="1668736" y="1263261"/>
            <a:ext cx="1132764" cy="1101247"/>
            <a:chOff x="2316036" y="1363147"/>
            <a:chExt cx="1132764" cy="1101247"/>
          </a:xfrm>
        </p:grpSpPr>
        <p:sp>
          <p:nvSpPr>
            <p:cNvPr id="30" name="楕円 29">
              <a:extLst>
                <a:ext uri="{FF2B5EF4-FFF2-40B4-BE49-F238E27FC236}">
                  <a16:creationId xmlns:a16="http://schemas.microsoft.com/office/drawing/2014/main" id="{947DD76B-E847-4AB9-AE7A-61C69003FDB1}"/>
                </a:ext>
              </a:extLst>
            </p:cNvPr>
            <p:cNvSpPr/>
            <p:nvPr/>
          </p:nvSpPr>
          <p:spPr>
            <a:xfrm rot="2280752">
              <a:off x="2316036" y="1363147"/>
              <a:ext cx="417179" cy="100439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楕円 30">
              <a:extLst>
                <a:ext uri="{FF2B5EF4-FFF2-40B4-BE49-F238E27FC236}">
                  <a16:creationId xmlns:a16="http://schemas.microsoft.com/office/drawing/2014/main" id="{B109F692-FB3E-493A-9B73-DBBFB7B8BC64}"/>
                </a:ext>
              </a:extLst>
            </p:cNvPr>
            <p:cNvSpPr/>
            <p:nvPr/>
          </p:nvSpPr>
          <p:spPr>
            <a:xfrm>
              <a:off x="2922790" y="1947988"/>
              <a:ext cx="526010" cy="516406"/>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32" name="楕円 31">
            <a:extLst>
              <a:ext uri="{FF2B5EF4-FFF2-40B4-BE49-F238E27FC236}">
                <a16:creationId xmlns:a16="http://schemas.microsoft.com/office/drawing/2014/main" id="{2B66E030-DBE8-4884-8E1B-ECC72350C6EB}"/>
              </a:ext>
            </a:extLst>
          </p:cNvPr>
          <p:cNvSpPr/>
          <p:nvPr/>
        </p:nvSpPr>
        <p:spPr>
          <a:xfrm>
            <a:off x="3928335" y="2464394"/>
            <a:ext cx="474725" cy="516406"/>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楕円 32">
            <a:extLst>
              <a:ext uri="{FF2B5EF4-FFF2-40B4-BE49-F238E27FC236}">
                <a16:creationId xmlns:a16="http://schemas.microsoft.com/office/drawing/2014/main" id="{4001D564-BBEA-4D5C-A0E2-4FF852EEA30C}"/>
              </a:ext>
            </a:extLst>
          </p:cNvPr>
          <p:cNvSpPr/>
          <p:nvPr/>
        </p:nvSpPr>
        <p:spPr>
          <a:xfrm>
            <a:off x="4778725" y="5316999"/>
            <a:ext cx="546478" cy="516406"/>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a:extLst>
              <a:ext uri="{FF2B5EF4-FFF2-40B4-BE49-F238E27FC236}">
                <a16:creationId xmlns:a16="http://schemas.microsoft.com/office/drawing/2014/main" id="{722EE8C8-8E34-4A3F-B934-764BC0BB7DAA}"/>
              </a:ext>
            </a:extLst>
          </p:cNvPr>
          <p:cNvSpPr txBox="1"/>
          <p:nvPr/>
        </p:nvSpPr>
        <p:spPr>
          <a:xfrm>
            <a:off x="2491621" y="3222589"/>
            <a:ext cx="6094970" cy="400110"/>
          </a:xfrm>
          <a:prstGeom prst="rect">
            <a:avLst/>
          </a:prstGeom>
          <a:noFill/>
        </p:spPr>
        <p:txBody>
          <a:bodyPr wrap="square">
            <a:spAutoFit/>
          </a:bodyPr>
          <a:lstStyle/>
          <a:p>
            <a:r>
              <a:rPr kumimoji="1" lang="en-US" altLang="ja-JP" sz="2000" u="none" strike="noStrike" kern="1200" cap="none" spc="0" normalizeH="0" baseline="0" noProof="0">
                <a:ln>
                  <a:noFill/>
                </a:ln>
                <a:solidFill>
                  <a:prstClr val="black"/>
                </a:solidFill>
                <a:effectLst/>
                <a:uLnTx/>
                <a:uFillTx/>
                <a:latin typeface="ヒラギノ丸ゴ Pro W4" panose="020F0400000000000000" pitchFamily="34" charset="-128"/>
                <a:ea typeface="ヒラギノ丸ゴ Pro W4" panose="020F0400000000000000" pitchFamily="34" charset="-128"/>
              </a:rPr>
              <a:t>11</a:t>
            </a:r>
            <a:r>
              <a:rPr kumimoji="1" lang="ja-JP" altLang="en-US" sz="2000" u="none" strike="noStrike" kern="1200" cap="none" spc="0" normalizeH="0" baseline="0" noProof="0">
                <a:ln>
                  <a:noFill/>
                </a:ln>
                <a:solidFill>
                  <a:prstClr val="black"/>
                </a:solidFill>
                <a:effectLst/>
                <a:uLnTx/>
                <a:uFillTx/>
                <a:latin typeface="ヒラギノ丸ゴ Pro W4" panose="020F0400000000000000" pitchFamily="34" charset="-128"/>
                <a:ea typeface="ヒラギノ丸ゴ Pro W4" panose="020F0400000000000000" pitchFamily="34" charset="-128"/>
              </a:rPr>
              <a:t>月　　　　　　　　　　 </a:t>
            </a:r>
            <a:r>
              <a:rPr kumimoji="1" lang="en-US" altLang="ja-JP" sz="2000" u="none" strike="noStrike" kern="1200" cap="none" spc="0" normalizeH="0" baseline="0" noProof="0">
                <a:ln>
                  <a:noFill/>
                </a:ln>
                <a:solidFill>
                  <a:prstClr val="black"/>
                </a:solidFill>
                <a:effectLst/>
                <a:uLnTx/>
                <a:uFillTx/>
                <a:latin typeface="ヒラギノ丸ゴ Pro W4" panose="020F0400000000000000" pitchFamily="34" charset="-128"/>
                <a:ea typeface="ヒラギノ丸ゴ Pro W4" panose="020F0400000000000000" pitchFamily="34" charset="-128"/>
              </a:rPr>
              <a:t>12</a:t>
            </a:r>
            <a:r>
              <a:rPr kumimoji="1" lang="ja-JP" altLang="en-US" sz="2000" u="none" strike="noStrike" kern="1200" cap="none" spc="0" normalizeH="0" baseline="0" noProof="0">
                <a:ln>
                  <a:noFill/>
                </a:ln>
                <a:solidFill>
                  <a:prstClr val="black"/>
                </a:solidFill>
                <a:effectLst/>
                <a:uLnTx/>
                <a:uFillTx/>
                <a:latin typeface="ヒラギノ丸ゴ Pro W4" panose="020F0400000000000000" pitchFamily="34" charset="-128"/>
                <a:ea typeface="ヒラギノ丸ゴ Pro W4" panose="020F0400000000000000" pitchFamily="34" charset="-128"/>
              </a:rPr>
              <a:t>月　</a:t>
            </a:r>
            <a:endParaRPr lang="ja-JP" altLang="en-US" sz="2000">
              <a:latin typeface="ヒラギノ丸ゴ Pro W4" panose="020F0400000000000000" pitchFamily="34" charset="-128"/>
              <a:ea typeface="ヒラギノ丸ゴ Pro W4" panose="020F0400000000000000" pitchFamily="34" charset="-128"/>
            </a:endParaRPr>
          </a:p>
        </p:txBody>
      </p:sp>
      <p:sp>
        <p:nvSpPr>
          <p:cNvPr id="10" name="テキスト ボックス 9">
            <a:extLst>
              <a:ext uri="{FF2B5EF4-FFF2-40B4-BE49-F238E27FC236}">
                <a16:creationId xmlns:a16="http://schemas.microsoft.com/office/drawing/2014/main" id="{E3BE1D5D-0089-4F76-9D5C-F8BE73C51D0A}"/>
              </a:ext>
            </a:extLst>
          </p:cNvPr>
          <p:cNvSpPr txBox="1"/>
          <p:nvPr/>
        </p:nvSpPr>
        <p:spPr>
          <a:xfrm>
            <a:off x="2665796" y="6240296"/>
            <a:ext cx="6094970" cy="400110"/>
          </a:xfrm>
          <a:prstGeom prst="rect">
            <a:avLst/>
          </a:prstGeom>
          <a:noFill/>
        </p:spPr>
        <p:txBody>
          <a:bodyPr wrap="square">
            <a:spAutoFit/>
          </a:bodyPr>
          <a:lstStyle/>
          <a:p>
            <a:r>
              <a:rPr kumimoji="1" lang="en-US" altLang="ja-JP" sz="2000">
                <a:solidFill>
                  <a:prstClr val="black"/>
                </a:solidFill>
                <a:latin typeface="ヒラギノ丸ゴ Pro W4" panose="020F0400000000000000" pitchFamily="34" charset="-128"/>
                <a:ea typeface="ヒラギノ丸ゴ Pro W4" panose="020F0400000000000000" pitchFamily="34" charset="-128"/>
              </a:rPr>
              <a:t>1</a:t>
            </a:r>
            <a:r>
              <a:rPr kumimoji="1" lang="ja-JP" altLang="en-US" sz="2000" u="none" strike="noStrike" kern="1200" cap="none" spc="0" normalizeH="0" baseline="0" noProof="0">
                <a:ln>
                  <a:noFill/>
                </a:ln>
                <a:solidFill>
                  <a:prstClr val="black"/>
                </a:solidFill>
                <a:effectLst/>
                <a:uLnTx/>
                <a:uFillTx/>
                <a:latin typeface="ヒラギノ丸ゴ Pro W4" panose="020F0400000000000000" pitchFamily="34" charset="-128"/>
                <a:ea typeface="ヒラギノ丸ゴ Pro W4" panose="020F0400000000000000" pitchFamily="34" charset="-128"/>
              </a:rPr>
              <a:t>月　　　　　　　　　   　</a:t>
            </a:r>
            <a:r>
              <a:rPr kumimoji="1" lang="en-US" altLang="ja-JP" sz="2000">
                <a:solidFill>
                  <a:prstClr val="black"/>
                </a:solidFill>
                <a:latin typeface="ヒラギノ丸ゴ Pro W4" panose="020F0400000000000000" pitchFamily="34" charset="-128"/>
                <a:ea typeface="ヒラギノ丸ゴ Pro W4" panose="020F0400000000000000" pitchFamily="34" charset="-128"/>
              </a:rPr>
              <a:t>2</a:t>
            </a:r>
            <a:r>
              <a:rPr kumimoji="1" lang="ja-JP" altLang="en-US" sz="2000" u="none" strike="noStrike" kern="1200" cap="none" spc="0" normalizeH="0" baseline="0" noProof="0">
                <a:ln>
                  <a:noFill/>
                </a:ln>
                <a:solidFill>
                  <a:prstClr val="black"/>
                </a:solidFill>
                <a:effectLst/>
                <a:uLnTx/>
                <a:uFillTx/>
                <a:latin typeface="ヒラギノ丸ゴ Pro W4" panose="020F0400000000000000" pitchFamily="34" charset="-128"/>
                <a:ea typeface="ヒラギノ丸ゴ Pro W4" panose="020F0400000000000000" pitchFamily="34" charset="-128"/>
              </a:rPr>
              <a:t>月　</a:t>
            </a:r>
            <a:endParaRPr lang="ja-JP" altLang="en-US" sz="2000">
              <a:latin typeface="ヒラギノ丸ゴ Pro W4" panose="020F0400000000000000" pitchFamily="34" charset="-128"/>
              <a:ea typeface="ヒラギノ丸ゴ Pro W4" panose="020F0400000000000000" pitchFamily="34" charset="-128"/>
            </a:endParaRPr>
          </a:p>
        </p:txBody>
      </p:sp>
      <p:sp>
        <p:nvSpPr>
          <p:cNvPr id="34" name="四角形: 角を丸くする 33">
            <a:extLst>
              <a:ext uri="{FF2B5EF4-FFF2-40B4-BE49-F238E27FC236}">
                <a16:creationId xmlns:a16="http://schemas.microsoft.com/office/drawing/2014/main" id="{8E3732CD-2419-47F7-BEAB-59CBD009A11C}"/>
              </a:ext>
            </a:extLst>
          </p:cNvPr>
          <p:cNvSpPr/>
          <p:nvPr/>
        </p:nvSpPr>
        <p:spPr>
          <a:xfrm>
            <a:off x="7031536" y="1130019"/>
            <a:ext cx="2023974" cy="5110277"/>
          </a:xfrm>
          <a:prstGeom prst="roundRect">
            <a:avLst>
              <a:gd name="adj" fmla="val 9289"/>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dirty="0">
                <a:solidFill>
                  <a:schemeClr val="tx1"/>
                </a:solidFill>
                <a:latin typeface="ヒラギノ丸ゴ Pro W4" panose="020F0400000000000000" pitchFamily="34" charset="-128"/>
                <a:ea typeface="ヒラギノ丸ゴ Pro W4" panose="020F0400000000000000" pitchFamily="34" charset="-128"/>
              </a:rPr>
              <a:t>11</a:t>
            </a:r>
            <a:r>
              <a:rPr kumimoji="1" lang="ja-JP" altLang="en-US" dirty="0">
                <a:solidFill>
                  <a:schemeClr val="tx1"/>
                </a:solidFill>
                <a:latin typeface="ヒラギノ丸ゴ Pro W4" panose="020F0400000000000000" pitchFamily="34" charset="-128"/>
                <a:ea typeface="ヒラギノ丸ゴ Pro W4" panose="020F0400000000000000" pitchFamily="34" charset="-128"/>
              </a:rPr>
              <a:t>月</a:t>
            </a:r>
            <a:endParaRPr kumimoji="1" lang="en-US" altLang="ja-JP" dirty="0">
              <a:solidFill>
                <a:schemeClr val="tx1"/>
              </a:solidFill>
              <a:latin typeface="ヒラギノ丸ゴ Pro W4" panose="020F0400000000000000" pitchFamily="34" charset="-128"/>
              <a:ea typeface="ヒラギノ丸ゴ Pro W4" panose="020F0400000000000000" pitchFamily="34" charset="-128"/>
            </a:endParaRPr>
          </a:p>
          <a:p>
            <a:r>
              <a:rPr kumimoji="1" lang="ja-JP" altLang="en-US" dirty="0">
                <a:solidFill>
                  <a:schemeClr val="tx1"/>
                </a:solidFill>
                <a:latin typeface="ヒラギノ丸ゴ Pro W4" panose="020F0400000000000000" pitchFamily="34" charset="-128"/>
                <a:ea typeface="ヒラギノ丸ゴ Pro W4" panose="020F0400000000000000" pitchFamily="34" charset="-128"/>
              </a:rPr>
              <a:t>日本海側沿岸，九州，関東沖で多い</a:t>
            </a:r>
            <a:endParaRPr kumimoji="1" lang="en-US" altLang="ja-JP" dirty="0">
              <a:solidFill>
                <a:schemeClr val="tx1"/>
              </a:solidFill>
              <a:latin typeface="ヒラギノ丸ゴ Pro W4" panose="020F0400000000000000" pitchFamily="34" charset="-128"/>
              <a:ea typeface="ヒラギノ丸ゴ Pro W4" panose="020F0400000000000000" pitchFamily="34" charset="-128"/>
            </a:endParaRPr>
          </a:p>
          <a:p>
            <a:r>
              <a:rPr kumimoji="1" lang="ja-JP" altLang="en-US" dirty="0">
                <a:solidFill>
                  <a:schemeClr val="tx1"/>
                </a:solidFill>
                <a:latin typeface="ヒラギノ丸ゴ Pro W4" panose="020F0400000000000000" pitchFamily="34" charset="-128"/>
                <a:ea typeface="ヒラギノ丸ゴ Pro W4" panose="020F0400000000000000" pitchFamily="34" charset="-128"/>
              </a:rPr>
              <a:t>陸上の落雷→ほぼなし</a:t>
            </a:r>
            <a:endParaRPr kumimoji="1" lang="en-US" altLang="ja-JP" dirty="0">
              <a:solidFill>
                <a:schemeClr val="tx1"/>
              </a:solidFill>
              <a:latin typeface="ヒラギノ丸ゴ Pro W4" panose="020F0400000000000000" pitchFamily="34" charset="-128"/>
              <a:ea typeface="ヒラギノ丸ゴ Pro W4" panose="020F0400000000000000" pitchFamily="34" charset="-128"/>
            </a:endParaRPr>
          </a:p>
          <a:p>
            <a:endParaRPr lang="en-US" altLang="ja-JP" dirty="0">
              <a:solidFill>
                <a:schemeClr val="tx1"/>
              </a:solidFill>
              <a:latin typeface="ヒラギノ丸ゴ Pro W4" panose="020F0400000000000000" pitchFamily="34" charset="-128"/>
              <a:ea typeface="ヒラギノ丸ゴ Pro W4" panose="020F0400000000000000" pitchFamily="34" charset="-128"/>
            </a:endParaRPr>
          </a:p>
          <a:p>
            <a:r>
              <a:rPr kumimoji="1" lang="en-US" altLang="ja-JP" dirty="0">
                <a:solidFill>
                  <a:schemeClr val="tx1"/>
                </a:solidFill>
                <a:latin typeface="ヒラギノ丸ゴ Pro W4" panose="020F0400000000000000" pitchFamily="34" charset="-128"/>
                <a:ea typeface="ヒラギノ丸ゴ Pro W4" panose="020F0400000000000000" pitchFamily="34" charset="-128"/>
              </a:rPr>
              <a:t>12</a:t>
            </a:r>
            <a:r>
              <a:rPr kumimoji="1" lang="ja-JP" altLang="en-US" dirty="0">
                <a:solidFill>
                  <a:schemeClr val="tx1"/>
                </a:solidFill>
                <a:latin typeface="ヒラギノ丸ゴ Pro W4" panose="020F0400000000000000" pitchFamily="34" charset="-128"/>
                <a:ea typeface="ヒラギノ丸ゴ Pro W4" panose="020F0400000000000000" pitchFamily="34" charset="-128"/>
              </a:rPr>
              <a:t>月</a:t>
            </a:r>
            <a:endParaRPr kumimoji="1" lang="en-US" altLang="ja-JP" dirty="0">
              <a:solidFill>
                <a:schemeClr val="tx1"/>
              </a:solidFill>
              <a:latin typeface="ヒラギノ丸ゴ Pro W4" panose="020F0400000000000000" pitchFamily="34" charset="-128"/>
              <a:ea typeface="ヒラギノ丸ゴ Pro W4" panose="020F0400000000000000" pitchFamily="34" charset="-128"/>
            </a:endParaRPr>
          </a:p>
          <a:p>
            <a:r>
              <a:rPr kumimoji="1" lang="ja-JP" altLang="en-US" dirty="0">
                <a:solidFill>
                  <a:schemeClr val="tx1"/>
                </a:solidFill>
                <a:latin typeface="ヒラギノ丸ゴ Pro W4" panose="020F0400000000000000" pitchFamily="34" charset="-128"/>
                <a:ea typeface="ヒラギノ丸ゴ Pro W4" panose="020F0400000000000000" pitchFamily="34" charset="-128"/>
              </a:rPr>
              <a:t>九州沖で落雷が減少</a:t>
            </a:r>
            <a:endParaRPr kumimoji="1" lang="en-US" altLang="ja-JP" dirty="0">
              <a:solidFill>
                <a:schemeClr val="tx1"/>
              </a:solidFill>
              <a:latin typeface="ヒラギノ丸ゴ Pro W4" panose="020F0400000000000000" pitchFamily="34" charset="-128"/>
              <a:ea typeface="ヒラギノ丸ゴ Pro W4" panose="020F0400000000000000" pitchFamily="34" charset="-128"/>
            </a:endParaRPr>
          </a:p>
          <a:p>
            <a:endParaRPr lang="en-US" altLang="ja-JP" dirty="0">
              <a:solidFill>
                <a:schemeClr val="tx1"/>
              </a:solidFill>
              <a:latin typeface="ヒラギノ丸ゴ Pro W4" panose="020F0400000000000000" pitchFamily="34" charset="-128"/>
              <a:ea typeface="ヒラギノ丸ゴ Pro W4" panose="020F0400000000000000" pitchFamily="34" charset="-128"/>
            </a:endParaRPr>
          </a:p>
          <a:p>
            <a:r>
              <a:rPr kumimoji="1" lang="ja-JP" altLang="en-US" dirty="0">
                <a:solidFill>
                  <a:schemeClr val="tx1"/>
                </a:solidFill>
                <a:latin typeface="ヒラギノ丸ゴ Pro W4" panose="020F0400000000000000" pitchFamily="34" charset="-128"/>
                <a:ea typeface="ヒラギノ丸ゴ Pro W4" panose="020F0400000000000000" pitchFamily="34" charset="-128"/>
              </a:rPr>
              <a:t>１月</a:t>
            </a:r>
            <a:endParaRPr kumimoji="1" lang="en-US" altLang="ja-JP" dirty="0">
              <a:solidFill>
                <a:schemeClr val="tx1"/>
              </a:solidFill>
              <a:latin typeface="ヒラギノ丸ゴ Pro W4" panose="020F0400000000000000" pitchFamily="34" charset="-128"/>
              <a:ea typeface="ヒラギノ丸ゴ Pro W4" panose="020F0400000000000000" pitchFamily="34" charset="-128"/>
            </a:endParaRPr>
          </a:p>
          <a:p>
            <a:r>
              <a:rPr kumimoji="1" lang="ja-JP" altLang="en-US" dirty="0">
                <a:solidFill>
                  <a:schemeClr val="tx1"/>
                </a:solidFill>
                <a:latin typeface="ヒラギノ丸ゴ Pro W4" panose="020F0400000000000000" pitchFamily="34" charset="-128"/>
                <a:ea typeface="ヒラギノ丸ゴ Pro W4" panose="020F0400000000000000" pitchFamily="34" charset="-128"/>
              </a:rPr>
              <a:t>１２月と比べ全体的に減少</a:t>
            </a:r>
            <a:endParaRPr kumimoji="1" lang="en-US" altLang="ja-JP" dirty="0">
              <a:solidFill>
                <a:schemeClr val="tx1"/>
              </a:solidFill>
              <a:latin typeface="ヒラギノ丸ゴ Pro W4" panose="020F0400000000000000" pitchFamily="34" charset="-128"/>
              <a:ea typeface="ヒラギノ丸ゴ Pro W4" panose="020F0400000000000000" pitchFamily="34" charset="-128"/>
            </a:endParaRPr>
          </a:p>
          <a:p>
            <a:endParaRPr lang="en-US" altLang="ja-JP" dirty="0">
              <a:solidFill>
                <a:schemeClr val="tx1"/>
              </a:solidFill>
              <a:latin typeface="ヒラギノ丸ゴ Pro W4" panose="020F0400000000000000" pitchFamily="34" charset="-128"/>
              <a:ea typeface="ヒラギノ丸ゴ Pro W4" panose="020F0400000000000000" pitchFamily="34" charset="-128"/>
            </a:endParaRPr>
          </a:p>
          <a:p>
            <a:r>
              <a:rPr kumimoji="1" lang="ja-JP" altLang="en-US" dirty="0">
                <a:solidFill>
                  <a:schemeClr val="tx1"/>
                </a:solidFill>
                <a:latin typeface="ヒラギノ丸ゴ Pro W4" panose="020F0400000000000000" pitchFamily="34" charset="-128"/>
                <a:ea typeface="ヒラギノ丸ゴ Pro W4" panose="020F0400000000000000" pitchFamily="34" charset="-128"/>
              </a:rPr>
              <a:t>２月</a:t>
            </a:r>
            <a:endParaRPr kumimoji="1" lang="en-US" altLang="ja-JP" dirty="0">
              <a:solidFill>
                <a:schemeClr val="tx1"/>
              </a:solidFill>
              <a:latin typeface="ヒラギノ丸ゴ Pro W4" panose="020F0400000000000000" pitchFamily="34" charset="-128"/>
              <a:ea typeface="ヒラギノ丸ゴ Pro W4" panose="020F0400000000000000" pitchFamily="34" charset="-128"/>
            </a:endParaRPr>
          </a:p>
          <a:p>
            <a:r>
              <a:rPr kumimoji="1" lang="ja-JP" altLang="en-US" dirty="0">
                <a:solidFill>
                  <a:schemeClr val="tx1"/>
                </a:solidFill>
                <a:latin typeface="ヒラギノ丸ゴ Pro W4" panose="020F0400000000000000" pitchFamily="34" charset="-128"/>
                <a:ea typeface="ヒラギノ丸ゴ Pro W4" panose="020F0400000000000000" pitchFamily="34" charset="-128"/>
              </a:rPr>
              <a:t>東海沖で最も多くなる</a:t>
            </a:r>
            <a:endParaRPr kumimoji="1" lang="en-US" altLang="ja-JP" dirty="0">
              <a:solidFill>
                <a:schemeClr val="tx1"/>
              </a:solidFill>
              <a:latin typeface="ヒラギノ丸ゴ Pro W4" panose="020F0400000000000000" pitchFamily="34" charset="-128"/>
              <a:ea typeface="ヒラギノ丸ゴ Pro W4" panose="020F0400000000000000" pitchFamily="34" charset="-128"/>
            </a:endParaRPr>
          </a:p>
        </p:txBody>
      </p:sp>
      <p:sp>
        <p:nvSpPr>
          <p:cNvPr id="18" name="テキスト ボックス 17">
            <a:extLst>
              <a:ext uri="{FF2B5EF4-FFF2-40B4-BE49-F238E27FC236}">
                <a16:creationId xmlns:a16="http://schemas.microsoft.com/office/drawing/2014/main" id="{89EBBCB8-78AE-4408-A506-0C070FB59BF6}"/>
              </a:ext>
            </a:extLst>
          </p:cNvPr>
          <p:cNvSpPr txBox="1"/>
          <p:nvPr/>
        </p:nvSpPr>
        <p:spPr>
          <a:xfrm>
            <a:off x="8237738" y="128347"/>
            <a:ext cx="975932" cy="461665"/>
          </a:xfrm>
          <a:prstGeom prst="rect">
            <a:avLst/>
          </a:prstGeom>
          <a:noFill/>
        </p:spPr>
        <p:txBody>
          <a:bodyPr wrap="square">
            <a:spAutoFit/>
          </a:bodyPr>
          <a:lstStyle/>
          <a:p>
            <a:r>
              <a:rPr kumimoji="1" lang="en-US" altLang="ja-JP" sz="2400">
                <a:latin typeface="ヒラギノ丸ゴ Pro W4" panose="020F0400000000000000" pitchFamily="34" charset="-128"/>
                <a:ea typeface="ヒラギノ丸ゴ Pro W4" panose="020F0400000000000000" pitchFamily="34" charset="-128"/>
              </a:rPr>
              <a:t>7/18</a:t>
            </a:r>
            <a:endParaRPr kumimoji="1" lang="ja-JP" altLang="en-US" sz="2400">
              <a:latin typeface="ヒラギノ丸ゴ Pro W4" panose="020F0400000000000000" pitchFamily="34" charset="-128"/>
              <a:ea typeface="ヒラギノ丸ゴ Pro W4" panose="020F0400000000000000" pitchFamily="34" charset="-128"/>
            </a:endParaRPr>
          </a:p>
        </p:txBody>
      </p:sp>
    </p:spTree>
    <p:extLst>
      <p:ext uri="{BB962C8B-B14F-4D97-AF65-F5344CB8AC3E}">
        <p14:creationId xmlns:p14="http://schemas.microsoft.com/office/powerpoint/2010/main" val="1711560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456381F-F39B-419C-B455-5BA56CA04CDC}"/>
              </a:ext>
            </a:extLst>
          </p:cNvPr>
          <p:cNvSpPr>
            <a:spLocks noGrp="1"/>
          </p:cNvSpPr>
          <p:nvPr>
            <p:ph type="title"/>
          </p:nvPr>
        </p:nvSpPr>
        <p:spPr>
          <a:xfrm>
            <a:off x="65315" y="-252413"/>
            <a:ext cx="8867018" cy="1325563"/>
          </a:xfrm>
        </p:spPr>
        <p:txBody>
          <a:bodyPr>
            <a:normAutofit/>
          </a:bodyPr>
          <a:lstStyle/>
          <a:p>
            <a:r>
              <a:rPr kumimoji="1" lang="ja-JP" altLang="en-US" sz="3600"/>
              <a:t>大蛇行，非大蛇行時の海面水温偏差</a:t>
            </a:r>
          </a:p>
        </p:txBody>
      </p:sp>
      <p:sp>
        <p:nvSpPr>
          <p:cNvPr id="4" name="スライド番号プレースホルダー 3">
            <a:extLst>
              <a:ext uri="{FF2B5EF4-FFF2-40B4-BE49-F238E27FC236}">
                <a16:creationId xmlns:a16="http://schemas.microsoft.com/office/drawing/2014/main" id="{8C0BD5EE-0AEB-4A4C-8A9C-8071BC7F9D3A}"/>
              </a:ext>
            </a:extLst>
          </p:cNvPr>
          <p:cNvSpPr>
            <a:spLocks noGrp="1"/>
          </p:cNvSpPr>
          <p:nvPr>
            <p:ph type="sldNum" sz="quarter" idx="12"/>
          </p:nvPr>
        </p:nvSpPr>
        <p:spPr>
          <a:xfrm>
            <a:off x="6457950" y="5787134"/>
            <a:ext cx="2057400" cy="365125"/>
          </a:xfrm>
        </p:spPr>
        <p:txBody>
          <a:bodyPr/>
          <a:lstStyle/>
          <a:p>
            <a:endParaRPr kumimoji="1" lang="ja-JP" altLang="en-US"/>
          </a:p>
        </p:txBody>
      </p:sp>
      <p:sp>
        <p:nvSpPr>
          <p:cNvPr id="10" name="四角形: 角を丸くする 9">
            <a:extLst>
              <a:ext uri="{FF2B5EF4-FFF2-40B4-BE49-F238E27FC236}">
                <a16:creationId xmlns:a16="http://schemas.microsoft.com/office/drawing/2014/main" id="{EDFAFB3C-7840-4E73-8B8C-24ACF544D266}"/>
              </a:ext>
            </a:extLst>
          </p:cNvPr>
          <p:cNvSpPr/>
          <p:nvPr/>
        </p:nvSpPr>
        <p:spPr>
          <a:xfrm>
            <a:off x="6639795" y="2860632"/>
            <a:ext cx="2430584" cy="1413335"/>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grpSp>
        <p:nvGrpSpPr>
          <p:cNvPr id="8" name="グループ化 7">
            <a:extLst>
              <a:ext uri="{FF2B5EF4-FFF2-40B4-BE49-F238E27FC236}">
                <a16:creationId xmlns:a16="http://schemas.microsoft.com/office/drawing/2014/main" id="{492FA0FD-9123-4E2F-89F7-FC3766503C62}"/>
              </a:ext>
            </a:extLst>
          </p:cNvPr>
          <p:cNvGrpSpPr/>
          <p:nvPr/>
        </p:nvGrpSpPr>
        <p:grpSpPr>
          <a:xfrm>
            <a:off x="2235198" y="3722791"/>
            <a:ext cx="1298653" cy="801794"/>
            <a:chOff x="2235198" y="4292008"/>
            <a:chExt cx="1298653" cy="801794"/>
          </a:xfrm>
        </p:grpSpPr>
        <p:sp>
          <p:nvSpPr>
            <p:cNvPr id="3" name="楕円 2">
              <a:extLst>
                <a:ext uri="{FF2B5EF4-FFF2-40B4-BE49-F238E27FC236}">
                  <a16:creationId xmlns:a16="http://schemas.microsoft.com/office/drawing/2014/main" id="{4A1B9BD6-358D-4D9C-94C5-200B06142235}"/>
                </a:ext>
              </a:extLst>
            </p:cNvPr>
            <p:cNvSpPr/>
            <p:nvPr/>
          </p:nvSpPr>
          <p:spPr>
            <a:xfrm rot="815324">
              <a:off x="2235198" y="4574826"/>
              <a:ext cx="864821" cy="518976"/>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楕円 11">
              <a:extLst>
                <a:ext uri="{FF2B5EF4-FFF2-40B4-BE49-F238E27FC236}">
                  <a16:creationId xmlns:a16="http://schemas.microsoft.com/office/drawing/2014/main" id="{BB2DABB4-DF19-40CF-8F78-DC3F528544CD}"/>
                </a:ext>
              </a:extLst>
            </p:cNvPr>
            <p:cNvSpPr/>
            <p:nvPr/>
          </p:nvSpPr>
          <p:spPr>
            <a:xfrm rot="557671">
              <a:off x="2770554" y="4292008"/>
              <a:ext cx="763297" cy="495726"/>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6" name="テキスト ボックス 15">
            <a:extLst>
              <a:ext uri="{FF2B5EF4-FFF2-40B4-BE49-F238E27FC236}">
                <a16:creationId xmlns:a16="http://schemas.microsoft.com/office/drawing/2014/main" id="{2E82AC90-D27F-46D4-8189-C34AA3C3FA65}"/>
              </a:ext>
            </a:extLst>
          </p:cNvPr>
          <p:cNvSpPr txBox="1"/>
          <p:nvPr/>
        </p:nvSpPr>
        <p:spPr>
          <a:xfrm>
            <a:off x="8037438" y="128347"/>
            <a:ext cx="1437485" cy="461665"/>
          </a:xfrm>
          <a:prstGeom prst="rect">
            <a:avLst/>
          </a:prstGeom>
          <a:noFill/>
        </p:spPr>
        <p:txBody>
          <a:bodyPr wrap="square">
            <a:spAutoFit/>
          </a:bodyPr>
          <a:lstStyle/>
          <a:p>
            <a:r>
              <a:rPr kumimoji="1" lang="en-US" altLang="ja-JP" sz="2400">
                <a:latin typeface="ヒラギノ丸ゴ Pro W4" panose="020F0400000000000000" pitchFamily="34" charset="-128"/>
                <a:ea typeface="ヒラギノ丸ゴ Pro W4" panose="020F0400000000000000" pitchFamily="34" charset="-128"/>
              </a:rPr>
              <a:t>4/15</a:t>
            </a:r>
            <a:endParaRPr kumimoji="1" lang="ja-JP" altLang="en-US" sz="2400">
              <a:latin typeface="ヒラギノ丸ゴ Pro W4" panose="020F0400000000000000" pitchFamily="34" charset="-128"/>
              <a:ea typeface="ヒラギノ丸ゴ Pro W4" panose="020F0400000000000000" pitchFamily="34" charset="-128"/>
            </a:endParaRPr>
          </a:p>
        </p:txBody>
      </p:sp>
      <p:sp>
        <p:nvSpPr>
          <p:cNvPr id="23" name="テキスト ボックス 22">
            <a:extLst>
              <a:ext uri="{FF2B5EF4-FFF2-40B4-BE49-F238E27FC236}">
                <a16:creationId xmlns:a16="http://schemas.microsoft.com/office/drawing/2014/main" id="{B655305F-5642-41BB-BBA6-296BCC756376}"/>
              </a:ext>
            </a:extLst>
          </p:cNvPr>
          <p:cNvSpPr txBox="1"/>
          <p:nvPr/>
        </p:nvSpPr>
        <p:spPr>
          <a:xfrm>
            <a:off x="6579559" y="2980420"/>
            <a:ext cx="2564442" cy="1200329"/>
          </a:xfrm>
          <a:prstGeom prst="rect">
            <a:avLst/>
          </a:prstGeom>
          <a:noFill/>
        </p:spPr>
        <p:txBody>
          <a:bodyPr wrap="square">
            <a:spAutoFit/>
          </a:bodyPr>
          <a:lstStyle/>
          <a:p>
            <a:r>
              <a:rPr lang="ja-JP" altLang="en-US" sz="2000">
                <a:latin typeface="ヒラギノ丸ゴ Pro W4" panose="020F0400000000000000" pitchFamily="34" charset="-128"/>
                <a:ea typeface="ヒラギノ丸ゴ Pro W4" panose="020F0400000000000000" pitchFamily="34" charset="-128"/>
              </a:rPr>
              <a:t>・東海沖で</a:t>
            </a:r>
            <a:r>
              <a:rPr lang="ja-JP" altLang="en-US" sz="2000">
                <a:solidFill>
                  <a:srgbClr val="FF0000"/>
                </a:solidFill>
                <a:latin typeface="ヒラギノ丸ゴ Pro W4" panose="020F0400000000000000" pitchFamily="34" charset="-128"/>
                <a:ea typeface="ヒラギノ丸ゴ Pro W4" panose="020F0400000000000000" pitchFamily="34" charset="-128"/>
              </a:rPr>
              <a:t>暖水塊</a:t>
            </a:r>
            <a:r>
              <a:rPr lang="ja-JP" altLang="en-US" sz="2000">
                <a:latin typeface="ヒラギノ丸ゴ Pro W4" panose="020F0400000000000000" pitchFamily="34" charset="-128"/>
                <a:ea typeface="ヒラギノ丸ゴ Pro W4" panose="020F0400000000000000" pitchFamily="34" charset="-128"/>
              </a:rPr>
              <a:t>，</a:t>
            </a:r>
            <a:endParaRPr lang="en-US" altLang="ja-JP" sz="2000">
              <a:latin typeface="ヒラギノ丸ゴ Pro W4" panose="020F0400000000000000" pitchFamily="34" charset="-128"/>
              <a:ea typeface="ヒラギノ丸ゴ Pro W4" panose="020F0400000000000000" pitchFamily="34" charset="-128"/>
            </a:endParaRPr>
          </a:p>
          <a:p>
            <a:r>
              <a:rPr lang="ja-JP" altLang="en-US" sz="2000">
                <a:latin typeface="ヒラギノ丸ゴ Pro W4" panose="020F0400000000000000" pitchFamily="34" charset="-128"/>
                <a:ea typeface="ヒラギノ丸ゴ Pro W4" panose="020F0400000000000000" pitchFamily="34" charset="-128"/>
              </a:rPr>
              <a:t>　四国沖で</a:t>
            </a:r>
            <a:r>
              <a:rPr lang="ja-JP" altLang="en-US" sz="2000">
                <a:solidFill>
                  <a:schemeClr val="accent2"/>
                </a:solidFill>
                <a:latin typeface="ヒラギノ丸ゴ Pro W4" panose="020F0400000000000000" pitchFamily="34" charset="-128"/>
                <a:ea typeface="ヒラギノ丸ゴ Pro W4" panose="020F0400000000000000" pitchFamily="34" charset="-128"/>
              </a:rPr>
              <a:t>冷水塊</a:t>
            </a:r>
            <a:endParaRPr lang="en-US" altLang="ja-JP" sz="2000">
              <a:latin typeface="ヒラギノ丸ゴ Pro W4" panose="020F0400000000000000" pitchFamily="34" charset="-128"/>
              <a:ea typeface="ヒラギノ丸ゴ Pro W4" panose="020F0400000000000000" pitchFamily="34" charset="-128"/>
            </a:endParaRPr>
          </a:p>
          <a:p>
            <a:endParaRPr lang="en-US" altLang="ja-JP" sz="1000">
              <a:latin typeface="ヒラギノ丸ゴ Pro W4" panose="020F0400000000000000" pitchFamily="34" charset="-128"/>
              <a:ea typeface="ヒラギノ丸ゴ Pro W4" panose="020F0400000000000000" pitchFamily="34" charset="-128"/>
            </a:endParaRPr>
          </a:p>
          <a:p>
            <a:r>
              <a:rPr lang="ja-JP" altLang="en-US" sz="2000">
                <a:latin typeface="ヒラギノ丸ゴ Pro W4" panose="020F0400000000000000" pitchFamily="34" charset="-128"/>
                <a:ea typeface="ヒラギノ丸ゴ Pro W4" panose="020F0400000000000000" pitchFamily="34" charset="-128"/>
              </a:rPr>
              <a:t>・黒潮大蛇行の特徴</a:t>
            </a:r>
            <a:endParaRPr lang="en-US" altLang="ja-JP" sz="2000">
              <a:latin typeface="ヒラギノ丸ゴ Pro W4" panose="020F0400000000000000" pitchFamily="34" charset="-128"/>
              <a:ea typeface="ヒラギノ丸ゴ Pro W4" panose="020F0400000000000000" pitchFamily="34" charset="-128"/>
            </a:endParaRPr>
          </a:p>
        </p:txBody>
      </p:sp>
      <p:sp>
        <p:nvSpPr>
          <p:cNvPr id="5" name="正方形/長方形 4">
            <a:extLst>
              <a:ext uri="{FF2B5EF4-FFF2-40B4-BE49-F238E27FC236}">
                <a16:creationId xmlns:a16="http://schemas.microsoft.com/office/drawing/2014/main" id="{25EE6B68-9602-4062-AAF3-31CF79A2508A}"/>
              </a:ext>
            </a:extLst>
          </p:cNvPr>
          <p:cNvSpPr/>
          <p:nvPr/>
        </p:nvSpPr>
        <p:spPr>
          <a:xfrm>
            <a:off x="2464527" y="5430031"/>
            <a:ext cx="2499360" cy="4876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テキスト ボックス 14">
            <a:extLst>
              <a:ext uri="{FF2B5EF4-FFF2-40B4-BE49-F238E27FC236}">
                <a16:creationId xmlns:a16="http://schemas.microsoft.com/office/drawing/2014/main" id="{94204336-1573-4818-9B4D-64649BA47E3A}"/>
              </a:ext>
            </a:extLst>
          </p:cNvPr>
          <p:cNvSpPr txBox="1"/>
          <p:nvPr/>
        </p:nvSpPr>
        <p:spPr>
          <a:xfrm>
            <a:off x="5734084" y="1335341"/>
            <a:ext cx="3930122" cy="707886"/>
          </a:xfrm>
          <a:prstGeom prst="rect">
            <a:avLst/>
          </a:prstGeom>
          <a:noFill/>
        </p:spPr>
        <p:txBody>
          <a:bodyPr wrap="square">
            <a:spAutoFit/>
          </a:bodyPr>
          <a:lstStyle/>
          <a:p>
            <a:endParaRPr lang="en-US" altLang="ja-JP" sz="2000" b="1">
              <a:latin typeface="ヒラギノ丸ゴ Pro W4" panose="020F0400000000000000" pitchFamily="34" charset="-128"/>
              <a:ea typeface="ヒラギノ丸ゴ Pro W4" panose="020F0400000000000000" pitchFamily="34" charset="-128"/>
            </a:endParaRPr>
          </a:p>
          <a:p>
            <a:endParaRPr lang="en-US" altLang="ja-JP" sz="2000">
              <a:latin typeface="ヒラギノ丸ゴ Pro W4" panose="020F0400000000000000" pitchFamily="34" charset="-128"/>
              <a:ea typeface="ヒラギノ丸ゴ Pro W4" panose="020F0400000000000000" pitchFamily="34" charset="-128"/>
            </a:endParaRPr>
          </a:p>
        </p:txBody>
      </p:sp>
      <p:pic>
        <p:nvPicPr>
          <p:cNvPr id="9" name="図 8">
            <a:extLst>
              <a:ext uri="{FF2B5EF4-FFF2-40B4-BE49-F238E27FC236}">
                <a16:creationId xmlns:a16="http://schemas.microsoft.com/office/drawing/2014/main" id="{43217494-3A2C-42AA-A35F-36F5A0C227EC}"/>
              </a:ext>
            </a:extLst>
          </p:cNvPr>
          <p:cNvPicPr>
            <a:picLocks noChangeAspect="1"/>
          </p:cNvPicPr>
          <p:nvPr/>
        </p:nvPicPr>
        <p:blipFill>
          <a:blip r:embed="rId2"/>
          <a:stretch>
            <a:fillRect/>
          </a:stretch>
        </p:blipFill>
        <p:spPr>
          <a:xfrm>
            <a:off x="257544" y="981293"/>
            <a:ext cx="6300010" cy="5526325"/>
          </a:xfrm>
          <a:prstGeom prst="rect">
            <a:avLst/>
          </a:prstGeom>
        </p:spPr>
      </p:pic>
      <p:sp>
        <p:nvSpPr>
          <p:cNvPr id="13" name="テキスト ボックス 12">
            <a:extLst>
              <a:ext uri="{FF2B5EF4-FFF2-40B4-BE49-F238E27FC236}">
                <a16:creationId xmlns:a16="http://schemas.microsoft.com/office/drawing/2014/main" id="{77793236-6291-4874-8A3A-86F2F5C1571B}"/>
              </a:ext>
            </a:extLst>
          </p:cNvPr>
          <p:cNvSpPr txBox="1"/>
          <p:nvPr/>
        </p:nvSpPr>
        <p:spPr>
          <a:xfrm>
            <a:off x="3117360" y="5545381"/>
            <a:ext cx="4333084" cy="461665"/>
          </a:xfrm>
          <a:prstGeom prst="rect">
            <a:avLst/>
          </a:prstGeom>
          <a:noFill/>
        </p:spPr>
        <p:txBody>
          <a:bodyPr wrap="square">
            <a:spAutoFit/>
          </a:bodyPr>
          <a:lstStyle/>
          <a:p>
            <a:r>
              <a:rPr kumimoji="1" lang="ja-JP" altLang="en-US" sz="2400" dirty="0">
                <a:latin typeface="ヒラギノ丸ゴ Pro W4" panose="020F0400000000000000" pitchFamily="34" charset="-128"/>
                <a:ea typeface="ヒラギノ丸ゴ Pro W4" panose="020F0400000000000000" pitchFamily="34" charset="-128"/>
              </a:rPr>
              <a:t>大蛇行ー非大蛇行</a:t>
            </a:r>
          </a:p>
        </p:txBody>
      </p:sp>
    </p:spTree>
    <p:extLst>
      <p:ext uri="{BB962C8B-B14F-4D97-AF65-F5344CB8AC3E}">
        <p14:creationId xmlns:p14="http://schemas.microsoft.com/office/powerpoint/2010/main" val="32789398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descr="マップ が含まれている画像&#10;&#10;自動的に生成された説明">
            <a:extLst>
              <a:ext uri="{FF2B5EF4-FFF2-40B4-BE49-F238E27FC236}">
                <a16:creationId xmlns:a16="http://schemas.microsoft.com/office/drawing/2014/main" id="{CC803D83-417B-40C1-8E49-DCC1F550DE70}"/>
              </a:ext>
            </a:extLst>
          </p:cNvPr>
          <p:cNvPicPr>
            <a:picLocks noChangeAspect="1"/>
          </p:cNvPicPr>
          <p:nvPr/>
        </p:nvPicPr>
        <p:blipFill rotWithShape="1">
          <a:blip r:embed="rId3">
            <a:extLst>
              <a:ext uri="{28A0092B-C50C-407E-A947-70E740481C1C}">
                <a14:useLocalDpi xmlns:a14="http://schemas.microsoft.com/office/drawing/2010/main" val="0"/>
              </a:ext>
            </a:extLst>
          </a:blip>
          <a:srcRect l="89207" t="6676"/>
          <a:stretch/>
        </p:blipFill>
        <p:spPr>
          <a:xfrm>
            <a:off x="4606325" y="844142"/>
            <a:ext cx="599393" cy="4108857"/>
          </a:xfrm>
          <a:prstGeom prst="rect">
            <a:avLst/>
          </a:prstGeom>
        </p:spPr>
      </p:pic>
      <p:pic>
        <p:nvPicPr>
          <p:cNvPr id="23" name="図 22" descr="マップ&#10;&#10;自動的に生成された説明">
            <a:extLst>
              <a:ext uri="{FF2B5EF4-FFF2-40B4-BE49-F238E27FC236}">
                <a16:creationId xmlns:a16="http://schemas.microsoft.com/office/drawing/2014/main" id="{2603A7F2-2CFB-4D90-9E79-61A8EB3F8BBF}"/>
              </a:ext>
            </a:extLst>
          </p:cNvPr>
          <p:cNvPicPr>
            <a:picLocks noChangeAspect="1"/>
          </p:cNvPicPr>
          <p:nvPr/>
        </p:nvPicPr>
        <p:blipFill rotWithShape="1">
          <a:blip r:embed="rId4">
            <a:extLst>
              <a:ext uri="{28A0092B-C50C-407E-A947-70E740481C1C}">
                <a14:useLocalDpi xmlns:a14="http://schemas.microsoft.com/office/drawing/2010/main" val="0"/>
              </a:ext>
            </a:extLst>
          </a:blip>
          <a:srcRect l="90498" t="4310"/>
          <a:stretch/>
        </p:blipFill>
        <p:spPr>
          <a:xfrm>
            <a:off x="8538428" y="1151951"/>
            <a:ext cx="622901" cy="5053201"/>
          </a:xfrm>
          <a:prstGeom prst="rect">
            <a:avLst/>
          </a:prstGeom>
        </p:spPr>
      </p:pic>
      <p:pic>
        <p:nvPicPr>
          <p:cNvPr id="13" name="図 12" descr="マップ&#10;&#10;自動的に生成された説明">
            <a:extLst>
              <a:ext uri="{FF2B5EF4-FFF2-40B4-BE49-F238E27FC236}">
                <a16:creationId xmlns:a16="http://schemas.microsoft.com/office/drawing/2014/main" id="{CDF300DE-112C-431E-96B9-5CF839F31BA8}"/>
              </a:ext>
            </a:extLst>
          </p:cNvPr>
          <p:cNvPicPr>
            <a:picLocks noChangeAspect="1"/>
          </p:cNvPicPr>
          <p:nvPr/>
        </p:nvPicPr>
        <p:blipFill rotWithShape="1">
          <a:blip r:embed="rId5">
            <a:extLst>
              <a:ext uri="{28A0092B-C50C-407E-A947-70E740481C1C}">
                <a14:useLocalDpi xmlns:a14="http://schemas.microsoft.com/office/drawing/2010/main" val="0"/>
              </a:ext>
            </a:extLst>
          </a:blip>
          <a:srcRect t="4198" r="12157"/>
          <a:stretch/>
        </p:blipFill>
        <p:spPr>
          <a:xfrm>
            <a:off x="5248189" y="3815683"/>
            <a:ext cx="3392686" cy="2980744"/>
          </a:xfrm>
          <a:prstGeom prst="rect">
            <a:avLst/>
          </a:prstGeom>
        </p:spPr>
      </p:pic>
      <p:pic>
        <p:nvPicPr>
          <p:cNvPr id="10" name="図 9" descr="マップ&#10;&#10;自動的に生成された説明">
            <a:extLst>
              <a:ext uri="{FF2B5EF4-FFF2-40B4-BE49-F238E27FC236}">
                <a16:creationId xmlns:a16="http://schemas.microsoft.com/office/drawing/2014/main" id="{5C81D287-208D-4BDD-ADC1-B1588B91AE93}"/>
              </a:ext>
            </a:extLst>
          </p:cNvPr>
          <p:cNvPicPr>
            <a:picLocks noChangeAspect="1"/>
          </p:cNvPicPr>
          <p:nvPr/>
        </p:nvPicPr>
        <p:blipFill rotWithShape="1">
          <a:blip r:embed="rId6">
            <a:extLst>
              <a:ext uri="{28A0092B-C50C-407E-A947-70E740481C1C}">
                <a14:useLocalDpi xmlns:a14="http://schemas.microsoft.com/office/drawing/2010/main" val="0"/>
              </a:ext>
            </a:extLst>
          </a:blip>
          <a:srcRect t="3951" r="12157"/>
          <a:stretch/>
        </p:blipFill>
        <p:spPr>
          <a:xfrm>
            <a:off x="5232155" y="844143"/>
            <a:ext cx="3392687" cy="2988428"/>
          </a:xfrm>
          <a:prstGeom prst="rect">
            <a:avLst/>
          </a:prstGeom>
        </p:spPr>
      </p:pic>
      <p:pic>
        <p:nvPicPr>
          <p:cNvPr id="6" name="図 5" descr="マップ&#10;&#10;自動的に生成された説明">
            <a:extLst>
              <a:ext uri="{FF2B5EF4-FFF2-40B4-BE49-F238E27FC236}">
                <a16:creationId xmlns:a16="http://schemas.microsoft.com/office/drawing/2014/main" id="{ED4D5D43-D6B4-4D5E-B646-BD475F662407}"/>
              </a:ext>
            </a:extLst>
          </p:cNvPr>
          <p:cNvPicPr>
            <a:picLocks noChangeAspect="1"/>
          </p:cNvPicPr>
          <p:nvPr/>
        </p:nvPicPr>
        <p:blipFill rotWithShape="1">
          <a:blip r:embed="rId7">
            <a:extLst>
              <a:ext uri="{28A0092B-C50C-407E-A947-70E740481C1C}">
                <a14:useLocalDpi xmlns:a14="http://schemas.microsoft.com/office/drawing/2010/main" val="0"/>
              </a:ext>
            </a:extLst>
          </a:blip>
          <a:srcRect t="3704" r="13721"/>
          <a:stretch/>
        </p:blipFill>
        <p:spPr>
          <a:xfrm>
            <a:off x="261274" y="769999"/>
            <a:ext cx="4429409" cy="3919394"/>
          </a:xfrm>
          <a:prstGeom prst="rect">
            <a:avLst/>
          </a:prstGeom>
        </p:spPr>
      </p:pic>
      <p:sp>
        <p:nvSpPr>
          <p:cNvPr id="2" name="タイトル 1">
            <a:extLst>
              <a:ext uri="{FF2B5EF4-FFF2-40B4-BE49-F238E27FC236}">
                <a16:creationId xmlns:a16="http://schemas.microsoft.com/office/drawing/2014/main" id="{E0F48F44-392C-4CAD-A5A6-0E2707487A03}"/>
              </a:ext>
            </a:extLst>
          </p:cNvPr>
          <p:cNvSpPr>
            <a:spLocks noGrp="1"/>
          </p:cNvSpPr>
          <p:nvPr>
            <p:ph type="title"/>
          </p:nvPr>
        </p:nvSpPr>
        <p:spPr>
          <a:xfrm>
            <a:off x="65315" y="-252413"/>
            <a:ext cx="8704216" cy="1325563"/>
          </a:xfrm>
        </p:spPr>
        <p:txBody>
          <a:bodyPr/>
          <a:lstStyle/>
          <a:p>
            <a:r>
              <a:rPr kumimoji="1" lang="ja-JP" altLang="en-US"/>
              <a:t>大蛇行，非大蛇行時の落雷分布</a:t>
            </a:r>
          </a:p>
        </p:txBody>
      </p:sp>
      <p:sp>
        <p:nvSpPr>
          <p:cNvPr id="4" name="スライド番号プレースホルダー 3">
            <a:extLst>
              <a:ext uri="{FF2B5EF4-FFF2-40B4-BE49-F238E27FC236}">
                <a16:creationId xmlns:a16="http://schemas.microsoft.com/office/drawing/2014/main" id="{3F8E56A8-E260-450B-96FF-0DF5F6F3E0E6}"/>
              </a:ext>
            </a:extLst>
          </p:cNvPr>
          <p:cNvSpPr>
            <a:spLocks noGrp="1"/>
          </p:cNvSpPr>
          <p:nvPr>
            <p:ph type="sldNum" sz="quarter" idx="12"/>
          </p:nvPr>
        </p:nvSpPr>
        <p:spPr/>
        <p:txBody>
          <a:bodyPr/>
          <a:lstStyle/>
          <a:p>
            <a:endParaRPr kumimoji="1" lang="ja-JP" altLang="en-US"/>
          </a:p>
        </p:txBody>
      </p:sp>
      <p:sp>
        <p:nvSpPr>
          <p:cNvPr id="19" name="テキスト ボックス 18">
            <a:extLst>
              <a:ext uri="{FF2B5EF4-FFF2-40B4-BE49-F238E27FC236}">
                <a16:creationId xmlns:a16="http://schemas.microsoft.com/office/drawing/2014/main" id="{7E16E4DA-B0A5-41B1-BDB1-ABF4E8F53890}"/>
              </a:ext>
            </a:extLst>
          </p:cNvPr>
          <p:cNvSpPr txBox="1"/>
          <p:nvPr/>
        </p:nvSpPr>
        <p:spPr>
          <a:xfrm>
            <a:off x="6704669" y="3260757"/>
            <a:ext cx="6205426" cy="369332"/>
          </a:xfrm>
          <a:prstGeom prst="rect">
            <a:avLst/>
          </a:prstGeom>
          <a:noFill/>
        </p:spPr>
        <p:txBody>
          <a:bodyPr wrap="square">
            <a:spAutoFit/>
          </a:bodyPr>
          <a:lstStyle/>
          <a:p>
            <a:r>
              <a:rPr kumimoji="1" lang="ja-JP" altLang="en-US">
                <a:latin typeface="ヒラギノ丸ゴ Pro W4" panose="020F0400000000000000" pitchFamily="34" charset="-128"/>
                <a:ea typeface="ヒラギノ丸ゴ Pro W4" panose="020F0400000000000000" pitchFamily="34" charset="-128"/>
              </a:rPr>
              <a:t>大蛇行時年平均　　</a:t>
            </a:r>
          </a:p>
        </p:txBody>
      </p:sp>
      <p:sp>
        <p:nvSpPr>
          <p:cNvPr id="20" name="テキスト ボックス 19">
            <a:extLst>
              <a:ext uri="{FF2B5EF4-FFF2-40B4-BE49-F238E27FC236}">
                <a16:creationId xmlns:a16="http://schemas.microsoft.com/office/drawing/2014/main" id="{CACC907A-472D-4711-A929-68B3177FF1CA}"/>
              </a:ext>
            </a:extLst>
          </p:cNvPr>
          <p:cNvSpPr txBox="1"/>
          <p:nvPr/>
        </p:nvSpPr>
        <p:spPr>
          <a:xfrm>
            <a:off x="2481741" y="4134491"/>
            <a:ext cx="4333084" cy="369332"/>
          </a:xfrm>
          <a:prstGeom prst="rect">
            <a:avLst/>
          </a:prstGeom>
          <a:noFill/>
        </p:spPr>
        <p:txBody>
          <a:bodyPr wrap="square">
            <a:spAutoFit/>
          </a:bodyPr>
          <a:lstStyle/>
          <a:p>
            <a:r>
              <a:rPr kumimoji="1" lang="ja-JP" altLang="en-US">
                <a:latin typeface="ヒラギノ丸ゴ Pro W4" panose="020F0400000000000000" pitchFamily="34" charset="-128"/>
                <a:ea typeface="ヒラギノ丸ゴ Pro W4" panose="020F0400000000000000" pitchFamily="34" charset="-128"/>
              </a:rPr>
              <a:t>大蛇行ー非大蛇行</a:t>
            </a:r>
          </a:p>
        </p:txBody>
      </p:sp>
      <p:sp>
        <p:nvSpPr>
          <p:cNvPr id="21" name="四角形: 角を丸くする 20">
            <a:extLst>
              <a:ext uri="{FF2B5EF4-FFF2-40B4-BE49-F238E27FC236}">
                <a16:creationId xmlns:a16="http://schemas.microsoft.com/office/drawing/2014/main" id="{20C79545-D8E2-4FFB-AF0E-14D9D3AFECDD}"/>
              </a:ext>
            </a:extLst>
          </p:cNvPr>
          <p:cNvSpPr/>
          <p:nvPr/>
        </p:nvSpPr>
        <p:spPr>
          <a:xfrm>
            <a:off x="112064" y="4812400"/>
            <a:ext cx="5040327" cy="1543952"/>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22" name="テキスト ボックス 21">
            <a:extLst>
              <a:ext uri="{FF2B5EF4-FFF2-40B4-BE49-F238E27FC236}">
                <a16:creationId xmlns:a16="http://schemas.microsoft.com/office/drawing/2014/main" id="{0BCF0C04-D57D-4FBD-9D1D-C4CDDE622E40}"/>
              </a:ext>
            </a:extLst>
          </p:cNvPr>
          <p:cNvSpPr txBox="1"/>
          <p:nvPr/>
        </p:nvSpPr>
        <p:spPr>
          <a:xfrm>
            <a:off x="188240" y="4826675"/>
            <a:ext cx="5054317" cy="1477328"/>
          </a:xfrm>
          <a:prstGeom prst="rect">
            <a:avLst/>
          </a:prstGeom>
          <a:noFill/>
        </p:spPr>
        <p:txBody>
          <a:bodyPr wrap="square">
            <a:spAutoFit/>
          </a:bodyPr>
          <a:lstStyle/>
          <a:p>
            <a:r>
              <a:rPr lang="ja-JP" altLang="en-US" dirty="0">
                <a:latin typeface="ヒラギノ丸ゴ Pro W4" panose="020F0400000000000000" pitchFamily="34" charset="-128"/>
                <a:ea typeface="ヒラギノ丸ゴ Pro W4" panose="020F0400000000000000" pitchFamily="34" charset="-128"/>
              </a:rPr>
              <a:t>大蛇行時は非大蛇行時と比べて</a:t>
            </a:r>
            <a:endParaRPr lang="en-US" altLang="ja-JP" dirty="0">
              <a:latin typeface="ヒラギノ丸ゴ Pro W4" panose="020F0400000000000000" pitchFamily="34" charset="-128"/>
              <a:ea typeface="ヒラギノ丸ゴ Pro W4" panose="020F0400000000000000" pitchFamily="34" charset="-128"/>
            </a:endParaRPr>
          </a:p>
          <a:p>
            <a:r>
              <a:rPr lang="ja-JP" altLang="en-US" dirty="0">
                <a:highlight>
                  <a:srgbClr val="FFFF00"/>
                </a:highlight>
                <a:latin typeface="ヒラギノ丸ゴ Pro W4" panose="020F0400000000000000" pitchFamily="34" charset="-128"/>
                <a:ea typeface="ヒラギノ丸ゴ Pro W4" panose="020F0400000000000000" pitchFamily="34" charset="-128"/>
              </a:rPr>
              <a:t>関東地方，東シナ海東部</a:t>
            </a:r>
            <a:r>
              <a:rPr lang="ja-JP" altLang="en-US" dirty="0">
                <a:latin typeface="ヒラギノ丸ゴ Pro W4" panose="020F0400000000000000" pitchFamily="34" charset="-128"/>
                <a:ea typeface="ヒラギノ丸ゴ Pro W4" panose="020F0400000000000000" pitchFamily="34" charset="-128"/>
              </a:rPr>
              <a:t>を中心に落雷数の増加</a:t>
            </a:r>
            <a:endParaRPr lang="en-US" altLang="ja-JP" dirty="0">
              <a:latin typeface="ヒラギノ丸ゴ Pro W4" panose="020F0400000000000000" pitchFamily="34" charset="-128"/>
              <a:ea typeface="ヒラギノ丸ゴ Pro W4" panose="020F0400000000000000" pitchFamily="34" charset="-128"/>
            </a:endParaRPr>
          </a:p>
          <a:p>
            <a:r>
              <a:rPr lang="ja-JP" altLang="en-US" dirty="0">
                <a:highlight>
                  <a:srgbClr val="FFFF00"/>
                </a:highlight>
                <a:latin typeface="ヒラギノ丸ゴ Pro W4" panose="020F0400000000000000" pitchFamily="34" charset="-128"/>
                <a:ea typeface="ヒラギノ丸ゴ Pro W4" panose="020F0400000000000000" pitchFamily="34" charset="-128"/>
              </a:rPr>
              <a:t>関東の東，南の海上</a:t>
            </a:r>
            <a:r>
              <a:rPr lang="ja-JP" altLang="en-US" dirty="0">
                <a:latin typeface="ヒラギノ丸ゴ Pro W4" panose="020F0400000000000000" pitchFamily="34" charset="-128"/>
                <a:ea typeface="ヒラギノ丸ゴ Pro W4" panose="020F0400000000000000" pitchFamily="34" charset="-128"/>
              </a:rPr>
              <a:t>でも増加傾向</a:t>
            </a:r>
            <a:endParaRPr lang="en-US" altLang="ja-JP" dirty="0">
              <a:latin typeface="ヒラギノ丸ゴ Pro W4" panose="020F0400000000000000" pitchFamily="34" charset="-128"/>
              <a:ea typeface="ヒラギノ丸ゴ Pro W4" panose="020F0400000000000000" pitchFamily="34" charset="-128"/>
            </a:endParaRPr>
          </a:p>
          <a:p>
            <a:endParaRPr lang="en-US" altLang="ja-JP" dirty="0">
              <a:latin typeface="ヒラギノ丸ゴ Pro W4" panose="020F0400000000000000" pitchFamily="34" charset="-128"/>
              <a:ea typeface="ヒラギノ丸ゴ Pro W4" panose="020F0400000000000000" pitchFamily="34" charset="-128"/>
            </a:endParaRPr>
          </a:p>
          <a:p>
            <a:r>
              <a:rPr lang="ja-JP" altLang="en-US" dirty="0">
                <a:highlight>
                  <a:srgbClr val="FFFF00"/>
                </a:highlight>
                <a:latin typeface="ヒラギノ丸ゴ Pro W4" panose="020F0400000000000000" pitchFamily="34" charset="-128"/>
                <a:ea typeface="ヒラギノ丸ゴ Pro W4" panose="020F0400000000000000" pitchFamily="34" charset="-128"/>
              </a:rPr>
              <a:t>四国沖</a:t>
            </a:r>
            <a:r>
              <a:rPr lang="ja-JP" altLang="en-US" dirty="0">
                <a:latin typeface="ヒラギノ丸ゴ Pro W4" panose="020F0400000000000000" pitchFamily="34" charset="-128"/>
                <a:ea typeface="ヒラギノ丸ゴ Pro W4" panose="020F0400000000000000" pitchFamily="34" charset="-128"/>
              </a:rPr>
              <a:t>でやや減少</a:t>
            </a:r>
            <a:endParaRPr lang="en-US" altLang="ja-JP" dirty="0">
              <a:latin typeface="ヒラギノ丸ゴ Pro W4" panose="020F0400000000000000" pitchFamily="34" charset="-128"/>
              <a:ea typeface="ヒラギノ丸ゴ Pro W4" panose="020F0400000000000000" pitchFamily="34" charset="-128"/>
            </a:endParaRPr>
          </a:p>
        </p:txBody>
      </p:sp>
      <p:sp>
        <p:nvSpPr>
          <p:cNvPr id="11" name="テキスト ボックス 10">
            <a:extLst>
              <a:ext uri="{FF2B5EF4-FFF2-40B4-BE49-F238E27FC236}">
                <a16:creationId xmlns:a16="http://schemas.microsoft.com/office/drawing/2014/main" id="{773BDCC2-C75A-409A-A36D-E5766F74C386}"/>
              </a:ext>
            </a:extLst>
          </p:cNvPr>
          <p:cNvSpPr txBox="1"/>
          <p:nvPr/>
        </p:nvSpPr>
        <p:spPr>
          <a:xfrm>
            <a:off x="8237738" y="128347"/>
            <a:ext cx="975932" cy="461665"/>
          </a:xfrm>
          <a:prstGeom prst="rect">
            <a:avLst/>
          </a:prstGeom>
          <a:noFill/>
        </p:spPr>
        <p:txBody>
          <a:bodyPr wrap="square">
            <a:spAutoFit/>
          </a:bodyPr>
          <a:lstStyle/>
          <a:p>
            <a:r>
              <a:rPr kumimoji="1" lang="en-US" altLang="ja-JP" sz="2400">
                <a:latin typeface="ヒラギノ丸ゴ Pro W4" panose="020F0400000000000000" pitchFamily="34" charset="-128"/>
                <a:ea typeface="ヒラギノ丸ゴ Pro W4" panose="020F0400000000000000" pitchFamily="34" charset="-128"/>
              </a:rPr>
              <a:t>5/15</a:t>
            </a:r>
            <a:endParaRPr kumimoji="1" lang="ja-JP" altLang="en-US" sz="2400">
              <a:latin typeface="ヒラギノ丸ゴ Pro W4" panose="020F0400000000000000" pitchFamily="34" charset="-128"/>
              <a:ea typeface="ヒラギノ丸ゴ Pro W4" panose="020F0400000000000000" pitchFamily="34" charset="-128"/>
            </a:endParaRPr>
          </a:p>
        </p:txBody>
      </p:sp>
      <p:sp>
        <p:nvSpPr>
          <p:cNvPr id="25" name="テキスト ボックス 24">
            <a:extLst>
              <a:ext uri="{FF2B5EF4-FFF2-40B4-BE49-F238E27FC236}">
                <a16:creationId xmlns:a16="http://schemas.microsoft.com/office/drawing/2014/main" id="{144C767B-E0AB-4A0A-A5D9-9EA866DCD908}"/>
              </a:ext>
            </a:extLst>
          </p:cNvPr>
          <p:cNvSpPr txBox="1"/>
          <p:nvPr/>
        </p:nvSpPr>
        <p:spPr>
          <a:xfrm>
            <a:off x="6457950" y="6300835"/>
            <a:ext cx="2311581" cy="369332"/>
          </a:xfrm>
          <a:prstGeom prst="rect">
            <a:avLst/>
          </a:prstGeom>
          <a:noFill/>
        </p:spPr>
        <p:txBody>
          <a:bodyPr wrap="square">
            <a:spAutoFit/>
          </a:bodyPr>
          <a:lstStyle/>
          <a:p>
            <a:r>
              <a:rPr kumimoji="1" lang="ja-JP" altLang="en-US">
                <a:latin typeface="ヒラギノ丸ゴ Pro W4" panose="020F0400000000000000" pitchFamily="34" charset="-128"/>
                <a:ea typeface="ヒラギノ丸ゴ Pro W4" panose="020F0400000000000000" pitchFamily="34" charset="-128"/>
              </a:rPr>
              <a:t> 非大蛇行時年平均</a:t>
            </a:r>
          </a:p>
        </p:txBody>
      </p:sp>
      <p:sp>
        <p:nvSpPr>
          <p:cNvPr id="15" name="四角形: 角を丸くする 14">
            <a:extLst>
              <a:ext uri="{FF2B5EF4-FFF2-40B4-BE49-F238E27FC236}">
                <a16:creationId xmlns:a16="http://schemas.microsoft.com/office/drawing/2014/main" id="{C63E85BA-750E-44BB-8FA4-A609B431FF98}"/>
              </a:ext>
            </a:extLst>
          </p:cNvPr>
          <p:cNvSpPr/>
          <p:nvPr/>
        </p:nvSpPr>
        <p:spPr>
          <a:xfrm>
            <a:off x="385000" y="6300835"/>
            <a:ext cx="4422127" cy="461665"/>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17" name="テキスト ボックス 16">
            <a:extLst>
              <a:ext uri="{FF2B5EF4-FFF2-40B4-BE49-F238E27FC236}">
                <a16:creationId xmlns:a16="http://schemas.microsoft.com/office/drawing/2014/main" id="{42BC264B-C4A2-4083-A08B-3C4C9231FC25}"/>
              </a:ext>
            </a:extLst>
          </p:cNvPr>
          <p:cNvSpPr txBox="1"/>
          <p:nvPr/>
        </p:nvSpPr>
        <p:spPr>
          <a:xfrm>
            <a:off x="395570" y="6315813"/>
            <a:ext cx="4516060" cy="461665"/>
          </a:xfrm>
          <a:prstGeom prst="rect">
            <a:avLst/>
          </a:prstGeom>
          <a:noFill/>
        </p:spPr>
        <p:txBody>
          <a:bodyPr wrap="square">
            <a:spAutoFit/>
          </a:bodyPr>
          <a:lstStyle/>
          <a:p>
            <a:r>
              <a:rPr lang="ja-JP" altLang="en-US" sz="2400">
                <a:latin typeface="ヒラギノ丸ゴ Pro W4" panose="020F0400000000000000" pitchFamily="34" charset="-128"/>
                <a:ea typeface="ヒラギノ丸ゴ Pro W4" panose="020F0400000000000000" pitchFamily="34" charset="-128"/>
              </a:rPr>
              <a:t>暖水塊，冷水塊の箇所と一致？</a:t>
            </a:r>
            <a:endParaRPr lang="ja-JP" altLang="en-US" sz="2400"/>
          </a:p>
        </p:txBody>
      </p:sp>
    </p:spTree>
    <p:extLst>
      <p:ext uri="{BB962C8B-B14F-4D97-AF65-F5344CB8AC3E}">
        <p14:creationId xmlns:p14="http://schemas.microsoft.com/office/powerpoint/2010/main" val="27877723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図 23" descr="マップ が含まれている画像&#10;&#10;自動的に生成された説明">
            <a:extLst>
              <a:ext uri="{FF2B5EF4-FFF2-40B4-BE49-F238E27FC236}">
                <a16:creationId xmlns:a16="http://schemas.microsoft.com/office/drawing/2014/main" id="{0240BA89-B92C-4E6F-B33F-50516929EDB6}"/>
              </a:ext>
            </a:extLst>
          </p:cNvPr>
          <p:cNvPicPr>
            <a:picLocks noChangeAspect="1"/>
          </p:cNvPicPr>
          <p:nvPr/>
        </p:nvPicPr>
        <p:blipFill rotWithShape="1">
          <a:blip r:embed="rId2">
            <a:extLst>
              <a:ext uri="{28A0092B-C50C-407E-A947-70E740481C1C}">
                <a14:useLocalDpi xmlns:a14="http://schemas.microsoft.com/office/drawing/2010/main" val="0"/>
              </a:ext>
            </a:extLst>
          </a:blip>
          <a:srcRect l="89207" t="4176"/>
          <a:stretch/>
        </p:blipFill>
        <p:spPr>
          <a:xfrm>
            <a:off x="8580255" y="794700"/>
            <a:ext cx="515521" cy="3628578"/>
          </a:xfrm>
          <a:prstGeom prst="rect">
            <a:avLst/>
          </a:prstGeom>
        </p:spPr>
      </p:pic>
      <p:pic>
        <p:nvPicPr>
          <p:cNvPr id="3" name="図 23" descr="マップ が含まれている画像&#10;&#10;自動的に生成された説明">
            <a:extLst>
              <a:ext uri="{FF2B5EF4-FFF2-40B4-BE49-F238E27FC236}">
                <a16:creationId xmlns:a16="http://schemas.microsoft.com/office/drawing/2014/main" id="{4CF03313-3E2B-4C3C-A42B-85E37A6168B3}"/>
              </a:ext>
            </a:extLst>
          </p:cNvPr>
          <p:cNvPicPr>
            <a:picLocks noChangeAspect="1"/>
          </p:cNvPicPr>
          <p:nvPr/>
        </p:nvPicPr>
        <p:blipFill rotWithShape="1">
          <a:blip r:embed="rId2">
            <a:extLst>
              <a:ext uri="{28A0092B-C50C-407E-A947-70E740481C1C}">
                <a14:useLocalDpi xmlns:a14="http://schemas.microsoft.com/office/drawing/2010/main" val="0"/>
              </a:ext>
            </a:extLst>
          </a:blip>
          <a:srcRect l="89207" t="4176"/>
          <a:stretch/>
        </p:blipFill>
        <p:spPr>
          <a:xfrm>
            <a:off x="8596509" y="765471"/>
            <a:ext cx="546328" cy="3845421"/>
          </a:xfrm>
          <a:prstGeom prst="rect">
            <a:avLst/>
          </a:prstGeom>
        </p:spPr>
      </p:pic>
      <p:pic>
        <p:nvPicPr>
          <p:cNvPr id="5" name="図 4" descr="マップ&#10;&#10;自動的に生成された説明">
            <a:extLst>
              <a:ext uri="{FF2B5EF4-FFF2-40B4-BE49-F238E27FC236}">
                <a16:creationId xmlns:a16="http://schemas.microsoft.com/office/drawing/2014/main" id="{7F265969-F942-47A9-BC18-81BAEB743A82}"/>
              </a:ext>
            </a:extLst>
          </p:cNvPr>
          <p:cNvPicPr>
            <a:picLocks noChangeAspect="1"/>
          </p:cNvPicPr>
          <p:nvPr/>
        </p:nvPicPr>
        <p:blipFill rotWithShape="1">
          <a:blip r:embed="rId3">
            <a:extLst>
              <a:ext uri="{28A0092B-C50C-407E-A947-70E740481C1C}">
                <a14:useLocalDpi xmlns:a14="http://schemas.microsoft.com/office/drawing/2010/main" val="0"/>
              </a:ext>
            </a:extLst>
          </a:blip>
          <a:srcRect t="4201" r="12218"/>
          <a:stretch/>
        </p:blipFill>
        <p:spPr>
          <a:xfrm>
            <a:off x="-6264" y="829205"/>
            <a:ext cx="4051533" cy="3585028"/>
          </a:xfrm>
          <a:prstGeom prst="rect">
            <a:avLst/>
          </a:prstGeom>
        </p:spPr>
      </p:pic>
      <p:sp>
        <p:nvSpPr>
          <p:cNvPr id="8" name="四角形: 角を丸くする 7">
            <a:extLst>
              <a:ext uri="{FF2B5EF4-FFF2-40B4-BE49-F238E27FC236}">
                <a16:creationId xmlns:a16="http://schemas.microsoft.com/office/drawing/2014/main" id="{DC6BDCB2-FC3A-480E-A822-13176F9CD1CC}"/>
              </a:ext>
            </a:extLst>
          </p:cNvPr>
          <p:cNvSpPr/>
          <p:nvPr/>
        </p:nvSpPr>
        <p:spPr>
          <a:xfrm>
            <a:off x="250158" y="4538748"/>
            <a:ext cx="7987580" cy="2183363"/>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23" name="四角形: 角を丸くする 22">
            <a:extLst>
              <a:ext uri="{FF2B5EF4-FFF2-40B4-BE49-F238E27FC236}">
                <a16:creationId xmlns:a16="http://schemas.microsoft.com/office/drawing/2014/main" id="{A68CFF81-833A-4CF1-823C-62856B20F010}"/>
              </a:ext>
            </a:extLst>
          </p:cNvPr>
          <p:cNvSpPr/>
          <p:nvPr/>
        </p:nvSpPr>
        <p:spPr>
          <a:xfrm>
            <a:off x="4721542" y="5376027"/>
            <a:ext cx="4202338" cy="1353626"/>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pic>
        <p:nvPicPr>
          <p:cNvPr id="18" name="図 17" descr="マップ&#10;&#10;自動的に生成された説明">
            <a:extLst>
              <a:ext uri="{FF2B5EF4-FFF2-40B4-BE49-F238E27FC236}">
                <a16:creationId xmlns:a16="http://schemas.microsoft.com/office/drawing/2014/main" id="{4BBF6E3C-93F8-414B-B254-FA2228BC5741}"/>
              </a:ext>
            </a:extLst>
          </p:cNvPr>
          <p:cNvPicPr>
            <a:picLocks noChangeAspect="1"/>
          </p:cNvPicPr>
          <p:nvPr/>
        </p:nvPicPr>
        <p:blipFill rotWithShape="1">
          <a:blip r:embed="rId4">
            <a:extLst>
              <a:ext uri="{28A0092B-C50C-407E-A947-70E740481C1C}">
                <a14:useLocalDpi xmlns:a14="http://schemas.microsoft.com/office/drawing/2010/main" val="0"/>
              </a:ext>
            </a:extLst>
          </a:blip>
          <a:srcRect l="-1" t="3704" r="16673"/>
          <a:stretch/>
        </p:blipFill>
        <p:spPr>
          <a:xfrm>
            <a:off x="4828376" y="854336"/>
            <a:ext cx="3803308" cy="3484588"/>
          </a:xfrm>
          <a:prstGeom prst="rect">
            <a:avLst/>
          </a:prstGeom>
        </p:spPr>
      </p:pic>
      <p:sp>
        <p:nvSpPr>
          <p:cNvPr id="2" name="タイトル 1">
            <a:extLst>
              <a:ext uri="{FF2B5EF4-FFF2-40B4-BE49-F238E27FC236}">
                <a16:creationId xmlns:a16="http://schemas.microsoft.com/office/drawing/2014/main" id="{00B5B064-EC63-4BF5-BF0E-7200B3D19091}"/>
              </a:ext>
            </a:extLst>
          </p:cNvPr>
          <p:cNvSpPr>
            <a:spLocks noGrp="1"/>
          </p:cNvSpPr>
          <p:nvPr>
            <p:ph type="title"/>
          </p:nvPr>
        </p:nvSpPr>
        <p:spPr/>
        <p:txBody>
          <a:bodyPr/>
          <a:lstStyle/>
          <a:p>
            <a:r>
              <a:rPr kumimoji="1" lang="ja-JP" altLang="en-US"/>
              <a:t>大蛇行，非大蛇行の比</a:t>
            </a:r>
          </a:p>
        </p:txBody>
      </p:sp>
      <p:sp>
        <p:nvSpPr>
          <p:cNvPr id="4" name="スライド番号プレースホルダー 3">
            <a:extLst>
              <a:ext uri="{FF2B5EF4-FFF2-40B4-BE49-F238E27FC236}">
                <a16:creationId xmlns:a16="http://schemas.microsoft.com/office/drawing/2014/main" id="{F5ABD759-D54C-49A9-A5F5-BA59957BB076}"/>
              </a:ext>
            </a:extLst>
          </p:cNvPr>
          <p:cNvSpPr>
            <a:spLocks noGrp="1"/>
          </p:cNvSpPr>
          <p:nvPr>
            <p:ph type="sldNum" sz="quarter" idx="12"/>
          </p:nvPr>
        </p:nvSpPr>
        <p:spPr/>
        <p:txBody>
          <a:bodyPr/>
          <a:lstStyle/>
          <a:p>
            <a:endParaRPr kumimoji="1" lang="ja-JP" altLang="en-US"/>
          </a:p>
        </p:txBody>
      </p:sp>
      <p:sp>
        <p:nvSpPr>
          <p:cNvPr id="9" name="テキスト ボックス 8">
            <a:extLst>
              <a:ext uri="{FF2B5EF4-FFF2-40B4-BE49-F238E27FC236}">
                <a16:creationId xmlns:a16="http://schemas.microsoft.com/office/drawing/2014/main" id="{C26322F3-3780-42DE-99C9-5CFF8AA668B7}"/>
              </a:ext>
            </a:extLst>
          </p:cNvPr>
          <p:cNvSpPr txBox="1"/>
          <p:nvPr/>
        </p:nvSpPr>
        <p:spPr>
          <a:xfrm>
            <a:off x="409303" y="4629014"/>
            <a:ext cx="7886701" cy="2031325"/>
          </a:xfrm>
          <a:prstGeom prst="rect">
            <a:avLst/>
          </a:prstGeom>
          <a:noFill/>
        </p:spPr>
        <p:txBody>
          <a:bodyPr wrap="square">
            <a:spAutoFit/>
          </a:bodyPr>
          <a:lstStyle/>
          <a:p>
            <a:r>
              <a:rPr lang="ja-JP" altLang="en-US" dirty="0">
                <a:latin typeface="ヒラギノ丸ゴ Pro W4" panose="020F0400000000000000" pitchFamily="34" charset="-128"/>
                <a:ea typeface="ヒラギノ丸ゴ Pro W4" panose="020F0400000000000000" pitchFamily="34" charset="-128"/>
              </a:rPr>
              <a:t>年平均落雷数の</a:t>
            </a:r>
            <a:r>
              <a:rPr lang="ja-JP" altLang="en-US" dirty="0">
                <a:highlight>
                  <a:srgbClr val="FFFF00"/>
                </a:highlight>
                <a:latin typeface="ヒラギノ丸ゴ Pro W4" panose="020F0400000000000000" pitchFamily="34" charset="-128"/>
                <a:ea typeface="ヒラギノ丸ゴ Pro W4" panose="020F0400000000000000" pitchFamily="34" charset="-128"/>
              </a:rPr>
              <a:t>大蛇行と非大蛇行の比</a:t>
            </a:r>
            <a:r>
              <a:rPr lang="ja-JP" altLang="en-US" dirty="0">
                <a:latin typeface="ヒラギノ丸ゴ Pro W4" panose="020F0400000000000000" pitchFamily="34" charset="-128"/>
                <a:ea typeface="ヒラギノ丸ゴ Pro W4" panose="020F0400000000000000" pitchFamily="34" charset="-128"/>
              </a:rPr>
              <a:t>を計算</a:t>
            </a:r>
            <a:endParaRPr lang="en-US" altLang="ja-JP" dirty="0">
              <a:latin typeface="ヒラギノ丸ゴ Pro W4" panose="020F0400000000000000" pitchFamily="34" charset="-128"/>
              <a:ea typeface="ヒラギノ丸ゴ Pro W4" panose="020F0400000000000000" pitchFamily="34" charset="-128"/>
            </a:endParaRPr>
          </a:p>
          <a:p>
            <a:r>
              <a:rPr lang="ja-JP" altLang="en-US" dirty="0">
                <a:latin typeface="ヒラギノ丸ゴ Pro W4" panose="020F0400000000000000" pitchFamily="34" charset="-128"/>
                <a:ea typeface="ヒラギノ丸ゴ Pro W4" panose="020F0400000000000000" pitchFamily="34" charset="-128"/>
              </a:rPr>
              <a:t>落雷数の増減が少ない場所でも，非大蛇行時の数に比べ大蛇行時では何倍増えた，減ったのかを知ることができる</a:t>
            </a:r>
            <a:endParaRPr lang="en-US" altLang="ja-JP" dirty="0">
              <a:latin typeface="ヒラギノ丸ゴ Pro W4" panose="020F0400000000000000" pitchFamily="34" charset="-128"/>
              <a:ea typeface="ヒラギノ丸ゴ Pro W4" panose="020F0400000000000000" pitchFamily="34" charset="-128"/>
            </a:endParaRPr>
          </a:p>
          <a:p>
            <a:endParaRPr lang="en-US" altLang="ja-JP" dirty="0">
              <a:latin typeface="ヒラギノ丸ゴ Pro W4" panose="020F0400000000000000" pitchFamily="34" charset="-128"/>
              <a:ea typeface="ヒラギノ丸ゴ Pro W4" panose="020F0400000000000000" pitchFamily="34" charset="-128"/>
            </a:endParaRPr>
          </a:p>
          <a:p>
            <a:r>
              <a:rPr lang="ja-JP" altLang="en-US" dirty="0">
                <a:latin typeface="ヒラギノ丸ゴ Pro W4" panose="020F0400000000000000" pitchFamily="34" charset="-128"/>
                <a:ea typeface="ヒラギノ丸ゴ Pro W4" panose="020F0400000000000000" pitchFamily="34" charset="-128"/>
              </a:rPr>
              <a:t>大蛇行時では</a:t>
            </a:r>
            <a:endParaRPr lang="en-US" altLang="ja-JP" dirty="0">
              <a:latin typeface="ヒラギノ丸ゴ Pro W4" panose="020F0400000000000000" pitchFamily="34" charset="-128"/>
              <a:ea typeface="ヒラギノ丸ゴ Pro W4" panose="020F0400000000000000" pitchFamily="34" charset="-128"/>
            </a:endParaRPr>
          </a:p>
          <a:p>
            <a:r>
              <a:rPr lang="ja-JP" altLang="en-US" dirty="0">
                <a:latin typeface="ヒラギノ丸ゴ Pro W4" panose="020F0400000000000000" pitchFamily="34" charset="-128"/>
                <a:ea typeface="ヒラギノ丸ゴ Pro W4" panose="020F0400000000000000" pitchFamily="34" charset="-128"/>
              </a:rPr>
              <a:t>暖水塊で約</a:t>
            </a:r>
            <a:r>
              <a:rPr lang="ja-JP" altLang="en-US" dirty="0">
                <a:highlight>
                  <a:srgbClr val="FFFF00"/>
                </a:highlight>
                <a:latin typeface="ヒラギノ丸ゴ Pro W4" panose="020F0400000000000000" pitchFamily="34" charset="-128"/>
                <a:ea typeface="ヒラギノ丸ゴ Pro W4" panose="020F0400000000000000" pitchFamily="34" charset="-128"/>
              </a:rPr>
              <a:t>５</a:t>
            </a:r>
            <a:r>
              <a:rPr lang="ja-JP" altLang="en-US" dirty="0">
                <a:latin typeface="ヒラギノ丸ゴ Pro W4" panose="020F0400000000000000" pitchFamily="34" charset="-128"/>
                <a:ea typeface="ヒラギノ丸ゴ Pro W4" panose="020F0400000000000000" pitchFamily="34" charset="-128"/>
              </a:rPr>
              <a:t>倍以上（＞関東陸上）</a:t>
            </a:r>
            <a:endParaRPr lang="en-US" altLang="ja-JP" dirty="0">
              <a:latin typeface="ヒラギノ丸ゴ Pro W4" panose="020F0400000000000000" pitchFamily="34" charset="-128"/>
              <a:ea typeface="ヒラギノ丸ゴ Pro W4" panose="020F0400000000000000" pitchFamily="34" charset="-128"/>
            </a:endParaRPr>
          </a:p>
          <a:p>
            <a:r>
              <a:rPr lang="ja-JP" altLang="en-US" dirty="0">
                <a:latin typeface="ヒラギノ丸ゴ Pro W4" panose="020F0400000000000000" pitchFamily="34" charset="-128"/>
                <a:ea typeface="ヒラギノ丸ゴ Pro W4" panose="020F0400000000000000" pitchFamily="34" charset="-128"/>
              </a:rPr>
              <a:t>冷水塊で約</a:t>
            </a:r>
            <a:r>
              <a:rPr lang="en-US" altLang="ja-JP" dirty="0">
                <a:highlight>
                  <a:srgbClr val="FFFF00"/>
                </a:highlight>
                <a:latin typeface="ヒラギノ丸ゴ Pro W4" panose="020F0400000000000000" pitchFamily="34" charset="-128"/>
                <a:ea typeface="ヒラギノ丸ゴ Pro W4" panose="020F0400000000000000" pitchFamily="34" charset="-128"/>
              </a:rPr>
              <a:t>1/2</a:t>
            </a:r>
            <a:r>
              <a:rPr lang="ja-JP" altLang="en-US" dirty="0">
                <a:latin typeface="ヒラギノ丸ゴ Pro W4" panose="020F0400000000000000" pitchFamily="34" charset="-128"/>
                <a:ea typeface="ヒラギノ丸ゴ Pro W4" panose="020F0400000000000000" pitchFamily="34" charset="-128"/>
              </a:rPr>
              <a:t>倍以下</a:t>
            </a:r>
            <a:endParaRPr lang="en-US" altLang="ja-JP" dirty="0">
              <a:latin typeface="ヒラギノ丸ゴ Pro W4" panose="020F0400000000000000" pitchFamily="34" charset="-128"/>
              <a:ea typeface="ヒラギノ丸ゴ Pro W4" panose="020F0400000000000000" pitchFamily="34" charset="-128"/>
            </a:endParaRPr>
          </a:p>
        </p:txBody>
      </p:sp>
      <p:sp>
        <p:nvSpPr>
          <p:cNvPr id="10" name="テキスト ボックス 9">
            <a:extLst>
              <a:ext uri="{FF2B5EF4-FFF2-40B4-BE49-F238E27FC236}">
                <a16:creationId xmlns:a16="http://schemas.microsoft.com/office/drawing/2014/main" id="{8F87AF44-B9C6-481F-B7C4-500193106254}"/>
              </a:ext>
            </a:extLst>
          </p:cNvPr>
          <p:cNvSpPr txBox="1"/>
          <p:nvPr/>
        </p:nvSpPr>
        <p:spPr>
          <a:xfrm>
            <a:off x="6664266" y="3860033"/>
            <a:ext cx="2530960" cy="369332"/>
          </a:xfrm>
          <a:prstGeom prst="rect">
            <a:avLst/>
          </a:prstGeom>
          <a:noFill/>
        </p:spPr>
        <p:txBody>
          <a:bodyPr wrap="square">
            <a:spAutoFit/>
          </a:bodyPr>
          <a:lstStyle/>
          <a:p>
            <a:r>
              <a:rPr kumimoji="1" lang="ja-JP" altLang="en-US">
                <a:latin typeface="ヒラギノ丸ゴ Pro W4" panose="020F0400000000000000" pitchFamily="34" charset="-128"/>
                <a:ea typeface="ヒラギノ丸ゴ Pro W4" panose="020F0400000000000000" pitchFamily="34" charset="-128"/>
              </a:rPr>
              <a:t>大蛇行ー非大蛇行</a:t>
            </a:r>
          </a:p>
        </p:txBody>
      </p:sp>
      <p:sp>
        <p:nvSpPr>
          <p:cNvPr id="11" name="テキスト ボックス 10">
            <a:extLst>
              <a:ext uri="{FF2B5EF4-FFF2-40B4-BE49-F238E27FC236}">
                <a16:creationId xmlns:a16="http://schemas.microsoft.com/office/drawing/2014/main" id="{778FA85D-E310-4FCD-AAB5-EA3ABB402751}"/>
              </a:ext>
            </a:extLst>
          </p:cNvPr>
          <p:cNvSpPr txBox="1"/>
          <p:nvPr/>
        </p:nvSpPr>
        <p:spPr>
          <a:xfrm>
            <a:off x="2060806" y="3839839"/>
            <a:ext cx="2511182" cy="369332"/>
          </a:xfrm>
          <a:prstGeom prst="rect">
            <a:avLst/>
          </a:prstGeom>
          <a:noFill/>
        </p:spPr>
        <p:txBody>
          <a:bodyPr wrap="square">
            <a:spAutoFit/>
          </a:bodyPr>
          <a:lstStyle/>
          <a:p>
            <a:r>
              <a:rPr kumimoji="1" lang="ja-JP" altLang="en-US">
                <a:latin typeface="ヒラギノ丸ゴ Pro W4" panose="020F0400000000000000" pitchFamily="34" charset="-128"/>
                <a:ea typeface="ヒラギノ丸ゴ Pro W4" panose="020F0400000000000000" pitchFamily="34" charset="-128"/>
              </a:rPr>
              <a:t>大蛇行</a:t>
            </a:r>
            <a:r>
              <a:rPr kumimoji="1" lang="en-US" altLang="ja-JP">
                <a:latin typeface="ヒラギノ丸ゴ Pro W4" panose="020F0400000000000000" pitchFamily="34" charset="-128"/>
                <a:ea typeface="ヒラギノ丸ゴ Pro W4" panose="020F0400000000000000" pitchFamily="34" charset="-128"/>
              </a:rPr>
              <a:t>/</a:t>
            </a:r>
            <a:r>
              <a:rPr kumimoji="1" lang="ja-JP" altLang="en-US">
                <a:latin typeface="ヒラギノ丸ゴ Pro W4" panose="020F0400000000000000" pitchFamily="34" charset="-128"/>
                <a:ea typeface="ヒラギノ丸ゴ Pro W4" panose="020F0400000000000000" pitchFamily="34" charset="-128"/>
              </a:rPr>
              <a:t>非大蛇行</a:t>
            </a:r>
          </a:p>
        </p:txBody>
      </p:sp>
      <p:sp>
        <p:nvSpPr>
          <p:cNvPr id="14" name="テキスト ボックス 13">
            <a:extLst>
              <a:ext uri="{FF2B5EF4-FFF2-40B4-BE49-F238E27FC236}">
                <a16:creationId xmlns:a16="http://schemas.microsoft.com/office/drawing/2014/main" id="{EB1E25B0-746E-485E-A25F-6480E98153CA}"/>
              </a:ext>
            </a:extLst>
          </p:cNvPr>
          <p:cNvSpPr txBox="1"/>
          <p:nvPr/>
        </p:nvSpPr>
        <p:spPr>
          <a:xfrm>
            <a:off x="8237738" y="128347"/>
            <a:ext cx="975932" cy="461665"/>
          </a:xfrm>
          <a:prstGeom prst="rect">
            <a:avLst/>
          </a:prstGeom>
          <a:noFill/>
        </p:spPr>
        <p:txBody>
          <a:bodyPr wrap="square">
            <a:spAutoFit/>
          </a:bodyPr>
          <a:lstStyle/>
          <a:p>
            <a:r>
              <a:rPr kumimoji="1" lang="en-US" altLang="ja-JP" sz="2400">
                <a:latin typeface="ヒラギノ丸ゴ Pro W4" panose="020F0400000000000000" pitchFamily="34" charset="-128"/>
                <a:ea typeface="ヒラギノ丸ゴ Pro W4" panose="020F0400000000000000" pitchFamily="34" charset="-128"/>
              </a:rPr>
              <a:t>6/15</a:t>
            </a:r>
            <a:endParaRPr kumimoji="1" lang="ja-JP" altLang="en-US" sz="2400">
              <a:latin typeface="ヒラギノ丸ゴ Pro W4" panose="020F0400000000000000" pitchFamily="34" charset="-128"/>
              <a:ea typeface="ヒラギノ丸ゴ Pro W4" panose="020F0400000000000000" pitchFamily="34" charset="-128"/>
            </a:endParaRPr>
          </a:p>
        </p:txBody>
      </p:sp>
      <p:sp>
        <p:nvSpPr>
          <p:cNvPr id="15" name="テキスト ボックス 14">
            <a:extLst>
              <a:ext uri="{FF2B5EF4-FFF2-40B4-BE49-F238E27FC236}">
                <a16:creationId xmlns:a16="http://schemas.microsoft.com/office/drawing/2014/main" id="{B64EA458-46BB-4489-8A58-A474C073B4BD}"/>
              </a:ext>
            </a:extLst>
          </p:cNvPr>
          <p:cNvSpPr txBox="1"/>
          <p:nvPr/>
        </p:nvSpPr>
        <p:spPr>
          <a:xfrm>
            <a:off x="4702332" y="5448587"/>
            <a:ext cx="4264775" cy="1200329"/>
          </a:xfrm>
          <a:prstGeom prst="rect">
            <a:avLst/>
          </a:prstGeom>
          <a:noFill/>
        </p:spPr>
        <p:txBody>
          <a:bodyPr wrap="square">
            <a:spAutoFit/>
          </a:bodyPr>
          <a:lstStyle/>
          <a:p>
            <a:r>
              <a:rPr lang="ja-JP" altLang="en-US" dirty="0">
                <a:latin typeface="ヒラギノ丸ゴ Pro W4" panose="020F0400000000000000" pitchFamily="34" charset="-128"/>
                <a:ea typeface="ヒラギノ丸ゴ Pro W4" panose="020F0400000000000000" pitchFamily="34" charset="-128"/>
              </a:rPr>
              <a:t>黒潮大蛇行による海面水温の上昇，低下が落雷数に影響を及ぼす？</a:t>
            </a:r>
            <a:endParaRPr lang="en-US" altLang="ja-JP" dirty="0">
              <a:latin typeface="ヒラギノ丸ゴ Pro W4" panose="020F0400000000000000" pitchFamily="34" charset="-128"/>
              <a:ea typeface="ヒラギノ丸ゴ Pro W4" panose="020F0400000000000000" pitchFamily="34" charset="-128"/>
            </a:endParaRPr>
          </a:p>
          <a:p>
            <a:r>
              <a:rPr lang="ja-JP" altLang="en-US" dirty="0">
                <a:latin typeface="ヒラギノ丸ゴ Pro W4" panose="020F0400000000000000" pitchFamily="34" charset="-128"/>
                <a:ea typeface="ヒラギノ丸ゴ Pro W4" panose="020F0400000000000000" pitchFamily="34" charset="-128"/>
              </a:rPr>
              <a:t>→潜熱フラックス，気温，風速，</a:t>
            </a:r>
            <a:r>
              <a:rPr lang="en-US" altLang="ja-JP" dirty="0">
                <a:latin typeface="ヒラギノ丸ゴ Pro W4" panose="020F0400000000000000" pitchFamily="34" charset="-128"/>
                <a:ea typeface="ヒラギノ丸ゴ Pro W4" panose="020F0400000000000000" pitchFamily="34" charset="-128"/>
              </a:rPr>
              <a:t>CAPE</a:t>
            </a:r>
            <a:r>
              <a:rPr lang="ja-JP" altLang="en-US" dirty="0">
                <a:latin typeface="ヒラギノ丸ゴ Pro W4" panose="020F0400000000000000" pitchFamily="34" charset="-128"/>
                <a:ea typeface="ヒラギノ丸ゴ Pro W4" panose="020F0400000000000000" pitchFamily="34" charset="-128"/>
              </a:rPr>
              <a:t>，降水量を比較</a:t>
            </a:r>
            <a:endParaRPr lang="en-US" altLang="ja-JP" dirty="0">
              <a:latin typeface="ヒラギノ丸ゴ Pro W4" panose="020F0400000000000000" pitchFamily="34" charset="-128"/>
              <a:ea typeface="ヒラギノ丸ゴ Pro W4" panose="020F0400000000000000" pitchFamily="34" charset="-128"/>
            </a:endParaRPr>
          </a:p>
        </p:txBody>
      </p:sp>
      <p:pic>
        <p:nvPicPr>
          <p:cNvPr id="19" name="図 18" descr="マップ&#10;&#10;自動的に生成された説明">
            <a:extLst>
              <a:ext uri="{FF2B5EF4-FFF2-40B4-BE49-F238E27FC236}">
                <a16:creationId xmlns:a16="http://schemas.microsoft.com/office/drawing/2014/main" id="{1B064CE3-6616-4989-9F05-89BFBDC934DD}"/>
              </a:ext>
            </a:extLst>
          </p:cNvPr>
          <p:cNvPicPr>
            <a:picLocks noChangeAspect="1"/>
          </p:cNvPicPr>
          <p:nvPr/>
        </p:nvPicPr>
        <p:blipFill rotWithShape="1">
          <a:blip r:embed="rId5">
            <a:extLst>
              <a:ext uri="{28A0092B-C50C-407E-A947-70E740481C1C}">
                <a14:useLocalDpi xmlns:a14="http://schemas.microsoft.com/office/drawing/2010/main" val="0"/>
              </a:ext>
            </a:extLst>
          </a:blip>
          <a:srcRect l="91748" t="13403" r="-152" b="11778"/>
          <a:stretch/>
        </p:blipFill>
        <p:spPr>
          <a:xfrm>
            <a:off x="4008665" y="980106"/>
            <a:ext cx="422961" cy="3072329"/>
          </a:xfrm>
          <a:prstGeom prst="rect">
            <a:avLst/>
          </a:prstGeom>
        </p:spPr>
      </p:pic>
      <p:sp>
        <p:nvSpPr>
          <p:cNvPr id="12" name="テキスト ボックス 11">
            <a:extLst>
              <a:ext uri="{FF2B5EF4-FFF2-40B4-BE49-F238E27FC236}">
                <a16:creationId xmlns:a16="http://schemas.microsoft.com/office/drawing/2014/main" id="{E3ADC18D-28AD-4DAC-ADE2-CD1C942960AF}"/>
              </a:ext>
            </a:extLst>
          </p:cNvPr>
          <p:cNvSpPr txBox="1"/>
          <p:nvPr/>
        </p:nvSpPr>
        <p:spPr>
          <a:xfrm>
            <a:off x="3859912" y="804153"/>
            <a:ext cx="1049637" cy="307777"/>
          </a:xfrm>
          <a:prstGeom prst="rect">
            <a:avLst/>
          </a:prstGeom>
          <a:noFill/>
        </p:spPr>
        <p:txBody>
          <a:bodyPr wrap="square">
            <a:spAutoFit/>
          </a:bodyPr>
          <a:lstStyle/>
          <a:p>
            <a:r>
              <a:rPr kumimoji="1" lang="ja-JP" altLang="en-US" sz="1400">
                <a:latin typeface="ヒラギノ丸ゴ Pro W4" panose="020F0400000000000000" pitchFamily="34" charset="-128"/>
                <a:ea typeface="ヒラギノ丸ゴ Pro W4" panose="020F0400000000000000" pitchFamily="34" charset="-128"/>
              </a:rPr>
              <a:t>大蛇行 多</a:t>
            </a:r>
          </a:p>
        </p:txBody>
      </p:sp>
      <p:sp>
        <p:nvSpPr>
          <p:cNvPr id="13" name="テキスト ボックス 12">
            <a:extLst>
              <a:ext uri="{FF2B5EF4-FFF2-40B4-BE49-F238E27FC236}">
                <a16:creationId xmlns:a16="http://schemas.microsoft.com/office/drawing/2014/main" id="{001BBCC6-A621-4337-A89F-A5077DBD6FAA}"/>
              </a:ext>
            </a:extLst>
          </p:cNvPr>
          <p:cNvSpPr txBox="1"/>
          <p:nvPr/>
        </p:nvSpPr>
        <p:spPr>
          <a:xfrm>
            <a:off x="3822994" y="3948481"/>
            <a:ext cx="1221121" cy="307777"/>
          </a:xfrm>
          <a:prstGeom prst="rect">
            <a:avLst/>
          </a:prstGeom>
          <a:noFill/>
        </p:spPr>
        <p:txBody>
          <a:bodyPr wrap="square">
            <a:spAutoFit/>
          </a:bodyPr>
          <a:lstStyle/>
          <a:p>
            <a:r>
              <a:rPr kumimoji="1" lang="ja-JP" altLang="en-US" sz="1400">
                <a:latin typeface="ヒラギノ丸ゴ Pro W4" panose="020F0400000000000000" pitchFamily="34" charset="-128"/>
                <a:ea typeface="ヒラギノ丸ゴ Pro W4" panose="020F0400000000000000" pitchFamily="34" charset="-128"/>
              </a:rPr>
              <a:t>非大蛇行 多</a:t>
            </a:r>
          </a:p>
        </p:txBody>
      </p:sp>
      <p:grpSp>
        <p:nvGrpSpPr>
          <p:cNvPr id="20" name="グループ化 19">
            <a:extLst>
              <a:ext uri="{FF2B5EF4-FFF2-40B4-BE49-F238E27FC236}">
                <a16:creationId xmlns:a16="http://schemas.microsoft.com/office/drawing/2014/main" id="{07AD369A-2CBE-48E4-8D9A-609FD6C05C36}"/>
              </a:ext>
            </a:extLst>
          </p:cNvPr>
          <p:cNvGrpSpPr/>
          <p:nvPr/>
        </p:nvGrpSpPr>
        <p:grpSpPr>
          <a:xfrm>
            <a:off x="1744134" y="2534920"/>
            <a:ext cx="997161" cy="508642"/>
            <a:chOff x="1718760" y="2637588"/>
            <a:chExt cx="871255" cy="460123"/>
          </a:xfrm>
        </p:grpSpPr>
        <p:sp>
          <p:nvSpPr>
            <p:cNvPr id="21" name="楕円 20">
              <a:extLst>
                <a:ext uri="{FF2B5EF4-FFF2-40B4-BE49-F238E27FC236}">
                  <a16:creationId xmlns:a16="http://schemas.microsoft.com/office/drawing/2014/main" id="{BC1372CE-9A83-45FA-AC21-D136C8336363}"/>
                </a:ext>
              </a:extLst>
            </p:cNvPr>
            <p:cNvSpPr/>
            <p:nvPr/>
          </p:nvSpPr>
          <p:spPr>
            <a:xfrm rot="815324">
              <a:off x="1718760" y="2799888"/>
              <a:ext cx="580201" cy="297823"/>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楕円 21">
              <a:extLst>
                <a:ext uri="{FF2B5EF4-FFF2-40B4-BE49-F238E27FC236}">
                  <a16:creationId xmlns:a16="http://schemas.microsoft.com/office/drawing/2014/main" id="{1A188F14-B604-4CED-9A19-A56BCB1D8E2F}"/>
                </a:ext>
              </a:extLst>
            </p:cNvPr>
            <p:cNvSpPr/>
            <p:nvPr/>
          </p:nvSpPr>
          <p:spPr>
            <a:xfrm rot="557671">
              <a:off x="2077926" y="2637588"/>
              <a:ext cx="512089" cy="284481"/>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24430995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図 13" descr="ダイアグラム&#10;&#10;自動的に生成された説明">
            <a:extLst>
              <a:ext uri="{FF2B5EF4-FFF2-40B4-BE49-F238E27FC236}">
                <a16:creationId xmlns:a16="http://schemas.microsoft.com/office/drawing/2014/main" id="{E192A70C-43C3-4FBF-B406-864D9D47317C}"/>
              </a:ext>
            </a:extLst>
          </p:cNvPr>
          <p:cNvPicPr>
            <a:picLocks noChangeAspect="1"/>
          </p:cNvPicPr>
          <p:nvPr/>
        </p:nvPicPr>
        <p:blipFill rotWithShape="1">
          <a:blip r:embed="rId3">
            <a:extLst>
              <a:ext uri="{28A0092B-C50C-407E-A947-70E740481C1C}">
                <a14:useLocalDpi xmlns:a14="http://schemas.microsoft.com/office/drawing/2010/main" val="0"/>
              </a:ext>
            </a:extLst>
          </a:blip>
          <a:srcRect t="11086" r="7559" b="7989"/>
          <a:stretch/>
        </p:blipFill>
        <p:spPr>
          <a:xfrm>
            <a:off x="4553194" y="4054675"/>
            <a:ext cx="4275325" cy="2796425"/>
          </a:xfrm>
          <a:prstGeom prst="rect">
            <a:avLst/>
          </a:prstGeom>
        </p:spPr>
      </p:pic>
      <p:pic>
        <p:nvPicPr>
          <p:cNvPr id="12" name="図 11" descr="ダイアグラム&#10;&#10;自動的に生成された説明">
            <a:extLst>
              <a:ext uri="{FF2B5EF4-FFF2-40B4-BE49-F238E27FC236}">
                <a16:creationId xmlns:a16="http://schemas.microsoft.com/office/drawing/2014/main" id="{BA01EB7F-F771-4B47-B419-FABAFEE1709D}"/>
              </a:ext>
            </a:extLst>
          </p:cNvPr>
          <p:cNvPicPr>
            <a:picLocks noChangeAspect="1"/>
          </p:cNvPicPr>
          <p:nvPr/>
        </p:nvPicPr>
        <p:blipFill rotWithShape="1">
          <a:blip r:embed="rId4">
            <a:extLst>
              <a:ext uri="{28A0092B-C50C-407E-A947-70E740481C1C}">
                <a14:useLocalDpi xmlns:a14="http://schemas.microsoft.com/office/drawing/2010/main" val="0"/>
              </a:ext>
            </a:extLst>
          </a:blip>
          <a:srcRect t="11086" r="7600" b="7070"/>
          <a:stretch/>
        </p:blipFill>
        <p:spPr>
          <a:xfrm>
            <a:off x="19298" y="4061905"/>
            <a:ext cx="4255681" cy="2816430"/>
          </a:xfrm>
          <a:prstGeom prst="rect">
            <a:avLst/>
          </a:prstGeom>
        </p:spPr>
      </p:pic>
      <p:pic>
        <p:nvPicPr>
          <p:cNvPr id="10" name="図 9" descr="ダイアグラム, マップ&#10;&#10;自動的に生成された説明">
            <a:extLst>
              <a:ext uri="{FF2B5EF4-FFF2-40B4-BE49-F238E27FC236}">
                <a16:creationId xmlns:a16="http://schemas.microsoft.com/office/drawing/2014/main" id="{642341C2-2F3A-420A-81AF-7129B4790A95}"/>
              </a:ext>
            </a:extLst>
          </p:cNvPr>
          <p:cNvPicPr>
            <a:picLocks noChangeAspect="1"/>
          </p:cNvPicPr>
          <p:nvPr/>
        </p:nvPicPr>
        <p:blipFill rotWithShape="1">
          <a:blip r:embed="rId5">
            <a:extLst>
              <a:ext uri="{28A0092B-C50C-407E-A947-70E740481C1C}">
                <a14:useLocalDpi xmlns:a14="http://schemas.microsoft.com/office/drawing/2010/main" val="0"/>
              </a:ext>
            </a:extLst>
          </a:blip>
          <a:srcRect t="10282" r="9401" b="7375"/>
          <a:stretch/>
        </p:blipFill>
        <p:spPr>
          <a:xfrm>
            <a:off x="4566209" y="931387"/>
            <a:ext cx="4272513" cy="2842675"/>
          </a:xfrm>
          <a:prstGeom prst="rect">
            <a:avLst/>
          </a:prstGeom>
        </p:spPr>
      </p:pic>
      <p:pic>
        <p:nvPicPr>
          <p:cNvPr id="6" name="図 5" descr="ダイアグラム&#10;&#10;自動的に生成された説明">
            <a:extLst>
              <a:ext uri="{FF2B5EF4-FFF2-40B4-BE49-F238E27FC236}">
                <a16:creationId xmlns:a16="http://schemas.microsoft.com/office/drawing/2014/main" id="{596B418D-0193-48DF-985E-4EE7D357BB85}"/>
              </a:ext>
            </a:extLst>
          </p:cNvPr>
          <p:cNvPicPr>
            <a:picLocks noChangeAspect="1"/>
          </p:cNvPicPr>
          <p:nvPr/>
        </p:nvPicPr>
        <p:blipFill rotWithShape="1">
          <a:blip r:embed="rId6">
            <a:extLst>
              <a:ext uri="{28A0092B-C50C-407E-A947-70E740481C1C}">
                <a14:useLocalDpi xmlns:a14="http://schemas.microsoft.com/office/drawing/2010/main" val="0"/>
              </a:ext>
            </a:extLst>
          </a:blip>
          <a:srcRect l="2182" t="18843" r="15465" b="10537"/>
          <a:stretch/>
        </p:blipFill>
        <p:spPr>
          <a:xfrm>
            <a:off x="12694" y="955473"/>
            <a:ext cx="4262285" cy="2824364"/>
          </a:xfrm>
          <a:prstGeom prst="rect">
            <a:avLst/>
          </a:prstGeom>
        </p:spPr>
      </p:pic>
      <p:pic>
        <p:nvPicPr>
          <p:cNvPr id="24" name="図 23" descr="ダイアグラム&#10;&#10;自動的に生成された説明">
            <a:extLst>
              <a:ext uri="{FF2B5EF4-FFF2-40B4-BE49-F238E27FC236}">
                <a16:creationId xmlns:a16="http://schemas.microsoft.com/office/drawing/2014/main" id="{CE5EAD28-C220-4EA7-9FAD-B04530FB5ABE}"/>
              </a:ext>
            </a:extLst>
          </p:cNvPr>
          <p:cNvPicPr>
            <a:picLocks noChangeAspect="1"/>
          </p:cNvPicPr>
          <p:nvPr/>
        </p:nvPicPr>
        <p:blipFill rotWithShape="1">
          <a:blip r:embed="rId7">
            <a:extLst>
              <a:ext uri="{28A0092B-C50C-407E-A947-70E740481C1C}">
                <a14:useLocalDpi xmlns:a14="http://schemas.microsoft.com/office/drawing/2010/main" val="0"/>
              </a:ext>
            </a:extLst>
          </a:blip>
          <a:srcRect l="90808" t="5000"/>
          <a:stretch/>
        </p:blipFill>
        <p:spPr>
          <a:xfrm>
            <a:off x="8747015" y="770351"/>
            <a:ext cx="376932" cy="3123288"/>
          </a:xfrm>
          <a:prstGeom prst="rect">
            <a:avLst/>
          </a:prstGeom>
        </p:spPr>
      </p:pic>
      <p:sp>
        <p:nvSpPr>
          <p:cNvPr id="2" name="タイトル 1">
            <a:extLst>
              <a:ext uri="{FF2B5EF4-FFF2-40B4-BE49-F238E27FC236}">
                <a16:creationId xmlns:a16="http://schemas.microsoft.com/office/drawing/2014/main" id="{F456381F-F39B-419C-B455-5BA56CA04CDC}"/>
              </a:ext>
            </a:extLst>
          </p:cNvPr>
          <p:cNvSpPr>
            <a:spLocks noGrp="1"/>
          </p:cNvSpPr>
          <p:nvPr>
            <p:ph type="title"/>
          </p:nvPr>
        </p:nvSpPr>
        <p:spPr>
          <a:xfrm>
            <a:off x="65314" y="-252413"/>
            <a:ext cx="9078685" cy="1325563"/>
          </a:xfrm>
        </p:spPr>
        <p:txBody>
          <a:bodyPr>
            <a:normAutofit/>
          </a:bodyPr>
          <a:lstStyle/>
          <a:p>
            <a:r>
              <a:rPr kumimoji="1" lang="ja-JP" altLang="en-US" sz="2800"/>
              <a:t>大蛇行ー非大蛇行</a:t>
            </a:r>
            <a:r>
              <a:rPr kumimoji="1" lang="ja-JP" altLang="en-US" sz="2400"/>
              <a:t>（</a:t>
            </a:r>
            <a:r>
              <a:rPr kumimoji="1" lang="en-US" altLang="ja-JP" sz="2000"/>
              <a:t>2m</a:t>
            </a:r>
            <a:r>
              <a:rPr kumimoji="1" lang="ja-JP" altLang="en-US" sz="2000"/>
              <a:t>気温，風速，潜熱フラックス，</a:t>
            </a:r>
            <a:r>
              <a:rPr kumimoji="1" lang="en-US" altLang="ja-JP" sz="2000"/>
              <a:t>CAPE</a:t>
            </a:r>
            <a:r>
              <a:rPr kumimoji="1" lang="ja-JP" altLang="en-US" sz="2000"/>
              <a:t>）</a:t>
            </a:r>
          </a:p>
        </p:txBody>
      </p:sp>
      <p:sp>
        <p:nvSpPr>
          <p:cNvPr id="4" name="スライド番号プレースホルダー 3">
            <a:extLst>
              <a:ext uri="{FF2B5EF4-FFF2-40B4-BE49-F238E27FC236}">
                <a16:creationId xmlns:a16="http://schemas.microsoft.com/office/drawing/2014/main" id="{8C0BD5EE-0AEB-4A4C-8A9C-8071BC7F9D3A}"/>
              </a:ext>
            </a:extLst>
          </p:cNvPr>
          <p:cNvSpPr>
            <a:spLocks noGrp="1"/>
          </p:cNvSpPr>
          <p:nvPr>
            <p:ph type="sldNum" sz="quarter" idx="12"/>
          </p:nvPr>
        </p:nvSpPr>
        <p:spPr>
          <a:xfrm>
            <a:off x="6626909" y="5991600"/>
            <a:ext cx="2070068" cy="370375"/>
          </a:xfrm>
        </p:spPr>
        <p:txBody>
          <a:bodyPr/>
          <a:lstStyle/>
          <a:p>
            <a:endParaRPr kumimoji="1" lang="ja-JP" altLang="en-US"/>
          </a:p>
        </p:txBody>
      </p:sp>
      <p:grpSp>
        <p:nvGrpSpPr>
          <p:cNvPr id="8" name="グループ化 7">
            <a:extLst>
              <a:ext uri="{FF2B5EF4-FFF2-40B4-BE49-F238E27FC236}">
                <a16:creationId xmlns:a16="http://schemas.microsoft.com/office/drawing/2014/main" id="{B072F262-7908-4E4D-B39F-865B49449BC8}"/>
              </a:ext>
            </a:extLst>
          </p:cNvPr>
          <p:cNvGrpSpPr/>
          <p:nvPr/>
        </p:nvGrpSpPr>
        <p:grpSpPr>
          <a:xfrm>
            <a:off x="1682413" y="4884496"/>
            <a:ext cx="1825780" cy="953068"/>
            <a:chOff x="6313610" y="2478531"/>
            <a:chExt cx="1825780" cy="953068"/>
          </a:xfrm>
        </p:grpSpPr>
        <p:sp>
          <p:nvSpPr>
            <p:cNvPr id="21" name="楕円 20">
              <a:extLst>
                <a:ext uri="{FF2B5EF4-FFF2-40B4-BE49-F238E27FC236}">
                  <a16:creationId xmlns:a16="http://schemas.microsoft.com/office/drawing/2014/main" id="{63B57013-D9FC-43F4-BA0F-B6FA02CB48F4}"/>
                </a:ext>
              </a:extLst>
            </p:cNvPr>
            <p:cNvSpPr/>
            <p:nvPr/>
          </p:nvSpPr>
          <p:spPr>
            <a:xfrm>
              <a:off x="6313610" y="2908997"/>
              <a:ext cx="1057561" cy="522602"/>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楕円 21">
              <a:extLst>
                <a:ext uri="{FF2B5EF4-FFF2-40B4-BE49-F238E27FC236}">
                  <a16:creationId xmlns:a16="http://schemas.microsoft.com/office/drawing/2014/main" id="{760317D5-67B1-4771-9BE1-C8D3E5C193BB}"/>
                </a:ext>
              </a:extLst>
            </p:cNvPr>
            <p:cNvSpPr/>
            <p:nvPr/>
          </p:nvSpPr>
          <p:spPr>
            <a:xfrm>
              <a:off x="7081829" y="2478531"/>
              <a:ext cx="1057561" cy="522602"/>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3" name="テキスト ボックス 22">
            <a:extLst>
              <a:ext uri="{FF2B5EF4-FFF2-40B4-BE49-F238E27FC236}">
                <a16:creationId xmlns:a16="http://schemas.microsoft.com/office/drawing/2014/main" id="{7336043F-B6E2-40A9-BAF6-7E274454FCCB}"/>
              </a:ext>
            </a:extLst>
          </p:cNvPr>
          <p:cNvSpPr txBox="1"/>
          <p:nvPr/>
        </p:nvSpPr>
        <p:spPr>
          <a:xfrm>
            <a:off x="8072272" y="204548"/>
            <a:ext cx="1481028" cy="461665"/>
          </a:xfrm>
          <a:prstGeom prst="rect">
            <a:avLst/>
          </a:prstGeom>
          <a:noFill/>
        </p:spPr>
        <p:txBody>
          <a:bodyPr wrap="square">
            <a:spAutoFit/>
          </a:bodyPr>
          <a:lstStyle/>
          <a:p>
            <a:r>
              <a:rPr kumimoji="1" lang="en-US" altLang="ja-JP" sz="2400">
                <a:latin typeface="ヒラギノ丸ゴ Pro W4" panose="020F0400000000000000" pitchFamily="34" charset="-128"/>
                <a:ea typeface="ヒラギノ丸ゴ Pro W4" panose="020F0400000000000000" pitchFamily="34" charset="-128"/>
              </a:rPr>
              <a:t>7/15</a:t>
            </a:r>
            <a:endParaRPr kumimoji="1" lang="ja-JP" altLang="en-US" sz="2400">
              <a:latin typeface="ヒラギノ丸ゴ Pro W4" panose="020F0400000000000000" pitchFamily="34" charset="-128"/>
              <a:ea typeface="ヒラギノ丸ゴ Pro W4" panose="020F0400000000000000" pitchFamily="34" charset="-128"/>
            </a:endParaRPr>
          </a:p>
        </p:txBody>
      </p:sp>
      <p:grpSp>
        <p:nvGrpSpPr>
          <p:cNvPr id="25" name="グループ化 24">
            <a:extLst>
              <a:ext uri="{FF2B5EF4-FFF2-40B4-BE49-F238E27FC236}">
                <a16:creationId xmlns:a16="http://schemas.microsoft.com/office/drawing/2014/main" id="{9B3BABC6-4620-494A-9C30-34ABB7D980DD}"/>
              </a:ext>
            </a:extLst>
          </p:cNvPr>
          <p:cNvGrpSpPr/>
          <p:nvPr/>
        </p:nvGrpSpPr>
        <p:grpSpPr>
          <a:xfrm>
            <a:off x="6267490" y="1882512"/>
            <a:ext cx="1825780" cy="953068"/>
            <a:chOff x="6313610" y="2478531"/>
            <a:chExt cx="1825780" cy="953068"/>
          </a:xfrm>
        </p:grpSpPr>
        <p:sp>
          <p:nvSpPr>
            <p:cNvPr id="26" name="楕円 25">
              <a:extLst>
                <a:ext uri="{FF2B5EF4-FFF2-40B4-BE49-F238E27FC236}">
                  <a16:creationId xmlns:a16="http://schemas.microsoft.com/office/drawing/2014/main" id="{64636E2E-1795-4873-B811-A3E65F197E84}"/>
                </a:ext>
              </a:extLst>
            </p:cNvPr>
            <p:cNvSpPr/>
            <p:nvPr/>
          </p:nvSpPr>
          <p:spPr>
            <a:xfrm>
              <a:off x="6313610" y="2908997"/>
              <a:ext cx="1057561" cy="522602"/>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楕円 26">
              <a:extLst>
                <a:ext uri="{FF2B5EF4-FFF2-40B4-BE49-F238E27FC236}">
                  <a16:creationId xmlns:a16="http://schemas.microsoft.com/office/drawing/2014/main" id="{E2FA8C63-5B5B-4058-A7D5-A5A4DE6B1021}"/>
                </a:ext>
              </a:extLst>
            </p:cNvPr>
            <p:cNvSpPr/>
            <p:nvPr/>
          </p:nvSpPr>
          <p:spPr>
            <a:xfrm>
              <a:off x="7081829" y="2478531"/>
              <a:ext cx="1057561" cy="522602"/>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8" name="吹き出し: 円形 27">
            <a:extLst>
              <a:ext uri="{FF2B5EF4-FFF2-40B4-BE49-F238E27FC236}">
                <a16:creationId xmlns:a16="http://schemas.microsoft.com/office/drawing/2014/main" id="{E2BA21FE-C588-42B9-A371-62F467BE9896}"/>
              </a:ext>
            </a:extLst>
          </p:cNvPr>
          <p:cNvSpPr/>
          <p:nvPr/>
        </p:nvSpPr>
        <p:spPr>
          <a:xfrm>
            <a:off x="5504363" y="1215232"/>
            <a:ext cx="1425489" cy="675412"/>
          </a:xfrm>
          <a:prstGeom prst="wedgeEllipseCallout">
            <a:avLst>
              <a:gd name="adj1" fmla="val 56758"/>
              <a:gd name="adj2" fmla="val 54155"/>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テキスト ボックス 33">
            <a:extLst>
              <a:ext uri="{FF2B5EF4-FFF2-40B4-BE49-F238E27FC236}">
                <a16:creationId xmlns:a16="http://schemas.microsoft.com/office/drawing/2014/main" id="{DB0C3324-16D5-4667-9E3E-89CB68F940B9}"/>
              </a:ext>
            </a:extLst>
          </p:cNvPr>
          <p:cNvSpPr txBox="1"/>
          <p:nvPr/>
        </p:nvSpPr>
        <p:spPr>
          <a:xfrm>
            <a:off x="5503750" y="1366313"/>
            <a:ext cx="1319632" cy="369332"/>
          </a:xfrm>
          <a:prstGeom prst="rect">
            <a:avLst/>
          </a:prstGeom>
          <a:noFill/>
        </p:spPr>
        <p:txBody>
          <a:bodyPr wrap="square">
            <a:spAutoFit/>
          </a:bodyPr>
          <a:lstStyle/>
          <a:p>
            <a:r>
              <a:rPr lang="ja-JP" altLang="en-US" sz="1800">
                <a:latin typeface="ヒラギノ丸ゴ Pro W4" panose="020F0400000000000000" pitchFamily="34" charset="-128"/>
                <a:ea typeface="ヒラギノ丸ゴ Pro W4" panose="020F0400000000000000" pitchFamily="34" charset="-128"/>
              </a:rPr>
              <a:t>約</a:t>
            </a:r>
            <a:r>
              <a:rPr lang="en-US" altLang="ja-JP" sz="1800">
                <a:latin typeface="ヒラギノ丸ゴ Pro W4" panose="020F0400000000000000" pitchFamily="34" charset="-128"/>
                <a:ea typeface="ヒラギノ丸ゴ Pro W4" panose="020F0400000000000000" pitchFamily="34" charset="-128"/>
              </a:rPr>
              <a:t>0.3m/s</a:t>
            </a:r>
            <a:endParaRPr lang="ja-JP" altLang="en-US"/>
          </a:p>
        </p:txBody>
      </p:sp>
      <p:sp>
        <p:nvSpPr>
          <p:cNvPr id="37" name="吹き出し: 円形 36">
            <a:extLst>
              <a:ext uri="{FF2B5EF4-FFF2-40B4-BE49-F238E27FC236}">
                <a16:creationId xmlns:a16="http://schemas.microsoft.com/office/drawing/2014/main" id="{5974D985-C4ED-4282-983D-8C2078975E7E}"/>
              </a:ext>
            </a:extLst>
          </p:cNvPr>
          <p:cNvSpPr/>
          <p:nvPr/>
        </p:nvSpPr>
        <p:spPr>
          <a:xfrm>
            <a:off x="7189076" y="2844575"/>
            <a:ext cx="1425489" cy="675412"/>
          </a:xfrm>
          <a:prstGeom prst="wedgeEllipseCallout">
            <a:avLst>
              <a:gd name="adj1" fmla="val -46491"/>
              <a:gd name="adj2" fmla="val -58974"/>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テキスト ボックス 35">
            <a:extLst>
              <a:ext uri="{FF2B5EF4-FFF2-40B4-BE49-F238E27FC236}">
                <a16:creationId xmlns:a16="http://schemas.microsoft.com/office/drawing/2014/main" id="{661AB958-53DF-4AAB-9A5B-162A22DD0073}"/>
              </a:ext>
            </a:extLst>
          </p:cNvPr>
          <p:cNvSpPr txBox="1"/>
          <p:nvPr/>
        </p:nvSpPr>
        <p:spPr>
          <a:xfrm>
            <a:off x="7189076" y="2997615"/>
            <a:ext cx="1348914" cy="369332"/>
          </a:xfrm>
          <a:prstGeom prst="rect">
            <a:avLst/>
          </a:prstGeom>
          <a:noFill/>
        </p:spPr>
        <p:txBody>
          <a:bodyPr wrap="square">
            <a:spAutoFit/>
          </a:bodyPr>
          <a:lstStyle/>
          <a:p>
            <a:r>
              <a:rPr lang="ja-JP" altLang="en-US" sz="1800">
                <a:latin typeface="ヒラギノ丸ゴ Pro W4" panose="020F0400000000000000" pitchFamily="34" charset="-128"/>
                <a:ea typeface="ヒラギノ丸ゴ Pro W4" panose="020F0400000000000000" pitchFamily="34" charset="-128"/>
              </a:rPr>
              <a:t>約</a:t>
            </a:r>
            <a:r>
              <a:rPr lang="en-US" altLang="ja-JP" sz="1800">
                <a:latin typeface="ヒラギノ丸ゴ Pro W4" panose="020F0400000000000000" pitchFamily="34" charset="-128"/>
                <a:ea typeface="ヒラギノ丸ゴ Pro W4" panose="020F0400000000000000" pitchFamily="34" charset="-128"/>
              </a:rPr>
              <a:t>0.5m/s</a:t>
            </a:r>
            <a:endParaRPr lang="ja-JP" altLang="en-US"/>
          </a:p>
        </p:txBody>
      </p:sp>
      <p:sp>
        <p:nvSpPr>
          <p:cNvPr id="38" name="吹き出し: 円形 37">
            <a:extLst>
              <a:ext uri="{FF2B5EF4-FFF2-40B4-BE49-F238E27FC236}">
                <a16:creationId xmlns:a16="http://schemas.microsoft.com/office/drawing/2014/main" id="{03808154-4A5D-483C-AAB4-4A51C22F9A99}"/>
              </a:ext>
            </a:extLst>
          </p:cNvPr>
          <p:cNvSpPr/>
          <p:nvPr/>
        </p:nvSpPr>
        <p:spPr>
          <a:xfrm>
            <a:off x="2450633" y="5878048"/>
            <a:ext cx="1597322" cy="675412"/>
          </a:xfrm>
          <a:prstGeom prst="wedgeEllipseCallout">
            <a:avLst>
              <a:gd name="adj1" fmla="val -39041"/>
              <a:gd name="adj2" fmla="val -5804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吹き出し: 円形 39">
            <a:extLst>
              <a:ext uri="{FF2B5EF4-FFF2-40B4-BE49-F238E27FC236}">
                <a16:creationId xmlns:a16="http://schemas.microsoft.com/office/drawing/2014/main" id="{E9ED9FDD-A21B-42A4-95D1-9040B8FCB36B}"/>
              </a:ext>
            </a:extLst>
          </p:cNvPr>
          <p:cNvSpPr/>
          <p:nvPr/>
        </p:nvSpPr>
        <p:spPr>
          <a:xfrm>
            <a:off x="787440" y="4223653"/>
            <a:ext cx="1575118" cy="675412"/>
          </a:xfrm>
          <a:prstGeom prst="wedgeEllipseCallout">
            <a:avLst>
              <a:gd name="adj1" fmla="val 56758"/>
              <a:gd name="adj2" fmla="val 54155"/>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 name="テキスト ボックス 40">
            <a:extLst>
              <a:ext uri="{FF2B5EF4-FFF2-40B4-BE49-F238E27FC236}">
                <a16:creationId xmlns:a16="http://schemas.microsoft.com/office/drawing/2014/main" id="{CCF3CAC7-A608-4590-B758-916935ECA78C}"/>
              </a:ext>
            </a:extLst>
          </p:cNvPr>
          <p:cNvSpPr txBox="1"/>
          <p:nvPr/>
        </p:nvSpPr>
        <p:spPr>
          <a:xfrm>
            <a:off x="805616" y="4374734"/>
            <a:ext cx="1612488" cy="369332"/>
          </a:xfrm>
          <a:prstGeom prst="rect">
            <a:avLst/>
          </a:prstGeom>
          <a:noFill/>
        </p:spPr>
        <p:txBody>
          <a:bodyPr wrap="square">
            <a:spAutoFit/>
          </a:bodyPr>
          <a:lstStyle/>
          <a:p>
            <a:r>
              <a:rPr lang="ja-JP" altLang="en-US" sz="1800">
                <a:latin typeface="ヒラギノ丸ゴ Pro W4" panose="020F0400000000000000" pitchFamily="34" charset="-128"/>
                <a:ea typeface="ヒラギノ丸ゴ Pro W4" panose="020F0400000000000000" pitchFamily="34" charset="-128"/>
              </a:rPr>
              <a:t>約</a:t>
            </a:r>
            <a:r>
              <a:rPr lang="en-US" altLang="ja-JP" sz="1800">
                <a:latin typeface="ヒラギノ丸ゴ Pro W4" panose="020F0400000000000000" pitchFamily="34" charset="-128"/>
                <a:ea typeface="ヒラギノ丸ゴ Pro W4" panose="020F0400000000000000" pitchFamily="34" charset="-128"/>
              </a:rPr>
              <a:t>50W</a:t>
            </a:r>
            <a:r>
              <a:rPr lang="en-US" altLang="ja-JP">
                <a:latin typeface="ヒラギノ丸ゴ Pro W4" panose="020F0400000000000000" pitchFamily="34" charset="-128"/>
                <a:ea typeface="ヒラギノ丸ゴ Pro W4" panose="020F0400000000000000" pitchFamily="34" charset="-128"/>
              </a:rPr>
              <a:t>/m²</a:t>
            </a:r>
            <a:endParaRPr lang="ja-JP" altLang="en-US"/>
          </a:p>
        </p:txBody>
      </p:sp>
      <p:sp>
        <p:nvSpPr>
          <p:cNvPr id="42" name="テキスト ボックス 41">
            <a:extLst>
              <a:ext uri="{FF2B5EF4-FFF2-40B4-BE49-F238E27FC236}">
                <a16:creationId xmlns:a16="http://schemas.microsoft.com/office/drawing/2014/main" id="{661A1871-53B4-4FB1-8DB0-454D6A6FB737}"/>
              </a:ext>
            </a:extLst>
          </p:cNvPr>
          <p:cNvSpPr txBox="1"/>
          <p:nvPr/>
        </p:nvSpPr>
        <p:spPr>
          <a:xfrm>
            <a:off x="2488551" y="6057142"/>
            <a:ext cx="1612488" cy="369332"/>
          </a:xfrm>
          <a:prstGeom prst="rect">
            <a:avLst/>
          </a:prstGeom>
          <a:noFill/>
        </p:spPr>
        <p:txBody>
          <a:bodyPr wrap="square">
            <a:spAutoFit/>
          </a:bodyPr>
          <a:lstStyle/>
          <a:p>
            <a:r>
              <a:rPr lang="ja-JP" altLang="en-US" sz="1800">
                <a:latin typeface="ヒラギノ丸ゴ Pro W4" panose="020F0400000000000000" pitchFamily="34" charset="-128"/>
                <a:ea typeface="ヒラギノ丸ゴ Pro W4" panose="020F0400000000000000" pitchFamily="34" charset="-128"/>
              </a:rPr>
              <a:t>約</a:t>
            </a:r>
            <a:r>
              <a:rPr lang="en-US" altLang="ja-JP" sz="1800">
                <a:latin typeface="ヒラギノ丸ゴ Pro W4" panose="020F0400000000000000" pitchFamily="34" charset="-128"/>
                <a:ea typeface="ヒラギノ丸ゴ Pro W4" panose="020F0400000000000000" pitchFamily="34" charset="-128"/>
              </a:rPr>
              <a:t>60W</a:t>
            </a:r>
            <a:r>
              <a:rPr lang="en-US" altLang="ja-JP">
                <a:latin typeface="ヒラギノ丸ゴ Pro W4" panose="020F0400000000000000" pitchFamily="34" charset="-128"/>
                <a:ea typeface="ヒラギノ丸ゴ Pro W4" panose="020F0400000000000000" pitchFamily="34" charset="-128"/>
              </a:rPr>
              <a:t>/m²</a:t>
            </a:r>
            <a:endParaRPr lang="ja-JP" altLang="en-US"/>
          </a:p>
        </p:txBody>
      </p:sp>
      <p:pic>
        <p:nvPicPr>
          <p:cNvPr id="47" name="図 46" descr="ダイアグラム, マップ&#10;&#10;自動的に生成された説明">
            <a:extLst>
              <a:ext uri="{FF2B5EF4-FFF2-40B4-BE49-F238E27FC236}">
                <a16:creationId xmlns:a16="http://schemas.microsoft.com/office/drawing/2014/main" id="{6A3E1735-3FC9-4A3B-8DAE-06956ADD3E11}"/>
              </a:ext>
            </a:extLst>
          </p:cNvPr>
          <p:cNvPicPr>
            <a:picLocks noChangeAspect="1"/>
          </p:cNvPicPr>
          <p:nvPr/>
        </p:nvPicPr>
        <p:blipFill rotWithShape="1">
          <a:blip r:embed="rId8">
            <a:extLst>
              <a:ext uri="{28A0092B-C50C-407E-A947-70E740481C1C}">
                <a14:useLocalDpi xmlns:a14="http://schemas.microsoft.com/office/drawing/2010/main" val="0"/>
              </a:ext>
            </a:extLst>
          </a:blip>
          <a:srcRect l="91412" t="4622"/>
          <a:stretch/>
        </p:blipFill>
        <p:spPr>
          <a:xfrm>
            <a:off x="8750219" y="3837701"/>
            <a:ext cx="342990" cy="3114551"/>
          </a:xfrm>
          <a:prstGeom prst="rect">
            <a:avLst/>
          </a:prstGeom>
        </p:spPr>
      </p:pic>
      <p:pic>
        <p:nvPicPr>
          <p:cNvPr id="48" name="コンテンツ プレースホルダー 5" descr="ダイアグラム&#10;&#10;自動的に生成された説明">
            <a:extLst>
              <a:ext uri="{FF2B5EF4-FFF2-40B4-BE49-F238E27FC236}">
                <a16:creationId xmlns:a16="http://schemas.microsoft.com/office/drawing/2014/main" id="{61ED5CDC-0D0D-4E93-AD18-0ED88A245411}"/>
              </a:ext>
            </a:extLst>
          </p:cNvPr>
          <p:cNvPicPr>
            <a:picLocks noChangeAspect="1"/>
          </p:cNvPicPr>
          <p:nvPr/>
        </p:nvPicPr>
        <p:blipFill rotWithShape="1">
          <a:blip r:embed="rId9">
            <a:extLst>
              <a:ext uri="{28A0092B-C50C-407E-A947-70E740481C1C}">
                <a14:useLocalDpi xmlns:a14="http://schemas.microsoft.com/office/drawing/2010/main" val="0"/>
              </a:ext>
            </a:extLst>
          </a:blip>
          <a:srcRect l="91166" t="4947"/>
          <a:stretch/>
        </p:blipFill>
        <p:spPr>
          <a:xfrm>
            <a:off x="4092184" y="773383"/>
            <a:ext cx="369059" cy="3222064"/>
          </a:xfrm>
          <a:prstGeom prst="rect">
            <a:avLst/>
          </a:prstGeom>
        </p:spPr>
      </p:pic>
      <p:grpSp>
        <p:nvGrpSpPr>
          <p:cNvPr id="49" name="グループ化 48">
            <a:extLst>
              <a:ext uri="{FF2B5EF4-FFF2-40B4-BE49-F238E27FC236}">
                <a16:creationId xmlns:a16="http://schemas.microsoft.com/office/drawing/2014/main" id="{37BC6D7F-0C6F-463C-AB2A-0E056E1C2E84}"/>
              </a:ext>
            </a:extLst>
          </p:cNvPr>
          <p:cNvGrpSpPr/>
          <p:nvPr/>
        </p:nvGrpSpPr>
        <p:grpSpPr>
          <a:xfrm>
            <a:off x="1692585" y="1860880"/>
            <a:ext cx="1825780" cy="953068"/>
            <a:chOff x="6313610" y="2478531"/>
            <a:chExt cx="1825780" cy="953068"/>
          </a:xfrm>
        </p:grpSpPr>
        <p:sp>
          <p:nvSpPr>
            <p:cNvPr id="50" name="楕円 49">
              <a:extLst>
                <a:ext uri="{FF2B5EF4-FFF2-40B4-BE49-F238E27FC236}">
                  <a16:creationId xmlns:a16="http://schemas.microsoft.com/office/drawing/2014/main" id="{65D01364-4E18-4A2B-91C3-D30171C822EB}"/>
                </a:ext>
              </a:extLst>
            </p:cNvPr>
            <p:cNvSpPr/>
            <p:nvPr/>
          </p:nvSpPr>
          <p:spPr>
            <a:xfrm>
              <a:off x="6313610" y="2908997"/>
              <a:ext cx="1057561" cy="522602"/>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1" name="楕円 50">
              <a:extLst>
                <a:ext uri="{FF2B5EF4-FFF2-40B4-BE49-F238E27FC236}">
                  <a16:creationId xmlns:a16="http://schemas.microsoft.com/office/drawing/2014/main" id="{7912EBEB-B90C-461E-8DD9-6B0580FB7B43}"/>
                </a:ext>
              </a:extLst>
            </p:cNvPr>
            <p:cNvSpPr/>
            <p:nvPr/>
          </p:nvSpPr>
          <p:spPr>
            <a:xfrm>
              <a:off x="7081829" y="2478531"/>
              <a:ext cx="1057561" cy="522602"/>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52" name="グループ化 51">
            <a:extLst>
              <a:ext uri="{FF2B5EF4-FFF2-40B4-BE49-F238E27FC236}">
                <a16:creationId xmlns:a16="http://schemas.microsoft.com/office/drawing/2014/main" id="{0AEA3ABE-E4B6-4DD6-A9A2-714858F89CFB}"/>
              </a:ext>
            </a:extLst>
          </p:cNvPr>
          <p:cNvGrpSpPr/>
          <p:nvPr/>
        </p:nvGrpSpPr>
        <p:grpSpPr>
          <a:xfrm>
            <a:off x="6289771" y="4871777"/>
            <a:ext cx="1837022" cy="966771"/>
            <a:chOff x="6313610" y="2478531"/>
            <a:chExt cx="1825780" cy="953068"/>
          </a:xfrm>
        </p:grpSpPr>
        <p:sp>
          <p:nvSpPr>
            <p:cNvPr id="53" name="楕円 52">
              <a:extLst>
                <a:ext uri="{FF2B5EF4-FFF2-40B4-BE49-F238E27FC236}">
                  <a16:creationId xmlns:a16="http://schemas.microsoft.com/office/drawing/2014/main" id="{B90DA174-EE46-44A9-BD02-730A886173AC}"/>
                </a:ext>
              </a:extLst>
            </p:cNvPr>
            <p:cNvSpPr/>
            <p:nvPr/>
          </p:nvSpPr>
          <p:spPr>
            <a:xfrm>
              <a:off x="6313610" y="2908997"/>
              <a:ext cx="1057561" cy="522602"/>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4" name="楕円 53">
              <a:extLst>
                <a:ext uri="{FF2B5EF4-FFF2-40B4-BE49-F238E27FC236}">
                  <a16:creationId xmlns:a16="http://schemas.microsoft.com/office/drawing/2014/main" id="{D0B85147-CD8D-4A62-A951-47832521E726}"/>
                </a:ext>
              </a:extLst>
            </p:cNvPr>
            <p:cNvSpPr/>
            <p:nvPr/>
          </p:nvSpPr>
          <p:spPr>
            <a:xfrm>
              <a:off x="7081829" y="2478531"/>
              <a:ext cx="1057561" cy="522602"/>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55" name="吹き出し: 円形 54">
            <a:extLst>
              <a:ext uri="{FF2B5EF4-FFF2-40B4-BE49-F238E27FC236}">
                <a16:creationId xmlns:a16="http://schemas.microsoft.com/office/drawing/2014/main" id="{096A3699-7918-444B-A4A3-51C3A4852BAF}"/>
              </a:ext>
            </a:extLst>
          </p:cNvPr>
          <p:cNvSpPr/>
          <p:nvPr/>
        </p:nvSpPr>
        <p:spPr>
          <a:xfrm>
            <a:off x="2551212" y="2870427"/>
            <a:ext cx="1425489" cy="675412"/>
          </a:xfrm>
          <a:prstGeom prst="wedgeEllipseCallout">
            <a:avLst>
              <a:gd name="adj1" fmla="val -46491"/>
              <a:gd name="adj2" fmla="val -58974"/>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6" name="テキスト ボックス 55">
            <a:extLst>
              <a:ext uri="{FF2B5EF4-FFF2-40B4-BE49-F238E27FC236}">
                <a16:creationId xmlns:a16="http://schemas.microsoft.com/office/drawing/2014/main" id="{68BA4F02-C177-4188-B39A-C5293AE95829}"/>
              </a:ext>
            </a:extLst>
          </p:cNvPr>
          <p:cNvSpPr txBox="1"/>
          <p:nvPr/>
        </p:nvSpPr>
        <p:spPr>
          <a:xfrm>
            <a:off x="2493260" y="3023467"/>
            <a:ext cx="1958410" cy="369332"/>
          </a:xfrm>
          <a:prstGeom prst="rect">
            <a:avLst/>
          </a:prstGeom>
          <a:noFill/>
        </p:spPr>
        <p:txBody>
          <a:bodyPr wrap="square">
            <a:spAutoFit/>
          </a:bodyPr>
          <a:lstStyle/>
          <a:p>
            <a:r>
              <a:rPr lang="ja-JP" altLang="en-US">
                <a:latin typeface="ヒラギノ丸ゴ Pro W4" panose="020F0400000000000000" pitchFamily="34" charset="-128"/>
                <a:ea typeface="ヒラギノ丸ゴ Pro W4" panose="020F0400000000000000" pitchFamily="34" charset="-128"/>
              </a:rPr>
              <a:t>ほぼ変化なし</a:t>
            </a:r>
          </a:p>
        </p:txBody>
      </p:sp>
      <p:sp>
        <p:nvSpPr>
          <p:cNvPr id="57" name="吹き出し: 円形 56">
            <a:extLst>
              <a:ext uri="{FF2B5EF4-FFF2-40B4-BE49-F238E27FC236}">
                <a16:creationId xmlns:a16="http://schemas.microsoft.com/office/drawing/2014/main" id="{2187B90C-A66F-48B8-A097-9A36CBA36507}"/>
              </a:ext>
            </a:extLst>
          </p:cNvPr>
          <p:cNvSpPr/>
          <p:nvPr/>
        </p:nvSpPr>
        <p:spPr>
          <a:xfrm>
            <a:off x="797606" y="1190980"/>
            <a:ext cx="1425489" cy="675412"/>
          </a:xfrm>
          <a:prstGeom prst="wedgeEllipseCallout">
            <a:avLst>
              <a:gd name="adj1" fmla="val 56758"/>
              <a:gd name="adj2" fmla="val 54155"/>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8" name="テキスト ボックス 57">
            <a:extLst>
              <a:ext uri="{FF2B5EF4-FFF2-40B4-BE49-F238E27FC236}">
                <a16:creationId xmlns:a16="http://schemas.microsoft.com/office/drawing/2014/main" id="{75997134-F51D-4894-861B-05B117479BC4}"/>
              </a:ext>
            </a:extLst>
          </p:cNvPr>
          <p:cNvSpPr txBox="1"/>
          <p:nvPr/>
        </p:nvSpPr>
        <p:spPr>
          <a:xfrm>
            <a:off x="796993" y="1342061"/>
            <a:ext cx="1319632" cy="369332"/>
          </a:xfrm>
          <a:prstGeom prst="rect">
            <a:avLst/>
          </a:prstGeom>
          <a:noFill/>
        </p:spPr>
        <p:txBody>
          <a:bodyPr wrap="square">
            <a:spAutoFit/>
          </a:bodyPr>
          <a:lstStyle/>
          <a:p>
            <a:r>
              <a:rPr lang="ja-JP" altLang="en-US" sz="1800">
                <a:latin typeface="ヒラギノ丸ゴ Pro W4" panose="020F0400000000000000" pitchFamily="34" charset="-128"/>
                <a:ea typeface="ヒラギノ丸ゴ Pro W4" panose="020F0400000000000000" pitchFamily="34" charset="-128"/>
              </a:rPr>
              <a:t>約</a:t>
            </a:r>
            <a:r>
              <a:rPr lang="en-US" altLang="ja-JP" sz="1800">
                <a:latin typeface="ヒラギノ丸ゴ Pro W4" panose="020F0400000000000000" pitchFamily="34" charset="-128"/>
                <a:ea typeface="ヒラギノ丸ゴ Pro W4" panose="020F0400000000000000" pitchFamily="34" charset="-128"/>
              </a:rPr>
              <a:t>1.1</a:t>
            </a:r>
            <a:r>
              <a:rPr lang="ja-JP" altLang="en-US" sz="1800">
                <a:latin typeface="ヒラギノ丸ゴ Pro W4" panose="020F0400000000000000" pitchFamily="34" charset="-128"/>
                <a:ea typeface="ヒラギノ丸ゴ Pro W4" panose="020F0400000000000000" pitchFamily="34" charset="-128"/>
              </a:rPr>
              <a:t>℃</a:t>
            </a:r>
            <a:endParaRPr lang="ja-JP" altLang="en-US"/>
          </a:p>
        </p:txBody>
      </p:sp>
      <p:sp>
        <p:nvSpPr>
          <p:cNvPr id="59" name="吹き出し: 円形 58">
            <a:extLst>
              <a:ext uri="{FF2B5EF4-FFF2-40B4-BE49-F238E27FC236}">
                <a16:creationId xmlns:a16="http://schemas.microsoft.com/office/drawing/2014/main" id="{1CA86DD5-C852-4248-B340-55B1D0D744E8}"/>
              </a:ext>
            </a:extLst>
          </p:cNvPr>
          <p:cNvSpPr/>
          <p:nvPr/>
        </p:nvSpPr>
        <p:spPr>
          <a:xfrm>
            <a:off x="5489618" y="4218505"/>
            <a:ext cx="1425489" cy="675412"/>
          </a:xfrm>
          <a:prstGeom prst="wedgeEllipseCallout">
            <a:avLst>
              <a:gd name="adj1" fmla="val 56758"/>
              <a:gd name="adj2" fmla="val 54155"/>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テキスト ボックス 59">
            <a:extLst>
              <a:ext uri="{FF2B5EF4-FFF2-40B4-BE49-F238E27FC236}">
                <a16:creationId xmlns:a16="http://schemas.microsoft.com/office/drawing/2014/main" id="{E6CD1636-E1AF-4A0A-911E-D161B1B4591D}"/>
              </a:ext>
            </a:extLst>
          </p:cNvPr>
          <p:cNvSpPr txBox="1"/>
          <p:nvPr/>
        </p:nvSpPr>
        <p:spPr>
          <a:xfrm>
            <a:off x="5489005" y="4369586"/>
            <a:ext cx="1319632" cy="369332"/>
          </a:xfrm>
          <a:prstGeom prst="rect">
            <a:avLst/>
          </a:prstGeom>
          <a:noFill/>
        </p:spPr>
        <p:txBody>
          <a:bodyPr wrap="square">
            <a:spAutoFit/>
          </a:bodyPr>
          <a:lstStyle/>
          <a:p>
            <a:r>
              <a:rPr lang="ja-JP" altLang="en-US" sz="1800">
                <a:latin typeface="ヒラギノ丸ゴ Pro W4" panose="020F0400000000000000" pitchFamily="34" charset="-128"/>
                <a:ea typeface="ヒラギノ丸ゴ Pro W4" panose="020F0400000000000000" pitchFamily="34" charset="-128"/>
              </a:rPr>
              <a:t>約</a:t>
            </a:r>
            <a:r>
              <a:rPr lang="en-US" altLang="ja-JP" sz="1800">
                <a:latin typeface="ヒラギノ丸ゴ Pro W4" panose="020F0400000000000000" pitchFamily="34" charset="-128"/>
                <a:ea typeface="ヒラギノ丸ゴ Pro W4" panose="020F0400000000000000" pitchFamily="34" charset="-128"/>
              </a:rPr>
              <a:t>30J/kg</a:t>
            </a:r>
            <a:endParaRPr lang="ja-JP" altLang="en-US"/>
          </a:p>
        </p:txBody>
      </p:sp>
      <p:sp>
        <p:nvSpPr>
          <p:cNvPr id="63" name="矢印: 上 62">
            <a:extLst>
              <a:ext uri="{FF2B5EF4-FFF2-40B4-BE49-F238E27FC236}">
                <a16:creationId xmlns:a16="http://schemas.microsoft.com/office/drawing/2014/main" id="{A0A21B53-B0CB-420D-A2FF-CEDB0553AFD4}"/>
              </a:ext>
            </a:extLst>
          </p:cNvPr>
          <p:cNvSpPr/>
          <p:nvPr/>
        </p:nvSpPr>
        <p:spPr>
          <a:xfrm>
            <a:off x="6609038" y="1363852"/>
            <a:ext cx="223244" cy="263208"/>
          </a:xfrm>
          <a:prstGeom prst="upArrow">
            <a:avLst>
              <a:gd name="adj1" fmla="val 50000"/>
              <a:gd name="adj2" fmla="val 50428"/>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4" name="矢印: 上 63">
            <a:extLst>
              <a:ext uri="{FF2B5EF4-FFF2-40B4-BE49-F238E27FC236}">
                <a16:creationId xmlns:a16="http://schemas.microsoft.com/office/drawing/2014/main" id="{14F773DE-7858-42B2-BBBF-C17DDA4C431A}"/>
              </a:ext>
            </a:extLst>
          </p:cNvPr>
          <p:cNvSpPr/>
          <p:nvPr/>
        </p:nvSpPr>
        <p:spPr>
          <a:xfrm>
            <a:off x="2054584" y="4393798"/>
            <a:ext cx="223244" cy="263208"/>
          </a:xfrm>
          <a:prstGeom prst="upArrow">
            <a:avLst>
              <a:gd name="adj1" fmla="val 50000"/>
              <a:gd name="adj2" fmla="val 50428"/>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5" name="矢印: 上 64">
            <a:extLst>
              <a:ext uri="{FF2B5EF4-FFF2-40B4-BE49-F238E27FC236}">
                <a16:creationId xmlns:a16="http://schemas.microsoft.com/office/drawing/2014/main" id="{F08B744A-28B8-4451-BA6C-E576EBA9713E}"/>
              </a:ext>
            </a:extLst>
          </p:cNvPr>
          <p:cNvSpPr/>
          <p:nvPr/>
        </p:nvSpPr>
        <p:spPr>
          <a:xfrm>
            <a:off x="1792723" y="1362438"/>
            <a:ext cx="223244" cy="263208"/>
          </a:xfrm>
          <a:prstGeom prst="upArrow">
            <a:avLst>
              <a:gd name="adj1" fmla="val 50000"/>
              <a:gd name="adj2" fmla="val 50428"/>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6" name="矢印: 上 65">
            <a:extLst>
              <a:ext uri="{FF2B5EF4-FFF2-40B4-BE49-F238E27FC236}">
                <a16:creationId xmlns:a16="http://schemas.microsoft.com/office/drawing/2014/main" id="{BC081B9B-5840-43D5-AB6E-4AE4C4C5110A}"/>
              </a:ext>
            </a:extLst>
          </p:cNvPr>
          <p:cNvSpPr/>
          <p:nvPr/>
        </p:nvSpPr>
        <p:spPr>
          <a:xfrm>
            <a:off x="6666462" y="4401108"/>
            <a:ext cx="223244" cy="263208"/>
          </a:xfrm>
          <a:prstGeom prst="upArrow">
            <a:avLst>
              <a:gd name="adj1" fmla="val 50000"/>
              <a:gd name="adj2" fmla="val 50428"/>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7" name="矢印: 上 66">
            <a:extLst>
              <a:ext uri="{FF2B5EF4-FFF2-40B4-BE49-F238E27FC236}">
                <a16:creationId xmlns:a16="http://schemas.microsoft.com/office/drawing/2014/main" id="{3E8CD2F4-4D76-48A9-A639-104667F7156B}"/>
              </a:ext>
            </a:extLst>
          </p:cNvPr>
          <p:cNvSpPr/>
          <p:nvPr/>
        </p:nvSpPr>
        <p:spPr>
          <a:xfrm rot="10800000">
            <a:off x="8306895" y="3061709"/>
            <a:ext cx="223244" cy="263208"/>
          </a:xfrm>
          <a:prstGeom prst="upArrow">
            <a:avLst>
              <a:gd name="adj1" fmla="val 50000"/>
              <a:gd name="adj2" fmla="val 5042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8" name="矢印: 上 67">
            <a:extLst>
              <a:ext uri="{FF2B5EF4-FFF2-40B4-BE49-F238E27FC236}">
                <a16:creationId xmlns:a16="http://schemas.microsoft.com/office/drawing/2014/main" id="{F02F67E2-ED6A-4C6A-B512-C49CCC4D6C43}"/>
              </a:ext>
            </a:extLst>
          </p:cNvPr>
          <p:cNvSpPr/>
          <p:nvPr/>
        </p:nvSpPr>
        <p:spPr>
          <a:xfrm rot="10800000">
            <a:off x="3728832" y="6106681"/>
            <a:ext cx="223244" cy="263208"/>
          </a:xfrm>
          <a:prstGeom prst="upArrow">
            <a:avLst>
              <a:gd name="adj1" fmla="val 50000"/>
              <a:gd name="adj2" fmla="val 5042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9" name="正方形/長方形 68">
            <a:extLst>
              <a:ext uri="{FF2B5EF4-FFF2-40B4-BE49-F238E27FC236}">
                <a16:creationId xmlns:a16="http://schemas.microsoft.com/office/drawing/2014/main" id="{FA6D4391-3FC8-4932-8047-262E0DB5E104}"/>
              </a:ext>
            </a:extLst>
          </p:cNvPr>
          <p:cNvSpPr/>
          <p:nvPr/>
        </p:nvSpPr>
        <p:spPr>
          <a:xfrm>
            <a:off x="647386" y="854895"/>
            <a:ext cx="3113772" cy="1623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6" name="テキスト ボックス 45">
            <a:extLst>
              <a:ext uri="{FF2B5EF4-FFF2-40B4-BE49-F238E27FC236}">
                <a16:creationId xmlns:a16="http://schemas.microsoft.com/office/drawing/2014/main" id="{683464B1-604B-4139-ABAC-88FF8528DE9D}"/>
              </a:ext>
            </a:extLst>
          </p:cNvPr>
          <p:cNvSpPr txBox="1"/>
          <p:nvPr/>
        </p:nvSpPr>
        <p:spPr>
          <a:xfrm>
            <a:off x="1729991" y="703423"/>
            <a:ext cx="1441282" cy="400110"/>
          </a:xfrm>
          <a:prstGeom prst="rect">
            <a:avLst/>
          </a:prstGeom>
          <a:noFill/>
        </p:spPr>
        <p:txBody>
          <a:bodyPr wrap="square">
            <a:spAutoFit/>
          </a:bodyPr>
          <a:lstStyle/>
          <a:p>
            <a:r>
              <a:rPr lang="en-US" altLang="ja-JP" sz="2000">
                <a:latin typeface="ヒラギノ丸ゴ Pro W4" panose="020F0400000000000000" pitchFamily="34" charset="-128"/>
                <a:ea typeface="ヒラギノ丸ゴ Pro W4" panose="020F0400000000000000" pitchFamily="34" charset="-128"/>
              </a:rPr>
              <a:t>2</a:t>
            </a:r>
            <a:r>
              <a:rPr lang="ja-JP" altLang="en-US" sz="2000">
                <a:latin typeface="ヒラギノ丸ゴ Pro W4" panose="020F0400000000000000" pitchFamily="34" charset="-128"/>
                <a:ea typeface="ヒラギノ丸ゴ Pro W4" panose="020F0400000000000000" pitchFamily="34" charset="-128"/>
              </a:rPr>
              <a:t>ｍ気温　</a:t>
            </a:r>
            <a:endParaRPr lang="en-US" altLang="ja-JP" sz="2000">
              <a:latin typeface="ヒラギノ丸ゴ Pro W4" panose="020F0400000000000000" pitchFamily="34" charset="-128"/>
              <a:ea typeface="ヒラギノ丸ゴ Pro W4" panose="020F0400000000000000" pitchFamily="34" charset="-128"/>
            </a:endParaRPr>
          </a:p>
        </p:txBody>
      </p:sp>
      <p:sp>
        <p:nvSpPr>
          <p:cNvPr id="70" name="正方形/長方形 69">
            <a:extLst>
              <a:ext uri="{FF2B5EF4-FFF2-40B4-BE49-F238E27FC236}">
                <a16:creationId xmlns:a16="http://schemas.microsoft.com/office/drawing/2014/main" id="{033B4C49-7FAA-4077-8719-043C997D3DB7}"/>
              </a:ext>
            </a:extLst>
          </p:cNvPr>
          <p:cNvSpPr/>
          <p:nvPr/>
        </p:nvSpPr>
        <p:spPr>
          <a:xfrm>
            <a:off x="5191967" y="845591"/>
            <a:ext cx="3113772" cy="1623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テキスト ボックス 29">
            <a:extLst>
              <a:ext uri="{FF2B5EF4-FFF2-40B4-BE49-F238E27FC236}">
                <a16:creationId xmlns:a16="http://schemas.microsoft.com/office/drawing/2014/main" id="{84833E19-AEA6-4B6F-A7A2-F93BADBD84BE}"/>
              </a:ext>
            </a:extLst>
          </p:cNvPr>
          <p:cNvSpPr txBox="1"/>
          <p:nvPr/>
        </p:nvSpPr>
        <p:spPr>
          <a:xfrm>
            <a:off x="5686114" y="698804"/>
            <a:ext cx="3435537" cy="400110"/>
          </a:xfrm>
          <a:prstGeom prst="rect">
            <a:avLst/>
          </a:prstGeom>
          <a:noFill/>
        </p:spPr>
        <p:txBody>
          <a:bodyPr wrap="square">
            <a:spAutoFit/>
          </a:bodyPr>
          <a:lstStyle/>
          <a:p>
            <a:r>
              <a:rPr lang="ja-JP" altLang="en-US" sz="2000">
                <a:latin typeface="ヒラギノ丸ゴ Pro W4" panose="020F0400000000000000" pitchFamily="34" charset="-128"/>
                <a:ea typeface="ヒラギノ丸ゴ Pro W4" panose="020F0400000000000000" pitchFamily="34" charset="-128"/>
              </a:rPr>
              <a:t>風速　地上</a:t>
            </a:r>
            <a:r>
              <a:rPr lang="en-US" altLang="ja-JP" sz="2000">
                <a:latin typeface="ヒラギノ丸ゴ Pro W4" panose="020F0400000000000000" pitchFamily="34" charset="-128"/>
                <a:ea typeface="ヒラギノ丸ゴ Pro W4" panose="020F0400000000000000" pitchFamily="34" charset="-128"/>
              </a:rPr>
              <a:t>10</a:t>
            </a:r>
            <a:r>
              <a:rPr lang="ja-JP" altLang="en-US" sz="2000">
                <a:latin typeface="ヒラギノ丸ゴ Pro W4" panose="020F0400000000000000" pitchFamily="34" charset="-128"/>
                <a:ea typeface="ヒラギノ丸ゴ Pro W4" panose="020F0400000000000000" pitchFamily="34" charset="-128"/>
              </a:rPr>
              <a:t>ｍ風　</a:t>
            </a:r>
            <a:endParaRPr lang="en-US" altLang="ja-JP" sz="2000">
              <a:latin typeface="ヒラギノ丸ゴ Pro W4" panose="020F0400000000000000" pitchFamily="34" charset="-128"/>
              <a:ea typeface="ヒラギノ丸ゴ Pro W4" panose="020F0400000000000000" pitchFamily="34" charset="-128"/>
            </a:endParaRPr>
          </a:p>
        </p:txBody>
      </p:sp>
      <p:pic>
        <p:nvPicPr>
          <p:cNvPr id="35" name="図 34" descr="ダイアグラム&#10;&#10;自動的に生成された説明">
            <a:extLst>
              <a:ext uri="{FF2B5EF4-FFF2-40B4-BE49-F238E27FC236}">
                <a16:creationId xmlns:a16="http://schemas.microsoft.com/office/drawing/2014/main" id="{4A4FC4BD-3F28-4940-8A69-2BF47BA08E8A}"/>
              </a:ext>
            </a:extLst>
          </p:cNvPr>
          <p:cNvPicPr>
            <a:picLocks noChangeAspect="1"/>
          </p:cNvPicPr>
          <p:nvPr/>
        </p:nvPicPr>
        <p:blipFill rotWithShape="1">
          <a:blip r:embed="rId10">
            <a:extLst>
              <a:ext uri="{28A0092B-C50C-407E-A947-70E740481C1C}">
                <a14:useLocalDpi xmlns:a14="http://schemas.microsoft.com/office/drawing/2010/main" val="0"/>
              </a:ext>
            </a:extLst>
          </a:blip>
          <a:srcRect l="92459" t="5791" b="-1"/>
          <a:stretch/>
        </p:blipFill>
        <p:spPr>
          <a:xfrm>
            <a:off x="4230291" y="3785558"/>
            <a:ext cx="312794" cy="3195342"/>
          </a:xfrm>
          <a:prstGeom prst="rect">
            <a:avLst/>
          </a:prstGeom>
        </p:spPr>
      </p:pic>
      <p:sp>
        <p:nvSpPr>
          <p:cNvPr id="71" name="正方形/長方形 70">
            <a:extLst>
              <a:ext uri="{FF2B5EF4-FFF2-40B4-BE49-F238E27FC236}">
                <a16:creationId xmlns:a16="http://schemas.microsoft.com/office/drawing/2014/main" id="{C88F3700-B460-403B-9D26-D615DE6C21D3}"/>
              </a:ext>
            </a:extLst>
          </p:cNvPr>
          <p:cNvSpPr/>
          <p:nvPr/>
        </p:nvSpPr>
        <p:spPr>
          <a:xfrm>
            <a:off x="666209" y="3935597"/>
            <a:ext cx="3113772" cy="1623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テキスト ボックス 28">
            <a:extLst>
              <a:ext uri="{FF2B5EF4-FFF2-40B4-BE49-F238E27FC236}">
                <a16:creationId xmlns:a16="http://schemas.microsoft.com/office/drawing/2014/main" id="{5809741A-B08B-433F-A0A8-495D412E13B9}"/>
              </a:ext>
            </a:extLst>
          </p:cNvPr>
          <p:cNvSpPr txBox="1"/>
          <p:nvPr/>
        </p:nvSpPr>
        <p:spPr>
          <a:xfrm>
            <a:off x="628396" y="3790314"/>
            <a:ext cx="4702031" cy="400110"/>
          </a:xfrm>
          <a:prstGeom prst="rect">
            <a:avLst/>
          </a:prstGeom>
          <a:noFill/>
        </p:spPr>
        <p:txBody>
          <a:bodyPr wrap="square">
            <a:spAutoFit/>
          </a:bodyPr>
          <a:lstStyle/>
          <a:p>
            <a:r>
              <a:rPr lang="ja-JP" altLang="en-US" sz="2000">
                <a:latin typeface="ヒラギノ丸ゴ Pro W4" panose="020F0400000000000000" pitchFamily="34" charset="-128"/>
                <a:ea typeface="ヒラギノ丸ゴ Pro W4" panose="020F0400000000000000" pitchFamily="34" charset="-128"/>
              </a:rPr>
              <a:t>潜熱フラックス（上向き正）</a:t>
            </a:r>
            <a:endParaRPr lang="en-US" altLang="ja-JP" sz="2000">
              <a:latin typeface="ヒラギノ丸ゴ Pro W4" panose="020F0400000000000000" pitchFamily="34" charset="-128"/>
              <a:ea typeface="ヒラギノ丸ゴ Pro W4" panose="020F0400000000000000" pitchFamily="34" charset="-128"/>
            </a:endParaRPr>
          </a:p>
        </p:txBody>
      </p:sp>
      <p:sp>
        <p:nvSpPr>
          <p:cNvPr id="72" name="正方形/長方形 71">
            <a:extLst>
              <a:ext uri="{FF2B5EF4-FFF2-40B4-BE49-F238E27FC236}">
                <a16:creationId xmlns:a16="http://schemas.microsoft.com/office/drawing/2014/main" id="{E5C8B693-40B9-49FA-983F-BDAC27B43D57}"/>
              </a:ext>
            </a:extLst>
          </p:cNvPr>
          <p:cNvSpPr/>
          <p:nvPr/>
        </p:nvSpPr>
        <p:spPr>
          <a:xfrm>
            <a:off x="5133970" y="3916715"/>
            <a:ext cx="3113772" cy="1623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5" name="テキスト ボックス 44">
            <a:extLst>
              <a:ext uri="{FF2B5EF4-FFF2-40B4-BE49-F238E27FC236}">
                <a16:creationId xmlns:a16="http://schemas.microsoft.com/office/drawing/2014/main" id="{FE0A0C2D-CFF5-44EC-BC85-D1525FFF71E8}"/>
              </a:ext>
            </a:extLst>
          </p:cNvPr>
          <p:cNvSpPr txBox="1"/>
          <p:nvPr/>
        </p:nvSpPr>
        <p:spPr>
          <a:xfrm>
            <a:off x="6398332" y="3785558"/>
            <a:ext cx="3006975" cy="400110"/>
          </a:xfrm>
          <a:prstGeom prst="rect">
            <a:avLst/>
          </a:prstGeom>
          <a:noFill/>
        </p:spPr>
        <p:txBody>
          <a:bodyPr wrap="square">
            <a:spAutoFit/>
          </a:bodyPr>
          <a:lstStyle/>
          <a:p>
            <a:r>
              <a:rPr lang="en-US" altLang="ja-JP" sz="2000" dirty="0">
                <a:latin typeface="ヒラギノ丸ゴ Pro W4" panose="020F0400000000000000" pitchFamily="34" charset="-128"/>
                <a:ea typeface="ヒラギノ丸ゴ Pro W4" panose="020F0400000000000000" pitchFamily="34" charset="-128"/>
              </a:rPr>
              <a:t>CAPE</a:t>
            </a:r>
            <a:r>
              <a:rPr lang="ja-JP" altLang="en-US" sz="2000" dirty="0">
                <a:latin typeface="ヒラギノ丸ゴ Pro W4" panose="020F0400000000000000" pitchFamily="34" charset="-128"/>
                <a:ea typeface="ヒラギノ丸ゴ Pro W4" panose="020F0400000000000000" pitchFamily="34" charset="-128"/>
              </a:rPr>
              <a:t>　</a:t>
            </a:r>
            <a:endParaRPr lang="en-US" altLang="ja-JP" sz="2000" dirty="0">
              <a:latin typeface="ヒラギノ丸ゴ Pro W4" panose="020F0400000000000000" pitchFamily="34" charset="-128"/>
              <a:ea typeface="ヒラギノ丸ゴ Pro W4" panose="020F0400000000000000" pitchFamily="34" charset="-128"/>
            </a:endParaRPr>
          </a:p>
        </p:txBody>
      </p:sp>
    </p:spTree>
    <p:extLst>
      <p:ext uri="{BB962C8B-B14F-4D97-AF65-F5344CB8AC3E}">
        <p14:creationId xmlns:p14="http://schemas.microsoft.com/office/powerpoint/2010/main" val="35776560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descr="ダイアグラム&#10;&#10;自動的に生成された説明">
            <a:extLst>
              <a:ext uri="{FF2B5EF4-FFF2-40B4-BE49-F238E27FC236}">
                <a16:creationId xmlns:a16="http://schemas.microsoft.com/office/drawing/2014/main" id="{2FE56CA5-4BE4-448E-8089-5DF5DBE1085D}"/>
              </a:ext>
            </a:extLst>
          </p:cNvPr>
          <p:cNvPicPr>
            <a:picLocks noChangeAspect="1"/>
          </p:cNvPicPr>
          <p:nvPr/>
        </p:nvPicPr>
        <p:blipFill rotWithShape="1">
          <a:blip r:embed="rId3">
            <a:extLst>
              <a:ext uri="{28A0092B-C50C-407E-A947-70E740481C1C}">
                <a14:useLocalDpi xmlns:a14="http://schemas.microsoft.com/office/drawing/2010/main" val="0"/>
              </a:ext>
            </a:extLst>
          </a:blip>
          <a:srcRect t="10961" r="8148" b="7420"/>
          <a:stretch/>
        </p:blipFill>
        <p:spPr>
          <a:xfrm>
            <a:off x="1801800" y="1116084"/>
            <a:ext cx="5443552" cy="3588169"/>
          </a:xfrm>
          <a:prstGeom prst="rect">
            <a:avLst/>
          </a:prstGeom>
        </p:spPr>
      </p:pic>
      <p:pic>
        <p:nvPicPr>
          <p:cNvPr id="25" name="コンテンツ プレースホルダー 5" descr="ダイアグラム&#10;&#10;自動的に生成された説明">
            <a:extLst>
              <a:ext uri="{FF2B5EF4-FFF2-40B4-BE49-F238E27FC236}">
                <a16:creationId xmlns:a16="http://schemas.microsoft.com/office/drawing/2014/main" id="{4E2AD0EC-3F4A-4600-A482-E8DBC1CFC5E1}"/>
              </a:ext>
            </a:extLst>
          </p:cNvPr>
          <p:cNvPicPr>
            <a:picLocks noChangeAspect="1"/>
          </p:cNvPicPr>
          <p:nvPr/>
        </p:nvPicPr>
        <p:blipFill rotWithShape="1">
          <a:blip r:embed="rId4">
            <a:extLst>
              <a:ext uri="{28A0092B-C50C-407E-A947-70E740481C1C}">
                <a14:useLocalDpi xmlns:a14="http://schemas.microsoft.com/office/drawing/2010/main" val="0"/>
              </a:ext>
            </a:extLst>
          </a:blip>
          <a:srcRect l="91166" t="4947"/>
          <a:stretch/>
        </p:blipFill>
        <p:spPr>
          <a:xfrm>
            <a:off x="7075384" y="926631"/>
            <a:ext cx="453296" cy="3957489"/>
          </a:xfrm>
          <a:prstGeom prst="rect">
            <a:avLst/>
          </a:prstGeom>
        </p:spPr>
      </p:pic>
      <p:sp>
        <p:nvSpPr>
          <p:cNvPr id="2" name="タイトル 1">
            <a:extLst>
              <a:ext uri="{FF2B5EF4-FFF2-40B4-BE49-F238E27FC236}">
                <a16:creationId xmlns:a16="http://schemas.microsoft.com/office/drawing/2014/main" id="{F456381F-F39B-419C-B455-5BA56CA04CDC}"/>
              </a:ext>
            </a:extLst>
          </p:cNvPr>
          <p:cNvSpPr>
            <a:spLocks noGrp="1"/>
          </p:cNvSpPr>
          <p:nvPr>
            <p:ph type="title"/>
          </p:nvPr>
        </p:nvSpPr>
        <p:spPr>
          <a:xfrm>
            <a:off x="65314" y="-252413"/>
            <a:ext cx="9078685" cy="1325563"/>
          </a:xfrm>
        </p:spPr>
        <p:txBody>
          <a:bodyPr>
            <a:normAutofit/>
          </a:bodyPr>
          <a:lstStyle/>
          <a:p>
            <a:r>
              <a:rPr kumimoji="1" lang="ja-JP" altLang="en-US" sz="3600"/>
              <a:t>大蛇行ー非大蛇行（降水量）</a:t>
            </a:r>
          </a:p>
        </p:txBody>
      </p:sp>
      <p:sp>
        <p:nvSpPr>
          <p:cNvPr id="4" name="スライド番号プレースホルダー 3">
            <a:extLst>
              <a:ext uri="{FF2B5EF4-FFF2-40B4-BE49-F238E27FC236}">
                <a16:creationId xmlns:a16="http://schemas.microsoft.com/office/drawing/2014/main" id="{8C0BD5EE-0AEB-4A4C-8A9C-8071BC7F9D3A}"/>
              </a:ext>
            </a:extLst>
          </p:cNvPr>
          <p:cNvSpPr>
            <a:spLocks noGrp="1"/>
          </p:cNvSpPr>
          <p:nvPr>
            <p:ph type="sldNum" sz="quarter" idx="12"/>
          </p:nvPr>
        </p:nvSpPr>
        <p:spPr>
          <a:xfrm>
            <a:off x="6701794" y="6169116"/>
            <a:ext cx="2057400" cy="365125"/>
          </a:xfrm>
        </p:spPr>
        <p:txBody>
          <a:bodyPr/>
          <a:lstStyle/>
          <a:p>
            <a:endParaRPr kumimoji="1" lang="ja-JP" altLang="en-US"/>
          </a:p>
        </p:txBody>
      </p:sp>
      <p:sp>
        <p:nvSpPr>
          <p:cNvPr id="31" name="四角形: 角を丸くする 30">
            <a:extLst>
              <a:ext uri="{FF2B5EF4-FFF2-40B4-BE49-F238E27FC236}">
                <a16:creationId xmlns:a16="http://schemas.microsoft.com/office/drawing/2014/main" id="{E48C9350-5B95-474F-94B9-2ADF163D704C}"/>
              </a:ext>
            </a:extLst>
          </p:cNvPr>
          <p:cNvSpPr/>
          <p:nvPr/>
        </p:nvSpPr>
        <p:spPr>
          <a:xfrm>
            <a:off x="539106" y="5286887"/>
            <a:ext cx="8220088" cy="1364808"/>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32" name="テキスト ボックス 31">
            <a:extLst>
              <a:ext uri="{FF2B5EF4-FFF2-40B4-BE49-F238E27FC236}">
                <a16:creationId xmlns:a16="http://schemas.microsoft.com/office/drawing/2014/main" id="{913FBC5E-F133-47A6-BE7A-374ACE4C8772}"/>
              </a:ext>
            </a:extLst>
          </p:cNvPr>
          <p:cNvSpPr txBox="1"/>
          <p:nvPr/>
        </p:nvSpPr>
        <p:spPr>
          <a:xfrm>
            <a:off x="653147" y="5338760"/>
            <a:ext cx="7260921" cy="400110"/>
          </a:xfrm>
          <a:prstGeom prst="rect">
            <a:avLst/>
          </a:prstGeom>
          <a:noFill/>
        </p:spPr>
        <p:txBody>
          <a:bodyPr wrap="square">
            <a:spAutoFit/>
          </a:bodyPr>
          <a:lstStyle/>
          <a:p>
            <a:r>
              <a:rPr lang="ja-JP" altLang="en-US" sz="2000">
                <a:latin typeface="ヒラギノ丸ゴ Pro W4" panose="020F0400000000000000" pitchFamily="34" charset="-128"/>
                <a:ea typeface="ヒラギノ丸ゴ Pro W4" panose="020F0400000000000000" pitchFamily="34" charset="-128"/>
              </a:rPr>
              <a:t>海面水温，</a:t>
            </a:r>
            <a:r>
              <a:rPr lang="en-US" altLang="ja-JP" sz="2000">
                <a:latin typeface="ヒラギノ丸ゴ Pro W4" panose="020F0400000000000000" pitchFamily="34" charset="-128"/>
                <a:ea typeface="ヒラギノ丸ゴ Pro W4" panose="020F0400000000000000" pitchFamily="34" charset="-128"/>
              </a:rPr>
              <a:t>2m</a:t>
            </a:r>
            <a:r>
              <a:rPr lang="ja-JP" altLang="en-US" sz="2000">
                <a:latin typeface="ヒラギノ丸ゴ Pro W4" panose="020F0400000000000000" pitchFamily="34" charset="-128"/>
                <a:ea typeface="ヒラギノ丸ゴ Pro W4" panose="020F0400000000000000" pitchFamily="34" charset="-128"/>
              </a:rPr>
              <a:t>気温の上昇，風速が大きくなる</a:t>
            </a:r>
            <a:endParaRPr lang="en-US" altLang="ja-JP" sz="2000">
              <a:latin typeface="ヒラギノ丸ゴ Pro W4" panose="020F0400000000000000" pitchFamily="34" charset="-128"/>
              <a:ea typeface="ヒラギノ丸ゴ Pro W4" panose="020F0400000000000000" pitchFamily="34" charset="-128"/>
            </a:endParaRPr>
          </a:p>
        </p:txBody>
      </p:sp>
      <p:sp>
        <p:nvSpPr>
          <p:cNvPr id="17" name="テキスト ボックス 16">
            <a:extLst>
              <a:ext uri="{FF2B5EF4-FFF2-40B4-BE49-F238E27FC236}">
                <a16:creationId xmlns:a16="http://schemas.microsoft.com/office/drawing/2014/main" id="{E04F2A03-7E29-40DC-AA16-EF8FE5710574}"/>
              </a:ext>
            </a:extLst>
          </p:cNvPr>
          <p:cNvSpPr txBox="1"/>
          <p:nvPr/>
        </p:nvSpPr>
        <p:spPr>
          <a:xfrm>
            <a:off x="8080980" y="128347"/>
            <a:ext cx="1394382" cy="461665"/>
          </a:xfrm>
          <a:prstGeom prst="rect">
            <a:avLst/>
          </a:prstGeom>
          <a:noFill/>
        </p:spPr>
        <p:txBody>
          <a:bodyPr wrap="square">
            <a:spAutoFit/>
          </a:bodyPr>
          <a:lstStyle/>
          <a:p>
            <a:r>
              <a:rPr kumimoji="1" lang="en-US" altLang="ja-JP" sz="2400">
                <a:latin typeface="ヒラギノ丸ゴ Pro W4" panose="020F0400000000000000" pitchFamily="34" charset="-128"/>
                <a:ea typeface="ヒラギノ丸ゴ Pro W4" panose="020F0400000000000000" pitchFamily="34" charset="-128"/>
              </a:rPr>
              <a:t>8/15</a:t>
            </a:r>
            <a:endParaRPr kumimoji="1" lang="ja-JP" altLang="en-US" sz="2400">
              <a:latin typeface="ヒラギノ丸ゴ Pro W4" panose="020F0400000000000000" pitchFamily="34" charset="-128"/>
              <a:ea typeface="ヒラギノ丸ゴ Pro W4" panose="020F0400000000000000" pitchFamily="34" charset="-128"/>
            </a:endParaRPr>
          </a:p>
        </p:txBody>
      </p:sp>
      <p:sp>
        <p:nvSpPr>
          <p:cNvPr id="27" name="楕円 26">
            <a:extLst>
              <a:ext uri="{FF2B5EF4-FFF2-40B4-BE49-F238E27FC236}">
                <a16:creationId xmlns:a16="http://schemas.microsoft.com/office/drawing/2014/main" id="{51BA76AD-0E09-47B5-B8B0-2FE9B72BA989}"/>
              </a:ext>
            </a:extLst>
          </p:cNvPr>
          <p:cNvSpPr/>
          <p:nvPr/>
        </p:nvSpPr>
        <p:spPr>
          <a:xfrm>
            <a:off x="3814358" y="2849178"/>
            <a:ext cx="1528433" cy="773585"/>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28" name="楕円 27">
            <a:extLst>
              <a:ext uri="{FF2B5EF4-FFF2-40B4-BE49-F238E27FC236}">
                <a16:creationId xmlns:a16="http://schemas.microsoft.com/office/drawing/2014/main" id="{4FD5D784-131E-4553-94B2-43B563FE8B1C}"/>
              </a:ext>
            </a:extLst>
          </p:cNvPr>
          <p:cNvSpPr/>
          <p:nvPr/>
        </p:nvSpPr>
        <p:spPr>
          <a:xfrm>
            <a:off x="4924622" y="2211977"/>
            <a:ext cx="1528433" cy="773585"/>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2" name="吹き出し: 円形 11">
            <a:extLst>
              <a:ext uri="{FF2B5EF4-FFF2-40B4-BE49-F238E27FC236}">
                <a16:creationId xmlns:a16="http://schemas.microsoft.com/office/drawing/2014/main" id="{B41AA685-B631-4833-B78D-64EB6B1AA833}"/>
              </a:ext>
            </a:extLst>
          </p:cNvPr>
          <p:cNvSpPr/>
          <p:nvPr/>
        </p:nvSpPr>
        <p:spPr>
          <a:xfrm>
            <a:off x="2948397" y="1643183"/>
            <a:ext cx="1731921" cy="675412"/>
          </a:xfrm>
          <a:prstGeom prst="wedgeEllipseCallout">
            <a:avLst>
              <a:gd name="adj1" fmla="val 56758"/>
              <a:gd name="adj2" fmla="val 54155"/>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テキスト ボックス 12">
            <a:extLst>
              <a:ext uri="{FF2B5EF4-FFF2-40B4-BE49-F238E27FC236}">
                <a16:creationId xmlns:a16="http://schemas.microsoft.com/office/drawing/2014/main" id="{C5BECC6B-7EF1-49D3-BB79-4C4C00FCAFEE}"/>
              </a:ext>
            </a:extLst>
          </p:cNvPr>
          <p:cNvSpPr txBox="1"/>
          <p:nvPr/>
        </p:nvSpPr>
        <p:spPr>
          <a:xfrm>
            <a:off x="2947784" y="1794264"/>
            <a:ext cx="1577988" cy="369332"/>
          </a:xfrm>
          <a:prstGeom prst="rect">
            <a:avLst/>
          </a:prstGeom>
          <a:noFill/>
        </p:spPr>
        <p:txBody>
          <a:bodyPr wrap="square">
            <a:spAutoFit/>
          </a:bodyPr>
          <a:lstStyle/>
          <a:p>
            <a:r>
              <a:rPr lang="ja-JP" altLang="en-US" sz="1800">
                <a:latin typeface="ヒラギノ丸ゴ Pro W4" panose="020F0400000000000000" pitchFamily="34" charset="-128"/>
                <a:ea typeface="ヒラギノ丸ゴ Pro W4" panose="020F0400000000000000" pitchFamily="34" charset="-128"/>
              </a:rPr>
              <a:t>約</a:t>
            </a:r>
            <a:r>
              <a:rPr lang="en-US" altLang="ja-JP" sz="1800">
                <a:latin typeface="ヒラギノ丸ゴ Pro W4" panose="020F0400000000000000" pitchFamily="34" charset="-128"/>
                <a:ea typeface="ヒラギノ丸ゴ Pro W4" panose="020F0400000000000000" pitchFamily="34" charset="-128"/>
              </a:rPr>
              <a:t>0.8mm/d</a:t>
            </a:r>
            <a:endParaRPr lang="ja-JP" altLang="en-US"/>
          </a:p>
        </p:txBody>
      </p:sp>
      <p:sp>
        <p:nvSpPr>
          <p:cNvPr id="14" name="吹き出し: 円形 13">
            <a:extLst>
              <a:ext uri="{FF2B5EF4-FFF2-40B4-BE49-F238E27FC236}">
                <a16:creationId xmlns:a16="http://schemas.microsoft.com/office/drawing/2014/main" id="{43D19BF8-4501-4373-89D3-1ED38E325859}"/>
              </a:ext>
            </a:extLst>
          </p:cNvPr>
          <p:cNvSpPr/>
          <p:nvPr/>
        </p:nvSpPr>
        <p:spPr>
          <a:xfrm>
            <a:off x="5460065" y="3534733"/>
            <a:ext cx="1731921" cy="675412"/>
          </a:xfrm>
          <a:prstGeom prst="wedgeEllipseCallout">
            <a:avLst>
              <a:gd name="adj1" fmla="val -57387"/>
              <a:gd name="adj2" fmla="val -5834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テキスト ボックス 14">
            <a:extLst>
              <a:ext uri="{FF2B5EF4-FFF2-40B4-BE49-F238E27FC236}">
                <a16:creationId xmlns:a16="http://schemas.microsoft.com/office/drawing/2014/main" id="{9F384E29-C66E-4363-AC31-57B15010A7CA}"/>
              </a:ext>
            </a:extLst>
          </p:cNvPr>
          <p:cNvSpPr txBox="1"/>
          <p:nvPr/>
        </p:nvSpPr>
        <p:spPr>
          <a:xfrm>
            <a:off x="5459452" y="3685814"/>
            <a:ext cx="1577988" cy="369332"/>
          </a:xfrm>
          <a:prstGeom prst="rect">
            <a:avLst/>
          </a:prstGeom>
          <a:noFill/>
        </p:spPr>
        <p:txBody>
          <a:bodyPr wrap="square">
            <a:spAutoFit/>
          </a:bodyPr>
          <a:lstStyle/>
          <a:p>
            <a:r>
              <a:rPr lang="ja-JP" altLang="en-US" sz="1800">
                <a:latin typeface="ヒラギノ丸ゴ Pro W4" panose="020F0400000000000000" pitchFamily="34" charset="-128"/>
                <a:ea typeface="ヒラギノ丸ゴ Pro W4" panose="020F0400000000000000" pitchFamily="34" charset="-128"/>
              </a:rPr>
              <a:t>約</a:t>
            </a:r>
            <a:r>
              <a:rPr lang="en-US" altLang="ja-JP" sz="1800">
                <a:latin typeface="ヒラギノ丸ゴ Pro W4" panose="020F0400000000000000" pitchFamily="34" charset="-128"/>
                <a:ea typeface="ヒラギノ丸ゴ Pro W4" panose="020F0400000000000000" pitchFamily="34" charset="-128"/>
              </a:rPr>
              <a:t>0.2mm/d</a:t>
            </a:r>
            <a:endParaRPr lang="ja-JP" altLang="en-US"/>
          </a:p>
        </p:txBody>
      </p:sp>
      <p:sp>
        <p:nvSpPr>
          <p:cNvPr id="16" name="矢印: 上 15">
            <a:extLst>
              <a:ext uri="{FF2B5EF4-FFF2-40B4-BE49-F238E27FC236}">
                <a16:creationId xmlns:a16="http://schemas.microsoft.com/office/drawing/2014/main" id="{BA1196ED-317C-480C-BE51-45D014E544AD}"/>
              </a:ext>
            </a:extLst>
          </p:cNvPr>
          <p:cNvSpPr/>
          <p:nvPr/>
        </p:nvSpPr>
        <p:spPr>
          <a:xfrm>
            <a:off x="4337555" y="1814613"/>
            <a:ext cx="223244" cy="263208"/>
          </a:xfrm>
          <a:prstGeom prst="upArrow">
            <a:avLst>
              <a:gd name="adj1" fmla="val 50000"/>
              <a:gd name="adj2" fmla="val 50428"/>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矢印: 上 18">
            <a:extLst>
              <a:ext uri="{FF2B5EF4-FFF2-40B4-BE49-F238E27FC236}">
                <a16:creationId xmlns:a16="http://schemas.microsoft.com/office/drawing/2014/main" id="{2D9B7CCF-E340-4A74-AC26-2E539E8BA4C1}"/>
              </a:ext>
            </a:extLst>
          </p:cNvPr>
          <p:cNvSpPr/>
          <p:nvPr/>
        </p:nvSpPr>
        <p:spPr>
          <a:xfrm>
            <a:off x="6834879" y="3710433"/>
            <a:ext cx="223244" cy="263208"/>
          </a:xfrm>
          <a:prstGeom prst="upArrow">
            <a:avLst>
              <a:gd name="adj1" fmla="val 50000"/>
              <a:gd name="adj2" fmla="val 50428"/>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テキスト ボックス 20">
            <a:extLst>
              <a:ext uri="{FF2B5EF4-FFF2-40B4-BE49-F238E27FC236}">
                <a16:creationId xmlns:a16="http://schemas.microsoft.com/office/drawing/2014/main" id="{12C763F9-97F6-46BF-B225-01E3D2B4B348}"/>
              </a:ext>
            </a:extLst>
          </p:cNvPr>
          <p:cNvSpPr txBox="1"/>
          <p:nvPr/>
        </p:nvSpPr>
        <p:spPr>
          <a:xfrm>
            <a:off x="653147" y="5810785"/>
            <a:ext cx="8460802" cy="400110"/>
          </a:xfrm>
          <a:prstGeom prst="rect">
            <a:avLst/>
          </a:prstGeom>
          <a:noFill/>
        </p:spPr>
        <p:txBody>
          <a:bodyPr wrap="square">
            <a:spAutoFit/>
          </a:bodyPr>
          <a:lstStyle/>
          <a:p>
            <a:r>
              <a:rPr lang="ja-JP" altLang="en-US" sz="2000">
                <a:latin typeface="ヒラギノ丸ゴ Pro W4" panose="020F0400000000000000" pitchFamily="34" charset="-128"/>
                <a:ea typeface="ヒラギノ丸ゴ Pro W4" panose="020F0400000000000000" pitchFamily="34" charset="-128"/>
              </a:rPr>
              <a:t>海からの熱，水蒸気が大気へもたらされる（潜熱フラックスの増加）</a:t>
            </a:r>
            <a:endParaRPr lang="en-US" altLang="ja-JP" sz="2000">
              <a:latin typeface="ヒラギノ丸ゴ Pro W4" panose="020F0400000000000000" pitchFamily="34" charset="-128"/>
              <a:ea typeface="ヒラギノ丸ゴ Pro W4" panose="020F0400000000000000" pitchFamily="34" charset="-128"/>
            </a:endParaRPr>
          </a:p>
        </p:txBody>
      </p:sp>
      <p:sp>
        <p:nvSpPr>
          <p:cNvPr id="22" name="テキスト ボックス 21">
            <a:extLst>
              <a:ext uri="{FF2B5EF4-FFF2-40B4-BE49-F238E27FC236}">
                <a16:creationId xmlns:a16="http://schemas.microsoft.com/office/drawing/2014/main" id="{A41CE122-46AA-4CE6-8083-27956CF9E0BF}"/>
              </a:ext>
            </a:extLst>
          </p:cNvPr>
          <p:cNvSpPr txBox="1"/>
          <p:nvPr/>
        </p:nvSpPr>
        <p:spPr>
          <a:xfrm>
            <a:off x="653147" y="6251585"/>
            <a:ext cx="8490852" cy="400110"/>
          </a:xfrm>
          <a:prstGeom prst="rect">
            <a:avLst/>
          </a:prstGeom>
          <a:noFill/>
        </p:spPr>
        <p:txBody>
          <a:bodyPr wrap="square">
            <a:spAutoFit/>
          </a:bodyPr>
          <a:lstStyle/>
          <a:p>
            <a:r>
              <a:rPr lang="ja-JP" altLang="en-US" sz="2000">
                <a:latin typeface="ヒラギノ丸ゴ Pro W4" panose="020F0400000000000000" pitchFamily="34" charset="-128"/>
                <a:ea typeface="ヒラギノ丸ゴ Pro W4" panose="020F0400000000000000" pitchFamily="34" charset="-128"/>
              </a:rPr>
              <a:t>大気不安定（</a:t>
            </a:r>
            <a:r>
              <a:rPr lang="en-US" altLang="ja-JP" sz="2000">
                <a:latin typeface="ヒラギノ丸ゴ Pro W4" panose="020F0400000000000000" pitchFamily="34" charset="-128"/>
                <a:ea typeface="ヒラギノ丸ゴ Pro W4" panose="020F0400000000000000" pitchFamily="34" charset="-128"/>
              </a:rPr>
              <a:t>CAPE</a:t>
            </a:r>
            <a:r>
              <a:rPr lang="ja-JP" altLang="en-US" sz="2000">
                <a:latin typeface="ヒラギノ丸ゴ Pro W4" panose="020F0400000000000000" pitchFamily="34" charset="-128"/>
                <a:ea typeface="ヒラギノ丸ゴ Pro W4" panose="020F0400000000000000" pitchFamily="34" charset="-128"/>
              </a:rPr>
              <a:t>の増加）となり落雷が発生しやすい場が生まれる</a:t>
            </a:r>
            <a:endParaRPr lang="en-US" altLang="ja-JP" sz="2000">
              <a:latin typeface="ヒラギノ丸ゴ Pro W4" panose="020F0400000000000000" pitchFamily="34" charset="-128"/>
              <a:ea typeface="ヒラギノ丸ゴ Pro W4" panose="020F0400000000000000" pitchFamily="34" charset="-128"/>
            </a:endParaRPr>
          </a:p>
        </p:txBody>
      </p:sp>
      <p:sp>
        <p:nvSpPr>
          <p:cNvPr id="23" name="矢印: 上 22">
            <a:extLst>
              <a:ext uri="{FF2B5EF4-FFF2-40B4-BE49-F238E27FC236}">
                <a16:creationId xmlns:a16="http://schemas.microsoft.com/office/drawing/2014/main" id="{70EA4DA1-01E6-4A9F-8BF1-29B4CBA3F1E5}"/>
              </a:ext>
            </a:extLst>
          </p:cNvPr>
          <p:cNvSpPr/>
          <p:nvPr/>
        </p:nvSpPr>
        <p:spPr>
          <a:xfrm rot="10800000">
            <a:off x="4298298" y="5667619"/>
            <a:ext cx="223244" cy="208704"/>
          </a:xfrm>
          <a:prstGeom prst="upArrow">
            <a:avLst>
              <a:gd name="adj1" fmla="val 50000"/>
              <a:gd name="adj2" fmla="val 50428"/>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矢印: 上 23">
            <a:extLst>
              <a:ext uri="{FF2B5EF4-FFF2-40B4-BE49-F238E27FC236}">
                <a16:creationId xmlns:a16="http://schemas.microsoft.com/office/drawing/2014/main" id="{77841D3E-7738-49D5-9CFF-DBDC37C71C05}"/>
              </a:ext>
            </a:extLst>
          </p:cNvPr>
          <p:cNvSpPr/>
          <p:nvPr/>
        </p:nvSpPr>
        <p:spPr>
          <a:xfrm rot="10800000">
            <a:off x="4308967" y="6141536"/>
            <a:ext cx="223244" cy="208703"/>
          </a:xfrm>
          <a:prstGeom prst="upArrow">
            <a:avLst>
              <a:gd name="adj1" fmla="val 50000"/>
              <a:gd name="adj2" fmla="val 50428"/>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四角形: 角を丸くする 25">
            <a:extLst>
              <a:ext uri="{FF2B5EF4-FFF2-40B4-BE49-F238E27FC236}">
                <a16:creationId xmlns:a16="http://schemas.microsoft.com/office/drawing/2014/main" id="{BE1CC33A-8C31-4330-AACF-8667B778F7F0}"/>
              </a:ext>
            </a:extLst>
          </p:cNvPr>
          <p:cNvSpPr/>
          <p:nvPr/>
        </p:nvSpPr>
        <p:spPr>
          <a:xfrm>
            <a:off x="539106" y="5286887"/>
            <a:ext cx="8220088" cy="1364808"/>
          </a:xfrm>
          <a:prstGeom prst="round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正方形/長方形 32">
            <a:extLst>
              <a:ext uri="{FF2B5EF4-FFF2-40B4-BE49-F238E27FC236}">
                <a16:creationId xmlns:a16="http://schemas.microsoft.com/office/drawing/2014/main" id="{42B571E5-737F-4B24-A858-80323FADCE71}"/>
              </a:ext>
            </a:extLst>
          </p:cNvPr>
          <p:cNvSpPr/>
          <p:nvPr/>
        </p:nvSpPr>
        <p:spPr>
          <a:xfrm>
            <a:off x="2892291" y="980303"/>
            <a:ext cx="3113772" cy="1623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テキスト ボックス 29">
            <a:extLst>
              <a:ext uri="{FF2B5EF4-FFF2-40B4-BE49-F238E27FC236}">
                <a16:creationId xmlns:a16="http://schemas.microsoft.com/office/drawing/2014/main" id="{84833E19-AEA6-4B6F-A7A2-F93BADBD84BE}"/>
              </a:ext>
            </a:extLst>
          </p:cNvPr>
          <p:cNvSpPr txBox="1"/>
          <p:nvPr/>
        </p:nvSpPr>
        <p:spPr>
          <a:xfrm>
            <a:off x="4216143" y="846988"/>
            <a:ext cx="3435537" cy="400110"/>
          </a:xfrm>
          <a:prstGeom prst="rect">
            <a:avLst/>
          </a:prstGeom>
          <a:noFill/>
        </p:spPr>
        <p:txBody>
          <a:bodyPr wrap="square">
            <a:spAutoFit/>
          </a:bodyPr>
          <a:lstStyle/>
          <a:p>
            <a:r>
              <a:rPr lang="ja-JP" altLang="en-US" sz="2000">
                <a:latin typeface="ヒラギノ丸ゴ Pro W4" panose="020F0400000000000000" pitchFamily="34" charset="-128"/>
                <a:ea typeface="ヒラギノ丸ゴ Pro W4" panose="020F0400000000000000" pitchFamily="34" charset="-128"/>
              </a:rPr>
              <a:t>降水量　</a:t>
            </a:r>
            <a:endParaRPr lang="en-US" altLang="ja-JP" sz="2000">
              <a:latin typeface="ヒラギノ丸ゴ Pro W4" panose="020F0400000000000000" pitchFamily="34" charset="-128"/>
              <a:ea typeface="ヒラギノ丸ゴ Pro W4" panose="020F0400000000000000" pitchFamily="34" charset="-128"/>
            </a:endParaRPr>
          </a:p>
        </p:txBody>
      </p:sp>
      <p:sp>
        <p:nvSpPr>
          <p:cNvPr id="34" name="テキスト ボックス 33">
            <a:extLst>
              <a:ext uri="{FF2B5EF4-FFF2-40B4-BE49-F238E27FC236}">
                <a16:creationId xmlns:a16="http://schemas.microsoft.com/office/drawing/2014/main" id="{C955F983-3DBE-4E09-895A-A6678416366A}"/>
              </a:ext>
            </a:extLst>
          </p:cNvPr>
          <p:cNvSpPr txBox="1"/>
          <p:nvPr/>
        </p:nvSpPr>
        <p:spPr>
          <a:xfrm>
            <a:off x="653147" y="4869923"/>
            <a:ext cx="8460802" cy="400110"/>
          </a:xfrm>
          <a:prstGeom prst="rect">
            <a:avLst/>
          </a:prstGeom>
          <a:noFill/>
        </p:spPr>
        <p:txBody>
          <a:bodyPr wrap="square">
            <a:spAutoFit/>
          </a:bodyPr>
          <a:lstStyle/>
          <a:p>
            <a:r>
              <a:rPr lang="ja-JP" altLang="en-US" sz="2000">
                <a:latin typeface="ヒラギノ丸ゴ Pro W4" panose="020F0400000000000000" pitchFamily="34" charset="-128"/>
                <a:ea typeface="ヒラギノ丸ゴ Pro W4" panose="020F0400000000000000" pitchFamily="34" charset="-128"/>
              </a:rPr>
              <a:t>大蛇行が起こると，暖水塊（東海沖）では</a:t>
            </a:r>
            <a:endParaRPr lang="en-US" altLang="ja-JP" sz="2000">
              <a:latin typeface="ヒラギノ丸ゴ Pro W4" panose="020F0400000000000000" pitchFamily="34" charset="-128"/>
              <a:ea typeface="ヒラギノ丸ゴ Pro W4" panose="020F0400000000000000" pitchFamily="34" charset="-128"/>
            </a:endParaRPr>
          </a:p>
        </p:txBody>
      </p:sp>
    </p:spTree>
    <p:extLst>
      <p:ext uri="{BB962C8B-B14F-4D97-AF65-F5344CB8AC3E}">
        <p14:creationId xmlns:p14="http://schemas.microsoft.com/office/powerpoint/2010/main" val="4152052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グループ化 5">
            <a:extLst>
              <a:ext uri="{FF2B5EF4-FFF2-40B4-BE49-F238E27FC236}">
                <a16:creationId xmlns:a16="http://schemas.microsoft.com/office/drawing/2014/main" id="{7888BDDC-8D59-4118-A843-7D3138118053}"/>
              </a:ext>
            </a:extLst>
          </p:cNvPr>
          <p:cNvGrpSpPr/>
          <p:nvPr/>
        </p:nvGrpSpPr>
        <p:grpSpPr>
          <a:xfrm>
            <a:off x="2020884" y="766170"/>
            <a:ext cx="5582852" cy="4340268"/>
            <a:chOff x="-281942" y="1339270"/>
            <a:chExt cx="5582852" cy="4340268"/>
          </a:xfrm>
        </p:grpSpPr>
        <p:pic>
          <p:nvPicPr>
            <p:cNvPr id="5" name="図 4" descr="ダイアグラム, マップ&#10;&#10;自動的に生成された説明">
              <a:extLst>
                <a:ext uri="{FF2B5EF4-FFF2-40B4-BE49-F238E27FC236}">
                  <a16:creationId xmlns:a16="http://schemas.microsoft.com/office/drawing/2014/main" id="{FBEF3213-FDC9-41DA-8761-B4393D7623D7}"/>
                </a:ext>
              </a:extLst>
            </p:cNvPr>
            <p:cNvPicPr>
              <a:picLocks noChangeAspect="1"/>
            </p:cNvPicPr>
            <p:nvPr/>
          </p:nvPicPr>
          <p:blipFill rotWithShape="1">
            <a:blip r:embed="rId2">
              <a:extLst>
                <a:ext uri="{28A0092B-C50C-407E-A947-70E740481C1C}">
                  <a14:useLocalDpi xmlns:a14="http://schemas.microsoft.com/office/drawing/2010/main" val="0"/>
                </a:ext>
              </a:extLst>
            </a:blip>
            <a:srcRect t="4293"/>
            <a:stretch/>
          </p:blipFill>
          <p:spPr>
            <a:xfrm>
              <a:off x="-281942" y="1339270"/>
              <a:ext cx="5582852" cy="4340268"/>
            </a:xfrm>
            <a:prstGeom prst="rect">
              <a:avLst/>
            </a:prstGeom>
          </p:spPr>
        </p:pic>
        <p:sp>
          <p:nvSpPr>
            <p:cNvPr id="8" name="正方形/長方形 7">
              <a:extLst>
                <a:ext uri="{FF2B5EF4-FFF2-40B4-BE49-F238E27FC236}">
                  <a16:creationId xmlns:a16="http://schemas.microsoft.com/office/drawing/2014/main" id="{3F6777C8-045E-4BC9-9203-3F39C6F53C63}"/>
                </a:ext>
              </a:extLst>
            </p:cNvPr>
            <p:cNvSpPr/>
            <p:nvPr/>
          </p:nvSpPr>
          <p:spPr>
            <a:xfrm flipH="1">
              <a:off x="2348630" y="3568194"/>
              <a:ext cx="638828" cy="185207"/>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a:extLst>
                <a:ext uri="{FF2B5EF4-FFF2-40B4-BE49-F238E27FC236}">
                  <a16:creationId xmlns:a16="http://schemas.microsoft.com/office/drawing/2014/main" id="{B085F175-4E8A-4C45-A975-F221C4F5ADBF}"/>
                </a:ext>
              </a:extLst>
            </p:cNvPr>
            <p:cNvSpPr/>
            <p:nvPr/>
          </p:nvSpPr>
          <p:spPr>
            <a:xfrm>
              <a:off x="1956178" y="3753401"/>
              <a:ext cx="561554" cy="293914"/>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 name="タイトル 1">
            <a:extLst>
              <a:ext uri="{FF2B5EF4-FFF2-40B4-BE49-F238E27FC236}">
                <a16:creationId xmlns:a16="http://schemas.microsoft.com/office/drawing/2014/main" id="{FA685112-A462-4DB4-A172-775DADBA99AF}"/>
              </a:ext>
            </a:extLst>
          </p:cNvPr>
          <p:cNvSpPr>
            <a:spLocks noGrp="1"/>
          </p:cNvSpPr>
          <p:nvPr>
            <p:ph type="title"/>
          </p:nvPr>
        </p:nvSpPr>
        <p:spPr/>
        <p:txBody>
          <a:bodyPr/>
          <a:lstStyle/>
          <a:p>
            <a:r>
              <a:rPr kumimoji="1" lang="ja-JP" altLang="en-US"/>
              <a:t>領域ごとの月推移</a:t>
            </a:r>
          </a:p>
        </p:txBody>
      </p:sp>
      <p:sp>
        <p:nvSpPr>
          <p:cNvPr id="4" name="スライド番号プレースホルダー 3">
            <a:extLst>
              <a:ext uri="{FF2B5EF4-FFF2-40B4-BE49-F238E27FC236}">
                <a16:creationId xmlns:a16="http://schemas.microsoft.com/office/drawing/2014/main" id="{F82CD938-3DC8-4B89-88F0-F4CC77D5FC92}"/>
              </a:ext>
            </a:extLst>
          </p:cNvPr>
          <p:cNvSpPr>
            <a:spLocks noGrp="1"/>
          </p:cNvSpPr>
          <p:nvPr>
            <p:ph type="sldNum" sz="quarter" idx="12"/>
          </p:nvPr>
        </p:nvSpPr>
        <p:spPr/>
        <p:txBody>
          <a:bodyPr/>
          <a:lstStyle/>
          <a:p>
            <a:endParaRPr kumimoji="1" lang="ja-JP" altLang="en-US"/>
          </a:p>
        </p:txBody>
      </p:sp>
      <p:sp>
        <p:nvSpPr>
          <p:cNvPr id="14" name="四角形: 角を丸くする 13">
            <a:extLst>
              <a:ext uri="{FF2B5EF4-FFF2-40B4-BE49-F238E27FC236}">
                <a16:creationId xmlns:a16="http://schemas.microsoft.com/office/drawing/2014/main" id="{F2EA4D0E-AF5A-4168-80C8-04A4BC74973E}"/>
              </a:ext>
            </a:extLst>
          </p:cNvPr>
          <p:cNvSpPr/>
          <p:nvPr/>
        </p:nvSpPr>
        <p:spPr>
          <a:xfrm>
            <a:off x="1018888" y="5594785"/>
            <a:ext cx="7262960" cy="919226"/>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15" name="テキスト ボックス 14">
            <a:extLst>
              <a:ext uri="{FF2B5EF4-FFF2-40B4-BE49-F238E27FC236}">
                <a16:creationId xmlns:a16="http://schemas.microsoft.com/office/drawing/2014/main" id="{0640B247-A8B0-4BC4-9E9C-71DC734DFDE3}"/>
              </a:ext>
            </a:extLst>
          </p:cNvPr>
          <p:cNvSpPr txBox="1"/>
          <p:nvPr/>
        </p:nvSpPr>
        <p:spPr>
          <a:xfrm>
            <a:off x="1269407" y="5658672"/>
            <a:ext cx="7262961" cy="830997"/>
          </a:xfrm>
          <a:prstGeom prst="rect">
            <a:avLst/>
          </a:prstGeom>
          <a:noFill/>
        </p:spPr>
        <p:txBody>
          <a:bodyPr wrap="square">
            <a:spAutoFit/>
          </a:bodyPr>
          <a:lstStyle/>
          <a:p>
            <a:r>
              <a:rPr lang="ja-JP" altLang="en-US" sz="2400" dirty="0">
                <a:latin typeface="ヒラギノ丸ゴ Pro W4" panose="020F0400000000000000" pitchFamily="34" charset="-128"/>
                <a:ea typeface="ヒラギノ丸ゴ Pro W4" panose="020F0400000000000000" pitchFamily="34" charset="-128"/>
              </a:rPr>
              <a:t>①</a:t>
            </a:r>
            <a:r>
              <a:rPr lang="ja-JP" altLang="en-US" sz="2400">
                <a:solidFill>
                  <a:schemeClr val="accent5"/>
                </a:solidFill>
                <a:latin typeface="ヒラギノ丸ゴ Pro W4" panose="020F0400000000000000" pitchFamily="34" charset="-128"/>
                <a:ea typeface="ヒラギノ丸ゴ Pro W4" panose="020F0400000000000000" pitchFamily="34" charset="-128"/>
              </a:rPr>
              <a:t>全領域</a:t>
            </a:r>
            <a:r>
              <a:rPr lang="ja-JP" altLang="en-US" sz="2400">
                <a:latin typeface="ヒラギノ丸ゴ Pro W4" panose="020F0400000000000000" pitchFamily="34" charset="-128"/>
                <a:ea typeface="ヒラギノ丸ゴ Pro W4" panose="020F0400000000000000" pitchFamily="34" charset="-128"/>
              </a:rPr>
              <a:t>，②</a:t>
            </a:r>
            <a:r>
              <a:rPr lang="ja-JP" altLang="en-US" sz="2400">
                <a:solidFill>
                  <a:srgbClr val="FF0000"/>
                </a:solidFill>
                <a:latin typeface="ヒラギノ丸ゴ Pro W4" panose="020F0400000000000000" pitchFamily="34" charset="-128"/>
                <a:ea typeface="ヒラギノ丸ゴ Pro W4" panose="020F0400000000000000" pitchFamily="34" charset="-128"/>
              </a:rPr>
              <a:t>暖水塊</a:t>
            </a:r>
            <a:r>
              <a:rPr lang="en-US" altLang="ja-JP" sz="2400">
                <a:solidFill>
                  <a:srgbClr val="FF0000"/>
                </a:solidFill>
                <a:latin typeface="ヒラギノ丸ゴ Pro W4" panose="020F0400000000000000" pitchFamily="34" charset="-128"/>
                <a:ea typeface="ヒラギノ丸ゴ Pro W4" panose="020F0400000000000000" pitchFamily="34" charset="-128"/>
              </a:rPr>
              <a:t>(</a:t>
            </a:r>
            <a:r>
              <a:rPr lang="ja-JP" altLang="en-US" sz="2400">
                <a:solidFill>
                  <a:srgbClr val="FF0000"/>
                </a:solidFill>
                <a:latin typeface="ヒラギノ丸ゴ Pro W4" panose="020F0400000000000000" pitchFamily="34" charset="-128"/>
                <a:ea typeface="ヒラギノ丸ゴ Pro W4" panose="020F0400000000000000" pitchFamily="34" charset="-128"/>
              </a:rPr>
              <a:t>東海沖</a:t>
            </a:r>
            <a:r>
              <a:rPr lang="en-US" altLang="ja-JP" sz="2400">
                <a:solidFill>
                  <a:srgbClr val="FF0000"/>
                </a:solidFill>
                <a:latin typeface="ヒラギノ丸ゴ Pro W4" panose="020F0400000000000000" pitchFamily="34" charset="-128"/>
                <a:ea typeface="ヒラギノ丸ゴ Pro W4" panose="020F0400000000000000" pitchFamily="34" charset="-128"/>
              </a:rPr>
              <a:t>)</a:t>
            </a:r>
            <a:r>
              <a:rPr lang="ja-JP" altLang="en-US" sz="2400">
                <a:latin typeface="ヒラギノ丸ゴ Pro W4" panose="020F0400000000000000" pitchFamily="34" charset="-128"/>
                <a:ea typeface="ヒラギノ丸ゴ Pro W4" panose="020F0400000000000000" pitchFamily="34" charset="-128"/>
              </a:rPr>
              <a:t>，③</a:t>
            </a:r>
            <a:r>
              <a:rPr lang="ja-JP" altLang="en-US" sz="2400">
                <a:solidFill>
                  <a:schemeClr val="accent2"/>
                </a:solidFill>
                <a:latin typeface="ヒラギノ丸ゴ Pro W4" panose="020F0400000000000000" pitchFamily="34" charset="-128"/>
                <a:ea typeface="ヒラギノ丸ゴ Pro W4" panose="020F0400000000000000" pitchFamily="34" charset="-128"/>
              </a:rPr>
              <a:t>冷水塊</a:t>
            </a:r>
            <a:r>
              <a:rPr lang="en-US" altLang="ja-JP" sz="2400">
                <a:solidFill>
                  <a:schemeClr val="accent2"/>
                </a:solidFill>
                <a:latin typeface="ヒラギノ丸ゴ Pro W4" panose="020F0400000000000000" pitchFamily="34" charset="-128"/>
                <a:ea typeface="ヒラギノ丸ゴ Pro W4" panose="020F0400000000000000" pitchFamily="34" charset="-128"/>
              </a:rPr>
              <a:t>(</a:t>
            </a:r>
            <a:r>
              <a:rPr lang="ja-JP" altLang="en-US" sz="2400">
                <a:solidFill>
                  <a:schemeClr val="accent2"/>
                </a:solidFill>
                <a:latin typeface="ヒラギノ丸ゴ Pro W4" panose="020F0400000000000000" pitchFamily="34" charset="-128"/>
                <a:ea typeface="ヒラギノ丸ゴ Pro W4" panose="020F0400000000000000" pitchFamily="34" charset="-128"/>
              </a:rPr>
              <a:t>四国沖</a:t>
            </a:r>
            <a:r>
              <a:rPr lang="en-US" altLang="ja-JP" sz="2400">
                <a:solidFill>
                  <a:schemeClr val="accent2"/>
                </a:solidFill>
                <a:latin typeface="ヒラギノ丸ゴ Pro W4" panose="020F0400000000000000" pitchFamily="34" charset="-128"/>
                <a:ea typeface="ヒラギノ丸ゴ Pro W4" panose="020F0400000000000000" pitchFamily="34" charset="-128"/>
              </a:rPr>
              <a:t>)</a:t>
            </a:r>
          </a:p>
          <a:p>
            <a:r>
              <a:rPr lang="ja-JP" altLang="en-US" sz="2400">
                <a:latin typeface="ヒラギノ丸ゴ Pro W4" panose="020F0400000000000000" pitchFamily="34" charset="-128"/>
                <a:ea typeface="ヒラギノ丸ゴ Pro W4" panose="020F0400000000000000" pitchFamily="34" charset="-128"/>
              </a:rPr>
              <a:t>の</a:t>
            </a:r>
            <a:r>
              <a:rPr lang="en-US" altLang="ja-JP" sz="2400">
                <a:latin typeface="ヒラギノ丸ゴ Pro W4" panose="020F0400000000000000" pitchFamily="34" charset="-128"/>
                <a:ea typeface="ヒラギノ丸ゴ Pro W4" panose="020F0400000000000000" pitchFamily="34" charset="-128"/>
              </a:rPr>
              <a:t>3</a:t>
            </a:r>
            <a:r>
              <a:rPr lang="ja-JP" altLang="en-US" sz="2400">
                <a:latin typeface="ヒラギノ丸ゴ Pro W4" panose="020F0400000000000000" pitchFamily="34" charset="-128"/>
                <a:ea typeface="ヒラギノ丸ゴ Pro W4" panose="020F0400000000000000" pitchFamily="34" charset="-128"/>
              </a:rPr>
              <a:t>つの領域で月推移を比較</a:t>
            </a:r>
            <a:endParaRPr lang="en-US" altLang="ja-JP" sz="2400">
              <a:latin typeface="ヒラギノ丸ゴ Pro W4" panose="020F0400000000000000" pitchFamily="34" charset="-128"/>
              <a:ea typeface="ヒラギノ丸ゴ Pro W4" panose="020F0400000000000000" pitchFamily="34" charset="-128"/>
            </a:endParaRPr>
          </a:p>
        </p:txBody>
      </p:sp>
      <p:sp>
        <p:nvSpPr>
          <p:cNvPr id="13" name="楕円 12">
            <a:extLst>
              <a:ext uri="{FF2B5EF4-FFF2-40B4-BE49-F238E27FC236}">
                <a16:creationId xmlns:a16="http://schemas.microsoft.com/office/drawing/2014/main" id="{3D02A746-271F-4FD0-A7A7-CAB8A7186E8D}"/>
              </a:ext>
            </a:extLst>
          </p:cNvPr>
          <p:cNvSpPr/>
          <p:nvPr/>
        </p:nvSpPr>
        <p:spPr>
          <a:xfrm>
            <a:off x="5390049" y="2914121"/>
            <a:ext cx="334288" cy="33638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テキスト ボックス 15">
            <a:extLst>
              <a:ext uri="{FF2B5EF4-FFF2-40B4-BE49-F238E27FC236}">
                <a16:creationId xmlns:a16="http://schemas.microsoft.com/office/drawing/2014/main" id="{7DE5AA4E-B99B-4760-8DCF-63FB610C3404}"/>
              </a:ext>
            </a:extLst>
          </p:cNvPr>
          <p:cNvSpPr txBox="1"/>
          <p:nvPr/>
        </p:nvSpPr>
        <p:spPr>
          <a:xfrm>
            <a:off x="5312544" y="2856517"/>
            <a:ext cx="418056" cy="461665"/>
          </a:xfrm>
          <a:prstGeom prst="rect">
            <a:avLst/>
          </a:prstGeom>
          <a:noFill/>
        </p:spPr>
        <p:txBody>
          <a:bodyPr wrap="square">
            <a:spAutoFit/>
          </a:bodyPr>
          <a:lstStyle/>
          <a:p>
            <a:r>
              <a:rPr lang="ja-JP" altLang="en-US" sz="2400">
                <a:latin typeface="ヒラギノ丸ゴ Pro W4" panose="020F0400000000000000" pitchFamily="34" charset="-128"/>
                <a:ea typeface="ヒラギノ丸ゴ Pro W4" panose="020F0400000000000000" pitchFamily="34" charset="-128"/>
              </a:rPr>
              <a:t>②</a:t>
            </a:r>
          </a:p>
        </p:txBody>
      </p:sp>
      <p:sp>
        <p:nvSpPr>
          <p:cNvPr id="18" name="楕円 17">
            <a:extLst>
              <a:ext uri="{FF2B5EF4-FFF2-40B4-BE49-F238E27FC236}">
                <a16:creationId xmlns:a16="http://schemas.microsoft.com/office/drawing/2014/main" id="{F7849E81-CD4F-41B5-8E1A-43AE690C61B5}"/>
              </a:ext>
            </a:extLst>
          </p:cNvPr>
          <p:cNvSpPr/>
          <p:nvPr/>
        </p:nvSpPr>
        <p:spPr>
          <a:xfrm>
            <a:off x="3907806" y="3479879"/>
            <a:ext cx="334288" cy="33638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テキスト ボックス 18">
            <a:extLst>
              <a:ext uri="{FF2B5EF4-FFF2-40B4-BE49-F238E27FC236}">
                <a16:creationId xmlns:a16="http://schemas.microsoft.com/office/drawing/2014/main" id="{2BDB50AF-F088-4D91-90D4-147A8B50A8F5}"/>
              </a:ext>
            </a:extLst>
          </p:cNvPr>
          <p:cNvSpPr txBox="1"/>
          <p:nvPr/>
        </p:nvSpPr>
        <p:spPr>
          <a:xfrm>
            <a:off x="8072271" y="128347"/>
            <a:ext cx="1489736" cy="461665"/>
          </a:xfrm>
          <a:prstGeom prst="rect">
            <a:avLst/>
          </a:prstGeom>
          <a:noFill/>
        </p:spPr>
        <p:txBody>
          <a:bodyPr wrap="square">
            <a:spAutoFit/>
          </a:bodyPr>
          <a:lstStyle/>
          <a:p>
            <a:r>
              <a:rPr kumimoji="1" lang="en-US" altLang="ja-JP" sz="2400">
                <a:latin typeface="ヒラギノ丸ゴ Pro W4" panose="020F0400000000000000" pitchFamily="34" charset="-128"/>
                <a:ea typeface="ヒラギノ丸ゴ Pro W4" panose="020F0400000000000000" pitchFamily="34" charset="-128"/>
              </a:rPr>
              <a:t>9/15</a:t>
            </a:r>
            <a:endParaRPr kumimoji="1" lang="ja-JP" altLang="en-US" sz="2400">
              <a:latin typeface="ヒラギノ丸ゴ Pro W4" panose="020F0400000000000000" pitchFamily="34" charset="-128"/>
              <a:ea typeface="ヒラギノ丸ゴ Pro W4" panose="020F0400000000000000" pitchFamily="34" charset="-128"/>
            </a:endParaRPr>
          </a:p>
        </p:txBody>
      </p:sp>
      <p:grpSp>
        <p:nvGrpSpPr>
          <p:cNvPr id="20" name="グループ化 19">
            <a:extLst>
              <a:ext uri="{FF2B5EF4-FFF2-40B4-BE49-F238E27FC236}">
                <a16:creationId xmlns:a16="http://schemas.microsoft.com/office/drawing/2014/main" id="{339CB7BA-9275-409D-B738-44117B22D396}"/>
              </a:ext>
            </a:extLst>
          </p:cNvPr>
          <p:cNvGrpSpPr/>
          <p:nvPr/>
        </p:nvGrpSpPr>
        <p:grpSpPr>
          <a:xfrm>
            <a:off x="2425011" y="801009"/>
            <a:ext cx="3662287" cy="4196417"/>
            <a:chOff x="1512793" y="2074291"/>
            <a:chExt cx="3451093" cy="3874335"/>
          </a:xfrm>
        </p:grpSpPr>
        <p:cxnSp>
          <p:nvCxnSpPr>
            <p:cNvPr id="21" name="直線コネクタ 20">
              <a:extLst>
                <a:ext uri="{FF2B5EF4-FFF2-40B4-BE49-F238E27FC236}">
                  <a16:creationId xmlns:a16="http://schemas.microsoft.com/office/drawing/2014/main" id="{19CF1EEA-6623-4724-9508-68447791D89B}"/>
                </a:ext>
              </a:extLst>
            </p:cNvPr>
            <p:cNvCxnSpPr>
              <a:cxnSpLocks/>
            </p:cNvCxnSpPr>
            <p:nvPr/>
          </p:nvCxnSpPr>
          <p:spPr>
            <a:xfrm>
              <a:off x="3167422" y="2074291"/>
              <a:ext cx="0" cy="14356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直線コネクタ 21">
              <a:extLst>
                <a:ext uri="{FF2B5EF4-FFF2-40B4-BE49-F238E27FC236}">
                  <a16:creationId xmlns:a16="http://schemas.microsoft.com/office/drawing/2014/main" id="{42022338-BBCF-47B9-AC02-7C78A3D2C2F2}"/>
                </a:ext>
              </a:extLst>
            </p:cNvPr>
            <p:cNvCxnSpPr>
              <a:cxnSpLocks/>
            </p:cNvCxnSpPr>
            <p:nvPr/>
          </p:nvCxnSpPr>
          <p:spPr>
            <a:xfrm>
              <a:off x="1693496" y="3429000"/>
              <a:ext cx="0" cy="1102043"/>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直線コネクタ 22">
              <a:extLst>
                <a:ext uri="{FF2B5EF4-FFF2-40B4-BE49-F238E27FC236}">
                  <a16:creationId xmlns:a16="http://schemas.microsoft.com/office/drawing/2014/main" id="{F354D493-A0BD-4729-8E56-D6D2D29F258B}"/>
                </a:ext>
              </a:extLst>
            </p:cNvPr>
            <p:cNvCxnSpPr>
              <a:cxnSpLocks/>
            </p:cNvCxnSpPr>
            <p:nvPr/>
          </p:nvCxnSpPr>
          <p:spPr>
            <a:xfrm>
              <a:off x="4939616" y="2074291"/>
              <a:ext cx="0" cy="245675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直線コネクタ 23">
              <a:extLst>
                <a:ext uri="{FF2B5EF4-FFF2-40B4-BE49-F238E27FC236}">
                  <a16:creationId xmlns:a16="http://schemas.microsoft.com/office/drawing/2014/main" id="{417A5CD8-2F5E-4436-9128-B946E665BD4F}"/>
                </a:ext>
              </a:extLst>
            </p:cNvPr>
            <p:cNvCxnSpPr>
              <a:cxnSpLocks/>
            </p:cNvCxnSpPr>
            <p:nvPr/>
          </p:nvCxnSpPr>
          <p:spPr>
            <a:xfrm>
              <a:off x="1538919" y="4531043"/>
              <a:ext cx="0" cy="1399494"/>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直線コネクタ 24">
              <a:extLst>
                <a:ext uri="{FF2B5EF4-FFF2-40B4-BE49-F238E27FC236}">
                  <a16:creationId xmlns:a16="http://schemas.microsoft.com/office/drawing/2014/main" id="{738AE914-905C-4555-AD03-B686C573CCEC}"/>
                </a:ext>
              </a:extLst>
            </p:cNvPr>
            <p:cNvCxnSpPr>
              <a:cxnSpLocks/>
            </p:cNvCxnSpPr>
            <p:nvPr/>
          </p:nvCxnSpPr>
          <p:spPr>
            <a:xfrm>
              <a:off x="3456982" y="4512954"/>
              <a:ext cx="0" cy="14356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直線コネクタ 25">
              <a:extLst>
                <a:ext uri="{FF2B5EF4-FFF2-40B4-BE49-F238E27FC236}">
                  <a16:creationId xmlns:a16="http://schemas.microsoft.com/office/drawing/2014/main" id="{969275FA-5CC0-49D5-9F83-C010EA42FFFE}"/>
                </a:ext>
              </a:extLst>
            </p:cNvPr>
            <p:cNvCxnSpPr>
              <a:cxnSpLocks/>
            </p:cNvCxnSpPr>
            <p:nvPr/>
          </p:nvCxnSpPr>
          <p:spPr>
            <a:xfrm>
              <a:off x="3167422" y="2092892"/>
              <a:ext cx="1772194"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直線コネクタ 26">
              <a:extLst>
                <a:ext uri="{FF2B5EF4-FFF2-40B4-BE49-F238E27FC236}">
                  <a16:creationId xmlns:a16="http://schemas.microsoft.com/office/drawing/2014/main" id="{0BE1728D-2F23-4612-803A-E7C73D8D258F}"/>
                </a:ext>
              </a:extLst>
            </p:cNvPr>
            <p:cNvCxnSpPr>
              <a:cxnSpLocks/>
            </p:cNvCxnSpPr>
            <p:nvPr/>
          </p:nvCxnSpPr>
          <p:spPr>
            <a:xfrm flipV="1">
              <a:off x="1693496" y="3469258"/>
              <a:ext cx="1524000" cy="1519"/>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直線コネクタ 27">
              <a:extLst>
                <a:ext uri="{FF2B5EF4-FFF2-40B4-BE49-F238E27FC236}">
                  <a16:creationId xmlns:a16="http://schemas.microsoft.com/office/drawing/2014/main" id="{D384E92B-67CC-423D-B8D9-5476E169AA40}"/>
                </a:ext>
              </a:extLst>
            </p:cNvPr>
            <p:cNvCxnSpPr>
              <a:cxnSpLocks/>
            </p:cNvCxnSpPr>
            <p:nvPr/>
          </p:nvCxnSpPr>
          <p:spPr>
            <a:xfrm>
              <a:off x="3411262" y="4531043"/>
              <a:ext cx="1552624" cy="14831"/>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直線コネクタ 28">
              <a:extLst>
                <a:ext uri="{FF2B5EF4-FFF2-40B4-BE49-F238E27FC236}">
                  <a16:creationId xmlns:a16="http://schemas.microsoft.com/office/drawing/2014/main" id="{79665A38-CF43-42D2-B7D5-34AD9B714810}"/>
                </a:ext>
              </a:extLst>
            </p:cNvPr>
            <p:cNvCxnSpPr>
              <a:cxnSpLocks/>
            </p:cNvCxnSpPr>
            <p:nvPr/>
          </p:nvCxnSpPr>
          <p:spPr>
            <a:xfrm>
              <a:off x="1512793" y="5907408"/>
              <a:ext cx="1944189" cy="1860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直線コネクタ 29">
              <a:extLst>
                <a:ext uri="{FF2B5EF4-FFF2-40B4-BE49-F238E27FC236}">
                  <a16:creationId xmlns:a16="http://schemas.microsoft.com/office/drawing/2014/main" id="{655A254A-24DC-4C6C-B759-A9E3A46AA6F9}"/>
                </a:ext>
              </a:extLst>
            </p:cNvPr>
            <p:cNvCxnSpPr>
              <a:cxnSpLocks/>
            </p:cNvCxnSpPr>
            <p:nvPr/>
          </p:nvCxnSpPr>
          <p:spPr>
            <a:xfrm>
              <a:off x="1512793" y="4512954"/>
              <a:ext cx="180703"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2" name="テキスト ボックス 31">
            <a:extLst>
              <a:ext uri="{FF2B5EF4-FFF2-40B4-BE49-F238E27FC236}">
                <a16:creationId xmlns:a16="http://schemas.microsoft.com/office/drawing/2014/main" id="{183BD6BA-FB98-4DA6-A9AC-79B4F88FF4CD}"/>
              </a:ext>
            </a:extLst>
          </p:cNvPr>
          <p:cNvSpPr txBox="1"/>
          <p:nvPr/>
        </p:nvSpPr>
        <p:spPr>
          <a:xfrm>
            <a:off x="3830308" y="3423693"/>
            <a:ext cx="418056" cy="461665"/>
          </a:xfrm>
          <a:prstGeom prst="rect">
            <a:avLst/>
          </a:prstGeom>
          <a:noFill/>
        </p:spPr>
        <p:txBody>
          <a:bodyPr wrap="square">
            <a:spAutoFit/>
          </a:bodyPr>
          <a:lstStyle/>
          <a:p>
            <a:r>
              <a:rPr lang="ja-JP" altLang="en-US" sz="2400">
                <a:latin typeface="ヒラギノ丸ゴ Pro W4" panose="020F0400000000000000" pitchFamily="34" charset="-128"/>
                <a:ea typeface="ヒラギノ丸ゴ Pro W4" panose="020F0400000000000000" pitchFamily="34" charset="-128"/>
              </a:rPr>
              <a:t>③</a:t>
            </a:r>
          </a:p>
        </p:txBody>
      </p:sp>
      <p:sp>
        <p:nvSpPr>
          <p:cNvPr id="33" name="楕円 32">
            <a:extLst>
              <a:ext uri="{FF2B5EF4-FFF2-40B4-BE49-F238E27FC236}">
                <a16:creationId xmlns:a16="http://schemas.microsoft.com/office/drawing/2014/main" id="{A0BCCFA5-22C8-4036-9D4D-F3779AD3C504}"/>
              </a:ext>
            </a:extLst>
          </p:cNvPr>
          <p:cNvSpPr/>
          <p:nvPr/>
        </p:nvSpPr>
        <p:spPr>
          <a:xfrm>
            <a:off x="6202519" y="1350630"/>
            <a:ext cx="334288" cy="33638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テキスト ボックス 30">
            <a:extLst>
              <a:ext uri="{FF2B5EF4-FFF2-40B4-BE49-F238E27FC236}">
                <a16:creationId xmlns:a16="http://schemas.microsoft.com/office/drawing/2014/main" id="{7D1D782B-821D-42B3-B3F2-DE6714589369}"/>
              </a:ext>
            </a:extLst>
          </p:cNvPr>
          <p:cNvSpPr txBox="1"/>
          <p:nvPr/>
        </p:nvSpPr>
        <p:spPr>
          <a:xfrm>
            <a:off x="6129244" y="1298220"/>
            <a:ext cx="418056" cy="461665"/>
          </a:xfrm>
          <a:prstGeom prst="rect">
            <a:avLst/>
          </a:prstGeom>
          <a:noFill/>
        </p:spPr>
        <p:txBody>
          <a:bodyPr wrap="square">
            <a:spAutoFit/>
          </a:bodyPr>
          <a:lstStyle/>
          <a:p>
            <a:r>
              <a:rPr lang="ja-JP" altLang="en-US" sz="2400">
                <a:latin typeface="ヒラギノ丸ゴ Pro W4" panose="020F0400000000000000" pitchFamily="34" charset="-128"/>
                <a:ea typeface="ヒラギノ丸ゴ Pro W4" panose="020F0400000000000000" pitchFamily="34" charset="-128"/>
              </a:rPr>
              <a:t>①</a:t>
            </a:r>
            <a:endParaRPr lang="ja-JP" altLang="en-US" sz="2400"/>
          </a:p>
        </p:txBody>
      </p:sp>
      <p:sp>
        <p:nvSpPr>
          <p:cNvPr id="34" name="テキスト ボックス 33">
            <a:extLst>
              <a:ext uri="{FF2B5EF4-FFF2-40B4-BE49-F238E27FC236}">
                <a16:creationId xmlns:a16="http://schemas.microsoft.com/office/drawing/2014/main" id="{521521E6-F6BB-494F-80AD-EBB71860C687}"/>
              </a:ext>
            </a:extLst>
          </p:cNvPr>
          <p:cNvSpPr txBox="1"/>
          <p:nvPr/>
        </p:nvSpPr>
        <p:spPr>
          <a:xfrm>
            <a:off x="2248744" y="5077985"/>
            <a:ext cx="4815365" cy="400110"/>
          </a:xfrm>
          <a:prstGeom prst="rect">
            <a:avLst/>
          </a:prstGeom>
          <a:noFill/>
        </p:spPr>
        <p:txBody>
          <a:bodyPr wrap="square">
            <a:spAutoFit/>
          </a:bodyPr>
          <a:lstStyle/>
          <a:p>
            <a:r>
              <a:rPr lang="ja-JP" altLang="en-US" sz="2000">
                <a:latin typeface="ヒラギノ丸ゴ Pro W4" panose="020F0400000000000000" pitchFamily="34" charset="-128"/>
                <a:ea typeface="ヒラギノ丸ゴ Pro W4" panose="020F0400000000000000" pitchFamily="34" charset="-128"/>
              </a:rPr>
              <a:t>大蛇行，非大蛇行時の海面水温の偏差</a:t>
            </a:r>
            <a:endParaRPr lang="en-US" altLang="ja-JP" sz="2000">
              <a:latin typeface="ヒラギノ丸ゴ Pro W4" panose="020F0400000000000000" pitchFamily="34" charset="-128"/>
              <a:ea typeface="ヒラギノ丸ゴ Pro W4" panose="020F0400000000000000" pitchFamily="34" charset="-128"/>
            </a:endParaRPr>
          </a:p>
        </p:txBody>
      </p:sp>
    </p:spTree>
    <p:extLst>
      <p:ext uri="{BB962C8B-B14F-4D97-AF65-F5344CB8AC3E}">
        <p14:creationId xmlns:p14="http://schemas.microsoft.com/office/powerpoint/2010/main" val="12483775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descr="グラフ, 折れ線グラフ&#10;&#10;自動的に生成された説明">
            <a:extLst>
              <a:ext uri="{FF2B5EF4-FFF2-40B4-BE49-F238E27FC236}">
                <a16:creationId xmlns:a16="http://schemas.microsoft.com/office/drawing/2014/main" id="{343098DA-1192-44F3-A3C1-6620D1B66842}"/>
              </a:ext>
            </a:extLst>
          </p:cNvPr>
          <p:cNvPicPr>
            <a:picLocks noChangeAspect="1"/>
          </p:cNvPicPr>
          <p:nvPr/>
        </p:nvPicPr>
        <p:blipFill rotWithShape="1">
          <a:blip r:embed="rId2">
            <a:extLst>
              <a:ext uri="{28A0092B-C50C-407E-A947-70E740481C1C}">
                <a14:useLocalDpi xmlns:a14="http://schemas.microsoft.com/office/drawing/2010/main" val="0"/>
              </a:ext>
            </a:extLst>
          </a:blip>
          <a:srcRect t="3086" b="7315"/>
          <a:stretch/>
        </p:blipFill>
        <p:spPr>
          <a:xfrm>
            <a:off x="4767768" y="2489109"/>
            <a:ext cx="4207507" cy="3132323"/>
          </a:xfrm>
          <a:prstGeom prst="rect">
            <a:avLst/>
          </a:prstGeom>
        </p:spPr>
      </p:pic>
      <p:pic>
        <p:nvPicPr>
          <p:cNvPr id="5" name="図 4" descr="グラフ, 折れ線グラフ&#10;&#10;自動的に生成された説明">
            <a:extLst>
              <a:ext uri="{FF2B5EF4-FFF2-40B4-BE49-F238E27FC236}">
                <a16:creationId xmlns:a16="http://schemas.microsoft.com/office/drawing/2014/main" id="{9475332B-DBA0-4D6A-9B58-6E250D1DFB5F}"/>
              </a:ext>
            </a:extLst>
          </p:cNvPr>
          <p:cNvPicPr>
            <a:picLocks noChangeAspect="1"/>
          </p:cNvPicPr>
          <p:nvPr/>
        </p:nvPicPr>
        <p:blipFill rotWithShape="1">
          <a:blip r:embed="rId3">
            <a:extLst>
              <a:ext uri="{28A0092B-C50C-407E-A947-70E740481C1C}">
                <a14:useLocalDpi xmlns:a14="http://schemas.microsoft.com/office/drawing/2010/main" val="0"/>
              </a:ext>
            </a:extLst>
          </a:blip>
          <a:srcRect t="2963" b="7315"/>
          <a:stretch/>
        </p:blipFill>
        <p:spPr>
          <a:xfrm>
            <a:off x="60964" y="2489423"/>
            <a:ext cx="4213668" cy="3141232"/>
          </a:xfrm>
          <a:prstGeom prst="rect">
            <a:avLst/>
          </a:prstGeom>
        </p:spPr>
      </p:pic>
      <p:sp>
        <p:nvSpPr>
          <p:cNvPr id="2" name="タイトル 1">
            <a:extLst>
              <a:ext uri="{FF2B5EF4-FFF2-40B4-BE49-F238E27FC236}">
                <a16:creationId xmlns:a16="http://schemas.microsoft.com/office/drawing/2014/main" id="{F456381F-F39B-419C-B455-5BA56CA04CDC}"/>
              </a:ext>
            </a:extLst>
          </p:cNvPr>
          <p:cNvSpPr>
            <a:spLocks noGrp="1"/>
          </p:cNvSpPr>
          <p:nvPr>
            <p:ph type="title"/>
          </p:nvPr>
        </p:nvSpPr>
        <p:spPr/>
        <p:txBody>
          <a:bodyPr/>
          <a:lstStyle/>
          <a:p>
            <a:r>
              <a:rPr kumimoji="1" lang="ja-JP" altLang="en-US"/>
              <a:t>大蛇行，非大蛇行時の月推移</a:t>
            </a:r>
          </a:p>
        </p:txBody>
      </p:sp>
      <p:sp>
        <p:nvSpPr>
          <p:cNvPr id="4" name="スライド番号プレースホルダー 3">
            <a:extLst>
              <a:ext uri="{FF2B5EF4-FFF2-40B4-BE49-F238E27FC236}">
                <a16:creationId xmlns:a16="http://schemas.microsoft.com/office/drawing/2014/main" id="{8C0BD5EE-0AEB-4A4C-8A9C-8071BC7F9D3A}"/>
              </a:ext>
            </a:extLst>
          </p:cNvPr>
          <p:cNvSpPr>
            <a:spLocks noGrp="1"/>
          </p:cNvSpPr>
          <p:nvPr>
            <p:ph type="sldNum" sz="quarter" idx="12"/>
          </p:nvPr>
        </p:nvSpPr>
        <p:spPr/>
        <p:txBody>
          <a:bodyPr/>
          <a:lstStyle/>
          <a:p>
            <a:endParaRPr kumimoji="1" lang="ja-JP" altLang="en-US"/>
          </a:p>
        </p:txBody>
      </p:sp>
      <p:sp>
        <p:nvSpPr>
          <p:cNvPr id="13" name="テキスト ボックス 12">
            <a:extLst>
              <a:ext uri="{FF2B5EF4-FFF2-40B4-BE49-F238E27FC236}">
                <a16:creationId xmlns:a16="http://schemas.microsoft.com/office/drawing/2014/main" id="{5C9F3205-8C61-42D1-B892-BD0669CB949A}"/>
              </a:ext>
            </a:extLst>
          </p:cNvPr>
          <p:cNvSpPr txBox="1"/>
          <p:nvPr/>
        </p:nvSpPr>
        <p:spPr>
          <a:xfrm>
            <a:off x="65315" y="832054"/>
            <a:ext cx="9157062" cy="1015663"/>
          </a:xfrm>
          <a:prstGeom prst="rect">
            <a:avLst/>
          </a:prstGeom>
          <a:noFill/>
        </p:spPr>
        <p:txBody>
          <a:bodyPr wrap="square">
            <a:spAutoFit/>
          </a:bodyPr>
          <a:lstStyle/>
          <a:p>
            <a:r>
              <a:rPr lang="en-US" altLang="ja-JP" sz="2000">
                <a:latin typeface="ヒラギノ丸ゴ Pro W4" panose="020F0400000000000000" pitchFamily="34" charset="-128"/>
                <a:ea typeface="ヒラギノ丸ゴ Pro W4" panose="020F0400000000000000" pitchFamily="34" charset="-128"/>
              </a:rPr>
              <a:t>1</a:t>
            </a:r>
            <a:r>
              <a:rPr lang="ja-JP" altLang="en-US" sz="2000">
                <a:latin typeface="ヒラギノ丸ゴ Pro W4" panose="020F0400000000000000" pitchFamily="34" charset="-128"/>
                <a:ea typeface="ヒラギノ丸ゴ Pro W4" panose="020F0400000000000000" pitchFamily="34" charset="-128"/>
              </a:rPr>
              <a:t>～</a:t>
            </a:r>
            <a:r>
              <a:rPr lang="en-US" altLang="ja-JP" sz="2000">
                <a:latin typeface="ヒラギノ丸ゴ Pro W4" panose="020F0400000000000000" pitchFamily="34" charset="-128"/>
                <a:ea typeface="ヒラギノ丸ゴ Pro W4" panose="020F0400000000000000" pitchFamily="34" charset="-128"/>
              </a:rPr>
              <a:t>12</a:t>
            </a:r>
            <a:r>
              <a:rPr lang="ja-JP" altLang="en-US" sz="2000">
                <a:latin typeface="ヒラギノ丸ゴ Pro W4" panose="020F0400000000000000" pitchFamily="34" charset="-128"/>
                <a:ea typeface="ヒラギノ丸ゴ Pro W4" panose="020F0400000000000000" pitchFamily="34" charset="-128"/>
              </a:rPr>
              <a:t>月の月推移の</a:t>
            </a:r>
            <a:r>
              <a:rPr lang="en-US" altLang="ja-JP" sz="2000">
                <a:latin typeface="ヒラギノ丸ゴ Pro W4" panose="020F0400000000000000" pitchFamily="34" charset="-128"/>
                <a:ea typeface="ヒラギノ丸ゴ Pro W4" panose="020F0400000000000000" pitchFamily="34" charset="-128"/>
              </a:rPr>
              <a:t>index</a:t>
            </a:r>
            <a:r>
              <a:rPr lang="ja-JP" altLang="en-US" sz="2000">
                <a:latin typeface="ヒラギノ丸ゴ Pro W4" panose="020F0400000000000000" pitchFamily="34" charset="-128"/>
                <a:ea typeface="ヒラギノ丸ゴ Pro W4" panose="020F0400000000000000" pitchFamily="34" charset="-128"/>
              </a:rPr>
              <a:t>を</a:t>
            </a:r>
            <a:r>
              <a:rPr lang="en-US" altLang="ja-JP" sz="2000">
                <a:latin typeface="ヒラギノ丸ゴ Pro W4" panose="020F0400000000000000" pitchFamily="34" charset="-128"/>
                <a:ea typeface="ヒラギノ丸ゴ Pro W4" panose="020F0400000000000000" pitchFamily="34" charset="-128"/>
              </a:rPr>
              <a:t>3</a:t>
            </a:r>
            <a:r>
              <a:rPr lang="ja-JP" altLang="en-US" sz="2000">
                <a:latin typeface="ヒラギノ丸ゴ Pro W4" panose="020F0400000000000000" pitchFamily="34" charset="-128"/>
                <a:ea typeface="ヒラギノ丸ゴ Pro W4" panose="020F0400000000000000" pitchFamily="34" charset="-128"/>
              </a:rPr>
              <a:t>つの領域で</a:t>
            </a:r>
            <a:endParaRPr lang="en-US" altLang="ja-JP" sz="2000">
              <a:latin typeface="ヒラギノ丸ゴ Pro W4" panose="020F0400000000000000" pitchFamily="34" charset="-128"/>
              <a:ea typeface="ヒラギノ丸ゴ Pro W4" panose="020F0400000000000000" pitchFamily="34" charset="-128"/>
            </a:endParaRPr>
          </a:p>
          <a:p>
            <a:r>
              <a:rPr lang="ja-JP" altLang="en-US" sz="2000">
                <a:solidFill>
                  <a:srgbClr val="FF0000"/>
                </a:solidFill>
                <a:latin typeface="ヒラギノ丸ゴ Pro W4" panose="020F0400000000000000" pitchFamily="34" charset="-128"/>
                <a:ea typeface="ヒラギノ丸ゴ Pro W4" panose="020F0400000000000000" pitchFamily="34" charset="-128"/>
              </a:rPr>
              <a:t>大蛇行時（</a:t>
            </a:r>
            <a:r>
              <a:rPr lang="en-US" altLang="ja-JP" sz="2000">
                <a:solidFill>
                  <a:srgbClr val="FF0000"/>
                </a:solidFill>
                <a:latin typeface="ヒラギノ丸ゴ Pro W4" panose="020F0400000000000000" pitchFamily="34" charset="-128"/>
                <a:ea typeface="ヒラギノ丸ゴ Pro W4" panose="020F0400000000000000" pitchFamily="34" charset="-128"/>
              </a:rPr>
              <a:t>2018</a:t>
            </a:r>
            <a:r>
              <a:rPr lang="ja-JP" altLang="en-US" sz="2000">
                <a:solidFill>
                  <a:srgbClr val="FF0000"/>
                </a:solidFill>
                <a:latin typeface="ヒラギノ丸ゴ Pro W4" panose="020F0400000000000000" pitchFamily="34" charset="-128"/>
                <a:ea typeface="ヒラギノ丸ゴ Pro W4" panose="020F0400000000000000" pitchFamily="34" charset="-128"/>
              </a:rPr>
              <a:t>～</a:t>
            </a:r>
            <a:r>
              <a:rPr lang="en-US" altLang="ja-JP" sz="2000">
                <a:solidFill>
                  <a:srgbClr val="FF0000"/>
                </a:solidFill>
                <a:latin typeface="ヒラギノ丸ゴ Pro W4" panose="020F0400000000000000" pitchFamily="34" charset="-128"/>
                <a:ea typeface="ヒラギノ丸ゴ Pro W4" panose="020F0400000000000000" pitchFamily="34" charset="-128"/>
              </a:rPr>
              <a:t>2020</a:t>
            </a:r>
            <a:r>
              <a:rPr lang="ja-JP" altLang="en-US" sz="2000">
                <a:solidFill>
                  <a:srgbClr val="FF0000"/>
                </a:solidFill>
                <a:latin typeface="ヒラギノ丸ゴ Pro W4" panose="020F0400000000000000" pitchFamily="34" charset="-128"/>
                <a:ea typeface="ヒラギノ丸ゴ Pro W4" panose="020F0400000000000000" pitchFamily="34" charset="-128"/>
              </a:rPr>
              <a:t>年 月平均）</a:t>
            </a:r>
            <a:r>
              <a:rPr lang="ja-JP" altLang="en-US" sz="2000">
                <a:latin typeface="ヒラギノ丸ゴ Pro W4" panose="020F0400000000000000" pitchFamily="34" charset="-128"/>
                <a:ea typeface="ヒラギノ丸ゴ Pro W4" panose="020F0400000000000000" pitchFamily="34" charset="-128"/>
              </a:rPr>
              <a:t>，</a:t>
            </a:r>
            <a:r>
              <a:rPr lang="ja-JP" altLang="en-US" sz="2000">
                <a:solidFill>
                  <a:schemeClr val="accent2"/>
                </a:solidFill>
                <a:latin typeface="ヒラギノ丸ゴ Pro W4" panose="020F0400000000000000" pitchFamily="34" charset="-128"/>
                <a:ea typeface="ヒラギノ丸ゴ Pro W4" panose="020F0400000000000000" pitchFamily="34" charset="-128"/>
              </a:rPr>
              <a:t>非大蛇行時（</a:t>
            </a:r>
            <a:r>
              <a:rPr lang="en-US" altLang="ja-JP" sz="2000">
                <a:solidFill>
                  <a:schemeClr val="accent2"/>
                </a:solidFill>
                <a:latin typeface="ヒラギノ丸ゴ Pro W4" panose="020F0400000000000000" pitchFamily="34" charset="-128"/>
                <a:ea typeface="ヒラギノ丸ゴ Pro W4" panose="020F0400000000000000" pitchFamily="34" charset="-128"/>
              </a:rPr>
              <a:t>2011</a:t>
            </a:r>
            <a:r>
              <a:rPr lang="ja-JP" altLang="en-US" sz="2000">
                <a:solidFill>
                  <a:schemeClr val="accent2"/>
                </a:solidFill>
                <a:latin typeface="ヒラギノ丸ゴ Pro W4" panose="020F0400000000000000" pitchFamily="34" charset="-128"/>
                <a:ea typeface="ヒラギノ丸ゴ Pro W4" panose="020F0400000000000000" pitchFamily="34" charset="-128"/>
              </a:rPr>
              <a:t>～</a:t>
            </a:r>
            <a:r>
              <a:rPr lang="en-US" altLang="ja-JP" sz="2000">
                <a:solidFill>
                  <a:schemeClr val="accent2"/>
                </a:solidFill>
                <a:latin typeface="ヒラギノ丸ゴ Pro W4" panose="020F0400000000000000" pitchFamily="34" charset="-128"/>
                <a:ea typeface="ヒラギノ丸ゴ Pro W4" panose="020F0400000000000000" pitchFamily="34" charset="-128"/>
              </a:rPr>
              <a:t>2016</a:t>
            </a:r>
            <a:r>
              <a:rPr lang="ja-JP" altLang="en-US" sz="2000">
                <a:solidFill>
                  <a:schemeClr val="accent2"/>
                </a:solidFill>
                <a:latin typeface="ヒラギノ丸ゴ Pro W4" panose="020F0400000000000000" pitchFamily="34" charset="-128"/>
                <a:ea typeface="ヒラギノ丸ゴ Pro W4" panose="020F0400000000000000" pitchFamily="34" charset="-128"/>
              </a:rPr>
              <a:t>年 月平均）</a:t>
            </a:r>
            <a:r>
              <a:rPr lang="ja-JP" altLang="en-US" sz="2000">
                <a:latin typeface="ヒラギノ丸ゴ Pro W4" panose="020F0400000000000000" pitchFamily="34" charset="-128"/>
                <a:ea typeface="ヒラギノ丸ゴ Pro W4" panose="020F0400000000000000" pitchFamily="34" charset="-128"/>
              </a:rPr>
              <a:t>それぞれ作成</a:t>
            </a:r>
            <a:endParaRPr lang="en-US" altLang="ja-JP" sz="2000">
              <a:latin typeface="ヒラギノ丸ゴ Pro W4" panose="020F0400000000000000" pitchFamily="34" charset="-128"/>
              <a:ea typeface="ヒラギノ丸ゴ Pro W4" panose="020F0400000000000000" pitchFamily="34" charset="-128"/>
            </a:endParaRPr>
          </a:p>
        </p:txBody>
      </p:sp>
      <p:sp>
        <p:nvSpPr>
          <p:cNvPr id="18" name="テキスト ボックス 17">
            <a:extLst>
              <a:ext uri="{FF2B5EF4-FFF2-40B4-BE49-F238E27FC236}">
                <a16:creationId xmlns:a16="http://schemas.microsoft.com/office/drawing/2014/main" id="{AB971713-B3E6-4529-BA7E-0CC9C3AADC7A}"/>
              </a:ext>
            </a:extLst>
          </p:cNvPr>
          <p:cNvSpPr txBox="1"/>
          <p:nvPr/>
        </p:nvSpPr>
        <p:spPr>
          <a:xfrm>
            <a:off x="587257" y="2632023"/>
            <a:ext cx="971577" cy="400110"/>
          </a:xfrm>
          <a:prstGeom prst="rect">
            <a:avLst/>
          </a:prstGeom>
          <a:noFill/>
        </p:spPr>
        <p:txBody>
          <a:bodyPr wrap="square">
            <a:spAutoFit/>
          </a:bodyPr>
          <a:lstStyle/>
          <a:p>
            <a:r>
              <a:rPr kumimoji="1" lang="ja-JP" altLang="en-US" sz="2000">
                <a:latin typeface="ヒラギノ丸ゴ Pro W4" panose="020F0400000000000000" pitchFamily="34" charset="-128"/>
                <a:ea typeface="ヒラギノ丸ゴ Pro W4" panose="020F0400000000000000" pitchFamily="34" charset="-128"/>
              </a:rPr>
              <a:t>大蛇行</a:t>
            </a:r>
            <a:r>
              <a:rPr kumimoji="1" lang="ja-JP" altLang="en-US">
                <a:latin typeface="ヒラギノ丸ゴ Pro W4" panose="020F0400000000000000" pitchFamily="34" charset="-128"/>
                <a:ea typeface="ヒラギノ丸ゴ Pro W4" panose="020F0400000000000000" pitchFamily="34" charset="-128"/>
              </a:rPr>
              <a:t>　</a:t>
            </a:r>
          </a:p>
        </p:txBody>
      </p:sp>
      <p:sp>
        <p:nvSpPr>
          <p:cNvPr id="19" name="テキスト ボックス 18">
            <a:extLst>
              <a:ext uri="{FF2B5EF4-FFF2-40B4-BE49-F238E27FC236}">
                <a16:creationId xmlns:a16="http://schemas.microsoft.com/office/drawing/2014/main" id="{5D471356-3530-4D42-8EC2-F76972AE34AD}"/>
              </a:ext>
            </a:extLst>
          </p:cNvPr>
          <p:cNvSpPr txBox="1"/>
          <p:nvPr/>
        </p:nvSpPr>
        <p:spPr>
          <a:xfrm>
            <a:off x="5303060" y="2632023"/>
            <a:ext cx="1507154" cy="400110"/>
          </a:xfrm>
          <a:prstGeom prst="rect">
            <a:avLst/>
          </a:prstGeom>
          <a:noFill/>
        </p:spPr>
        <p:txBody>
          <a:bodyPr wrap="square">
            <a:spAutoFit/>
          </a:bodyPr>
          <a:lstStyle/>
          <a:p>
            <a:r>
              <a:rPr kumimoji="1" lang="ja-JP" altLang="en-US" sz="2000">
                <a:latin typeface="ヒラギノ丸ゴ Pro W4" panose="020F0400000000000000" pitchFamily="34" charset="-128"/>
                <a:ea typeface="ヒラギノ丸ゴ Pro W4" panose="020F0400000000000000" pitchFamily="34" charset="-128"/>
              </a:rPr>
              <a:t>非大蛇行</a:t>
            </a:r>
            <a:r>
              <a:rPr kumimoji="1" lang="ja-JP" altLang="en-US">
                <a:latin typeface="ヒラギノ丸ゴ Pro W4" panose="020F0400000000000000" pitchFamily="34" charset="-128"/>
                <a:ea typeface="ヒラギノ丸ゴ Pro W4" panose="020F0400000000000000" pitchFamily="34" charset="-128"/>
              </a:rPr>
              <a:t>　</a:t>
            </a:r>
          </a:p>
        </p:txBody>
      </p:sp>
      <p:sp>
        <p:nvSpPr>
          <p:cNvPr id="23" name="テキスト ボックス 22">
            <a:extLst>
              <a:ext uri="{FF2B5EF4-FFF2-40B4-BE49-F238E27FC236}">
                <a16:creationId xmlns:a16="http://schemas.microsoft.com/office/drawing/2014/main" id="{CF780434-F5A3-4173-B3CA-810BF3E5B02F}"/>
              </a:ext>
            </a:extLst>
          </p:cNvPr>
          <p:cNvSpPr txBox="1"/>
          <p:nvPr/>
        </p:nvSpPr>
        <p:spPr>
          <a:xfrm>
            <a:off x="587257" y="6052488"/>
            <a:ext cx="8665030" cy="461665"/>
          </a:xfrm>
          <a:prstGeom prst="rect">
            <a:avLst/>
          </a:prstGeom>
          <a:noFill/>
        </p:spPr>
        <p:txBody>
          <a:bodyPr wrap="square">
            <a:spAutoFit/>
          </a:bodyPr>
          <a:lstStyle/>
          <a:p>
            <a:r>
              <a:rPr lang="ja-JP" altLang="en-US" sz="2400" dirty="0">
                <a:solidFill>
                  <a:srgbClr val="FF0000"/>
                </a:solidFill>
                <a:latin typeface="ヒラギノ丸ゴ Pro W4" panose="020F0400000000000000" pitchFamily="34" charset="-128"/>
                <a:ea typeface="ヒラギノ丸ゴ Pro W4" panose="020F0400000000000000" pitchFamily="34" charset="-128"/>
              </a:rPr>
              <a:t>大蛇行時</a:t>
            </a:r>
            <a:r>
              <a:rPr lang="ja-JP" altLang="en-US" sz="2400" dirty="0">
                <a:latin typeface="ヒラギノ丸ゴ Pro W4" panose="020F0400000000000000" pitchFamily="34" charset="-128"/>
                <a:ea typeface="ヒラギノ丸ゴ Pro W4" panose="020F0400000000000000" pitchFamily="34" charset="-128"/>
              </a:rPr>
              <a:t>と</a:t>
            </a:r>
            <a:r>
              <a:rPr lang="ja-JP" altLang="en-US" sz="2400" dirty="0">
                <a:solidFill>
                  <a:srgbClr val="0070C0"/>
                </a:solidFill>
                <a:latin typeface="ヒラギノ丸ゴ Pro W4" panose="020F0400000000000000" pitchFamily="34" charset="-128"/>
                <a:ea typeface="ヒラギノ丸ゴ Pro W4" panose="020F0400000000000000" pitchFamily="34" charset="-128"/>
              </a:rPr>
              <a:t>非大蛇行時</a:t>
            </a:r>
            <a:r>
              <a:rPr lang="ja-JP" altLang="en-US" sz="2400" dirty="0">
                <a:latin typeface="ヒラギノ丸ゴ Pro W4" panose="020F0400000000000000" pitchFamily="34" charset="-128"/>
                <a:ea typeface="ヒラギノ丸ゴ Pro W4" panose="020F0400000000000000" pitchFamily="34" charset="-128"/>
              </a:rPr>
              <a:t>で</a:t>
            </a:r>
            <a:r>
              <a:rPr lang="ja-JP" altLang="en-US" sz="2400" dirty="0">
                <a:highlight>
                  <a:srgbClr val="FFFF00"/>
                </a:highlight>
                <a:latin typeface="ヒラギノ丸ゴ Pro W4" panose="020F0400000000000000" pitchFamily="34" charset="-128"/>
                <a:ea typeface="ヒラギノ丸ゴ Pro W4" panose="020F0400000000000000" pitchFamily="34" charset="-128"/>
              </a:rPr>
              <a:t>月推移がどの程度似ているか</a:t>
            </a:r>
            <a:endParaRPr lang="en-US" altLang="ja-JP" sz="2400" dirty="0">
              <a:highlight>
                <a:srgbClr val="FFFF00"/>
              </a:highlight>
              <a:latin typeface="ヒラギノ丸ゴ Pro W4" panose="020F0400000000000000" pitchFamily="34" charset="-128"/>
              <a:ea typeface="ヒラギノ丸ゴ Pro W4" panose="020F0400000000000000" pitchFamily="34" charset="-128"/>
            </a:endParaRPr>
          </a:p>
        </p:txBody>
      </p:sp>
      <p:sp>
        <p:nvSpPr>
          <p:cNvPr id="15" name="テキスト ボックス 14">
            <a:extLst>
              <a:ext uri="{FF2B5EF4-FFF2-40B4-BE49-F238E27FC236}">
                <a16:creationId xmlns:a16="http://schemas.microsoft.com/office/drawing/2014/main" id="{395F5307-4707-4895-B363-EC226EC4B90B}"/>
              </a:ext>
            </a:extLst>
          </p:cNvPr>
          <p:cNvSpPr txBox="1"/>
          <p:nvPr/>
        </p:nvSpPr>
        <p:spPr>
          <a:xfrm>
            <a:off x="8080981" y="128347"/>
            <a:ext cx="1428776" cy="461665"/>
          </a:xfrm>
          <a:prstGeom prst="rect">
            <a:avLst/>
          </a:prstGeom>
          <a:noFill/>
        </p:spPr>
        <p:txBody>
          <a:bodyPr wrap="square">
            <a:spAutoFit/>
          </a:bodyPr>
          <a:lstStyle/>
          <a:p>
            <a:r>
              <a:rPr kumimoji="1" lang="en-US" altLang="ja-JP" sz="2400">
                <a:latin typeface="ヒラギノ丸ゴ Pro W4" panose="020F0400000000000000" pitchFamily="34" charset="-128"/>
                <a:ea typeface="ヒラギノ丸ゴ Pro W4" panose="020F0400000000000000" pitchFamily="34" charset="-128"/>
              </a:rPr>
              <a:t>10/15</a:t>
            </a:r>
            <a:endParaRPr kumimoji="1" lang="ja-JP" altLang="en-US" sz="2400">
              <a:latin typeface="ヒラギノ丸ゴ Pro W4" panose="020F0400000000000000" pitchFamily="34" charset="-128"/>
              <a:ea typeface="ヒラギノ丸ゴ Pro W4" panose="020F0400000000000000" pitchFamily="34" charset="-128"/>
            </a:endParaRPr>
          </a:p>
        </p:txBody>
      </p:sp>
      <p:sp>
        <p:nvSpPr>
          <p:cNvPr id="20" name="正方形/長方形 19">
            <a:extLst>
              <a:ext uri="{FF2B5EF4-FFF2-40B4-BE49-F238E27FC236}">
                <a16:creationId xmlns:a16="http://schemas.microsoft.com/office/drawing/2014/main" id="{A862FEBA-BA78-4BC4-BBD5-FA38DF0C1FF0}"/>
              </a:ext>
            </a:extLst>
          </p:cNvPr>
          <p:cNvSpPr/>
          <p:nvPr/>
        </p:nvSpPr>
        <p:spPr>
          <a:xfrm>
            <a:off x="5473560" y="2368163"/>
            <a:ext cx="3113772" cy="1623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正方形/長方形 23">
            <a:extLst>
              <a:ext uri="{FF2B5EF4-FFF2-40B4-BE49-F238E27FC236}">
                <a16:creationId xmlns:a16="http://schemas.microsoft.com/office/drawing/2014/main" id="{3CAF27C7-CB43-4E7C-A118-5119E0D04A5A}"/>
              </a:ext>
            </a:extLst>
          </p:cNvPr>
          <p:cNvSpPr/>
          <p:nvPr/>
        </p:nvSpPr>
        <p:spPr>
          <a:xfrm>
            <a:off x="894893" y="2385331"/>
            <a:ext cx="3113772" cy="1623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6" name="グループ化 25">
            <a:extLst>
              <a:ext uri="{FF2B5EF4-FFF2-40B4-BE49-F238E27FC236}">
                <a16:creationId xmlns:a16="http://schemas.microsoft.com/office/drawing/2014/main" id="{49CF9BEB-70EF-4FB8-93F7-3AFEC855C748}"/>
              </a:ext>
            </a:extLst>
          </p:cNvPr>
          <p:cNvGrpSpPr/>
          <p:nvPr/>
        </p:nvGrpSpPr>
        <p:grpSpPr>
          <a:xfrm>
            <a:off x="325600" y="5591430"/>
            <a:ext cx="4102467" cy="508767"/>
            <a:chOff x="246708" y="3631003"/>
            <a:chExt cx="3812079" cy="274136"/>
          </a:xfrm>
        </p:grpSpPr>
        <p:sp>
          <p:nvSpPr>
            <p:cNvPr id="27" name="正方形/長方形 26">
              <a:extLst>
                <a:ext uri="{FF2B5EF4-FFF2-40B4-BE49-F238E27FC236}">
                  <a16:creationId xmlns:a16="http://schemas.microsoft.com/office/drawing/2014/main" id="{8C045F2C-D71B-4421-A01C-03B3F0EAA9B5}"/>
                </a:ext>
              </a:extLst>
            </p:cNvPr>
            <p:cNvSpPr/>
            <p:nvPr/>
          </p:nvSpPr>
          <p:spPr>
            <a:xfrm>
              <a:off x="312983" y="3701441"/>
              <a:ext cx="3567920" cy="1232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テキスト ボックス 27">
              <a:extLst>
                <a:ext uri="{FF2B5EF4-FFF2-40B4-BE49-F238E27FC236}">
                  <a16:creationId xmlns:a16="http://schemas.microsoft.com/office/drawing/2014/main" id="{1960DF50-C825-4A2C-8FBF-914804CF0ABC}"/>
                </a:ext>
              </a:extLst>
            </p:cNvPr>
            <p:cNvSpPr txBox="1"/>
            <p:nvPr/>
          </p:nvSpPr>
          <p:spPr>
            <a:xfrm>
              <a:off x="246708" y="3641441"/>
              <a:ext cx="235294" cy="261610"/>
            </a:xfrm>
            <a:prstGeom prst="rect">
              <a:avLst/>
            </a:prstGeom>
            <a:noFill/>
          </p:spPr>
          <p:txBody>
            <a:bodyPr wrap="square">
              <a:spAutoFit/>
            </a:bodyPr>
            <a:lstStyle/>
            <a:p>
              <a:r>
                <a:rPr lang="en-US" altLang="ja-JP" sz="1100">
                  <a:latin typeface="ヒラギノ丸ゴ Pro W4" panose="020F0400000000000000" pitchFamily="34" charset="-128"/>
                  <a:ea typeface="ヒラギノ丸ゴ Pro W4" panose="020F0400000000000000" pitchFamily="34" charset="-128"/>
                </a:rPr>
                <a:t>1</a:t>
              </a:r>
            </a:p>
          </p:txBody>
        </p:sp>
        <p:sp>
          <p:nvSpPr>
            <p:cNvPr id="29" name="テキスト ボックス 28">
              <a:extLst>
                <a:ext uri="{FF2B5EF4-FFF2-40B4-BE49-F238E27FC236}">
                  <a16:creationId xmlns:a16="http://schemas.microsoft.com/office/drawing/2014/main" id="{BD6D7DF9-303F-43AA-8547-3B3F4AFDC997}"/>
                </a:ext>
              </a:extLst>
            </p:cNvPr>
            <p:cNvSpPr txBox="1"/>
            <p:nvPr/>
          </p:nvSpPr>
          <p:spPr>
            <a:xfrm>
              <a:off x="549420" y="3643529"/>
              <a:ext cx="235294" cy="261610"/>
            </a:xfrm>
            <a:prstGeom prst="rect">
              <a:avLst/>
            </a:prstGeom>
            <a:noFill/>
          </p:spPr>
          <p:txBody>
            <a:bodyPr wrap="square">
              <a:spAutoFit/>
            </a:bodyPr>
            <a:lstStyle/>
            <a:p>
              <a:r>
                <a:rPr lang="en-US" altLang="ja-JP" sz="1100">
                  <a:latin typeface="ヒラギノ丸ゴ Pro W4" panose="020F0400000000000000" pitchFamily="34" charset="-128"/>
                  <a:ea typeface="ヒラギノ丸ゴ Pro W4" panose="020F0400000000000000" pitchFamily="34" charset="-128"/>
                </a:rPr>
                <a:t>2</a:t>
              </a:r>
            </a:p>
          </p:txBody>
        </p:sp>
        <p:sp>
          <p:nvSpPr>
            <p:cNvPr id="30" name="テキスト ボックス 29">
              <a:extLst>
                <a:ext uri="{FF2B5EF4-FFF2-40B4-BE49-F238E27FC236}">
                  <a16:creationId xmlns:a16="http://schemas.microsoft.com/office/drawing/2014/main" id="{DE7D5D52-1200-4533-9493-6DE989B66B35}"/>
                </a:ext>
              </a:extLst>
            </p:cNvPr>
            <p:cNvSpPr txBox="1"/>
            <p:nvPr/>
          </p:nvSpPr>
          <p:spPr>
            <a:xfrm>
              <a:off x="862514" y="3643529"/>
              <a:ext cx="235294" cy="261610"/>
            </a:xfrm>
            <a:prstGeom prst="rect">
              <a:avLst/>
            </a:prstGeom>
            <a:noFill/>
          </p:spPr>
          <p:txBody>
            <a:bodyPr wrap="square">
              <a:spAutoFit/>
            </a:bodyPr>
            <a:lstStyle/>
            <a:p>
              <a:r>
                <a:rPr lang="en-US" altLang="ja-JP" sz="1100">
                  <a:latin typeface="ヒラギノ丸ゴ Pro W4" panose="020F0400000000000000" pitchFamily="34" charset="-128"/>
                  <a:ea typeface="ヒラギノ丸ゴ Pro W4" panose="020F0400000000000000" pitchFamily="34" charset="-128"/>
                </a:rPr>
                <a:t>3</a:t>
              </a:r>
            </a:p>
          </p:txBody>
        </p:sp>
        <p:sp>
          <p:nvSpPr>
            <p:cNvPr id="31" name="テキスト ボックス 30">
              <a:extLst>
                <a:ext uri="{FF2B5EF4-FFF2-40B4-BE49-F238E27FC236}">
                  <a16:creationId xmlns:a16="http://schemas.microsoft.com/office/drawing/2014/main" id="{D8FDB3E6-0CD2-4631-8B9F-C6ADEA68E51B}"/>
                </a:ext>
              </a:extLst>
            </p:cNvPr>
            <p:cNvSpPr txBox="1"/>
            <p:nvPr/>
          </p:nvSpPr>
          <p:spPr>
            <a:xfrm>
              <a:off x="1169457" y="3637266"/>
              <a:ext cx="235294" cy="261610"/>
            </a:xfrm>
            <a:prstGeom prst="rect">
              <a:avLst/>
            </a:prstGeom>
            <a:noFill/>
          </p:spPr>
          <p:txBody>
            <a:bodyPr wrap="square">
              <a:spAutoFit/>
            </a:bodyPr>
            <a:lstStyle/>
            <a:p>
              <a:r>
                <a:rPr lang="en-US" altLang="ja-JP" sz="1100">
                  <a:latin typeface="ヒラギノ丸ゴ Pro W4" panose="020F0400000000000000" pitchFamily="34" charset="-128"/>
                  <a:ea typeface="ヒラギノ丸ゴ Pro W4" panose="020F0400000000000000" pitchFamily="34" charset="-128"/>
                </a:rPr>
                <a:t>4</a:t>
              </a:r>
            </a:p>
          </p:txBody>
        </p:sp>
        <p:sp>
          <p:nvSpPr>
            <p:cNvPr id="32" name="テキスト ボックス 31">
              <a:extLst>
                <a:ext uri="{FF2B5EF4-FFF2-40B4-BE49-F238E27FC236}">
                  <a16:creationId xmlns:a16="http://schemas.microsoft.com/office/drawing/2014/main" id="{EDAC61C6-B3D2-4B54-AB09-A403C19AEA8A}"/>
                </a:ext>
              </a:extLst>
            </p:cNvPr>
            <p:cNvSpPr txBox="1"/>
            <p:nvPr/>
          </p:nvSpPr>
          <p:spPr>
            <a:xfrm>
              <a:off x="1478952" y="3639395"/>
              <a:ext cx="235294" cy="261610"/>
            </a:xfrm>
            <a:prstGeom prst="rect">
              <a:avLst/>
            </a:prstGeom>
            <a:noFill/>
          </p:spPr>
          <p:txBody>
            <a:bodyPr wrap="square">
              <a:spAutoFit/>
            </a:bodyPr>
            <a:lstStyle/>
            <a:p>
              <a:r>
                <a:rPr lang="en-US" altLang="ja-JP" sz="1100">
                  <a:latin typeface="ヒラギノ丸ゴ Pro W4" panose="020F0400000000000000" pitchFamily="34" charset="-128"/>
                  <a:ea typeface="ヒラギノ丸ゴ Pro W4" panose="020F0400000000000000" pitchFamily="34" charset="-128"/>
                </a:rPr>
                <a:t>5</a:t>
              </a:r>
            </a:p>
          </p:txBody>
        </p:sp>
        <p:sp>
          <p:nvSpPr>
            <p:cNvPr id="33" name="テキスト ボックス 32">
              <a:extLst>
                <a:ext uri="{FF2B5EF4-FFF2-40B4-BE49-F238E27FC236}">
                  <a16:creationId xmlns:a16="http://schemas.microsoft.com/office/drawing/2014/main" id="{01EEE101-6745-4991-B97B-77CCED360902}"/>
                </a:ext>
              </a:extLst>
            </p:cNvPr>
            <p:cNvSpPr txBox="1"/>
            <p:nvPr/>
          </p:nvSpPr>
          <p:spPr>
            <a:xfrm>
              <a:off x="1795757" y="3637266"/>
              <a:ext cx="235294" cy="261610"/>
            </a:xfrm>
            <a:prstGeom prst="rect">
              <a:avLst/>
            </a:prstGeom>
            <a:noFill/>
          </p:spPr>
          <p:txBody>
            <a:bodyPr wrap="square">
              <a:spAutoFit/>
            </a:bodyPr>
            <a:lstStyle/>
            <a:p>
              <a:r>
                <a:rPr lang="en-US" altLang="ja-JP" sz="1100">
                  <a:latin typeface="ヒラギノ丸ゴ Pro W4" panose="020F0400000000000000" pitchFamily="34" charset="-128"/>
                  <a:ea typeface="ヒラギノ丸ゴ Pro W4" panose="020F0400000000000000" pitchFamily="34" charset="-128"/>
                </a:rPr>
                <a:t>6</a:t>
              </a:r>
            </a:p>
          </p:txBody>
        </p:sp>
        <p:sp>
          <p:nvSpPr>
            <p:cNvPr id="34" name="テキスト ボックス 33">
              <a:extLst>
                <a:ext uri="{FF2B5EF4-FFF2-40B4-BE49-F238E27FC236}">
                  <a16:creationId xmlns:a16="http://schemas.microsoft.com/office/drawing/2014/main" id="{06039E81-65CE-4AB1-9596-54CB42A8B49D}"/>
                </a:ext>
              </a:extLst>
            </p:cNvPr>
            <p:cNvSpPr txBox="1"/>
            <p:nvPr/>
          </p:nvSpPr>
          <p:spPr>
            <a:xfrm>
              <a:off x="2102644" y="3637266"/>
              <a:ext cx="235294" cy="261610"/>
            </a:xfrm>
            <a:prstGeom prst="rect">
              <a:avLst/>
            </a:prstGeom>
            <a:noFill/>
          </p:spPr>
          <p:txBody>
            <a:bodyPr wrap="square">
              <a:spAutoFit/>
            </a:bodyPr>
            <a:lstStyle/>
            <a:p>
              <a:r>
                <a:rPr lang="en-US" altLang="ja-JP" sz="1100">
                  <a:latin typeface="ヒラギノ丸ゴ Pro W4" panose="020F0400000000000000" pitchFamily="34" charset="-128"/>
                  <a:ea typeface="ヒラギノ丸ゴ Pro W4" panose="020F0400000000000000" pitchFamily="34" charset="-128"/>
                </a:rPr>
                <a:t>7</a:t>
              </a:r>
            </a:p>
          </p:txBody>
        </p:sp>
        <p:sp>
          <p:nvSpPr>
            <p:cNvPr id="35" name="テキスト ボックス 34">
              <a:extLst>
                <a:ext uri="{FF2B5EF4-FFF2-40B4-BE49-F238E27FC236}">
                  <a16:creationId xmlns:a16="http://schemas.microsoft.com/office/drawing/2014/main" id="{3A59A4A6-E11C-4610-8C25-AE0B5F3A2670}"/>
                </a:ext>
              </a:extLst>
            </p:cNvPr>
            <p:cNvSpPr txBox="1"/>
            <p:nvPr/>
          </p:nvSpPr>
          <p:spPr>
            <a:xfrm>
              <a:off x="2415794" y="3631003"/>
              <a:ext cx="235294" cy="261610"/>
            </a:xfrm>
            <a:prstGeom prst="rect">
              <a:avLst/>
            </a:prstGeom>
            <a:noFill/>
          </p:spPr>
          <p:txBody>
            <a:bodyPr wrap="square">
              <a:spAutoFit/>
            </a:bodyPr>
            <a:lstStyle/>
            <a:p>
              <a:r>
                <a:rPr lang="en-US" altLang="ja-JP" sz="1100">
                  <a:latin typeface="ヒラギノ丸ゴ Pro W4" panose="020F0400000000000000" pitchFamily="34" charset="-128"/>
                  <a:ea typeface="ヒラギノ丸ゴ Pro W4" panose="020F0400000000000000" pitchFamily="34" charset="-128"/>
                </a:rPr>
                <a:t>8</a:t>
              </a:r>
            </a:p>
          </p:txBody>
        </p:sp>
        <p:sp>
          <p:nvSpPr>
            <p:cNvPr id="36" name="テキスト ボックス 35">
              <a:extLst>
                <a:ext uri="{FF2B5EF4-FFF2-40B4-BE49-F238E27FC236}">
                  <a16:creationId xmlns:a16="http://schemas.microsoft.com/office/drawing/2014/main" id="{3BBB4FD1-FCDB-4056-BF86-7DE7FBE96EF3}"/>
                </a:ext>
              </a:extLst>
            </p:cNvPr>
            <p:cNvSpPr txBox="1"/>
            <p:nvPr/>
          </p:nvSpPr>
          <p:spPr>
            <a:xfrm>
              <a:off x="2716418" y="3631003"/>
              <a:ext cx="235294" cy="261610"/>
            </a:xfrm>
            <a:prstGeom prst="rect">
              <a:avLst/>
            </a:prstGeom>
            <a:noFill/>
          </p:spPr>
          <p:txBody>
            <a:bodyPr wrap="square">
              <a:spAutoFit/>
            </a:bodyPr>
            <a:lstStyle/>
            <a:p>
              <a:r>
                <a:rPr lang="en-US" altLang="ja-JP" sz="1100">
                  <a:latin typeface="ヒラギノ丸ゴ Pro W4" panose="020F0400000000000000" pitchFamily="34" charset="-128"/>
                  <a:ea typeface="ヒラギノ丸ゴ Pro W4" panose="020F0400000000000000" pitchFamily="34" charset="-128"/>
                </a:rPr>
                <a:t>9</a:t>
              </a:r>
            </a:p>
          </p:txBody>
        </p:sp>
        <p:sp>
          <p:nvSpPr>
            <p:cNvPr id="37" name="テキスト ボックス 36">
              <a:extLst>
                <a:ext uri="{FF2B5EF4-FFF2-40B4-BE49-F238E27FC236}">
                  <a16:creationId xmlns:a16="http://schemas.microsoft.com/office/drawing/2014/main" id="{3CF12BC1-D9DD-4F21-B202-3983E8142A66}"/>
                </a:ext>
              </a:extLst>
            </p:cNvPr>
            <p:cNvSpPr txBox="1"/>
            <p:nvPr/>
          </p:nvSpPr>
          <p:spPr>
            <a:xfrm>
              <a:off x="2985726" y="3631003"/>
              <a:ext cx="446457" cy="261610"/>
            </a:xfrm>
            <a:prstGeom prst="rect">
              <a:avLst/>
            </a:prstGeom>
            <a:noFill/>
          </p:spPr>
          <p:txBody>
            <a:bodyPr wrap="square">
              <a:spAutoFit/>
            </a:bodyPr>
            <a:lstStyle/>
            <a:p>
              <a:r>
                <a:rPr lang="en-US" altLang="ja-JP" sz="1100">
                  <a:latin typeface="ヒラギノ丸ゴ Pro W4" panose="020F0400000000000000" pitchFamily="34" charset="-128"/>
                  <a:ea typeface="ヒラギノ丸ゴ Pro W4" panose="020F0400000000000000" pitchFamily="34" charset="-128"/>
                </a:rPr>
                <a:t>10</a:t>
              </a:r>
            </a:p>
          </p:txBody>
        </p:sp>
        <p:sp>
          <p:nvSpPr>
            <p:cNvPr id="38" name="テキスト ボックス 37">
              <a:extLst>
                <a:ext uri="{FF2B5EF4-FFF2-40B4-BE49-F238E27FC236}">
                  <a16:creationId xmlns:a16="http://schemas.microsoft.com/office/drawing/2014/main" id="{79DD567F-B958-4B67-9133-910545144E0D}"/>
                </a:ext>
              </a:extLst>
            </p:cNvPr>
            <p:cNvSpPr txBox="1"/>
            <p:nvPr/>
          </p:nvSpPr>
          <p:spPr>
            <a:xfrm>
              <a:off x="3288438" y="3633091"/>
              <a:ext cx="446457" cy="261610"/>
            </a:xfrm>
            <a:prstGeom prst="rect">
              <a:avLst/>
            </a:prstGeom>
            <a:noFill/>
          </p:spPr>
          <p:txBody>
            <a:bodyPr wrap="square">
              <a:spAutoFit/>
            </a:bodyPr>
            <a:lstStyle/>
            <a:p>
              <a:r>
                <a:rPr lang="en-US" altLang="ja-JP" sz="1100">
                  <a:latin typeface="ヒラギノ丸ゴ Pro W4" panose="020F0400000000000000" pitchFamily="34" charset="-128"/>
                  <a:ea typeface="ヒラギノ丸ゴ Pro W4" panose="020F0400000000000000" pitchFamily="34" charset="-128"/>
                </a:rPr>
                <a:t>11</a:t>
              </a:r>
            </a:p>
          </p:txBody>
        </p:sp>
        <p:sp>
          <p:nvSpPr>
            <p:cNvPr id="39" name="テキスト ボックス 38">
              <a:extLst>
                <a:ext uri="{FF2B5EF4-FFF2-40B4-BE49-F238E27FC236}">
                  <a16:creationId xmlns:a16="http://schemas.microsoft.com/office/drawing/2014/main" id="{76E23A4B-BC48-4FBD-9403-B2927C8BA371}"/>
                </a:ext>
              </a:extLst>
            </p:cNvPr>
            <p:cNvSpPr txBox="1"/>
            <p:nvPr/>
          </p:nvSpPr>
          <p:spPr>
            <a:xfrm>
              <a:off x="3607851" y="3633091"/>
              <a:ext cx="450936" cy="261610"/>
            </a:xfrm>
            <a:prstGeom prst="rect">
              <a:avLst/>
            </a:prstGeom>
            <a:noFill/>
          </p:spPr>
          <p:txBody>
            <a:bodyPr wrap="square">
              <a:spAutoFit/>
            </a:bodyPr>
            <a:lstStyle/>
            <a:p>
              <a:r>
                <a:rPr lang="en-US" altLang="ja-JP" sz="1100">
                  <a:latin typeface="ヒラギノ丸ゴ Pro W4" panose="020F0400000000000000" pitchFamily="34" charset="-128"/>
                  <a:ea typeface="ヒラギノ丸ゴ Pro W4" panose="020F0400000000000000" pitchFamily="34" charset="-128"/>
                </a:rPr>
                <a:t>12</a:t>
              </a:r>
            </a:p>
          </p:txBody>
        </p:sp>
      </p:grpSp>
      <p:grpSp>
        <p:nvGrpSpPr>
          <p:cNvPr id="40" name="グループ化 39">
            <a:extLst>
              <a:ext uri="{FF2B5EF4-FFF2-40B4-BE49-F238E27FC236}">
                <a16:creationId xmlns:a16="http://schemas.microsoft.com/office/drawing/2014/main" id="{2BECCC13-B9E9-42B0-8D87-A6B14352E665}"/>
              </a:ext>
            </a:extLst>
          </p:cNvPr>
          <p:cNvGrpSpPr/>
          <p:nvPr/>
        </p:nvGrpSpPr>
        <p:grpSpPr>
          <a:xfrm>
            <a:off x="5041544" y="5582959"/>
            <a:ext cx="4102467" cy="508767"/>
            <a:chOff x="246708" y="3631003"/>
            <a:chExt cx="3812079" cy="274136"/>
          </a:xfrm>
        </p:grpSpPr>
        <p:sp>
          <p:nvSpPr>
            <p:cNvPr id="41" name="正方形/長方形 40">
              <a:extLst>
                <a:ext uri="{FF2B5EF4-FFF2-40B4-BE49-F238E27FC236}">
                  <a16:creationId xmlns:a16="http://schemas.microsoft.com/office/drawing/2014/main" id="{03DE00B2-C069-44D7-8557-CE2ED51BD8C5}"/>
                </a:ext>
              </a:extLst>
            </p:cNvPr>
            <p:cNvSpPr/>
            <p:nvPr/>
          </p:nvSpPr>
          <p:spPr>
            <a:xfrm>
              <a:off x="312983" y="3701441"/>
              <a:ext cx="3567920" cy="1232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 name="テキスト ボックス 41">
              <a:extLst>
                <a:ext uri="{FF2B5EF4-FFF2-40B4-BE49-F238E27FC236}">
                  <a16:creationId xmlns:a16="http://schemas.microsoft.com/office/drawing/2014/main" id="{48928940-3907-48B6-B96A-C67682F04C35}"/>
                </a:ext>
              </a:extLst>
            </p:cNvPr>
            <p:cNvSpPr txBox="1"/>
            <p:nvPr/>
          </p:nvSpPr>
          <p:spPr>
            <a:xfrm>
              <a:off x="246708" y="3641441"/>
              <a:ext cx="235294" cy="261610"/>
            </a:xfrm>
            <a:prstGeom prst="rect">
              <a:avLst/>
            </a:prstGeom>
            <a:noFill/>
          </p:spPr>
          <p:txBody>
            <a:bodyPr wrap="square">
              <a:spAutoFit/>
            </a:bodyPr>
            <a:lstStyle/>
            <a:p>
              <a:r>
                <a:rPr lang="en-US" altLang="ja-JP" sz="1100">
                  <a:latin typeface="ヒラギノ丸ゴ Pro W4" panose="020F0400000000000000" pitchFamily="34" charset="-128"/>
                  <a:ea typeface="ヒラギノ丸ゴ Pro W4" panose="020F0400000000000000" pitchFamily="34" charset="-128"/>
                </a:rPr>
                <a:t>1</a:t>
              </a:r>
            </a:p>
          </p:txBody>
        </p:sp>
        <p:sp>
          <p:nvSpPr>
            <p:cNvPr id="43" name="テキスト ボックス 42">
              <a:extLst>
                <a:ext uri="{FF2B5EF4-FFF2-40B4-BE49-F238E27FC236}">
                  <a16:creationId xmlns:a16="http://schemas.microsoft.com/office/drawing/2014/main" id="{5922F902-8AF5-4478-A17F-72D1E04B48B3}"/>
                </a:ext>
              </a:extLst>
            </p:cNvPr>
            <p:cNvSpPr txBox="1"/>
            <p:nvPr/>
          </p:nvSpPr>
          <p:spPr>
            <a:xfrm>
              <a:off x="549420" y="3643529"/>
              <a:ext cx="235294" cy="261610"/>
            </a:xfrm>
            <a:prstGeom prst="rect">
              <a:avLst/>
            </a:prstGeom>
            <a:noFill/>
          </p:spPr>
          <p:txBody>
            <a:bodyPr wrap="square">
              <a:spAutoFit/>
            </a:bodyPr>
            <a:lstStyle/>
            <a:p>
              <a:r>
                <a:rPr lang="en-US" altLang="ja-JP" sz="1100">
                  <a:latin typeface="ヒラギノ丸ゴ Pro W4" panose="020F0400000000000000" pitchFamily="34" charset="-128"/>
                  <a:ea typeface="ヒラギノ丸ゴ Pro W4" panose="020F0400000000000000" pitchFamily="34" charset="-128"/>
                </a:rPr>
                <a:t>2</a:t>
              </a:r>
            </a:p>
          </p:txBody>
        </p:sp>
        <p:sp>
          <p:nvSpPr>
            <p:cNvPr id="44" name="テキスト ボックス 43">
              <a:extLst>
                <a:ext uri="{FF2B5EF4-FFF2-40B4-BE49-F238E27FC236}">
                  <a16:creationId xmlns:a16="http://schemas.microsoft.com/office/drawing/2014/main" id="{C861B704-958D-4BB1-9022-2C33252BA6D4}"/>
                </a:ext>
              </a:extLst>
            </p:cNvPr>
            <p:cNvSpPr txBox="1"/>
            <p:nvPr/>
          </p:nvSpPr>
          <p:spPr>
            <a:xfrm>
              <a:off x="862514" y="3643529"/>
              <a:ext cx="235294" cy="261610"/>
            </a:xfrm>
            <a:prstGeom prst="rect">
              <a:avLst/>
            </a:prstGeom>
            <a:noFill/>
          </p:spPr>
          <p:txBody>
            <a:bodyPr wrap="square">
              <a:spAutoFit/>
            </a:bodyPr>
            <a:lstStyle/>
            <a:p>
              <a:r>
                <a:rPr lang="en-US" altLang="ja-JP" sz="1100">
                  <a:latin typeface="ヒラギノ丸ゴ Pro W4" panose="020F0400000000000000" pitchFamily="34" charset="-128"/>
                  <a:ea typeface="ヒラギノ丸ゴ Pro W4" panose="020F0400000000000000" pitchFamily="34" charset="-128"/>
                </a:rPr>
                <a:t>3</a:t>
              </a:r>
            </a:p>
          </p:txBody>
        </p:sp>
        <p:sp>
          <p:nvSpPr>
            <p:cNvPr id="45" name="テキスト ボックス 44">
              <a:extLst>
                <a:ext uri="{FF2B5EF4-FFF2-40B4-BE49-F238E27FC236}">
                  <a16:creationId xmlns:a16="http://schemas.microsoft.com/office/drawing/2014/main" id="{B5B5DE03-4F55-4D07-B8F8-4BB6FB9C8E8D}"/>
                </a:ext>
              </a:extLst>
            </p:cNvPr>
            <p:cNvSpPr txBox="1"/>
            <p:nvPr/>
          </p:nvSpPr>
          <p:spPr>
            <a:xfrm>
              <a:off x="1169457" y="3637266"/>
              <a:ext cx="235294" cy="261610"/>
            </a:xfrm>
            <a:prstGeom prst="rect">
              <a:avLst/>
            </a:prstGeom>
            <a:noFill/>
          </p:spPr>
          <p:txBody>
            <a:bodyPr wrap="square">
              <a:spAutoFit/>
            </a:bodyPr>
            <a:lstStyle/>
            <a:p>
              <a:r>
                <a:rPr lang="en-US" altLang="ja-JP" sz="1100">
                  <a:latin typeface="ヒラギノ丸ゴ Pro W4" panose="020F0400000000000000" pitchFamily="34" charset="-128"/>
                  <a:ea typeface="ヒラギノ丸ゴ Pro W4" panose="020F0400000000000000" pitchFamily="34" charset="-128"/>
                </a:rPr>
                <a:t>4</a:t>
              </a:r>
            </a:p>
          </p:txBody>
        </p:sp>
        <p:sp>
          <p:nvSpPr>
            <p:cNvPr id="46" name="テキスト ボックス 45">
              <a:extLst>
                <a:ext uri="{FF2B5EF4-FFF2-40B4-BE49-F238E27FC236}">
                  <a16:creationId xmlns:a16="http://schemas.microsoft.com/office/drawing/2014/main" id="{E8343CD9-4BE0-4836-9572-F13F314A4799}"/>
                </a:ext>
              </a:extLst>
            </p:cNvPr>
            <p:cNvSpPr txBox="1"/>
            <p:nvPr/>
          </p:nvSpPr>
          <p:spPr>
            <a:xfrm>
              <a:off x="1478952" y="3639395"/>
              <a:ext cx="235294" cy="261610"/>
            </a:xfrm>
            <a:prstGeom prst="rect">
              <a:avLst/>
            </a:prstGeom>
            <a:noFill/>
          </p:spPr>
          <p:txBody>
            <a:bodyPr wrap="square">
              <a:spAutoFit/>
            </a:bodyPr>
            <a:lstStyle/>
            <a:p>
              <a:r>
                <a:rPr lang="en-US" altLang="ja-JP" sz="1100">
                  <a:latin typeface="ヒラギノ丸ゴ Pro W4" panose="020F0400000000000000" pitchFamily="34" charset="-128"/>
                  <a:ea typeface="ヒラギノ丸ゴ Pro W4" panose="020F0400000000000000" pitchFamily="34" charset="-128"/>
                </a:rPr>
                <a:t>5</a:t>
              </a:r>
            </a:p>
          </p:txBody>
        </p:sp>
        <p:sp>
          <p:nvSpPr>
            <p:cNvPr id="47" name="テキスト ボックス 46">
              <a:extLst>
                <a:ext uri="{FF2B5EF4-FFF2-40B4-BE49-F238E27FC236}">
                  <a16:creationId xmlns:a16="http://schemas.microsoft.com/office/drawing/2014/main" id="{50143A8E-7190-4892-8C6D-E2A13060C3B0}"/>
                </a:ext>
              </a:extLst>
            </p:cNvPr>
            <p:cNvSpPr txBox="1"/>
            <p:nvPr/>
          </p:nvSpPr>
          <p:spPr>
            <a:xfrm>
              <a:off x="1795757" y="3637266"/>
              <a:ext cx="235294" cy="261610"/>
            </a:xfrm>
            <a:prstGeom prst="rect">
              <a:avLst/>
            </a:prstGeom>
            <a:noFill/>
          </p:spPr>
          <p:txBody>
            <a:bodyPr wrap="square">
              <a:spAutoFit/>
            </a:bodyPr>
            <a:lstStyle/>
            <a:p>
              <a:r>
                <a:rPr lang="en-US" altLang="ja-JP" sz="1100">
                  <a:latin typeface="ヒラギノ丸ゴ Pro W4" panose="020F0400000000000000" pitchFamily="34" charset="-128"/>
                  <a:ea typeface="ヒラギノ丸ゴ Pro W4" panose="020F0400000000000000" pitchFamily="34" charset="-128"/>
                </a:rPr>
                <a:t>6</a:t>
              </a:r>
            </a:p>
          </p:txBody>
        </p:sp>
        <p:sp>
          <p:nvSpPr>
            <p:cNvPr id="48" name="テキスト ボックス 47">
              <a:extLst>
                <a:ext uri="{FF2B5EF4-FFF2-40B4-BE49-F238E27FC236}">
                  <a16:creationId xmlns:a16="http://schemas.microsoft.com/office/drawing/2014/main" id="{FB0D55B5-3FEB-4431-B95E-A8B89E156457}"/>
                </a:ext>
              </a:extLst>
            </p:cNvPr>
            <p:cNvSpPr txBox="1"/>
            <p:nvPr/>
          </p:nvSpPr>
          <p:spPr>
            <a:xfrm>
              <a:off x="2102644" y="3637266"/>
              <a:ext cx="235294" cy="261610"/>
            </a:xfrm>
            <a:prstGeom prst="rect">
              <a:avLst/>
            </a:prstGeom>
            <a:noFill/>
          </p:spPr>
          <p:txBody>
            <a:bodyPr wrap="square">
              <a:spAutoFit/>
            </a:bodyPr>
            <a:lstStyle/>
            <a:p>
              <a:r>
                <a:rPr lang="en-US" altLang="ja-JP" sz="1100">
                  <a:latin typeface="ヒラギノ丸ゴ Pro W4" panose="020F0400000000000000" pitchFamily="34" charset="-128"/>
                  <a:ea typeface="ヒラギノ丸ゴ Pro W4" panose="020F0400000000000000" pitchFamily="34" charset="-128"/>
                </a:rPr>
                <a:t>7</a:t>
              </a:r>
            </a:p>
          </p:txBody>
        </p:sp>
        <p:sp>
          <p:nvSpPr>
            <p:cNvPr id="49" name="テキスト ボックス 48">
              <a:extLst>
                <a:ext uri="{FF2B5EF4-FFF2-40B4-BE49-F238E27FC236}">
                  <a16:creationId xmlns:a16="http://schemas.microsoft.com/office/drawing/2014/main" id="{04CCE29E-75E9-439B-A3C6-466D6F715D9D}"/>
                </a:ext>
              </a:extLst>
            </p:cNvPr>
            <p:cNvSpPr txBox="1"/>
            <p:nvPr/>
          </p:nvSpPr>
          <p:spPr>
            <a:xfrm>
              <a:off x="2415794" y="3631003"/>
              <a:ext cx="235294" cy="261610"/>
            </a:xfrm>
            <a:prstGeom prst="rect">
              <a:avLst/>
            </a:prstGeom>
            <a:noFill/>
          </p:spPr>
          <p:txBody>
            <a:bodyPr wrap="square">
              <a:spAutoFit/>
            </a:bodyPr>
            <a:lstStyle/>
            <a:p>
              <a:r>
                <a:rPr lang="en-US" altLang="ja-JP" sz="1100">
                  <a:latin typeface="ヒラギノ丸ゴ Pro W4" panose="020F0400000000000000" pitchFamily="34" charset="-128"/>
                  <a:ea typeface="ヒラギノ丸ゴ Pro W4" panose="020F0400000000000000" pitchFamily="34" charset="-128"/>
                </a:rPr>
                <a:t>8</a:t>
              </a:r>
            </a:p>
          </p:txBody>
        </p:sp>
        <p:sp>
          <p:nvSpPr>
            <p:cNvPr id="50" name="テキスト ボックス 49">
              <a:extLst>
                <a:ext uri="{FF2B5EF4-FFF2-40B4-BE49-F238E27FC236}">
                  <a16:creationId xmlns:a16="http://schemas.microsoft.com/office/drawing/2014/main" id="{F8520CF5-E3FE-4008-989E-4D4484624410}"/>
                </a:ext>
              </a:extLst>
            </p:cNvPr>
            <p:cNvSpPr txBox="1"/>
            <p:nvPr/>
          </p:nvSpPr>
          <p:spPr>
            <a:xfrm>
              <a:off x="2716418" y="3631003"/>
              <a:ext cx="235294" cy="261610"/>
            </a:xfrm>
            <a:prstGeom prst="rect">
              <a:avLst/>
            </a:prstGeom>
            <a:noFill/>
          </p:spPr>
          <p:txBody>
            <a:bodyPr wrap="square">
              <a:spAutoFit/>
            </a:bodyPr>
            <a:lstStyle/>
            <a:p>
              <a:r>
                <a:rPr lang="en-US" altLang="ja-JP" sz="1100">
                  <a:latin typeface="ヒラギノ丸ゴ Pro W4" panose="020F0400000000000000" pitchFamily="34" charset="-128"/>
                  <a:ea typeface="ヒラギノ丸ゴ Pro W4" panose="020F0400000000000000" pitchFamily="34" charset="-128"/>
                </a:rPr>
                <a:t>9</a:t>
              </a:r>
            </a:p>
          </p:txBody>
        </p:sp>
        <p:sp>
          <p:nvSpPr>
            <p:cNvPr id="51" name="テキスト ボックス 50">
              <a:extLst>
                <a:ext uri="{FF2B5EF4-FFF2-40B4-BE49-F238E27FC236}">
                  <a16:creationId xmlns:a16="http://schemas.microsoft.com/office/drawing/2014/main" id="{EA85F1E4-3518-41E0-94FB-4F224B55CFE7}"/>
                </a:ext>
              </a:extLst>
            </p:cNvPr>
            <p:cNvSpPr txBox="1"/>
            <p:nvPr/>
          </p:nvSpPr>
          <p:spPr>
            <a:xfrm>
              <a:off x="2985726" y="3631003"/>
              <a:ext cx="446457" cy="261610"/>
            </a:xfrm>
            <a:prstGeom prst="rect">
              <a:avLst/>
            </a:prstGeom>
            <a:noFill/>
          </p:spPr>
          <p:txBody>
            <a:bodyPr wrap="square">
              <a:spAutoFit/>
            </a:bodyPr>
            <a:lstStyle/>
            <a:p>
              <a:r>
                <a:rPr lang="en-US" altLang="ja-JP" sz="1100">
                  <a:latin typeface="ヒラギノ丸ゴ Pro W4" panose="020F0400000000000000" pitchFamily="34" charset="-128"/>
                  <a:ea typeface="ヒラギノ丸ゴ Pro W4" panose="020F0400000000000000" pitchFamily="34" charset="-128"/>
                </a:rPr>
                <a:t>10</a:t>
              </a:r>
            </a:p>
          </p:txBody>
        </p:sp>
        <p:sp>
          <p:nvSpPr>
            <p:cNvPr id="52" name="テキスト ボックス 51">
              <a:extLst>
                <a:ext uri="{FF2B5EF4-FFF2-40B4-BE49-F238E27FC236}">
                  <a16:creationId xmlns:a16="http://schemas.microsoft.com/office/drawing/2014/main" id="{DD801D03-9F8B-4340-8D58-C6CB78221028}"/>
                </a:ext>
              </a:extLst>
            </p:cNvPr>
            <p:cNvSpPr txBox="1"/>
            <p:nvPr/>
          </p:nvSpPr>
          <p:spPr>
            <a:xfrm>
              <a:off x="3288438" y="3633091"/>
              <a:ext cx="446457" cy="261610"/>
            </a:xfrm>
            <a:prstGeom prst="rect">
              <a:avLst/>
            </a:prstGeom>
            <a:noFill/>
          </p:spPr>
          <p:txBody>
            <a:bodyPr wrap="square">
              <a:spAutoFit/>
            </a:bodyPr>
            <a:lstStyle/>
            <a:p>
              <a:r>
                <a:rPr lang="en-US" altLang="ja-JP" sz="1100">
                  <a:latin typeface="ヒラギノ丸ゴ Pro W4" panose="020F0400000000000000" pitchFamily="34" charset="-128"/>
                  <a:ea typeface="ヒラギノ丸ゴ Pro W4" panose="020F0400000000000000" pitchFamily="34" charset="-128"/>
                </a:rPr>
                <a:t>11</a:t>
              </a:r>
            </a:p>
          </p:txBody>
        </p:sp>
        <p:sp>
          <p:nvSpPr>
            <p:cNvPr id="53" name="テキスト ボックス 52">
              <a:extLst>
                <a:ext uri="{FF2B5EF4-FFF2-40B4-BE49-F238E27FC236}">
                  <a16:creationId xmlns:a16="http://schemas.microsoft.com/office/drawing/2014/main" id="{CB22B80E-62E1-441F-99D5-3E700E7DD3B9}"/>
                </a:ext>
              </a:extLst>
            </p:cNvPr>
            <p:cNvSpPr txBox="1"/>
            <p:nvPr/>
          </p:nvSpPr>
          <p:spPr>
            <a:xfrm>
              <a:off x="3607851" y="3633091"/>
              <a:ext cx="450936" cy="261610"/>
            </a:xfrm>
            <a:prstGeom prst="rect">
              <a:avLst/>
            </a:prstGeom>
            <a:noFill/>
          </p:spPr>
          <p:txBody>
            <a:bodyPr wrap="square">
              <a:spAutoFit/>
            </a:bodyPr>
            <a:lstStyle/>
            <a:p>
              <a:r>
                <a:rPr lang="en-US" altLang="ja-JP" sz="1100">
                  <a:latin typeface="ヒラギノ丸ゴ Pro W4" panose="020F0400000000000000" pitchFamily="34" charset="-128"/>
                  <a:ea typeface="ヒラギノ丸ゴ Pro W4" panose="020F0400000000000000" pitchFamily="34" charset="-128"/>
                </a:rPr>
                <a:t>12</a:t>
              </a:r>
            </a:p>
          </p:txBody>
        </p:sp>
      </p:grpSp>
      <p:sp>
        <p:nvSpPr>
          <p:cNvPr id="54" name="テキスト ボックス 53">
            <a:extLst>
              <a:ext uri="{FF2B5EF4-FFF2-40B4-BE49-F238E27FC236}">
                <a16:creationId xmlns:a16="http://schemas.microsoft.com/office/drawing/2014/main" id="{CC240064-564E-4683-BBB0-FE3071BD2BBC}"/>
              </a:ext>
            </a:extLst>
          </p:cNvPr>
          <p:cNvSpPr txBox="1"/>
          <p:nvPr/>
        </p:nvSpPr>
        <p:spPr>
          <a:xfrm>
            <a:off x="229812" y="2118247"/>
            <a:ext cx="6391061" cy="400110"/>
          </a:xfrm>
          <a:prstGeom prst="rect">
            <a:avLst/>
          </a:prstGeom>
          <a:noFill/>
        </p:spPr>
        <p:txBody>
          <a:bodyPr wrap="square">
            <a:spAutoFit/>
          </a:bodyPr>
          <a:lstStyle/>
          <a:p>
            <a:r>
              <a:rPr lang="ja-JP" altLang="en-US" sz="2000">
                <a:latin typeface="ヒラギノ丸ゴ Pro W4" panose="020F0400000000000000" pitchFamily="34" charset="-128"/>
                <a:ea typeface="ヒラギノ丸ゴ Pro W4" panose="020F0400000000000000" pitchFamily="34" charset="-128"/>
              </a:rPr>
              <a:t>（例）全領域で領域平均した月推移の落雷数</a:t>
            </a:r>
            <a:r>
              <a:rPr lang="en-US" altLang="ja-JP" sz="2000">
                <a:latin typeface="ヒラギノ丸ゴ Pro W4" panose="020F0400000000000000" pitchFamily="34" charset="-128"/>
                <a:ea typeface="ヒラギノ丸ゴ Pro W4" panose="020F0400000000000000" pitchFamily="34" charset="-128"/>
              </a:rPr>
              <a:t>index</a:t>
            </a:r>
          </a:p>
        </p:txBody>
      </p:sp>
    </p:spTree>
    <p:extLst>
      <p:ext uri="{BB962C8B-B14F-4D97-AF65-F5344CB8AC3E}">
        <p14:creationId xmlns:p14="http://schemas.microsoft.com/office/powerpoint/2010/main" val="29598775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図 18" descr="グラフ, 折れ線グラフ&#10;&#10;自動的に生成された説明">
            <a:extLst>
              <a:ext uri="{FF2B5EF4-FFF2-40B4-BE49-F238E27FC236}">
                <a16:creationId xmlns:a16="http://schemas.microsoft.com/office/drawing/2014/main" id="{EE4E2F3B-9BB1-479B-9580-B8C6CDD6FAE2}"/>
              </a:ext>
            </a:extLst>
          </p:cNvPr>
          <p:cNvPicPr>
            <a:picLocks noChangeAspect="1"/>
          </p:cNvPicPr>
          <p:nvPr/>
        </p:nvPicPr>
        <p:blipFill rotWithShape="1">
          <a:blip r:embed="rId3">
            <a:extLst>
              <a:ext uri="{28A0092B-C50C-407E-A947-70E740481C1C}">
                <a14:useLocalDpi xmlns:a14="http://schemas.microsoft.com/office/drawing/2010/main" val="0"/>
              </a:ext>
            </a:extLst>
          </a:blip>
          <a:srcRect t="2622" b="10252"/>
          <a:stretch/>
        </p:blipFill>
        <p:spPr>
          <a:xfrm>
            <a:off x="69156" y="1019342"/>
            <a:ext cx="4135255" cy="2731945"/>
          </a:xfrm>
          <a:prstGeom prst="rect">
            <a:avLst/>
          </a:prstGeom>
        </p:spPr>
      </p:pic>
      <p:pic>
        <p:nvPicPr>
          <p:cNvPr id="37" name="図 36" descr="グラフ, 折れ線グラフ&#10;&#10;自動的に生成された説明">
            <a:extLst>
              <a:ext uri="{FF2B5EF4-FFF2-40B4-BE49-F238E27FC236}">
                <a16:creationId xmlns:a16="http://schemas.microsoft.com/office/drawing/2014/main" id="{B63C960C-98FD-4E6F-9E73-265A7ADF5C70}"/>
              </a:ext>
            </a:extLst>
          </p:cNvPr>
          <p:cNvPicPr>
            <a:picLocks noChangeAspect="1"/>
          </p:cNvPicPr>
          <p:nvPr/>
        </p:nvPicPr>
        <p:blipFill rotWithShape="1">
          <a:blip r:embed="rId4">
            <a:extLst>
              <a:ext uri="{28A0092B-C50C-407E-A947-70E740481C1C}">
                <a14:useLocalDpi xmlns:a14="http://schemas.microsoft.com/office/drawing/2010/main" val="0"/>
              </a:ext>
            </a:extLst>
          </a:blip>
          <a:srcRect t="3345" b="10497"/>
          <a:stretch/>
        </p:blipFill>
        <p:spPr>
          <a:xfrm>
            <a:off x="4387554" y="1019343"/>
            <a:ext cx="4141709" cy="2705782"/>
          </a:xfrm>
          <a:prstGeom prst="rect">
            <a:avLst/>
          </a:prstGeom>
        </p:spPr>
      </p:pic>
      <p:pic>
        <p:nvPicPr>
          <p:cNvPr id="14" name="図 13" descr="グラフ, 折れ線グラフ&#10;&#10;自動的に生成された説明">
            <a:extLst>
              <a:ext uri="{FF2B5EF4-FFF2-40B4-BE49-F238E27FC236}">
                <a16:creationId xmlns:a16="http://schemas.microsoft.com/office/drawing/2014/main" id="{694593D2-817A-4121-9877-F59CB5B8EDAA}"/>
              </a:ext>
            </a:extLst>
          </p:cNvPr>
          <p:cNvPicPr>
            <a:picLocks noChangeAspect="1"/>
          </p:cNvPicPr>
          <p:nvPr/>
        </p:nvPicPr>
        <p:blipFill rotWithShape="1">
          <a:blip r:embed="rId5">
            <a:extLst>
              <a:ext uri="{28A0092B-C50C-407E-A947-70E740481C1C}">
                <a14:useLocalDpi xmlns:a14="http://schemas.microsoft.com/office/drawing/2010/main" val="0"/>
              </a:ext>
            </a:extLst>
          </a:blip>
          <a:srcRect t="3110" b="10253"/>
          <a:stretch/>
        </p:blipFill>
        <p:spPr>
          <a:xfrm>
            <a:off x="61582" y="3948865"/>
            <a:ext cx="4151585" cy="2727307"/>
          </a:xfrm>
          <a:prstGeom prst="rect">
            <a:avLst/>
          </a:prstGeom>
        </p:spPr>
      </p:pic>
      <p:cxnSp>
        <p:nvCxnSpPr>
          <p:cNvPr id="11" name="直線コネクタ 10">
            <a:extLst>
              <a:ext uri="{FF2B5EF4-FFF2-40B4-BE49-F238E27FC236}">
                <a16:creationId xmlns:a16="http://schemas.microsoft.com/office/drawing/2014/main" id="{714D76D7-2C2E-42F0-BCCF-30994C274E6E}"/>
              </a:ext>
            </a:extLst>
          </p:cNvPr>
          <p:cNvCxnSpPr>
            <a:cxnSpLocks/>
          </p:cNvCxnSpPr>
          <p:nvPr/>
        </p:nvCxnSpPr>
        <p:spPr>
          <a:xfrm flipH="1">
            <a:off x="4781213" y="3522831"/>
            <a:ext cx="3422665" cy="0"/>
          </a:xfrm>
          <a:prstGeom prst="line">
            <a:avLst/>
          </a:prstGeom>
          <a:ln w="28575"/>
        </p:spPr>
        <p:style>
          <a:lnRef idx="1">
            <a:schemeClr val="dk1"/>
          </a:lnRef>
          <a:fillRef idx="0">
            <a:schemeClr val="dk1"/>
          </a:fillRef>
          <a:effectRef idx="0">
            <a:schemeClr val="dk1"/>
          </a:effectRef>
          <a:fontRef idx="minor">
            <a:schemeClr val="tx1"/>
          </a:fontRef>
        </p:style>
      </p:cxnSp>
      <p:sp>
        <p:nvSpPr>
          <p:cNvPr id="2" name="タイトル 1">
            <a:extLst>
              <a:ext uri="{FF2B5EF4-FFF2-40B4-BE49-F238E27FC236}">
                <a16:creationId xmlns:a16="http://schemas.microsoft.com/office/drawing/2014/main" id="{633C76CB-E75A-4E4D-B878-9EF537AB9AA3}"/>
              </a:ext>
            </a:extLst>
          </p:cNvPr>
          <p:cNvSpPr>
            <a:spLocks noGrp="1"/>
          </p:cNvSpPr>
          <p:nvPr>
            <p:ph type="title"/>
          </p:nvPr>
        </p:nvSpPr>
        <p:spPr>
          <a:xfrm>
            <a:off x="65315" y="-252413"/>
            <a:ext cx="9191896" cy="1325563"/>
          </a:xfrm>
        </p:spPr>
        <p:txBody>
          <a:bodyPr>
            <a:normAutofit/>
          </a:bodyPr>
          <a:lstStyle/>
          <a:p>
            <a:r>
              <a:rPr kumimoji="1" lang="ja-JP" altLang="en-US" sz="3600" dirty="0"/>
              <a:t>領域平均した落雷数の月推移</a:t>
            </a:r>
          </a:p>
        </p:txBody>
      </p:sp>
      <p:sp>
        <p:nvSpPr>
          <p:cNvPr id="4" name="スライド番号プレースホルダー 3">
            <a:extLst>
              <a:ext uri="{FF2B5EF4-FFF2-40B4-BE49-F238E27FC236}">
                <a16:creationId xmlns:a16="http://schemas.microsoft.com/office/drawing/2014/main" id="{83025DED-E36B-433C-9F6D-22A74B5EBC17}"/>
              </a:ext>
            </a:extLst>
          </p:cNvPr>
          <p:cNvSpPr>
            <a:spLocks noGrp="1"/>
          </p:cNvSpPr>
          <p:nvPr>
            <p:ph type="sldNum" sz="quarter" idx="12"/>
          </p:nvPr>
        </p:nvSpPr>
        <p:spPr>
          <a:xfrm>
            <a:off x="6619875" y="6256609"/>
            <a:ext cx="2057400" cy="365125"/>
          </a:xfrm>
        </p:spPr>
        <p:txBody>
          <a:bodyPr/>
          <a:lstStyle/>
          <a:p>
            <a:endParaRPr kumimoji="1" lang="ja-JP" altLang="en-US"/>
          </a:p>
        </p:txBody>
      </p:sp>
      <p:sp>
        <p:nvSpPr>
          <p:cNvPr id="8" name="四角形: 角を丸くする 7">
            <a:extLst>
              <a:ext uri="{FF2B5EF4-FFF2-40B4-BE49-F238E27FC236}">
                <a16:creationId xmlns:a16="http://schemas.microsoft.com/office/drawing/2014/main" id="{E59160D4-AD3D-43A7-9C57-BE2F2C9788D9}"/>
              </a:ext>
            </a:extLst>
          </p:cNvPr>
          <p:cNvSpPr/>
          <p:nvPr/>
        </p:nvSpPr>
        <p:spPr>
          <a:xfrm>
            <a:off x="4514850" y="3914522"/>
            <a:ext cx="4545915" cy="2834530"/>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9" name="テキスト ボックス 8">
            <a:extLst>
              <a:ext uri="{FF2B5EF4-FFF2-40B4-BE49-F238E27FC236}">
                <a16:creationId xmlns:a16="http://schemas.microsoft.com/office/drawing/2014/main" id="{D5CAB767-96F5-4351-B17D-3AEA80A4CDC3}"/>
              </a:ext>
            </a:extLst>
          </p:cNvPr>
          <p:cNvSpPr txBox="1"/>
          <p:nvPr/>
        </p:nvSpPr>
        <p:spPr>
          <a:xfrm>
            <a:off x="4514850" y="3984547"/>
            <a:ext cx="4625107" cy="2862322"/>
          </a:xfrm>
          <a:prstGeom prst="rect">
            <a:avLst/>
          </a:prstGeom>
          <a:noFill/>
        </p:spPr>
        <p:txBody>
          <a:bodyPr wrap="square">
            <a:spAutoFit/>
          </a:bodyPr>
          <a:lstStyle/>
          <a:p>
            <a:r>
              <a:rPr lang="ja-JP" altLang="en-US">
                <a:latin typeface="ヒラギノ丸ゴ Pro W4" panose="020F0400000000000000" pitchFamily="34" charset="-128"/>
                <a:ea typeface="ヒラギノ丸ゴ Pro W4" panose="020F0400000000000000" pitchFamily="34" charset="-128"/>
              </a:rPr>
              <a:t>全領域　　比較的夏の大蛇行時の落雷数が</a:t>
            </a:r>
            <a:r>
              <a:rPr lang="en-US" altLang="ja-JP">
                <a:latin typeface="ヒラギノ丸ゴ Pro W4" panose="020F0400000000000000" pitchFamily="34" charset="-128"/>
                <a:ea typeface="ヒラギノ丸ゴ Pro W4" panose="020F0400000000000000" pitchFamily="34" charset="-128"/>
              </a:rPr>
              <a:t>		</a:t>
            </a:r>
            <a:r>
              <a:rPr lang="ja-JP" altLang="en-US">
                <a:latin typeface="ヒラギノ丸ゴ Pro W4" panose="020F0400000000000000" pitchFamily="34" charset="-128"/>
                <a:ea typeface="ヒラギノ丸ゴ Pro W4" panose="020F0400000000000000" pitchFamily="34" charset="-128"/>
              </a:rPr>
              <a:t>　多い，冬はほぼ同程度</a:t>
            </a:r>
            <a:endParaRPr lang="en-US" altLang="ja-JP">
              <a:latin typeface="ヒラギノ丸ゴ Pro W4" panose="020F0400000000000000" pitchFamily="34" charset="-128"/>
              <a:ea typeface="ヒラギノ丸ゴ Pro W4" panose="020F0400000000000000" pitchFamily="34" charset="-128"/>
            </a:endParaRPr>
          </a:p>
          <a:p>
            <a:endParaRPr lang="en-US" altLang="ja-JP">
              <a:latin typeface="ヒラギノ丸ゴ Pro W4" panose="020F0400000000000000" pitchFamily="34" charset="-128"/>
              <a:ea typeface="ヒラギノ丸ゴ Pro W4" panose="020F0400000000000000" pitchFamily="34" charset="-128"/>
            </a:endParaRPr>
          </a:p>
          <a:p>
            <a:r>
              <a:rPr lang="ja-JP" altLang="en-US">
                <a:latin typeface="ヒラギノ丸ゴ Pro W4" panose="020F0400000000000000" pitchFamily="34" charset="-128"/>
                <a:ea typeface="ヒラギノ丸ゴ Pro W4" panose="020F0400000000000000" pitchFamily="34" charset="-128"/>
              </a:rPr>
              <a:t>暖水塊　　非大蛇行時の落雷数が全ての月</a:t>
            </a:r>
            <a:r>
              <a:rPr lang="en-US" altLang="ja-JP">
                <a:latin typeface="ヒラギノ丸ゴ Pro W4" panose="020F0400000000000000" pitchFamily="34" charset="-128"/>
                <a:ea typeface="ヒラギノ丸ゴ Pro W4" panose="020F0400000000000000" pitchFamily="34" charset="-128"/>
              </a:rPr>
              <a:t>		</a:t>
            </a:r>
            <a:r>
              <a:rPr lang="ja-JP" altLang="en-US">
                <a:latin typeface="ヒラギノ丸ゴ Pro W4" panose="020F0400000000000000" pitchFamily="34" charset="-128"/>
                <a:ea typeface="ヒラギノ丸ゴ Pro W4" panose="020F0400000000000000" pitchFamily="34" charset="-128"/>
              </a:rPr>
              <a:t>　を通して減少（特に夏）</a:t>
            </a:r>
            <a:endParaRPr lang="en-US" altLang="ja-JP">
              <a:latin typeface="ヒラギノ丸ゴ Pro W4" panose="020F0400000000000000" pitchFamily="34" charset="-128"/>
              <a:ea typeface="ヒラギノ丸ゴ Pro W4" panose="020F0400000000000000" pitchFamily="34" charset="-128"/>
            </a:endParaRPr>
          </a:p>
          <a:p>
            <a:r>
              <a:rPr lang="en-US" altLang="ja-JP">
                <a:latin typeface="ヒラギノ丸ゴ Pro W4" panose="020F0400000000000000" pitchFamily="34" charset="-128"/>
                <a:ea typeface="ヒラギノ丸ゴ Pro W4" panose="020F0400000000000000" pitchFamily="34" charset="-128"/>
              </a:rPr>
              <a:t>		</a:t>
            </a:r>
            <a:r>
              <a:rPr lang="ja-JP" altLang="en-US">
                <a:latin typeface="ヒラギノ丸ゴ Pro W4" panose="020F0400000000000000" pitchFamily="34" charset="-128"/>
                <a:ea typeface="ヒラギノ丸ゴ Pro W4" panose="020F0400000000000000" pitchFamily="34" charset="-128"/>
              </a:rPr>
              <a:t>　</a:t>
            </a:r>
            <a:r>
              <a:rPr lang="en-US" altLang="ja-JP">
                <a:latin typeface="ヒラギノ丸ゴ Pro W4" panose="020F0400000000000000" pitchFamily="34" charset="-128"/>
                <a:ea typeface="ヒラギノ丸ゴ Pro W4" panose="020F0400000000000000" pitchFamily="34" charset="-128"/>
              </a:rPr>
              <a:t>10</a:t>
            </a:r>
            <a:r>
              <a:rPr lang="ja-JP" altLang="en-US">
                <a:latin typeface="ヒラギノ丸ゴ Pro W4" panose="020F0400000000000000" pitchFamily="34" charset="-128"/>
                <a:ea typeface="ヒラギノ丸ゴ Pro W4" panose="020F0400000000000000" pitchFamily="34" charset="-128"/>
              </a:rPr>
              <a:t>月は</a:t>
            </a:r>
            <a:r>
              <a:rPr lang="ja-JP" altLang="en-US">
                <a:highlight>
                  <a:srgbClr val="FFFF00"/>
                </a:highlight>
                <a:latin typeface="ヒラギノ丸ゴ Pro W4" panose="020F0400000000000000" pitchFamily="34" charset="-128"/>
                <a:ea typeface="ヒラギノ丸ゴ Pro W4" panose="020F0400000000000000" pitchFamily="34" charset="-128"/>
              </a:rPr>
              <a:t>約</a:t>
            </a:r>
            <a:r>
              <a:rPr lang="en-US" altLang="ja-JP">
                <a:highlight>
                  <a:srgbClr val="FFFF00"/>
                </a:highlight>
                <a:latin typeface="ヒラギノ丸ゴ Pro W4" panose="020F0400000000000000" pitchFamily="34" charset="-128"/>
                <a:ea typeface="ヒラギノ丸ゴ Pro W4" panose="020F0400000000000000" pitchFamily="34" charset="-128"/>
              </a:rPr>
              <a:t>15</a:t>
            </a:r>
            <a:r>
              <a:rPr lang="ja-JP" altLang="en-US">
                <a:highlight>
                  <a:srgbClr val="FFFF00"/>
                </a:highlight>
                <a:latin typeface="ヒラギノ丸ゴ Pro W4" panose="020F0400000000000000" pitchFamily="34" charset="-128"/>
                <a:ea typeface="ヒラギノ丸ゴ Pro W4" panose="020F0400000000000000" pitchFamily="34" charset="-128"/>
              </a:rPr>
              <a:t>倍</a:t>
            </a:r>
            <a:r>
              <a:rPr lang="ja-JP" altLang="en-US">
                <a:latin typeface="ヒラギノ丸ゴ Pro W4" panose="020F0400000000000000" pitchFamily="34" charset="-128"/>
                <a:ea typeface="ヒラギノ丸ゴ Pro W4" panose="020F0400000000000000" pitchFamily="34" charset="-128"/>
              </a:rPr>
              <a:t>の差</a:t>
            </a:r>
            <a:endParaRPr lang="en-US" altLang="ja-JP">
              <a:latin typeface="ヒラギノ丸ゴ Pro W4" panose="020F0400000000000000" pitchFamily="34" charset="-128"/>
              <a:ea typeface="ヒラギノ丸ゴ Pro W4" panose="020F0400000000000000" pitchFamily="34" charset="-128"/>
            </a:endParaRPr>
          </a:p>
          <a:p>
            <a:endParaRPr lang="en-US" altLang="ja-JP">
              <a:latin typeface="ヒラギノ丸ゴ Pro W4" panose="020F0400000000000000" pitchFamily="34" charset="-128"/>
              <a:ea typeface="ヒラギノ丸ゴ Pro W4" panose="020F0400000000000000" pitchFamily="34" charset="-128"/>
            </a:endParaRPr>
          </a:p>
          <a:p>
            <a:r>
              <a:rPr lang="ja-JP" altLang="en-US">
                <a:latin typeface="ヒラギノ丸ゴ Pro W4" panose="020F0400000000000000" pitchFamily="34" charset="-128"/>
                <a:ea typeface="ヒラギノ丸ゴ Pro W4" panose="020F0400000000000000" pitchFamily="34" charset="-128"/>
              </a:rPr>
              <a:t>冷水塊　　</a:t>
            </a:r>
            <a:r>
              <a:rPr lang="en-US" altLang="ja-JP">
                <a:latin typeface="ヒラギノ丸ゴ Pro W4" panose="020F0400000000000000" pitchFamily="34" charset="-128"/>
                <a:ea typeface="ヒラギノ丸ゴ Pro W4" panose="020F0400000000000000" pitchFamily="34" charset="-128"/>
              </a:rPr>
              <a:t>9.10.11</a:t>
            </a:r>
            <a:r>
              <a:rPr lang="ja-JP" altLang="en-US">
                <a:latin typeface="ヒラギノ丸ゴ Pro W4" panose="020F0400000000000000" pitchFamily="34" charset="-128"/>
                <a:ea typeface="ヒラギノ丸ゴ Pro W4" panose="020F0400000000000000" pitchFamily="34" charset="-128"/>
              </a:rPr>
              <a:t>月は大蛇行時が非大蛇</a:t>
            </a:r>
            <a:r>
              <a:rPr lang="en-US" altLang="ja-JP">
                <a:latin typeface="ヒラギノ丸ゴ Pro W4" panose="020F0400000000000000" pitchFamily="34" charset="-128"/>
                <a:ea typeface="ヒラギノ丸ゴ Pro W4" panose="020F0400000000000000" pitchFamily="34" charset="-128"/>
              </a:rPr>
              <a:t>		</a:t>
            </a:r>
            <a:r>
              <a:rPr lang="ja-JP" altLang="en-US">
                <a:latin typeface="ヒラギノ丸ゴ Pro W4" panose="020F0400000000000000" pitchFamily="34" charset="-128"/>
                <a:ea typeface="ヒラギノ丸ゴ Pro W4" panose="020F0400000000000000" pitchFamily="34" charset="-128"/>
              </a:rPr>
              <a:t>　行時を上回る　</a:t>
            </a:r>
            <a:endParaRPr lang="en-US" altLang="ja-JP">
              <a:latin typeface="ヒラギノ丸ゴ Pro W4" panose="020F0400000000000000" pitchFamily="34" charset="-128"/>
              <a:ea typeface="ヒラギノ丸ゴ Pro W4" panose="020F0400000000000000" pitchFamily="34" charset="-128"/>
            </a:endParaRPr>
          </a:p>
          <a:p>
            <a:r>
              <a:rPr lang="en-US" altLang="ja-JP">
                <a:latin typeface="ヒラギノ丸ゴ Pro W4" panose="020F0400000000000000" pitchFamily="34" charset="-128"/>
                <a:ea typeface="ヒラギノ丸ゴ Pro W4" panose="020F0400000000000000" pitchFamily="34" charset="-128"/>
              </a:rPr>
              <a:t>		</a:t>
            </a:r>
            <a:r>
              <a:rPr lang="ja-JP" altLang="en-US">
                <a:latin typeface="ヒラギノ丸ゴ Pro W4" panose="020F0400000000000000" pitchFamily="34" charset="-128"/>
                <a:ea typeface="ヒラギノ丸ゴ Pro W4" panose="020F0400000000000000" pitchFamily="34" charset="-128"/>
              </a:rPr>
              <a:t>　</a:t>
            </a:r>
            <a:r>
              <a:rPr lang="en-US" altLang="ja-JP">
                <a:latin typeface="ヒラギノ丸ゴ Pro W4" panose="020F0400000000000000" pitchFamily="34" charset="-128"/>
                <a:ea typeface="ヒラギノ丸ゴ Pro W4" panose="020F0400000000000000" pitchFamily="34" charset="-128"/>
              </a:rPr>
              <a:t>9</a:t>
            </a:r>
            <a:r>
              <a:rPr lang="ja-JP" altLang="en-US">
                <a:latin typeface="ヒラギノ丸ゴ Pro W4" panose="020F0400000000000000" pitchFamily="34" charset="-128"/>
                <a:ea typeface="ヒラギノ丸ゴ Pro W4" panose="020F0400000000000000" pitchFamily="34" charset="-128"/>
              </a:rPr>
              <a:t>月は約</a:t>
            </a:r>
            <a:r>
              <a:rPr lang="en-US" altLang="ja-JP">
                <a:latin typeface="ヒラギノ丸ゴ Pro W4" panose="020F0400000000000000" pitchFamily="34" charset="-128"/>
                <a:ea typeface="ヒラギノ丸ゴ Pro W4" panose="020F0400000000000000" pitchFamily="34" charset="-128"/>
              </a:rPr>
              <a:t>2.7</a:t>
            </a:r>
            <a:r>
              <a:rPr lang="ja-JP" altLang="en-US">
                <a:latin typeface="ヒラギノ丸ゴ Pro W4" panose="020F0400000000000000" pitchFamily="34" charset="-128"/>
                <a:ea typeface="ヒラギノ丸ゴ Pro W4" panose="020F0400000000000000" pitchFamily="34" charset="-128"/>
              </a:rPr>
              <a:t>倍の差</a:t>
            </a:r>
            <a:r>
              <a:rPr lang="en-US" altLang="ja-JP">
                <a:latin typeface="ヒラギノ丸ゴ Pro W4" panose="020F0400000000000000" pitchFamily="34" charset="-128"/>
                <a:ea typeface="ヒラギノ丸ゴ Pro W4" panose="020F0400000000000000" pitchFamily="34" charset="-128"/>
              </a:rPr>
              <a:t>		</a:t>
            </a:r>
            <a:r>
              <a:rPr lang="ja-JP" altLang="en-US">
                <a:latin typeface="ヒラギノ丸ゴ Pro W4" panose="020F0400000000000000" pitchFamily="34" charset="-128"/>
                <a:ea typeface="ヒラギノ丸ゴ Pro W4" panose="020F0400000000000000" pitchFamily="34" charset="-128"/>
              </a:rPr>
              <a:t>　</a:t>
            </a:r>
            <a:endParaRPr lang="en-US" altLang="ja-JP">
              <a:latin typeface="ヒラギノ丸ゴ Pro W4" panose="020F0400000000000000" pitchFamily="34" charset="-128"/>
              <a:ea typeface="ヒラギノ丸ゴ Pro W4" panose="020F0400000000000000" pitchFamily="34" charset="-128"/>
            </a:endParaRPr>
          </a:p>
        </p:txBody>
      </p:sp>
      <p:sp>
        <p:nvSpPr>
          <p:cNvPr id="25" name="テキスト ボックス 24">
            <a:extLst>
              <a:ext uri="{FF2B5EF4-FFF2-40B4-BE49-F238E27FC236}">
                <a16:creationId xmlns:a16="http://schemas.microsoft.com/office/drawing/2014/main" id="{328CC53A-7101-4D14-8EEC-7B915027DDA9}"/>
              </a:ext>
            </a:extLst>
          </p:cNvPr>
          <p:cNvSpPr txBox="1"/>
          <p:nvPr/>
        </p:nvSpPr>
        <p:spPr>
          <a:xfrm>
            <a:off x="492350" y="4050992"/>
            <a:ext cx="958042" cy="400110"/>
          </a:xfrm>
          <a:prstGeom prst="rect">
            <a:avLst/>
          </a:prstGeom>
          <a:noFill/>
        </p:spPr>
        <p:txBody>
          <a:bodyPr wrap="square">
            <a:spAutoFit/>
          </a:bodyPr>
          <a:lstStyle/>
          <a:p>
            <a:r>
              <a:rPr lang="ja-JP" altLang="en-US" sz="2000">
                <a:latin typeface="ヒラギノ丸ゴ Pro W4" panose="020F0400000000000000" pitchFamily="34" charset="-128"/>
                <a:ea typeface="ヒラギノ丸ゴ Pro W4" panose="020F0400000000000000" pitchFamily="34" charset="-128"/>
              </a:rPr>
              <a:t>全領域</a:t>
            </a:r>
            <a:endParaRPr lang="en-US" altLang="ja-JP" sz="2000">
              <a:latin typeface="ヒラギノ丸ゴ Pro W4" panose="020F0400000000000000" pitchFamily="34" charset="-128"/>
              <a:ea typeface="ヒラギノ丸ゴ Pro W4" panose="020F0400000000000000" pitchFamily="34" charset="-128"/>
            </a:endParaRPr>
          </a:p>
        </p:txBody>
      </p:sp>
      <p:sp>
        <p:nvSpPr>
          <p:cNvPr id="27" name="テキスト ボックス 26">
            <a:extLst>
              <a:ext uri="{FF2B5EF4-FFF2-40B4-BE49-F238E27FC236}">
                <a16:creationId xmlns:a16="http://schemas.microsoft.com/office/drawing/2014/main" id="{0D8232A2-F3EC-4C9B-8180-D727E141556E}"/>
              </a:ext>
            </a:extLst>
          </p:cNvPr>
          <p:cNvSpPr txBox="1"/>
          <p:nvPr/>
        </p:nvSpPr>
        <p:spPr>
          <a:xfrm>
            <a:off x="531307" y="1147861"/>
            <a:ext cx="2495893" cy="400110"/>
          </a:xfrm>
          <a:prstGeom prst="rect">
            <a:avLst/>
          </a:prstGeom>
          <a:noFill/>
        </p:spPr>
        <p:txBody>
          <a:bodyPr wrap="square">
            <a:spAutoFit/>
          </a:bodyPr>
          <a:lstStyle/>
          <a:p>
            <a:r>
              <a:rPr lang="ja-JP" altLang="en-US" sz="2000">
                <a:latin typeface="ヒラギノ丸ゴ Pro W4" panose="020F0400000000000000" pitchFamily="34" charset="-128"/>
                <a:ea typeface="ヒラギノ丸ゴ Pro W4" panose="020F0400000000000000" pitchFamily="34" charset="-128"/>
              </a:rPr>
              <a:t>暖水塊</a:t>
            </a:r>
            <a:endParaRPr lang="en-US" altLang="ja-JP" sz="2000">
              <a:latin typeface="ヒラギノ丸ゴ Pro W4" panose="020F0400000000000000" pitchFamily="34" charset="-128"/>
              <a:ea typeface="ヒラギノ丸ゴ Pro W4" panose="020F0400000000000000" pitchFamily="34" charset="-128"/>
            </a:endParaRPr>
          </a:p>
        </p:txBody>
      </p:sp>
      <p:sp>
        <p:nvSpPr>
          <p:cNvPr id="30" name="テキスト ボックス 29">
            <a:extLst>
              <a:ext uri="{FF2B5EF4-FFF2-40B4-BE49-F238E27FC236}">
                <a16:creationId xmlns:a16="http://schemas.microsoft.com/office/drawing/2014/main" id="{B14276BA-15B6-4FCD-80B5-FA86EE0C8E0D}"/>
              </a:ext>
            </a:extLst>
          </p:cNvPr>
          <p:cNvSpPr txBox="1"/>
          <p:nvPr/>
        </p:nvSpPr>
        <p:spPr>
          <a:xfrm>
            <a:off x="4865060" y="1122213"/>
            <a:ext cx="2478587" cy="400110"/>
          </a:xfrm>
          <a:prstGeom prst="rect">
            <a:avLst/>
          </a:prstGeom>
          <a:noFill/>
        </p:spPr>
        <p:txBody>
          <a:bodyPr wrap="square">
            <a:spAutoFit/>
          </a:bodyPr>
          <a:lstStyle/>
          <a:p>
            <a:r>
              <a:rPr lang="ja-JP" altLang="en-US" sz="2000">
                <a:latin typeface="ヒラギノ丸ゴ Pro W4" panose="020F0400000000000000" pitchFamily="34" charset="-128"/>
                <a:ea typeface="ヒラギノ丸ゴ Pro W4" panose="020F0400000000000000" pitchFamily="34" charset="-128"/>
              </a:rPr>
              <a:t>冷水塊</a:t>
            </a:r>
            <a:endParaRPr lang="en-US" altLang="ja-JP" sz="2000">
              <a:latin typeface="ヒラギノ丸ゴ Pro W4" panose="020F0400000000000000" pitchFamily="34" charset="-128"/>
              <a:ea typeface="ヒラギノ丸ゴ Pro W4" panose="020F0400000000000000" pitchFamily="34" charset="-128"/>
            </a:endParaRPr>
          </a:p>
        </p:txBody>
      </p:sp>
      <p:sp>
        <p:nvSpPr>
          <p:cNvPr id="22" name="テキスト ボックス 21">
            <a:extLst>
              <a:ext uri="{FF2B5EF4-FFF2-40B4-BE49-F238E27FC236}">
                <a16:creationId xmlns:a16="http://schemas.microsoft.com/office/drawing/2014/main" id="{20E9180F-D815-43E1-8DCE-535114E35327}"/>
              </a:ext>
            </a:extLst>
          </p:cNvPr>
          <p:cNvSpPr txBox="1"/>
          <p:nvPr/>
        </p:nvSpPr>
        <p:spPr>
          <a:xfrm>
            <a:off x="8046149" y="128347"/>
            <a:ext cx="1402651" cy="461665"/>
          </a:xfrm>
          <a:prstGeom prst="rect">
            <a:avLst/>
          </a:prstGeom>
          <a:noFill/>
        </p:spPr>
        <p:txBody>
          <a:bodyPr wrap="square">
            <a:spAutoFit/>
          </a:bodyPr>
          <a:lstStyle/>
          <a:p>
            <a:r>
              <a:rPr kumimoji="1" lang="en-US" altLang="ja-JP" sz="2400">
                <a:latin typeface="ヒラギノ丸ゴ Pro W4" panose="020F0400000000000000" pitchFamily="34" charset="-128"/>
                <a:ea typeface="ヒラギノ丸ゴ Pro W4" panose="020F0400000000000000" pitchFamily="34" charset="-128"/>
              </a:rPr>
              <a:t>11/15</a:t>
            </a:r>
            <a:endParaRPr kumimoji="1" lang="ja-JP" altLang="en-US" sz="2400">
              <a:latin typeface="ヒラギノ丸ゴ Pro W4" panose="020F0400000000000000" pitchFamily="34" charset="-128"/>
              <a:ea typeface="ヒラギノ丸ゴ Pro W4" panose="020F0400000000000000" pitchFamily="34" charset="-128"/>
            </a:endParaRPr>
          </a:p>
        </p:txBody>
      </p:sp>
      <p:cxnSp>
        <p:nvCxnSpPr>
          <p:cNvPr id="34" name="直線コネクタ 33">
            <a:extLst>
              <a:ext uri="{FF2B5EF4-FFF2-40B4-BE49-F238E27FC236}">
                <a16:creationId xmlns:a16="http://schemas.microsoft.com/office/drawing/2014/main" id="{217E2FA8-801D-41FE-B5B1-A0B400A9FC63}"/>
              </a:ext>
            </a:extLst>
          </p:cNvPr>
          <p:cNvCxnSpPr>
            <a:cxnSpLocks/>
          </p:cNvCxnSpPr>
          <p:nvPr/>
        </p:nvCxnSpPr>
        <p:spPr>
          <a:xfrm flipH="1">
            <a:off x="465506" y="3551970"/>
            <a:ext cx="3422665" cy="0"/>
          </a:xfrm>
          <a:prstGeom prst="line">
            <a:avLst/>
          </a:prstGeom>
          <a:ln w="28575"/>
        </p:spPr>
        <p:style>
          <a:lnRef idx="1">
            <a:schemeClr val="dk1"/>
          </a:lnRef>
          <a:fillRef idx="0">
            <a:schemeClr val="dk1"/>
          </a:fillRef>
          <a:effectRef idx="0">
            <a:schemeClr val="dk1"/>
          </a:effectRef>
          <a:fontRef idx="minor">
            <a:schemeClr val="tx1"/>
          </a:fontRef>
        </p:style>
      </p:cxnSp>
      <p:sp>
        <p:nvSpPr>
          <p:cNvPr id="35" name="テキスト ボックス 34">
            <a:extLst>
              <a:ext uri="{FF2B5EF4-FFF2-40B4-BE49-F238E27FC236}">
                <a16:creationId xmlns:a16="http://schemas.microsoft.com/office/drawing/2014/main" id="{6ABD333E-A550-4624-AD64-F2B47FBA4FB3}"/>
              </a:ext>
            </a:extLst>
          </p:cNvPr>
          <p:cNvSpPr txBox="1"/>
          <p:nvPr/>
        </p:nvSpPr>
        <p:spPr>
          <a:xfrm>
            <a:off x="3856042" y="3398602"/>
            <a:ext cx="932961" cy="338554"/>
          </a:xfrm>
          <a:prstGeom prst="rect">
            <a:avLst/>
          </a:prstGeom>
          <a:noFill/>
        </p:spPr>
        <p:txBody>
          <a:bodyPr wrap="square">
            <a:spAutoFit/>
          </a:bodyPr>
          <a:lstStyle/>
          <a:p>
            <a:r>
              <a:rPr kumimoji="1" lang="ja-JP" altLang="en-US" sz="1600">
                <a:latin typeface="ヒラギノ丸ゴ Pro W4" panose="020F0400000000000000" pitchFamily="34" charset="-128"/>
                <a:ea typeface="ヒラギノ丸ゴ Pro W4" panose="020F0400000000000000" pitchFamily="34" charset="-128"/>
              </a:rPr>
              <a:t>←</a:t>
            </a:r>
            <a:r>
              <a:rPr kumimoji="1" lang="en-US" altLang="ja-JP" sz="1600">
                <a:latin typeface="ヒラギノ丸ゴ Pro W4" panose="020F0400000000000000" pitchFamily="34" charset="-128"/>
                <a:ea typeface="ヒラギノ丸ゴ Pro W4" panose="020F0400000000000000" pitchFamily="34" charset="-128"/>
              </a:rPr>
              <a:t>1.0</a:t>
            </a:r>
            <a:endParaRPr kumimoji="1" lang="ja-JP" altLang="en-US" sz="1600">
              <a:latin typeface="ヒラギノ丸ゴ Pro W4" panose="020F0400000000000000" pitchFamily="34" charset="-128"/>
              <a:ea typeface="ヒラギノ丸ゴ Pro W4" panose="020F0400000000000000" pitchFamily="34" charset="-128"/>
            </a:endParaRPr>
          </a:p>
        </p:txBody>
      </p:sp>
      <p:sp>
        <p:nvSpPr>
          <p:cNvPr id="38" name="フローチャート: 結合子 37">
            <a:extLst>
              <a:ext uri="{FF2B5EF4-FFF2-40B4-BE49-F238E27FC236}">
                <a16:creationId xmlns:a16="http://schemas.microsoft.com/office/drawing/2014/main" id="{D704BC57-C84A-407E-A476-50EA0DC407CB}"/>
              </a:ext>
            </a:extLst>
          </p:cNvPr>
          <p:cNvSpPr/>
          <p:nvPr/>
        </p:nvSpPr>
        <p:spPr>
          <a:xfrm>
            <a:off x="374988" y="777126"/>
            <a:ext cx="135579" cy="135805"/>
          </a:xfrm>
          <a:prstGeom prst="flowChartConnector">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二等辺三角形 39">
            <a:extLst>
              <a:ext uri="{FF2B5EF4-FFF2-40B4-BE49-F238E27FC236}">
                <a16:creationId xmlns:a16="http://schemas.microsoft.com/office/drawing/2014/main" id="{D310C88C-63B1-41B6-9DD7-98038ABDA0B6}"/>
              </a:ext>
            </a:extLst>
          </p:cNvPr>
          <p:cNvSpPr/>
          <p:nvPr/>
        </p:nvSpPr>
        <p:spPr>
          <a:xfrm>
            <a:off x="340661" y="926069"/>
            <a:ext cx="199507" cy="160219"/>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3" name="正方形/長方形 42">
            <a:extLst>
              <a:ext uri="{FF2B5EF4-FFF2-40B4-BE49-F238E27FC236}">
                <a16:creationId xmlns:a16="http://schemas.microsoft.com/office/drawing/2014/main" id="{606049E4-2508-47A4-9912-C4A4DE740360}"/>
              </a:ext>
            </a:extLst>
          </p:cNvPr>
          <p:cNvSpPr/>
          <p:nvPr/>
        </p:nvSpPr>
        <p:spPr>
          <a:xfrm>
            <a:off x="3837384" y="906999"/>
            <a:ext cx="135082" cy="131413"/>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7" name="グループ化 6">
            <a:extLst>
              <a:ext uri="{FF2B5EF4-FFF2-40B4-BE49-F238E27FC236}">
                <a16:creationId xmlns:a16="http://schemas.microsoft.com/office/drawing/2014/main" id="{55B80A8E-2D7E-4106-B7B3-81AE9A273075}"/>
              </a:ext>
            </a:extLst>
          </p:cNvPr>
          <p:cNvGrpSpPr/>
          <p:nvPr/>
        </p:nvGrpSpPr>
        <p:grpSpPr>
          <a:xfrm>
            <a:off x="257341" y="10478397"/>
            <a:ext cx="3812079" cy="274136"/>
            <a:chOff x="246708" y="3631003"/>
            <a:chExt cx="3812079" cy="274136"/>
          </a:xfrm>
        </p:grpSpPr>
        <p:sp>
          <p:nvSpPr>
            <p:cNvPr id="3" name="正方形/長方形 2">
              <a:extLst>
                <a:ext uri="{FF2B5EF4-FFF2-40B4-BE49-F238E27FC236}">
                  <a16:creationId xmlns:a16="http://schemas.microsoft.com/office/drawing/2014/main" id="{4642A02E-CF7E-4049-9F18-0C5FCA0FB4C5}"/>
                </a:ext>
              </a:extLst>
            </p:cNvPr>
            <p:cNvSpPr/>
            <p:nvPr/>
          </p:nvSpPr>
          <p:spPr>
            <a:xfrm>
              <a:off x="312983" y="3701441"/>
              <a:ext cx="3567920" cy="1232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 name="テキスト ボックス 43">
              <a:extLst>
                <a:ext uri="{FF2B5EF4-FFF2-40B4-BE49-F238E27FC236}">
                  <a16:creationId xmlns:a16="http://schemas.microsoft.com/office/drawing/2014/main" id="{61C181C8-C1E2-4A96-B6D9-3C09BC345B67}"/>
                </a:ext>
              </a:extLst>
            </p:cNvPr>
            <p:cNvSpPr txBox="1"/>
            <p:nvPr/>
          </p:nvSpPr>
          <p:spPr>
            <a:xfrm>
              <a:off x="246708" y="3641441"/>
              <a:ext cx="235294" cy="261610"/>
            </a:xfrm>
            <a:prstGeom prst="rect">
              <a:avLst/>
            </a:prstGeom>
            <a:noFill/>
          </p:spPr>
          <p:txBody>
            <a:bodyPr wrap="square">
              <a:spAutoFit/>
            </a:bodyPr>
            <a:lstStyle/>
            <a:p>
              <a:r>
                <a:rPr lang="en-US" altLang="ja-JP" sz="1100">
                  <a:latin typeface="ヒラギノ丸ゴ Pro W4" panose="020F0400000000000000" pitchFamily="34" charset="-128"/>
                  <a:ea typeface="ヒラギノ丸ゴ Pro W4" panose="020F0400000000000000" pitchFamily="34" charset="-128"/>
                </a:rPr>
                <a:t>1</a:t>
              </a:r>
            </a:p>
          </p:txBody>
        </p:sp>
        <p:sp>
          <p:nvSpPr>
            <p:cNvPr id="45" name="テキスト ボックス 44">
              <a:extLst>
                <a:ext uri="{FF2B5EF4-FFF2-40B4-BE49-F238E27FC236}">
                  <a16:creationId xmlns:a16="http://schemas.microsoft.com/office/drawing/2014/main" id="{73C22B7C-CDC5-4AB5-89E2-6027A0F24D9F}"/>
                </a:ext>
              </a:extLst>
            </p:cNvPr>
            <p:cNvSpPr txBox="1"/>
            <p:nvPr/>
          </p:nvSpPr>
          <p:spPr>
            <a:xfrm>
              <a:off x="549420" y="3643529"/>
              <a:ext cx="235294" cy="261610"/>
            </a:xfrm>
            <a:prstGeom prst="rect">
              <a:avLst/>
            </a:prstGeom>
            <a:noFill/>
          </p:spPr>
          <p:txBody>
            <a:bodyPr wrap="square">
              <a:spAutoFit/>
            </a:bodyPr>
            <a:lstStyle/>
            <a:p>
              <a:r>
                <a:rPr lang="en-US" altLang="ja-JP" sz="1100">
                  <a:latin typeface="ヒラギノ丸ゴ Pro W4" panose="020F0400000000000000" pitchFamily="34" charset="-128"/>
                  <a:ea typeface="ヒラギノ丸ゴ Pro W4" panose="020F0400000000000000" pitchFamily="34" charset="-128"/>
                </a:rPr>
                <a:t>2</a:t>
              </a:r>
            </a:p>
          </p:txBody>
        </p:sp>
        <p:sp>
          <p:nvSpPr>
            <p:cNvPr id="46" name="テキスト ボックス 45">
              <a:extLst>
                <a:ext uri="{FF2B5EF4-FFF2-40B4-BE49-F238E27FC236}">
                  <a16:creationId xmlns:a16="http://schemas.microsoft.com/office/drawing/2014/main" id="{BA7E4228-C997-4B81-951E-C67F318DE743}"/>
                </a:ext>
              </a:extLst>
            </p:cNvPr>
            <p:cNvSpPr txBox="1"/>
            <p:nvPr/>
          </p:nvSpPr>
          <p:spPr>
            <a:xfrm>
              <a:off x="862514" y="3643529"/>
              <a:ext cx="235294" cy="261610"/>
            </a:xfrm>
            <a:prstGeom prst="rect">
              <a:avLst/>
            </a:prstGeom>
            <a:noFill/>
          </p:spPr>
          <p:txBody>
            <a:bodyPr wrap="square">
              <a:spAutoFit/>
            </a:bodyPr>
            <a:lstStyle/>
            <a:p>
              <a:r>
                <a:rPr lang="en-US" altLang="ja-JP" sz="1100">
                  <a:latin typeface="ヒラギノ丸ゴ Pro W4" panose="020F0400000000000000" pitchFamily="34" charset="-128"/>
                  <a:ea typeface="ヒラギノ丸ゴ Pro W4" panose="020F0400000000000000" pitchFamily="34" charset="-128"/>
                </a:rPr>
                <a:t>3</a:t>
              </a:r>
            </a:p>
          </p:txBody>
        </p:sp>
        <p:sp>
          <p:nvSpPr>
            <p:cNvPr id="47" name="テキスト ボックス 46">
              <a:extLst>
                <a:ext uri="{FF2B5EF4-FFF2-40B4-BE49-F238E27FC236}">
                  <a16:creationId xmlns:a16="http://schemas.microsoft.com/office/drawing/2014/main" id="{F88F4DA9-6D4C-4849-9E24-95C68C58AD92}"/>
                </a:ext>
              </a:extLst>
            </p:cNvPr>
            <p:cNvSpPr txBox="1"/>
            <p:nvPr/>
          </p:nvSpPr>
          <p:spPr>
            <a:xfrm>
              <a:off x="1169457" y="3637266"/>
              <a:ext cx="235294" cy="261610"/>
            </a:xfrm>
            <a:prstGeom prst="rect">
              <a:avLst/>
            </a:prstGeom>
            <a:noFill/>
          </p:spPr>
          <p:txBody>
            <a:bodyPr wrap="square">
              <a:spAutoFit/>
            </a:bodyPr>
            <a:lstStyle/>
            <a:p>
              <a:r>
                <a:rPr lang="en-US" altLang="ja-JP" sz="1100">
                  <a:latin typeface="ヒラギノ丸ゴ Pro W4" panose="020F0400000000000000" pitchFamily="34" charset="-128"/>
                  <a:ea typeface="ヒラギノ丸ゴ Pro W4" panose="020F0400000000000000" pitchFamily="34" charset="-128"/>
                </a:rPr>
                <a:t>4</a:t>
              </a:r>
            </a:p>
          </p:txBody>
        </p:sp>
        <p:sp>
          <p:nvSpPr>
            <p:cNvPr id="48" name="テキスト ボックス 47">
              <a:extLst>
                <a:ext uri="{FF2B5EF4-FFF2-40B4-BE49-F238E27FC236}">
                  <a16:creationId xmlns:a16="http://schemas.microsoft.com/office/drawing/2014/main" id="{5400B69B-8C92-4DB6-BA12-6CE2B94954D5}"/>
                </a:ext>
              </a:extLst>
            </p:cNvPr>
            <p:cNvSpPr txBox="1"/>
            <p:nvPr/>
          </p:nvSpPr>
          <p:spPr>
            <a:xfrm>
              <a:off x="1478952" y="3639395"/>
              <a:ext cx="235294" cy="261610"/>
            </a:xfrm>
            <a:prstGeom prst="rect">
              <a:avLst/>
            </a:prstGeom>
            <a:noFill/>
          </p:spPr>
          <p:txBody>
            <a:bodyPr wrap="square">
              <a:spAutoFit/>
            </a:bodyPr>
            <a:lstStyle/>
            <a:p>
              <a:r>
                <a:rPr lang="en-US" altLang="ja-JP" sz="1100">
                  <a:latin typeface="ヒラギノ丸ゴ Pro W4" panose="020F0400000000000000" pitchFamily="34" charset="-128"/>
                  <a:ea typeface="ヒラギノ丸ゴ Pro W4" panose="020F0400000000000000" pitchFamily="34" charset="-128"/>
                </a:rPr>
                <a:t>5</a:t>
              </a:r>
            </a:p>
          </p:txBody>
        </p:sp>
        <p:sp>
          <p:nvSpPr>
            <p:cNvPr id="49" name="テキスト ボックス 48">
              <a:extLst>
                <a:ext uri="{FF2B5EF4-FFF2-40B4-BE49-F238E27FC236}">
                  <a16:creationId xmlns:a16="http://schemas.microsoft.com/office/drawing/2014/main" id="{70CB00C6-B5DB-4BEB-8D86-EEFF4A826DED}"/>
                </a:ext>
              </a:extLst>
            </p:cNvPr>
            <p:cNvSpPr txBox="1"/>
            <p:nvPr/>
          </p:nvSpPr>
          <p:spPr>
            <a:xfrm>
              <a:off x="1795757" y="3637266"/>
              <a:ext cx="235294" cy="261610"/>
            </a:xfrm>
            <a:prstGeom prst="rect">
              <a:avLst/>
            </a:prstGeom>
            <a:noFill/>
          </p:spPr>
          <p:txBody>
            <a:bodyPr wrap="square">
              <a:spAutoFit/>
            </a:bodyPr>
            <a:lstStyle/>
            <a:p>
              <a:r>
                <a:rPr lang="en-US" altLang="ja-JP" sz="1100">
                  <a:latin typeface="ヒラギノ丸ゴ Pro W4" panose="020F0400000000000000" pitchFamily="34" charset="-128"/>
                  <a:ea typeface="ヒラギノ丸ゴ Pro W4" panose="020F0400000000000000" pitchFamily="34" charset="-128"/>
                </a:rPr>
                <a:t>6</a:t>
              </a:r>
            </a:p>
          </p:txBody>
        </p:sp>
        <p:sp>
          <p:nvSpPr>
            <p:cNvPr id="50" name="テキスト ボックス 49">
              <a:extLst>
                <a:ext uri="{FF2B5EF4-FFF2-40B4-BE49-F238E27FC236}">
                  <a16:creationId xmlns:a16="http://schemas.microsoft.com/office/drawing/2014/main" id="{0AD6C4A1-1E38-4718-8645-6709D9AABE09}"/>
                </a:ext>
              </a:extLst>
            </p:cNvPr>
            <p:cNvSpPr txBox="1"/>
            <p:nvPr/>
          </p:nvSpPr>
          <p:spPr>
            <a:xfrm>
              <a:off x="2102644" y="3637266"/>
              <a:ext cx="235294" cy="261610"/>
            </a:xfrm>
            <a:prstGeom prst="rect">
              <a:avLst/>
            </a:prstGeom>
            <a:noFill/>
          </p:spPr>
          <p:txBody>
            <a:bodyPr wrap="square">
              <a:spAutoFit/>
            </a:bodyPr>
            <a:lstStyle/>
            <a:p>
              <a:r>
                <a:rPr lang="en-US" altLang="ja-JP" sz="1100">
                  <a:latin typeface="ヒラギノ丸ゴ Pro W4" panose="020F0400000000000000" pitchFamily="34" charset="-128"/>
                  <a:ea typeface="ヒラギノ丸ゴ Pro W4" panose="020F0400000000000000" pitchFamily="34" charset="-128"/>
                </a:rPr>
                <a:t>7</a:t>
              </a:r>
            </a:p>
          </p:txBody>
        </p:sp>
        <p:sp>
          <p:nvSpPr>
            <p:cNvPr id="51" name="テキスト ボックス 50">
              <a:extLst>
                <a:ext uri="{FF2B5EF4-FFF2-40B4-BE49-F238E27FC236}">
                  <a16:creationId xmlns:a16="http://schemas.microsoft.com/office/drawing/2014/main" id="{A863AD62-8745-41E8-8B8A-5CA119B899B6}"/>
                </a:ext>
              </a:extLst>
            </p:cNvPr>
            <p:cNvSpPr txBox="1"/>
            <p:nvPr/>
          </p:nvSpPr>
          <p:spPr>
            <a:xfrm>
              <a:off x="2415794" y="3631003"/>
              <a:ext cx="235294" cy="261610"/>
            </a:xfrm>
            <a:prstGeom prst="rect">
              <a:avLst/>
            </a:prstGeom>
            <a:noFill/>
          </p:spPr>
          <p:txBody>
            <a:bodyPr wrap="square">
              <a:spAutoFit/>
            </a:bodyPr>
            <a:lstStyle/>
            <a:p>
              <a:r>
                <a:rPr lang="en-US" altLang="ja-JP" sz="1100">
                  <a:latin typeface="ヒラギノ丸ゴ Pro W4" panose="020F0400000000000000" pitchFamily="34" charset="-128"/>
                  <a:ea typeface="ヒラギノ丸ゴ Pro W4" panose="020F0400000000000000" pitchFamily="34" charset="-128"/>
                </a:rPr>
                <a:t>8</a:t>
              </a:r>
            </a:p>
          </p:txBody>
        </p:sp>
        <p:sp>
          <p:nvSpPr>
            <p:cNvPr id="52" name="テキスト ボックス 51">
              <a:extLst>
                <a:ext uri="{FF2B5EF4-FFF2-40B4-BE49-F238E27FC236}">
                  <a16:creationId xmlns:a16="http://schemas.microsoft.com/office/drawing/2014/main" id="{74EDA034-8369-4A09-B993-808804A42078}"/>
                </a:ext>
              </a:extLst>
            </p:cNvPr>
            <p:cNvSpPr txBox="1"/>
            <p:nvPr/>
          </p:nvSpPr>
          <p:spPr>
            <a:xfrm>
              <a:off x="2716418" y="3631003"/>
              <a:ext cx="235294" cy="261610"/>
            </a:xfrm>
            <a:prstGeom prst="rect">
              <a:avLst/>
            </a:prstGeom>
            <a:noFill/>
          </p:spPr>
          <p:txBody>
            <a:bodyPr wrap="square">
              <a:spAutoFit/>
            </a:bodyPr>
            <a:lstStyle/>
            <a:p>
              <a:r>
                <a:rPr lang="en-US" altLang="ja-JP" sz="1100">
                  <a:latin typeface="ヒラギノ丸ゴ Pro W4" panose="020F0400000000000000" pitchFamily="34" charset="-128"/>
                  <a:ea typeface="ヒラギノ丸ゴ Pro W4" panose="020F0400000000000000" pitchFamily="34" charset="-128"/>
                </a:rPr>
                <a:t>9</a:t>
              </a:r>
            </a:p>
          </p:txBody>
        </p:sp>
        <p:sp>
          <p:nvSpPr>
            <p:cNvPr id="53" name="テキスト ボックス 52">
              <a:extLst>
                <a:ext uri="{FF2B5EF4-FFF2-40B4-BE49-F238E27FC236}">
                  <a16:creationId xmlns:a16="http://schemas.microsoft.com/office/drawing/2014/main" id="{28CA2E15-66A6-40F6-BB45-6F63A2DA57FD}"/>
                </a:ext>
              </a:extLst>
            </p:cNvPr>
            <p:cNvSpPr txBox="1"/>
            <p:nvPr/>
          </p:nvSpPr>
          <p:spPr>
            <a:xfrm>
              <a:off x="2985726" y="3631003"/>
              <a:ext cx="446457" cy="261610"/>
            </a:xfrm>
            <a:prstGeom prst="rect">
              <a:avLst/>
            </a:prstGeom>
            <a:noFill/>
          </p:spPr>
          <p:txBody>
            <a:bodyPr wrap="square">
              <a:spAutoFit/>
            </a:bodyPr>
            <a:lstStyle/>
            <a:p>
              <a:r>
                <a:rPr lang="en-US" altLang="ja-JP" sz="1100">
                  <a:latin typeface="ヒラギノ丸ゴ Pro W4" panose="020F0400000000000000" pitchFamily="34" charset="-128"/>
                  <a:ea typeface="ヒラギノ丸ゴ Pro W4" panose="020F0400000000000000" pitchFamily="34" charset="-128"/>
                </a:rPr>
                <a:t>10</a:t>
              </a:r>
            </a:p>
          </p:txBody>
        </p:sp>
        <p:sp>
          <p:nvSpPr>
            <p:cNvPr id="54" name="テキスト ボックス 53">
              <a:extLst>
                <a:ext uri="{FF2B5EF4-FFF2-40B4-BE49-F238E27FC236}">
                  <a16:creationId xmlns:a16="http://schemas.microsoft.com/office/drawing/2014/main" id="{9E87064E-A54D-42D3-AD46-16C71EB92E28}"/>
                </a:ext>
              </a:extLst>
            </p:cNvPr>
            <p:cNvSpPr txBox="1"/>
            <p:nvPr/>
          </p:nvSpPr>
          <p:spPr>
            <a:xfrm>
              <a:off x="3288438" y="3633091"/>
              <a:ext cx="446457" cy="261610"/>
            </a:xfrm>
            <a:prstGeom prst="rect">
              <a:avLst/>
            </a:prstGeom>
            <a:noFill/>
          </p:spPr>
          <p:txBody>
            <a:bodyPr wrap="square">
              <a:spAutoFit/>
            </a:bodyPr>
            <a:lstStyle/>
            <a:p>
              <a:r>
                <a:rPr lang="en-US" altLang="ja-JP" sz="1100">
                  <a:latin typeface="ヒラギノ丸ゴ Pro W4" panose="020F0400000000000000" pitchFamily="34" charset="-128"/>
                  <a:ea typeface="ヒラギノ丸ゴ Pro W4" panose="020F0400000000000000" pitchFamily="34" charset="-128"/>
                </a:rPr>
                <a:t>11</a:t>
              </a:r>
            </a:p>
          </p:txBody>
        </p:sp>
        <p:sp>
          <p:nvSpPr>
            <p:cNvPr id="55" name="テキスト ボックス 54">
              <a:extLst>
                <a:ext uri="{FF2B5EF4-FFF2-40B4-BE49-F238E27FC236}">
                  <a16:creationId xmlns:a16="http://schemas.microsoft.com/office/drawing/2014/main" id="{1617ADEF-1EFF-403E-98E6-B4178D67FB20}"/>
                </a:ext>
              </a:extLst>
            </p:cNvPr>
            <p:cNvSpPr txBox="1"/>
            <p:nvPr/>
          </p:nvSpPr>
          <p:spPr>
            <a:xfrm>
              <a:off x="3607851" y="3633091"/>
              <a:ext cx="450936" cy="261610"/>
            </a:xfrm>
            <a:prstGeom prst="rect">
              <a:avLst/>
            </a:prstGeom>
            <a:noFill/>
          </p:spPr>
          <p:txBody>
            <a:bodyPr wrap="square">
              <a:spAutoFit/>
            </a:bodyPr>
            <a:lstStyle/>
            <a:p>
              <a:r>
                <a:rPr lang="en-US" altLang="ja-JP" sz="1100">
                  <a:latin typeface="ヒラギノ丸ゴ Pro W4" panose="020F0400000000000000" pitchFamily="34" charset="-128"/>
                  <a:ea typeface="ヒラギノ丸ゴ Pro W4" panose="020F0400000000000000" pitchFamily="34" charset="-128"/>
                </a:rPr>
                <a:t>12</a:t>
              </a:r>
            </a:p>
          </p:txBody>
        </p:sp>
      </p:grpSp>
      <p:grpSp>
        <p:nvGrpSpPr>
          <p:cNvPr id="56" name="グループ化 55">
            <a:extLst>
              <a:ext uri="{FF2B5EF4-FFF2-40B4-BE49-F238E27FC236}">
                <a16:creationId xmlns:a16="http://schemas.microsoft.com/office/drawing/2014/main" id="{A0E960E8-F1DC-436B-996F-CEF6F74B0A92}"/>
              </a:ext>
            </a:extLst>
          </p:cNvPr>
          <p:cNvGrpSpPr/>
          <p:nvPr/>
        </p:nvGrpSpPr>
        <p:grpSpPr>
          <a:xfrm>
            <a:off x="340661" y="3665961"/>
            <a:ext cx="3812079" cy="274136"/>
            <a:chOff x="246708" y="3631003"/>
            <a:chExt cx="3812079" cy="274136"/>
          </a:xfrm>
        </p:grpSpPr>
        <p:sp>
          <p:nvSpPr>
            <p:cNvPr id="57" name="正方形/長方形 56">
              <a:extLst>
                <a:ext uri="{FF2B5EF4-FFF2-40B4-BE49-F238E27FC236}">
                  <a16:creationId xmlns:a16="http://schemas.microsoft.com/office/drawing/2014/main" id="{DB01E3D3-1517-4404-90C6-C0B698CFB835}"/>
                </a:ext>
              </a:extLst>
            </p:cNvPr>
            <p:cNvSpPr/>
            <p:nvPr/>
          </p:nvSpPr>
          <p:spPr>
            <a:xfrm>
              <a:off x="312983" y="3701441"/>
              <a:ext cx="3567920" cy="1232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8" name="テキスト ボックス 57">
              <a:extLst>
                <a:ext uri="{FF2B5EF4-FFF2-40B4-BE49-F238E27FC236}">
                  <a16:creationId xmlns:a16="http://schemas.microsoft.com/office/drawing/2014/main" id="{E7CA2523-D273-428D-BAE0-5CE4372D5218}"/>
                </a:ext>
              </a:extLst>
            </p:cNvPr>
            <p:cNvSpPr txBox="1"/>
            <p:nvPr/>
          </p:nvSpPr>
          <p:spPr>
            <a:xfrm>
              <a:off x="246708" y="3641441"/>
              <a:ext cx="235294" cy="261610"/>
            </a:xfrm>
            <a:prstGeom prst="rect">
              <a:avLst/>
            </a:prstGeom>
            <a:noFill/>
          </p:spPr>
          <p:txBody>
            <a:bodyPr wrap="square">
              <a:spAutoFit/>
            </a:bodyPr>
            <a:lstStyle/>
            <a:p>
              <a:r>
                <a:rPr lang="en-US" altLang="ja-JP" sz="1100">
                  <a:latin typeface="ヒラギノ丸ゴ Pro W4" panose="020F0400000000000000" pitchFamily="34" charset="-128"/>
                  <a:ea typeface="ヒラギノ丸ゴ Pro W4" panose="020F0400000000000000" pitchFamily="34" charset="-128"/>
                </a:rPr>
                <a:t>1</a:t>
              </a:r>
            </a:p>
          </p:txBody>
        </p:sp>
        <p:sp>
          <p:nvSpPr>
            <p:cNvPr id="59" name="テキスト ボックス 58">
              <a:extLst>
                <a:ext uri="{FF2B5EF4-FFF2-40B4-BE49-F238E27FC236}">
                  <a16:creationId xmlns:a16="http://schemas.microsoft.com/office/drawing/2014/main" id="{7040FB86-22B9-409C-922D-8FAF4C890F72}"/>
                </a:ext>
              </a:extLst>
            </p:cNvPr>
            <p:cNvSpPr txBox="1"/>
            <p:nvPr/>
          </p:nvSpPr>
          <p:spPr>
            <a:xfrm>
              <a:off x="549420" y="3643529"/>
              <a:ext cx="235294" cy="261610"/>
            </a:xfrm>
            <a:prstGeom prst="rect">
              <a:avLst/>
            </a:prstGeom>
            <a:noFill/>
          </p:spPr>
          <p:txBody>
            <a:bodyPr wrap="square">
              <a:spAutoFit/>
            </a:bodyPr>
            <a:lstStyle/>
            <a:p>
              <a:r>
                <a:rPr lang="en-US" altLang="ja-JP" sz="1100">
                  <a:latin typeface="ヒラギノ丸ゴ Pro W4" panose="020F0400000000000000" pitchFamily="34" charset="-128"/>
                  <a:ea typeface="ヒラギノ丸ゴ Pro W4" panose="020F0400000000000000" pitchFamily="34" charset="-128"/>
                </a:rPr>
                <a:t>2</a:t>
              </a:r>
            </a:p>
          </p:txBody>
        </p:sp>
        <p:sp>
          <p:nvSpPr>
            <p:cNvPr id="60" name="テキスト ボックス 59">
              <a:extLst>
                <a:ext uri="{FF2B5EF4-FFF2-40B4-BE49-F238E27FC236}">
                  <a16:creationId xmlns:a16="http://schemas.microsoft.com/office/drawing/2014/main" id="{52D43F7A-47FA-4342-9995-FBE89D218A1C}"/>
                </a:ext>
              </a:extLst>
            </p:cNvPr>
            <p:cNvSpPr txBox="1"/>
            <p:nvPr/>
          </p:nvSpPr>
          <p:spPr>
            <a:xfrm>
              <a:off x="862514" y="3643529"/>
              <a:ext cx="235294" cy="261610"/>
            </a:xfrm>
            <a:prstGeom prst="rect">
              <a:avLst/>
            </a:prstGeom>
            <a:noFill/>
          </p:spPr>
          <p:txBody>
            <a:bodyPr wrap="square">
              <a:spAutoFit/>
            </a:bodyPr>
            <a:lstStyle/>
            <a:p>
              <a:r>
                <a:rPr lang="en-US" altLang="ja-JP" sz="1100">
                  <a:latin typeface="ヒラギノ丸ゴ Pro W4" panose="020F0400000000000000" pitchFamily="34" charset="-128"/>
                  <a:ea typeface="ヒラギノ丸ゴ Pro W4" panose="020F0400000000000000" pitchFamily="34" charset="-128"/>
                </a:rPr>
                <a:t>3</a:t>
              </a:r>
            </a:p>
          </p:txBody>
        </p:sp>
        <p:sp>
          <p:nvSpPr>
            <p:cNvPr id="61" name="テキスト ボックス 60">
              <a:extLst>
                <a:ext uri="{FF2B5EF4-FFF2-40B4-BE49-F238E27FC236}">
                  <a16:creationId xmlns:a16="http://schemas.microsoft.com/office/drawing/2014/main" id="{0E36A319-A322-4D40-9B8D-9D6F2AF5D963}"/>
                </a:ext>
              </a:extLst>
            </p:cNvPr>
            <p:cNvSpPr txBox="1"/>
            <p:nvPr/>
          </p:nvSpPr>
          <p:spPr>
            <a:xfrm>
              <a:off x="1169457" y="3637266"/>
              <a:ext cx="235294" cy="261610"/>
            </a:xfrm>
            <a:prstGeom prst="rect">
              <a:avLst/>
            </a:prstGeom>
            <a:noFill/>
          </p:spPr>
          <p:txBody>
            <a:bodyPr wrap="square">
              <a:spAutoFit/>
            </a:bodyPr>
            <a:lstStyle/>
            <a:p>
              <a:r>
                <a:rPr lang="en-US" altLang="ja-JP" sz="1100">
                  <a:latin typeface="ヒラギノ丸ゴ Pro W4" panose="020F0400000000000000" pitchFamily="34" charset="-128"/>
                  <a:ea typeface="ヒラギノ丸ゴ Pro W4" panose="020F0400000000000000" pitchFamily="34" charset="-128"/>
                </a:rPr>
                <a:t>4</a:t>
              </a:r>
            </a:p>
          </p:txBody>
        </p:sp>
        <p:sp>
          <p:nvSpPr>
            <p:cNvPr id="62" name="テキスト ボックス 61">
              <a:extLst>
                <a:ext uri="{FF2B5EF4-FFF2-40B4-BE49-F238E27FC236}">
                  <a16:creationId xmlns:a16="http://schemas.microsoft.com/office/drawing/2014/main" id="{0ABD9AB1-00B8-42BD-89F4-824D22BDC545}"/>
                </a:ext>
              </a:extLst>
            </p:cNvPr>
            <p:cNvSpPr txBox="1"/>
            <p:nvPr/>
          </p:nvSpPr>
          <p:spPr>
            <a:xfrm>
              <a:off x="1478952" y="3639395"/>
              <a:ext cx="235294" cy="261610"/>
            </a:xfrm>
            <a:prstGeom prst="rect">
              <a:avLst/>
            </a:prstGeom>
            <a:noFill/>
          </p:spPr>
          <p:txBody>
            <a:bodyPr wrap="square">
              <a:spAutoFit/>
            </a:bodyPr>
            <a:lstStyle/>
            <a:p>
              <a:r>
                <a:rPr lang="en-US" altLang="ja-JP" sz="1100">
                  <a:latin typeface="ヒラギノ丸ゴ Pro W4" panose="020F0400000000000000" pitchFamily="34" charset="-128"/>
                  <a:ea typeface="ヒラギノ丸ゴ Pro W4" panose="020F0400000000000000" pitchFamily="34" charset="-128"/>
                </a:rPr>
                <a:t>5</a:t>
              </a:r>
            </a:p>
          </p:txBody>
        </p:sp>
        <p:sp>
          <p:nvSpPr>
            <p:cNvPr id="63" name="テキスト ボックス 62">
              <a:extLst>
                <a:ext uri="{FF2B5EF4-FFF2-40B4-BE49-F238E27FC236}">
                  <a16:creationId xmlns:a16="http://schemas.microsoft.com/office/drawing/2014/main" id="{97641CC0-2B7B-44FD-8E1B-08FFB5B97F5B}"/>
                </a:ext>
              </a:extLst>
            </p:cNvPr>
            <p:cNvSpPr txBox="1"/>
            <p:nvPr/>
          </p:nvSpPr>
          <p:spPr>
            <a:xfrm>
              <a:off x="1795757" y="3637266"/>
              <a:ext cx="235294" cy="261610"/>
            </a:xfrm>
            <a:prstGeom prst="rect">
              <a:avLst/>
            </a:prstGeom>
            <a:noFill/>
          </p:spPr>
          <p:txBody>
            <a:bodyPr wrap="square">
              <a:spAutoFit/>
            </a:bodyPr>
            <a:lstStyle/>
            <a:p>
              <a:r>
                <a:rPr lang="en-US" altLang="ja-JP" sz="1100">
                  <a:latin typeface="ヒラギノ丸ゴ Pro W4" panose="020F0400000000000000" pitchFamily="34" charset="-128"/>
                  <a:ea typeface="ヒラギノ丸ゴ Pro W4" panose="020F0400000000000000" pitchFamily="34" charset="-128"/>
                </a:rPr>
                <a:t>6</a:t>
              </a:r>
            </a:p>
          </p:txBody>
        </p:sp>
        <p:sp>
          <p:nvSpPr>
            <p:cNvPr id="64" name="テキスト ボックス 63">
              <a:extLst>
                <a:ext uri="{FF2B5EF4-FFF2-40B4-BE49-F238E27FC236}">
                  <a16:creationId xmlns:a16="http://schemas.microsoft.com/office/drawing/2014/main" id="{BDFC7016-917C-47C7-B6DD-635A08C1B317}"/>
                </a:ext>
              </a:extLst>
            </p:cNvPr>
            <p:cNvSpPr txBox="1"/>
            <p:nvPr/>
          </p:nvSpPr>
          <p:spPr>
            <a:xfrm>
              <a:off x="2102644" y="3637266"/>
              <a:ext cx="235294" cy="261610"/>
            </a:xfrm>
            <a:prstGeom prst="rect">
              <a:avLst/>
            </a:prstGeom>
            <a:noFill/>
          </p:spPr>
          <p:txBody>
            <a:bodyPr wrap="square">
              <a:spAutoFit/>
            </a:bodyPr>
            <a:lstStyle/>
            <a:p>
              <a:r>
                <a:rPr lang="en-US" altLang="ja-JP" sz="1100">
                  <a:latin typeface="ヒラギノ丸ゴ Pro W4" panose="020F0400000000000000" pitchFamily="34" charset="-128"/>
                  <a:ea typeface="ヒラギノ丸ゴ Pro W4" panose="020F0400000000000000" pitchFamily="34" charset="-128"/>
                </a:rPr>
                <a:t>7</a:t>
              </a:r>
            </a:p>
          </p:txBody>
        </p:sp>
        <p:sp>
          <p:nvSpPr>
            <p:cNvPr id="65" name="テキスト ボックス 64">
              <a:extLst>
                <a:ext uri="{FF2B5EF4-FFF2-40B4-BE49-F238E27FC236}">
                  <a16:creationId xmlns:a16="http://schemas.microsoft.com/office/drawing/2014/main" id="{C0912D7A-EAC9-4E58-A7A4-47FB5A542DE7}"/>
                </a:ext>
              </a:extLst>
            </p:cNvPr>
            <p:cNvSpPr txBox="1"/>
            <p:nvPr/>
          </p:nvSpPr>
          <p:spPr>
            <a:xfrm>
              <a:off x="2415794" y="3631003"/>
              <a:ext cx="235294" cy="261610"/>
            </a:xfrm>
            <a:prstGeom prst="rect">
              <a:avLst/>
            </a:prstGeom>
            <a:noFill/>
          </p:spPr>
          <p:txBody>
            <a:bodyPr wrap="square">
              <a:spAutoFit/>
            </a:bodyPr>
            <a:lstStyle/>
            <a:p>
              <a:r>
                <a:rPr lang="en-US" altLang="ja-JP" sz="1100">
                  <a:latin typeface="ヒラギノ丸ゴ Pro W4" panose="020F0400000000000000" pitchFamily="34" charset="-128"/>
                  <a:ea typeface="ヒラギノ丸ゴ Pro W4" panose="020F0400000000000000" pitchFamily="34" charset="-128"/>
                </a:rPr>
                <a:t>8</a:t>
              </a:r>
            </a:p>
          </p:txBody>
        </p:sp>
        <p:sp>
          <p:nvSpPr>
            <p:cNvPr id="66" name="テキスト ボックス 65">
              <a:extLst>
                <a:ext uri="{FF2B5EF4-FFF2-40B4-BE49-F238E27FC236}">
                  <a16:creationId xmlns:a16="http://schemas.microsoft.com/office/drawing/2014/main" id="{42DB9EC8-5D56-482E-993B-884D6DBA58DE}"/>
                </a:ext>
              </a:extLst>
            </p:cNvPr>
            <p:cNvSpPr txBox="1"/>
            <p:nvPr/>
          </p:nvSpPr>
          <p:spPr>
            <a:xfrm>
              <a:off x="2716418" y="3631003"/>
              <a:ext cx="235294" cy="261610"/>
            </a:xfrm>
            <a:prstGeom prst="rect">
              <a:avLst/>
            </a:prstGeom>
            <a:noFill/>
          </p:spPr>
          <p:txBody>
            <a:bodyPr wrap="square">
              <a:spAutoFit/>
            </a:bodyPr>
            <a:lstStyle/>
            <a:p>
              <a:r>
                <a:rPr lang="en-US" altLang="ja-JP" sz="1100">
                  <a:latin typeface="ヒラギノ丸ゴ Pro W4" panose="020F0400000000000000" pitchFamily="34" charset="-128"/>
                  <a:ea typeface="ヒラギノ丸ゴ Pro W4" panose="020F0400000000000000" pitchFamily="34" charset="-128"/>
                </a:rPr>
                <a:t>9</a:t>
              </a:r>
            </a:p>
          </p:txBody>
        </p:sp>
        <p:sp>
          <p:nvSpPr>
            <p:cNvPr id="67" name="テキスト ボックス 66">
              <a:extLst>
                <a:ext uri="{FF2B5EF4-FFF2-40B4-BE49-F238E27FC236}">
                  <a16:creationId xmlns:a16="http://schemas.microsoft.com/office/drawing/2014/main" id="{C732F3EB-1AD9-4DEA-A76A-6224083F0A18}"/>
                </a:ext>
              </a:extLst>
            </p:cNvPr>
            <p:cNvSpPr txBox="1"/>
            <p:nvPr/>
          </p:nvSpPr>
          <p:spPr>
            <a:xfrm>
              <a:off x="2985726" y="3631003"/>
              <a:ext cx="446457" cy="261610"/>
            </a:xfrm>
            <a:prstGeom prst="rect">
              <a:avLst/>
            </a:prstGeom>
            <a:noFill/>
          </p:spPr>
          <p:txBody>
            <a:bodyPr wrap="square">
              <a:spAutoFit/>
            </a:bodyPr>
            <a:lstStyle/>
            <a:p>
              <a:r>
                <a:rPr lang="en-US" altLang="ja-JP" sz="1100">
                  <a:latin typeface="ヒラギノ丸ゴ Pro W4" panose="020F0400000000000000" pitchFamily="34" charset="-128"/>
                  <a:ea typeface="ヒラギノ丸ゴ Pro W4" panose="020F0400000000000000" pitchFamily="34" charset="-128"/>
                </a:rPr>
                <a:t>10</a:t>
              </a:r>
            </a:p>
          </p:txBody>
        </p:sp>
        <p:sp>
          <p:nvSpPr>
            <p:cNvPr id="68" name="テキスト ボックス 67">
              <a:extLst>
                <a:ext uri="{FF2B5EF4-FFF2-40B4-BE49-F238E27FC236}">
                  <a16:creationId xmlns:a16="http://schemas.microsoft.com/office/drawing/2014/main" id="{4FEB6039-C5BD-4ED6-813E-81A88BC4B187}"/>
                </a:ext>
              </a:extLst>
            </p:cNvPr>
            <p:cNvSpPr txBox="1"/>
            <p:nvPr/>
          </p:nvSpPr>
          <p:spPr>
            <a:xfrm>
              <a:off x="3288438" y="3633091"/>
              <a:ext cx="446457" cy="261610"/>
            </a:xfrm>
            <a:prstGeom prst="rect">
              <a:avLst/>
            </a:prstGeom>
            <a:noFill/>
          </p:spPr>
          <p:txBody>
            <a:bodyPr wrap="square">
              <a:spAutoFit/>
            </a:bodyPr>
            <a:lstStyle/>
            <a:p>
              <a:r>
                <a:rPr lang="en-US" altLang="ja-JP" sz="1100">
                  <a:latin typeface="ヒラギノ丸ゴ Pro W4" panose="020F0400000000000000" pitchFamily="34" charset="-128"/>
                  <a:ea typeface="ヒラギノ丸ゴ Pro W4" panose="020F0400000000000000" pitchFamily="34" charset="-128"/>
                </a:rPr>
                <a:t>11</a:t>
              </a:r>
            </a:p>
          </p:txBody>
        </p:sp>
        <p:sp>
          <p:nvSpPr>
            <p:cNvPr id="69" name="テキスト ボックス 68">
              <a:extLst>
                <a:ext uri="{FF2B5EF4-FFF2-40B4-BE49-F238E27FC236}">
                  <a16:creationId xmlns:a16="http://schemas.microsoft.com/office/drawing/2014/main" id="{94996285-0704-4A54-A928-35219FE28561}"/>
                </a:ext>
              </a:extLst>
            </p:cNvPr>
            <p:cNvSpPr txBox="1"/>
            <p:nvPr/>
          </p:nvSpPr>
          <p:spPr>
            <a:xfrm>
              <a:off x="3607851" y="3633091"/>
              <a:ext cx="450936" cy="261610"/>
            </a:xfrm>
            <a:prstGeom prst="rect">
              <a:avLst/>
            </a:prstGeom>
            <a:noFill/>
          </p:spPr>
          <p:txBody>
            <a:bodyPr wrap="square">
              <a:spAutoFit/>
            </a:bodyPr>
            <a:lstStyle/>
            <a:p>
              <a:r>
                <a:rPr lang="en-US" altLang="ja-JP" sz="1100">
                  <a:latin typeface="ヒラギノ丸ゴ Pro W4" panose="020F0400000000000000" pitchFamily="34" charset="-128"/>
                  <a:ea typeface="ヒラギノ丸ゴ Pro W4" panose="020F0400000000000000" pitchFamily="34" charset="-128"/>
                </a:rPr>
                <a:t>12</a:t>
              </a:r>
            </a:p>
          </p:txBody>
        </p:sp>
      </p:grpSp>
      <p:grpSp>
        <p:nvGrpSpPr>
          <p:cNvPr id="10" name="グループ化 9">
            <a:extLst>
              <a:ext uri="{FF2B5EF4-FFF2-40B4-BE49-F238E27FC236}">
                <a16:creationId xmlns:a16="http://schemas.microsoft.com/office/drawing/2014/main" id="{12FAA16B-6BDB-4D90-92B9-71E260AF4B44}"/>
              </a:ext>
            </a:extLst>
          </p:cNvPr>
          <p:cNvGrpSpPr/>
          <p:nvPr/>
        </p:nvGrpSpPr>
        <p:grpSpPr>
          <a:xfrm>
            <a:off x="4665917" y="3664068"/>
            <a:ext cx="3812079" cy="274136"/>
            <a:chOff x="4503992" y="6654918"/>
            <a:chExt cx="3812079" cy="274136"/>
          </a:xfrm>
        </p:grpSpPr>
        <p:sp>
          <p:nvSpPr>
            <p:cNvPr id="71" name="正方形/長方形 70">
              <a:extLst>
                <a:ext uri="{FF2B5EF4-FFF2-40B4-BE49-F238E27FC236}">
                  <a16:creationId xmlns:a16="http://schemas.microsoft.com/office/drawing/2014/main" id="{BA8B3E5E-5A98-4DB8-9267-CCB571EA99B4}"/>
                </a:ext>
              </a:extLst>
            </p:cNvPr>
            <p:cNvSpPr/>
            <p:nvPr/>
          </p:nvSpPr>
          <p:spPr>
            <a:xfrm>
              <a:off x="4570267" y="6725356"/>
              <a:ext cx="3567920" cy="1232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2" name="テキスト ボックス 71">
              <a:extLst>
                <a:ext uri="{FF2B5EF4-FFF2-40B4-BE49-F238E27FC236}">
                  <a16:creationId xmlns:a16="http://schemas.microsoft.com/office/drawing/2014/main" id="{3542C225-42F9-40EA-95E1-507266997DDA}"/>
                </a:ext>
              </a:extLst>
            </p:cNvPr>
            <p:cNvSpPr txBox="1"/>
            <p:nvPr/>
          </p:nvSpPr>
          <p:spPr>
            <a:xfrm>
              <a:off x="4503992" y="6665356"/>
              <a:ext cx="235294" cy="261610"/>
            </a:xfrm>
            <a:prstGeom prst="rect">
              <a:avLst/>
            </a:prstGeom>
            <a:noFill/>
          </p:spPr>
          <p:txBody>
            <a:bodyPr wrap="square">
              <a:spAutoFit/>
            </a:bodyPr>
            <a:lstStyle/>
            <a:p>
              <a:r>
                <a:rPr lang="en-US" altLang="ja-JP" sz="1100">
                  <a:latin typeface="ヒラギノ丸ゴ Pro W4" panose="020F0400000000000000" pitchFamily="34" charset="-128"/>
                  <a:ea typeface="ヒラギノ丸ゴ Pro W4" panose="020F0400000000000000" pitchFamily="34" charset="-128"/>
                </a:rPr>
                <a:t>1</a:t>
              </a:r>
            </a:p>
          </p:txBody>
        </p:sp>
        <p:sp>
          <p:nvSpPr>
            <p:cNvPr id="73" name="テキスト ボックス 72">
              <a:extLst>
                <a:ext uri="{FF2B5EF4-FFF2-40B4-BE49-F238E27FC236}">
                  <a16:creationId xmlns:a16="http://schemas.microsoft.com/office/drawing/2014/main" id="{6192B950-E15C-45EA-AD99-0DE606BD5492}"/>
                </a:ext>
              </a:extLst>
            </p:cNvPr>
            <p:cNvSpPr txBox="1"/>
            <p:nvPr/>
          </p:nvSpPr>
          <p:spPr>
            <a:xfrm>
              <a:off x="4806704" y="6667444"/>
              <a:ext cx="235294" cy="261610"/>
            </a:xfrm>
            <a:prstGeom prst="rect">
              <a:avLst/>
            </a:prstGeom>
            <a:noFill/>
          </p:spPr>
          <p:txBody>
            <a:bodyPr wrap="square">
              <a:spAutoFit/>
            </a:bodyPr>
            <a:lstStyle/>
            <a:p>
              <a:r>
                <a:rPr lang="en-US" altLang="ja-JP" sz="1100">
                  <a:latin typeface="ヒラギノ丸ゴ Pro W4" panose="020F0400000000000000" pitchFamily="34" charset="-128"/>
                  <a:ea typeface="ヒラギノ丸ゴ Pro W4" panose="020F0400000000000000" pitchFamily="34" charset="-128"/>
                </a:rPr>
                <a:t>2</a:t>
              </a:r>
            </a:p>
          </p:txBody>
        </p:sp>
        <p:sp>
          <p:nvSpPr>
            <p:cNvPr id="74" name="テキスト ボックス 73">
              <a:extLst>
                <a:ext uri="{FF2B5EF4-FFF2-40B4-BE49-F238E27FC236}">
                  <a16:creationId xmlns:a16="http://schemas.microsoft.com/office/drawing/2014/main" id="{BB5A74BE-6B33-4C25-9FDA-F3CC899D6087}"/>
                </a:ext>
              </a:extLst>
            </p:cNvPr>
            <p:cNvSpPr txBox="1"/>
            <p:nvPr/>
          </p:nvSpPr>
          <p:spPr>
            <a:xfrm>
              <a:off x="5119798" y="6667444"/>
              <a:ext cx="235294" cy="261610"/>
            </a:xfrm>
            <a:prstGeom prst="rect">
              <a:avLst/>
            </a:prstGeom>
            <a:noFill/>
          </p:spPr>
          <p:txBody>
            <a:bodyPr wrap="square">
              <a:spAutoFit/>
            </a:bodyPr>
            <a:lstStyle/>
            <a:p>
              <a:r>
                <a:rPr lang="en-US" altLang="ja-JP" sz="1100">
                  <a:latin typeface="ヒラギノ丸ゴ Pro W4" panose="020F0400000000000000" pitchFamily="34" charset="-128"/>
                  <a:ea typeface="ヒラギノ丸ゴ Pro W4" panose="020F0400000000000000" pitchFamily="34" charset="-128"/>
                </a:rPr>
                <a:t>3</a:t>
              </a:r>
            </a:p>
          </p:txBody>
        </p:sp>
        <p:sp>
          <p:nvSpPr>
            <p:cNvPr id="75" name="テキスト ボックス 74">
              <a:extLst>
                <a:ext uri="{FF2B5EF4-FFF2-40B4-BE49-F238E27FC236}">
                  <a16:creationId xmlns:a16="http://schemas.microsoft.com/office/drawing/2014/main" id="{72112B39-9733-4B32-9342-E06A5D7A5F3C}"/>
                </a:ext>
              </a:extLst>
            </p:cNvPr>
            <p:cNvSpPr txBox="1"/>
            <p:nvPr/>
          </p:nvSpPr>
          <p:spPr>
            <a:xfrm>
              <a:off x="5426741" y="6661181"/>
              <a:ext cx="235294" cy="261610"/>
            </a:xfrm>
            <a:prstGeom prst="rect">
              <a:avLst/>
            </a:prstGeom>
            <a:noFill/>
          </p:spPr>
          <p:txBody>
            <a:bodyPr wrap="square">
              <a:spAutoFit/>
            </a:bodyPr>
            <a:lstStyle/>
            <a:p>
              <a:r>
                <a:rPr lang="en-US" altLang="ja-JP" sz="1100">
                  <a:latin typeface="ヒラギノ丸ゴ Pro W4" panose="020F0400000000000000" pitchFamily="34" charset="-128"/>
                  <a:ea typeface="ヒラギノ丸ゴ Pro W4" panose="020F0400000000000000" pitchFamily="34" charset="-128"/>
                </a:rPr>
                <a:t>4</a:t>
              </a:r>
            </a:p>
          </p:txBody>
        </p:sp>
        <p:sp>
          <p:nvSpPr>
            <p:cNvPr id="76" name="テキスト ボックス 75">
              <a:extLst>
                <a:ext uri="{FF2B5EF4-FFF2-40B4-BE49-F238E27FC236}">
                  <a16:creationId xmlns:a16="http://schemas.microsoft.com/office/drawing/2014/main" id="{F6F0AA67-F2B7-4E3E-B37F-72687042DBB6}"/>
                </a:ext>
              </a:extLst>
            </p:cNvPr>
            <p:cNvSpPr txBox="1"/>
            <p:nvPr/>
          </p:nvSpPr>
          <p:spPr>
            <a:xfrm>
              <a:off x="5736236" y="6663310"/>
              <a:ext cx="235294" cy="261610"/>
            </a:xfrm>
            <a:prstGeom prst="rect">
              <a:avLst/>
            </a:prstGeom>
            <a:noFill/>
          </p:spPr>
          <p:txBody>
            <a:bodyPr wrap="square">
              <a:spAutoFit/>
            </a:bodyPr>
            <a:lstStyle/>
            <a:p>
              <a:r>
                <a:rPr lang="en-US" altLang="ja-JP" sz="1100">
                  <a:latin typeface="ヒラギノ丸ゴ Pro W4" panose="020F0400000000000000" pitchFamily="34" charset="-128"/>
                  <a:ea typeface="ヒラギノ丸ゴ Pro W4" panose="020F0400000000000000" pitchFamily="34" charset="-128"/>
                </a:rPr>
                <a:t>5</a:t>
              </a:r>
            </a:p>
          </p:txBody>
        </p:sp>
        <p:sp>
          <p:nvSpPr>
            <p:cNvPr id="77" name="テキスト ボックス 76">
              <a:extLst>
                <a:ext uri="{FF2B5EF4-FFF2-40B4-BE49-F238E27FC236}">
                  <a16:creationId xmlns:a16="http://schemas.microsoft.com/office/drawing/2014/main" id="{A4A1530E-0652-4578-BB32-359E549D0A05}"/>
                </a:ext>
              </a:extLst>
            </p:cNvPr>
            <p:cNvSpPr txBox="1"/>
            <p:nvPr/>
          </p:nvSpPr>
          <p:spPr>
            <a:xfrm>
              <a:off x="6053041" y="6661181"/>
              <a:ext cx="235294" cy="261610"/>
            </a:xfrm>
            <a:prstGeom prst="rect">
              <a:avLst/>
            </a:prstGeom>
            <a:noFill/>
          </p:spPr>
          <p:txBody>
            <a:bodyPr wrap="square">
              <a:spAutoFit/>
            </a:bodyPr>
            <a:lstStyle/>
            <a:p>
              <a:r>
                <a:rPr lang="en-US" altLang="ja-JP" sz="1100">
                  <a:latin typeface="ヒラギノ丸ゴ Pro W4" panose="020F0400000000000000" pitchFamily="34" charset="-128"/>
                  <a:ea typeface="ヒラギノ丸ゴ Pro W4" panose="020F0400000000000000" pitchFamily="34" charset="-128"/>
                </a:rPr>
                <a:t>6</a:t>
              </a:r>
            </a:p>
          </p:txBody>
        </p:sp>
        <p:sp>
          <p:nvSpPr>
            <p:cNvPr id="78" name="テキスト ボックス 77">
              <a:extLst>
                <a:ext uri="{FF2B5EF4-FFF2-40B4-BE49-F238E27FC236}">
                  <a16:creationId xmlns:a16="http://schemas.microsoft.com/office/drawing/2014/main" id="{6F6DF7FF-43FD-46D7-8A80-7A4955FF53E1}"/>
                </a:ext>
              </a:extLst>
            </p:cNvPr>
            <p:cNvSpPr txBox="1"/>
            <p:nvPr/>
          </p:nvSpPr>
          <p:spPr>
            <a:xfrm>
              <a:off x="6359928" y="6661181"/>
              <a:ext cx="235294" cy="261610"/>
            </a:xfrm>
            <a:prstGeom prst="rect">
              <a:avLst/>
            </a:prstGeom>
            <a:noFill/>
          </p:spPr>
          <p:txBody>
            <a:bodyPr wrap="square">
              <a:spAutoFit/>
            </a:bodyPr>
            <a:lstStyle/>
            <a:p>
              <a:r>
                <a:rPr lang="en-US" altLang="ja-JP" sz="1100">
                  <a:latin typeface="ヒラギノ丸ゴ Pro W4" panose="020F0400000000000000" pitchFamily="34" charset="-128"/>
                  <a:ea typeface="ヒラギノ丸ゴ Pro W4" panose="020F0400000000000000" pitchFamily="34" charset="-128"/>
                </a:rPr>
                <a:t>7</a:t>
              </a:r>
            </a:p>
          </p:txBody>
        </p:sp>
        <p:sp>
          <p:nvSpPr>
            <p:cNvPr id="79" name="テキスト ボックス 78">
              <a:extLst>
                <a:ext uri="{FF2B5EF4-FFF2-40B4-BE49-F238E27FC236}">
                  <a16:creationId xmlns:a16="http://schemas.microsoft.com/office/drawing/2014/main" id="{7B20D717-6740-4401-AD2D-497C7B281351}"/>
                </a:ext>
              </a:extLst>
            </p:cNvPr>
            <p:cNvSpPr txBox="1"/>
            <p:nvPr/>
          </p:nvSpPr>
          <p:spPr>
            <a:xfrm>
              <a:off x="6673078" y="6654918"/>
              <a:ext cx="235294" cy="261610"/>
            </a:xfrm>
            <a:prstGeom prst="rect">
              <a:avLst/>
            </a:prstGeom>
            <a:noFill/>
          </p:spPr>
          <p:txBody>
            <a:bodyPr wrap="square">
              <a:spAutoFit/>
            </a:bodyPr>
            <a:lstStyle/>
            <a:p>
              <a:r>
                <a:rPr lang="en-US" altLang="ja-JP" sz="1100">
                  <a:latin typeface="ヒラギノ丸ゴ Pro W4" panose="020F0400000000000000" pitchFamily="34" charset="-128"/>
                  <a:ea typeface="ヒラギノ丸ゴ Pro W4" panose="020F0400000000000000" pitchFamily="34" charset="-128"/>
                </a:rPr>
                <a:t>8</a:t>
              </a:r>
            </a:p>
          </p:txBody>
        </p:sp>
        <p:sp>
          <p:nvSpPr>
            <p:cNvPr id="80" name="テキスト ボックス 79">
              <a:extLst>
                <a:ext uri="{FF2B5EF4-FFF2-40B4-BE49-F238E27FC236}">
                  <a16:creationId xmlns:a16="http://schemas.microsoft.com/office/drawing/2014/main" id="{9ACE2708-0816-4065-8ADF-86AE272848FE}"/>
                </a:ext>
              </a:extLst>
            </p:cNvPr>
            <p:cNvSpPr txBox="1"/>
            <p:nvPr/>
          </p:nvSpPr>
          <p:spPr>
            <a:xfrm>
              <a:off x="6973702" y="6654918"/>
              <a:ext cx="235294" cy="261610"/>
            </a:xfrm>
            <a:prstGeom prst="rect">
              <a:avLst/>
            </a:prstGeom>
            <a:noFill/>
          </p:spPr>
          <p:txBody>
            <a:bodyPr wrap="square">
              <a:spAutoFit/>
            </a:bodyPr>
            <a:lstStyle/>
            <a:p>
              <a:r>
                <a:rPr lang="en-US" altLang="ja-JP" sz="1100">
                  <a:latin typeface="ヒラギノ丸ゴ Pro W4" panose="020F0400000000000000" pitchFamily="34" charset="-128"/>
                  <a:ea typeface="ヒラギノ丸ゴ Pro W4" panose="020F0400000000000000" pitchFamily="34" charset="-128"/>
                </a:rPr>
                <a:t>9</a:t>
              </a:r>
            </a:p>
          </p:txBody>
        </p:sp>
        <p:sp>
          <p:nvSpPr>
            <p:cNvPr id="81" name="テキスト ボックス 80">
              <a:extLst>
                <a:ext uri="{FF2B5EF4-FFF2-40B4-BE49-F238E27FC236}">
                  <a16:creationId xmlns:a16="http://schemas.microsoft.com/office/drawing/2014/main" id="{3910335B-61B6-4F56-BFD8-AD57BB58554F}"/>
                </a:ext>
              </a:extLst>
            </p:cNvPr>
            <p:cNvSpPr txBox="1"/>
            <p:nvPr/>
          </p:nvSpPr>
          <p:spPr>
            <a:xfrm>
              <a:off x="7243010" y="6654918"/>
              <a:ext cx="446457" cy="261610"/>
            </a:xfrm>
            <a:prstGeom prst="rect">
              <a:avLst/>
            </a:prstGeom>
            <a:noFill/>
          </p:spPr>
          <p:txBody>
            <a:bodyPr wrap="square">
              <a:spAutoFit/>
            </a:bodyPr>
            <a:lstStyle/>
            <a:p>
              <a:r>
                <a:rPr lang="en-US" altLang="ja-JP" sz="1100">
                  <a:latin typeface="ヒラギノ丸ゴ Pro W4" panose="020F0400000000000000" pitchFamily="34" charset="-128"/>
                  <a:ea typeface="ヒラギノ丸ゴ Pro W4" panose="020F0400000000000000" pitchFamily="34" charset="-128"/>
                </a:rPr>
                <a:t>10</a:t>
              </a:r>
            </a:p>
          </p:txBody>
        </p:sp>
        <p:sp>
          <p:nvSpPr>
            <p:cNvPr id="82" name="テキスト ボックス 81">
              <a:extLst>
                <a:ext uri="{FF2B5EF4-FFF2-40B4-BE49-F238E27FC236}">
                  <a16:creationId xmlns:a16="http://schemas.microsoft.com/office/drawing/2014/main" id="{E7629BAF-9B08-4D10-9E39-053743C3DAFE}"/>
                </a:ext>
              </a:extLst>
            </p:cNvPr>
            <p:cNvSpPr txBox="1"/>
            <p:nvPr/>
          </p:nvSpPr>
          <p:spPr>
            <a:xfrm>
              <a:off x="7545722" y="6657006"/>
              <a:ext cx="446457" cy="261610"/>
            </a:xfrm>
            <a:prstGeom prst="rect">
              <a:avLst/>
            </a:prstGeom>
            <a:noFill/>
          </p:spPr>
          <p:txBody>
            <a:bodyPr wrap="square">
              <a:spAutoFit/>
            </a:bodyPr>
            <a:lstStyle/>
            <a:p>
              <a:r>
                <a:rPr lang="en-US" altLang="ja-JP" sz="1100">
                  <a:latin typeface="ヒラギノ丸ゴ Pro W4" panose="020F0400000000000000" pitchFamily="34" charset="-128"/>
                  <a:ea typeface="ヒラギノ丸ゴ Pro W4" panose="020F0400000000000000" pitchFamily="34" charset="-128"/>
                </a:rPr>
                <a:t>11</a:t>
              </a:r>
            </a:p>
          </p:txBody>
        </p:sp>
        <p:sp>
          <p:nvSpPr>
            <p:cNvPr id="83" name="テキスト ボックス 82">
              <a:extLst>
                <a:ext uri="{FF2B5EF4-FFF2-40B4-BE49-F238E27FC236}">
                  <a16:creationId xmlns:a16="http://schemas.microsoft.com/office/drawing/2014/main" id="{FED6C463-C6C5-4DE4-94C0-920699E5920D}"/>
                </a:ext>
              </a:extLst>
            </p:cNvPr>
            <p:cNvSpPr txBox="1"/>
            <p:nvPr/>
          </p:nvSpPr>
          <p:spPr>
            <a:xfrm>
              <a:off x="7865135" y="6657006"/>
              <a:ext cx="450936" cy="261610"/>
            </a:xfrm>
            <a:prstGeom prst="rect">
              <a:avLst/>
            </a:prstGeom>
            <a:noFill/>
          </p:spPr>
          <p:txBody>
            <a:bodyPr wrap="square">
              <a:spAutoFit/>
            </a:bodyPr>
            <a:lstStyle/>
            <a:p>
              <a:r>
                <a:rPr lang="en-US" altLang="ja-JP" sz="1100">
                  <a:latin typeface="ヒラギノ丸ゴ Pro W4" panose="020F0400000000000000" pitchFamily="34" charset="-128"/>
                  <a:ea typeface="ヒラギノ丸ゴ Pro W4" panose="020F0400000000000000" pitchFamily="34" charset="-128"/>
                </a:rPr>
                <a:t>12</a:t>
              </a:r>
            </a:p>
          </p:txBody>
        </p:sp>
      </p:grpSp>
      <p:sp>
        <p:nvSpPr>
          <p:cNvPr id="84" name="テキスト ボックス 83">
            <a:extLst>
              <a:ext uri="{FF2B5EF4-FFF2-40B4-BE49-F238E27FC236}">
                <a16:creationId xmlns:a16="http://schemas.microsoft.com/office/drawing/2014/main" id="{0CEDF7C9-827E-4DB7-9831-EA01BB3FD04F}"/>
              </a:ext>
            </a:extLst>
          </p:cNvPr>
          <p:cNvSpPr txBox="1"/>
          <p:nvPr/>
        </p:nvSpPr>
        <p:spPr>
          <a:xfrm>
            <a:off x="8165780" y="3370243"/>
            <a:ext cx="932961" cy="338554"/>
          </a:xfrm>
          <a:prstGeom prst="rect">
            <a:avLst/>
          </a:prstGeom>
          <a:noFill/>
        </p:spPr>
        <p:txBody>
          <a:bodyPr wrap="square">
            <a:spAutoFit/>
          </a:bodyPr>
          <a:lstStyle/>
          <a:p>
            <a:r>
              <a:rPr kumimoji="1" lang="ja-JP" altLang="en-US" sz="1600">
                <a:latin typeface="ヒラギノ丸ゴ Pro W4" panose="020F0400000000000000" pitchFamily="34" charset="-128"/>
                <a:ea typeface="ヒラギノ丸ゴ Pro W4" panose="020F0400000000000000" pitchFamily="34" charset="-128"/>
              </a:rPr>
              <a:t>←</a:t>
            </a:r>
            <a:r>
              <a:rPr kumimoji="1" lang="en-US" altLang="ja-JP" sz="1600">
                <a:latin typeface="ヒラギノ丸ゴ Pro W4" panose="020F0400000000000000" pitchFamily="34" charset="-128"/>
                <a:ea typeface="ヒラギノ丸ゴ Pro W4" panose="020F0400000000000000" pitchFamily="34" charset="-128"/>
              </a:rPr>
              <a:t>1.0</a:t>
            </a:r>
            <a:endParaRPr kumimoji="1" lang="ja-JP" altLang="en-US" sz="1600">
              <a:latin typeface="ヒラギノ丸ゴ Pro W4" panose="020F0400000000000000" pitchFamily="34" charset="-128"/>
              <a:ea typeface="ヒラギノ丸ゴ Pro W4" panose="020F0400000000000000" pitchFamily="34" charset="-128"/>
            </a:endParaRPr>
          </a:p>
        </p:txBody>
      </p:sp>
      <p:sp>
        <p:nvSpPr>
          <p:cNvPr id="85" name="正方形/長方形 84">
            <a:extLst>
              <a:ext uri="{FF2B5EF4-FFF2-40B4-BE49-F238E27FC236}">
                <a16:creationId xmlns:a16="http://schemas.microsoft.com/office/drawing/2014/main" id="{81F3079F-D4EA-469D-9967-B61FCDA7C0E1}"/>
              </a:ext>
            </a:extLst>
          </p:cNvPr>
          <p:cNvSpPr/>
          <p:nvPr/>
        </p:nvSpPr>
        <p:spPr>
          <a:xfrm>
            <a:off x="646723" y="928009"/>
            <a:ext cx="3113772" cy="1623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6" name="正方形/長方形 85">
            <a:extLst>
              <a:ext uri="{FF2B5EF4-FFF2-40B4-BE49-F238E27FC236}">
                <a16:creationId xmlns:a16="http://schemas.microsoft.com/office/drawing/2014/main" id="{67482565-EABB-45AC-803E-FB650AD36B85}"/>
              </a:ext>
            </a:extLst>
          </p:cNvPr>
          <p:cNvSpPr/>
          <p:nvPr/>
        </p:nvSpPr>
        <p:spPr>
          <a:xfrm>
            <a:off x="5095561" y="910285"/>
            <a:ext cx="3113772" cy="1623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3" name="直線コネクタ 12">
            <a:extLst>
              <a:ext uri="{FF2B5EF4-FFF2-40B4-BE49-F238E27FC236}">
                <a16:creationId xmlns:a16="http://schemas.microsoft.com/office/drawing/2014/main" id="{2025DE32-54B2-497D-8383-BEAE0C4E056C}"/>
              </a:ext>
            </a:extLst>
          </p:cNvPr>
          <p:cNvCxnSpPr/>
          <p:nvPr/>
        </p:nvCxnSpPr>
        <p:spPr>
          <a:xfrm>
            <a:off x="4186197" y="913325"/>
            <a:ext cx="465513"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直線コネクタ 14">
            <a:extLst>
              <a:ext uri="{FF2B5EF4-FFF2-40B4-BE49-F238E27FC236}">
                <a16:creationId xmlns:a16="http://schemas.microsoft.com/office/drawing/2014/main" id="{28DFA005-8659-4E2A-AEEE-A22622B86A38}"/>
              </a:ext>
            </a:extLst>
          </p:cNvPr>
          <p:cNvCxnSpPr/>
          <p:nvPr/>
        </p:nvCxnSpPr>
        <p:spPr>
          <a:xfrm>
            <a:off x="5396852" y="910207"/>
            <a:ext cx="465513" cy="0"/>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sp>
        <p:nvSpPr>
          <p:cNvPr id="18" name="フローチャート: 結合子 17">
            <a:extLst>
              <a:ext uri="{FF2B5EF4-FFF2-40B4-BE49-F238E27FC236}">
                <a16:creationId xmlns:a16="http://schemas.microsoft.com/office/drawing/2014/main" id="{DF60A887-7277-4437-AE98-E75934A3D4B7}"/>
              </a:ext>
            </a:extLst>
          </p:cNvPr>
          <p:cNvSpPr/>
          <p:nvPr/>
        </p:nvSpPr>
        <p:spPr>
          <a:xfrm>
            <a:off x="4368953" y="842057"/>
            <a:ext cx="135579" cy="135805"/>
          </a:xfrm>
          <a:prstGeom prst="flowChartConnector">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二等辺三角形 20">
            <a:extLst>
              <a:ext uri="{FF2B5EF4-FFF2-40B4-BE49-F238E27FC236}">
                <a16:creationId xmlns:a16="http://schemas.microsoft.com/office/drawing/2014/main" id="{8977BFA9-90D1-4A0E-8020-50AF21118CA5}"/>
              </a:ext>
            </a:extLst>
          </p:cNvPr>
          <p:cNvSpPr/>
          <p:nvPr/>
        </p:nvSpPr>
        <p:spPr>
          <a:xfrm>
            <a:off x="5535397" y="812732"/>
            <a:ext cx="199507" cy="160219"/>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3" name="直線コネクタ 22">
            <a:extLst>
              <a:ext uri="{FF2B5EF4-FFF2-40B4-BE49-F238E27FC236}">
                <a16:creationId xmlns:a16="http://schemas.microsoft.com/office/drawing/2014/main" id="{88AD09AC-04AC-4812-93E2-CEC1763F4E0F}"/>
              </a:ext>
            </a:extLst>
          </p:cNvPr>
          <p:cNvCxnSpPr/>
          <p:nvPr/>
        </p:nvCxnSpPr>
        <p:spPr>
          <a:xfrm>
            <a:off x="6878958" y="916614"/>
            <a:ext cx="465513" cy="0"/>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sp>
        <p:nvSpPr>
          <p:cNvPr id="24" name="正方形/長方形 23">
            <a:extLst>
              <a:ext uri="{FF2B5EF4-FFF2-40B4-BE49-F238E27FC236}">
                <a16:creationId xmlns:a16="http://schemas.microsoft.com/office/drawing/2014/main" id="{4AEA9769-286D-426F-B0B4-3837F80C848A}"/>
              </a:ext>
            </a:extLst>
          </p:cNvPr>
          <p:cNvSpPr/>
          <p:nvPr/>
        </p:nvSpPr>
        <p:spPr>
          <a:xfrm>
            <a:off x="7070150" y="837033"/>
            <a:ext cx="135082" cy="131413"/>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テキスト ボックス 25">
            <a:extLst>
              <a:ext uri="{FF2B5EF4-FFF2-40B4-BE49-F238E27FC236}">
                <a16:creationId xmlns:a16="http://schemas.microsoft.com/office/drawing/2014/main" id="{FA2BF253-CEDE-4A0F-A7EE-A0DCD73E119F}"/>
              </a:ext>
            </a:extLst>
          </p:cNvPr>
          <p:cNvSpPr txBox="1"/>
          <p:nvPr/>
        </p:nvSpPr>
        <p:spPr>
          <a:xfrm>
            <a:off x="7272145" y="719443"/>
            <a:ext cx="2354978" cy="646331"/>
          </a:xfrm>
          <a:prstGeom prst="rect">
            <a:avLst/>
          </a:prstGeom>
          <a:noFill/>
        </p:spPr>
        <p:txBody>
          <a:bodyPr wrap="square">
            <a:spAutoFit/>
          </a:bodyPr>
          <a:lstStyle/>
          <a:p>
            <a:r>
              <a:rPr lang="ja-JP" altLang="en-US">
                <a:latin typeface="ヒラギノ丸ゴ Pro W4" panose="020F0400000000000000" pitchFamily="34" charset="-128"/>
                <a:ea typeface="ヒラギノ丸ゴ Pro W4" panose="020F0400000000000000" pitchFamily="34" charset="-128"/>
              </a:rPr>
              <a:t>大蛇行</a:t>
            </a:r>
            <a:r>
              <a:rPr lang="en-US" altLang="ja-JP">
                <a:latin typeface="ヒラギノ丸ゴ Pro W4" panose="020F0400000000000000" pitchFamily="34" charset="-128"/>
                <a:ea typeface="ヒラギノ丸ゴ Pro W4" panose="020F0400000000000000" pitchFamily="34" charset="-128"/>
              </a:rPr>
              <a:t>/</a:t>
            </a:r>
            <a:r>
              <a:rPr lang="ja-JP" altLang="en-US">
                <a:latin typeface="ヒラギノ丸ゴ Pro W4" panose="020F0400000000000000" pitchFamily="34" charset="-128"/>
                <a:ea typeface="ヒラギノ丸ゴ Pro W4" panose="020F0400000000000000" pitchFamily="34" charset="-128"/>
              </a:rPr>
              <a:t>非大蛇行</a:t>
            </a:r>
            <a:endParaRPr lang="en-US" altLang="ja-JP">
              <a:latin typeface="ヒラギノ丸ゴ Pro W4" panose="020F0400000000000000" pitchFamily="34" charset="-128"/>
              <a:ea typeface="ヒラギノ丸ゴ Pro W4" panose="020F0400000000000000" pitchFamily="34" charset="-128"/>
            </a:endParaRPr>
          </a:p>
          <a:p>
            <a:endParaRPr lang="en-US" altLang="ja-JP">
              <a:latin typeface="ヒラギノ丸ゴ Pro W4" panose="020F0400000000000000" pitchFamily="34" charset="-128"/>
              <a:ea typeface="ヒラギノ丸ゴ Pro W4" panose="020F0400000000000000" pitchFamily="34" charset="-128"/>
            </a:endParaRPr>
          </a:p>
        </p:txBody>
      </p:sp>
      <p:sp>
        <p:nvSpPr>
          <p:cNvPr id="17" name="テキスト ボックス 16">
            <a:extLst>
              <a:ext uri="{FF2B5EF4-FFF2-40B4-BE49-F238E27FC236}">
                <a16:creationId xmlns:a16="http://schemas.microsoft.com/office/drawing/2014/main" id="{8F381073-55B6-4EDB-8E42-1F0FED5068D4}"/>
              </a:ext>
            </a:extLst>
          </p:cNvPr>
          <p:cNvSpPr txBox="1"/>
          <p:nvPr/>
        </p:nvSpPr>
        <p:spPr>
          <a:xfrm>
            <a:off x="4613610" y="738494"/>
            <a:ext cx="988052" cy="369332"/>
          </a:xfrm>
          <a:prstGeom prst="rect">
            <a:avLst/>
          </a:prstGeom>
          <a:noFill/>
        </p:spPr>
        <p:txBody>
          <a:bodyPr wrap="square">
            <a:spAutoFit/>
          </a:bodyPr>
          <a:lstStyle/>
          <a:p>
            <a:r>
              <a:rPr lang="ja-JP" altLang="en-US">
                <a:latin typeface="ヒラギノ丸ゴ Pro W4" panose="020F0400000000000000" pitchFamily="34" charset="-128"/>
                <a:ea typeface="ヒラギノ丸ゴ Pro W4" panose="020F0400000000000000" pitchFamily="34" charset="-128"/>
              </a:rPr>
              <a:t>大蛇行</a:t>
            </a:r>
            <a:endParaRPr lang="en-US" altLang="ja-JP">
              <a:latin typeface="ヒラギノ丸ゴ Pro W4" panose="020F0400000000000000" pitchFamily="34" charset="-128"/>
              <a:ea typeface="ヒラギノ丸ゴ Pro W4" panose="020F0400000000000000" pitchFamily="34" charset="-128"/>
            </a:endParaRPr>
          </a:p>
        </p:txBody>
      </p:sp>
      <p:cxnSp>
        <p:nvCxnSpPr>
          <p:cNvPr id="88" name="直線コネクタ 87">
            <a:extLst>
              <a:ext uri="{FF2B5EF4-FFF2-40B4-BE49-F238E27FC236}">
                <a16:creationId xmlns:a16="http://schemas.microsoft.com/office/drawing/2014/main" id="{5269BB3C-B180-48DF-90EF-01898EFC9FC0}"/>
              </a:ext>
            </a:extLst>
          </p:cNvPr>
          <p:cNvCxnSpPr>
            <a:cxnSpLocks/>
          </p:cNvCxnSpPr>
          <p:nvPr/>
        </p:nvCxnSpPr>
        <p:spPr>
          <a:xfrm flipH="1">
            <a:off x="475031" y="6476145"/>
            <a:ext cx="3422665" cy="0"/>
          </a:xfrm>
          <a:prstGeom prst="line">
            <a:avLst/>
          </a:prstGeom>
          <a:ln w="28575"/>
        </p:spPr>
        <p:style>
          <a:lnRef idx="1">
            <a:schemeClr val="dk1"/>
          </a:lnRef>
          <a:fillRef idx="0">
            <a:schemeClr val="dk1"/>
          </a:fillRef>
          <a:effectRef idx="0">
            <a:schemeClr val="dk1"/>
          </a:effectRef>
          <a:fontRef idx="minor">
            <a:schemeClr val="tx1"/>
          </a:fontRef>
        </p:style>
      </p:cxnSp>
      <p:sp>
        <p:nvSpPr>
          <p:cNvPr id="89" name="テキスト ボックス 88">
            <a:extLst>
              <a:ext uri="{FF2B5EF4-FFF2-40B4-BE49-F238E27FC236}">
                <a16:creationId xmlns:a16="http://schemas.microsoft.com/office/drawing/2014/main" id="{817D7AB6-EFDC-463C-8981-BD2D164364E5}"/>
              </a:ext>
            </a:extLst>
          </p:cNvPr>
          <p:cNvSpPr txBox="1"/>
          <p:nvPr/>
        </p:nvSpPr>
        <p:spPr>
          <a:xfrm>
            <a:off x="3865567" y="6322777"/>
            <a:ext cx="932961" cy="338554"/>
          </a:xfrm>
          <a:prstGeom prst="rect">
            <a:avLst/>
          </a:prstGeom>
          <a:noFill/>
        </p:spPr>
        <p:txBody>
          <a:bodyPr wrap="square">
            <a:spAutoFit/>
          </a:bodyPr>
          <a:lstStyle/>
          <a:p>
            <a:r>
              <a:rPr kumimoji="1" lang="ja-JP" altLang="en-US" sz="1600">
                <a:latin typeface="ヒラギノ丸ゴ Pro W4" panose="020F0400000000000000" pitchFamily="34" charset="-128"/>
                <a:ea typeface="ヒラギノ丸ゴ Pro W4" panose="020F0400000000000000" pitchFamily="34" charset="-128"/>
              </a:rPr>
              <a:t>←</a:t>
            </a:r>
            <a:r>
              <a:rPr kumimoji="1" lang="en-US" altLang="ja-JP" sz="1600">
                <a:latin typeface="ヒラギノ丸ゴ Pro W4" panose="020F0400000000000000" pitchFamily="34" charset="-128"/>
                <a:ea typeface="ヒラギノ丸ゴ Pro W4" panose="020F0400000000000000" pitchFamily="34" charset="-128"/>
              </a:rPr>
              <a:t>1.0</a:t>
            </a:r>
            <a:endParaRPr kumimoji="1" lang="ja-JP" altLang="en-US" sz="1600">
              <a:latin typeface="ヒラギノ丸ゴ Pro W4" panose="020F0400000000000000" pitchFamily="34" charset="-128"/>
              <a:ea typeface="ヒラギノ丸ゴ Pro W4" panose="020F0400000000000000" pitchFamily="34" charset="-128"/>
            </a:endParaRPr>
          </a:p>
        </p:txBody>
      </p:sp>
      <p:sp>
        <p:nvSpPr>
          <p:cNvPr id="90" name="テキスト ボックス 89">
            <a:extLst>
              <a:ext uri="{FF2B5EF4-FFF2-40B4-BE49-F238E27FC236}">
                <a16:creationId xmlns:a16="http://schemas.microsoft.com/office/drawing/2014/main" id="{3D12BC39-C347-4E0E-947D-1F066741E9E1}"/>
              </a:ext>
            </a:extLst>
          </p:cNvPr>
          <p:cNvSpPr txBox="1"/>
          <p:nvPr/>
        </p:nvSpPr>
        <p:spPr>
          <a:xfrm>
            <a:off x="5802278" y="728969"/>
            <a:ext cx="1718249" cy="369332"/>
          </a:xfrm>
          <a:prstGeom prst="rect">
            <a:avLst/>
          </a:prstGeom>
          <a:noFill/>
        </p:spPr>
        <p:txBody>
          <a:bodyPr wrap="square">
            <a:spAutoFit/>
          </a:bodyPr>
          <a:lstStyle/>
          <a:p>
            <a:r>
              <a:rPr lang="ja-JP" altLang="en-US">
                <a:latin typeface="ヒラギノ丸ゴ Pro W4" panose="020F0400000000000000" pitchFamily="34" charset="-128"/>
                <a:ea typeface="ヒラギノ丸ゴ Pro W4" panose="020F0400000000000000" pitchFamily="34" charset="-128"/>
              </a:rPr>
              <a:t>非大蛇行</a:t>
            </a:r>
            <a:endParaRPr lang="en-US" altLang="ja-JP">
              <a:latin typeface="ヒラギノ丸ゴ Pro W4" panose="020F0400000000000000" pitchFamily="34" charset="-128"/>
              <a:ea typeface="ヒラギノ丸ゴ Pro W4" panose="020F0400000000000000" pitchFamily="34" charset="-128"/>
            </a:endParaRPr>
          </a:p>
        </p:txBody>
      </p:sp>
      <p:grpSp>
        <p:nvGrpSpPr>
          <p:cNvPr id="91" name="グループ化 90">
            <a:extLst>
              <a:ext uri="{FF2B5EF4-FFF2-40B4-BE49-F238E27FC236}">
                <a16:creationId xmlns:a16="http://schemas.microsoft.com/office/drawing/2014/main" id="{6F9D37AB-6367-446A-A292-974CC452E47A}"/>
              </a:ext>
            </a:extLst>
          </p:cNvPr>
          <p:cNvGrpSpPr/>
          <p:nvPr/>
        </p:nvGrpSpPr>
        <p:grpSpPr>
          <a:xfrm>
            <a:off x="331136" y="6599661"/>
            <a:ext cx="3812079" cy="274136"/>
            <a:chOff x="246708" y="3631003"/>
            <a:chExt cx="3812079" cy="274136"/>
          </a:xfrm>
        </p:grpSpPr>
        <p:sp>
          <p:nvSpPr>
            <p:cNvPr id="92" name="正方形/長方形 91">
              <a:extLst>
                <a:ext uri="{FF2B5EF4-FFF2-40B4-BE49-F238E27FC236}">
                  <a16:creationId xmlns:a16="http://schemas.microsoft.com/office/drawing/2014/main" id="{819D3E4A-09B2-4890-B048-DAD970999ED5}"/>
                </a:ext>
              </a:extLst>
            </p:cNvPr>
            <p:cNvSpPr/>
            <p:nvPr/>
          </p:nvSpPr>
          <p:spPr>
            <a:xfrm>
              <a:off x="312983" y="3701441"/>
              <a:ext cx="3567920" cy="1232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3" name="テキスト ボックス 92">
              <a:extLst>
                <a:ext uri="{FF2B5EF4-FFF2-40B4-BE49-F238E27FC236}">
                  <a16:creationId xmlns:a16="http://schemas.microsoft.com/office/drawing/2014/main" id="{A4D5766B-F593-4096-891E-5DA944716736}"/>
                </a:ext>
              </a:extLst>
            </p:cNvPr>
            <p:cNvSpPr txBox="1"/>
            <p:nvPr/>
          </p:nvSpPr>
          <p:spPr>
            <a:xfrm>
              <a:off x="246708" y="3641441"/>
              <a:ext cx="235294" cy="261610"/>
            </a:xfrm>
            <a:prstGeom prst="rect">
              <a:avLst/>
            </a:prstGeom>
            <a:noFill/>
          </p:spPr>
          <p:txBody>
            <a:bodyPr wrap="square">
              <a:spAutoFit/>
            </a:bodyPr>
            <a:lstStyle/>
            <a:p>
              <a:r>
                <a:rPr lang="en-US" altLang="ja-JP" sz="1100">
                  <a:latin typeface="ヒラギノ丸ゴ Pro W4" panose="020F0400000000000000" pitchFamily="34" charset="-128"/>
                  <a:ea typeface="ヒラギノ丸ゴ Pro W4" panose="020F0400000000000000" pitchFamily="34" charset="-128"/>
                </a:rPr>
                <a:t>1</a:t>
              </a:r>
            </a:p>
          </p:txBody>
        </p:sp>
        <p:sp>
          <p:nvSpPr>
            <p:cNvPr id="94" name="テキスト ボックス 93">
              <a:extLst>
                <a:ext uri="{FF2B5EF4-FFF2-40B4-BE49-F238E27FC236}">
                  <a16:creationId xmlns:a16="http://schemas.microsoft.com/office/drawing/2014/main" id="{D995678D-C80B-4D8F-BC48-BC03DF91BD6D}"/>
                </a:ext>
              </a:extLst>
            </p:cNvPr>
            <p:cNvSpPr txBox="1"/>
            <p:nvPr/>
          </p:nvSpPr>
          <p:spPr>
            <a:xfrm>
              <a:off x="549420" y="3643529"/>
              <a:ext cx="235294" cy="261610"/>
            </a:xfrm>
            <a:prstGeom prst="rect">
              <a:avLst/>
            </a:prstGeom>
            <a:noFill/>
          </p:spPr>
          <p:txBody>
            <a:bodyPr wrap="square">
              <a:spAutoFit/>
            </a:bodyPr>
            <a:lstStyle/>
            <a:p>
              <a:r>
                <a:rPr lang="en-US" altLang="ja-JP" sz="1100">
                  <a:latin typeface="ヒラギノ丸ゴ Pro W4" panose="020F0400000000000000" pitchFamily="34" charset="-128"/>
                  <a:ea typeface="ヒラギノ丸ゴ Pro W4" panose="020F0400000000000000" pitchFamily="34" charset="-128"/>
                </a:rPr>
                <a:t>2</a:t>
              </a:r>
            </a:p>
          </p:txBody>
        </p:sp>
        <p:sp>
          <p:nvSpPr>
            <p:cNvPr id="95" name="テキスト ボックス 94">
              <a:extLst>
                <a:ext uri="{FF2B5EF4-FFF2-40B4-BE49-F238E27FC236}">
                  <a16:creationId xmlns:a16="http://schemas.microsoft.com/office/drawing/2014/main" id="{970A1744-EE41-4105-924B-A69D7D1F6E5A}"/>
                </a:ext>
              </a:extLst>
            </p:cNvPr>
            <p:cNvSpPr txBox="1"/>
            <p:nvPr/>
          </p:nvSpPr>
          <p:spPr>
            <a:xfrm>
              <a:off x="862514" y="3643529"/>
              <a:ext cx="235294" cy="261610"/>
            </a:xfrm>
            <a:prstGeom prst="rect">
              <a:avLst/>
            </a:prstGeom>
            <a:noFill/>
          </p:spPr>
          <p:txBody>
            <a:bodyPr wrap="square">
              <a:spAutoFit/>
            </a:bodyPr>
            <a:lstStyle/>
            <a:p>
              <a:r>
                <a:rPr lang="en-US" altLang="ja-JP" sz="1100">
                  <a:latin typeface="ヒラギノ丸ゴ Pro W4" panose="020F0400000000000000" pitchFamily="34" charset="-128"/>
                  <a:ea typeface="ヒラギノ丸ゴ Pro W4" panose="020F0400000000000000" pitchFamily="34" charset="-128"/>
                </a:rPr>
                <a:t>3</a:t>
              </a:r>
            </a:p>
          </p:txBody>
        </p:sp>
        <p:sp>
          <p:nvSpPr>
            <p:cNvPr id="96" name="テキスト ボックス 95">
              <a:extLst>
                <a:ext uri="{FF2B5EF4-FFF2-40B4-BE49-F238E27FC236}">
                  <a16:creationId xmlns:a16="http://schemas.microsoft.com/office/drawing/2014/main" id="{6B8524A7-C7A0-44FC-A234-001D58C33B03}"/>
                </a:ext>
              </a:extLst>
            </p:cNvPr>
            <p:cNvSpPr txBox="1"/>
            <p:nvPr/>
          </p:nvSpPr>
          <p:spPr>
            <a:xfrm>
              <a:off x="1169457" y="3637266"/>
              <a:ext cx="235294" cy="261610"/>
            </a:xfrm>
            <a:prstGeom prst="rect">
              <a:avLst/>
            </a:prstGeom>
            <a:noFill/>
          </p:spPr>
          <p:txBody>
            <a:bodyPr wrap="square">
              <a:spAutoFit/>
            </a:bodyPr>
            <a:lstStyle/>
            <a:p>
              <a:r>
                <a:rPr lang="en-US" altLang="ja-JP" sz="1100">
                  <a:latin typeface="ヒラギノ丸ゴ Pro W4" panose="020F0400000000000000" pitchFamily="34" charset="-128"/>
                  <a:ea typeface="ヒラギノ丸ゴ Pro W4" panose="020F0400000000000000" pitchFamily="34" charset="-128"/>
                </a:rPr>
                <a:t>4</a:t>
              </a:r>
            </a:p>
          </p:txBody>
        </p:sp>
        <p:sp>
          <p:nvSpPr>
            <p:cNvPr id="97" name="テキスト ボックス 96">
              <a:extLst>
                <a:ext uri="{FF2B5EF4-FFF2-40B4-BE49-F238E27FC236}">
                  <a16:creationId xmlns:a16="http://schemas.microsoft.com/office/drawing/2014/main" id="{BB5B2DB7-2208-4586-B756-88FC926D1864}"/>
                </a:ext>
              </a:extLst>
            </p:cNvPr>
            <p:cNvSpPr txBox="1"/>
            <p:nvPr/>
          </p:nvSpPr>
          <p:spPr>
            <a:xfrm>
              <a:off x="1478952" y="3639395"/>
              <a:ext cx="235294" cy="261610"/>
            </a:xfrm>
            <a:prstGeom prst="rect">
              <a:avLst/>
            </a:prstGeom>
            <a:noFill/>
          </p:spPr>
          <p:txBody>
            <a:bodyPr wrap="square">
              <a:spAutoFit/>
            </a:bodyPr>
            <a:lstStyle/>
            <a:p>
              <a:r>
                <a:rPr lang="en-US" altLang="ja-JP" sz="1100">
                  <a:latin typeface="ヒラギノ丸ゴ Pro W4" panose="020F0400000000000000" pitchFamily="34" charset="-128"/>
                  <a:ea typeface="ヒラギノ丸ゴ Pro W4" panose="020F0400000000000000" pitchFamily="34" charset="-128"/>
                </a:rPr>
                <a:t>5</a:t>
              </a:r>
            </a:p>
          </p:txBody>
        </p:sp>
        <p:sp>
          <p:nvSpPr>
            <p:cNvPr id="98" name="テキスト ボックス 97">
              <a:extLst>
                <a:ext uri="{FF2B5EF4-FFF2-40B4-BE49-F238E27FC236}">
                  <a16:creationId xmlns:a16="http://schemas.microsoft.com/office/drawing/2014/main" id="{A37D3E6D-0479-4C96-8B5C-EE2ABDDCA460}"/>
                </a:ext>
              </a:extLst>
            </p:cNvPr>
            <p:cNvSpPr txBox="1"/>
            <p:nvPr/>
          </p:nvSpPr>
          <p:spPr>
            <a:xfrm>
              <a:off x="1795757" y="3637266"/>
              <a:ext cx="235294" cy="261610"/>
            </a:xfrm>
            <a:prstGeom prst="rect">
              <a:avLst/>
            </a:prstGeom>
            <a:noFill/>
          </p:spPr>
          <p:txBody>
            <a:bodyPr wrap="square">
              <a:spAutoFit/>
            </a:bodyPr>
            <a:lstStyle/>
            <a:p>
              <a:r>
                <a:rPr lang="en-US" altLang="ja-JP" sz="1100">
                  <a:latin typeface="ヒラギノ丸ゴ Pro W4" panose="020F0400000000000000" pitchFamily="34" charset="-128"/>
                  <a:ea typeface="ヒラギノ丸ゴ Pro W4" panose="020F0400000000000000" pitchFamily="34" charset="-128"/>
                </a:rPr>
                <a:t>6</a:t>
              </a:r>
            </a:p>
          </p:txBody>
        </p:sp>
        <p:sp>
          <p:nvSpPr>
            <p:cNvPr id="99" name="テキスト ボックス 98">
              <a:extLst>
                <a:ext uri="{FF2B5EF4-FFF2-40B4-BE49-F238E27FC236}">
                  <a16:creationId xmlns:a16="http://schemas.microsoft.com/office/drawing/2014/main" id="{917918CD-C38B-4F24-A5B7-B6253C8BEFBC}"/>
                </a:ext>
              </a:extLst>
            </p:cNvPr>
            <p:cNvSpPr txBox="1"/>
            <p:nvPr/>
          </p:nvSpPr>
          <p:spPr>
            <a:xfrm>
              <a:off x="2102644" y="3637266"/>
              <a:ext cx="235294" cy="261610"/>
            </a:xfrm>
            <a:prstGeom prst="rect">
              <a:avLst/>
            </a:prstGeom>
            <a:noFill/>
          </p:spPr>
          <p:txBody>
            <a:bodyPr wrap="square">
              <a:spAutoFit/>
            </a:bodyPr>
            <a:lstStyle/>
            <a:p>
              <a:r>
                <a:rPr lang="en-US" altLang="ja-JP" sz="1100">
                  <a:latin typeface="ヒラギノ丸ゴ Pro W4" panose="020F0400000000000000" pitchFamily="34" charset="-128"/>
                  <a:ea typeface="ヒラギノ丸ゴ Pro W4" panose="020F0400000000000000" pitchFamily="34" charset="-128"/>
                </a:rPr>
                <a:t>7</a:t>
              </a:r>
            </a:p>
          </p:txBody>
        </p:sp>
        <p:sp>
          <p:nvSpPr>
            <p:cNvPr id="100" name="テキスト ボックス 99">
              <a:extLst>
                <a:ext uri="{FF2B5EF4-FFF2-40B4-BE49-F238E27FC236}">
                  <a16:creationId xmlns:a16="http://schemas.microsoft.com/office/drawing/2014/main" id="{91AC51AD-A973-437E-BAB3-9EA24CE71CB2}"/>
                </a:ext>
              </a:extLst>
            </p:cNvPr>
            <p:cNvSpPr txBox="1"/>
            <p:nvPr/>
          </p:nvSpPr>
          <p:spPr>
            <a:xfrm>
              <a:off x="2415794" y="3631003"/>
              <a:ext cx="235294" cy="261610"/>
            </a:xfrm>
            <a:prstGeom prst="rect">
              <a:avLst/>
            </a:prstGeom>
            <a:noFill/>
          </p:spPr>
          <p:txBody>
            <a:bodyPr wrap="square">
              <a:spAutoFit/>
            </a:bodyPr>
            <a:lstStyle/>
            <a:p>
              <a:r>
                <a:rPr lang="en-US" altLang="ja-JP" sz="1100">
                  <a:latin typeface="ヒラギノ丸ゴ Pro W4" panose="020F0400000000000000" pitchFamily="34" charset="-128"/>
                  <a:ea typeface="ヒラギノ丸ゴ Pro W4" panose="020F0400000000000000" pitchFamily="34" charset="-128"/>
                </a:rPr>
                <a:t>8</a:t>
              </a:r>
            </a:p>
          </p:txBody>
        </p:sp>
        <p:sp>
          <p:nvSpPr>
            <p:cNvPr id="101" name="テキスト ボックス 100">
              <a:extLst>
                <a:ext uri="{FF2B5EF4-FFF2-40B4-BE49-F238E27FC236}">
                  <a16:creationId xmlns:a16="http://schemas.microsoft.com/office/drawing/2014/main" id="{927A548E-36E3-4F68-B7BB-21AF12077063}"/>
                </a:ext>
              </a:extLst>
            </p:cNvPr>
            <p:cNvSpPr txBox="1"/>
            <p:nvPr/>
          </p:nvSpPr>
          <p:spPr>
            <a:xfrm>
              <a:off x="2716418" y="3631003"/>
              <a:ext cx="235294" cy="261610"/>
            </a:xfrm>
            <a:prstGeom prst="rect">
              <a:avLst/>
            </a:prstGeom>
            <a:noFill/>
          </p:spPr>
          <p:txBody>
            <a:bodyPr wrap="square">
              <a:spAutoFit/>
            </a:bodyPr>
            <a:lstStyle/>
            <a:p>
              <a:r>
                <a:rPr lang="en-US" altLang="ja-JP" sz="1100">
                  <a:latin typeface="ヒラギノ丸ゴ Pro W4" panose="020F0400000000000000" pitchFamily="34" charset="-128"/>
                  <a:ea typeface="ヒラギノ丸ゴ Pro W4" panose="020F0400000000000000" pitchFamily="34" charset="-128"/>
                </a:rPr>
                <a:t>9</a:t>
              </a:r>
            </a:p>
          </p:txBody>
        </p:sp>
        <p:sp>
          <p:nvSpPr>
            <p:cNvPr id="102" name="テキスト ボックス 101">
              <a:extLst>
                <a:ext uri="{FF2B5EF4-FFF2-40B4-BE49-F238E27FC236}">
                  <a16:creationId xmlns:a16="http://schemas.microsoft.com/office/drawing/2014/main" id="{14ADA2AB-7FE3-4C14-B665-3B58EC53FB9D}"/>
                </a:ext>
              </a:extLst>
            </p:cNvPr>
            <p:cNvSpPr txBox="1"/>
            <p:nvPr/>
          </p:nvSpPr>
          <p:spPr>
            <a:xfrm>
              <a:off x="2985726" y="3631003"/>
              <a:ext cx="446457" cy="261610"/>
            </a:xfrm>
            <a:prstGeom prst="rect">
              <a:avLst/>
            </a:prstGeom>
            <a:noFill/>
          </p:spPr>
          <p:txBody>
            <a:bodyPr wrap="square">
              <a:spAutoFit/>
            </a:bodyPr>
            <a:lstStyle/>
            <a:p>
              <a:r>
                <a:rPr lang="en-US" altLang="ja-JP" sz="1100">
                  <a:latin typeface="ヒラギノ丸ゴ Pro W4" panose="020F0400000000000000" pitchFamily="34" charset="-128"/>
                  <a:ea typeface="ヒラギノ丸ゴ Pro W4" panose="020F0400000000000000" pitchFamily="34" charset="-128"/>
                </a:rPr>
                <a:t>10</a:t>
              </a:r>
            </a:p>
          </p:txBody>
        </p:sp>
        <p:sp>
          <p:nvSpPr>
            <p:cNvPr id="103" name="テキスト ボックス 102">
              <a:extLst>
                <a:ext uri="{FF2B5EF4-FFF2-40B4-BE49-F238E27FC236}">
                  <a16:creationId xmlns:a16="http://schemas.microsoft.com/office/drawing/2014/main" id="{8C91D6E1-2EF4-4B9E-93DB-A6ED1FBD849A}"/>
                </a:ext>
              </a:extLst>
            </p:cNvPr>
            <p:cNvSpPr txBox="1"/>
            <p:nvPr/>
          </p:nvSpPr>
          <p:spPr>
            <a:xfrm>
              <a:off x="3288438" y="3633091"/>
              <a:ext cx="446457" cy="261610"/>
            </a:xfrm>
            <a:prstGeom prst="rect">
              <a:avLst/>
            </a:prstGeom>
            <a:noFill/>
          </p:spPr>
          <p:txBody>
            <a:bodyPr wrap="square">
              <a:spAutoFit/>
            </a:bodyPr>
            <a:lstStyle/>
            <a:p>
              <a:r>
                <a:rPr lang="en-US" altLang="ja-JP" sz="1100">
                  <a:latin typeface="ヒラギノ丸ゴ Pro W4" panose="020F0400000000000000" pitchFamily="34" charset="-128"/>
                  <a:ea typeface="ヒラギノ丸ゴ Pro W4" panose="020F0400000000000000" pitchFamily="34" charset="-128"/>
                </a:rPr>
                <a:t>11</a:t>
              </a:r>
            </a:p>
          </p:txBody>
        </p:sp>
        <p:sp>
          <p:nvSpPr>
            <p:cNvPr id="104" name="テキスト ボックス 103">
              <a:extLst>
                <a:ext uri="{FF2B5EF4-FFF2-40B4-BE49-F238E27FC236}">
                  <a16:creationId xmlns:a16="http://schemas.microsoft.com/office/drawing/2014/main" id="{642D0E7E-4359-470F-83A2-9FDAA1CE4F4D}"/>
                </a:ext>
              </a:extLst>
            </p:cNvPr>
            <p:cNvSpPr txBox="1"/>
            <p:nvPr/>
          </p:nvSpPr>
          <p:spPr>
            <a:xfrm>
              <a:off x="3607851" y="3633091"/>
              <a:ext cx="450936" cy="261610"/>
            </a:xfrm>
            <a:prstGeom prst="rect">
              <a:avLst/>
            </a:prstGeom>
            <a:noFill/>
          </p:spPr>
          <p:txBody>
            <a:bodyPr wrap="square">
              <a:spAutoFit/>
            </a:bodyPr>
            <a:lstStyle/>
            <a:p>
              <a:r>
                <a:rPr lang="en-US" altLang="ja-JP" sz="1100">
                  <a:latin typeface="ヒラギノ丸ゴ Pro W4" panose="020F0400000000000000" pitchFamily="34" charset="-128"/>
                  <a:ea typeface="ヒラギノ丸ゴ Pro W4" panose="020F0400000000000000" pitchFamily="34" charset="-128"/>
                </a:rPr>
                <a:t>12</a:t>
              </a:r>
            </a:p>
          </p:txBody>
        </p:sp>
      </p:grpSp>
      <p:sp>
        <p:nvSpPr>
          <p:cNvPr id="105" name="正方形/長方形 104">
            <a:extLst>
              <a:ext uri="{FF2B5EF4-FFF2-40B4-BE49-F238E27FC236}">
                <a16:creationId xmlns:a16="http://schemas.microsoft.com/office/drawing/2014/main" id="{1793D24E-A349-49A4-A2EA-D976DA90483C}"/>
              </a:ext>
            </a:extLst>
          </p:cNvPr>
          <p:cNvSpPr/>
          <p:nvPr/>
        </p:nvSpPr>
        <p:spPr>
          <a:xfrm>
            <a:off x="703873" y="3861709"/>
            <a:ext cx="3113772" cy="1623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5741818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図 18" descr="グラフ, 折れ線グラフ&#10;&#10;自動的に生成された説明">
            <a:extLst>
              <a:ext uri="{FF2B5EF4-FFF2-40B4-BE49-F238E27FC236}">
                <a16:creationId xmlns:a16="http://schemas.microsoft.com/office/drawing/2014/main" id="{EE4E2F3B-9BB1-479B-9580-B8C6CDD6FAE2}"/>
              </a:ext>
            </a:extLst>
          </p:cNvPr>
          <p:cNvPicPr>
            <a:picLocks noChangeAspect="1"/>
          </p:cNvPicPr>
          <p:nvPr/>
        </p:nvPicPr>
        <p:blipFill rotWithShape="1">
          <a:blip r:embed="rId3">
            <a:extLst>
              <a:ext uri="{28A0092B-C50C-407E-A947-70E740481C1C}">
                <a14:useLocalDpi xmlns:a14="http://schemas.microsoft.com/office/drawing/2010/main" val="0"/>
              </a:ext>
            </a:extLst>
          </a:blip>
          <a:srcRect t="2622" b="10252"/>
          <a:stretch/>
        </p:blipFill>
        <p:spPr>
          <a:xfrm>
            <a:off x="69156" y="1019342"/>
            <a:ext cx="4135255" cy="2731945"/>
          </a:xfrm>
          <a:prstGeom prst="rect">
            <a:avLst/>
          </a:prstGeom>
        </p:spPr>
      </p:pic>
      <p:pic>
        <p:nvPicPr>
          <p:cNvPr id="37" name="図 36" descr="グラフ, 折れ線グラフ&#10;&#10;自動的に生成された説明">
            <a:extLst>
              <a:ext uri="{FF2B5EF4-FFF2-40B4-BE49-F238E27FC236}">
                <a16:creationId xmlns:a16="http://schemas.microsoft.com/office/drawing/2014/main" id="{B63C960C-98FD-4E6F-9E73-265A7ADF5C70}"/>
              </a:ext>
            </a:extLst>
          </p:cNvPr>
          <p:cNvPicPr>
            <a:picLocks noChangeAspect="1"/>
          </p:cNvPicPr>
          <p:nvPr/>
        </p:nvPicPr>
        <p:blipFill rotWithShape="1">
          <a:blip r:embed="rId4">
            <a:extLst>
              <a:ext uri="{28A0092B-C50C-407E-A947-70E740481C1C}">
                <a14:useLocalDpi xmlns:a14="http://schemas.microsoft.com/office/drawing/2010/main" val="0"/>
              </a:ext>
            </a:extLst>
          </a:blip>
          <a:srcRect t="3345" b="10497"/>
          <a:stretch/>
        </p:blipFill>
        <p:spPr>
          <a:xfrm>
            <a:off x="4387554" y="1019343"/>
            <a:ext cx="4141709" cy="2705782"/>
          </a:xfrm>
          <a:prstGeom prst="rect">
            <a:avLst/>
          </a:prstGeom>
        </p:spPr>
      </p:pic>
      <p:pic>
        <p:nvPicPr>
          <p:cNvPr id="14" name="図 13" descr="グラフ, 折れ線グラフ&#10;&#10;自動的に生成された説明">
            <a:extLst>
              <a:ext uri="{FF2B5EF4-FFF2-40B4-BE49-F238E27FC236}">
                <a16:creationId xmlns:a16="http://schemas.microsoft.com/office/drawing/2014/main" id="{694593D2-817A-4121-9877-F59CB5B8EDAA}"/>
              </a:ext>
            </a:extLst>
          </p:cNvPr>
          <p:cNvPicPr>
            <a:picLocks noChangeAspect="1"/>
          </p:cNvPicPr>
          <p:nvPr/>
        </p:nvPicPr>
        <p:blipFill rotWithShape="1">
          <a:blip r:embed="rId5">
            <a:extLst>
              <a:ext uri="{28A0092B-C50C-407E-A947-70E740481C1C}">
                <a14:useLocalDpi xmlns:a14="http://schemas.microsoft.com/office/drawing/2010/main" val="0"/>
              </a:ext>
            </a:extLst>
          </a:blip>
          <a:srcRect t="3110" b="10253"/>
          <a:stretch/>
        </p:blipFill>
        <p:spPr>
          <a:xfrm>
            <a:off x="61582" y="3948865"/>
            <a:ext cx="4151585" cy="2727307"/>
          </a:xfrm>
          <a:prstGeom prst="rect">
            <a:avLst/>
          </a:prstGeom>
        </p:spPr>
      </p:pic>
      <p:cxnSp>
        <p:nvCxnSpPr>
          <p:cNvPr id="11" name="直線コネクタ 10">
            <a:extLst>
              <a:ext uri="{FF2B5EF4-FFF2-40B4-BE49-F238E27FC236}">
                <a16:creationId xmlns:a16="http://schemas.microsoft.com/office/drawing/2014/main" id="{714D76D7-2C2E-42F0-BCCF-30994C274E6E}"/>
              </a:ext>
            </a:extLst>
          </p:cNvPr>
          <p:cNvCxnSpPr>
            <a:cxnSpLocks/>
          </p:cNvCxnSpPr>
          <p:nvPr/>
        </p:nvCxnSpPr>
        <p:spPr>
          <a:xfrm flipH="1">
            <a:off x="4781213" y="3522831"/>
            <a:ext cx="3422665" cy="0"/>
          </a:xfrm>
          <a:prstGeom prst="line">
            <a:avLst/>
          </a:prstGeom>
          <a:ln w="28575"/>
        </p:spPr>
        <p:style>
          <a:lnRef idx="1">
            <a:schemeClr val="dk1"/>
          </a:lnRef>
          <a:fillRef idx="0">
            <a:schemeClr val="dk1"/>
          </a:fillRef>
          <a:effectRef idx="0">
            <a:schemeClr val="dk1"/>
          </a:effectRef>
          <a:fontRef idx="minor">
            <a:schemeClr val="tx1"/>
          </a:fontRef>
        </p:style>
      </p:cxnSp>
      <p:sp>
        <p:nvSpPr>
          <p:cNvPr id="2" name="タイトル 1">
            <a:extLst>
              <a:ext uri="{FF2B5EF4-FFF2-40B4-BE49-F238E27FC236}">
                <a16:creationId xmlns:a16="http://schemas.microsoft.com/office/drawing/2014/main" id="{633C76CB-E75A-4E4D-B878-9EF537AB9AA3}"/>
              </a:ext>
            </a:extLst>
          </p:cNvPr>
          <p:cNvSpPr>
            <a:spLocks noGrp="1"/>
          </p:cNvSpPr>
          <p:nvPr>
            <p:ph type="title"/>
          </p:nvPr>
        </p:nvSpPr>
        <p:spPr>
          <a:xfrm>
            <a:off x="65315" y="-252413"/>
            <a:ext cx="9191896" cy="1325563"/>
          </a:xfrm>
        </p:spPr>
        <p:txBody>
          <a:bodyPr>
            <a:normAutofit/>
          </a:bodyPr>
          <a:lstStyle/>
          <a:p>
            <a:r>
              <a:rPr kumimoji="1" lang="ja-JP" altLang="en-US" sz="3600" dirty="0"/>
              <a:t>領域平均した落雷数の月推移</a:t>
            </a:r>
          </a:p>
        </p:txBody>
      </p:sp>
      <p:sp>
        <p:nvSpPr>
          <p:cNvPr id="4" name="スライド番号プレースホルダー 3">
            <a:extLst>
              <a:ext uri="{FF2B5EF4-FFF2-40B4-BE49-F238E27FC236}">
                <a16:creationId xmlns:a16="http://schemas.microsoft.com/office/drawing/2014/main" id="{83025DED-E36B-433C-9F6D-22A74B5EBC17}"/>
              </a:ext>
            </a:extLst>
          </p:cNvPr>
          <p:cNvSpPr>
            <a:spLocks noGrp="1"/>
          </p:cNvSpPr>
          <p:nvPr>
            <p:ph type="sldNum" sz="quarter" idx="12"/>
          </p:nvPr>
        </p:nvSpPr>
        <p:spPr>
          <a:xfrm>
            <a:off x="6619875" y="6256609"/>
            <a:ext cx="2057400" cy="365125"/>
          </a:xfrm>
        </p:spPr>
        <p:txBody>
          <a:bodyPr/>
          <a:lstStyle/>
          <a:p>
            <a:endParaRPr kumimoji="1" lang="ja-JP" altLang="en-US"/>
          </a:p>
        </p:txBody>
      </p:sp>
      <p:sp>
        <p:nvSpPr>
          <p:cNvPr id="8" name="四角形: 角を丸くする 7">
            <a:extLst>
              <a:ext uri="{FF2B5EF4-FFF2-40B4-BE49-F238E27FC236}">
                <a16:creationId xmlns:a16="http://schemas.microsoft.com/office/drawing/2014/main" id="{E59160D4-AD3D-43A7-9C57-BE2F2C9788D9}"/>
              </a:ext>
            </a:extLst>
          </p:cNvPr>
          <p:cNvSpPr/>
          <p:nvPr/>
        </p:nvSpPr>
        <p:spPr>
          <a:xfrm>
            <a:off x="4514850" y="3914522"/>
            <a:ext cx="4545915" cy="2834530"/>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9" name="テキスト ボックス 8">
            <a:extLst>
              <a:ext uri="{FF2B5EF4-FFF2-40B4-BE49-F238E27FC236}">
                <a16:creationId xmlns:a16="http://schemas.microsoft.com/office/drawing/2014/main" id="{D5CAB767-96F5-4351-B17D-3AEA80A4CDC3}"/>
              </a:ext>
            </a:extLst>
          </p:cNvPr>
          <p:cNvSpPr txBox="1"/>
          <p:nvPr/>
        </p:nvSpPr>
        <p:spPr>
          <a:xfrm>
            <a:off x="4514850" y="3984547"/>
            <a:ext cx="4625107" cy="2862322"/>
          </a:xfrm>
          <a:prstGeom prst="rect">
            <a:avLst/>
          </a:prstGeom>
          <a:noFill/>
        </p:spPr>
        <p:txBody>
          <a:bodyPr wrap="square">
            <a:spAutoFit/>
          </a:bodyPr>
          <a:lstStyle/>
          <a:p>
            <a:r>
              <a:rPr lang="ja-JP" altLang="en-US">
                <a:latin typeface="ヒラギノ丸ゴ Pro W4" panose="020F0400000000000000" pitchFamily="34" charset="-128"/>
                <a:ea typeface="ヒラギノ丸ゴ Pro W4" panose="020F0400000000000000" pitchFamily="34" charset="-128"/>
              </a:rPr>
              <a:t>全領域　　比較的夏の大蛇行時の落雷数が</a:t>
            </a:r>
            <a:r>
              <a:rPr lang="en-US" altLang="ja-JP">
                <a:latin typeface="ヒラギノ丸ゴ Pro W4" panose="020F0400000000000000" pitchFamily="34" charset="-128"/>
                <a:ea typeface="ヒラギノ丸ゴ Pro W4" panose="020F0400000000000000" pitchFamily="34" charset="-128"/>
              </a:rPr>
              <a:t>		</a:t>
            </a:r>
            <a:r>
              <a:rPr lang="ja-JP" altLang="en-US">
                <a:latin typeface="ヒラギノ丸ゴ Pro W4" panose="020F0400000000000000" pitchFamily="34" charset="-128"/>
                <a:ea typeface="ヒラギノ丸ゴ Pro W4" panose="020F0400000000000000" pitchFamily="34" charset="-128"/>
              </a:rPr>
              <a:t>　多い，冬はほぼ同程度</a:t>
            </a:r>
            <a:endParaRPr lang="en-US" altLang="ja-JP">
              <a:latin typeface="ヒラギノ丸ゴ Pro W4" panose="020F0400000000000000" pitchFamily="34" charset="-128"/>
              <a:ea typeface="ヒラギノ丸ゴ Pro W4" panose="020F0400000000000000" pitchFamily="34" charset="-128"/>
            </a:endParaRPr>
          </a:p>
          <a:p>
            <a:endParaRPr lang="en-US" altLang="ja-JP">
              <a:latin typeface="ヒラギノ丸ゴ Pro W4" panose="020F0400000000000000" pitchFamily="34" charset="-128"/>
              <a:ea typeface="ヒラギノ丸ゴ Pro W4" panose="020F0400000000000000" pitchFamily="34" charset="-128"/>
            </a:endParaRPr>
          </a:p>
          <a:p>
            <a:r>
              <a:rPr lang="ja-JP" altLang="en-US">
                <a:latin typeface="ヒラギノ丸ゴ Pro W4" panose="020F0400000000000000" pitchFamily="34" charset="-128"/>
                <a:ea typeface="ヒラギノ丸ゴ Pro W4" panose="020F0400000000000000" pitchFamily="34" charset="-128"/>
              </a:rPr>
              <a:t>暖水塊　　非大蛇行時の落雷数が全ての月</a:t>
            </a:r>
            <a:r>
              <a:rPr lang="en-US" altLang="ja-JP">
                <a:latin typeface="ヒラギノ丸ゴ Pro W4" panose="020F0400000000000000" pitchFamily="34" charset="-128"/>
                <a:ea typeface="ヒラギノ丸ゴ Pro W4" panose="020F0400000000000000" pitchFamily="34" charset="-128"/>
              </a:rPr>
              <a:t>		</a:t>
            </a:r>
            <a:r>
              <a:rPr lang="ja-JP" altLang="en-US">
                <a:latin typeface="ヒラギノ丸ゴ Pro W4" panose="020F0400000000000000" pitchFamily="34" charset="-128"/>
                <a:ea typeface="ヒラギノ丸ゴ Pro W4" panose="020F0400000000000000" pitchFamily="34" charset="-128"/>
              </a:rPr>
              <a:t>　を通して減少（特に夏）</a:t>
            </a:r>
            <a:endParaRPr lang="en-US" altLang="ja-JP">
              <a:latin typeface="ヒラギノ丸ゴ Pro W4" panose="020F0400000000000000" pitchFamily="34" charset="-128"/>
              <a:ea typeface="ヒラギノ丸ゴ Pro W4" panose="020F0400000000000000" pitchFamily="34" charset="-128"/>
            </a:endParaRPr>
          </a:p>
          <a:p>
            <a:r>
              <a:rPr lang="en-US" altLang="ja-JP">
                <a:latin typeface="ヒラギノ丸ゴ Pro W4" panose="020F0400000000000000" pitchFamily="34" charset="-128"/>
                <a:ea typeface="ヒラギノ丸ゴ Pro W4" panose="020F0400000000000000" pitchFamily="34" charset="-128"/>
              </a:rPr>
              <a:t>		</a:t>
            </a:r>
            <a:r>
              <a:rPr lang="ja-JP" altLang="en-US">
                <a:latin typeface="ヒラギノ丸ゴ Pro W4" panose="020F0400000000000000" pitchFamily="34" charset="-128"/>
                <a:ea typeface="ヒラギノ丸ゴ Pro W4" panose="020F0400000000000000" pitchFamily="34" charset="-128"/>
              </a:rPr>
              <a:t>　</a:t>
            </a:r>
            <a:r>
              <a:rPr lang="en-US" altLang="ja-JP">
                <a:latin typeface="ヒラギノ丸ゴ Pro W4" panose="020F0400000000000000" pitchFamily="34" charset="-128"/>
                <a:ea typeface="ヒラギノ丸ゴ Pro W4" panose="020F0400000000000000" pitchFamily="34" charset="-128"/>
              </a:rPr>
              <a:t>10</a:t>
            </a:r>
            <a:r>
              <a:rPr lang="ja-JP" altLang="en-US">
                <a:latin typeface="ヒラギノ丸ゴ Pro W4" panose="020F0400000000000000" pitchFamily="34" charset="-128"/>
                <a:ea typeface="ヒラギノ丸ゴ Pro W4" panose="020F0400000000000000" pitchFamily="34" charset="-128"/>
              </a:rPr>
              <a:t>月は</a:t>
            </a:r>
            <a:r>
              <a:rPr lang="ja-JP" altLang="en-US">
                <a:highlight>
                  <a:srgbClr val="FFFF00"/>
                </a:highlight>
                <a:latin typeface="ヒラギノ丸ゴ Pro W4" panose="020F0400000000000000" pitchFamily="34" charset="-128"/>
                <a:ea typeface="ヒラギノ丸ゴ Pro W4" panose="020F0400000000000000" pitchFamily="34" charset="-128"/>
              </a:rPr>
              <a:t>約</a:t>
            </a:r>
            <a:r>
              <a:rPr lang="en-US" altLang="ja-JP">
                <a:highlight>
                  <a:srgbClr val="FFFF00"/>
                </a:highlight>
                <a:latin typeface="ヒラギノ丸ゴ Pro W4" panose="020F0400000000000000" pitchFamily="34" charset="-128"/>
                <a:ea typeface="ヒラギノ丸ゴ Pro W4" panose="020F0400000000000000" pitchFamily="34" charset="-128"/>
              </a:rPr>
              <a:t>15</a:t>
            </a:r>
            <a:r>
              <a:rPr lang="ja-JP" altLang="en-US">
                <a:highlight>
                  <a:srgbClr val="FFFF00"/>
                </a:highlight>
                <a:latin typeface="ヒラギノ丸ゴ Pro W4" panose="020F0400000000000000" pitchFamily="34" charset="-128"/>
                <a:ea typeface="ヒラギノ丸ゴ Pro W4" panose="020F0400000000000000" pitchFamily="34" charset="-128"/>
              </a:rPr>
              <a:t>倍</a:t>
            </a:r>
            <a:r>
              <a:rPr lang="ja-JP" altLang="en-US">
                <a:latin typeface="ヒラギノ丸ゴ Pro W4" panose="020F0400000000000000" pitchFamily="34" charset="-128"/>
                <a:ea typeface="ヒラギノ丸ゴ Pro W4" panose="020F0400000000000000" pitchFamily="34" charset="-128"/>
              </a:rPr>
              <a:t>の差</a:t>
            </a:r>
            <a:endParaRPr lang="en-US" altLang="ja-JP">
              <a:latin typeface="ヒラギノ丸ゴ Pro W4" panose="020F0400000000000000" pitchFamily="34" charset="-128"/>
              <a:ea typeface="ヒラギノ丸ゴ Pro W4" panose="020F0400000000000000" pitchFamily="34" charset="-128"/>
            </a:endParaRPr>
          </a:p>
          <a:p>
            <a:endParaRPr lang="en-US" altLang="ja-JP">
              <a:latin typeface="ヒラギノ丸ゴ Pro W4" panose="020F0400000000000000" pitchFamily="34" charset="-128"/>
              <a:ea typeface="ヒラギノ丸ゴ Pro W4" panose="020F0400000000000000" pitchFamily="34" charset="-128"/>
            </a:endParaRPr>
          </a:p>
          <a:p>
            <a:r>
              <a:rPr lang="ja-JP" altLang="en-US">
                <a:latin typeface="ヒラギノ丸ゴ Pro W4" panose="020F0400000000000000" pitchFamily="34" charset="-128"/>
                <a:ea typeface="ヒラギノ丸ゴ Pro W4" panose="020F0400000000000000" pitchFamily="34" charset="-128"/>
              </a:rPr>
              <a:t>冷水塊　　</a:t>
            </a:r>
            <a:r>
              <a:rPr lang="en-US" altLang="ja-JP">
                <a:latin typeface="ヒラギノ丸ゴ Pro W4" panose="020F0400000000000000" pitchFamily="34" charset="-128"/>
                <a:ea typeface="ヒラギノ丸ゴ Pro W4" panose="020F0400000000000000" pitchFamily="34" charset="-128"/>
              </a:rPr>
              <a:t>9.10.11</a:t>
            </a:r>
            <a:r>
              <a:rPr lang="ja-JP" altLang="en-US">
                <a:latin typeface="ヒラギノ丸ゴ Pro W4" panose="020F0400000000000000" pitchFamily="34" charset="-128"/>
                <a:ea typeface="ヒラギノ丸ゴ Pro W4" panose="020F0400000000000000" pitchFamily="34" charset="-128"/>
              </a:rPr>
              <a:t>月は大蛇行時が非大蛇</a:t>
            </a:r>
            <a:r>
              <a:rPr lang="en-US" altLang="ja-JP">
                <a:latin typeface="ヒラギノ丸ゴ Pro W4" panose="020F0400000000000000" pitchFamily="34" charset="-128"/>
                <a:ea typeface="ヒラギノ丸ゴ Pro W4" panose="020F0400000000000000" pitchFamily="34" charset="-128"/>
              </a:rPr>
              <a:t>		</a:t>
            </a:r>
            <a:r>
              <a:rPr lang="ja-JP" altLang="en-US">
                <a:latin typeface="ヒラギノ丸ゴ Pro W4" panose="020F0400000000000000" pitchFamily="34" charset="-128"/>
                <a:ea typeface="ヒラギノ丸ゴ Pro W4" panose="020F0400000000000000" pitchFamily="34" charset="-128"/>
              </a:rPr>
              <a:t>　行時を上回る　</a:t>
            </a:r>
            <a:endParaRPr lang="en-US" altLang="ja-JP">
              <a:latin typeface="ヒラギノ丸ゴ Pro W4" panose="020F0400000000000000" pitchFamily="34" charset="-128"/>
              <a:ea typeface="ヒラギノ丸ゴ Pro W4" panose="020F0400000000000000" pitchFamily="34" charset="-128"/>
            </a:endParaRPr>
          </a:p>
          <a:p>
            <a:r>
              <a:rPr lang="en-US" altLang="ja-JP">
                <a:latin typeface="ヒラギノ丸ゴ Pro W4" panose="020F0400000000000000" pitchFamily="34" charset="-128"/>
                <a:ea typeface="ヒラギノ丸ゴ Pro W4" panose="020F0400000000000000" pitchFamily="34" charset="-128"/>
              </a:rPr>
              <a:t>		</a:t>
            </a:r>
            <a:r>
              <a:rPr lang="ja-JP" altLang="en-US">
                <a:latin typeface="ヒラギノ丸ゴ Pro W4" panose="020F0400000000000000" pitchFamily="34" charset="-128"/>
                <a:ea typeface="ヒラギノ丸ゴ Pro W4" panose="020F0400000000000000" pitchFamily="34" charset="-128"/>
              </a:rPr>
              <a:t>　</a:t>
            </a:r>
            <a:r>
              <a:rPr lang="en-US" altLang="ja-JP">
                <a:latin typeface="ヒラギノ丸ゴ Pro W4" panose="020F0400000000000000" pitchFamily="34" charset="-128"/>
                <a:ea typeface="ヒラギノ丸ゴ Pro W4" panose="020F0400000000000000" pitchFamily="34" charset="-128"/>
              </a:rPr>
              <a:t>9</a:t>
            </a:r>
            <a:r>
              <a:rPr lang="ja-JP" altLang="en-US">
                <a:latin typeface="ヒラギノ丸ゴ Pro W4" panose="020F0400000000000000" pitchFamily="34" charset="-128"/>
                <a:ea typeface="ヒラギノ丸ゴ Pro W4" panose="020F0400000000000000" pitchFamily="34" charset="-128"/>
              </a:rPr>
              <a:t>月は約</a:t>
            </a:r>
            <a:r>
              <a:rPr lang="en-US" altLang="ja-JP">
                <a:latin typeface="ヒラギノ丸ゴ Pro W4" panose="020F0400000000000000" pitchFamily="34" charset="-128"/>
                <a:ea typeface="ヒラギノ丸ゴ Pro W4" panose="020F0400000000000000" pitchFamily="34" charset="-128"/>
              </a:rPr>
              <a:t>2.7</a:t>
            </a:r>
            <a:r>
              <a:rPr lang="ja-JP" altLang="en-US">
                <a:latin typeface="ヒラギノ丸ゴ Pro W4" panose="020F0400000000000000" pitchFamily="34" charset="-128"/>
                <a:ea typeface="ヒラギノ丸ゴ Pro W4" panose="020F0400000000000000" pitchFamily="34" charset="-128"/>
              </a:rPr>
              <a:t>倍の差</a:t>
            </a:r>
            <a:r>
              <a:rPr lang="en-US" altLang="ja-JP">
                <a:latin typeface="ヒラギノ丸ゴ Pro W4" panose="020F0400000000000000" pitchFamily="34" charset="-128"/>
                <a:ea typeface="ヒラギノ丸ゴ Pro W4" panose="020F0400000000000000" pitchFamily="34" charset="-128"/>
              </a:rPr>
              <a:t>		</a:t>
            </a:r>
            <a:r>
              <a:rPr lang="ja-JP" altLang="en-US">
                <a:latin typeface="ヒラギノ丸ゴ Pro W4" panose="020F0400000000000000" pitchFamily="34" charset="-128"/>
                <a:ea typeface="ヒラギノ丸ゴ Pro W4" panose="020F0400000000000000" pitchFamily="34" charset="-128"/>
              </a:rPr>
              <a:t>　</a:t>
            </a:r>
            <a:endParaRPr lang="en-US" altLang="ja-JP">
              <a:latin typeface="ヒラギノ丸ゴ Pro W4" panose="020F0400000000000000" pitchFamily="34" charset="-128"/>
              <a:ea typeface="ヒラギノ丸ゴ Pro W4" panose="020F0400000000000000" pitchFamily="34" charset="-128"/>
            </a:endParaRPr>
          </a:p>
        </p:txBody>
      </p:sp>
      <p:sp>
        <p:nvSpPr>
          <p:cNvPr id="25" name="テキスト ボックス 24">
            <a:extLst>
              <a:ext uri="{FF2B5EF4-FFF2-40B4-BE49-F238E27FC236}">
                <a16:creationId xmlns:a16="http://schemas.microsoft.com/office/drawing/2014/main" id="{328CC53A-7101-4D14-8EEC-7B915027DDA9}"/>
              </a:ext>
            </a:extLst>
          </p:cNvPr>
          <p:cNvSpPr txBox="1"/>
          <p:nvPr/>
        </p:nvSpPr>
        <p:spPr>
          <a:xfrm>
            <a:off x="875534" y="4050992"/>
            <a:ext cx="958042" cy="400110"/>
          </a:xfrm>
          <a:prstGeom prst="rect">
            <a:avLst/>
          </a:prstGeom>
          <a:noFill/>
        </p:spPr>
        <p:txBody>
          <a:bodyPr wrap="square">
            <a:spAutoFit/>
          </a:bodyPr>
          <a:lstStyle/>
          <a:p>
            <a:r>
              <a:rPr lang="ja-JP" altLang="en-US" sz="2000">
                <a:latin typeface="ヒラギノ丸ゴ Pro W4" panose="020F0400000000000000" pitchFamily="34" charset="-128"/>
                <a:ea typeface="ヒラギノ丸ゴ Pro W4" panose="020F0400000000000000" pitchFamily="34" charset="-128"/>
              </a:rPr>
              <a:t>全領域</a:t>
            </a:r>
            <a:endParaRPr lang="en-US" altLang="ja-JP" sz="2000">
              <a:latin typeface="ヒラギノ丸ゴ Pro W4" panose="020F0400000000000000" pitchFamily="34" charset="-128"/>
              <a:ea typeface="ヒラギノ丸ゴ Pro W4" panose="020F0400000000000000" pitchFamily="34" charset="-128"/>
            </a:endParaRPr>
          </a:p>
        </p:txBody>
      </p:sp>
      <p:sp>
        <p:nvSpPr>
          <p:cNvPr id="27" name="テキスト ボックス 26">
            <a:extLst>
              <a:ext uri="{FF2B5EF4-FFF2-40B4-BE49-F238E27FC236}">
                <a16:creationId xmlns:a16="http://schemas.microsoft.com/office/drawing/2014/main" id="{0D8232A2-F3EC-4C9B-8180-D727E141556E}"/>
              </a:ext>
            </a:extLst>
          </p:cNvPr>
          <p:cNvSpPr txBox="1"/>
          <p:nvPr/>
        </p:nvSpPr>
        <p:spPr>
          <a:xfrm>
            <a:off x="879652" y="1147861"/>
            <a:ext cx="2495893" cy="400110"/>
          </a:xfrm>
          <a:prstGeom prst="rect">
            <a:avLst/>
          </a:prstGeom>
          <a:noFill/>
        </p:spPr>
        <p:txBody>
          <a:bodyPr wrap="square">
            <a:spAutoFit/>
          </a:bodyPr>
          <a:lstStyle/>
          <a:p>
            <a:r>
              <a:rPr lang="ja-JP" altLang="en-US" sz="2000" dirty="0">
                <a:latin typeface="ヒラギノ丸ゴ Pro W4" panose="020F0400000000000000" pitchFamily="34" charset="-128"/>
                <a:ea typeface="ヒラギノ丸ゴ Pro W4" panose="020F0400000000000000" pitchFamily="34" charset="-128"/>
              </a:rPr>
              <a:t>暖水塊</a:t>
            </a:r>
            <a:endParaRPr lang="en-US" altLang="ja-JP" sz="2000" dirty="0">
              <a:latin typeface="ヒラギノ丸ゴ Pro W4" panose="020F0400000000000000" pitchFamily="34" charset="-128"/>
              <a:ea typeface="ヒラギノ丸ゴ Pro W4" panose="020F0400000000000000" pitchFamily="34" charset="-128"/>
            </a:endParaRPr>
          </a:p>
        </p:txBody>
      </p:sp>
      <p:sp>
        <p:nvSpPr>
          <p:cNvPr id="30" name="テキスト ボックス 29">
            <a:extLst>
              <a:ext uri="{FF2B5EF4-FFF2-40B4-BE49-F238E27FC236}">
                <a16:creationId xmlns:a16="http://schemas.microsoft.com/office/drawing/2014/main" id="{B14276BA-15B6-4FCD-80B5-FA86EE0C8E0D}"/>
              </a:ext>
            </a:extLst>
          </p:cNvPr>
          <p:cNvSpPr txBox="1"/>
          <p:nvPr/>
        </p:nvSpPr>
        <p:spPr>
          <a:xfrm>
            <a:off x="5213404" y="1122213"/>
            <a:ext cx="2478587" cy="400110"/>
          </a:xfrm>
          <a:prstGeom prst="rect">
            <a:avLst/>
          </a:prstGeom>
          <a:noFill/>
        </p:spPr>
        <p:txBody>
          <a:bodyPr wrap="square">
            <a:spAutoFit/>
          </a:bodyPr>
          <a:lstStyle/>
          <a:p>
            <a:r>
              <a:rPr lang="ja-JP" altLang="en-US" sz="2000">
                <a:latin typeface="ヒラギノ丸ゴ Pro W4" panose="020F0400000000000000" pitchFamily="34" charset="-128"/>
                <a:ea typeface="ヒラギノ丸ゴ Pro W4" panose="020F0400000000000000" pitchFamily="34" charset="-128"/>
              </a:rPr>
              <a:t>冷水塊</a:t>
            </a:r>
            <a:endParaRPr lang="en-US" altLang="ja-JP" sz="2000">
              <a:latin typeface="ヒラギノ丸ゴ Pro W4" panose="020F0400000000000000" pitchFamily="34" charset="-128"/>
              <a:ea typeface="ヒラギノ丸ゴ Pro W4" panose="020F0400000000000000" pitchFamily="34" charset="-128"/>
            </a:endParaRPr>
          </a:p>
        </p:txBody>
      </p:sp>
      <p:sp>
        <p:nvSpPr>
          <p:cNvPr id="22" name="テキスト ボックス 21">
            <a:extLst>
              <a:ext uri="{FF2B5EF4-FFF2-40B4-BE49-F238E27FC236}">
                <a16:creationId xmlns:a16="http://schemas.microsoft.com/office/drawing/2014/main" id="{20E9180F-D815-43E1-8DCE-535114E35327}"/>
              </a:ext>
            </a:extLst>
          </p:cNvPr>
          <p:cNvSpPr txBox="1"/>
          <p:nvPr/>
        </p:nvSpPr>
        <p:spPr>
          <a:xfrm>
            <a:off x="8046149" y="128347"/>
            <a:ext cx="1402651" cy="461665"/>
          </a:xfrm>
          <a:prstGeom prst="rect">
            <a:avLst/>
          </a:prstGeom>
          <a:noFill/>
        </p:spPr>
        <p:txBody>
          <a:bodyPr wrap="square">
            <a:spAutoFit/>
          </a:bodyPr>
          <a:lstStyle/>
          <a:p>
            <a:r>
              <a:rPr kumimoji="1" lang="en-US" altLang="ja-JP" sz="2400">
                <a:latin typeface="ヒラギノ丸ゴ Pro W4" panose="020F0400000000000000" pitchFamily="34" charset="-128"/>
                <a:ea typeface="ヒラギノ丸ゴ Pro W4" panose="020F0400000000000000" pitchFamily="34" charset="-128"/>
              </a:rPr>
              <a:t>11/15</a:t>
            </a:r>
            <a:endParaRPr kumimoji="1" lang="ja-JP" altLang="en-US" sz="2400">
              <a:latin typeface="ヒラギノ丸ゴ Pro W4" panose="020F0400000000000000" pitchFamily="34" charset="-128"/>
              <a:ea typeface="ヒラギノ丸ゴ Pro W4" panose="020F0400000000000000" pitchFamily="34" charset="-128"/>
            </a:endParaRPr>
          </a:p>
        </p:txBody>
      </p:sp>
      <p:cxnSp>
        <p:nvCxnSpPr>
          <p:cNvPr id="34" name="直線コネクタ 33">
            <a:extLst>
              <a:ext uri="{FF2B5EF4-FFF2-40B4-BE49-F238E27FC236}">
                <a16:creationId xmlns:a16="http://schemas.microsoft.com/office/drawing/2014/main" id="{217E2FA8-801D-41FE-B5B1-A0B400A9FC63}"/>
              </a:ext>
            </a:extLst>
          </p:cNvPr>
          <p:cNvCxnSpPr>
            <a:cxnSpLocks/>
          </p:cNvCxnSpPr>
          <p:nvPr/>
        </p:nvCxnSpPr>
        <p:spPr>
          <a:xfrm flipH="1">
            <a:off x="465506" y="3551970"/>
            <a:ext cx="3422665" cy="0"/>
          </a:xfrm>
          <a:prstGeom prst="line">
            <a:avLst/>
          </a:prstGeom>
          <a:ln w="28575"/>
        </p:spPr>
        <p:style>
          <a:lnRef idx="1">
            <a:schemeClr val="dk1"/>
          </a:lnRef>
          <a:fillRef idx="0">
            <a:schemeClr val="dk1"/>
          </a:fillRef>
          <a:effectRef idx="0">
            <a:schemeClr val="dk1"/>
          </a:effectRef>
          <a:fontRef idx="minor">
            <a:schemeClr val="tx1"/>
          </a:fontRef>
        </p:style>
      </p:cxnSp>
      <p:sp>
        <p:nvSpPr>
          <p:cNvPr id="35" name="テキスト ボックス 34">
            <a:extLst>
              <a:ext uri="{FF2B5EF4-FFF2-40B4-BE49-F238E27FC236}">
                <a16:creationId xmlns:a16="http://schemas.microsoft.com/office/drawing/2014/main" id="{6ABD333E-A550-4624-AD64-F2B47FBA4FB3}"/>
              </a:ext>
            </a:extLst>
          </p:cNvPr>
          <p:cNvSpPr txBox="1"/>
          <p:nvPr/>
        </p:nvSpPr>
        <p:spPr>
          <a:xfrm>
            <a:off x="3856042" y="3398602"/>
            <a:ext cx="932961" cy="338554"/>
          </a:xfrm>
          <a:prstGeom prst="rect">
            <a:avLst/>
          </a:prstGeom>
          <a:noFill/>
        </p:spPr>
        <p:txBody>
          <a:bodyPr wrap="square">
            <a:spAutoFit/>
          </a:bodyPr>
          <a:lstStyle/>
          <a:p>
            <a:r>
              <a:rPr kumimoji="1" lang="ja-JP" altLang="en-US" sz="1600">
                <a:latin typeface="ヒラギノ丸ゴ Pro W4" panose="020F0400000000000000" pitchFamily="34" charset="-128"/>
                <a:ea typeface="ヒラギノ丸ゴ Pro W4" panose="020F0400000000000000" pitchFamily="34" charset="-128"/>
              </a:rPr>
              <a:t>←</a:t>
            </a:r>
            <a:r>
              <a:rPr kumimoji="1" lang="en-US" altLang="ja-JP" sz="1600">
                <a:latin typeface="ヒラギノ丸ゴ Pro W4" panose="020F0400000000000000" pitchFamily="34" charset="-128"/>
                <a:ea typeface="ヒラギノ丸ゴ Pro W4" panose="020F0400000000000000" pitchFamily="34" charset="-128"/>
              </a:rPr>
              <a:t>1.0</a:t>
            </a:r>
            <a:endParaRPr kumimoji="1" lang="ja-JP" altLang="en-US" sz="1600">
              <a:latin typeface="ヒラギノ丸ゴ Pro W4" panose="020F0400000000000000" pitchFamily="34" charset="-128"/>
              <a:ea typeface="ヒラギノ丸ゴ Pro W4" panose="020F0400000000000000" pitchFamily="34" charset="-128"/>
            </a:endParaRPr>
          </a:p>
        </p:txBody>
      </p:sp>
      <p:sp>
        <p:nvSpPr>
          <p:cNvPr id="38" name="フローチャート: 結合子 37">
            <a:extLst>
              <a:ext uri="{FF2B5EF4-FFF2-40B4-BE49-F238E27FC236}">
                <a16:creationId xmlns:a16="http://schemas.microsoft.com/office/drawing/2014/main" id="{D704BC57-C84A-407E-A476-50EA0DC407CB}"/>
              </a:ext>
            </a:extLst>
          </p:cNvPr>
          <p:cNvSpPr/>
          <p:nvPr/>
        </p:nvSpPr>
        <p:spPr>
          <a:xfrm>
            <a:off x="374988" y="777126"/>
            <a:ext cx="135579" cy="135805"/>
          </a:xfrm>
          <a:prstGeom prst="flowChartConnector">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二等辺三角形 39">
            <a:extLst>
              <a:ext uri="{FF2B5EF4-FFF2-40B4-BE49-F238E27FC236}">
                <a16:creationId xmlns:a16="http://schemas.microsoft.com/office/drawing/2014/main" id="{D310C88C-63B1-41B6-9DD7-98038ABDA0B6}"/>
              </a:ext>
            </a:extLst>
          </p:cNvPr>
          <p:cNvSpPr/>
          <p:nvPr/>
        </p:nvSpPr>
        <p:spPr>
          <a:xfrm>
            <a:off x="340661" y="926069"/>
            <a:ext cx="199507" cy="160219"/>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3" name="正方形/長方形 42">
            <a:extLst>
              <a:ext uri="{FF2B5EF4-FFF2-40B4-BE49-F238E27FC236}">
                <a16:creationId xmlns:a16="http://schemas.microsoft.com/office/drawing/2014/main" id="{606049E4-2508-47A4-9912-C4A4DE740360}"/>
              </a:ext>
            </a:extLst>
          </p:cNvPr>
          <p:cNvSpPr/>
          <p:nvPr/>
        </p:nvSpPr>
        <p:spPr>
          <a:xfrm>
            <a:off x="3837384" y="906999"/>
            <a:ext cx="135082" cy="131413"/>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7" name="グループ化 6">
            <a:extLst>
              <a:ext uri="{FF2B5EF4-FFF2-40B4-BE49-F238E27FC236}">
                <a16:creationId xmlns:a16="http://schemas.microsoft.com/office/drawing/2014/main" id="{55B80A8E-2D7E-4106-B7B3-81AE9A273075}"/>
              </a:ext>
            </a:extLst>
          </p:cNvPr>
          <p:cNvGrpSpPr/>
          <p:nvPr/>
        </p:nvGrpSpPr>
        <p:grpSpPr>
          <a:xfrm>
            <a:off x="257341" y="10478397"/>
            <a:ext cx="3812079" cy="274136"/>
            <a:chOff x="246708" y="3631003"/>
            <a:chExt cx="3812079" cy="274136"/>
          </a:xfrm>
        </p:grpSpPr>
        <p:sp>
          <p:nvSpPr>
            <p:cNvPr id="3" name="正方形/長方形 2">
              <a:extLst>
                <a:ext uri="{FF2B5EF4-FFF2-40B4-BE49-F238E27FC236}">
                  <a16:creationId xmlns:a16="http://schemas.microsoft.com/office/drawing/2014/main" id="{4642A02E-CF7E-4049-9F18-0C5FCA0FB4C5}"/>
                </a:ext>
              </a:extLst>
            </p:cNvPr>
            <p:cNvSpPr/>
            <p:nvPr/>
          </p:nvSpPr>
          <p:spPr>
            <a:xfrm>
              <a:off x="312983" y="3701441"/>
              <a:ext cx="3567920" cy="1232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 name="テキスト ボックス 43">
              <a:extLst>
                <a:ext uri="{FF2B5EF4-FFF2-40B4-BE49-F238E27FC236}">
                  <a16:creationId xmlns:a16="http://schemas.microsoft.com/office/drawing/2014/main" id="{61C181C8-C1E2-4A96-B6D9-3C09BC345B67}"/>
                </a:ext>
              </a:extLst>
            </p:cNvPr>
            <p:cNvSpPr txBox="1"/>
            <p:nvPr/>
          </p:nvSpPr>
          <p:spPr>
            <a:xfrm>
              <a:off x="246708" y="3641441"/>
              <a:ext cx="235294" cy="261610"/>
            </a:xfrm>
            <a:prstGeom prst="rect">
              <a:avLst/>
            </a:prstGeom>
            <a:noFill/>
          </p:spPr>
          <p:txBody>
            <a:bodyPr wrap="square">
              <a:spAutoFit/>
            </a:bodyPr>
            <a:lstStyle/>
            <a:p>
              <a:r>
                <a:rPr lang="en-US" altLang="ja-JP" sz="1100">
                  <a:latin typeface="ヒラギノ丸ゴ Pro W4" panose="020F0400000000000000" pitchFamily="34" charset="-128"/>
                  <a:ea typeface="ヒラギノ丸ゴ Pro W4" panose="020F0400000000000000" pitchFamily="34" charset="-128"/>
                </a:rPr>
                <a:t>1</a:t>
              </a:r>
            </a:p>
          </p:txBody>
        </p:sp>
        <p:sp>
          <p:nvSpPr>
            <p:cNvPr id="45" name="テキスト ボックス 44">
              <a:extLst>
                <a:ext uri="{FF2B5EF4-FFF2-40B4-BE49-F238E27FC236}">
                  <a16:creationId xmlns:a16="http://schemas.microsoft.com/office/drawing/2014/main" id="{73C22B7C-CDC5-4AB5-89E2-6027A0F24D9F}"/>
                </a:ext>
              </a:extLst>
            </p:cNvPr>
            <p:cNvSpPr txBox="1"/>
            <p:nvPr/>
          </p:nvSpPr>
          <p:spPr>
            <a:xfrm>
              <a:off x="549420" y="3643529"/>
              <a:ext cx="235294" cy="261610"/>
            </a:xfrm>
            <a:prstGeom prst="rect">
              <a:avLst/>
            </a:prstGeom>
            <a:noFill/>
          </p:spPr>
          <p:txBody>
            <a:bodyPr wrap="square">
              <a:spAutoFit/>
            </a:bodyPr>
            <a:lstStyle/>
            <a:p>
              <a:r>
                <a:rPr lang="en-US" altLang="ja-JP" sz="1100">
                  <a:latin typeface="ヒラギノ丸ゴ Pro W4" panose="020F0400000000000000" pitchFamily="34" charset="-128"/>
                  <a:ea typeface="ヒラギノ丸ゴ Pro W4" panose="020F0400000000000000" pitchFamily="34" charset="-128"/>
                </a:rPr>
                <a:t>2</a:t>
              </a:r>
            </a:p>
          </p:txBody>
        </p:sp>
        <p:sp>
          <p:nvSpPr>
            <p:cNvPr id="46" name="テキスト ボックス 45">
              <a:extLst>
                <a:ext uri="{FF2B5EF4-FFF2-40B4-BE49-F238E27FC236}">
                  <a16:creationId xmlns:a16="http://schemas.microsoft.com/office/drawing/2014/main" id="{BA7E4228-C997-4B81-951E-C67F318DE743}"/>
                </a:ext>
              </a:extLst>
            </p:cNvPr>
            <p:cNvSpPr txBox="1"/>
            <p:nvPr/>
          </p:nvSpPr>
          <p:spPr>
            <a:xfrm>
              <a:off x="862514" y="3643529"/>
              <a:ext cx="235294" cy="261610"/>
            </a:xfrm>
            <a:prstGeom prst="rect">
              <a:avLst/>
            </a:prstGeom>
            <a:noFill/>
          </p:spPr>
          <p:txBody>
            <a:bodyPr wrap="square">
              <a:spAutoFit/>
            </a:bodyPr>
            <a:lstStyle/>
            <a:p>
              <a:r>
                <a:rPr lang="en-US" altLang="ja-JP" sz="1100">
                  <a:latin typeface="ヒラギノ丸ゴ Pro W4" panose="020F0400000000000000" pitchFamily="34" charset="-128"/>
                  <a:ea typeface="ヒラギノ丸ゴ Pro W4" panose="020F0400000000000000" pitchFamily="34" charset="-128"/>
                </a:rPr>
                <a:t>3</a:t>
              </a:r>
            </a:p>
          </p:txBody>
        </p:sp>
        <p:sp>
          <p:nvSpPr>
            <p:cNvPr id="47" name="テキスト ボックス 46">
              <a:extLst>
                <a:ext uri="{FF2B5EF4-FFF2-40B4-BE49-F238E27FC236}">
                  <a16:creationId xmlns:a16="http://schemas.microsoft.com/office/drawing/2014/main" id="{F88F4DA9-6D4C-4849-9E24-95C68C58AD92}"/>
                </a:ext>
              </a:extLst>
            </p:cNvPr>
            <p:cNvSpPr txBox="1"/>
            <p:nvPr/>
          </p:nvSpPr>
          <p:spPr>
            <a:xfrm>
              <a:off x="1169457" y="3637266"/>
              <a:ext cx="235294" cy="261610"/>
            </a:xfrm>
            <a:prstGeom prst="rect">
              <a:avLst/>
            </a:prstGeom>
            <a:noFill/>
          </p:spPr>
          <p:txBody>
            <a:bodyPr wrap="square">
              <a:spAutoFit/>
            </a:bodyPr>
            <a:lstStyle/>
            <a:p>
              <a:r>
                <a:rPr lang="en-US" altLang="ja-JP" sz="1100">
                  <a:latin typeface="ヒラギノ丸ゴ Pro W4" panose="020F0400000000000000" pitchFamily="34" charset="-128"/>
                  <a:ea typeface="ヒラギノ丸ゴ Pro W4" panose="020F0400000000000000" pitchFamily="34" charset="-128"/>
                </a:rPr>
                <a:t>4</a:t>
              </a:r>
            </a:p>
          </p:txBody>
        </p:sp>
        <p:sp>
          <p:nvSpPr>
            <p:cNvPr id="48" name="テキスト ボックス 47">
              <a:extLst>
                <a:ext uri="{FF2B5EF4-FFF2-40B4-BE49-F238E27FC236}">
                  <a16:creationId xmlns:a16="http://schemas.microsoft.com/office/drawing/2014/main" id="{5400B69B-8C92-4DB6-BA12-6CE2B94954D5}"/>
                </a:ext>
              </a:extLst>
            </p:cNvPr>
            <p:cNvSpPr txBox="1"/>
            <p:nvPr/>
          </p:nvSpPr>
          <p:spPr>
            <a:xfrm>
              <a:off x="1478952" y="3639395"/>
              <a:ext cx="235294" cy="261610"/>
            </a:xfrm>
            <a:prstGeom prst="rect">
              <a:avLst/>
            </a:prstGeom>
            <a:noFill/>
          </p:spPr>
          <p:txBody>
            <a:bodyPr wrap="square">
              <a:spAutoFit/>
            </a:bodyPr>
            <a:lstStyle/>
            <a:p>
              <a:r>
                <a:rPr lang="en-US" altLang="ja-JP" sz="1100">
                  <a:latin typeface="ヒラギノ丸ゴ Pro W4" panose="020F0400000000000000" pitchFamily="34" charset="-128"/>
                  <a:ea typeface="ヒラギノ丸ゴ Pro W4" panose="020F0400000000000000" pitchFamily="34" charset="-128"/>
                </a:rPr>
                <a:t>5</a:t>
              </a:r>
            </a:p>
          </p:txBody>
        </p:sp>
        <p:sp>
          <p:nvSpPr>
            <p:cNvPr id="49" name="テキスト ボックス 48">
              <a:extLst>
                <a:ext uri="{FF2B5EF4-FFF2-40B4-BE49-F238E27FC236}">
                  <a16:creationId xmlns:a16="http://schemas.microsoft.com/office/drawing/2014/main" id="{70CB00C6-B5DB-4BEB-8D86-EEFF4A826DED}"/>
                </a:ext>
              </a:extLst>
            </p:cNvPr>
            <p:cNvSpPr txBox="1"/>
            <p:nvPr/>
          </p:nvSpPr>
          <p:spPr>
            <a:xfrm>
              <a:off x="1795757" y="3637266"/>
              <a:ext cx="235294" cy="261610"/>
            </a:xfrm>
            <a:prstGeom prst="rect">
              <a:avLst/>
            </a:prstGeom>
            <a:noFill/>
          </p:spPr>
          <p:txBody>
            <a:bodyPr wrap="square">
              <a:spAutoFit/>
            </a:bodyPr>
            <a:lstStyle/>
            <a:p>
              <a:r>
                <a:rPr lang="en-US" altLang="ja-JP" sz="1100">
                  <a:latin typeface="ヒラギノ丸ゴ Pro W4" panose="020F0400000000000000" pitchFamily="34" charset="-128"/>
                  <a:ea typeface="ヒラギノ丸ゴ Pro W4" panose="020F0400000000000000" pitchFamily="34" charset="-128"/>
                </a:rPr>
                <a:t>6</a:t>
              </a:r>
            </a:p>
          </p:txBody>
        </p:sp>
        <p:sp>
          <p:nvSpPr>
            <p:cNvPr id="50" name="テキスト ボックス 49">
              <a:extLst>
                <a:ext uri="{FF2B5EF4-FFF2-40B4-BE49-F238E27FC236}">
                  <a16:creationId xmlns:a16="http://schemas.microsoft.com/office/drawing/2014/main" id="{0AD6C4A1-1E38-4718-8645-6709D9AABE09}"/>
                </a:ext>
              </a:extLst>
            </p:cNvPr>
            <p:cNvSpPr txBox="1"/>
            <p:nvPr/>
          </p:nvSpPr>
          <p:spPr>
            <a:xfrm>
              <a:off x="2102644" y="3637266"/>
              <a:ext cx="235294" cy="261610"/>
            </a:xfrm>
            <a:prstGeom prst="rect">
              <a:avLst/>
            </a:prstGeom>
            <a:noFill/>
          </p:spPr>
          <p:txBody>
            <a:bodyPr wrap="square">
              <a:spAutoFit/>
            </a:bodyPr>
            <a:lstStyle/>
            <a:p>
              <a:r>
                <a:rPr lang="en-US" altLang="ja-JP" sz="1100">
                  <a:latin typeface="ヒラギノ丸ゴ Pro W4" panose="020F0400000000000000" pitchFamily="34" charset="-128"/>
                  <a:ea typeface="ヒラギノ丸ゴ Pro W4" panose="020F0400000000000000" pitchFamily="34" charset="-128"/>
                </a:rPr>
                <a:t>7</a:t>
              </a:r>
            </a:p>
          </p:txBody>
        </p:sp>
        <p:sp>
          <p:nvSpPr>
            <p:cNvPr id="51" name="テキスト ボックス 50">
              <a:extLst>
                <a:ext uri="{FF2B5EF4-FFF2-40B4-BE49-F238E27FC236}">
                  <a16:creationId xmlns:a16="http://schemas.microsoft.com/office/drawing/2014/main" id="{A863AD62-8745-41E8-8B8A-5CA119B899B6}"/>
                </a:ext>
              </a:extLst>
            </p:cNvPr>
            <p:cNvSpPr txBox="1"/>
            <p:nvPr/>
          </p:nvSpPr>
          <p:spPr>
            <a:xfrm>
              <a:off x="2415794" y="3631003"/>
              <a:ext cx="235294" cy="261610"/>
            </a:xfrm>
            <a:prstGeom prst="rect">
              <a:avLst/>
            </a:prstGeom>
            <a:noFill/>
          </p:spPr>
          <p:txBody>
            <a:bodyPr wrap="square">
              <a:spAutoFit/>
            </a:bodyPr>
            <a:lstStyle/>
            <a:p>
              <a:r>
                <a:rPr lang="en-US" altLang="ja-JP" sz="1100">
                  <a:latin typeface="ヒラギノ丸ゴ Pro W4" panose="020F0400000000000000" pitchFamily="34" charset="-128"/>
                  <a:ea typeface="ヒラギノ丸ゴ Pro W4" panose="020F0400000000000000" pitchFamily="34" charset="-128"/>
                </a:rPr>
                <a:t>8</a:t>
              </a:r>
            </a:p>
          </p:txBody>
        </p:sp>
        <p:sp>
          <p:nvSpPr>
            <p:cNvPr id="52" name="テキスト ボックス 51">
              <a:extLst>
                <a:ext uri="{FF2B5EF4-FFF2-40B4-BE49-F238E27FC236}">
                  <a16:creationId xmlns:a16="http://schemas.microsoft.com/office/drawing/2014/main" id="{74EDA034-8369-4A09-B993-808804A42078}"/>
                </a:ext>
              </a:extLst>
            </p:cNvPr>
            <p:cNvSpPr txBox="1"/>
            <p:nvPr/>
          </p:nvSpPr>
          <p:spPr>
            <a:xfrm>
              <a:off x="2716418" y="3631003"/>
              <a:ext cx="235294" cy="261610"/>
            </a:xfrm>
            <a:prstGeom prst="rect">
              <a:avLst/>
            </a:prstGeom>
            <a:noFill/>
          </p:spPr>
          <p:txBody>
            <a:bodyPr wrap="square">
              <a:spAutoFit/>
            </a:bodyPr>
            <a:lstStyle/>
            <a:p>
              <a:r>
                <a:rPr lang="en-US" altLang="ja-JP" sz="1100">
                  <a:latin typeface="ヒラギノ丸ゴ Pro W4" panose="020F0400000000000000" pitchFamily="34" charset="-128"/>
                  <a:ea typeface="ヒラギノ丸ゴ Pro W4" panose="020F0400000000000000" pitchFamily="34" charset="-128"/>
                </a:rPr>
                <a:t>9</a:t>
              </a:r>
            </a:p>
          </p:txBody>
        </p:sp>
        <p:sp>
          <p:nvSpPr>
            <p:cNvPr id="53" name="テキスト ボックス 52">
              <a:extLst>
                <a:ext uri="{FF2B5EF4-FFF2-40B4-BE49-F238E27FC236}">
                  <a16:creationId xmlns:a16="http://schemas.microsoft.com/office/drawing/2014/main" id="{28CA2E15-66A6-40F6-BB45-6F63A2DA57FD}"/>
                </a:ext>
              </a:extLst>
            </p:cNvPr>
            <p:cNvSpPr txBox="1"/>
            <p:nvPr/>
          </p:nvSpPr>
          <p:spPr>
            <a:xfrm>
              <a:off x="2985726" y="3631003"/>
              <a:ext cx="446457" cy="261610"/>
            </a:xfrm>
            <a:prstGeom prst="rect">
              <a:avLst/>
            </a:prstGeom>
            <a:noFill/>
          </p:spPr>
          <p:txBody>
            <a:bodyPr wrap="square">
              <a:spAutoFit/>
            </a:bodyPr>
            <a:lstStyle/>
            <a:p>
              <a:r>
                <a:rPr lang="en-US" altLang="ja-JP" sz="1100">
                  <a:latin typeface="ヒラギノ丸ゴ Pro W4" panose="020F0400000000000000" pitchFamily="34" charset="-128"/>
                  <a:ea typeface="ヒラギノ丸ゴ Pro W4" panose="020F0400000000000000" pitchFamily="34" charset="-128"/>
                </a:rPr>
                <a:t>10</a:t>
              </a:r>
            </a:p>
          </p:txBody>
        </p:sp>
        <p:sp>
          <p:nvSpPr>
            <p:cNvPr id="54" name="テキスト ボックス 53">
              <a:extLst>
                <a:ext uri="{FF2B5EF4-FFF2-40B4-BE49-F238E27FC236}">
                  <a16:creationId xmlns:a16="http://schemas.microsoft.com/office/drawing/2014/main" id="{9E87064E-A54D-42D3-AD46-16C71EB92E28}"/>
                </a:ext>
              </a:extLst>
            </p:cNvPr>
            <p:cNvSpPr txBox="1"/>
            <p:nvPr/>
          </p:nvSpPr>
          <p:spPr>
            <a:xfrm>
              <a:off x="3288438" y="3633091"/>
              <a:ext cx="446457" cy="261610"/>
            </a:xfrm>
            <a:prstGeom prst="rect">
              <a:avLst/>
            </a:prstGeom>
            <a:noFill/>
          </p:spPr>
          <p:txBody>
            <a:bodyPr wrap="square">
              <a:spAutoFit/>
            </a:bodyPr>
            <a:lstStyle/>
            <a:p>
              <a:r>
                <a:rPr lang="en-US" altLang="ja-JP" sz="1100">
                  <a:latin typeface="ヒラギノ丸ゴ Pro W4" panose="020F0400000000000000" pitchFamily="34" charset="-128"/>
                  <a:ea typeface="ヒラギノ丸ゴ Pro W4" panose="020F0400000000000000" pitchFamily="34" charset="-128"/>
                </a:rPr>
                <a:t>11</a:t>
              </a:r>
            </a:p>
          </p:txBody>
        </p:sp>
        <p:sp>
          <p:nvSpPr>
            <p:cNvPr id="55" name="テキスト ボックス 54">
              <a:extLst>
                <a:ext uri="{FF2B5EF4-FFF2-40B4-BE49-F238E27FC236}">
                  <a16:creationId xmlns:a16="http://schemas.microsoft.com/office/drawing/2014/main" id="{1617ADEF-1EFF-403E-98E6-B4178D67FB20}"/>
                </a:ext>
              </a:extLst>
            </p:cNvPr>
            <p:cNvSpPr txBox="1"/>
            <p:nvPr/>
          </p:nvSpPr>
          <p:spPr>
            <a:xfrm>
              <a:off x="3607851" y="3633091"/>
              <a:ext cx="450936" cy="261610"/>
            </a:xfrm>
            <a:prstGeom prst="rect">
              <a:avLst/>
            </a:prstGeom>
            <a:noFill/>
          </p:spPr>
          <p:txBody>
            <a:bodyPr wrap="square">
              <a:spAutoFit/>
            </a:bodyPr>
            <a:lstStyle/>
            <a:p>
              <a:r>
                <a:rPr lang="en-US" altLang="ja-JP" sz="1100">
                  <a:latin typeface="ヒラギノ丸ゴ Pro W4" panose="020F0400000000000000" pitchFamily="34" charset="-128"/>
                  <a:ea typeface="ヒラギノ丸ゴ Pro W4" panose="020F0400000000000000" pitchFamily="34" charset="-128"/>
                </a:rPr>
                <a:t>12</a:t>
              </a:r>
            </a:p>
          </p:txBody>
        </p:sp>
      </p:grpSp>
      <p:grpSp>
        <p:nvGrpSpPr>
          <p:cNvPr id="56" name="グループ化 55">
            <a:extLst>
              <a:ext uri="{FF2B5EF4-FFF2-40B4-BE49-F238E27FC236}">
                <a16:creationId xmlns:a16="http://schemas.microsoft.com/office/drawing/2014/main" id="{A0E960E8-F1DC-436B-996F-CEF6F74B0A92}"/>
              </a:ext>
            </a:extLst>
          </p:cNvPr>
          <p:cNvGrpSpPr/>
          <p:nvPr/>
        </p:nvGrpSpPr>
        <p:grpSpPr>
          <a:xfrm>
            <a:off x="340661" y="3665961"/>
            <a:ext cx="3812079" cy="274136"/>
            <a:chOff x="246708" y="3631003"/>
            <a:chExt cx="3812079" cy="274136"/>
          </a:xfrm>
        </p:grpSpPr>
        <p:sp>
          <p:nvSpPr>
            <p:cNvPr id="57" name="正方形/長方形 56">
              <a:extLst>
                <a:ext uri="{FF2B5EF4-FFF2-40B4-BE49-F238E27FC236}">
                  <a16:creationId xmlns:a16="http://schemas.microsoft.com/office/drawing/2014/main" id="{DB01E3D3-1517-4404-90C6-C0B698CFB835}"/>
                </a:ext>
              </a:extLst>
            </p:cNvPr>
            <p:cNvSpPr/>
            <p:nvPr/>
          </p:nvSpPr>
          <p:spPr>
            <a:xfrm>
              <a:off x="312983" y="3701441"/>
              <a:ext cx="3567920" cy="1232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8" name="テキスト ボックス 57">
              <a:extLst>
                <a:ext uri="{FF2B5EF4-FFF2-40B4-BE49-F238E27FC236}">
                  <a16:creationId xmlns:a16="http://schemas.microsoft.com/office/drawing/2014/main" id="{E7CA2523-D273-428D-BAE0-5CE4372D5218}"/>
                </a:ext>
              </a:extLst>
            </p:cNvPr>
            <p:cNvSpPr txBox="1"/>
            <p:nvPr/>
          </p:nvSpPr>
          <p:spPr>
            <a:xfrm>
              <a:off x="246708" y="3641441"/>
              <a:ext cx="235294" cy="261610"/>
            </a:xfrm>
            <a:prstGeom prst="rect">
              <a:avLst/>
            </a:prstGeom>
            <a:noFill/>
          </p:spPr>
          <p:txBody>
            <a:bodyPr wrap="square">
              <a:spAutoFit/>
            </a:bodyPr>
            <a:lstStyle/>
            <a:p>
              <a:r>
                <a:rPr lang="en-US" altLang="ja-JP" sz="1100">
                  <a:latin typeface="ヒラギノ丸ゴ Pro W4" panose="020F0400000000000000" pitchFamily="34" charset="-128"/>
                  <a:ea typeface="ヒラギノ丸ゴ Pro W4" panose="020F0400000000000000" pitchFamily="34" charset="-128"/>
                </a:rPr>
                <a:t>1</a:t>
              </a:r>
            </a:p>
          </p:txBody>
        </p:sp>
        <p:sp>
          <p:nvSpPr>
            <p:cNvPr id="59" name="テキスト ボックス 58">
              <a:extLst>
                <a:ext uri="{FF2B5EF4-FFF2-40B4-BE49-F238E27FC236}">
                  <a16:creationId xmlns:a16="http://schemas.microsoft.com/office/drawing/2014/main" id="{7040FB86-22B9-409C-922D-8FAF4C890F72}"/>
                </a:ext>
              </a:extLst>
            </p:cNvPr>
            <p:cNvSpPr txBox="1"/>
            <p:nvPr/>
          </p:nvSpPr>
          <p:spPr>
            <a:xfrm>
              <a:off x="549420" y="3643529"/>
              <a:ext cx="235294" cy="261610"/>
            </a:xfrm>
            <a:prstGeom prst="rect">
              <a:avLst/>
            </a:prstGeom>
            <a:noFill/>
          </p:spPr>
          <p:txBody>
            <a:bodyPr wrap="square">
              <a:spAutoFit/>
            </a:bodyPr>
            <a:lstStyle/>
            <a:p>
              <a:r>
                <a:rPr lang="en-US" altLang="ja-JP" sz="1100">
                  <a:latin typeface="ヒラギノ丸ゴ Pro W4" panose="020F0400000000000000" pitchFamily="34" charset="-128"/>
                  <a:ea typeface="ヒラギノ丸ゴ Pro W4" panose="020F0400000000000000" pitchFamily="34" charset="-128"/>
                </a:rPr>
                <a:t>2</a:t>
              </a:r>
            </a:p>
          </p:txBody>
        </p:sp>
        <p:sp>
          <p:nvSpPr>
            <p:cNvPr id="60" name="テキスト ボックス 59">
              <a:extLst>
                <a:ext uri="{FF2B5EF4-FFF2-40B4-BE49-F238E27FC236}">
                  <a16:creationId xmlns:a16="http://schemas.microsoft.com/office/drawing/2014/main" id="{52D43F7A-47FA-4342-9995-FBE89D218A1C}"/>
                </a:ext>
              </a:extLst>
            </p:cNvPr>
            <p:cNvSpPr txBox="1"/>
            <p:nvPr/>
          </p:nvSpPr>
          <p:spPr>
            <a:xfrm>
              <a:off x="862514" y="3643529"/>
              <a:ext cx="235294" cy="261610"/>
            </a:xfrm>
            <a:prstGeom prst="rect">
              <a:avLst/>
            </a:prstGeom>
            <a:noFill/>
          </p:spPr>
          <p:txBody>
            <a:bodyPr wrap="square">
              <a:spAutoFit/>
            </a:bodyPr>
            <a:lstStyle/>
            <a:p>
              <a:r>
                <a:rPr lang="en-US" altLang="ja-JP" sz="1100">
                  <a:latin typeface="ヒラギノ丸ゴ Pro W4" panose="020F0400000000000000" pitchFamily="34" charset="-128"/>
                  <a:ea typeface="ヒラギノ丸ゴ Pro W4" panose="020F0400000000000000" pitchFamily="34" charset="-128"/>
                </a:rPr>
                <a:t>3</a:t>
              </a:r>
            </a:p>
          </p:txBody>
        </p:sp>
        <p:sp>
          <p:nvSpPr>
            <p:cNvPr id="61" name="テキスト ボックス 60">
              <a:extLst>
                <a:ext uri="{FF2B5EF4-FFF2-40B4-BE49-F238E27FC236}">
                  <a16:creationId xmlns:a16="http://schemas.microsoft.com/office/drawing/2014/main" id="{0E36A319-A322-4D40-9B8D-9D6F2AF5D963}"/>
                </a:ext>
              </a:extLst>
            </p:cNvPr>
            <p:cNvSpPr txBox="1"/>
            <p:nvPr/>
          </p:nvSpPr>
          <p:spPr>
            <a:xfrm>
              <a:off x="1169457" y="3637266"/>
              <a:ext cx="235294" cy="261610"/>
            </a:xfrm>
            <a:prstGeom prst="rect">
              <a:avLst/>
            </a:prstGeom>
            <a:noFill/>
          </p:spPr>
          <p:txBody>
            <a:bodyPr wrap="square">
              <a:spAutoFit/>
            </a:bodyPr>
            <a:lstStyle/>
            <a:p>
              <a:r>
                <a:rPr lang="en-US" altLang="ja-JP" sz="1100">
                  <a:latin typeface="ヒラギノ丸ゴ Pro W4" panose="020F0400000000000000" pitchFamily="34" charset="-128"/>
                  <a:ea typeface="ヒラギノ丸ゴ Pro W4" panose="020F0400000000000000" pitchFamily="34" charset="-128"/>
                </a:rPr>
                <a:t>4</a:t>
              </a:r>
            </a:p>
          </p:txBody>
        </p:sp>
        <p:sp>
          <p:nvSpPr>
            <p:cNvPr id="62" name="テキスト ボックス 61">
              <a:extLst>
                <a:ext uri="{FF2B5EF4-FFF2-40B4-BE49-F238E27FC236}">
                  <a16:creationId xmlns:a16="http://schemas.microsoft.com/office/drawing/2014/main" id="{0ABD9AB1-00B8-42BD-89F4-824D22BDC545}"/>
                </a:ext>
              </a:extLst>
            </p:cNvPr>
            <p:cNvSpPr txBox="1"/>
            <p:nvPr/>
          </p:nvSpPr>
          <p:spPr>
            <a:xfrm>
              <a:off x="1478952" y="3639395"/>
              <a:ext cx="235294" cy="261610"/>
            </a:xfrm>
            <a:prstGeom prst="rect">
              <a:avLst/>
            </a:prstGeom>
            <a:noFill/>
          </p:spPr>
          <p:txBody>
            <a:bodyPr wrap="square">
              <a:spAutoFit/>
            </a:bodyPr>
            <a:lstStyle/>
            <a:p>
              <a:r>
                <a:rPr lang="en-US" altLang="ja-JP" sz="1100">
                  <a:latin typeface="ヒラギノ丸ゴ Pro W4" panose="020F0400000000000000" pitchFamily="34" charset="-128"/>
                  <a:ea typeface="ヒラギノ丸ゴ Pro W4" panose="020F0400000000000000" pitchFamily="34" charset="-128"/>
                </a:rPr>
                <a:t>5</a:t>
              </a:r>
            </a:p>
          </p:txBody>
        </p:sp>
        <p:sp>
          <p:nvSpPr>
            <p:cNvPr id="63" name="テキスト ボックス 62">
              <a:extLst>
                <a:ext uri="{FF2B5EF4-FFF2-40B4-BE49-F238E27FC236}">
                  <a16:creationId xmlns:a16="http://schemas.microsoft.com/office/drawing/2014/main" id="{97641CC0-2B7B-44FD-8E1B-08FFB5B97F5B}"/>
                </a:ext>
              </a:extLst>
            </p:cNvPr>
            <p:cNvSpPr txBox="1"/>
            <p:nvPr/>
          </p:nvSpPr>
          <p:spPr>
            <a:xfrm>
              <a:off x="1795757" y="3637266"/>
              <a:ext cx="235294" cy="261610"/>
            </a:xfrm>
            <a:prstGeom prst="rect">
              <a:avLst/>
            </a:prstGeom>
            <a:noFill/>
          </p:spPr>
          <p:txBody>
            <a:bodyPr wrap="square">
              <a:spAutoFit/>
            </a:bodyPr>
            <a:lstStyle/>
            <a:p>
              <a:r>
                <a:rPr lang="en-US" altLang="ja-JP" sz="1100">
                  <a:latin typeface="ヒラギノ丸ゴ Pro W4" panose="020F0400000000000000" pitchFamily="34" charset="-128"/>
                  <a:ea typeface="ヒラギノ丸ゴ Pro W4" panose="020F0400000000000000" pitchFamily="34" charset="-128"/>
                </a:rPr>
                <a:t>6</a:t>
              </a:r>
            </a:p>
          </p:txBody>
        </p:sp>
        <p:sp>
          <p:nvSpPr>
            <p:cNvPr id="64" name="テキスト ボックス 63">
              <a:extLst>
                <a:ext uri="{FF2B5EF4-FFF2-40B4-BE49-F238E27FC236}">
                  <a16:creationId xmlns:a16="http://schemas.microsoft.com/office/drawing/2014/main" id="{BDFC7016-917C-47C7-B6DD-635A08C1B317}"/>
                </a:ext>
              </a:extLst>
            </p:cNvPr>
            <p:cNvSpPr txBox="1"/>
            <p:nvPr/>
          </p:nvSpPr>
          <p:spPr>
            <a:xfrm>
              <a:off x="2102644" y="3637266"/>
              <a:ext cx="235294" cy="261610"/>
            </a:xfrm>
            <a:prstGeom prst="rect">
              <a:avLst/>
            </a:prstGeom>
            <a:noFill/>
          </p:spPr>
          <p:txBody>
            <a:bodyPr wrap="square">
              <a:spAutoFit/>
            </a:bodyPr>
            <a:lstStyle/>
            <a:p>
              <a:r>
                <a:rPr lang="en-US" altLang="ja-JP" sz="1100">
                  <a:latin typeface="ヒラギノ丸ゴ Pro W4" panose="020F0400000000000000" pitchFamily="34" charset="-128"/>
                  <a:ea typeface="ヒラギノ丸ゴ Pro W4" panose="020F0400000000000000" pitchFamily="34" charset="-128"/>
                </a:rPr>
                <a:t>7</a:t>
              </a:r>
            </a:p>
          </p:txBody>
        </p:sp>
        <p:sp>
          <p:nvSpPr>
            <p:cNvPr id="65" name="テキスト ボックス 64">
              <a:extLst>
                <a:ext uri="{FF2B5EF4-FFF2-40B4-BE49-F238E27FC236}">
                  <a16:creationId xmlns:a16="http://schemas.microsoft.com/office/drawing/2014/main" id="{C0912D7A-EAC9-4E58-A7A4-47FB5A542DE7}"/>
                </a:ext>
              </a:extLst>
            </p:cNvPr>
            <p:cNvSpPr txBox="1"/>
            <p:nvPr/>
          </p:nvSpPr>
          <p:spPr>
            <a:xfrm>
              <a:off x="2415794" y="3631003"/>
              <a:ext cx="235294" cy="261610"/>
            </a:xfrm>
            <a:prstGeom prst="rect">
              <a:avLst/>
            </a:prstGeom>
            <a:noFill/>
          </p:spPr>
          <p:txBody>
            <a:bodyPr wrap="square">
              <a:spAutoFit/>
            </a:bodyPr>
            <a:lstStyle/>
            <a:p>
              <a:r>
                <a:rPr lang="en-US" altLang="ja-JP" sz="1100">
                  <a:latin typeface="ヒラギノ丸ゴ Pro W4" panose="020F0400000000000000" pitchFamily="34" charset="-128"/>
                  <a:ea typeface="ヒラギノ丸ゴ Pro W4" panose="020F0400000000000000" pitchFamily="34" charset="-128"/>
                </a:rPr>
                <a:t>8</a:t>
              </a:r>
            </a:p>
          </p:txBody>
        </p:sp>
        <p:sp>
          <p:nvSpPr>
            <p:cNvPr id="66" name="テキスト ボックス 65">
              <a:extLst>
                <a:ext uri="{FF2B5EF4-FFF2-40B4-BE49-F238E27FC236}">
                  <a16:creationId xmlns:a16="http://schemas.microsoft.com/office/drawing/2014/main" id="{42DB9EC8-5D56-482E-993B-884D6DBA58DE}"/>
                </a:ext>
              </a:extLst>
            </p:cNvPr>
            <p:cNvSpPr txBox="1"/>
            <p:nvPr/>
          </p:nvSpPr>
          <p:spPr>
            <a:xfrm>
              <a:off x="2716418" y="3631003"/>
              <a:ext cx="235294" cy="261610"/>
            </a:xfrm>
            <a:prstGeom prst="rect">
              <a:avLst/>
            </a:prstGeom>
            <a:noFill/>
          </p:spPr>
          <p:txBody>
            <a:bodyPr wrap="square">
              <a:spAutoFit/>
            </a:bodyPr>
            <a:lstStyle/>
            <a:p>
              <a:r>
                <a:rPr lang="en-US" altLang="ja-JP" sz="1100">
                  <a:latin typeface="ヒラギノ丸ゴ Pro W4" panose="020F0400000000000000" pitchFamily="34" charset="-128"/>
                  <a:ea typeface="ヒラギノ丸ゴ Pro W4" panose="020F0400000000000000" pitchFamily="34" charset="-128"/>
                </a:rPr>
                <a:t>9</a:t>
              </a:r>
            </a:p>
          </p:txBody>
        </p:sp>
        <p:sp>
          <p:nvSpPr>
            <p:cNvPr id="67" name="テキスト ボックス 66">
              <a:extLst>
                <a:ext uri="{FF2B5EF4-FFF2-40B4-BE49-F238E27FC236}">
                  <a16:creationId xmlns:a16="http://schemas.microsoft.com/office/drawing/2014/main" id="{C732F3EB-1AD9-4DEA-A76A-6224083F0A18}"/>
                </a:ext>
              </a:extLst>
            </p:cNvPr>
            <p:cNvSpPr txBox="1"/>
            <p:nvPr/>
          </p:nvSpPr>
          <p:spPr>
            <a:xfrm>
              <a:off x="2985726" y="3631003"/>
              <a:ext cx="446457" cy="261610"/>
            </a:xfrm>
            <a:prstGeom prst="rect">
              <a:avLst/>
            </a:prstGeom>
            <a:noFill/>
          </p:spPr>
          <p:txBody>
            <a:bodyPr wrap="square">
              <a:spAutoFit/>
            </a:bodyPr>
            <a:lstStyle/>
            <a:p>
              <a:r>
                <a:rPr lang="en-US" altLang="ja-JP" sz="1100">
                  <a:latin typeface="ヒラギノ丸ゴ Pro W4" panose="020F0400000000000000" pitchFamily="34" charset="-128"/>
                  <a:ea typeface="ヒラギノ丸ゴ Pro W4" panose="020F0400000000000000" pitchFamily="34" charset="-128"/>
                </a:rPr>
                <a:t>10</a:t>
              </a:r>
            </a:p>
          </p:txBody>
        </p:sp>
        <p:sp>
          <p:nvSpPr>
            <p:cNvPr id="68" name="テキスト ボックス 67">
              <a:extLst>
                <a:ext uri="{FF2B5EF4-FFF2-40B4-BE49-F238E27FC236}">
                  <a16:creationId xmlns:a16="http://schemas.microsoft.com/office/drawing/2014/main" id="{4FEB6039-C5BD-4ED6-813E-81A88BC4B187}"/>
                </a:ext>
              </a:extLst>
            </p:cNvPr>
            <p:cNvSpPr txBox="1"/>
            <p:nvPr/>
          </p:nvSpPr>
          <p:spPr>
            <a:xfrm>
              <a:off x="3288438" y="3633091"/>
              <a:ext cx="446457" cy="261610"/>
            </a:xfrm>
            <a:prstGeom prst="rect">
              <a:avLst/>
            </a:prstGeom>
            <a:noFill/>
          </p:spPr>
          <p:txBody>
            <a:bodyPr wrap="square">
              <a:spAutoFit/>
            </a:bodyPr>
            <a:lstStyle/>
            <a:p>
              <a:r>
                <a:rPr lang="en-US" altLang="ja-JP" sz="1100">
                  <a:latin typeface="ヒラギノ丸ゴ Pro W4" panose="020F0400000000000000" pitchFamily="34" charset="-128"/>
                  <a:ea typeface="ヒラギノ丸ゴ Pro W4" panose="020F0400000000000000" pitchFamily="34" charset="-128"/>
                </a:rPr>
                <a:t>11</a:t>
              </a:r>
            </a:p>
          </p:txBody>
        </p:sp>
        <p:sp>
          <p:nvSpPr>
            <p:cNvPr id="69" name="テキスト ボックス 68">
              <a:extLst>
                <a:ext uri="{FF2B5EF4-FFF2-40B4-BE49-F238E27FC236}">
                  <a16:creationId xmlns:a16="http://schemas.microsoft.com/office/drawing/2014/main" id="{94996285-0704-4A54-A928-35219FE28561}"/>
                </a:ext>
              </a:extLst>
            </p:cNvPr>
            <p:cNvSpPr txBox="1"/>
            <p:nvPr/>
          </p:nvSpPr>
          <p:spPr>
            <a:xfrm>
              <a:off x="3607851" y="3633091"/>
              <a:ext cx="450936" cy="261610"/>
            </a:xfrm>
            <a:prstGeom prst="rect">
              <a:avLst/>
            </a:prstGeom>
            <a:noFill/>
          </p:spPr>
          <p:txBody>
            <a:bodyPr wrap="square">
              <a:spAutoFit/>
            </a:bodyPr>
            <a:lstStyle/>
            <a:p>
              <a:r>
                <a:rPr lang="en-US" altLang="ja-JP" sz="1100">
                  <a:latin typeface="ヒラギノ丸ゴ Pro W4" panose="020F0400000000000000" pitchFamily="34" charset="-128"/>
                  <a:ea typeface="ヒラギノ丸ゴ Pro W4" panose="020F0400000000000000" pitchFamily="34" charset="-128"/>
                </a:rPr>
                <a:t>12</a:t>
              </a:r>
            </a:p>
          </p:txBody>
        </p:sp>
      </p:grpSp>
      <p:grpSp>
        <p:nvGrpSpPr>
          <p:cNvPr id="10" name="グループ化 9">
            <a:extLst>
              <a:ext uri="{FF2B5EF4-FFF2-40B4-BE49-F238E27FC236}">
                <a16:creationId xmlns:a16="http://schemas.microsoft.com/office/drawing/2014/main" id="{12FAA16B-6BDB-4D90-92B9-71E260AF4B44}"/>
              </a:ext>
            </a:extLst>
          </p:cNvPr>
          <p:cNvGrpSpPr/>
          <p:nvPr/>
        </p:nvGrpSpPr>
        <p:grpSpPr>
          <a:xfrm>
            <a:off x="4665917" y="3664068"/>
            <a:ext cx="3812079" cy="274136"/>
            <a:chOff x="4503992" y="6654918"/>
            <a:chExt cx="3812079" cy="274136"/>
          </a:xfrm>
        </p:grpSpPr>
        <p:sp>
          <p:nvSpPr>
            <p:cNvPr id="71" name="正方形/長方形 70">
              <a:extLst>
                <a:ext uri="{FF2B5EF4-FFF2-40B4-BE49-F238E27FC236}">
                  <a16:creationId xmlns:a16="http://schemas.microsoft.com/office/drawing/2014/main" id="{BA8B3E5E-5A98-4DB8-9267-CCB571EA99B4}"/>
                </a:ext>
              </a:extLst>
            </p:cNvPr>
            <p:cNvSpPr/>
            <p:nvPr/>
          </p:nvSpPr>
          <p:spPr>
            <a:xfrm>
              <a:off x="4570267" y="6725356"/>
              <a:ext cx="3567920" cy="1232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2" name="テキスト ボックス 71">
              <a:extLst>
                <a:ext uri="{FF2B5EF4-FFF2-40B4-BE49-F238E27FC236}">
                  <a16:creationId xmlns:a16="http://schemas.microsoft.com/office/drawing/2014/main" id="{3542C225-42F9-40EA-95E1-507266997DDA}"/>
                </a:ext>
              </a:extLst>
            </p:cNvPr>
            <p:cNvSpPr txBox="1"/>
            <p:nvPr/>
          </p:nvSpPr>
          <p:spPr>
            <a:xfrm>
              <a:off x="4503992" y="6665356"/>
              <a:ext cx="235294" cy="261610"/>
            </a:xfrm>
            <a:prstGeom prst="rect">
              <a:avLst/>
            </a:prstGeom>
            <a:noFill/>
          </p:spPr>
          <p:txBody>
            <a:bodyPr wrap="square">
              <a:spAutoFit/>
            </a:bodyPr>
            <a:lstStyle/>
            <a:p>
              <a:r>
                <a:rPr lang="en-US" altLang="ja-JP" sz="1100">
                  <a:latin typeface="ヒラギノ丸ゴ Pro W4" panose="020F0400000000000000" pitchFamily="34" charset="-128"/>
                  <a:ea typeface="ヒラギノ丸ゴ Pro W4" panose="020F0400000000000000" pitchFamily="34" charset="-128"/>
                </a:rPr>
                <a:t>1</a:t>
              </a:r>
            </a:p>
          </p:txBody>
        </p:sp>
        <p:sp>
          <p:nvSpPr>
            <p:cNvPr id="73" name="テキスト ボックス 72">
              <a:extLst>
                <a:ext uri="{FF2B5EF4-FFF2-40B4-BE49-F238E27FC236}">
                  <a16:creationId xmlns:a16="http://schemas.microsoft.com/office/drawing/2014/main" id="{6192B950-E15C-45EA-AD99-0DE606BD5492}"/>
                </a:ext>
              </a:extLst>
            </p:cNvPr>
            <p:cNvSpPr txBox="1"/>
            <p:nvPr/>
          </p:nvSpPr>
          <p:spPr>
            <a:xfrm>
              <a:off x="4806704" y="6667444"/>
              <a:ext cx="235294" cy="261610"/>
            </a:xfrm>
            <a:prstGeom prst="rect">
              <a:avLst/>
            </a:prstGeom>
            <a:noFill/>
          </p:spPr>
          <p:txBody>
            <a:bodyPr wrap="square">
              <a:spAutoFit/>
            </a:bodyPr>
            <a:lstStyle/>
            <a:p>
              <a:r>
                <a:rPr lang="en-US" altLang="ja-JP" sz="1100">
                  <a:latin typeface="ヒラギノ丸ゴ Pro W4" panose="020F0400000000000000" pitchFamily="34" charset="-128"/>
                  <a:ea typeface="ヒラギノ丸ゴ Pro W4" panose="020F0400000000000000" pitchFamily="34" charset="-128"/>
                </a:rPr>
                <a:t>2</a:t>
              </a:r>
            </a:p>
          </p:txBody>
        </p:sp>
        <p:sp>
          <p:nvSpPr>
            <p:cNvPr id="74" name="テキスト ボックス 73">
              <a:extLst>
                <a:ext uri="{FF2B5EF4-FFF2-40B4-BE49-F238E27FC236}">
                  <a16:creationId xmlns:a16="http://schemas.microsoft.com/office/drawing/2014/main" id="{BB5A74BE-6B33-4C25-9FDA-F3CC899D6087}"/>
                </a:ext>
              </a:extLst>
            </p:cNvPr>
            <p:cNvSpPr txBox="1"/>
            <p:nvPr/>
          </p:nvSpPr>
          <p:spPr>
            <a:xfrm>
              <a:off x="5119798" y="6667444"/>
              <a:ext cx="235294" cy="261610"/>
            </a:xfrm>
            <a:prstGeom prst="rect">
              <a:avLst/>
            </a:prstGeom>
            <a:noFill/>
          </p:spPr>
          <p:txBody>
            <a:bodyPr wrap="square">
              <a:spAutoFit/>
            </a:bodyPr>
            <a:lstStyle/>
            <a:p>
              <a:r>
                <a:rPr lang="en-US" altLang="ja-JP" sz="1100">
                  <a:latin typeface="ヒラギノ丸ゴ Pro W4" panose="020F0400000000000000" pitchFamily="34" charset="-128"/>
                  <a:ea typeface="ヒラギノ丸ゴ Pro W4" panose="020F0400000000000000" pitchFamily="34" charset="-128"/>
                </a:rPr>
                <a:t>3</a:t>
              </a:r>
            </a:p>
          </p:txBody>
        </p:sp>
        <p:sp>
          <p:nvSpPr>
            <p:cNvPr id="75" name="テキスト ボックス 74">
              <a:extLst>
                <a:ext uri="{FF2B5EF4-FFF2-40B4-BE49-F238E27FC236}">
                  <a16:creationId xmlns:a16="http://schemas.microsoft.com/office/drawing/2014/main" id="{72112B39-9733-4B32-9342-E06A5D7A5F3C}"/>
                </a:ext>
              </a:extLst>
            </p:cNvPr>
            <p:cNvSpPr txBox="1"/>
            <p:nvPr/>
          </p:nvSpPr>
          <p:spPr>
            <a:xfrm>
              <a:off x="5426741" y="6661181"/>
              <a:ext cx="235294" cy="261610"/>
            </a:xfrm>
            <a:prstGeom prst="rect">
              <a:avLst/>
            </a:prstGeom>
            <a:noFill/>
          </p:spPr>
          <p:txBody>
            <a:bodyPr wrap="square">
              <a:spAutoFit/>
            </a:bodyPr>
            <a:lstStyle/>
            <a:p>
              <a:r>
                <a:rPr lang="en-US" altLang="ja-JP" sz="1100">
                  <a:latin typeface="ヒラギノ丸ゴ Pro W4" panose="020F0400000000000000" pitchFamily="34" charset="-128"/>
                  <a:ea typeface="ヒラギノ丸ゴ Pro W4" panose="020F0400000000000000" pitchFamily="34" charset="-128"/>
                </a:rPr>
                <a:t>4</a:t>
              </a:r>
            </a:p>
          </p:txBody>
        </p:sp>
        <p:sp>
          <p:nvSpPr>
            <p:cNvPr id="76" name="テキスト ボックス 75">
              <a:extLst>
                <a:ext uri="{FF2B5EF4-FFF2-40B4-BE49-F238E27FC236}">
                  <a16:creationId xmlns:a16="http://schemas.microsoft.com/office/drawing/2014/main" id="{F6F0AA67-F2B7-4E3E-B37F-72687042DBB6}"/>
                </a:ext>
              </a:extLst>
            </p:cNvPr>
            <p:cNvSpPr txBox="1"/>
            <p:nvPr/>
          </p:nvSpPr>
          <p:spPr>
            <a:xfrm>
              <a:off x="5736236" y="6663310"/>
              <a:ext cx="235294" cy="261610"/>
            </a:xfrm>
            <a:prstGeom prst="rect">
              <a:avLst/>
            </a:prstGeom>
            <a:noFill/>
          </p:spPr>
          <p:txBody>
            <a:bodyPr wrap="square">
              <a:spAutoFit/>
            </a:bodyPr>
            <a:lstStyle/>
            <a:p>
              <a:r>
                <a:rPr lang="en-US" altLang="ja-JP" sz="1100">
                  <a:latin typeface="ヒラギノ丸ゴ Pro W4" panose="020F0400000000000000" pitchFamily="34" charset="-128"/>
                  <a:ea typeface="ヒラギノ丸ゴ Pro W4" panose="020F0400000000000000" pitchFamily="34" charset="-128"/>
                </a:rPr>
                <a:t>5</a:t>
              </a:r>
            </a:p>
          </p:txBody>
        </p:sp>
        <p:sp>
          <p:nvSpPr>
            <p:cNvPr id="77" name="テキスト ボックス 76">
              <a:extLst>
                <a:ext uri="{FF2B5EF4-FFF2-40B4-BE49-F238E27FC236}">
                  <a16:creationId xmlns:a16="http://schemas.microsoft.com/office/drawing/2014/main" id="{A4A1530E-0652-4578-BB32-359E549D0A05}"/>
                </a:ext>
              </a:extLst>
            </p:cNvPr>
            <p:cNvSpPr txBox="1"/>
            <p:nvPr/>
          </p:nvSpPr>
          <p:spPr>
            <a:xfrm>
              <a:off x="6053041" y="6661181"/>
              <a:ext cx="235294" cy="261610"/>
            </a:xfrm>
            <a:prstGeom prst="rect">
              <a:avLst/>
            </a:prstGeom>
            <a:noFill/>
          </p:spPr>
          <p:txBody>
            <a:bodyPr wrap="square">
              <a:spAutoFit/>
            </a:bodyPr>
            <a:lstStyle/>
            <a:p>
              <a:r>
                <a:rPr lang="en-US" altLang="ja-JP" sz="1100">
                  <a:latin typeface="ヒラギノ丸ゴ Pro W4" panose="020F0400000000000000" pitchFamily="34" charset="-128"/>
                  <a:ea typeface="ヒラギノ丸ゴ Pro W4" panose="020F0400000000000000" pitchFamily="34" charset="-128"/>
                </a:rPr>
                <a:t>6</a:t>
              </a:r>
            </a:p>
          </p:txBody>
        </p:sp>
        <p:sp>
          <p:nvSpPr>
            <p:cNvPr id="78" name="テキスト ボックス 77">
              <a:extLst>
                <a:ext uri="{FF2B5EF4-FFF2-40B4-BE49-F238E27FC236}">
                  <a16:creationId xmlns:a16="http://schemas.microsoft.com/office/drawing/2014/main" id="{6F6DF7FF-43FD-46D7-8A80-7A4955FF53E1}"/>
                </a:ext>
              </a:extLst>
            </p:cNvPr>
            <p:cNvSpPr txBox="1"/>
            <p:nvPr/>
          </p:nvSpPr>
          <p:spPr>
            <a:xfrm>
              <a:off x="6359928" y="6661181"/>
              <a:ext cx="235294" cy="261610"/>
            </a:xfrm>
            <a:prstGeom prst="rect">
              <a:avLst/>
            </a:prstGeom>
            <a:noFill/>
          </p:spPr>
          <p:txBody>
            <a:bodyPr wrap="square">
              <a:spAutoFit/>
            </a:bodyPr>
            <a:lstStyle/>
            <a:p>
              <a:r>
                <a:rPr lang="en-US" altLang="ja-JP" sz="1100">
                  <a:latin typeface="ヒラギノ丸ゴ Pro W4" panose="020F0400000000000000" pitchFamily="34" charset="-128"/>
                  <a:ea typeface="ヒラギノ丸ゴ Pro W4" panose="020F0400000000000000" pitchFamily="34" charset="-128"/>
                </a:rPr>
                <a:t>7</a:t>
              </a:r>
            </a:p>
          </p:txBody>
        </p:sp>
        <p:sp>
          <p:nvSpPr>
            <p:cNvPr id="79" name="テキスト ボックス 78">
              <a:extLst>
                <a:ext uri="{FF2B5EF4-FFF2-40B4-BE49-F238E27FC236}">
                  <a16:creationId xmlns:a16="http://schemas.microsoft.com/office/drawing/2014/main" id="{7B20D717-6740-4401-AD2D-497C7B281351}"/>
                </a:ext>
              </a:extLst>
            </p:cNvPr>
            <p:cNvSpPr txBox="1"/>
            <p:nvPr/>
          </p:nvSpPr>
          <p:spPr>
            <a:xfrm>
              <a:off x="6673078" y="6654918"/>
              <a:ext cx="235294" cy="261610"/>
            </a:xfrm>
            <a:prstGeom prst="rect">
              <a:avLst/>
            </a:prstGeom>
            <a:noFill/>
          </p:spPr>
          <p:txBody>
            <a:bodyPr wrap="square">
              <a:spAutoFit/>
            </a:bodyPr>
            <a:lstStyle/>
            <a:p>
              <a:r>
                <a:rPr lang="en-US" altLang="ja-JP" sz="1100">
                  <a:latin typeface="ヒラギノ丸ゴ Pro W4" panose="020F0400000000000000" pitchFamily="34" charset="-128"/>
                  <a:ea typeface="ヒラギノ丸ゴ Pro W4" panose="020F0400000000000000" pitchFamily="34" charset="-128"/>
                </a:rPr>
                <a:t>8</a:t>
              </a:r>
            </a:p>
          </p:txBody>
        </p:sp>
        <p:sp>
          <p:nvSpPr>
            <p:cNvPr id="80" name="テキスト ボックス 79">
              <a:extLst>
                <a:ext uri="{FF2B5EF4-FFF2-40B4-BE49-F238E27FC236}">
                  <a16:creationId xmlns:a16="http://schemas.microsoft.com/office/drawing/2014/main" id="{9ACE2708-0816-4065-8ADF-86AE272848FE}"/>
                </a:ext>
              </a:extLst>
            </p:cNvPr>
            <p:cNvSpPr txBox="1"/>
            <p:nvPr/>
          </p:nvSpPr>
          <p:spPr>
            <a:xfrm>
              <a:off x="6973702" y="6654918"/>
              <a:ext cx="235294" cy="261610"/>
            </a:xfrm>
            <a:prstGeom prst="rect">
              <a:avLst/>
            </a:prstGeom>
            <a:noFill/>
          </p:spPr>
          <p:txBody>
            <a:bodyPr wrap="square">
              <a:spAutoFit/>
            </a:bodyPr>
            <a:lstStyle/>
            <a:p>
              <a:r>
                <a:rPr lang="en-US" altLang="ja-JP" sz="1100">
                  <a:latin typeface="ヒラギノ丸ゴ Pro W4" panose="020F0400000000000000" pitchFamily="34" charset="-128"/>
                  <a:ea typeface="ヒラギノ丸ゴ Pro W4" panose="020F0400000000000000" pitchFamily="34" charset="-128"/>
                </a:rPr>
                <a:t>9</a:t>
              </a:r>
            </a:p>
          </p:txBody>
        </p:sp>
        <p:sp>
          <p:nvSpPr>
            <p:cNvPr id="81" name="テキスト ボックス 80">
              <a:extLst>
                <a:ext uri="{FF2B5EF4-FFF2-40B4-BE49-F238E27FC236}">
                  <a16:creationId xmlns:a16="http://schemas.microsoft.com/office/drawing/2014/main" id="{3910335B-61B6-4F56-BFD8-AD57BB58554F}"/>
                </a:ext>
              </a:extLst>
            </p:cNvPr>
            <p:cNvSpPr txBox="1"/>
            <p:nvPr/>
          </p:nvSpPr>
          <p:spPr>
            <a:xfrm>
              <a:off x="7243010" y="6654918"/>
              <a:ext cx="446457" cy="261610"/>
            </a:xfrm>
            <a:prstGeom prst="rect">
              <a:avLst/>
            </a:prstGeom>
            <a:noFill/>
          </p:spPr>
          <p:txBody>
            <a:bodyPr wrap="square">
              <a:spAutoFit/>
            </a:bodyPr>
            <a:lstStyle/>
            <a:p>
              <a:r>
                <a:rPr lang="en-US" altLang="ja-JP" sz="1100">
                  <a:latin typeface="ヒラギノ丸ゴ Pro W4" panose="020F0400000000000000" pitchFamily="34" charset="-128"/>
                  <a:ea typeface="ヒラギノ丸ゴ Pro W4" panose="020F0400000000000000" pitchFamily="34" charset="-128"/>
                </a:rPr>
                <a:t>10</a:t>
              </a:r>
            </a:p>
          </p:txBody>
        </p:sp>
        <p:sp>
          <p:nvSpPr>
            <p:cNvPr id="82" name="テキスト ボックス 81">
              <a:extLst>
                <a:ext uri="{FF2B5EF4-FFF2-40B4-BE49-F238E27FC236}">
                  <a16:creationId xmlns:a16="http://schemas.microsoft.com/office/drawing/2014/main" id="{E7629BAF-9B08-4D10-9E39-053743C3DAFE}"/>
                </a:ext>
              </a:extLst>
            </p:cNvPr>
            <p:cNvSpPr txBox="1"/>
            <p:nvPr/>
          </p:nvSpPr>
          <p:spPr>
            <a:xfrm>
              <a:off x="7545722" y="6657006"/>
              <a:ext cx="446457" cy="261610"/>
            </a:xfrm>
            <a:prstGeom prst="rect">
              <a:avLst/>
            </a:prstGeom>
            <a:noFill/>
          </p:spPr>
          <p:txBody>
            <a:bodyPr wrap="square">
              <a:spAutoFit/>
            </a:bodyPr>
            <a:lstStyle/>
            <a:p>
              <a:r>
                <a:rPr lang="en-US" altLang="ja-JP" sz="1100">
                  <a:latin typeface="ヒラギノ丸ゴ Pro W4" panose="020F0400000000000000" pitchFamily="34" charset="-128"/>
                  <a:ea typeface="ヒラギノ丸ゴ Pro W4" panose="020F0400000000000000" pitchFamily="34" charset="-128"/>
                </a:rPr>
                <a:t>11</a:t>
              </a:r>
            </a:p>
          </p:txBody>
        </p:sp>
        <p:sp>
          <p:nvSpPr>
            <p:cNvPr id="83" name="テキスト ボックス 82">
              <a:extLst>
                <a:ext uri="{FF2B5EF4-FFF2-40B4-BE49-F238E27FC236}">
                  <a16:creationId xmlns:a16="http://schemas.microsoft.com/office/drawing/2014/main" id="{FED6C463-C6C5-4DE4-94C0-920699E5920D}"/>
                </a:ext>
              </a:extLst>
            </p:cNvPr>
            <p:cNvSpPr txBox="1"/>
            <p:nvPr/>
          </p:nvSpPr>
          <p:spPr>
            <a:xfrm>
              <a:off x="7865135" y="6657006"/>
              <a:ext cx="450936" cy="261610"/>
            </a:xfrm>
            <a:prstGeom prst="rect">
              <a:avLst/>
            </a:prstGeom>
            <a:noFill/>
          </p:spPr>
          <p:txBody>
            <a:bodyPr wrap="square">
              <a:spAutoFit/>
            </a:bodyPr>
            <a:lstStyle/>
            <a:p>
              <a:r>
                <a:rPr lang="en-US" altLang="ja-JP" sz="1100">
                  <a:latin typeface="ヒラギノ丸ゴ Pro W4" panose="020F0400000000000000" pitchFamily="34" charset="-128"/>
                  <a:ea typeface="ヒラギノ丸ゴ Pro W4" panose="020F0400000000000000" pitchFamily="34" charset="-128"/>
                </a:rPr>
                <a:t>12</a:t>
              </a:r>
            </a:p>
          </p:txBody>
        </p:sp>
      </p:grpSp>
      <p:sp>
        <p:nvSpPr>
          <p:cNvPr id="84" name="テキスト ボックス 83">
            <a:extLst>
              <a:ext uri="{FF2B5EF4-FFF2-40B4-BE49-F238E27FC236}">
                <a16:creationId xmlns:a16="http://schemas.microsoft.com/office/drawing/2014/main" id="{0CEDF7C9-827E-4DB7-9831-EA01BB3FD04F}"/>
              </a:ext>
            </a:extLst>
          </p:cNvPr>
          <p:cNvSpPr txBox="1"/>
          <p:nvPr/>
        </p:nvSpPr>
        <p:spPr>
          <a:xfrm>
            <a:off x="8165780" y="3370243"/>
            <a:ext cx="932961" cy="338554"/>
          </a:xfrm>
          <a:prstGeom prst="rect">
            <a:avLst/>
          </a:prstGeom>
          <a:noFill/>
        </p:spPr>
        <p:txBody>
          <a:bodyPr wrap="square">
            <a:spAutoFit/>
          </a:bodyPr>
          <a:lstStyle/>
          <a:p>
            <a:r>
              <a:rPr kumimoji="1" lang="ja-JP" altLang="en-US" sz="1600">
                <a:latin typeface="ヒラギノ丸ゴ Pro W4" panose="020F0400000000000000" pitchFamily="34" charset="-128"/>
                <a:ea typeface="ヒラギノ丸ゴ Pro W4" panose="020F0400000000000000" pitchFamily="34" charset="-128"/>
              </a:rPr>
              <a:t>←</a:t>
            </a:r>
            <a:r>
              <a:rPr kumimoji="1" lang="en-US" altLang="ja-JP" sz="1600">
                <a:latin typeface="ヒラギノ丸ゴ Pro W4" panose="020F0400000000000000" pitchFamily="34" charset="-128"/>
                <a:ea typeface="ヒラギノ丸ゴ Pro W4" panose="020F0400000000000000" pitchFamily="34" charset="-128"/>
              </a:rPr>
              <a:t>1.0</a:t>
            </a:r>
            <a:endParaRPr kumimoji="1" lang="ja-JP" altLang="en-US" sz="1600">
              <a:latin typeface="ヒラギノ丸ゴ Pro W4" panose="020F0400000000000000" pitchFamily="34" charset="-128"/>
              <a:ea typeface="ヒラギノ丸ゴ Pro W4" panose="020F0400000000000000" pitchFamily="34" charset="-128"/>
            </a:endParaRPr>
          </a:p>
        </p:txBody>
      </p:sp>
      <p:sp>
        <p:nvSpPr>
          <p:cNvPr id="85" name="正方形/長方形 84">
            <a:extLst>
              <a:ext uri="{FF2B5EF4-FFF2-40B4-BE49-F238E27FC236}">
                <a16:creationId xmlns:a16="http://schemas.microsoft.com/office/drawing/2014/main" id="{81F3079F-D4EA-469D-9967-B61FCDA7C0E1}"/>
              </a:ext>
            </a:extLst>
          </p:cNvPr>
          <p:cNvSpPr/>
          <p:nvPr/>
        </p:nvSpPr>
        <p:spPr>
          <a:xfrm>
            <a:off x="646723" y="928009"/>
            <a:ext cx="3113772" cy="1623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6" name="正方形/長方形 85">
            <a:extLst>
              <a:ext uri="{FF2B5EF4-FFF2-40B4-BE49-F238E27FC236}">
                <a16:creationId xmlns:a16="http://schemas.microsoft.com/office/drawing/2014/main" id="{67482565-EABB-45AC-803E-FB650AD36B85}"/>
              </a:ext>
            </a:extLst>
          </p:cNvPr>
          <p:cNvSpPr/>
          <p:nvPr/>
        </p:nvSpPr>
        <p:spPr>
          <a:xfrm>
            <a:off x="5095561" y="910285"/>
            <a:ext cx="3113772" cy="1623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3" name="直線コネクタ 12">
            <a:extLst>
              <a:ext uri="{FF2B5EF4-FFF2-40B4-BE49-F238E27FC236}">
                <a16:creationId xmlns:a16="http://schemas.microsoft.com/office/drawing/2014/main" id="{2025DE32-54B2-497D-8383-BEAE0C4E056C}"/>
              </a:ext>
            </a:extLst>
          </p:cNvPr>
          <p:cNvCxnSpPr/>
          <p:nvPr/>
        </p:nvCxnSpPr>
        <p:spPr>
          <a:xfrm>
            <a:off x="4186197" y="913325"/>
            <a:ext cx="465513"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直線コネクタ 14">
            <a:extLst>
              <a:ext uri="{FF2B5EF4-FFF2-40B4-BE49-F238E27FC236}">
                <a16:creationId xmlns:a16="http://schemas.microsoft.com/office/drawing/2014/main" id="{28DFA005-8659-4E2A-AEEE-A22622B86A38}"/>
              </a:ext>
            </a:extLst>
          </p:cNvPr>
          <p:cNvCxnSpPr/>
          <p:nvPr/>
        </p:nvCxnSpPr>
        <p:spPr>
          <a:xfrm>
            <a:off x="5396852" y="910207"/>
            <a:ext cx="465513" cy="0"/>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sp>
        <p:nvSpPr>
          <p:cNvPr id="18" name="フローチャート: 結合子 17">
            <a:extLst>
              <a:ext uri="{FF2B5EF4-FFF2-40B4-BE49-F238E27FC236}">
                <a16:creationId xmlns:a16="http://schemas.microsoft.com/office/drawing/2014/main" id="{DF60A887-7277-4437-AE98-E75934A3D4B7}"/>
              </a:ext>
            </a:extLst>
          </p:cNvPr>
          <p:cNvSpPr/>
          <p:nvPr/>
        </p:nvSpPr>
        <p:spPr>
          <a:xfrm>
            <a:off x="4368953" y="842057"/>
            <a:ext cx="135579" cy="135805"/>
          </a:xfrm>
          <a:prstGeom prst="flowChartConnector">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二等辺三角形 20">
            <a:extLst>
              <a:ext uri="{FF2B5EF4-FFF2-40B4-BE49-F238E27FC236}">
                <a16:creationId xmlns:a16="http://schemas.microsoft.com/office/drawing/2014/main" id="{8977BFA9-90D1-4A0E-8020-50AF21118CA5}"/>
              </a:ext>
            </a:extLst>
          </p:cNvPr>
          <p:cNvSpPr/>
          <p:nvPr/>
        </p:nvSpPr>
        <p:spPr>
          <a:xfrm>
            <a:off x="5535397" y="812732"/>
            <a:ext cx="199507" cy="160219"/>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テキスト ボックス 16">
            <a:extLst>
              <a:ext uri="{FF2B5EF4-FFF2-40B4-BE49-F238E27FC236}">
                <a16:creationId xmlns:a16="http://schemas.microsoft.com/office/drawing/2014/main" id="{8F381073-55B6-4EDB-8E42-1F0FED5068D4}"/>
              </a:ext>
            </a:extLst>
          </p:cNvPr>
          <p:cNvSpPr txBox="1"/>
          <p:nvPr/>
        </p:nvSpPr>
        <p:spPr>
          <a:xfrm>
            <a:off x="4613610" y="738494"/>
            <a:ext cx="988052" cy="369332"/>
          </a:xfrm>
          <a:prstGeom prst="rect">
            <a:avLst/>
          </a:prstGeom>
          <a:noFill/>
        </p:spPr>
        <p:txBody>
          <a:bodyPr wrap="square">
            <a:spAutoFit/>
          </a:bodyPr>
          <a:lstStyle/>
          <a:p>
            <a:r>
              <a:rPr lang="ja-JP" altLang="en-US">
                <a:latin typeface="ヒラギノ丸ゴ Pro W4" panose="020F0400000000000000" pitchFamily="34" charset="-128"/>
                <a:ea typeface="ヒラギノ丸ゴ Pro W4" panose="020F0400000000000000" pitchFamily="34" charset="-128"/>
              </a:rPr>
              <a:t>大蛇行</a:t>
            </a:r>
            <a:endParaRPr lang="en-US" altLang="ja-JP">
              <a:latin typeface="ヒラギノ丸ゴ Pro W4" panose="020F0400000000000000" pitchFamily="34" charset="-128"/>
              <a:ea typeface="ヒラギノ丸ゴ Pro W4" panose="020F0400000000000000" pitchFamily="34" charset="-128"/>
            </a:endParaRPr>
          </a:p>
        </p:txBody>
      </p:sp>
      <p:cxnSp>
        <p:nvCxnSpPr>
          <p:cNvPr id="88" name="直線コネクタ 87">
            <a:extLst>
              <a:ext uri="{FF2B5EF4-FFF2-40B4-BE49-F238E27FC236}">
                <a16:creationId xmlns:a16="http://schemas.microsoft.com/office/drawing/2014/main" id="{5269BB3C-B180-48DF-90EF-01898EFC9FC0}"/>
              </a:ext>
            </a:extLst>
          </p:cNvPr>
          <p:cNvCxnSpPr>
            <a:cxnSpLocks/>
          </p:cNvCxnSpPr>
          <p:nvPr/>
        </p:nvCxnSpPr>
        <p:spPr>
          <a:xfrm flipH="1">
            <a:off x="475031" y="6476145"/>
            <a:ext cx="3422665" cy="0"/>
          </a:xfrm>
          <a:prstGeom prst="line">
            <a:avLst/>
          </a:prstGeom>
          <a:ln w="28575"/>
        </p:spPr>
        <p:style>
          <a:lnRef idx="1">
            <a:schemeClr val="dk1"/>
          </a:lnRef>
          <a:fillRef idx="0">
            <a:schemeClr val="dk1"/>
          </a:fillRef>
          <a:effectRef idx="0">
            <a:schemeClr val="dk1"/>
          </a:effectRef>
          <a:fontRef idx="minor">
            <a:schemeClr val="tx1"/>
          </a:fontRef>
        </p:style>
      </p:cxnSp>
      <p:sp>
        <p:nvSpPr>
          <p:cNvPr id="89" name="テキスト ボックス 88">
            <a:extLst>
              <a:ext uri="{FF2B5EF4-FFF2-40B4-BE49-F238E27FC236}">
                <a16:creationId xmlns:a16="http://schemas.microsoft.com/office/drawing/2014/main" id="{817D7AB6-EFDC-463C-8981-BD2D164364E5}"/>
              </a:ext>
            </a:extLst>
          </p:cNvPr>
          <p:cNvSpPr txBox="1"/>
          <p:nvPr/>
        </p:nvSpPr>
        <p:spPr>
          <a:xfrm>
            <a:off x="3865567" y="6322777"/>
            <a:ext cx="932961" cy="338554"/>
          </a:xfrm>
          <a:prstGeom prst="rect">
            <a:avLst/>
          </a:prstGeom>
          <a:noFill/>
        </p:spPr>
        <p:txBody>
          <a:bodyPr wrap="square">
            <a:spAutoFit/>
          </a:bodyPr>
          <a:lstStyle/>
          <a:p>
            <a:r>
              <a:rPr kumimoji="1" lang="ja-JP" altLang="en-US" sz="1600">
                <a:latin typeface="ヒラギノ丸ゴ Pro W4" panose="020F0400000000000000" pitchFamily="34" charset="-128"/>
                <a:ea typeface="ヒラギノ丸ゴ Pro W4" panose="020F0400000000000000" pitchFamily="34" charset="-128"/>
              </a:rPr>
              <a:t>←</a:t>
            </a:r>
            <a:r>
              <a:rPr kumimoji="1" lang="en-US" altLang="ja-JP" sz="1600">
                <a:latin typeface="ヒラギノ丸ゴ Pro W4" panose="020F0400000000000000" pitchFamily="34" charset="-128"/>
                <a:ea typeface="ヒラギノ丸ゴ Pro W4" panose="020F0400000000000000" pitchFamily="34" charset="-128"/>
              </a:rPr>
              <a:t>1.0</a:t>
            </a:r>
            <a:endParaRPr kumimoji="1" lang="ja-JP" altLang="en-US" sz="1600">
              <a:latin typeface="ヒラギノ丸ゴ Pro W4" panose="020F0400000000000000" pitchFamily="34" charset="-128"/>
              <a:ea typeface="ヒラギノ丸ゴ Pro W4" panose="020F0400000000000000" pitchFamily="34" charset="-128"/>
            </a:endParaRPr>
          </a:p>
        </p:txBody>
      </p:sp>
      <p:grpSp>
        <p:nvGrpSpPr>
          <p:cNvPr id="91" name="グループ化 90">
            <a:extLst>
              <a:ext uri="{FF2B5EF4-FFF2-40B4-BE49-F238E27FC236}">
                <a16:creationId xmlns:a16="http://schemas.microsoft.com/office/drawing/2014/main" id="{6F9D37AB-6367-446A-A292-974CC452E47A}"/>
              </a:ext>
            </a:extLst>
          </p:cNvPr>
          <p:cNvGrpSpPr/>
          <p:nvPr/>
        </p:nvGrpSpPr>
        <p:grpSpPr>
          <a:xfrm>
            <a:off x="331136" y="6599661"/>
            <a:ext cx="3812079" cy="274136"/>
            <a:chOff x="246708" y="3631003"/>
            <a:chExt cx="3812079" cy="274136"/>
          </a:xfrm>
        </p:grpSpPr>
        <p:sp>
          <p:nvSpPr>
            <p:cNvPr id="92" name="正方形/長方形 91">
              <a:extLst>
                <a:ext uri="{FF2B5EF4-FFF2-40B4-BE49-F238E27FC236}">
                  <a16:creationId xmlns:a16="http://schemas.microsoft.com/office/drawing/2014/main" id="{819D3E4A-09B2-4890-B048-DAD970999ED5}"/>
                </a:ext>
              </a:extLst>
            </p:cNvPr>
            <p:cNvSpPr/>
            <p:nvPr/>
          </p:nvSpPr>
          <p:spPr>
            <a:xfrm>
              <a:off x="312983" y="3701441"/>
              <a:ext cx="3567920" cy="1232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3" name="テキスト ボックス 92">
              <a:extLst>
                <a:ext uri="{FF2B5EF4-FFF2-40B4-BE49-F238E27FC236}">
                  <a16:creationId xmlns:a16="http://schemas.microsoft.com/office/drawing/2014/main" id="{A4D5766B-F593-4096-891E-5DA944716736}"/>
                </a:ext>
              </a:extLst>
            </p:cNvPr>
            <p:cNvSpPr txBox="1"/>
            <p:nvPr/>
          </p:nvSpPr>
          <p:spPr>
            <a:xfrm>
              <a:off x="246708" y="3641441"/>
              <a:ext cx="235294" cy="261610"/>
            </a:xfrm>
            <a:prstGeom prst="rect">
              <a:avLst/>
            </a:prstGeom>
            <a:noFill/>
          </p:spPr>
          <p:txBody>
            <a:bodyPr wrap="square">
              <a:spAutoFit/>
            </a:bodyPr>
            <a:lstStyle/>
            <a:p>
              <a:r>
                <a:rPr lang="en-US" altLang="ja-JP" sz="1100">
                  <a:latin typeface="ヒラギノ丸ゴ Pro W4" panose="020F0400000000000000" pitchFamily="34" charset="-128"/>
                  <a:ea typeface="ヒラギノ丸ゴ Pro W4" panose="020F0400000000000000" pitchFamily="34" charset="-128"/>
                </a:rPr>
                <a:t>1</a:t>
              </a:r>
            </a:p>
          </p:txBody>
        </p:sp>
        <p:sp>
          <p:nvSpPr>
            <p:cNvPr id="94" name="テキスト ボックス 93">
              <a:extLst>
                <a:ext uri="{FF2B5EF4-FFF2-40B4-BE49-F238E27FC236}">
                  <a16:creationId xmlns:a16="http://schemas.microsoft.com/office/drawing/2014/main" id="{D995678D-C80B-4D8F-BC48-BC03DF91BD6D}"/>
                </a:ext>
              </a:extLst>
            </p:cNvPr>
            <p:cNvSpPr txBox="1"/>
            <p:nvPr/>
          </p:nvSpPr>
          <p:spPr>
            <a:xfrm>
              <a:off x="549420" y="3643529"/>
              <a:ext cx="235294" cy="261610"/>
            </a:xfrm>
            <a:prstGeom prst="rect">
              <a:avLst/>
            </a:prstGeom>
            <a:noFill/>
          </p:spPr>
          <p:txBody>
            <a:bodyPr wrap="square">
              <a:spAutoFit/>
            </a:bodyPr>
            <a:lstStyle/>
            <a:p>
              <a:r>
                <a:rPr lang="en-US" altLang="ja-JP" sz="1100">
                  <a:latin typeface="ヒラギノ丸ゴ Pro W4" panose="020F0400000000000000" pitchFamily="34" charset="-128"/>
                  <a:ea typeface="ヒラギノ丸ゴ Pro W4" panose="020F0400000000000000" pitchFamily="34" charset="-128"/>
                </a:rPr>
                <a:t>2</a:t>
              </a:r>
            </a:p>
          </p:txBody>
        </p:sp>
        <p:sp>
          <p:nvSpPr>
            <p:cNvPr id="95" name="テキスト ボックス 94">
              <a:extLst>
                <a:ext uri="{FF2B5EF4-FFF2-40B4-BE49-F238E27FC236}">
                  <a16:creationId xmlns:a16="http://schemas.microsoft.com/office/drawing/2014/main" id="{970A1744-EE41-4105-924B-A69D7D1F6E5A}"/>
                </a:ext>
              </a:extLst>
            </p:cNvPr>
            <p:cNvSpPr txBox="1"/>
            <p:nvPr/>
          </p:nvSpPr>
          <p:spPr>
            <a:xfrm>
              <a:off x="862514" y="3643529"/>
              <a:ext cx="235294" cy="261610"/>
            </a:xfrm>
            <a:prstGeom prst="rect">
              <a:avLst/>
            </a:prstGeom>
            <a:noFill/>
          </p:spPr>
          <p:txBody>
            <a:bodyPr wrap="square">
              <a:spAutoFit/>
            </a:bodyPr>
            <a:lstStyle/>
            <a:p>
              <a:r>
                <a:rPr lang="en-US" altLang="ja-JP" sz="1100">
                  <a:latin typeface="ヒラギノ丸ゴ Pro W4" panose="020F0400000000000000" pitchFamily="34" charset="-128"/>
                  <a:ea typeface="ヒラギノ丸ゴ Pro W4" panose="020F0400000000000000" pitchFamily="34" charset="-128"/>
                </a:rPr>
                <a:t>3</a:t>
              </a:r>
            </a:p>
          </p:txBody>
        </p:sp>
        <p:sp>
          <p:nvSpPr>
            <p:cNvPr id="96" name="テキスト ボックス 95">
              <a:extLst>
                <a:ext uri="{FF2B5EF4-FFF2-40B4-BE49-F238E27FC236}">
                  <a16:creationId xmlns:a16="http://schemas.microsoft.com/office/drawing/2014/main" id="{6B8524A7-C7A0-44FC-A234-001D58C33B03}"/>
                </a:ext>
              </a:extLst>
            </p:cNvPr>
            <p:cNvSpPr txBox="1"/>
            <p:nvPr/>
          </p:nvSpPr>
          <p:spPr>
            <a:xfrm>
              <a:off x="1169457" y="3637266"/>
              <a:ext cx="235294" cy="261610"/>
            </a:xfrm>
            <a:prstGeom prst="rect">
              <a:avLst/>
            </a:prstGeom>
            <a:noFill/>
          </p:spPr>
          <p:txBody>
            <a:bodyPr wrap="square">
              <a:spAutoFit/>
            </a:bodyPr>
            <a:lstStyle/>
            <a:p>
              <a:r>
                <a:rPr lang="en-US" altLang="ja-JP" sz="1100">
                  <a:latin typeface="ヒラギノ丸ゴ Pro W4" panose="020F0400000000000000" pitchFamily="34" charset="-128"/>
                  <a:ea typeface="ヒラギノ丸ゴ Pro W4" panose="020F0400000000000000" pitchFamily="34" charset="-128"/>
                </a:rPr>
                <a:t>4</a:t>
              </a:r>
            </a:p>
          </p:txBody>
        </p:sp>
        <p:sp>
          <p:nvSpPr>
            <p:cNvPr id="97" name="テキスト ボックス 96">
              <a:extLst>
                <a:ext uri="{FF2B5EF4-FFF2-40B4-BE49-F238E27FC236}">
                  <a16:creationId xmlns:a16="http://schemas.microsoft.com/office/drawing/2014/main" id="{BB5B2DB7-2208-4586-B756-88FC926D1864}"/>
                </a:ext>
              </a:extLst>
            </p:cNvPr>
            <p:cNvSpPr txBox="1"/>
            <p:nvPr/>
          </p:nvSpPr>
          <p:spPr>
            <a:xfrm>
              <a:off x="1478952" y="3639395"/>
              <a:ext cx="235294" cy="261610"/>
            </a:xfrm>
            <a:prstGeom prst="rect">
              <a:avLst/>
            </a:prstGeom>
            <a:noFill/>
          </p:spPr>
          <p:txBody>
            <a:bodyPr wrap="square">
              <a:spAutoFit/>
            </a:bodyPr>
            <a:lstStyle/>
            <a:p>
              <a:r>
                <a:rPr lang="en-US" altLang="ja-JP" sz="1100">
                  <a:latin typeface="ヒラギノ丸ゴ Pro W4" panose="020F0400000000000000" pitchFamily="34" charset="-128"/>
                  <a:ea typeface="ヒラギノ丸ゴ Pro W4" panose="020F0400000000000000" pitchFamily="34" charset="-128"/>
                </a:rPr>
                <a:t>5</a:t>
              </a:r>
            </a:p>
          </p:txBody>
        </p:sp>
        <p:sp>
          <p:nvSpPr>
            <p:cNvPr id="98" name="テキスト ボックス 97">
              <a:extLst>
                <a:ext uri="{FF2B5EF4-FFF2-40B4-BE49-F238E27FC236}">
                  <a16:creationId xmlns:a16="http://schemas.microsoft.com/office/drawing/2014/main" id="{A37D3E6D-0479-4C96-8B5C-EE2ABDDCA460}"/>
                </a:ext>
              </a:extLst>
            </p:cNvPr>
            <p:cNvSpPr txBox="1"/>
            <p:nvPr/>
          </p:nvSpPr>
          <p:spPr>
            <a:xfrm>
              <a:off x="1795757" y="3637266"/>
              <a:ext cx="235294" cy="261610"/>
            </a:xfrm>
            <a:prstGeom prst="rect">
              <a:avLst/>
            </a:prstGeom>
            <a:noFill/>
          </p:spPr>
          <p:txBody>
            <a:bodyPr wrap="square">
              <a:spAutoFit/>
            </a:bodyPr>
            <a:lstStyle/>
            <a:p>
              <a:r>
                <a:rPr lang="en-US" altLang="ja-JP" sz="1100">
                  <a:latin typeface="ヒラギノ丸ゴ Pro W4" panose="020F0400000000000000" pitchFamily="34" charset="-128"/>
                  <a:ea typeface="ヒラギノ丸ゴ Pro W4" panose="020F0400000000000000" pitchFamily="34" charset="-128"/>
                </a:rPr>
                <a:t>6</a:t>
              </a:r>
            </a:p>
          </p:txBody>
        </p:sp>
        <p:sp>
          <p:nvSpPr>
            <p:cNvPr id="99" name="テキスト ボックス 98">
              <a:extLst>
                <a:ext uri="{FF2B5EF4-FFF2-40B4-BE49-F238E27FC236}">
                  <a16:creationId xmlns:a16="http://schemas.microsoft.com/office/drawing/2014/main" id="{917918CD-C38B-4F24-A5B7-B6253C8BEFBC}"/>
                </a:ext>
              </a:extLst>
            </p:cNvPr>
            <p:cNvSpPr txBox="1"/>
            <p:nvPr/>
          </p:nvSpPr>
          <p:spPr>
            <a:xfrm>
              <a:off x="2102644" y="3637266"/>
              <a:ext cx="235294" cy="261610"/>
            </a:xfrm>
            <a:prstGeom prst="rect">
              <a:avLst/>
            </a:prstGeom>
            <a:noFill/>
          </p:spPr>
          <p:txBody>
            <a:bodyPr wrap="square">
              <a:spAutoFit/>
            </a:bodyPr>
            <a:lstStyle/>
            <a:p>
              <a:r>
                <a:rPr lang="en-US" altLang="ja-JP" sz="1100">
                  <a:latin typeface="ヒラギノ丸ゴ Pro W4" panose="020F0400000000000000" pitchFamily="34" charset="-128"/>
                  <a:ea typeface="ヒラギノ丸ゴ Pro W4" panose="020F0400000000000000" pitchFamily="34" charset="-128"/>
                </a:rPr>
                <a:t>7</a:t>
              </a:r>
            </a:p>
          </p:txBody>
        </p:sp>
        <p:sp>
          <p:nvSpPr>
            <p:cNvPr id="100" name="テキスト ボックス 99">
              <a:extLst>
                <a:ext uri="{FF2B5EF4-FFF2-40B4-BE49-F238E27FC236}">
                  <a16:creationId xmlns:a16="http://schemas.microsoft.com/office/drawing/2014/main" id="{91AC51AD-A973-437E-BAB3-9EA24CE71CB2}"/>
                </a:ext>
              </a:extLst>
            </p:cNvPr>
            <p:cNvSpPr txBox="1"/>
            <p:nvPr/>
          </p:nvSpPr>
          <p:spPr>
            <a:xfrm>
              <a:off x="2415794" y="3631003"/>
              <a:ext cx="235294" cy="261610"/>
            </a:xfrm>
            <a:prstGeom prst="rect">
              <a:avLst/>
            </a:prstGeom>
            <a:noFill/>
          </p:spPr>
          <p:txBody>
            <a:bodyPr wrap="square">
              <a:spAutoFit/>
            </a:bodyPr>
            <a:lstStyle/>
            <a:p>
              <a:r>
                <a:rPr lang="en-US" altLang="ja-JP" sz="1100">
                  <a:latin typeface="ヒラギノ丸ゴ Pro W4" panose="020F0400000000000000" pitchFamily="34" charset="-128"/>
                  <a:ea typeface="ヒラギノ丸ゴ Pro W4" panose="020F0400000000000000" pitchFamily="34" charset="-128"/>
                </a:rPr>
                <a:t>8</a:t>
              </a:r>
            </a:p>
          </p:txBody>
        </p:sp>
        <p:sp>
          <p:nvSpPr>
            <p:cNvPr id="101" name="テキスト ボックス 100">
              <a:extLst>
                <a:ext uri="{FF2B5EF4-FFF2-40B4-BE49-F238E27FC236}">
                  <a16:creationId xmlns:a16="http://schemas.microsoft.com/office/drawing/2014/main" id="{927A548E-36E3-4F68-B7BB-21AF12077063}"/>
                </a:ext>
              </a:extLst>
            </p:cNvPr>
            <p:cNvSpPr txBox="1"/>
            <p:nvPr/>
          </p:nvSpPr>
          <p:spPr>
            <a:xfrm>
              <a:off x="2716418" y="3631003"/>
              <a:ext cx="235294" cy="261610"/>
            </a:xfrm>
            <a:prstGeom prst="rect">
              <a:avLst/>
            </a:prstGeom>
            <a:noFill/>
          </p:spPr>
          <p:txBody>
            <a:bodyPr wrap="square">
              <a:spAutoFit/>
            </a:bodyPr>
            <a:lstStyle/>
            <a:p>
              <a:r>
                <a:rPr lang="en-US" altLang="ja-JP" sz="1100">
                  <a:latin typeface="ヒラギノ丸ゴ Pro W4" panose="020F0400000000000000" pitchFamily="34" charset="-128"/>
                  <a:ea typeface="ヒラギノ丸ゴ Pro W4" panose="020F0400000000000000" pitchFamily="34" charset="-128"/>
                </a:rPr>
                <a:t>9</a:t>
              </a:r>
            </a:p>
          </p:txBody>
        </p:sp>
        <p:sp>
          <p:nvSpPr>
            <p:cNvPr id="102" name="テキスト ボックス 101">
              <a:extLst>
                <a:ext uri="{FF2B5EF4-FFF2-40B4-BE49-F238E27FC236}">
                  <a16:creationId xmlns:a16="http://schemas.microsoft.com/office/drawing/2014/main" id="{14ADA2AB-7FE3-4C14-B665-3B58EC53FB9D}"/>
                </a:ext>
              </a:extLst>
            </p:cNvPr>
            <p:cNvSpPr txBox="1"/>
            <p:nvPr/>
          </p:nvSpPr>
          <p:spPr>
            <a:xfrm>
              <a:off x="2985726" y="3631003"/>
              <a:ext cx="446457" cy="261610"/>
            </a:xfrm>
            <a:prstGeom prst="rect">
              <a:avLst/>
            </a:prstGeom>
            <a:noFill/>
          </p:spPr>
          <p:txBody>
            <a:bodyPr wrap="square">
              <a:spAutoFit/>
            </a:bodyPr>
            <a:lstStyle/>
            <a:p>
              <a:r>
                <a:rPr lang="en-US" altLang="ja-JP" sz="1100">
                  <a:latin typeface="ヒラギノ丸ゴ Pro W4" panose="020F0400000000000000" pitchFamily="34" charset="-128"/>
                  <a:ea typeface="ヒラギノ丸ゴ Pro W4" panose="020F0400000000000000" pitchFamily="34" charset="-128"/>
                </a:rPr>
                <a:t>10</a:t>
              </a:r>
            </a:p>
          </p:txBody>
        </p:sp>
        <p:sp>
          <p:nvSpPr>
            <p:cNvPr id="103" name="テキスト ボックス 102">
              <a:extLst>
                <a:ext uri="{FF2B5EF4-FFF2-40B4-BE49-F238E27FC236}">
                  <a16:creationId xmlns:a16="http://schemas.microsoft.com/office/drawing/2014/main" id="{8C91D6E1-2EF4-4B9E-93DB-A6ED1FBD849A}"/>
                </a:ext>
              </a:extLst>
            </p:cNvPr>
            <p:cNvSpPr txBox="1"/>
            <p:nvPr/>
          </p:nvSpPr>
          <p:spPr>
            <a:xfrm>
              <a:off x="3288438" y="3633091"/>
              <a:ext cx="446457" cy="261610"/>
            </a:xfrm>
            <a:prstGeom prst="rect">
              <a:avLst/>
            </a:prstGeom>
            <a:noFill/>
          </p:spPr>
          <p:txBody>
            <a:bodyPr wrap="square">
              <a:spAutoFit/>
            </a:bodyPr>
            <a:lstStyle/>
            <a:p>
              <a:r>
                <a:rPr lang="en-US" altLang="ja-JP" sz="1100">
                  <a:latin typeface="ヒラギノ丸ゴ Pro W4" panose="020F0400000000000000" pitchFamily="34" charset="-128"/>
                  <a:ea typeface="ヒラギノ丸ゴ Pro W4" panose="020F0400000000000000" pitchFamily="34" charset="-128"/>
                </a:rPr>
                <a:t>11</a:t>
              </a:r>
            </a:p>
          </p:txBody>
        </p:sp>
        <p:sp>
          <p:nvSpPr>
            <p:cNvPr id="104" name="テキスト ボックス 103">
              <a:extLst>
                <a:ext uri="{FF2B5EF4-FFF2-40B4-BE49-F238E27FC236}">
                  <a16:creationId xmlns:a16="http://schemas.microsoft.com/office/drawing/2014/main" id="{642D0E7E-4359-470F-83A2-9FDAA1CE4F4D}"/>
                </a:ext>
              </a:extLst>
            </p:cNvPr>
            <p:cNvSpPr txBox="1"/>
            <p:nvPr/>
          </p:nvSpPr>
          <p:spPr>
            <a:xfrm>
              <a:off x="3607851" y="3633091"/>
              <a:ext cx="450936" cy="261610"/>
            </a:xfrm>
            <a:prstGeom prst="rect">
              <a:avLst/>
            </a:prstGeom>
            <a:noFill/>
          </p:spPr>
          <p:txBody>
            <a:bodyPr wrap="square">
              <a:spAutoFit/>
            </a:bodyPr>
            <a:lstStyle/>
            <a:p>
              <a:r>
                <a:rPr lang="en-US" altLang="ja-JP" sz="1100">
                  <a:latin typeface="ヒラギノ丸ゴ Pro W4" panose="020F0400000000000000" pitchFamily="34" charset="-128"/>
                  <a:ea typeface="ヒラギノ丸ゴ Pro W4" panose="020F0400000000000000" pitchFamily="34" charset="-128"/>
                </a:rPr>
                <a:t>12</a:t>
              </a:r>
            </a:p>
          </p:txBody>
        </p:sp>
      </p:grpSp>
      <p:sp>
        <p:nvSpPr>
          <p:cNvPr id="105" name="正方形/長方形 104">
            <a:extLst>
              <a:ext uri="{FF2B5EF4-FFF2-40B4-BE49-F238E27FC236}">
                <a16:creationId xmlns:a16="http://schemas.microsoft.com/office/drawing/2014/main" id="{1793D24E-A349-49A4-A2EA-D976DA90483C}"/>
              </a:ext>
            </a:extLst>
          </p:cNvPr>
          <p:cNvSpPr/>
          <p:nvPr/>
        </p:nvSpPr>
        <p:spPr>
          <a:xfrm>
            <a:off x="703873" y="3861709"/>
            <a:ext cx="3113772" cy="1623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5217998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四角形: 角を丸くする 37">
            <a:extLst>
              <a:ext uri="{FF2B5EF4-FFF2-40B4-BE49-F238E27FC236}">
                <a16:creationId xmlns:a16="http://schemas.microsoft.com/office/drawing/2014/main" id="{FF36D044-1C6D-497B-8D74-7FD4650F2DCF}"/>
              </a:ext>
            </a:extLst>
          </p:cNvPr>
          <p:cNvSpPr/>
          <p:nvPr/>
        </p:nvSpPr>
        <p:spPr>
          <a:xfrm>
            <a:off x="456735" y="2023833"/>
            <a:ext cx="2539475" cy="444902"/>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34" name="四角形: 角を丸くする 33">
            <a:extLst>
              <a:ext uri="{FF2B5EF4-FFF2-40B4-BE49-F238E27FC236}">
                <a16:creationId xmlns:a16="http://schemas.microsoft.com/office/drawing/2014/main" id="{E6E37233-5A1A-4E68-B32E-CB39B3ECE3B3}"/>
              </a:ext>
            </a:extLst>
          </p:cNvPr>
          <p:cNvSpPr/>
          <p:nvPr/>
        </p:nvSpPr>
        <p:spPr>
          <a:xfrm>
            <a:off x="359094" y="5780207"/>
            <a:ext cx="8504252" cy="883056"/>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13" name="四角形: 角を丸くする 12">
            <a:extLst>
              <a:ext uri="{FF2B5EF4-FFF2-40B4-BE49-F238E27FC236}">
                <a16:creationId xmlns:a16="http://schemas.microsoft.com/office/drawing/2014/main" id="{9D21708F-AC88-4EF9-BEA8-E329552EF5E5}"/>
              </a:ext>
            </a:extLst>
          </p:cNvPr>
          <p:cNvSpPr/>
          <p:nvPr/>
        </p:nvSpPr>
        <p:spPr>
          <a:xfrm>
            <a:off x="3843003" y="1093784"/>
            <a:ext cx="4609574" cy="1031315"/>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2" name="タイトル 1">
            <a:extLst>
              <a:ext uri="{FF2B5EF4-FFF2-40B4-BE49-F238E27FC236}">
                <a16:creationId xmlns:a16="http://schemas.microsoft.com/office/drawing/2014/main" id="{2C63886D-FCE7-4FAF-9931-978A4A0A2A71}"/>
              </a:ext>
            </a:extLst>
          </p:cNvPr>
          <p:cNvSpPr>
            <a:spLocks noGrp="1"/>
          </p:cNvSpPr>
          <p:nvPr>
            <p:ph type="title"/>
          </p:nvPr>
        </p:nvSpPr>
        <p:spPr/>
        <p:txBody>
          <a:bodyPr/>
          <a:lstStyle/>
          <a:p>
            <a:r>
              <a:rPr kumimoji="1" lang="ja-JP" altLang="en-US"/>
              <a:t>研究背景</a:t>
            </a:r>
          </a:p>
        </p:txBody>
      </p:sp>
      <p:sp>
        <p:nvSpPr>
          <p:cNvPr id="4" name="スライド番号プレースホルダー 3">
            <a:extLst>
              <a:ext uri="{FF2B5EF4-FFF2-40B4-BE49-F238E27FC236}">
                <a16:creationId xmlns:a16="http://schemas.microsoft.com/office/drawing/2014/main" id="{80130E3D-E324-4126-B3CF-9B49131EE15A}"/>
              </a:ext>
            </a:extLst>
          </p:cNvPr>
          <p:cNvSpPr>
            <a:spLocks noGrp="1"/>
          </p:cNvSpPr>
          <p:nvPr>
            <p:ph type="sldNum" sz="quarter" idx="12"/>
          </p:nvPr>
        </p:nvSpPr>
        <p:spPr/>
        <p:txBody>
          <a:bodyPr/>
          <a:lstStyle/>
          <a:p>
            <a:endParaRPr kumimoji="1" lang="ja-JP" altLang="en-US"/>
          </a:p>
        </p:txBody>
      </p:sp>
      <p:sp>
        <p:nvSpPr>
          <p:cNvPr id="5" name="テキスト ボックス 4">
            <a:extLst>
              <a:ext uri="{FF2B5EF4-FFF2-40B4-BE49-F238E27FC236}">
                <a16:creationId xmlns:a16="http://schemas.microsoft.com/office/drawing/2014/main" id="{25BD136C-68B8-4ED3-BCD7-7946C5AC5A5B}"/>
              </a:ext>
            </a:extLst>
          </p:cNvPr>
          <p:cNvSpPr txBox="1"/>
          <p:nvPr/>
        </p:nvSpPr>
        <p:spPr>
          <a:xfrm>
            <a:off x="480118" y="2553977"/>
            <a:ext cx="5510548" cy="721223"/>
          </a:xfrm>
          <a:prstGeom prst="rect">
            <a:avLst/>
          </a:prstGeom>
          <a:noFill/>
        </p:spPr>
        <p:txBody>
          <a:bodyPr wrap="square" rtlCol="0">
            <a:spAutoFit/>
          </a:bodyPr>
          <a:lstStyle/>
          <a:p>
            <a:pPr defTabSz="685800">
              <a:lnSpc>
                <a:spcPct val="90000"/>
              </a:lnSpc>
              <a:spcBef>
                <a:spcPts val="750"/>
              </a:spcBef>
              <a:defRPr/>
            </a:pPr>
            <a:r>
              <a:rPr lang="en-US" altLang="ja-JP">
                <a:solidFill>
                  <a:prstClr val="black"/>
                </a:solidFill>
                <a:latin typeface="ヒラギノ丸ゴ Pro W4" panose="020F0400000000000000" pitchFamily="34" charset="-128"/>
                <a:ea typeface="ヒラギノ丸ゴ Pro W4" panose="020F0400000000000000" pitchFamily="34" charset="-128"/>
              </a:rPr>
              <a:t>2009</a:t>
            </a:r>
            <a:r>
              <a:rPr lang="ja-JP" altLang="en-US">
                <a:solidFill>
                  <a:prstClr val="black"/>
                </a:solidFill>
                <a:latin typeface="ヒラギノ丸ゴ Pro W4" panose="020F0400000000000000" pitchFamily="34" charset="-128"/>
                <a:ea typeface="ヒラギノ丸ゴ Pro W4" panose="020F0400000000000000" pitchFamily="34" charset="-128"/>
              </a:rPr>
              <a:t>～</a:t>
            </a:r>
            <a:r>
              <a:rPr lang="en-US" altLang="ja-JP">
                <a:solidFill>
                  <a:prstClr val="black"/>
                </a:solidFill>
                <a:latin typeface="ヒラギノ丸ゴ Pro W4" panose="020F0400000000000000" pitchFamily="34" charset="-128"/>
                <a:ea typeface="ヒラギノ丸ゴ Pro W4" panose="020F0400000000000000" pitchFamily="34" charset="-128"/>
              </a:rPr>
              <a:t>2012</a:t>
            </a:r>
            <a:r>
              <a:rPr lang="ja-JP" altLang="en-US">
                <a:solidFill>
                  <a:prstClr val="black"/>
                </a:solidFill>
                <a:latin typeface="ヒラギノ丸ゴ Pro W4" panose="020F0400000000000000" pitchFamily="34" charset="-128"/>
                <a:ea typeface="ヒラギノ丸ゴ Pro W4" panose="020F0400000000000000" pitchFamily="34" charset="-128"/>
              </a:rPr>
              <a:t>年の平均的な落雷分布</a:t>
            </a:r>
            <a:endParaRPr lang="en-US" altLang="ja-JP">
              <a:solidFill>
                <a:prstClr val="black"/>
              </a:solidFill>
              <a:latin typeface="ヒラギノ丸ゴ Pro W4" panose="020F0400000000000000" pitchFamily="34" charset="-128"/>
              <a:ea typeface="ヒラギノ丸ゴ Pro W4" panose="020F0400000000000000" pitchFamily="34" charset="-128"/>
            </a:endParaRPr>
          </a:p>
          <a:p>
            <a:pPr defTabSz="685800">
              <a:lnSpc>
                <a:spcPct val="90000"/>
              </a:lnSpc>
              <a:spcBef>
                <a:spcPts val="750"/>
              </a:spcBef>
              <a:defRPr/>
            </a:pPr>
            <a:r>
              <a:rPr lang="ja-JP" altLang="en-US">
                <a:solidFill>
                  <a:prstClr val="black"/>
                </a:solidFill>
                <a:latin typeface="ヒラギノ丸ゴ Pro W4" panose="020F0400000000000000" pitchFamily="34" charset="-128"/>
                <a:ea typeface="ヒラギノ丸ゴ Pro W4" panose="020F0400000000000000" pitchFamily="34" charset="-128"/>
              </a:rPr>
              <a:t>黒潮流域に沿って落雷が発生</a:t>
            </a:r>
            <a:r>
              <a:rPr lang="en-US" altLang="ja-JP" sz="2000">
                <a:solidFill>
                  <a:prstClr val="black"/>
                </a:solidFill>
                <a:latin typeface="ヒラギノ丸ゴ Pro W4" panose="020F0400000000000000" pitchFamily="34" charset="-128"/>
                <a:ea typeface="ヒラギノ丸ゴ Pro W4" panose="020F0400000000000000" pitchFamily="34" charset="-128"/>
              </a:rPr>
              <a:t>	</a:t>
            </a:r>
            <a:r>
              <a:rPr lang="en-US" altLang="ja-JP" sz="1600">
                <a:solidFill>
                  <a:prstClr val="black"/>
                </a:solidFill>
                <a:latin typeface="ヒラギノ丸ゴ Pro W4" panose="020F0400000000000000" pitchFamily="34" charset="-128"/>
                <a:ea typeface="ヒラギノ丸ゴ Pro W4" panose="020F0400000000000000" pitchFamily="34" charset="-128"/>
              </a:rPr>
              <a:t>Iwasaki(2014</a:t>
            </a:r>
            <a:r>
              <a:rPr lang="ja-JP" altLang="en-US" sz="1600">
                <a:solidFill>
                  <a:prstClr val="black"/>
                </a:solidFill>
                <a:latin typeface="ヒラギノ丸ゴ Pro W4" panose="020F0400000000000000" pitchFamily="34" charset="-128"/>
                <a:ea typeface="ヒラギノ丸ゴ Pro W4" panose="020F0400000000000000" pitchFamily="34" charset="-128"/>
              </a:rPr>
              <a:t>） 　</a:t>
            </a:r>
            <a:endParaRPr lang="en-US" altLang="ja-JP" sz="1600">
              <a:solidFill>
                <a:prstClr val="black"/>
              </a:solidFill>
              <a:latin typeface="ヒラギノ丸ゴ Pro W4" panose="020F0400000000000000" pitchFamily="34" charset="-128"/>
              <a:ea typeface="ヒラギノ丸ゴ Pro W4" panose="020F0400000000000000" pitchFamily="34" charset="-128"/>
            </a:endParaRPr>
          </a:p>
        </p:txBody>
      </p:sp>
      <p:sp>
        <p:nvSpPr>
          <p:cNvPr id="6" name="テキスト ボックス 5">
            <a:extLst>
              <a:ext uri="{FF2B5EF4-FFF2-40B4-BE49-F238E27FC236}">
                <a16:creationId xmlns:a16="http://schemas.microsoft.com/office/drawing/2014/main" id="{97EFDDC7-0F48-4F25-888C-E0105CBA84E5}"/>
              </a:ext>
            </a:extLst>
          </p:cNvPr>
          <p:cNvSpPr txBox="1"/>
          <p:nvPr/>
        </p:nvSpPr>
        <p:spPr>
          <a:xfrm>
            <a:off x="312029" y="1226052"/>
            <a:ext cx="2901818" cy="369332"/>
          </a:xfrm>
          <a:prstGeom prst="rect">
            <a:avLst/>
          </a:prstGeom>
          <a:noFill/>
        </p:spPr>
        <p:txBody>
          <a:bodyPr wrap="square" rtlCol="0">
            <a:spAutoFit/>
          </a:bodyPr>
          <a:lstStyle/>
          <a:p>
            <a:pPr defTabSz="685800">
              <a:lnSpc>
                <a:spcPct val="90000"/>
              </a:lnSpc>
              <a:spcBef>
                <a:spcPts val="750"/>
              </a:spcBef>
              <a:defRPr/>
            </a:pPr>
            <a:r>
              <a:rPr lang="ja-JP" altLang="en-US" sz="2000">
                <a:solidFill>
                  <a:prstClr val="black"/>
                </a:solidFill>
                <a:latin typeface="ヒラギノ丸ゴ Pro W4" panose="020F0400000000000000" pitchFamily="34" charset="-128"/>
                <a:ea typeface="ヒラギノ丸ゴ Pro W4" panose="020F0400000000000000" pitchFamily="34" charset="-128"/>
              </a:rPr>
              <a:t>・ほとんどが事例解析</a:t>
            </a:r>
            <a:endParaRPr lang="en-US" altLang="ja-JP" sz="2000">
              <a:solidFill>
                <a:prstClr val="black"/>
              </a:solidFill>
              <a:latin typeface="ヒラギノ丸ゴ Pro W4" panose="020F0400000000000000" pitchFamily="34" charset="-128"/>
              <a:ea typeface="ヒラギノ丸ゴ Pro W4" panose="020F0400000000000000" pitchFamily="34" charset="-128"/>
            </a:endParaRPr>
          </a:p>
        </p:txBody>
      </p:sp>
      <p:sp>
        <p:nvSpPr>
          <p:cNvPr id="7" name="テキスト ボックス 6">
            <a:extLst>
              <a:ext uri="{FF2B5EF4-FFF2-40B4-BE49-F238E27FC236}">
                <a16:creationId xmlns:a16="http://schemas.microsoft.com/office/drawing/2014/main" id="{B0C8375A-F699-40D9-B30C-77822A95CC05}"/>
              </a:ext>
            </a:extLst>
          </p:cNvPr>
          <p:cNvSpPr txBox="1"/>
          <p:nvPr/>
        </p:nvSpPr>
        <p:spPr>
          <a:xfrm>
            <a:off x="312029" y="1594528"/>
            <a:ext cx="2404277" cy="369332"/>
          </a:xfrm>
          <a:prstGeom prst="rect">
            <a:avLst/>
          </a:prstGeom>
          <a:noFill/>
        </p:spPr>
        <p:txBody>
          <a:bodyPr wrap="square" rtlCol="0">
            <a:spAutoFit/>
          </a:bodyPr>
          <a:lstStyle/>
          <a:p>
            <a:pPr defTabSz="685800">
              <a:lnSpc>
                <a:spcPct val="90000"/>
              </a:lnSpc>
              <a:spcBef>
                <a:spcPts val="750"/>
              </a:spcBef>
              <a:defRPr/>
            </a:pPr>
            <a:r>
              <a:rPr lang="ja-JP" altLang="en-US" sz="2000">
                <a:solidFill>
                  <a:prstClr val="black"/>
                </a:solidFill>
                <a:latin typeface="ヒラギノ丸ゴ Pro W4" panose="020F0400000000000000" pitchFamily="34" charset="-128"/>
                <a:ea typeface="ヒラギノ丸ゴ Pro W4" panose="020F0400000000000000" pitchFamily="34" charset="-128"/>
              </a:rPr>
              <a:t>・その対象は陸上 　</a:t>
            </a:r>
            <a:endParaRPr lang="en-US" altLang="ja-JP" sz="2000">
              <a:solidFill>
                <a:prstClr val="black"/>
              </a:solidFill>
              <a:latin typeface="ヒラギノ丸ゴ Pro W4" panose="020F0400000000000000" pitchFamily="34" charset="-128"/>
              <a:ea typeface="ヒラギノ丸ゴ Pro W4" panose="020F0400000000000000" pitchFamily="34" charset="-128"/>
            </a:endParaRPr>
          </a:p>
        </p:txBody>
      </p:sp>
      <p:sp>
        <p:nvSpPr>
          <p:cNvPr id="8" name="テキスト ボックス 7">
            <a:extLst>
              <a:ext uri="{FF2B5EF4-FFF2-40B4-BE49-F238E27FC236}">
                <a16:creationId xmlns:a16="http://schemas.microsoft.com/office/drawing/2014/main" id="{EDC4084C-C032-42C1-8C88-770C91B23C7E}"/>
              </a:ext>
            </a:extLst>
          </p:cNvPr>
          <p:cNvSpPr txBox="1"/>
          <p:nvPr/>
        </p:nvSpPr>
        <p:spPr>
          <a:xfrm>
            <a:off x="3844229" y="1609442"/>
            <a:ext cx="3424012" cy="369332"/>
          </a:xfrm>
          <a:prstGeom prst="rect">
            <a:avLst/>
          </a:prstGeom>
          <a:noFill/>
        </p:spPr>
        <p:txBody>
          <a:bodyPr wrap="square" rtlCol="0">
            <a:spAutoFit/>
          </a:bodyPr>
          <a:lstStyle/>
          <a:p>
            <a:pPr defTabSz="685800">
              <a:lnSpc>
                <a:spcPct val="90000"/>
              </a:lnSpc>
              <a:spcBef>
                <a:spcPts val="750"/>
              </a:spcBef>
              <a:defRPr/>
            </a:pPr>
            <a:r>
              <a:rPr lang="ja-JP" altLang="en-US" sz="2000">
                <a:solidFill>
                  <a:prstClr val="black"/>
                </a:solidFill>
                <a:latin typeface="ヒラギノ丸ゴ Pro W4" panose="020F0400000000000000" pitchFamily="34" charset="-128"/>
                <a:ea typeface="ヒラギノ丸ゴ Pro W4" panose="020F0400000000000000" pitchFamily="34" charset="-128"/>
              </a:rPr>
              <a:t>②海上を見たものは少ない　</a:t>
            </a:r>
            <a:endParaRPr lang="en-US" altLang="ja-JP" sz="2000">
              <a:solidFill>
                <a:prstClr val="black"/>
              </a:solidFill>
              <a:latin typeface="ヒラギノ丸ゴ Pro W4" panose="020F0400000000000000" pitchFamily="34" charset="-128"/>
              <a:ea typeface="ヒラギノ丸ゴ Pro W4" panose="020F0400000000000000" pitchFamily="34" charset="-128"/>
            </a:endParaRPr>
          </a:p>
        </p:txBody>
      </p:sp>
      <p:sp>
        <p:nvSpPr>
          <p:cNvPr id="9" name="四角形: 角を丸くする 8">
            <a:extLst>
              <a:ext uri="{FF2B5EF4-FFF2-40B4-BE49-F238E27FC236}">
                <a16:creationId xmlns:a16="http://schemas.microsoft.com/office/drawing/2014/main" id="{74E38C7A-FAD7-40FF-B086-2BAE25A7C255}"/>
              </a:ext>
            </a:extLst>
          </p:cNvPr>
          <p:cNvSpPr/>
          <p:nvPr/>
        </p:nvSpPr>
        <p:spPr>
          <a:xfrm>
            <a:off x="399440" y="807846"/>
            <a:ext cx="3063183" cy="402247"/>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000">
              <a:latin typeface="Meiryo" panose="020B0604030504040204" pitchFamily="34" charset="-128"/>
              <a:ea typeface="Meiryo" panose="020B0604030504040204" pitchFamily="34" charset="-128"/>
            </a:endParaRPr>
          </a:p>
        </p:txBody>
      </p:sp>
      <p:sp>
        <p:nvSpPr>
          <p:cNvPr id="10" name="テキスト ボックス 9">
            <a:extLst>
              <a:ext uri="{FF2B5EF4-FFF2-40B4-BE49-F238E27FC236}">
                <a16:creationId xmlns:a16="http://schemas.microsoft.com/office/drawing/2014/main" id="{199765D6-EC64-4440-8256-1B6200813BA1}"/>
              </a:ext>
            </a:extLst>
          </p:cNvPr>
          <p:cNvSpPr txBox="1"/>
          <p:nvPr/>
        </p:nvSpPr>
        <p:spPr>
          <a:xfrm>
            <a:off x="446505" y="840761"/>
            <a:ext cx="3271611" cy="369332"/>
          </a:xfrm>
          <a:prstGeom prst="rect">
            <a:avLst/>
          </a:prstGeom>
          <a:noFill/>
        </p:spPr>
        <p:txBody>
          <a:bodyPr wrap="square" rtlCol="0">
            <a:spAutoFit/>
          </a:bodyPr>
          <a:lstStyle/>
          <a:p>
            <a:pPr defTabSz="685800">
              <a:lnSpc>
                <a:spcPct val="90000"/>
              </a:lnSpc>
              <a:spcBef>
                <a:spcPts val="750"/>
              </a:spcBef>
              <a:defRPr/>
            </a:pPr>
            <a:r>
              <a:rPr lang="ja-JP" altLang="en-US" sz="2000">
                <a:solidFill>
                  <a:schemeClr val="bg1"/>
                </a:solidFill>
                <a:latin typeface="ヒラギノ丸ゴ Pro W4" panose="020F0400000000000000" pitchFamily="34" charset="-128"/>
                <a:ea typeface="ヒラギノ丸ゴ Pro W4" panose="020F0400000000000000" pitchFamily="34" charset="-128"/>
              </a:rPr>
              <a:t>落雷の先行研究について　</a:t>
            </a:r>
            <a:endParaRPr lang="en-US" altLang="ja-JP" sz="2000">
              <a:solidFill>
                <a:schemeClr val="bg1"/>
              </a:solidFill>
              <a:latin typeface="ヒラギノ丸ゴ Pro W4" panose="020F0400000000000000" pitchFamily="34" charset="-128"/>
              <a:ea typeface="ヒラギノ丸ゴ Pro W4" panose="020F0400000000000000" pitchFamily="34" charset="-128"/>
            </a:endParaRPr>
          </a:p>
        </p:txBody>
      </p:sp>
      <p:sp>
        <p:nvSpPr>
          <p:cNvPr id="11" name="テキスト ボックス 10">
            <a:extLst>
              <a:ext uri="{FF2B5EF4-FFF2-40B4-BE49-F238E27FC236}">
                <a16:creationId xmlns:a16="http://schemas.microsoft.com/office/drawing/2014/main" id="{269A996B-5B43-4696-B6C3-4A292D0C60CC}"/>
              </a:ext>
            </a:extLst>
          </p:cNvPr>
          <p:cNvSpPr txBox="1"/>
          <p:nvPr/>
        </p:nvSpPr>
        <p:spPr>
          <a:xfrm>
            <a:off x="3843003" y="1240110"/>
            <a:ext cx="4672347" cy="369332"/>
          </a:xfrm>
          <a:prstGeom prst="rect">
            <a:avLst/>
          </a:prstGeom>
          <a:noFill/>
        </p:spPr>
        <p:txBody>
          <a:bodyPr wrap="square" rtlCol="0">
            <a:spAutoFit/>
          </a:bodyPr>
          <a:lstStyle/>
          <a:p>
            <a:pPr defTabSz="685800">
              <a:lnSpc>
                <a:spcPct val="90000"/>
              </a:lnSpc>
              <a:spcBef>
                <a:spcPts val="750"/>
              </a:spcBef>
              <a:defRPr/>
            </a:pPr>
            <a:r>
              <a:rPr lang="ja-JP" altLang="en-US" sz="2000">
                <a:solidFill>
                  <a:prstClr val="black"/>
                </a:solidFill>
                <a:latin typeface="ヒラギノ丸ゴ Pro W4" panose="020F0400000000000000" pitchFamily="34" charset="-128"/>
                <a:ea typeface="ヒラギノ丸ゴ Pro W4" panose="020F0400000000000000" pitchFamily="34" charset="-128"/>
              </a:rPr>
              <a:t>①気候学的な視点で見たものは少ない 　</a:t>
            </a:r>
            <a:endParaRPr lang="en-US" altLang="ja-JP" sz="2000">
              <a:solidFill>
                <a:prstClr val="black"/>
              </a:solidFill>
              <a:latin typeface="ヒラギノ丸ゴ Pro W4" panose="020F0400000000000000" pitchFamily="34" charset="-128"/>
              <a:ea typeface="ヒラギノ丸ゴ Pro W4" panose="020F0400000000000000" pitchFamily="34" charset="-128"/>
            </a:endParaRPr>
          </a:p>
        </p:txBody>
      </p:sp>
      <p:sp>
        <p:nvSpPr>
          <p:cNvPr id="12" name="矢印: 下 11">
            <a:extLst>
              <a:ext uri="{FF2B5EF4-FFF2-40B4-BE49-F238E27FC236}">
                <a16:creationId xmlns:a16="http://schemas.microsoft.com/office/drawing/2014/main" id="{B6846393-6B28-4588-A975-1A18D969C00E}"/>
              </a:ext>
            </a:extLst>
          </p:cNvPr>
          <p:cNvSpPr/>
          <p:nvPr/>
        </p:nvSpPr>
        <p:spPr>
          <a:xfrm rot="16200000">
            <a:off x="3268089" y="1270515"/>
            <a:ext cx="412047" cy="606166"/>
          </a:xfrm>
          <a:prstGeom prst="down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テキスト ボックス 17">
            <a:extLst>
              <a:ext uri="{FF2B5EF4-FFF2-40B4-BE49-F238E27FC236}">
                <a16:creationId xmlns:a16="http://schemas.microsoft.com/office/drawing/2014/main" id="{84412025-2F14-4832-8D17-7174FEF4F1B9}"/>
              </a:ext>
            </a:extLst>
          </p:cNvPr>
          <p:cNvSpPr txBox="1"/>
          <p:nvPr/>
        </p:nvSpPr>
        <p:spPr>
          <a:xfrm>
            <a:off x="480117" y="2073129"/>
            <a:ext cx="2587936" cy="369332"/>
          </a:xfrm>
          <a:prstGeom prst="rect">
            <a:avLst/>
          </a:prstGeom>
          <a:noFill/>
        </p:spPr>
        <p:txBody>
          <a:bodyPr wrap="square" rtlCol="0">
            <a:spAutoFit/>
          </a:bodyPr>
          <a:lstStyle/>
          <a:p>
            <a:pPr defTabSz="685800">
              <a:lnSpc>
                <a:spcPct val="90000"/>
              </a:lnSpc>
              <a:spcBef>
                <a:spcPts val="750"/>
              </a:spcBef>
              <a:defRPr/>
            </a:pPr>
            <a:r>
              <a:rPr lang="ja-JP" altLang="en-US" sz="2000">
                <a:latin typeface="ヒラギノ丸ゴ Pro W4" panose="020F0400000000000000" pitchFamily="34" charset="-128"/>
                <a:ea typeface="ヒラギノ丸ゴ Pro W4" panose="020F0400000000000000" pitchFamily="34" charset="-128"/>
              </a:rPr>
              <a:t>①②を考慮した研究 　</a:t>
            </a:r>
            <a:endParaRPr lang="en-US" altLang="ja-JP" sz="2000">
              <a:latin typeface="ヒラギノ丸ゴ Pro W4" panose="020F0400000000000000" pitchFamily="34" charset="-128"/>
              <a:ea typeface="ヒラギノ丸ゴ Pro W4" panose="020F0400000000000000" pitchFamily="34" charset="-128"/>
            </a:endParaRPr>
          </a:p>
        </p:txBody>
      </p:sp>
      <p:sp>
        <p:nvSpPr>
          <p:cNvPr id="19" name="四角形: 角を丸くする 18">
            <a:extLst>
              <a:ext uri="{FF2B5EF4-FFF2-40B4-BE49-F238E27FC236}">
                <a16:creationId xmlns:a16="http://schemas.microsoft.com/office/drawing/2014/main" id="{EE53B839-CBAF-4B7E-ADAD-F4A097D62AAA}"/>
              </a:ext>
            </a:extLst>
          </p:cNvPr>
          <p:cNvSpPr/>
          <p:nvPr/>
        </p:nvSpPr>
        <p:spPr>
          <a:xfrm>
            <a:off x="480118" y="2472478"/>
            <a:ext cx="5167647" cy="859983"/>
          </a:xfrm>
          <a:prstGeom prst="round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四角形: 角を丸くする 24">
            <a:extLst>
              <a:ext uri="{FF2B5EF4-FFF2-40B4-BE49-F238E27FC236}">
                <a16:creationId xmlns:a16="http://schemas.microsoft.com/office/drawing/2014/main" id="{3A302FAA-9303-4056-898E-663CD6047675}"/>
              </a:ext>
            </a:extLst>
          </p:cNvPr>
          <p:cNvSpPr/>
          <p:nvPr/>
        </p:nvSpPr>
        <p:spPr>
          <a:xfrm>
            <a:off x="453228" y="3564168"/>
            <a:ext cx="1503323" cy="402247"/>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000">
              <a:latin typeface="Meiryo" panose="020B0604030504040204" pitchFamily="34" charset="-128"/>
              <a:ea typeface="Meiryo" panose="020B0604030504040204" pitchFamily="34" charset="-128"/>
            </a:endParaRPr>
          </a:p>
        </p:txBody>
      </p:sp>
      <p:sp>
        <p:nvSpPr>
          <p:cNvPr id="26" name="テキスト ボックス 25">
            <a:extLst>
              <a:ext uri="{FF2B5EF4-FFF2-40B4-BE49-F238E27FC236}">
                <a16:creationId xmlns:a16="http://schemas.microsoft.com/office/drawing/2014/main" id="{2757CDC6-8A22-4BCF-8BAD-75C4AB4CAB7A}"/>
              </a:ext>
            </a:extLst>
          </p:cNvPr>
          <p:cNvSpPr txBox="1"/>
          <p:nvPr/>
        </p:nvSpPr>
        <p:spPr>
          <a:xfrm>
            <a:off x="453227" y="3593340"/>
            <a:ext cx="1700547" cy="369332"/>
          </a:xfrm>
          <a:prstGeom prst="rect">
            <a:avLst/>
          </a:prstGeom>
          <a:noFill/>
        </p:spPr>
        <p:txBody>
          <a:bodyPr wrap="square" rtlCol="0">
            <a:spAutoFit/>
          </a:bodyPr>
          <a:lstStyle/>
          <a:p>
            <a:pPr defTabSz="685800">
              <a:lnSpc>
                <a:spcPct val="90000"/>
              </a:lnSpc>
              <a:spcBef>
                <a:spcPts val="750"/>
              </a:spcBef>
              <a:defRPr/>
            </a:pPr>
            <a:r>
              <a:rPr lang="ja-JP" altLang="en-US" sz="2000">
                <a:solidFill>
                  <a:schemeClr val="bg1"/>
                </a:solidFill>
                <a:latin typeface="ヒラギノ丸ゴ Pro W4" panose="020F0400000000000000" pitchFamily="34" charset="-128"/>
                <a:ea typeface="ヒラギノ丸ゴ Pro W4" panose="020F0400000000000000" pitchFamily="34" charset="-128"/>
              </a:rPr>
              <a:t>黒潮大蛇行　</a:t>
            </a:r>
            <a:endParaRPr lang="en-US" altLang="ja-JP" sz="2000">
              <a:solidFill>
                <a:schemeClr val="bg1"/>
              </a:solidFill>
              <a:latin typeface="ヒラギノ丸ゴ Pro W4" panose="020F0400000000000000" pitchFamily="34" charset="-128"/>
              <a:ea typeface="ヒラギノ丸ゴ Pro W4" panose="020F0400000000000000" pitchFamily="34" charset="-128"/>
            </a:endParaRPr>
          </a:p>
        </p:txBody>
      </p:sp>
      <p:sp>
        <p:nvSpPr>
          <p:cNvPr id="27" name="テキスト ボックス 26">
            <a:extLst>
              <a:ext uri="{FF2B5EF4-FFF2-40B4-BE49-F238E27FC236}">
                <a16:creationId xmlns:a16="http://schemas.microsoft.com/office/drawing/2014/main" id="{36121AD6-795E-4610-B775-49003B9BF479}"/>
              </a:ext>
            </a:extLst>
          </p:cNvPr>
          <p:cNvSpPr txBox="1"/>
          <p:nvPr/>
        </p:nvSpPr>
        <p:spPr>
          <a:xfrm>
            <a:off x="312029" y="4002288"/>
            <a:ext cx="4259971" cy="369332"/>
          </a:xfrm>
          <a:prstGeom prst="rect">
            <a:avLst/>
          </a:prstGeom>
          <a:noFill/>
        </p:spPr>
        <p:txBody>
          <a:bodyPr wrap="square" rtlCol="0">
            <a:spAutoFit/>
          </a:bodyPr>
          <a:lstStyle/>
          <a:p>
            <a:pPr defTabSz="685800">
              <a:lnSpc>
                <a:spcPct val="90000"/>
              </a:lnSpc>
              <a:spcBef>
                <a:spcPts val="750"/>
              </a:spcBef>
              <a:defRPr/>
            </a:pPr>
            <a:r>
              <a:rPr lang="ja-JP" altLang="en-US" sz="2000">
                <a:solidFill>
                  <a:prstClr val="black"/>
                </a:solidFill>
                <a:latin typeface="ヒラギノ丸ゴ Pro W4" panose="020F0400000000000000" pitchFamily="34" charset="-128"/>
                <a:ea typeface="ヒラギノ丸ゴ Pro W4" panose="020F0400000000000000" pitchFamily="34" charset="-128"/>
              </a:rPr>
              <a:t>・海面水温を変動させ，大気に影響　</a:t>
            </a:r>
            <a:endParaRPr lang="en-US" altLang="ja-JP" sz="2000">
              <a:solidFill>
                <a:prstClr val="black"/>
              </a:solidFill>
              <a:latin typeface="ヒラギノ丸ゴ Pro W4" panose="020F0400000000000000" pitchFamily="34" charset="-128"/>
              <a:ea typeface="ヒラギノ丸ゴ Pro W4" panose="020F0400000000000000" pitchFamily="34" charset="-128"/>
            </a:endParaRPr>
          </a:p>
        </p:txBody>
      </p:sp>
      <p:sp>
        <p:nvSpPr>
          <p:cNvPr id="28" name="テキスト ボックス 27">
            <a:extLst>
              <a:ext uri="{FF2B5EF4-FFF2-40B4-BE49-F238E27FC236}">
                <a16:creationId xmlns:a16="http://schemas.microsoft.com/office/drawing/2014/main" id="{6A79E39D-AE69-4314-96D2-EE4FAB682A52}"/>
              </a:ext>
            </a:extLst>
          </p:cNvPr>
          <p:cNvSpPr txBox="1"/>
          <p:nvPr/>
        </p:nvSpPr>
        <p:spPr>
          <a:xfrm>
            <a:off x="312029" y="4766165"/>
            <a:ext cx="8729982" cy="369332"/>
          </a:xfrm>
          <a:prstGeom prst="rect">
            <a:avLst/>
          </a:prstGeom>
          <a:noFill/>
        </p:spPr>
        <p:txBody>
          <a:bodyPr wrap="square" rtlCol="0">
            <a:spAutoFit/>
          </a:bodyPr>
          <a:lstStyle/>
          <a:p>
            <a:pPr defTabSz="685800">
              <a:lnSpc>
                <a:spcPct val="90000"/>
              </a:lnSpc>
              <a:spcBef>
                <a:spcPts val="750"/>
              </a:spcBef>
              <a:defRPr/>
            </a:pPr>
            <a:r>
              <a:rPr lang="ja-JP" altLang="en-US" sz="2000">
                <a:solidFill>
                  <a:prstClr val="black"/>
                </a:solidFill>
                <a:latin typeface="ヒラギノ丸ゴ Pro W4" panose="020F0400000000000000" pitchFamily="34" charset="-128"/>
                <a:ea typeface="ヒラギノ丸ゴ Pro W4" panose="020F0400000000000000" pitchFamily="34" charset="-128"/>
              </a:rPr>
              <a:t>・異常気象の一要因　関東の夏を猛暑に   </a:t>
            </a:r>
            <a:r>
              <a:rPr lang="en-US" altLang="ja-JP" sz="1600">
                <a:solidFill>
                  <a:prstClr val="black"/>
                </a:solidFill>
                <a:latin typeface="ヒラギノ丸ゴ Pro W4" panose="020F0400000000000000" pitchFamily="34" charset="-128"/>
                <a:ea typeface="ヒラギノ丸ゴ Pro W4" panose="020F0400000000000000" pitchFamily="34" charset="-128"/>
              </a:rPr>
              <a:t>Sugimoto et</a:t>
            </a:r>
            <a:r>
              <a:rPr lang="ja-JP" altLang="en-US" sz="1600">
                <a:solidFill>
                  <a:prstClr val="black"/>
                </a:solidFill>
                <a:latin typeface="ヒラギノ丸ゴ Pro W4" panose="020F0400000000000000" pitchFamily="34" charset="-128"/>
                <a:ea typeface="ヒラギノ丸ゴ Pro W4" panose="020F0400000000000000" pitchFamily="34" charset="-128"/>
              </a:rPr>
              <a:t> </a:t>
            </a:r>
            <a:r>
              <a:rPr lang="en-US" altLang="ja-JP" sz="1600">
                <a:solidFill>
                  <a:prstClr val="black"/>
                </a:solidFill>
                <a:latin typeface="ヒラギノ丸ゴ Pro W4" panose="020F0400000000000000" pitchFamily="34" charset="-128"/>
                <a:ea typeface="ヒラギノ丸ゴ Pro W4" panose="020F0400000000000000" pitchFamily="34" charset="-128"/>
              </a:rPr>
              <a:t>al.(2021)</a:t>
            </a:r>
            <a:r>
              <a:rPr lang="ja-JP" altLang="en-US" sz="2000">
                <a:solidFill>
                  <a:prstClr val="black"/>
                </a:solidFill>
                <a:latin typeface="ヒラギノ丸ゴ Pro W4" panose="020F0400000000000000" pitchFamily="34" charset="-128"/>
                <a:ea typeface="ヒラギノ丸ゴ Pro W4" panose="020F0400000000000000" pitchFamily="34" charset="-128"/>
              </a:rPr>
              <a:t>　</a:t>
            </a:r>
            <a:endParaRPr lang="en-US" altLang="ja-JP" sz="2000">
              <a:solidFill>
                <a:prstClr val="black"/>
              </a:solidFill>
              <a:latin typeface="ヒラギノ丸ゴ Pro W4" panose="020F0400000000000000" pitchFamily="34" charset="-128"/>
              <a:ea typeface="ヒラギノ丸ゴ Pro W4" panose="020F0400000000000000" pitchFamily="34" charset="-128"/>
            </a:endParaRPr>
          </a:p>
        </p:txBody>
      </p:sp>
      <p:sp>
        <p:nvSpPr>
          <p:cNvPr id="31" name="矢印: 下 30">
            <a:extLst>
              <a:ext uri="{FF2B5EF4-FFF2-40B4-BE49-F238E27FC236}">
                <a16:creationId xmlns:a16="http://schemas.microsoft.com/office/drawing/2014/main" id="{894E533C-020E-480B-AC3D-1739C9857DBE}"/>
              </a:ext>
            </a:extLst>
          </p:cNvPr>
          <p:cNvSpPr/>
          <p:nvPr/>
        </p:nvSpPr>
        <p:spPr>
          <a:xfrm>
            <a:off x="4309864" y="5241460"/>
            <a:ext cx="602712" cy="456617"/>
          </a:xfrm>
          <a:prstGeom prst="downArrow">
            <a:avLst>
              <a:gd name="adj1" fmla="val 50000"/>
              <a:gd name="adj2" fmla="val 4673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テキスト ボックス 31">
            <a:extLst>
              <a:ext uri="{FF2B5EF4-FFF2-40B4-BE49-F238E27FC236}">
                <a16:creationId xmlns:a16="http://schemas.microsoft.com/office/drawing/2014/main" id="{22E98DD7-9963-450B-A3A6-35836195FFDE}"/>
              </a:ext>
            </a:extLst>
          </p:cNvPr>
          <p:cNvSpPr txBox="1"/>
          <p:nvPr/>
        </p:nvSpPr>
        <p:spPr>
          <a:xfrm>
            <a:off x="4955495" y="5285102"/>
            <a:ext cx="2070342" cy="369332"/>
          </a:xfrm>
          <a:prstGeom prst="rect">
            <a:avLst/>
          </a:prstGeom>
          <a:noFill/>
        </p:spPr>
        <p:txBody>
          <a:bodyPr wrap="square" rtlCol="0">
            <a:spAutoFit/>
          </a:bodyPr>
          <a:lstStyle/>
          <a:p>
            <a:pPr defTabSz="685800">
              <a:lnSpc>
                <a:spcPct val="90000"/>
              </a:lnSpc>
              <a:spcBef>
                <a:spcPts val="750"/>
              </a:spcBef>
              <a:defRPr/>
            </a:pPr>
            <a:r>
              <a:rPr lang="ja-JP" altLang="en-US" sz="2000">
                <a:solidFill>
                  <a:prstClr val="black"/>
                </a:solidFill>
                <a:latin typeface="ヒラギノ丸ゴ Pro W4" panose="020F0400000000000000" pitchFamily="34" charset="-128"/>
                <a:ea typeface="ヒラギノ丸ゴ Pro W4" panose="020F0400000000000000" pitchFamily="34" charset="-128"/>
              </a:rPr>
              <a:t>落雷にも影響？ 　</a:t>
            </a:r>
            <a:endParaRPr lang="en-US" altLang="ja-JP" sz="2000">
              <a:solidFill>
                <a:prstClr val="black"/>
              </a:solidFill>
              <a:latin typeface="ヒラギノ丸ゴ Pro W4" panose="020F0400000000000000" pitchFamily="34" charset="-128"/>
              <a:ea typeface="ヒラギノ丸ゴ Pro W4" panose="020F0400000000000000" pitchFamily="34" charset="-128"/>
            </a:endParaRPr>
          </a:p>
        </p:txBody>
      </p:sp>
      <p:sp>
        <p:nvSpPr>
          <p:cNvPr id="33" name="テキスト ボックス 32">
            <a:extLst>
              <a:ext uri="{FF2B5EF4-FFF2-40B4-BE49-F238E27FC236}">
                <a16:creationId xmlns:a16="http://schemas.microsoft.com/office/drawing/2014/main" id="{D3D23E1C-DFF3-4A03-ADD2-87AAE780BA5D}"/>
              </a:ext>
            </a:extLst>
          </p:cNvPr>
          <p:cNvSpPr txBox="1"/>
          <p:nvPr/>
        </p:nvSpPr>
        <p:spPr>
          <a:xfrm>
            <a:off x="359094" y="5833699"/>
            <a:ext cx="8504252" cy="776623"/>
          </a:xfrm>
          <a:prstGeom prst="rect">
            <a:avLst/>
          </a:prstGeom>
          <a:noFill/>
        </p:spPr>
        <p:txBody>
          <a:bodyPr wrap="none" rtlCol="0">
            <a:spAutoFit/>
          </a:bodyPr>
          <a:lstStyle/>
          <a:p>
            <a:pPr algn="ctr" defTabSz="685800">
              <a:lnSpc>
                <a:spcPct val="90000"/>
              </a:lnSpc>
              <a:spcBef>
                <a:spcPts val="750"/>
              </a:spcBef>
              <a:defRPr/>
            </a:pPr>
            <a:r>
              <a:rPr lang="ja-JP" altLang="en-US" sz="2100" b="1">
                <a:solidFill>
                  <a:srgbClr val="FF0000"/>
                </a:solidFill>
                <a:latin typeface="ヒラギノ丸ゴ Pro W4" panose="020F0400000000000000" pitchFamily="34" charset="-128"/>
                <a:ea typeface="ヒラギノ丸ゴ Pro W4" panose="020F0400000000000000" pitchFamily="34" charset="-128"/>
              </a:rPr>
              <a:t>日本周辺の海上の落雷について黒潮大蛇行に着目し，</a:t>
            </a:r>
            <a:endParaRPr lang="en-US" altLang="ja-JP" sz="2100" b="1">
              <a:solidFill>
                <a:srgbClr val="FF0000"/>
              </a:solidFill>
              <a:latin typeface="ヒラギノ丸ゴ Pro W4" panose="020F0400000000000000" pitchFamily="34" charset="-128"/>
              <a:ea typeface="ヒラギノ丸ゴ Pro W4" panose="020F0400000000000000" pitchFamily="34" charset="-128"/>
            </a:endParaRPr>
          </a:p>
          <a:p>
            <a:pPr algn="ctr" defTabSz="685800">
              <a:lnSpc>
                <a:spcPct val="90000"/>
              </a:lnSpc>
              <a:spcBef>
                <a:spcPts val="750"/>
              </a:spcBef>
              <a:defRPr/>
            </a:pPr>
            <a:r>
              <a:rPr lang="ja-JP" altLang="en-US" sz="2100" b="1">
                <a:solidFill>
                  <a:srgbClr val="FF0000"/>
                </a:solidFill>
                <a:latin typeface="ヒラギノ丸ゴ Pro W4" panose="020F0400000000000000" pitchFamily="34" charset="-128"/>
                <a:ea typeface="ヒラギノ丸ゴ Pro W4" panose="020F0400000000000000" pitchFamily="34" charset="-128"/>
              </a:rPr>
              <a:t>大蛇行が起こることで落雷分布にどのような変化があるか考察する</a:t>
            </a:r>
            <a:endParaRPr lang="en-US" altLang="ja-JP" sz="2100" b="1">
              <a:solidFill>
                <a:srgbClr val="FF0000"/>
              </a:solidFill>
              <a:latin typeface="ヒラギノ丸ゴ Pro W4" panose="020F0400000000000000" pitchFamily="34" charset="-128"/>
              <a:ea typeface="ヒラギノ丸ゴ Pro W4" panose="020F0400000000000000" pitchFamily="34" charset="-128"/>
            </a:endParaRPr>
          </a:p>
        </p:txBody>
      </p:sp>
      <p:sp>
        <p:nvSpPr>
          <p:cNvPr id="35" name="四角形: 角を丸くする 34">
            <a:extLst>
              <a:ext uri="{FF2B5EF4-FFF2-40B4-BE49-F238E27FC236}">
                <a16:creationId xmlns:a16="http://schemas.microsoft.com/office/drawing/2014/main" id="{3CE820CD-4106-49E9-BA63-5920E32FCE2A}"/>
              </a:ext>
            </a:extLst>
          </p:cNvPr>
          <p:cNvSpPr/>
          <p:nvPr/>
        </p:nvSpPr>
        <p:spPr>
          <a:xfrm>
            <a:off x="480117" y="5461421"/>
            <a:ext cx="1745371" cy="402247"/>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000">
              <a:latin typeface="Meiryo" panose="020B0604030504040204" pitchFamily="34" charset="-128"/>
              <a:ea typeface="Meiryo" panose="020B0604030504040204" pitchFamily="34" charset="-128"/>
            </a:endParaRPr>
          </a:p>
        </p:txBody>
      </p:sp>
      <p:sp>
        <p:nvSpPr>
          <p:cNvPr id="36" name="テキスト ボックス 35">
            <a:extLst>
              <a:ext uri="{FF2B5EF4-FFF2-40B4-BE49-F238E27FC236}">
                <a16:creationId xmlns:a16="http://schemas.microsoft.com/office/drawing/2014/main" id="{321740DB-FF0C-416A-AB00-7060867C8157}"/>
              </a:ext>
            </a:extLst>
          </p:cNvPr>
          <p:cNvSpPr txBox="1"/>
          <p:nvPr/>
        </p:nvSpPr>
        <p:spPr>
          <a:xfrm>
            <a:off x="505585" y="5491239"/>
            <a:ext cx="1719903" cy="369332"/>
          </a:xfrm>
          <a:prstGeom prst="rect">
            <a:avLst/>
          </a:prstGeom>
          <a:noFill/>
        </p:spPr>
        <p:txBody>
          <a:bodyPr wrap="square" rtlCol="0">
            <a:spAutoFit/>
          </a:bodyPr>
          <a:lstStyle/>
          <a:p>
            <a:pPr defTabSz="685800">
              <a:lnSpc>
                <a:spcPct val="90000"/>
              </a:lnSpc>
              <a:spcBef>
                <a:spcPts val="750"/>
              </a:spcBef>
              <a:defRPr/>
            </a:pPr>
            <a:r>
              <a:rPr lang="ja-JP" altLang="en-US" sz="2000">
                <a:solidFill>
                  <a:schemeClr val="bg1"/>
                </a:solidFill>
                <a:latin typeface="ヒラギノ丸ゴ Pro W4" panose="020F0400000000000000" pitchFamily="34" charset="-128"/>
                <a:ea typeface="ヒラギノ丸ゴ Pro W4" panose="020F0400000000000000" pitchFamily="34" charset="-128"/>
              </a:rPr>
              <a:t>本研究の目的　</a:t>
            </a:r>
            <a:endParaRPr lang="en-US" altLang="ja-JP" sz="2000">
              <a:solidFill>
                <a:schemeClr val="bg1"/>
              </a:solidFill>
              <a:latin typeface="ヒラギノ丸ゴ Pro W4" panose="020F0400000000000000" pitchFamily="34" charset="-128"/>
              <a:ea typeface="ヒラギノ丸ゴ Pro W4" panose="020F0400000000000000" pitchFamily="34" charset="-128"/>
            </a:endParaRPr>
          </a:p>
        </p:txBody>
      </p:sp>
      <p:sp>
        <p:nvSpPr>
          <p:cNvPr id="30" name="吹き出し: 円形 29">
            <a:extLst>
              <a:ext uri="{FF2B5EF4-FFF2-40B4-BE49-F238E27FC236}">
                <a16:creationId xmlns:a16="http://schemas.microsoft.com/office/drawing/2014/main" id="{1CB02B66-62A0-48DB-A2ED-E3F2680DE6A7}"/>
              </a:ext>
            </a:extLst>
          </p:cNvPr>
          <p:cNvSpPr/>
          <p:nvPr/>
        </p:nvSpPr>
        <p:spPr>
          <a:xfrm>
            <a:off x="6147791" y="2501426"/>
            <a:ext cx="2081810" cy="809874"/>
          </a:xfrm>
          <a:prstGeom prst="wedgeEllipseCallout">
            <a:avLst>
              <a:gd name="adj1" fmla="val -64961"/>
              <a:gd name="adj2" fmla="val -1624"/>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テキスト ボックス 28">
            <a:extLst>
              <a:ext uri="{FF2B5EF4-FFF2-40B4-BE49-F238E27FC236}">
                <a16:creationId xmlns:a16="http://schemas.microsoft.com/office/drawing/2014/main" id="{F4C99A22-DA18-4634-AA3F-269D09BCFDCE}"/>
              </a:ext>
            </a:extLst>
          </p:cNvPr>
          <p:cNvSpPr txBox="1"/>
          <p:nvPr/>
        </p:nvSpPr>
        <p:spPr>
          <a:xfrm>
            <a:off x="6516263" y="2737907"/>
            <a:ext cx="1503323" cy="369332"/>
          </a:xfrm>
          <a:prstGeom prst="rect">
            <a:avLst/>
          </a:prstGeom>
          <a:noFill/>
        </p:spPr>
        <p:txBody>
          <a:bodyPr wrap="square" rtlCol="0">
            <a:spAutoFit/>
          </a:bodyPr>
          <a:lstStyle/>
          <a:p>
            <a:pPr defTabSz="685800">
              <a:lnSpc>
                <a:spcPct val="90000"/>
              </a:lnSpc>
              <a:spcBef>
                <a:spcPts val="750"/>
              </a:spcBef>
              <a:defRPr/>
            </a:pPr>
            <a:r>
              <a:rPr lang="ja-JP" altLang="en-US" sz="2000">
                <a:solidFill>
                  <a:prstClr val="black"/>
                </a:solidFill>
                <a:latin typeface="ヒラギノ丸ゴ Pro W4" panose="020F0400000000000000" pitchFamily="34" charset="-128"/>
                <a:ea typeface="ヒラギノ丸ゴ Pro W4" panose="020F0400000000000000" pitchFamily="34" charset="-128"/>
              </a:rPr>
              <a:t>長期変化</a:t>
            </a:r>
            <a:r>
              <a:rPr lang="en-US" altLang="ja-JP" sz="2000">
                <a:solidFill>
                  <a:prstClr val="black"/>
                </a:solidFill>
                <a:latin typeface="ヒラギノ丸ゴ Pro W4" panose="020F0400000000000000" pitchFamily="34" charset="-128"/>
                <a:ea typeface="ヒラギノ丸ゴ Pro W4" panose="020F0400000000000000" pitchFamily="34" charset="-128"/>
              </a:rPr>
              <a:t>×</a:t>
            </a:r>
            <a:r>
              <a:rPr lang="ja-JP" altLang="en-US" sz="2000">
                <a:solidFill>
                  <a:prstClr val="black"/>
                </a:solidFill>
                <a:latin typeface="ヒラギノ丸ゴ Pro W4" panose="020F0400000000000000" pitchFamily="34" charset="-128"/>
                <a:ea typeface="ヒラギノ丸ゴ Pro W4" panose="020F0400000000000000" pitchFamily="34" charset="-128"/>
              </a:rPr>
              <a:t>　</a:t>
            </a:r>
            <a:endParaRPr lang="en-US" altLang="ja-JP" sz="2000">
              <a:solidFill>
                <a:prstClr val="black"/>
              </a:solidFill>
              <a:latin typeface="ヒラギノ丸ゴ Pro W4" panose="020F0400000000000000" pitchFamily="34" charset="-128"/>
              <a:ea typeface="ヒラギノ丸ゴ Pro W4" panose="020F0400000000000000" pitchFamily="34" charset="-128"/>
            </a:endParaRPr>
          </a:p>
        </p:txBody>
      </p:sp>
      <p:sp>
        <p:nvSpPr>
          <p:cNvPr id="23" name="四角形: 角を丸くする 22">
            <a:extLst>
              <a:ext uri="{FF2B5EF4-FFF2-40B4-BE49-F238E27FC236}">
                <a16:creationId xmlns:a16="http://schemas.microsoft.com/office/drawing/2014/main" id="{702DD095-3516-4802-BB18-559E25206E82}"/>
              </a:ext>
            </a:extLst>
          </p:cNvPr>
          <p:cNvSpPr/>
          <p:nvPr/>
        </p:nvSpPr>
        <p:spPr>
          <a:xfrm>
            <a:off x="6147791" y="2291098"/>
            <a:ext cx="1183342" cy="422560"/>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24" name="テキスト ボックス 23">
            <a:extLst>
              <a:ext uri="{FF2B5EF4-FFF2-40B4-BE49-F238E27FC236}">
                <a16:creationId xmlns:a16="http://schemas.microsoft.com/office/drawing/2014/main" id="{BD7D782E-8CDC-4F1D-8F3D-D11DC843F083}"/>
              </a:ext>
            </a:extLst>
          </p:cNvPr>
          <p:cNvSpPr txBox="1"/>
          <p:nvPr/>
        </p:nvSpPr>
        <p:spPr>
          <a:xfrm>
            <a:off x="6268201" y="2324013"/>
            <a:ext cx="1062931" cy="369332"/>
          </a:xfrm>
          <a:prstGeom prst="rect">
            <a:avLst/>
          </a:prstGeom>
          <a:noFill/>
        </p:spPr>
        <p:txBody>
          <a:bodyPr wrap="square" rtlCol="0">
            <a:spAutoFit/>
          </a:bodyPr>
          <a:lstStyle/>
          <a:p>
            <a:pPr defTabSz="685800">
              <a:lnSpc>
                <a:spcPct val="90000"/>
              </a:lnSpc>
              <a:spcBef>
                <a:spcPts val="750"/>
              </a:spcBef>
              <a:defRPr/>
            </a:pPr>
            <a:r>
              <a:rPr lang="ja-JP" altLang="en-US" sz="2000">
                <a:latin typeface="ヒラギノ丸ゴ Pro W4" panose="020F0400000000000000" pitchFamily="34" charset="-128"/>
                <a:ea typeface="ヒラギノ丸ゴ Pro W4" panose="020F0400000000000000" pitchFamily="34" charset="-128"/>
              </a:rPr>
              <a:t>問題点</a:t>
            </a:r>
            <a:r>
              <a:rPr lang="ja-JP" altLang="en-US" sz="2000">
                <a:solidFill>
                  <a:schemeClr val="bg1"/>
                </a:solidFill>
                <a:latin typeface="ヒラギノ丸ゴ Pro W4" panose="020F0400000000000000" pitchFamily="34" charset="-128"/>
                <a:ea typeface="ヒラギノ丸ゴ Pro W4" panose="020F0400000000000000" pitchFamily="34" charset="-128"/>
              </a:rPr>
              <a:t>　</a:t>
            </a:r>
            <a:endParaRPr lang="en-US" altLang="ja-JP" sz="2000">
              <a:solidFill>
                <a:schemeClr val="bg1"/>
              </a:solidFill>
              <a:latin typeface="ヒラギノ丸ゴ Pro W4" panose="020F0400000000000000" pitchFamily="34" charset="-128"/>
              <a:ea typeface="ヒラギノ丸ゴ Pro W4" panose="020F0400000000000000" pitchFamily="34" charset="-128"/>
            </a:endParaRPr>
          </a:p>
        </p:txBody>
      </p:sp>
      <p:sp>
        <p:nvSpPr>
          <p:cNvPr id="39" name="テキスト ボックス 38">
            <a:extLst>
              <a:ext uri="{FF2B5EF4-FFF2-40B4-BE49-F238E27FC236}">
                <a16:creationId xmlns:a16="http://schemas.microsoft.com/office/drawing/2014/main" id="{972F6509-8F7E-46B7-AC9A-3C434658265C}"/>
              </a:ext>
            </a:extLst>
          </p:cNvPr>
          <p:cNvSpPr txBox="1"/>
          <p:nvPr/>
        </p:nvSpPr>
        <p:spPr>
          <a:xfrm>
            <a:off x="5140902" y="3754182"/>
            <a:ext cx="2804850" cy="830997"/>
          </a:xfrm>
          <a:prstGeom prst="rect">
            <a:avLst/>
          </a:prstGeom>
          <a:noFill/>
        </p:spPr>
        <p:txBody>
          <a:bodyPr wrap="square">
            <a:spAutoFit/>
          </a:bodyPr>
          <a:lstStyle/>
          <a:p>
            <a:r>
              <a:rPr lang="en-US" altLang="ja-JP" sz="1600">
                <a:solidFill>
                  <a:prstClr val="black"/>
                </a:solidFill>
                <a:latin typeface="ヒラギノ丸ゴ Pro W4" panose="020F0400000000000000" pitchFamily="34" charset="-128"/>
                <a:ea typeface="ヒラギノ丸ゴ Pro W4" panose="020F0400000000000000" pitchFamily="34" charset="-128"/>
              </a:rPr>
              <a:t>Xu et</a:t>
            </a:r>
            <a:r>
              <a:rPr lang="ja-JP" altLang="en-US" sz="1600">
                <a:solidFill>
                  <a:prstClr val="black"/>
                </a:solidFill>
                <a:latin typeface="ヒラギノ丸ゴ Pro W4" panose="020F0400000000000000" pitchFamily="34" charset="-128"/>
                <a:ea typeface="ヒラギノ丸ゴ Pro W4" panose="020F0400000000000000" pitchFamily="34" charset="-128"/>
              </a:rPr>
              <a:t> </a:t>
            </a:r>
            <a:r>
              <a:rPr lang="en-US" altLang="ja-JP" sz="1600">
                <a:solidFill>
                  <a:prstClr val="black"/>
                </a:solidFill>
                <a:latin typeface="ヒラギノ丸ゴ Pro W4" panose="020F0400000000000000" pitchFamily="34" charset="-128"/>
                <a:ea typeface="ヒラギノ丸ゴ Pro W4" panose="020F0400000000000000" pitchFamily="34" charset="-128"/>
              </a:rPr>
              <a:t>al.(2010)</a:t>
            </a:r>
          </a:p>
          <a:p>
            <a:r>
              <a:rPr lang="en-US" altLang="ja-JP" sz="1600" err="1">
                <a:solidFill>
                  <a:prstClr val="black"/>
                </a:solidFill>
                <a:latin typeface="ヒラギノ丸ゴ Pro W4" panose="020F0400000000000000" pitchFamily="34" charset="-128"/>
                <a:ea typeface="ヒラギノ丸ゴ Pro W4" panose="020F0400000000000000" pitchFamily="34" charset="-128"/>
              </a:rPr>
              <a:t>Namamura</a:t>
            </a:r>
            <a:r>
              <a:rPr lang="en-US" altLang="ja-JP" sz="1600">
                <a:solidFill>
                  <a:prstClr val="black"/>
                </a:solidFill>
                <a:latin typeface="ヒラギノ丸ゴ Pro W4" panose="020F0400000000000000" pitchFamily="34" charset="-128"/>
                <a:ea typeface="ヒラギノ丸ゴ Pro W4" panose="020F0400000000000000" pitchFamily="34" charset="-128"/>
              </a:rPr>
              <a:t> et al.(2012)</a:t>
            </a:r>
          </a:p>
          <a:p>
            <a:r>
              <a:rPr lang="en-US" altLang="ja-JP" sz="1600">
                <a:solidFill>
                  <a:prstClr val="black"/>
                </a:solidFill>
                <a:latin typeface="ヒラギノ丸ゴ Pro W4" panose="020F0400000000000000" pitchFamily="34" charset="-128"/>
                <a:ea typeface="ヒラギノ丸ゴ Pro W4" panose="020F0400000000000000" pitchFamily="34" charset="-128"/>
              </a:rPr>
              <a:t>Nonaka et al.(2003)</a:t>
            </a:r>
            <a:r>
              <a:rPr lang="ja-JP" altLang="en-US" sz="1600">
                <a:solidFill>
                  <a:prstClr val="black"/>
                </a:solidFill>
                <a:latin typeface="ヒラギノ丸ゴ Pro W4" panose="020F0400000000000000" pitchFamily="34" charset="-128"/>
                <a:ea typeface="ヒラギノ丸ゴ Pro W4" panose="020F0400000000000000" pitchFamily="34" charset="-128"/>
              </a:rPr>
              <a:t>　</a:t>
            </a:r>
            <a:endParaRPr lang="ja-JP" altLang="en-US" sz="1600"/>
          </a:p>
        </p:txBody>
      </p:sp>
      <p:sp>
        <p:nvSpPr>
          <p:cNvPr id="42" name="テキスト ボックス 41">
            <a:extLst>
              <a:ext uri="{FF2B5EF4-FFF2-40B4-BE49-F238E27FC236}">
                <a16:creationId xmlns:a16="http://schemas.microsoft.com/office/drawing/2014/main" id="{46E6D498-0F10-4CD9-AE4D-4EE4D2A321EA}"/>
              </a:ext>
            </a:extLst>
          </p:cNvPr>
          <p:cNvSpPr txBox="1"/>
          <p:nvPr/>
        </p:nvSpPr>
        <p:spPr>
          <a:xfrm>
            <a:off x="8237738" y="128347"/>
            <a:ext cx="975932" cy="461665"/>
          </a:xfrm>
          <a:prstGeom prst="rect">
            <a:avLst/>
          </a:prstGeom>
          <a:noFill/>
        </p:spPr>
        <p:txBody>
          <a:bodyPr wrap="square">
            <a:spAutoFit/>
          </a:bodyPr>
          <a:lstStyle/>
          <a:p>
            <a:r>
              <a:rPr kumimoji="1" lang="en-US" altLang="ja-JP" sz="2400">
                <a:latin typeface="ヒラギノ丸ゴ Pro W4" panose="020F0400000000000000" pitchFamily="34" charset="-128"/>
                <a:ea typeface="ヒラギノ丸ゴ Pro W4" panose="020F0400000000000000" pitchFamily="34" charset="-128"/>
              </a:rPr>
              <a:t>1/15</a:t>
            </a:r>
            <a:endParaRPr kumimoji="1" lang="ja-JP" altLang="en-US" sz="2400">
              <a:latin typeface="ヒラギノ丸ゴ Pro W4" panose="020F0400000000000000" pitchFamily="34" charset="-128"/>
              <a:ea typeface="ヒラギノ丸ゴ Pro W4" panose="020F0400000000000000" pitchFamily="34" charset="-128"/>
            </a:endParaRPr>
          </a:p>
        </p:txBody>
      </p:sp>
    </p:spTree>
    <p:extLst>
      <p:ext uri="{BB962C8B-B14F-4D97-AF65-F5344CB8AC3E}">
        <p14:creationId xmlns:p14="http://schemas.microsoft.com/office/powerpoint/2010/main" val="20055362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 name="図 90" descr="グラフ, 折れ線グラフ&#10;&#10;自動的に生成された説明">
            <a:extLst>
              <a:ext uri="{FF2B5EF4-FFF2-40B4-BE49-F238E27FC236}">
                <a16:creationId xmlns:a16="http://schemas.microsoft.com/office/drawing/2014/main" id="{C9F9F742-40A1-408E-93F0-A0C5BBED90CD}"/>
              </a:ext>
            </a:extLst>
          </p:cNvPr>
          <p:cNvPicPr>
            <a:picLocks noChangeAspect="1"/>
          </p:cNvPicPr>
          <p:nvPr/>
        </p:nvPicPr>
        <p:blipFill rotWithShape="1">
          <a:blip r:embed="rId3">
            <a:extLst>
              <a:ext uri="{28A0092B-C50C-407E-A947-70E740481C1C}">
                <a14:useLocalDpi xmlns:a14="http://schemas.microsoft.com/office/drawing/2010/main" val="0"/>
              </a:ext>
            </a:extLst>
          </a:blip>
          <a:srcRect t="2547" b="10354"/>
          <a:stretch/>
        </p:blipFill>
        <p:spPr>
          <a:xfrm>
            <a:off x="45354" y="3942172"/>
            <a:ext cx="4223445" cy="2722581"/>
          </a:xfrm>
          <a:prstGeom prst="rect">
            <a:avLst/>
          </a:prstGeom>
        </p:spPr>
      </p:pic>
      <p:pic>
        <p:nvPicPr>
          <p:cNvPr id="93" name="図 92" descr="グラフ, 折れ線グラフ&#10;&#10;自動的に生成された説明">
            <a:extLst>
              <a:ext uri="{FF2B5EF4-FFF2-40B4-BE49-F238E27FC236}">
                <a16:creationId xmlns:a16="http://schemas.microsoft.com/office/drawing/2014/main" id="{80B0FFD8-0C2C-4C4B-B3A0-15CD3A3BD520}"/>
              </a:ext>
            </a:extLst>
          </p:cNvPr>
          <p:cNvPicPr>
            <a:picLocks noChangeAspect="1"/>
          </p:cNvPicPr>
          <p:nvPr/>
        </p:nvPicPr>
        <p:blipFill rotWithShape="1">
          <a:blip r:embed="rId4">
            <a:extLst>
              <a:ext uri="{28A0092B-C50C-407E-A947-70E740481C1C}">
                <a14:useLocalDpi xmlns:a14="http://schemas.microsoft.com/office/drawing/2010/main" val="0"/>
              </a:ext>
            </a:extLst>
          </a:blip>
          <a:srcRect t="4007" b="10354"/>
          <a:stretch/>
        </p:blipFill>
        <p:spPr>
          <a:xfrm>
            <a:off x="4360254" y="1051379"/>
            <a:ext cx="4216757" cy="2672715"/>
          </a:xfrm>
          <a:prstGeom prst="rect">
            <a:avLst/>
          </a:prstGeom>
        </p:spPr>
      </p:pic>
      <p:pic>
        <p:nvPicPr>
          <p:cNvPr id="92" name="図 91" descr="グラフ, 折れ線グラフ&#10;&#10;自動的に生成された説明">
            <a:extLst>
              <a:ext uri="{FF2B5EF4-FFF2-40B4-BE49-F238E27FC236}">
                <a16:creationId xmlns:a16="http://schemas.microsoft.com/office/drawing/2014/main" id="{6C2AD18B-054C-487E-949E-303064670293}"/>
              </a:ext>
            </a:extLst>
          </p:cNvPr>
          <p:cNvPicPr>
            <a:picLocks noChangeAspect="1"/>
          </p:cNvPicPr>
          <p:nvPr/>
        </p:nvPicPr>
        <p:blipFill rotWithShape="1">
          <a:blip r:embed="rId5">
            <a:extLst>
              <a:ext uri="{28A0092B-C50C-407E-A947-70E740481C1C}">
                <a14:useLocalDpi xmlns:a14="http://schemas.microsoft.com/office/drawing/2010/main" val="0"/>
              </a:ext>
            </a:extLst>
          </a:blip>
          <a:srcRect t="3009" b="10354"/>
          <a:stretch/>
        </p:blipFill>
        <p:spPr>
          <a:xfrm>
            <a:off x="48175" y="1060651"/>
            <a:ext cx="4217593" cy="2704393"/>
          </a:xfrm>
          <a:prstGeom prst="rect">
            <a:avLst/>
          </a:prstGeom>
        </p:spPr>
      </p:pic>
      <p:cxnSp>
        <p:nvCxnSpPr>
          <p:cNvPr id="11" name="直線コネクタ 10">
            <a:extLst>
              <a:ext uri="{FF2B5EF4-FFF2-40B4-BE49-F238E27FC236}">
                <a16:creationId xmlns:a16="http://schemas.microsoft.com/office/drawing/2014/main" id="{714D76D7-2C2E-42F0-BCCF-30994C274E6E}"/>
              </a:ext>
            </a:extLst>
          </p:cNvPr>
          <p:cNvCxnSpPr>
            <a:cxnSpLocks/>
          </p:cNvCxnSpPr>
          <p:nvPr/>
        </p:nvCxnSpPr>
        <p:spPr>
          <a:xfrm flipH="1">
            <a:off x="4857413" y="3522831"/>
            <a:ext cx="3422665" cy="0"/>
          </a:xfrm>
          <a:prstGeom prst="line">
            <a:avLst/>
          </a:prstGeom>
          <a:ln w="28575">
            <a:solidFill>
              <a:schemeClr val="tx1"/>
            </a:solidFill>
          </a:ln>
        </p:spPr>
        <p:style>
          <a:lnRef idx="1">
            <a:schemeClr val="dk1"/>
          </a:lnRef>
          <a:fillRef idx="0">
            <a:schemeClr val="dk1"/>
          </a:fillRef>
          <a:effectRef idx="0">
            <a:schemeClr val="dk1"/>
          </a:effectRef>
          <a:fontRef idx="minor">
            <a:schemeClr val="tx1"/>
          </a:fontRef>
        </p:style>
      </p:cxnSp>
      <p:sp>
        <p:nvSpPr>
          <p:cNvPr id="2" name="タイトル 1">
            <a:extLst>
              <a:ext uri="{FF2B5EF4-FFF2-40B4-BE49-F238E27FC236}">
                <a16:creationId xmlns:a16="http://schemas.microsoft.com/office/drawing/2014/main" id="{633C76CB-E75A-4E4D-B878-9EF537AB9AA3}"/>
              </a:ext>
            </a:extLst>
          </p:cNvPr>
          <p:cNvSpPr>
            <a:spLocks noGrp="1"/>
          </p:cNvSpPr>
          <p:nvPr>
            <p:ph type="title"/>
          </p:nvPr>
        </p:nvSpPr>
        <p:spPr>
          <a:xfrm>
            <a:off x="65315" y="-252413"/>
            <a:ext cx="8821510" cy="1325563"/>
          </a:xfrm>
        </p:spPr>
        <p:txBody>
          <a:bodyPr>
            <a:normAutofit/>
          </a:bodyPr>
          <a:lstStyle/>
          <a:p>
            <a:r>
              <a:rPr lang="ja-JP" altLang="en-US" sz="3600"/>
              <a:t>領域平均した降水量</a:t>
            </a:r>
            <a:r>
              <a:rPr lang="en-US" altLang="ja-JP" sz="3600" dirty="0"/>
              <a:t>×CAPE</a:t>
            </a:r>
            <a:r>
              <a:rPr kumimoji="1" lang="ja-JP" altLang="en-US" sz="3600" dirty="0"/>
              <a:t>の月推移</a:t>
            </a:r>
          </a:p>
        </p:txBody>
      </p:sp>
      <p:sp>
        <p:nvSpPr>
          <p:cNvPr id="4" name="スライド番号プレースホルダー 3">
            <a:extLst>
              <a:ext uri="{FF2B5EF4-FFF2-40B4-BE49-F238E27FC236}">
                <a16:creationId xmlns:a16="http://schemas.microsoft.com/office/drawing/2014/main" id="{83025DED-E36B-433C-9F6D-22A74B5EBC17}"/>
              </a:ext>
            </a:extLst>
          </p:cNvPr>
          <p:cNvSpPr>
            <a:spLocks noGrp="1"/>
          </p:cNvSpPr>
          <p:nvPr>
            <p:ph type="sldNum" sz="quarter" idx="12"/>
          </p:nvPr>
        </p:nvSpPr>
        <p:spPr>
          <a:xfrm>
            <a:off x="6696075" y="3365501"/>
            <a:ext cx="2057400" cy="365125"/>
          </a:xfrm>
        </p:spPr>
        <p:txBody>
          <a:bodyPr/>
          <a:lstStyle/>
          <a:p>
            <a:endParaRPr kumimoji="1" lang="ja-JP" altLang="en-US"/>
          </a:p>
        </p:txBody>
      </p:sp>
      <p:sp>
        <p:nvSpPr>
          <p:cNvPr id="8" name="四角形: 角を丸くする 7">
            <a:extLst>
              <a:ext uri="{FF2B5EF4-FFF2-40B4-BE49-F238E27FC236}">
                <a16:creationId xmlns:a16="http://schemas.microsoft.com/office/drawing/2014/main" id="{E59160D4-AD3D-43A7-9C57-BE2F2C9788D9}"/>
              </a:ext>
            </a:extLst>
          </p:cNvPr>
          <p:cNvSpPr/>
          <p:nvPr/>
        </p:nvSpPr>
        <p:spPr>
          <a:xfrm>
            <a:off x="4473900" y="4897875"/>
            <a:ext cx="4545915" cy="1404861"/>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25" name="テキスト ボックス 24">
            <a:extLst>
              <a:ext uri="{FF2B5EF4-FFF2-40B4-BE49-F238E27FC236}">
                <a16:creationId xmlns:a16="http://schemas.microsoft.com/office/drawing/2014/main" id="{328CC53A-7101-4D14-8EEC-7B915027DDA9}"/>
              </a:ext>
            </a:extLst>
          </p:cNvPr>
          <p:cNvSpPr txBox="1"/>
          <p:nvPr/>
        </p:nvSpPr>
        <p:spPr>
          <a:xfrm>
            <a:off x="568550" y="4050992"/>
            <a:ext cx="958042" cy="400110"/>
          </a:xfrm>
          <a:prstGeom prst="rect">
            <a:avLst/>
          </a:prstGeom>
          <a:noFill/>
        </p:spPr>
        <p:txBody>
          <a:bodyPr wrap="square">
            <a:spAutoFit/>
          </a:bodyPr>
          <a:lstStyle/>
          <a:p>
            <a:r>
              <a:rPr lang="ja-JP" altLang="en-US" sz="2000">
                <a:latin typeface="ヒラギノ丸ゴ Pro W4" panose="020F0400000000000000" pitchFamily="34" charset="-128"/>
                <a:ea typeface="ヒラギノ丸ゴ Pro W4" panose="020F0400000000000000" pitchFamily="34" charset="-128"/>
              </a:rPr>
              <a:t>全領域</a:t>
            </a:r>
            <a:endParaRPr lang="en-US" altLang="ja-JP" sz="2000">
              <a:latin typeface="ヒラギノ丸ゴ Pro W4" panose="020F0400000000000000" pitchFamily="34" charset="-128"/>
              <a:ea typeface="ヒラギノ丸ゴ Pro W4" panose="020F0400000000000000" pitchFamily="34" charset="-128"/>
            </a:endParaRPr>
          </a:p>
        </p:txBody>
      </p:sp>
      <p:sp>
        <p:nvSpPr>
          <p:cNvPr id="27" name="テキスト ボックス 26">
            <a:extLst>
              <a:ext uri="{FF2B5EF4-FFF2-40B4-BE49-F238E27FC236}">
                <a16:creationId xmlns:a16="http://schemas.microsoft.com/office/drawing/2014/main" id="{0D8232A2-F3EC-4C9B-8180-D727E141556E}"/>
              </a:ext>
            </a:extLst>
          </p:cNvPr>
          <p:cNvSpPr txBox="1"/>
          <p:nvPr/>
        </p:nvSpPr>
        <p:spPr>
          <a:xfrm>
            <a:off x="607507" y="1147861"/>
            <a:ext cx="2495893" cy="400110"/>
          </a:xfrm>
          <a:prstGeom prst="rect">
            <a:avLst/>
          </a:prstGeom>
          <a:noFill/>
        </p:spPr>
        <p:txBody>
          <a:bodyPr wrap="square">
            <a:spAutoFit/>
          </a:bodyPr>
          <a:lstStyle/>
          <a:p>
            <a:r>
              <a:rPr lang="ja-JP" altLang="en-US" sz="2000">
                <a:latin typeface="ヒラギノ丸ゴ Pro W4" panose="020F0400000000000000" pitchFamily="34" charset="-128"/>
                <a:ea typeface="ヒラギノ丸ゴ Pro W4" panose="020F0400000000000000" pitchFamily="34" charset="-128"/>
              </a:rPr>
              <a:t>暖水塊</a:t>
            </a:r>
            <a:endParaRPr lang="en-US" altLang="ja-JP" sz="2000">
              <a:latin typeface="ヒラギノ丸ゴ Pro W4" panose="020F0400000000000000" pitchFamily="34" charset="-128"/>
              <a:ea typeface="ヒラギノ丸ゴ Pro W4" panose="020F0400000000000000" pitchFamily="34" charset="-128"/>
            </a:endParaRPr>
          </a:p>
        </p:txBody>
      </p:sp>
      <p:sp>
        <p:nvSpPr>
          <p:cNvPr id="30" name="テキスト ボックス 29">
            <a:extLst>
              <a:ext uri="{FF2B5EF4-FFF2-40B4-BE49-F238E27FC236}">
                <a16:creationId xmlns:a16="http://schemas.microsoft.com/office/drawing/2014/main" id="{B14276BA-15B6-4FCD-80B5-FA86EE0C8E0D}"/>
              </a:ext>
            </a:extLst>
          </p:cNvPr>
          <p:cNvSpPr txBox="1"/>
          <p:nvPr/>
        </p:nvSpPr>
        <p:spPr>
          <a:xfrm>
            <a:off x="4941260" y="1122213"/>
            <a:ext cx="2478587" cy="400110"/>
          </a:xfrm>
          <a:prstGeom prst="rect">
            <a:avLst/>
          </a:prstGeom>
          <a:noFill/>
        </p:spPr>
        <p:txBody>
          <a:bodyPr wrap="square">
            <a:spAutoFit/>
          </a:bodyPr>
          <a:lstStyle/>
          <a:p>
            <a:r>
              <a:rPr lang="ja-JP" altLang="en-US" sz="2000">
                <a:latin typeface="ヒラギノ丸ゴ Pro W4" panose="020F0400000000000000" pitchFamily="34" charset="-128"/>
                <a:ea typeface="ヒラギノ丸ゴ Pro W4" panose="020F0400000000000000" pitchFamily="34" charset="-128"/>
              </a:rPr>
              <a:t>冷水塊</a:t>
            </a:r>
            <a:endParaRPr lang="en-US" altLang="ja-JP" sz="2000">
              <a:latin typeface="ヒラギノ丸ゴ Pro W4" panose="020F0400000000000000" pitchFamily="34" charset="-128"/>
              <a:ea typeface="ヒラギノ丸ゴ Pro W4" panose="020F0400000000000000" pitchFamily="34" charset="-128"/>
            </a:endParaRPr>
          </a:p>
        </p:txBody>
      </p:sp>
      <p:sp>
        <p:nvSpPr>
          <p:cNvPr id="22" name="テキスト ボックス 21">
            <a:extLst>
              <a:ext uri="{FF2B5EF4-FFF2-40B4-BE49-F238E27FC236}">
                <a16:creationId xmlns:a16="http://schemas.microsoft.com/office/drawing/2014/main" id="{20E9180F-D815-43E1-8DCE-535114E35327}"/>
              </a:ext>
            </a:extLst>
          </p:cNvPr>
          <p:cNvSpPr txBox="1"/>
          <p:nvPr/>
        </p:nvSpPr>
        <p:spPr>
          <a:xfrm>
            <a:off x="8046149" y="128347"/>
            <a:ext cx="1402651" cy="461665"/>
          </a:xfrm>
          <a:prstGeom prst="rect">
            <a:avLst/>
          </a:prstGeom>
          <a:noFill/>
        </p:spPr>
        <p:txBody>
          <a:bodyPr wrap="square">
            <a:spAutoFit/>
          </a:bodyPr>
          <a:lstStyle/>
          <a:p>
            <a:r>
              <a:rPr kumimoji="1" lang="en-US" altLang="ja-JP" sz="2400">
                <a:latin typeface="ヒラギノ丸ゴ Pro W4" panose="020F0400000000000000" pitchFamily="34" charset="-128"/>
                <a:ea typeface="ヒラギノ丸ゴ Pro W4" panose="020F0400000000000000" pitchFamily="34" charset="-128"/>
              </a:rPr>
              <a:t>12/15</a:t>
            </a:r>
            <a:endParaRPr kumimoji="1" lang="ja-JP" altLang="en-US" sz="2400">
              <a:latin typeface="ヒラギノ丸ゴ Pro W4" panose="020F0400000000000000" pitchFamily="34" charset="-128"/>
              <a:ea typeface="ヒラギノ丸ゴ Pro W4" panose="020F0400000000000000" pitchFamily="34" charset="-128"/>
            </a:endParaRPr>
          </a:p>
        </p:txBody>
      </p:sp>
      <p:cxnSp>
        <p:nvCxnSpPr>
          <p:cNvPr id="34" name="直線コネクタ 33">
            <a:extLst>
              <a:ext uri="{FF2B5EF4-FFF2-40B4-BE49-F238E27FC236}">
                <a16:creationId xmlns:a16="http://schemas.microsoft.com/office/drawing/2014/main" id="{217E2FA8-801D-41FE-B5B1-A0B400A9FC63}"/>
              </a:ext>
            </a:extLst>
          </p:cNvPr>
          <p:cNvCxnSpPr>
            <a:cxnSpLocks/>
          </p:cNvCxnSpPr>
          <p:nvPr/>
        </p:nvCxnSpPr>
        <p:spPr>
          <a:xfrm flipH="1">
            <a:off x="541706" y="3551970"/>
            <a:ext cx="3422665" cy="0"/>
          </a:xfrm>
          <a:prstGeom prst="line">
            <a:avLst/>
          </a:prstGeom>
          <a:ln w="28575"/>
        </p:spPr>
        <p:style>
          <a:lnRef idx="1">
            <a:schemeClr val="dk1"/>
          </a:lnRef>
          <a:fillRef idx="0">
            <a:schemeClr val="dk1"/>
          </a:fillRef>
          <a:effectRef idx="0">
            <a:schemeClr val="dk1"/>
          </a:effectRef>
          <a:fontRef idx="minor">
            <a:schemeClr val="tx1"/>
          </a:fontRef>
        </p:style>
      </p:cxnSp>
      <p:sp>
        <p:nvSpPr>
          <p:cNvPr id="35" name="テキスト ボックス 34">
            <a:extLst>
              <a:ext uri="{FF2B5EF4-FFF2-40B4-BE49-F238E27FC236}">
                <a16:creationId xmlns:a16="http://schemas.microsoft.com/office/drawing/2014/main" id="{6ABD333E-A550-4624-AD64-F2B47FBA4FB3}"/>
              </a:ext>
            </a:extLst>
          </p:cNvPr>
          <p:cNvSpPr txBox="1"/>
          <p:nvPr/>
        </p:nvSpPr>
        <p:spPr>
          <a:xfrm>
            <a:off x="3932242" y="3398602"/>
            <a:ext cx="932961" cy="338554"/>
          </a:xfrm>
          <a:prstGeom prst="rect">
            <a:avLst/>
          </a:prstGeom>
          <a:noFill/>
        </p:spPr>
        <p:txBody>
          <a:bodyPr wrap="square">
            <a:spAutoFit/>
          </a:bodyPr>
          <a:lstStyle/>
          <a:p>
            <a:r>
              <a:rPr kumimoji="1" lang="ja-JP" altLang="en-US" sz="1600">
                <a:latin typeface="ヒラギノ丸ゴ Pro W4" panose="020F0400000000000000" pitchFamily="34" charset="-128"/>
                <a:ea typeface="ヒラギノ丸ゴ Pro W4" panose="020F0400000000000000" pitchFamily="34" charset="-128"/>
              </a:rPr>
              <a:t>←</a:t>
            </a:r>
            <a:r>
              <a:rPr kumimoji="1" lang="en-US" altLang="ja-JP" sz="1600">
                <a:latin typeface="ヒラギノ丸ゴ Pro W4" panose="020F0400000000000000" pitchFamily="34" charset="-128"/>
                <a:ea typeface="ヒラギノ丸ゴ Pro W4" panose="020F0400000000000000" pitchFamily="34" charset="-128"/>
              </a:rPr>
              <a:t>1.0</a:t>
            </a:r>
            <a:endParaRPr kumimoji="1" lang="ja-JP" altLang="en-US" sz="1600">
              <a:latin typeface="ヒラギノ丸ゴ Pro W4" panose="020F0400000000000000" pitchFamily="34" charset="-128"/>
              <a:ea typeface="ヒラギノ丸ゴ Pro W4" panose="020F0400000000000000" pitchFamily="34" charset="-128"/>
            </a:endParaRPr>
          </a:p>
        </p:txBody>
      </p:sp>
      <p:sp>
        <p:nvSpPr>
          <p:cNvPr id="36" name="テキスト ボックス 35">
            <a:extLst>
              <a:ext uri="{FF2B5EF4-FFF2-40B4-BE49-F238E27FC236}">
                <a16:creationId xmlns:a16="http://schemas.microsoft.com/office/drawing/2014/main" id="{6AC92E26-0E87-4CA6-910D-D3380E8A83EC}"/>
              </a:ext>
            </a:extLst>
          </p:cNvPr>
          <p:cNvSpPr txBox="1"/>
          <p:nvPr/>
        </p:nvSpPr>
        <p:spPr>
          <a:xfrm>
            <a:off x="1589128" y="-1106204"/>
            <a:ext cx="814530" cy="276999"/>
          </a:xfrm>
          <a:prstGeom prst="rect">
            <a:avLst/>
          </a:prstGeom>
          <a:noFill/>
        </p:spPr>
        <p:txBody>
          <a:bodyPr wrap="square">
            <a:spAutoFit/>
          </a:bodyPr>
          <a:lstStyle/>
          <a:p>
            <a:r>
              <a:rPr lang="ja-JP" altLang="en-US" sz="1200">
                <a:latin typeface="ヒラギノ丸ゴ Pro W4" panose="020F0400000000000000" pitchFamily="34" charset="-128"/>
                <a:ea typeface="ヒラギノ丸ゴ Pro W4" panose="020F0400000000000000" pitchFamily="34" charset="-128"/>
              </a:rPr>
              <a:t>総落雷数</a:t>
            </a:r>
            <a:endParaRPr lang="en-US" altLang="ja-JP" sz="1200">
              <a:latin typeface="ヒラギノ丸ゴ Pro W4" panose="020F0400000000000000" pitchFamily="34" charset="-128"/>
              <a:ea typeface="ヒラギノ丸ゴ Pro W4" panose="020F0400000000000000" pitchFamily="34" charset="-128"/>
            </a:endParaRPr>
          </a:p>
        </p:txBody>
      </p:sp>
      <p:sp>
        <p:nvSpPr>
          <p:cNvPr id="38" name="フローチャート: 結合子 37">
            <a:extLst>
              <a:ext uri="{FF2B5EF4-FFF2-40B4-BE49-F238E27FC236}">
                <a16:creationId xmlns:a16="http://schemas.microsoft.com/office/drawing/2014/main" id="{D704BC57-C84A-407E-A476-50EA0DC407CB}"/>
              </a:ext>
            </a:extLst>
          </p:cNvPr>
          <p:cNvSpPr/>
          <p:nvPr/>
        </p:nvSpPr>
        <p:spPr>
          <a:xfrm>
            <a:off x="1453549" y="-789631"/>
            <a:ext cx="135579" cy="135805"/>
          </a:xfrm>
          <a:prstGeom prst="flowChartConnector">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二等辺三角形 39">
            <a:extLst>
              <a:ext uri="{FF2B5EF4-FFF2-40B4-BE49-F238E27FC236}">
                <a16:creationId xmlns:a16="http://schemas.microsoft.com/office/drawing/2014/main" id="{D310C88C-63B1-41B6-9DD7-98038ABDA0B6}"/>
              </a:ext>
            </a:extLst>
          </p:cNvPr>
          <p:cNvSpPr/>
          <p:nvPr/>
        </p:nvSpPr>
        <p:spPr>
          <a:xfrm>
            <a:off x="2661721" y="-1241866"/>
            <a:ext cx="199507" cy="160219"/>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 name="テキスト ボックス 40">
            <a:extLst>
              <a:ext uri="{FF2B5EF4-FFF2-40B4-BE49-F238E27FC236}">
                <a16:creationId xmlns:a16="http://schemas.microsoft.com/office/drawing/2014/main" id="{216621FC-BD58-4054-83CF-6830E3A238BA}"/>
              </a:ext>
            </a:extLst>
          </p:cNvPr>
          <p:cNvSpPr txBox="1"/>
          <p:nvPr/>
        </p:nvSpPr>
        <p:spPr>
          <a:xfrm>
            <a:off x="3328157" y="-945456"/>
            <a:ext cx="1452910" cy="276999"/>
          </a:xfrm>
          <a:prstGeom prst="rect">
            <a:avLst/>
          </a:prstGeom>
          <a:noFill/>
        </p:spPr>
        <p:txBody>
          <a:bodyPr wrap="square">
            <a:spAutoFit/>
          </a:bodyPr>
          <a:lstStyle/>
          <a:p>
            <a:r>
              <a:rPr lang="ja-JP" altLang="en-US" sz="1200">
                <a:latin typeface="ヒラギノ丸ゴ Pro W4" panose="020F0400000000000000" pitchFamily="34" charset="-128"/>
                <a:ea typeface="ヒラギノ丸ゴ Pro W4" panose="020F0400000000000000" pitchFamily="34" charset="-128"/>
              </a:rPr>
              <a:t>大蛇行</a:t>
            </a:r>
            <a:r>
              <a:rPr lang="en-US" altLang="ja-JP" sz="1200">
                <a:latin typeface="ヒラギノ丸ゴ Pro W4" panose="020F0400000000000000" pitchFamily="34" charset="-128"/>
                <a:ea typeface="ヒラギノ丸ゴ Pro W4" panose="020F0400000000000000" pitchFamily="34" charset="-128"/>
              </a:rPr>
              <a:t>/</a:t>
            </a:r>
            <a:r>
              <a:rPr lang="ja-JP" altLang="en-US" sz="1200">
                <a:latin typeface="ヒラギノ丸ゴ Pro W4" panose="020F0400000000000000" pitchFamily="34" charset="-128"/>
                <a:ea typeface="ヒラギノ丸ゴ Pro W4" panose="020F0400000000000000" pitchFamily="34" charset="-128"/>
              </a:rPr>
              <a:t>非大蛇行</a:t>
            </a:r>
            <a:endParaRPr lang="en-US" altLang="ja-JP" sz="1200">
              <a:latin typeface="ヒラギノ丸ゴ Pro W4" panose="020F0400000000000000" pitchFamily="34" charset="-128"/>
              <a:ea typeface="ヒラギノ丸ゴ Pro W4" panose="020F0400000000000000" pitchFamily="34" charset="-128"/>
            </a:endParaRPr>
          </a:p>
        </p:txBody>
      </p:sp>
      <p:sp>
        <p:nvSpPr>
          <p:cNvPr id="43" name="正方形/長方形 42">
            <a:extLst>
              <a:ext uri="{FF2B5EF4-FFF2-40B4-BE49-F238E27FC236}">
                <a16:creationId xmlns:a16="http://schemas.microsoft.com/office/drawing/2014/main" id="{606049E4-2508-47A4-9912-C4A4DE740360}"/>
              </a:ext>
            </a:extLst>
          </p:cNvPr>
          <p:cNvSpPr/>
          <p:nvPr/>
        </p:nvSpPr>
        <p:spPr>
          <a:xfrm>
            <a:off x="3084505" y="-1302216"/>
            <a:ext cx="135082" cy="131413"/>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7" name="グループ化 6">
            <a:extLst>
              <a:ext uri="{FF2B5EF4-FFF2-40B4-BE49-F238E27FC236}">
                <a16:creationId xmlns:a16="http://schemas.microsoft.com/office/drawing/2014/main" id="{55B80A8E-2D7E-4106-B7B3-81AE9A273075}"/>
              </a:ext>
            </a:extLst>
          </p:cNvPr>
          <p:cNvGrpSpPr/>
          <p:nvPr/>
        </p:nvGrpSpPr>
        <p:grpSpPr>
          <a:xfrm>
            <a:off x="257341" y="10478397"/>
            <a:ext cx="3812079" cy="274136"/>
            <a:chOff x="246708" y="3631003"/>
            <a:chExt cx="3812079" cy="274136"/>
          </a:xfrm>
        </p:grpSpPr>
        <p:sp>
          <p:nvSpPr>
            <p:cNvPr id="3" name="正方形/長方形 2">
              <a:extLst>
                <a:ext uri="{FF2B5EF4-FFF2-40B4-BE49-F238E27FC236}">
                  <a16:creationId xmlns:a16="http://schemas.microsoft.com/office/drawing/2014/main" id="{4642A02E-CF7E-4049-9F18-0C5FCA0FB4C5}"/>
                </a:ext>
              </a:extLst>
            </p:cNvPr>
            <p:cNvSpPr/>
            <p:nvPr/>
          </p:nvSpPr>
          <p:spPr>
            <a:xfrm>
              <a:off x="312983" y="3701441"/>
              <a:ext cx="3567920" cy="1232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 name="テキスト ボックス 43">
              <a:extLst>
                <a:ext uri="{FF2B5EF4-FFF2-40B4-BE49-F238E27FC236}">
                  <a16:creationId xmlns:a16="http://schemas.microsoft.com/office/drawing/2014/main" id="{61C181C8-C1E2-4A96-B6D9-3C09BC345B67}"/>
                </a:ext>
              </a:extLst>
            </p:cNvPr>
            <p:cNvSpPr txBox="1"/>
            <p:nvPr/>
          </p:nvSpPr>
          <p:spPr>
            <a:xfrm>
              <a:off x="246708" y="3641441"/>
              <a:ext cx="235294" cy="261610"/>
            </a:xfrm>
            <a:prstGeom prst="rect">
              <a:avLst/>
            </a:prstGeom>
            <a:noFill/>
          </p:spPr>
          <p:txBody>
            <a:bodyPr wrap="square">
              <a:spAutoFit/>
            </a:bodyPr>
            <a:lstStyle/>
            <a:p>
              <a:r>
                <a:rPr lang="en-US" altLang="ja-JP" sz="1100">
                  <a:latin typeface="ヒラギノ丸ゴ Pro W4" panose="020F0400000000000000" pitchFamily="34" charset="-128"/>
                  <a:ea typeface="ヒラギノ丸ゴ Pro W4" panose="020F0400000000000000" pitchFamily="34" charset="-128"/>
                </a:rPr>
                <a:t>1</a:t>
              </a:r>
            </a:p>
          </p:txBody>
        </p:sp>
        <p:sp>
          <p:nvSpPr>
            <p:cNvPr id="45" name="テキスト ボックス 44">
              <a:extLst>
                <a:ext uri="{FF2B5EF4-FFF2-40B4-BE49-F238E27FC236}">
                  <a16:creationId xmlns:a16="http://schemas.microsoft.com/office/drawing/2014/main" id="{73C22B7C-CDC5-4AB5-89E2-6027A0F24D9F}"/>
                </a:ext>
              </a:extLst>
            </p:cNvPr>
            <p:cNvSpPr txBox="1"/>
            <p:nvPr/>
          </p:nvSpPr>
          <p:spPr>
            <a:xfrm>
              <a:off x="549420" y="3643529"/>
              <a:ext cx="235294" cy="261610"/>
            </a:xfrm>
            <a:prstGeom prst="rect">
              <a:avLst/>
            </a:prstGeom>
            <a:noFill/>
          </p:spPr>
          <p:txBody>
            <a:bodyPr wrap="square">
              <a:spAutoFit/>
            </a:bodyPr>
            <a:lstStyle/>
            <a:p>
              <a:r>
                <a:rPr lang="en-US" altLang="ja-JP" sz="1100">
                  <a:latin typeface="ヒラギノ丸ゴ Pro W4" panose="020F0400000000000000" pitchFamily="34" charset="-128"/>
                  <a:ea typeface="ヒラギノ丸ゴ Pro W4" panose="020F0400000000000000" pitchFamily="34" charset="-128"/>
                </a:rPr>
                <a:t>2</a:t>
              </a:r>
            </a:p>
          </p:txBody>
        </p:sp>
        <p:sp>
          <p:nvSpPr>
            <p:cNvPr id="46" name="テキスト ボックス 45">
              <a:extLst>
                <a:ext uri="{FF2B5EF4-FFF2-40B4-BE49-F238E27FC236}">
                  <a16:creationId xmlns:a16="http://schemas.microsoft.com/office/drawing/2014/main" id="{BA7E4228-C997-4B81-951E-C67F318DE743}"/>
                </a:ext>
              </a:extLst>
            </p:cNvPr>
            <p:cNvSpPr txBox="1"/>
            <p:nvPr/>
          </p:nvSpPr>
          <p:spPr>
            <a:xfrm>
              <a:off x="862514" y="3643529"/>
              <a:ext cx="235294" cy="261610"/>
            </a:xfrm>
            <a:prstGeom prst="rect">
              <a:avLst/>
            </a:prstGeom>
            <a:noFill/>
          </p:spPr>
          <p:txBody>
            <a:bodyPr wrap="square">
              <a:spAutoFit/>
            </a:bodyPr>
            <a:lstStyle/>
            <a:p>
              <a:r>
                <a:rPr lang="en-US" altLang="ja-JP" sz="1100">
                  <a:latin typeface="ヒラギノ丸ゴ Pro W4" panose="020F0400000000000000" pitchFamily="34" charset="-128"/>
                  <a:ea typeface="ヒラギノ丸ゴ Pro W4" panose="020F0400000000000000" pitchFamily="34" charset="-128"/>
                </a:rPr>
                <a:t>3</a:t>
              </a:r>
            </a:p>
          </p:txBody>
        </p:sp>
        <p:sp>
          <p:nvSpPr>
            <p:cNvPr id="47" name="テキスト ボックス 46">
              <a:extLst>
                <a:ext uri="{FF2B5EF4-FFF2-40B4-BE49-F238E27FC236}">
                  <a16:creationId xmlns:a16="http://schemas.microsoft.com/office/drawing/2014/main" id="{F88F4DA9-6D4C-4849-9E24-95C68C58AD92}"/>
                </a:ext>
              </a:extLst>
            </p:cNvPr>
            <p:cNvSpPr txBox="1"/>
            <p:nvPr/>
          </p:nvSpPr>
          <p:spPr>
            <a:xfrm>
              <a:off x="1169457" y="3637266"/>
              <a:ext cx="235294" cy="261610"/>
            </a:xfrm>
            <a:prstGeom prst="rect">
              <a:avLst/>
            </a:prstGeom>
            <a:noFill/>
          </p:spPr>
          <p:txBody>
            <a:bodyPr wrap="square">
              <a:spAutoFit/>
            </a:bodyPr>
            <a:lstStyle/>
            <a:p>
              <a:r>
                <a:rPr lang="en-US" altLang="ja-JP" sz="1100">
                  <a:latin typeface="ヒラギノ丸ゴ Pro W4" panose="020F0400000000000000" pitchFamily="34" charset="-128"/>
                  <a:ea typeface="ヒラギノ丸ゴ Pro W4" panose="020F0400000000000000" pitchFamily="34" charset="-128"/>
                </a:rPr>
                <a:t>4</a:t>
              </a:r>
            </a:p>
          </p:txBody>
        </p:sp>
        <p:sp>
          <p:nvSpPr>
            <p:cNvPr id="48" name="テキスト ボックス 47">
              <a:extLst>
                <a:ext uri="{FF2B5EF4-FFF2-40B4-BE49-F238E27FC236}">
                  <a16:creationId xmlns:a16="http://schemas.microsoft.com/office/drawing/2014/main" id="{5400B69B-8C92-4DB6-BA12-6CE2B94954D5}"/>
                </a:ext>
              </a:extLst>
            </p:cNvPr>
            <p:cNvSpPr txBox="1"/>
            <p:nvPr/>
          </p:nvSpPr>
          <p:spPr>
            <a:xfrm>
              <a:off x="1478952" y="3639395"/>
              <a:ext cx="235294" cy="261610"/>
            </a:xfrm>
            <a:prstGeom prst="rect">
              <a:avLst/>
            </a:prstGeom>
            <a:noFill/>
          </p:spPr>
          <p:txBody>
            <a:bodyPr wrap="square">
              <a:spAutoFit/>
            </a:bodyPr>
            <a:lstStyle/>
            <a:p>
              <a:r>
                <a:rPr lang="en-US" altLang="ja-JP" sz="1100">
                  <a:latin typeface="ヒラギノ丸ゴ Pro W4" panose="020F0400000000000000" pitchFamily="34" charset="-128"/>
                  <a:ea typeface="ヒラギノ丸ゴ Pro W4" panose="020F0400000000000000" pitchFamily="34" charset="-128"/>
                </a:rPr>
                <a:t>5</a:t>
              </a:r>
            </a:p>
          </p:txBody>
        </p:sp>
        <p:sp>
          <p:nvSpPr>
            <p:cNvPr id="49" name="テキスト ボックス 48">
              <a:extLst>
                <a:ext uri="{FF2B5EF4-FFF2-40B4-BE49-F238E27FC236}">
                  <a16:creationId xmlns:a16="http://schemas.microsoft.com/office/drawing/2014/main" id="{70CB00C6-B5DB-4BEB-8D86-EEFF4A826DED}"/>
                </a:ext>
              </a:extLst>
            </p:cNvPr>
            <p:cNvSpPr txBox="1"/>
            <p:nvPr/>
          </p:nvSpPr>
          <p:spPr>
            <a:xfrm>
              <a:off x="1795757" y="3637266"/>
              <a:ext cx="235294" cy="261610"/>
            </a:xfrm>
            <a:prstGeom prst="rect">
              <a:avLst/>
            </a:prstGeom>
            <a:noFill/>
          </p:spPr>
          <p:txBody>
            <a:bodyPr wrap="square">
              <a:spAutoFit/>
            </a:bodyPr>
            <a:lstStyle/>
            <a:p>
              <a:r>
                <a:rPr lang="en-US" altLang="ja-JP" sz="1100">
                  <a:latin typeface="ヒラギノ丸ゴ Pro W4" panose="020F0400000000000000" pitchFamily="34" charset="-128"/>
                  <a:ea typeface="ヒラギノ丸ゴ Pro W4" panose="020F0400000000000000" pitchFamily="34" charset="-128"/>
                </a:rPr>
                <a:t>6</a:t>
              </a:r>
            </a:p>
          </p:txBody>
        </p:sp>
        <p:sp>
          <p:nvSpPr>
            <p:cNvPr id="50" name="テキスト ボックス 49">
              <a:extLst>
                <a:ext uri="{FF2B5EF4-FFF2-40B4-BE49-F238E27FC236}">
                  <a16:creationId xmlns:a16="http://schemas.microsoft.com/office/drawing/2014/main" id="{0AD6C4A1-1E38-4718-8645-6709D9AABE09}"/>
                </a:ext>
              </a:extLst>
            </p:cNvPr>
            <p:cNvSpPr txBox="1"/>
            <p:nvPr/>
          </p:nvSpPr>
          <p:spPr>
            <a:xfrm>
              <a:off x="2102644" y="3637266"/>
              <a:ext cx="235294" cy="261610"/>
            </a:xfrm>
            <a:prstGeom prst="rect">
              <a:avLst/>
            </a:prstGeom>
            <a:noFill/>
          </p:spPr>
          <p:txBody>
            <a:bodyPr wrap="square">
              <a:spAutoFit/>
            </a:bodyPr>
            <a:lstStyle/>
            <a:p>
              <a:r>
                <a:rPr lang="en-US" altLang="ja-JP" sz="1100">
                  <a:latin typeface="ヒラギノ丸ゴ Pro W4" panose="020F0400000000000000" pitchFamily="34" charset="-128"/>
                  <a:ea typeface="ヒラギノ丸ゴ Pro W4" panose="020F0400000000000000" pitchFamily="34" charset="-128"/>
                </a:rPr>
                <a:t>7</a:t>
              </a:r>
            </a:p>
          </p:txBody>
        </p:sp>
        <p:sp>
          <p:nvSpPr>
            <p:cNvPr id="51" name="テキスト ボックス 50">
              <a:extLst>
                <a:ext uri="{FF2B5EF4-FFF2-40B4-BE49-F238E27FC236}">
                  <a16:creationId xmlns:a16="http://schemas.microsoft.com/office/drawing/2014/main" id="{A863AD62-8745-41E8-8B8A-5CA119B899B6}"/>
                </a:ext>
              </a:extLst>
            </p:cNvPr>
            <p:cNvSpPr txBox="1"/>
            <p:nvPr/>
          </p:nvSpPr>
          <p:spPr>
            <a:xfrm>
              <a:off x="2415794" y="3631003"/>
              <a:ext cx="235294" cy="261610"/>
            </a:xfrm>
            <a:prstGeom prst="rect">
              <a:avLst/>
            </a:prstGeom>
            <a:noFill/>
          </p:spPr>
          <p:txBody>
            <a:bodyPr wrap="square">
              <a:spAutoFit/>
            </a:bodyPr>
            <a:lstStyle/>
            <a:p>
              <a:r>
                <a:rPr lang="en-US" altLang="ja-JP" sz="1100">
                  <a:latin typeface="ヒラギノ丸ゴ Pro W4" panose="020F0400000000000000" pitchFamily="34" charset="-128"/>
                  <a:ea typeface="ヒラギノ丸ゴ Pro W4" panose="020F0400000000000000" pitchFamily="34" charset="-128"/>
                </a:rPr>
                <a:t>8</a:t>
              </a:r>
            </a:p>
          </p:txBody>
        </p:sp>
        <p:sp>
          <p:nvSpPr>
            <p:cNvPr id="52" name="テキスト ボックス 51">
              <a:extLst>
                <a:ext uri="{FF2B5EF4-FFF2-40B4-BE49-F238E27FC236}">
                  <a16:creationId xmlns:a16="http://schemas.microsoft.com/office/drawing/2014/main" id="{74EDA034-8369-4A09-B993-808804A42078}"/>
                </a:ext>
              </a:extLst>
            </p:cNvPr>
            <p:cNvSpPr txBox="1"/>
            <p:nvPr/>
          </p:nvSpPr>
          <p:spPr>
            <a:xfrm>
              <a:off x="2716418" y="3631003"/>
              <a:ext cx="235294" cy="261610"/>
            </a:xfrm>
            <a:prstGeom prst="rect">
              <a:avLst/>
            </a:prstGeom>
            <a:noFill/>
          </p:spPr>
          <p:txBody>
            <a:bodyPr wrap="square">
              <a:spAutoFit/>
            </a:bodyPr>
            <a:lstStyle/>
            <a:p>
              <a:r>
                <a:rPr lang="en-US" altLang="ja-JP" sz="1100">
                  <a:latin typeface="ヒラギノ丸ゴ Pro W4" panose="020F0400000000000000" pitchFamily="34" charset="-128"/>
                  <a:ea typeface="ヒラギノ丸ゴ Pro W4" panose="020F0400000000000000" pitchFamily="34" charset="-128"/>
                </a:rPr>
                <a:t>9</a:t>
              </a:r>
            </a:p>
          </p:txBody>
        </p:sp>
        <p:sp>
          <p:nvSpPr>
            <p:cNvPr id="53" name="テキスト ボックス 52">
              <a:extLst>
                <a:ext uri="{FF2B5EF4-FFF2-40B4-BE49-F238E27FC236}">
                  <a16:creationId xmlns:a16="http://schemas.microsoft.com/office/drawing/2014/main" id="{28CA2E15-66A6-40F6-BB45-6F63A2DA57FD}"/>
                </a:ext>
              </a:extLst>
            </p:cNvPr>
            <p:cNvSpPr txBox="1"/>
            <p:nvPr/>
          </p:nvSpPr>
          <p:spPr>
            <a:xfrm>
              <a:off x="2985726" y="3631003"/>
              <a:ext cx="446457" cy="261610"/>
            </a:xfrm>
            <a:prstGeom prst="rect">
              <a:avLst/>
            </a:prstGeom>
            <a:noFill/>
          </p:spPr>
          <p:txBody>
            <a:bodyPr wrap="square">
              <a:spAutoFit/>
            </a:bodyPr>
            <a:lstStyle/>
            <a:p>
              <a:r>
                <a:rPr lang="en-US" altLang="ja-JP" sz="1100">
                  <a:latin typeface="ヒラギノ丸ゴ Pro W4" panose="020F0400000000000000" pitchFamily="34" charset="-128"/>
                  <a:ea typeface="ヒラギノ丸ゴ Pro W4" panose="020F0400000000000000" pitchFamily="34" charset="-128"/>
                </a:rPr>
                <a:t>10</a:t>
              </a:r>
            </a:p>
          </p:txBody>
        </p:sp>
        <p:sp>
          <p:nvSpPr>
            <p:cNvPr id="54" name="テキスト ボックス 53">
              <a:extLst>
                <a:ext uri="{FF2B5EF4-FFF2-40B4-BE49-F238E27FC236}">
                  <a16:creationId xmlns:a16="http://schemas.microsoft.com/office/drawing/2014/main" id="{9E87064E-A54D-42D3-AD46-16C71EB92E28}"/>
                </a:ext>
              </a:extLst>
            </p:cNvPr>
            <p:cNvSpPr txBox="1"/>
            <p:nvPr/>
          </p:nvSpPr>
          <p:spPr>
            <a:xfrm>
              <a:off x="3288438" y="3633091"/>
              <a:ext cx="446457" cy="261610"/>
            </a:xfrm>
            <a:prstGeom prst="rect">
              <a:avLst/>
            </a:prstGeom>
            <a:noFill/>
          </p:spPr>
          <p:txBody>
            <a:bodyPr wrap="square">
              <a:spAutoFit/>
            </a:bodyPr>
            <a:lstStyle/>
            <a:p>
              <a:r>
                <a:rPr lang="en-US" altLang="ja-JP" sz="1100">
                  <a:latin typeface="ヒラギノ丸ゴ Pro W4" panose="020F0400000000000000" pitchFamily="34" charset="-128"/>
                  <a:ea typeface="ヒラギノ丸ゴ Pro W4" panose="020F0400000000000000" pitchFamily="34" charset="-128"/>
                </a:rPr>
                <a:t>11</a:t>
              </a:r>
            </a:p>
          </p:txBody>
        </p:sp>
        <p:sp>
          <p:nvSpPr>
            <p:cNvPr id="55" name="テキスト ボックス 54">
              <a:extLst>
                <a:ext uri="{FF2B5EF4-FFF2-40B4-BE49-F238E27FC236}">
                  <a16:creationId xmlns:a16="http://schemas.microsoft.com/office/drawing/2014/main" id="{1617ADEF-1EFF-403E-98E6-B4178D67FB20}"/>
                </a:ext>
              </a:extLst>
            </p:cNvPr>
            <p:cNvSpPr txBox="1"/>
            <p:nvPr/>
          </p:nvSpPr>
          <p:spPr>
            <a:xfrm>
              <a:off x="3607851" y="3633091"/>
              <a:ext cx="450936" cy="261610"/>
            </a:xfrm>
            <a:prstGeom prst="rect">
              <a:avLst/>
            </a:prstGeom>
            <a:noFill/>
          </p:spPr>
          <p:txBody>
            <a:bodyPr wrap="square">
              <a:spAutoFit/>
            </a:bodyPr>
            <a:lstStyle/>
            <a:p>
              <a:r>
                <a:rPr lang="en-US" altLang="ja-JP" sz="1100">
                  <a:latin typeface="ヒラギノ丸ゴ Pro W4" panose="020F0400000000000000" pitchFamily="34" charset="-128"/>
                  <a:ea typeface="ヒラギノ丸ゴ Pro W4" panose="020F0400000000000000" pitchFamily="34" charset="-128"/>
                </a:rPr>
                <a:t>12</a:t>
              </a:r>
            </a:p>
          </p:txBody>
        </p:sp>
      </p:grpSp>
      <p:grpSp>
        <p:nvGrpSpPr>
          <p:cNvPr id="56" name="グループ化 55">
            <a:extLst>
              <a:ext uri="{FF2B5EF4-FFF2-40B4-BE49-F238E27FC236}">
                <a16:creationId xmlns:a16="http://schemas.microsoft.com/office/drawing/2014/main" id="{A0E960E8-F1DC-436B-996F-CEF6F74B0A92}"/>
              </a:ext>
            </a:extLst>
          </p:cNvPr>
          <p:cNvGrpSpPr/>
          <p:nvPr/>
        </p:nvGrpSpPr>
        <p:grpSpPr>
          <a:xfrm>
            <a:off x="416861" y="3665961"/>
            <a:ext cx="3812079" cy="274136"/>
            <a:chOff x="246708" y="3631003"/>
            <a:chExt cx="3812079" cy="274136"/>
          </a:xfrm>
        </p:grpSpPr>
        <p:sp>
          <p:nvSpPr>
            <p:cNvPr id="57" name="正方形/長方形 56">
              <a:extLst>
                <a:ext uri="{FF2B5EF4-FFF2-40B4-BE49-F238E27FC236}">
                  <a16:creationId xmlns:a16="http://schemas.microsoft.com/office/drawing/2014/main" id="{DB01E3D3-1517-4404-90C6-C0B698CFB835}"/>
                </a:ext>
              </a:extLst>
            </p:cNvPr>
            <p:cNvSpPr/>
            <p:nvPr/>
          </p:nvSpPr>
          <p:spPr>
            <a:xfrm>
              <a:off x="312983" y="3701441"/>
              <a:ext cx="3567920" cy="1232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8" name="テキスト ボックス 57">
              <a:extLst>
                <a:ext uri="{FF2B5EF4-FFF2-40B4-BE49-F238E27FC236}">
                  <a16:creationId xmlns:a16="http://schemas.microsoft.com/office/drawing/2014/main" id="{E7CA2523-D273-428D-BAE0-5CE4372D5218}"/>
                </a:ext>
              </a:extLst>
            </p:cNvPr>
            <p:cNvSpPr txBox="1"/>
            <p:nvPr/>
          </p:nvSpPr>
          <p:spPr>
            <a:xfrm>
              <a:off x="246708" y="3641441"/>
              <a:ext cx="235294" cy="261610"/>
            </a:xfrm>
            <a:prstGeom prst="rect">
              <a:avLst/>
            </a:prstGeom>
            <a:noFill/>
          </p:spPr>
          <p:txBody>
            <a:bodyPr wrap="square">
              <a:spAutoFit/>
            </a:bodyPr>
            <a:lstStyle/>
            <a:p>
              <a:r>
                <a:rPr lang="en-US" altLang="ja-JP" sz="1100">
                  <a:latin typeface="ヒラギノ丸ゴ Pro W4" panose="020F0400000000000000" pitchFamily="34" charset="-128"/>
                  <a:ea typeface="ヒラギノ丸ゴ Pro W4" panose="020F0400000000000000" pitchFamily="34" charset="-128"/>
                </a:rPr>
                <a:t>1</a:t>
              </a:r>
            </a:p>
          </p:txBody>
        </p:sp>
        <p:sp>
          <p:nvSpPr>
            <p:cNvPr id="59" name="テキスト ボックス 58">
              <a:extLst>
                <a:ext uri="{FF2B5EF4-FFF2-40B4-BE49-F238E27FC236}">
                  <a16:creationId xmlns:a16="http://schemas.microsoft.com/office/drawing/2014/main" id="{7040FB86-22B9-409C-922D-8FAF4C890F72}"/>
                </a:ext>
              </a:extLst>
            </p:cNvPr>
            <p:cNvSpPr txBox="1"/>
            <p:nvPr/>
          </p:nvSpPr>
          <p:spPr>
            <a:xfrm>
              <a:off x="549420" y="3643529"/>
              <a:ext cx="235294" cy="261610"/>
            </a:xfrm>
            <a:prstGeom prst="rect">
              <a:avLst/>
            </a:prstGeom>
            <a:noFill/>
          </p:spPr>
          <p:txBody>
            <a:bodyPr wrap="square">
              <a:spAutoFit/>
            </a:bodyPr>
            <a:lstStyle/>
            <a:p>
              <a:r>
                <a:rPr lang="en-US" altLang="ja-JP" sz="1100">
                  <a:latin typeface="ヒラギノ丸ゴ Pro W4" panose="020F0400000000000000" pitchFamily="34" charset="-128"/>
                  <a:ea typeface="ヒラギノ丸ゴ Pro W4" panose="020F0400000000000000" pitchFamily="34" charset="-128"/>
                </a:rPr>
                <a:t>2</a:t>
              </a:r>
            </a:p>
          </p:txBody>
        </p:sp>
        <p:sp>
          <p:nvSpPr>
            <p:cNvPr id="60" name="テキスト ボックス 59">
              <a:extLst>
                <a:ext uri="{FF2B5EF4-FFF2-40B4-BE49-F238E27FC236}">
                  <a16:creationId xmlns:a16="http://schemas.microsoft.com/office/drawing/2014/main" id="{52D43F7A-47FA-4342-9995-FBE89D218A1C}"/>
                </a:ext>
              </a:extLst>
            </p:cNvPr>
            <p:cNvSpPr txBox="1"/>
            <p:nvPr/>
          </p:nvSpPr>
          <p:spPr>
            <a:xfrm>
              <a:off x="862514" y="3643529"/>
              <a:ext cx="235294" cy="261610"/>
            </a:xfrm>
            <a:prstGeom prst="rect">
              <a:avLst/>
            </a:prstGeom>
            <a:noFill/>
          </p:spPr>
          <p:txBody>
            <a:bodyPr wrap="square">
              <a:spAutoFit/>
            </a:bodyPr>
            <a:lstStyle/>
            <a:p>
              <a:r>
                <a:rPr lang="en-US" altLang="ja-JP" sz="1100">
                  <a:latin typeface="ヒラギノ丸ゴ Pro W4" panose="020F0400000000000000" pitchFamily="34" charset="-128"/>
                  <a:ea typeface="ヒラギノ丸ゴ Pro W4" panose="020F0400000000000000" pitchFamily="34" charset="-128"/>
                </a:rPr>
                <a:t>3</a:t>
              </a:r>
            </a:p>
          </p:txBody>
        </p:sp>
        <p:sp>
          <p:nvSpPr>
            <p:cNvPr id="61" name="テキスト ボックス 60">
              <a:extLst>
                <a:ext uri="{FF2B5EF4-FFF2-40B4-BE49-F238E27FC236}">
                  <a16:creationId xmlns:a16="http://schemas.microsoft.com/office/drawing/2014/main" id="{0E36A319-A322-4D40-9B8D-9D6F2AF5D963}"/>
                </a:ext>
              </a:extLst>
            </p:cNvPr>
            <p:cNvSpPr txBox="1"/>
            <p:nvPr/>
          </p:nvSpPr>
          <p:spPr>
            <a:xfrm>
              <a:off x="1169457" y="3637266"/>
              <a:ext cx="235294" cy="261610"/>
            </a:xfrm>
            <a:prstGeom prst="rect">
              <a:avLst/>
            </a:prstGeom>
            <a:noFill/>
          </p:spPr>
          <p:txBody>
            <a:bodyPr wrap="square">
              <a:spAutoFit/>
            </a:bodyPr>
            <a:lstStyle/>
            <a:p>
              <a:r>
                <a:rPr lang="en-US" altLang="ja-JP" sz="1100">
                  <a:latin typeface="ヒラギノ丸ゴ Pro W4" panose="020F0400000000000000" pitchFamily="34" charset="-128"/>
                  <a:ea typeface="ヒラギノ丸ゴ Pro W4" panose="020F0400000000000000" pitchFamily="34" charset="-128"/>
                </a:rPr>
                <a:t>4</a:t>
              </a:r>
            </a:p>
          </p:txBody>
        </p:sp>
        <p:sp>
          <p:nvSpPr>
            <p:cNvPr id="62" name="テキスト ボックス 61">
              <a:extLst>
                <a:ext uri="{FF2B5EF4-FFF2-40B4-BE49-F238E27FC236}">
                  <a16:creationId xmlns:a16="http://schemas.microsoft.com/office/drawing/2014/main" id="{0ABD9AB1-00B8-42BD-89F4-824D22BDC545}"/>
                </a:ext>
              </a:extLst>
            </p:cNvPr>
            <p:cNvSpPr txBox="1"/>
            <p:nvPr/>
          </p:nvSpPr>
          <p:spPr>
            <a:xfrm>
              <a:off x="1478952" y="3639395"/>
              <a:ext cx="235294" cy="261610"/>
            </a:xfrm>
            <a:prstGeom prst="rect">
              <a:avLst/>
            </a:prstGeom>
            <a:noFill/>
          </p:spPr>
          <p:txBody>
            <a:bodyPr wrap="square">
              <a:spAutoFit/>
            </a:bodyPr>
            <a:lstStyle/>
            <a:p>
              <a:r>
                <a:rPr lang="en-US" altLang="ja-JP" sz="1100">
                  <a:latin typeface="ヒラギノ丸ゴ Pro W4" panose="020F0400000000000000" pitchFamily="34" charset="-128"/>
                  <a:ea typeface="ヒラギノ丸ゴ Pro W4" panose="020F0400000000000000" pitchFamily="34" charset="-128"/>
                </a:rPr>
                <a:t>5</a:t>
              </a:r>
            </a:p>
          </p:txBody>
        </p:sp>
        <p:sp>
          <p:nvSpPr>
            <p:cNvPr id="63" name="テキスト ボックス 62">
              <a:extLst>
                <a:ext uri="{FF2B5EF4-FFF2-40B4-BE49-F238E27FC236}">
                  <a16:creationId xmlns:a16="http://schemas.microsoft.com/office/drawing/2014/main" id="{97641CC0-2B7B-44FD-8E1B-08FFB5B97F5B}"/>
                </a:ext>
              </a:extLst>
            </p:cNvPr>
            <p:cNvSpPr txBox="1"/>
            <p:nvPr/>
          </p:nvSpPr>
          <p:spPr>
            <a:xfrm>
              <a:off x="1795757" y="3637266"/>
              <a:ext cx="235294" cy="261610"/>
            </a:xfrm>
            <a:prstGeom prst="rect">
              <a:avLst/>
            </a:prstGeom>
            <a:noFill/>
          </p:spPr>
          <p:txBody>
            <a:bodyPr wrap="square">
              <a:spAutoFit/>
            </a:bodyPr>
            <a:lstStyle/>
            <a:p>
              <a:r>
                <a:rPr lang="en-US" altLang="ja-JP" sz="1100">
                  <a:latin typeface="ヒラギノ丸ゴ Pro W4" panose="020F0400000000000000" pitchFamily="34" charset="-128"/>
                  <a:ea typeface="ヒラギノ丸ゴ Pro W4" panose="020F0400000000000000" pitchFamily="34" charset="-128"/>
                </a:rPr>
                <a:t>6</a:t>
              </a:r>
            </a:p>
          </p:txBody>
        </p:sp>
        <p:sp>
          <p:nvSpPr>
            <p:cNvPr id="64" name="テキスト ボックス 63">
              <a:extLst>
                <a:ext uri="{FF2B5EF4-FFF2-40B4-BE49-F238E27FC236}">
                  <a16:creationId xmlns:a16="http://schemas.microsoft.com/office/drawing/2014/main" id="{BDFC7016-917C-47C7-B6DD-635A08C1B317}"/>
                </a:ext>
              </a:extLst>
            </p:cNvPr>
            <p:cNvSpPr txBox="1"/>
            <p:nvPr/>
          </p:nvSpPr>
          <p:spPr>
            <a:xfrm>
              <a:off x="2102644" y="3637266"/>
              <a:ext cx="235294" cy="261610"/>
            </a:xfrm>
            <a:prstGeom prst="rect">
              <a:avLst/>
            </a:prstGeom>
            <a:noFill/>
          </p:spPr>
          <p:txBody>
            <a:bodyPr wrap="square">
              <a:spAutoFit/>
            </a:bodyPr>
            <a:lstStyle/>
            <a:p>
              <a:r>
                <a:rPr lang="en-US" altLang="ja-JP" sz="1100">
                  <a:latin typeface="ヒラギノ丸ゴ Pro W4" panose="020F0400000000000000" pitchFamily="34" charset="-128"/>
                  <a:ea typeface="ヒラギノ丸ゴ Pro W4" panose="020F0400000000000000" pitchFamily="34" charset="-128"/>
                </a:rPr>
                <a:t>7</a:t>
              </a:r>
            </a:p>
          </p:txBody>
        </p:sp>
        <p:sp>
          <p:nvSpPr>
            <p:cNvPr id="65" name="テキスト ボックス 64">
              <a:extLst>
                <a:ext uri="{FF2B5EF4-FFF2-40B4-BE49-F238E27FC236}">
                  <a16:creationId xmlns:a16="http://schemas.microsoft.com/office/drawing/2014/main" id="{C0912D7A-EAC9-4E58-A7A4-47FB5A542DE7}"/>
                </a:ext>
              </a:extLst>
            </p:cNvPr>
            <p:cNvSpPr txBox="1"/>
            <p:nvPr/>
          </p:nvSpPr>
          <p:spPr>
            <a:xfrm>
              <a:off x="2415794" y="3631003"/>
              <a:ext cx="235294" cy="261610"/>
            </a:xfrm>
            <a:prstGeom prst="rect">
              <a:avLst/>
            </a:prstGeom>
            <a:noFill/>
          </p:spPr>
          <p:txBody>
            <a:bodyPr wrap="square">
              <a:spAutoFit/>
            </a:bodyPr>
            <a:lstStyle/>
            <a:p>
              <a:r>
                <a:rPr lang="en-US" altLang="ja-JP" sz="1100">
                  <a:latin typeface="ヒラギノ丸ゴ Pro W4" panose="020F0400000000000000" pitchFamily="34" charset="-128"/>
                  <a:ea typeface="ヒラギノ丸ゴ Pro W4" panose="020F0400000000000000" pitchFamily="34" charset="-128"/>
                </a:rPr>
                <a:t>8</a:t>
              </a:r>
            </a:p>
          </p:txBody>
        </p:sp>
        <p:sp>
          <p:nvSpPr>
            <p:cNvPr id="66" name="テキスト ボックス 65">
              <a:extLst>
                <a:ext uri="{FF2B5EF4-FFF2-40B4-BE49-F238E27FC236}">
                  <a16:creationId xmlns:a16="http://schemas.microsoft.com/office/drawing/2014/main" id="{42DB9EC8-5D56-482E-993B-884D6DBA58DE}"/>
                </a:ext>
              </a:extLst>
            </p:cNvPr>
            <p:cNvSpPr txBox="1"/>
            <p:nvPr/>
          </p:nvSpPr>
          <p:spPr>
            <a:xfrm>
              <a:off x="2716418" y="3631003"/>
              <a:ext cx="235294" cy="261610"/>
            </a:xfrm>
            <a:prstGeom prst="rect">
              <a:avLst/>
            </a:prstGeom>
            <a:noFill/>
          </p:spPr>
          <p:txBody>
            <a:bodyPr wrap="square">
              <a:spAutoFit/>
            </a:bodyPr>
            <a:lstStyle/>
            <a:p>
              <a:r>
                <a:rPr lang="en-US" altLang="ja-JP" sz="1100">
                  <a:latin typeface="ヒラギノ丸ゴ Pro W4" panose="020F0400000000000000" pitchFamily="34" charset="-128"/>
                  <a:ea typeface="ヒラギノ丸ゴ Pro W4" panose="020F0400000000000000" pitchFamily="34" charset="-128"/>
                </a:rPr>
                <a:t>9</a:t>
              </a:r>
            </a:p>
          </p:txBody>
        </p:sp>
        <p:sp>
          <p:nvSpPr>
            <p:cNvPr id="67" name="テキスト ボックス 66">
              <a:extLst>
                <a:ext uri="{FF2B5EF4-FFF2-40B4-BE49-F238E27FC236}">
                  <a16:creationId xmlns:a16="http://schemas.microsoft.com/office/drawing/2014/main" id="{C732F3EB-1AD9-4DEA-A76A-6224083F0A18}"/>
                </a:ext>
              </a:extLst>
            </p:cNvPr>
            <p:cNvSpPr txBox="1"/>
            <p:nvPr/>
          </p:nvSpPr>
          <p:spPr>
            <a:xfrm>
              <a:off x="2985726" y="3631003"/>
              <a:ext cx="446457" cy="261610"/>
            </a:xfrm>
            <a:prstGeom prst="rect">
              <a:avLst/>
            </a:prstGeom>
            <a:noFill/>
          </p:spPr>
          <p:txBody>
            <a:bodyPr wrap="square">
              <a:spAutoFit/>
            </a:bodyPr>
            <a:lstStyle/>
            <a:p>
              <a:r>
                <a:rPr lang="en-US" altLang="ja-JP" sz="1100">
                  <a:latin typeface="ヒラギノ丸ゴ Pro W4" panose="020F0400000000000000" pitchFamily="34" charset="-128"/>
                  <a:ea typeface="ヒラギノ丸ゴ Pro W4" panose="020F0400000000000000" pitchFamily="34" charset="-128"/>
                </a:rPr>
                <a:t>10</a:t>
              </a:r>
            </a:p>
          </p:txBody>
        </p:sp>
        <p:sp>
          <p:nvSpPr>
            <p:cNvPr id="68" name="テキスト ボックス 67">
              <a:extLst>
                <a:ext uri="{FF2B5EF4-FFF2-40B4-BE49-F238E27FC236}">
                  <a16:creationId xmlns:a16="http://schemas.microsoft.com/office/drawing/2014/main" id="{4FEB6039-C5BD-4ED6-813E-81A88BC4B187}"/>
                </a:ext>
              </a:extLst>
            </p:cNvPr>
            <p:cNvSpPr txBox="1"/>
            <p:nvPr/>
          </p:nvSpPr>
          <p:spPr>
            <a:xfrm>
              <a:off x="3288438" y="3633091"/>
              <a:ext cx="446457" cy="261610"/>
            </a:xfrm>
            <a:prstGeom prst="rect">
              <a:avLst/>
            </a:prstGeom>
            <a:noFill/>
          </p:spPr>
          <p:txBody>
            <a:bodyPr wrap="square">
              <a:spAutoFit/>
            </a:bodyPr>
            <a:lstStyle/>
            <a:p>
              <a:r>
                <a:rPr lang="en-US" altLang="ja-JP" sz="1100">
                  <a:latin typeface="ヒラギノ丸ゴ Pro W4" panose="020F0400000000000000" pitchFamily="34" charset="-128"/>
                  <a:ea typeface="ヒラギノ丸ゴ Pro W4" panose="020F0400000000000000" pitchFamily="34" charset="-128"/>
                </a:rPr>
                <a:t>11</a:t>
              </a:r>
            </a:p>
          </p:txBody>
        </p:sp>
        <p:sp>
          <p:nvSpPr>
            <p:cNvPr id="69" name="テキスト ボックス 68">
              <a:extLst>
                <a:ext uri="{FF2B5EF4-FFF2-40B4-BE49-F238E27FC236}">
                  <a16:creationId xmlns:a16="http://schemas.microsoft.com/office/drawing/2014/main" id="{94996285-0704-4A54-A928-35219FE28561}"/>
                </a:ext>
              </a:extLst>
            </p:cNvPr>
            <p:cNvSpPr txBox="1"/>
            <p:nvPr/>
          </p:nvSpPr>
          <p:spPr>
            <a:xfrm>
              <a:off x="3607851" y="3633091"/>
              <a:ext cx="450936" cy="261610"/>
            </a:xfrm>
            <a:prstGeom prst="rect">
              <a:avLst/>
            </a:prstGeom>
            <a:noFill/>
          </p:spPr>
          <p:txBody>
            <a:bodyPr wrap="square">
              <a:spAutoFit/>
            </a:bodyPr>
            <a:lstStyle/>
            <a:p>
              <a:r>
                <a:rPr lang="en-US" altLang="ja-JP" sz="1100">
                  <a:latin typeface="ヒラギノ丸ゴ Pro W4" panose="020F0400000000000000" pitchFamily="34" charset="-128"/>
                  <a:ea typeface="ヒラギノ丸ゴ Pro W4" panose="020F0400000000000000" pitchFamily="34" charset="-128"/>
                </a:rPr>
                <a:t>12</a:t>
              </a:r>
            </a:p>
          </p:txBody>
        </p:sp>
      </p:grpSp>
      <p:grpSp>
        <p:nvGrpSpPr>
          <p:cNvPr id="10" name="グループ化 9">
            <a:extLst>
              <a:ext uri="{FF2B5EF4-FFF2-40B4-BE49-F238E27FC236}">
                <a16:creationId xmlns:a16="http://schemas.microsoft.com/office/drawing/2014/main" id="{12FAA16B-6BDB-4D90-92B9-71E260AF4B44}"/>
              </a:ext>
            </a:extLst>
          </p:cNvPr>
          <p:cNvGrpSpPr/>
          <p:nvPr/>
        </p:nvGrpSpPr>
        <p:grpSpPr>
          <a:xfrm>
            <a:off x="4742117" y="3664068"/>
            <a:ext cx="3812079" cy="274136"/>
            <a:chOff x="4503992" y="6654918"/>
            <a:chExt cx="3812079" cy="274136"/>
          </a:xfrm>
        </p:grpSpPr>
        <p:sp>
          <p:nvSpPr>
            <p:cNvPr id="71" name="正方形/長方形 70">
              <a:extLst>
                <a:ext uri="{FF2B5EF4-FFF2-40B4-BE49-F238E27FC236}">
                  <a16:creationId xmlns:a16="http://schemas.microsoft.com/office/drawing/2014/main" id="{BA8B3E5E-5A98-4DB8-9267-CCB571EA99B4}"/>
                </a:ext>
              </a:extLst>
            </p:cNvPr>
            <p:cNvSpPr/>
            <p:nvPr/>
          </p:nvSpPr>
          <p:spPr>
            <a:xfrm>
              <a:off x="4570267" y="6725356"/>
              <a:ext cx="3567920" cy="1232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2" name="テキスト ボックス 71">
              <a:extLst>
                <a:ext uri="{FF2B5EF4-FFF2-40B4-BE49-F238E27FC236}">
                  <a16:creationId xmlns:a16="http://schemas.microsoft.com/office/drawing/2014/main" id="{3542C225-42F9-40EA-95E1-507266997DDA}"/>
                </a:ext>
              </a:extLst>
            </p:cNvPr>
            <p:cNvSpPr txBox="1"/>
            <p:nvPr/>
          </p:nvSpPr>
          <p:spPr>
            <a:xfrm>
              <a:off x="4503992" y="6665356"/>
              <a:ext cx="235294" cy="261610"/>
            </a:xfrm>
            <a:prstGeom prst="rect">
              <a:avLst/>
            </a:prstGeom>
            <a:noFill/>
          </p:spPr>
          <p:txBody>
            <a:bodyPr wrap="square">
              <a:spAutoFit/>
            </a:bodyPr>
            <a:lstStyle/>
            <a:p>
              <a:r>
                <a:rPr lang="en-US" altLang="ja-JP" sz="1100">
                  <a:latin typeface="ヒラギノ丸ゴ Pro W4" panose="020F0400000000000000" pitchFamily="34" charset="-128"/>
                  <a:ea typeface="ヒラギノ丸ゴ Pro W4" panose="020F0400000000000000" pitchFamily="34" charset="-128"/>
                </a:rPr>
                <a:t>1</a:t>
              </a:r>
            </a:p>
          </p:txBody>
        </p:sp>
        <p:sp>
          <p:nvSpPr>
            <p:cNvPr id="73" name="テキスト ボックス 72">
              <a:extLst>
                <a:ext uri="{FF2B5EF4-FFF2-40B4-BE49-F238E27FC236}">
                  <a16:creationId xmlns:a16="http://schemas.microsoft.com/office/drawing/2014/main" id="{6192B950-E15C-45EA-AD99-0DE606BD5492}"/>
                </a:ext>
              </a:extLst>
            </p:cNvPr>
            <p:cNvSpPr txBox="1"/>
            <p:nvPr/>
          </p:nvSpPr>
          <p:spPr>
            <a:xfrm>
              <a:off x="4806704" y="6667444"/>
              <a:ext cx="235294" cy="261610"/>
            </a:xfrm>
            <a:prstGeom prst="rect">
              <a:avLst/>
            </a:prstGeom>
            <a:noFill/>
          </p:spPr>
          <p:txBody>
            <a:bodyPr wrap="square">
              <a:spAutoFit/>
            </a:bodyPr>
            <a:lstStyle/>
            <a:p>
              <a:r>
                <a:rPr lang="en-US" altLang="ja-JP" sz="1100">
                  <a:latin typeface="ヒラギノ丸ゴ Pro W4" panose="020F0400000000000000" pitchFamily="34" charset="-128"/>
                  <a:ea typeface="ヒラギノ丸ゴ Pro W4" panose="020F0400000000000000" pitchFamily="34" charset="-128"/>
                </a:rPr>
                <a:t>2</a:t>
              </a:r>
            </a:p>
          </p:txBody>
        </p:sp>
        <p:sp>
          <p:nvSpPr>
            <p:cNvPr id="74" name="テキスト ボックス 73">
              <a:extLst>
                <a:ext uri="{FF2B5EF4-FFF2-40B4-BE49-F238E27FC236}">
                  <a16:creationId xmlns:a16="http://schemas.microsoft.com/office/drawing/2014/main" id="{BB5A74BE-6B33-4C25-9FDA-F3CC899D6087}"/>
                </a:ext>
              </a:extLst>
            </p:cNvPr>
            <p:cNvSpPr txBox="1"/>
            <p:nvPr/>
          </p:nvSpPr>
          <p:spPr>
            <a:xfrm>
              <a:off x="5119798" y="6667444"/>
              <a:ext cx="235294" cy="261610"/>
            </a:xfrm>
            <a:prstGeom prst="rect">
              <a:avLst/>
            </a:prstGeom>
            <a:noFill/>
          </p:spPr>
          <p:txBody>
            <a:bodyPr wrap="square">
              <a:spAutoFit/>
            </a:bodyPr>
            <a:lstStyle/>
            <a:p>
              <a:r>
                <a:rPr lang="en-US" altLang="ja-JP" sz="1100">
                  <a:latin typeface="ヒラギノ丸ゴ Pro W4" panose="020F0400000000000000" pitchFamily="34" charset="-128"/>
                  <a:ea typeface="ヒラギノ丸ゴ Pro W4" panose="020F0400000000000000" pitchFamily="34" charset="-128"/>
                </a:rPr>
                <a:t>3</a:t>
              </a:r>
            </a:p>
          </p:txBody>
        </p:sp>
        <p:sp>
          <p:nvSpPr>
            <p:cNvPr id="75" name="テキスト ボックス 74">
              <a:extLst>
                <a:ext uri="{FF2B5EF4-FFF2-40B4-BE49-F238E27FC236}">
                  <a16:creationId xmlns:a16="http://schemas.microsoft.com/office/drawing/2014/main" id="{72112B39-9733-4B32-9342-E06A5D7A5F3C}"/>
                </a:ext>
              </a:extLst>
            </p:cNvPr>
            <p:cNvSpPr txBox="1"/>
            <p:nvPr/>
          </p:nvSpPr>
          <p:spPr>
            <a:xfrm>
              <a:off x="5426741" y="6661181"/>
              <a:ext cx="235294" cy="261610"/>
            </a:xfrm>
            <a:prstGeom prst="rect">
              <a:avLst/>
            </a:prstGeom>
            <a:noFill/>
          </p:spPr>
          <p:txBody>
            <a:bodyPr wrap="square">
              <a:spAutoFit/>
            </a:bodyPr>
            <a:lstStyle/>
            <a:p>
              <a:r>
                <a:rPr lang="en-US" altLang="ja-JP" sz="1100">
                  <a:latin typeface="ヒラギノ丸ゴ Pro W4" panose="020F0400000000000000" pitchFamily="34" charset="-128"/>
                  <a:ea typeface="ヒラギノ丸ゴ Pro W4" panose="020F0400000000000000" pitchFamily="34" charset="-128"/>
                </a:rPr>
                <a:t>4</a:t>
              </a:r>
            </a:p>
          </p:txBody>
        </p:sp>
        <p:sp>
          <p:nvSpPr>
            <p:cNvPr id="76" name="テキスト ボックス 75">
              <a:extLst>
                <a:ext uri="{FF2B5EF4-FFF2-40B4-BE49-F238E27FC236}">
                  <a16:creationId xmlns:a16="http://schemas.microsoft.com/office/drawing/2014/main" id="{F6F0AA67-F2B7-4E3E-B37F-72687042DBB6}"/>
                </a:ext>
              </a:extLst>
            </p:cNvPr>
            <p:cNvSpPr txBox="1"/>
            <p:nvPr/>
          </p:nvSpPr>
          <p:spPr>
            <a:xfrm>
              <a:off x="5736236" y="6663310"/>
              <a:ext cx="235294" cy="261610"/>
            </a:xfrm>
            <a:prstGeom prst="rect">
              <a:avLst/>
            </a:prstGeom>
            <a:noFill/>
          </p:spPr>
          <p:txBody>
            <a:bodyPr wrap="square">
              <a:spAutoFit/>
            </a:bodyPr>
            <a:lstStyle/>
            <a:p>
              <a:r>
                <a:rPr lang="en-US" altLang="ja-JP" sz="1100">
                  <a:latin typeface="ヒラギノ丸ゴ Pro W4" panose="020F0400000000000000" pitchFamily="34" charset="-128"/>
                  <a:ea typeface="ヒラギノ丸ゴ Pro W4" panose="020F0400000000000000" pitchFamily="34" charset="-128"/>
                </a:rPr>
                <a:t>5</a:t>
              </a:r>
            </a:p>
          </p:txBody>
        </p:sp>
        <p:sp>
          <p:nvSpPr>
            <p:cNvPr id="77" name="テキスト ボックス 76">
              <a:extLst>
                <a:ext uri="{FF2B5EF4-FFF2-40B4-BE49-F238E27FC236}">
                  <a16:creationId xmlns:a16="http://schemas.microsoft.com/office/drawing/2014/main" id="{A4A1530E-0652-4578-BB32-359E549D0A05}"/>
                </a:ext>
              </a:extLst>
            </p:cNvPr>
            <p:cNvSpPr txBox="1"/>
            <p:nvPr/>
          </p:nvSpPr>
          <p:spPr>
            <a:xfrm>
              <a:off x="6053041" y="6661181"/>
              <a:ext cx="235294" cy="261610"/>
            </a:xfrm>
            <a:prstGeom prst="rect">
              <a:avLst/>
            </a:prstGeom>
            <a:noFill/>
          </p:spPr>
          <p:txBody>
            <a:bodyPr wrap="square">
              <a:spAutoFit/>
            </a:bodyPr>
            <a:lstStyle/>
            <a:p>
              <a:r>
                <a:rPr lang="en-US" altLang="ja-JP" sz="1100">
                  <a:latin typeface="ヒラギノ丸ゴ Pro W4" panose="020F0400000000000000" pitchFamily="34" charset="-128"/>
                  <a:ea typeface="ヒラギノ丸ゴ Pro W4" panose="020F0400000000000000" pitchFamily="34" charset="-128"/>
                </a:rPr>
                <a:t>6</a:t>
              </a:r>
            </a:p>
          </p:txBody>
        </p:sp>
        <p:sp>
          <p:nvSpPr>
            <p:cNvPr id="78" name="テキスト ボックス 77">
              <a:extLst>
                <a:ext uri="{FF2B5EF4-FFF2-40B4-BE49-F238E27FC236}">
                  <a16:creationId xmlns:a16="http://schemas.microsoft.com/office/drawing/2014/main" id="{6F6DF7FF-43FD-46D7-8A80-7A4955FF53E1}"/>
                </a:ext>
              </a:extLst>
            </p:cNvPr>
            <p:cNvSpPr txBox="1"/>
            <p:nvPr/>
          </p:nvSpPr>
          <p:spPr>
            <a:xfrm>
              <a:off x="6359928" y="6661181"/>
              <a:ext cx="235294" cy="261610"/>
            </a:xfrm>
            <a:prstGeom prst="rect">
              <a:avLst/>
            </a:prstGeom>
            <a:noFill/>
          </p:spPr>
          <p:txBody>
            <a:bodyPr wrap="square">
              <a:spAutoFit/>
            </a:bodyPr>
            <a:lstStyle/>
            <a:p>
              <a:r>
                <a:rPr lang="en-US" altLang="ja-JP" sz="1100">
                  <a:latin typeface="ヒラギノ丸ゴ Pro W4" panose="020F0400000000000000" pitchFamily="34" charset="-128"/>
                  <a:ea typeface="ヒラギノ丸ゴ Pro W4" panose="020F0400000000000000" pitchFamily="34" charset="-128"/>
                </a:rPr>
                <a:t>7</a:t>
              </a:r>
            </a:p>
          </p:txBody>
        </p:sp>
        <p:sp>
          <p:nvSpPr>
            <p:cNvPr id="79" name="テキスト ボックス 78">
              <a:extLst>
                <a:ext uri="{FF2B5EF4-FFF2-40B4-BE49-F238E27FC236}">
                  <a16:creationId xmlns:a16="http://schemas.microsoft.com/office/drawing/2014/main" id="{7B20D717-6740-4401-AD2D-497C7B281351}"/>
                </a:ext>
              </a:extLst>
            </p:cNvPr>
            <p:cNvSpPr txBox="1"/>
            <p:nvPr/>
          </p:nvSpPr>
          <p:spPr>
            <a:xfrm>
              <a:off x="6673078" y="6654918"/>
              <a:ext cx="235294" cy="261610"/>
            </a:xfrm>
            <a:prstGeom prst="rect">
              <a:avLst/>
            </a:prstGeom>
            <a:noFill/>
          </p:spPr>
          <p:txBody>
            <a:bodyPr wrap="square">
              <a:spAutoFit/>
            </a:bodyPr>
            <a:lstStyle/>
            <a:p>
              <a:r>
                <a:rPr lang="en-US" altLang="ja-JP" sz="1100">
                  <a:latin typeface="ヒラギノ丸ゴ Pro W4" panose="020F0400000000000000" pitchFamily="34" charset="-128"/>
                  <a:ea typeface="ヒラギノ丸ゴ Pro W4" panose="020F0400000000000000" pitchFamily="34" charset="-128"/>
                </a:rPr>
                <a:t>8</a:t>
              </a:r>
            </a:p>
          </p:txBody>
        </p:sp>
        <p:sp>
          <p:nvSpPr>
            <p:cNvPr id="80" name="テキスト ボックス 79">
              <a:extLst>
                <a:ext uri="{FF2B5EF4-FFF2-40B4-BE49-F238E27FC236}">
                  <a16:creationId xmlns:a16="http://schemas.microsoft.com/office/drawing/2014/main" id="{9ACE2708-0816-4065-8ADF-86AE272848FE}"/>
                </a:ext>
              </a:extLst>
            </p:cNvPr>
            <p:cNvSpPr txBox="1"/>
            <p:nvPr/>
          </p:nvSpPr>
          <p:spPr>
            <a:xfrm>
              <a:off x="6973702" y="6654918"/>
              <a:ext cx="235294" cy="261610"/>
            </a:xfrm>
            <a:prstGeom prst="rect">
              <a:avLst/>
            </a:prstGeom>
            <a:noFill/>
          </p:spPr>
          <p:txBody>
            <a:bodyPr wrap="square">
              <a:spAutoFit/>
            </a:bodyPr>
            <a:lstStyle/>
            <a:p>
              <a:r>
                <a:rPr lang="en-US" altLang="ja-JP" sz="1100">
                  <a:latin typeface="ヒラギノ丸ゴ Pro W4" panose="020F0400000000000000" pitchFamily="34" charset="-128"/>
                  <a:ea typeface="ヒラギノ丸ゴ Pro W4" panose="020F0400000000000000" pitchFamily="34" charset="-128"/>
                </a:rPr>
                <a:t>9</a:t>
              </a:r>
            </a:p>
          </p:txBody>
        </p:sp>
        <p:sp>
          <p:nvSpPr>
            <p:cNvPr id="81" name="テキスト ボックス 80">
              <a:extLst>
                <a:ext uri="{FF2B5EF4-FFF2-40B4-BE49-F238E27FC236}">
                  <a16:creationId xmlns:a16="http://schemas.microsoft.com/office/drawing/2014/main" id="{3910335B-61B6-4F56-BFD8-AD57BB58554F}"/>
                </a:ext>
              </a:extLst>
            </p:cNvPr>
            <p:cNvSpPr txBox="1"/>
            <p:nvPr/>
          </p:nvSpPr>
          <p:spPr>
            <a:xfrm>
              <a:off x="7243010" y="6654918"/>
              <a:ext cx="446457" cy="261610"/>
            </a:xfrm>
            <a:prstGeom prst="rect">
              <a:avLst/>
            </a:prstGeom>
            <a:noFill/>
          </p:spPr>
          <p:txBody>
            <a:bodyPr wrap="square">
              <a:spAutoFit/>
            </a:bodyPr>
            <a:lstStyle/>
            <a:p>
              <a:r>
                <a:rPr lang="en-US" altLang="ja-JP" sz="1100">
                  <a:latin typeface="ヒラギノ丸ゴ Pro W4" panose="020F0400000000000000" pitchFamily="34" charset="-128"/>
                  <a:ea typeface="ヒラギノ丸ゴ Pro W4" panose="020F0400000000000000" pitchFamily="34" charset="-128"/>
                </a:rPr>
                <a:t>10</a:t>
              </a:r>
            </a:p>
          </p:txBody>
        </p:sp>
        <p:sp>
          <p:nvSpPr>
            <p:cNvPr id="82" name="テキスト ボックス 81">
              <a:extLst>
                <a:ext uri="{FF2B5EF4-FFF2-40B4-BE49-F238E27FC236}">
                  <a16:creationId xmlns:a16="http://schemas.microsoft.com/office/drawing/2014/main" id="{E7629BAF-9B08-4D10-9E39-053743C3DAFE}"/>
                </a:ext>
              </a:extLst>
            </p:cNvPr>
            <p:cNvSpPr txBox="1"/>
            <p:nvPr/>
          </p:nvSpPr>
          <p:spPr>
            <a:xfrm>
              <a:off x="7545722" y="6657006"/>
              <a:ext cx="446457" cy="261610"/>
            </a:xfrm>
            <a:prstGeom prst="rect">
              <a:avLst/>
            </a:prstGeom>
            <a:noFill/>
          </p:spPr>
          <p:txBody>
            <a:bodyPr wrap="square">
              <a:spAutoFit/>
            </a:bodyPr>
            <a:lstStyle/>
            <a:p>
              <a:r>
                <a:rPr lang="en-US" altLang="ja-JP" sz="1100">
                  <a:latin typeface="ヒラギノ丸ゴ Pro W4" panose="020F0400000000000000" pitchFamily="34" charset="-128"/>
                  <a:ea typeface="ヒラギノ丸ゴ Pro W4" panose="020F0400000000000000" pitchFamily="34" charset="-128"/>
                </a:rPr>
                <a:t>11</a:t>
              </a:r>
            </a:p>
          </p:txBody>
        </p:sp>
        <p:sp>
          <p:nvSpPr>
            <p:cNvPr id="83" name="テキスト ボックス 82">
              <a:extLst>
                <a:ext uri="{FF2B5EF4-FFF2-40B4-BE49-F238E27FC236}">
                  <a16:creationId xmlns:a16="http://schemas.microsoft.com/office/drawing/2014/main" id="{FED6C463-C6C5-4DE4-94C0-920699E5920D}"/>
                </a:ext>
              </a:extLst>
            </p:cNvPr>
            <p:cNvSpPr txBox="1"/>
            <p:nvPr/>
          </p:nvSpPr>
          <p:spPr>
            <a:xfrm>
              <a:off x="7865135" y="6657006"/>
              <a:ext cx="450936" cy="261610"/>
            </a:xfrm>
            <a:prstGeom prst="rect">
              <a:avLst/>
            </a:prstGeom>
            <a:noFill/>
          </p:spPr>
          <p:txBody>
            <a:bodyPr wrap="square">
              <a:spAutoFit/>
            </a:bodyPr>
            <a:lstStyle/>
            <a:p>
              <a:r>
                <a:rPr lang="en-US" altLang="ja-JP" sz="1100">
                  <a:latin typeface="ヒラギノ丸ゴ Pro W4" panose="020F0400000000000000" pitchFamily="34" charset="-128"/>
                  <a:ea typeface="ヒラギノ丸ゴ Pro W4" panose="020F0400000000000000" pitchFamily="34" charset="-128"/>
                </a:rPr>
                <a:t>12</a:t>
              </a:r>
            </a:p>
          </p:txBody>
        </p:sp>
      </p:grpSp>
      <p:sp>
        <p:nvSpPr>
          <p:cNvPr id="84" name="テキスト ボックス 83">
            <a:extLst>
              <a:ext uri="{FF2B5EF4-FFF2-40B4-BE49-F238E27FC236}">
                <a16:creationId xmlns:a16="http://schemas.microsoft.com/office/drawing/2014/main" id="{0CEDF7C9-827E-4DB7-9831-EA01BB3FD04F}"/>
              </a:ext>
            </a:extLst>
          </p:cNvPr>
          <p:cNvSpPr txBox="1"/>
          <p:nvPr/>
        </p:nvSpPr>
        <p:spPr>
          <a:xfrm>
            <a:off x="8241980" y="3370243"/>
            <a:ext cx="932961" cy="338554"/>
          </a:xfrm>
          <a:prstGeom prst="rect">
            <a:avLst/>
          </a:prstGeom>
          <a:noFill/>
        </p:spPr>
        <p:txBody>
          <a:bodyPr wrap="square">
            <a:spAutoFit/>
          </a:bodyPr>
          <a:lstStyle/>
          <a:p>
            <a:r>
              <a:rPr kumimoji="1" lang="ja-JP" altLang="en-US" sz="1600">
                <a:latin typeface="ヒラギノ丸ゴ Pro W4" panose="020F0400000000000000" pitchFamily="34" charset="-128"/>
                <a:ea typeface="ヒラギノ丸ゴ Pro W4" panose="020F0400000000000000" pitchFamily="34" charset="-128"/>
              </a:rPr>
              <a:t>←</a:t>
            </a:r>
            <a:r>
              <a:rPr kumimoji="1" lang="en-US" altLang="ja-JP" sz="1600">
                <a:latin typeface="ヒラギノ丸ゴ Pro W4" panose="020F0400000000000000" pitchFamily="34" charset="-128"/>
                <a:ea typeface="ヒラギノ丸ゴ Pro W4" panose="020F0400000000000000" pitchFamily="34" charset="-128"/>
              </a:rPr>
              <a:t>1.0</a:t>
            </a:r>
            <a:endParaRPr kumimoji="1" lang="ja-JP" altLang="en-US" sz="1600">
              <a:latin typeface="ヒラギノ丸ゴ Pro W4" panose="020F0400000000000000" pitchFamily="34" charset="-128"/>
              <a:ea typeface="ヒラギノ丸ゴ Pro W4" panose="020F0400000000000000" pitchFamily="34" charset="-128"/>
            </a:endParaRPr>
          </a:p>
        </p:txBody>
      </p:sp>
      <p:sp>
        <p:nvSpPr>
          <p:cNvPr id="85" name="正方形/長方形 84">
            <a:extLst>
              <a:ext uri="{FF2B5EF4-FFF2-40B4-BE49-F238E27FC236}">
                <a16:creationId xmlns:a16="http://schemas.microsoft.com/office/drawing/2014/main" id="{81F3079F-D4EA-469D-9967-B61FCDA7C0E1}"/>
              </a:ext>
            </a:extLst>
          </p:cNvPr>
          <p:cNvSpPr/>
          <p:nvPr/>
        </p:nvSpPr>
        <p:spPr>
          <a:xfrm>
            <a:off x="646723" y="956584"/>
            <a:ext cx="3113772" cy="1623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6" name="正方形/長方形 85">
            <a:extLst>
              <a:ext uri="{FF2B5EF4-FFF2-40B4-BE49-F238E27FC236}">
                <a16:creationId xmlns:a16="http://schemas.microsoft.com/office/drawing/2014/main" id="{67482565-EABB-45AC-803E-FB650AD36B85}"/>
              </a:ext>
            </a:extLst>
          </p:cNvPr>
          <p:cNvSpPr/>
          <p:nvPr/>
        </p:nvSpPr>
        <p:spPr>
          <a:xfrm>
            <a:off x="4913934" y="910285"/>
            <a:ext cx="3113772" cy="1623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88" name="直線コネクタ 87">
            <a:extLst>
              <a:ext uri="{FF2B5EF4-FFF2-40B4-BE49-F238E27FC236}">
                <a16:creationId xmlns:a16="http://schemas.microsoft.com/office/drawing/2014/main" id="{5269BB3C-B180-48DF-90EF-01898EFC9FC0}"/>
              </a:ext>
            </a:extLst>
          </p:cNvPr>
          <p:cNvCxnSpPr>
            <a:cxnSpLocks/>
          </p:cNvCxnSpPr>
          <p:nvPr/>
        </p:nvCxnSpPr>
        <p:spPr>
          <a:xfrm flipH="1">
            <a:off x="551231" y="6476145"/>
            <a:ext cx="3422665" cy="0"/>
          </a:xfrm>
          <a:prstGeom prst="line">
            <a:avLst/>
          </a:prstGeom>
          <a:ln w="28575"/>
        </p:spPr>
        <p:style>
          <a:lnRef idx="1">
            <a:schemeClr val="dk1"/>
          </a:lnRef>
          <a:fillRef idx="0">
            <a:schemeClr val="dk1"/>
          </a:fillRef>
          <a:effectRef idx="0">
            <a:schemeClr val="dk1"/>
          </a:effectRef>
          <a:fontRef idx="minor">
            <a:schemeClr val="tx1"/>
          </a:fontRef>
        </p:style>
      </p:cxnSp>
      <p:sp>
        <p:nvSpPr>
          <p:cNvPr id="89" name="テキスト ボックス 88">
            <a:extLst>
              <a:ext uri="{FF2B5EF4-FFF2-40B4-BE49-F238E27FC236}">
                <a16:creationId xmlns:a16="http://schemas.microsoft.com/office/drawing/2014/main" id="{817D7AB6-EFDC-463C-8981-BD2D164364E5}"/>
              </a:ext>
            </a:extLst>
          </p:cNvPr>
          <p:cNvSpPr txBox="1"/>
          <p:nvPr/>
        </p:nvSpPr>
        <p:spPr>
          <a:xfrm>
            <a:off x="3941767" y="6322777"/>
            <a:ext cx="932961" cy="338554"/>
          </a:xfrm>
          <a:prstGeom prst="rect">
            <a:avLst/>
          </a:prstGeom>
          <a:noFill/>
        </p:spPr>
        <p:txBody>
          <a:bodyPr wrap="square">
            <a:spAutoFit/>
          </a:bodyPr>
          <a:lstStyle/>
          <a:p>
            <a:r>
              <a:rPr kumimoji="1" lang="ja-JP" altLang="en-US" sz="1600">
                <a:latin typeface="ヒラギノ丸ゴ Pro W4" panose="020F0400000000000000" pitchFamily="34" charset="-128"/>
                <a:ea typeface="ヒラギノ丸ゴ Pro W4" panose="020F0400000000000000" pitchFamily="34" charset="-128"/>
              </a:rPr>
              <a:t>←</a:t>
            </a:r>
            <a:r>
              <a:rPr kumimoji="1" lang="en-US" altLang="ja-JP" sz="1600">
                <a:latin typeface="ヒラギノ丸ゴ Pro W4" panose="020F0400000000000000" pitchFamily="34" charset="-128"/>
                <a:ea typeface="ヒラギノ丸ゴ Pro W4" panose="020F0400000000000000" pitchFamily="34" charset="-128"/>
              </a:rPr>
              <a:t>1.0</a:t>
            </a:r>
            <a:endParaRPr kumimoji="1" lang="ja-JP" altLang="en-US" sz="1600">
              <a:latin typeface="ヒラギノ丸ゴ Pro W4" panose="020F0400000000000000" pitchFamily="34" charset="-128"/>
              <a:ea typeface="ヒラギノ丸ゴ Pro W4" panose="020F0400000000000000" pitchFamily="34" charset="-128"/>
            </a:endParaRPr>
          </a:p>
        </p:txBody>
      </p:sp>
      <p:sp>
        <p:nvSpPr>
          <p:cNvPr id="94" name="正方形/長方形 93">
            <a:extLst>
              <a:ext uri="{FF2B5EF4-FFF2-40B4-BE49-F238E27FC236}">
                <a16:creationId xmlns:a16="http://schemas.microsoft.com/office/drawing/2014/main" id="{6082D63C-C193-4C3A-99EA-5FA64B28AD53}"/>
              </a:ext>
            </a:extLst>
          </p:cNvPr>
          <p:cNvSpPr/>
          <p:nvPr/>
        </p:nvSpPr>
        <p:spPr>
          <a:xfrm>
            <a:off x="713398" y="3861709"/>
            <a:ext cx="3113772" cy="1623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5" name="テキスト ボックス 94">
            <a:extLst>
              <a:ext uri="{FF2B5EF4-FFF2-40B4-BE49-F238E27FC236}">
                <a16:creationId xmlns:a16="http://schemas.microsoft.com/office/drawing/2014/main" id="{E11B94F1-C59B-49CF-8931-7DF92E8E52DF}"/>
              </a:ext>
            </a:extLst>
          </p:cNvPr>
          <p:cNvSpPr txBox="1"/>
          <p:nvPr/>
        </p:nvSpPr>
        <p:spPr>
          <a:xfrm>
            <a:off x="4523935" y="5031441"/>
            <a:ext cx="4611254" cy="1200329"/>
          </a:xfrm>
          <a:prstGeom prst="rect">
            <a:avLst/>
          </a:prstGeom>
          <a:noFill/>
        </p:spPr>
        <p:txBody>
          <a:bodyPr wrap="square">
            <a:spAutoFit/>
          </a:bodyPr>
          <a:lstStyle/>
          <a:p>
            <a:r>
              <a:rPr lang="ja-JP" altLang="en-US" dirty="0">
                <a:latin typeface="ヒラギノ丸ゴ Pro W4" panose="020F0400000000000000" pitchFamily="34" charset="-128"/>
                <a:ea typeface="ヒラギノ丸ゴ Pro W4" panose="020F0400000000000000" pitchFamily="34" charset="-128"/>
              </a:rPr>
              <a:t>特に暖水塊で顕著（落雷は</a:t>
            </a:r>
            <a:r>
              <a:rPr lang="en-US" altLang="ja-JP" dirty="0">
                <a:latin typeface="ヒラギノ丸ゴ Pro W4" panose="020F0400000000000000" pitchFamily="34" charset="-128"/>
                <a:ea typeface="ヒラギノ丸ゴ Pro W4" panose="020F0400000000000000" pitchFamily="34" charset="-128"/>
              </a:rPr>
              <a:t>10</a:t>
            </a:r>
            <a:r>
              <a:rPr lang="ja-JP" altLang="en-US" dirty="0">
                <a:latin typeface="ヒラギノ丸ゴ Pro W4" panose="020F0400000000000000" pitchFamily="34" charset="-128"/>
                <a:ea typeface="ヒラギノ丸ゴ Pro W4" panose="020F0400000000000000" pitchFamily="34" charset="-128"/>
              </a:rPr>
              <a:t>月に</a:t>
            </a:r>
            <a:r>
              <a:rPr lang="en-US" altLang="ja-JP" dirty="0">
                <a:latin typeface="ヒラギノ丸ゴ Pro W4" panose="020F0400000000000000" pitchFamily="34" charset="-128"/>
                <a:ea typeface="ヒラギノ丸ゴ Pro W4" panose="020F0400000000000000" pitchFamily="34" charset="-128"/>
              </a:rPr>
              <a:t>15</a:t>
            </a:r>
            <a:r>
              <a:rPr lang="ja-JP" altLang="en-US" dirty="0">
                <a:latin typeface="ヒラギノ丸ゴ Pro W4" panose="020F0400000000000000" pitchFamily="34" charset="-128"/>
                <a:ea typeface="ヒラギノ丸ゴ Pro W4" panose="020F0400000000000000" pitchFamily="34" charset="-128"/>
              </a:rPr>
              <a:t>倍）</a:t>
            </a:r>
            <a:endParaRPr lang="en-US" altLang="ja-JP" dirty="0">
              <a:latin typeface="ヒラギノ丸ゴ Pro W4" panose="020F0400000000000000" pitchFamily="34" charset="-128"/>
              <a:ea typeface="ヒラギノ丸ゴ Pro W4" panose="020F0400000000000000" pitchFamily="34" charset="-128"/>
            </a:endParaRPr>
          </a:p>
          <a:p>
            <a:r>
              <a:rPr lang="ja-JP" altLang="en-US">
                <a:latin typeface="ヒラギノ丸ゴ Pro W4" panose="020F0400000000000000" pitchFamily="34" charset="-128"/>
                <a:ea typeface="ヒラギノ丸ゴ Pro W4" panose="020F0400000000000000" pitchFamily="34" charset="-128"/>
              </a:rPr>
              <a:t>暖水塊と冷水塊では</a:t>
            </a:r>
            <a:endParaRPr lang="en-US" altLang="ja-JP">
              <a:latin typeface="ヒラギノ丸ゴ Pro W4" panose="020F0400000000000000" pitchFamily="34" charset="-128"/>
              <a:ea typeface="ヒラギノ丸ゴ Pro W4" panose="020F0400000000000000" pitchFamily="34" charset="-128"/>
            </a:endParaRPr>
          </a:p>
          <a:p>
            <a:r>
              <a:rPr lang="ja-JP" altLang="en-US">
                <a:highlight>
                  <a:srgbClr val="FFFF00"/>
                </a:highlight>
                <a:latin typeface="ヒラギノ丸ゴ Pro W4" panose="020F0400000000000000" pitchFamily="34" charset="-128"/>
                <a:ea typeface="ヒラギノ丸ゴ Pro W4" panose="020F0400000000000000" pitchFamily="34" charset="-128"/>
              </a:rPr>
              <a:t>落雷数は降水量と</a:t>
            </a:r>
            <a:r>
              <a:rPr lang="en-US" altLang="ja-JP">
                <a:highlight>
                  <a:srgbClr val="FFFF00"/>
                </a:highlight>
                <a:latin typeface="ヒラギノ丸ゴ Pro W4" panose="020F0400000000000000" pitchFamily="34" charset="-128"/>
                <a:ea typeface="ヒラギノ丸ゴ Pro W4" panose="020F0400000000000000" pitchFamily="34" charset="-128"/>
              </a:rPr>
              <a:t>CAPE</a:t>
            </a:r>
            <a:r>
              <a:rPr lang="ja-JP" altLang="en-US">
                <a:highlight>
                  <a:srgbClr val="FFFF00"/>
                </a:highlight>
                <a:latin typeface="ヒラギノ丸ゴ Pro W4" panose="020F0400000000000000" pitchFamily="34" charset="-128"/>
                <a:ea typeface="ヒラギノ丸ゴ Pro W4" panose="020F0400000000000000" pitchFamily="34" charset="-128"/>
              </a:rPr>
              <a:t>の積に比例しない</a:t>
            </a:r>
            <a:endParaRPr lang="en-US" altLang="ja-JP">
              <a:latin typeface="ヒラギノ丸ゴ Pro W4" panose="020F0400000000000000" pitchFamily="34" charset="-128"/>
              <a:ea typeface="ヒラギノ丸ゴ Pro W4" panose="020F0400000000000000" pitchFamily="34" charset="-128"/>
            </a:endParaRPr>
          </a:p>
          <a:p>
            <a:r>
              <a:rPr lang="ja-JP" altLang="en-US">
                <a:solidFill>
                  <a:srgbClr val="FF0000"/>
                </a:solidFill>
                <a:latin typeface="ヒラギノ丸ゴ Pro W4" panose="020F0400000000000000" pitchFamily="34" charset="-128"/>
                <a:ea typeface="ヒラギノ丸ゴ Pro W4" panose="020F0400000000000000" pitchFamily="34" charset="-128"/>
              </a:rPr>
              <a:t>陸上とは異なる発生原理</a:t>
            </a:r>
            <a:endParaRPr lang="en-US" altLang="ja-JP">
              <a:solidFill>
                <a:srgbClr val="FF0000"/>
              </a:solidFill>
              <a:latin typeface="ヒラギノ丸ゴ Pro W4" panose="020F0400000000000000" pitchFamily="34" charset="-128"/>
              <a:ea typeface="ヒラギノ丸ゴ Pro W4" panose="020F0400000000000000" pitchFamily="34" charset="-128"/>
            </a:endParaRPr>
          </a:p>
        </p:txBody>
      </p:sp>
      <p:grpSp>
        <p:nvGrpSpPr>
          <p:cNvPr id="96" name="グループ化 95">
            <a:extLst>
              <a:ext uri="{FF2B5EF4-FFF2-40B4-BE49-F238E27FC236}">
                <a16:creationId xmlns:a16="http://schemas.microsoft.com/office/drawing/2014/main" id="{C388FA92-DB89-444A-B1FB-E5C72088D297}"/>
              </a:ext>
            </a:extLst>
          </p:cNvPr>
          <p:cNvGrpSpPr/>
          <p:nvPr/>
        </p:nvGrpSpPr>
        <p:grpSpPr>
          <a:xfrm>
            <a:off x="411821" y="6592937"/>
            <a:ext cx="3812079" cy="274136"/>
            <a:chOff x="246708" y="3631003"/>
            <a:chExt cx="3812079" cy="274136"/>
          </a:xfrm>
        </p:grpSpPr>
        <p:sp>
          <p:nvSpPr>
            <p:cNvPr id="97" name="正方形/長方形 96">
              <a:extLst>
                <a:ext uri="{FF2B5EF4-FFF2-40B4-BE49-F238E27FC236}">
                  <a16:creationId xmlns:a16="http://schemas.microsoft.com/office/drawing/2014/main" id="{1F2D6BA6-322B-49C3-98AC-6EA02643B75C}"/>
                </a:ext>
              </a:extLst>
            </p:cNvPr>
            <p:cNvSpPr/>
            <p:nvPr/>
          </p:nvSpPr>
          <p:spPr>
            <a:xfrm>
              <a:off x="312983" y="3701441"/>
              <a:ext cx="3567920" cy="1232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8" name="テキスト ボックス 97">
              <a:extLst>
                <a:ext uri="{FF2B5EF4-FFF2-40B4-BE49-F238E27FC236}">
                  <a16:creationId xmlns:a16="http://schemas.microsoft.com/office/drawing/2014/main" id="{AD006C1C-C8DE-41AC-9197-6D4E9BDEEFB1}"/>
                </a:ext>
              </a:extLst>
            </p:cNvPr>
            <p:cNvSpPr txBox="1"/>
            <p:nvPr/>
          </p:nvSpPr>
          <p:spPr>
            <a:xfrm>
              <a:off x="246708" y="3641441"/>
              <a:ext cx="235294" cy="261610"/>
            </a:xfrm>
            <a:prstGeom prst="rect">
              <a:avLst/>
            </a:prstGeom>
            <a:noFill/>
          </p:spPr>
          <p:txBody>
            <a:bodyPr wrap="square">
              <a:spAutoFit/>
            </a:bodyPr>
            <a:lstStyle/>
            <a:p>
              <a:r>
                <a:rPr lang="en-US" altLang="ja-JP" sz="1100">
                  <a:latin typeface="ヒラギノ丸ゴ Pro W4" panose="020F0400000000000000" pitchFamily="34" charset="-128"/>
                  <a:ea typeface="ヒラギノ丸ゴ Pro W4" panose="020F0400000000000000" pitchFamily="34" charset="-128"/>
                </a:rPr>
                <a:t>1</a:t>
              </a:r>
            </a:p>
          </p:txBody>
        </p:sp>
        <p:sp>
          <p:nvSpPr>
            <p:cNvPr id="99" name="テキスト ボックス 98">
              <a:extLst>
                <a:ext uri="{FF2B5EF4-FFF2-40B4-BE49-F238E27FC236}">
                  <a16:creationId xmlns:a16="http://schemas.microsoft.com/office/drawing/2014/main" id="{54B0F3E3-B548-48CF-BEBD-DA8FCB632AA3}"/>
                </a:ext>
              </a:extLst>
            </p:cNvPr>
            <p:cNvSpPr txBox="1"/>
            <p:nvPr/>
          </p:nvSpPr>
          <p:spPr>
            <a:xfrm>
              <a:off x="549420" y="3643529"/>
              <a:ext cx="235294" cy="261610"/>
            </a:xfrm>
            <a:prstGeom prst="rect">
              <a:avLst/>
            </a:prstGeom>
            <a:noFill/>
          </p:spPr>
          <p:txBody>
            <a:bodyPr wrap="square">
              <a:spAutoFit/>
            </a:bodyPr>
            <a:lstStyle/>
            <a:p>
              <a:r>
                <a:rPr lang="en-US" altLang="ja-JP" sz="1100">
                  <a:latin typeface="ヒラギノ丸ゴ Pro W4" panose="020F0400000000000000" pitchFamily="34" charset="-128"/>
                  <a:ea typeface="ヒラギノ丸ゴ Pro W4" panose="020F0400000000000000" pitchFamily="34" charset="-128"/>
                </a:rPr>
                <a:t>2</a:t>
              </a:r>
            </a:p>
          </p:txBody>
        </p:sp>
        <p:sp>
          <p:nvSpPr>
            <p:cNvPr id="100" name="テキスト ボックス 99">
              <a:extLst>
                <a:ext uri="{FF2B5EF4-FFF2-40B4-BE49-F238E27FC236}">
                  <a16:creationId xmlns:a16="http://schemas.microsoft.com/office/drawing/2014/main" id="{EEB7B1D3-199D-46C7-96BC-3A7EB683E278}"/>
                </a:ext>
              </a:extLst>
            </p:cNvPr>
            <p:cNvSpPr txBox="1"/>
            <p:nvPr/>
          </p:nvSpPr>
          <p:spPr>
            <a:xfrm>
              <a:off x="862514" y="3643529"/>
              <a:ext cx="235294" cy="261610"/>
            </a:xfrm>
            <a:prstGeom prst="rect">
              <a:avLst/>
            </a:prstGeom>
            <a:noFill/>
          </p:spPr>
          <p:txBody>
            <a:bodyPr wrap="square">
              <a:spAutoFit/>
            </a:bodyPr>
            <a:lstStyle/>
            <a:p>
              <a:r>
                <a:rPr lang="en-US" altLang="ja-JP" sz="1100">
                  <a:latin typeface="ヒラギノ丸ゴ Pro W4" panose="020F0400000000000000" pitchFamily="34" charset="-128"/>
                  <a:ea typeface="ヒラギノ丸ゴ Pro W4" panose="020F0400000000000000" pitchFamily="34" charset="-128"/>
                </a:rPr>
                <a:t>3</a:t>
              </a:r>
            </a:p>
          </p:txBody>
        </p:sp>
        <p:sp>
          <p:nvSpPr>
            <p:cNvPr id="101" name="テキスト ボックス 100">
              <a:extLst>
                <a:ext uri="{FF2B5EF4-FFF2-40B4-BE49-F238E27FC236}">
                  <a16:creationId xmlns:a16="http://schemas.microsoft.com/office/drawing/2014/main" id="{63ABABD3-ADF4-4691-BF9F-0641ABAA5698}"/>
                </a:ext>
              </a:extLst>
            </p:cNvPr>
            <p:cNvSpPr txBox="1"/>
            <p:nvPr/>
          </p:nvSpPr>
          <p:spPr>
            <a:xfrm>
              <a:off x="1169457" y="3637266"/>
              <a:ext cx="235294" cy="261610"/>
            </a:xfrm>
            <a:prstGeom prst="rect">
              <a:avLst/>
            </a:prstGeom>
            <a:noFill/>
          </p:spPr>
          <p:txBody>
            <a:bodyPr wrap="square">
              <a:spAutoFit/>
            </a:bodyPr>
            <a:lstStyle/>
            <a:p>
              <a:r>
                <a:rPr lang="en-US" altLang="ja-JP" sz="1100">
                  <a:latin typeface="ヒラギノ丸ゴ Pro W4" panose="020F0400000000000000" pitchFamily="34" charset="-128"/>
                  <a:ea typeface="ヒラギノ丸ゴ Pro W4" panose="020F0400000000000000" pitchFamily="34" charset="-128"/>
                </a:rPr>
                <a:t>4</a:t>
              </a:r>
            </a:p>
          </p:txBody>
        </p:sp>
        <p:sp>
          <p:nvSpPr>
            <p:cNvPr id="102" name="テキスト ボックス 101">
              <a:extLst>
                <a:ext uri="{FF2B5EF4-FFF2-40B4-BE49-F238E27FC236}">
                  <a16:creationId xmlns:a16="http://schemas.microsoft.com/office/drawing/2014/main" id="{E3F47B14-86A0-4B88-B4BC-23FE8222377C}"/>
                </a:ext>
              </a:extLst>
            </p:cNvPr>
            <p:cNvSpPr txBox="1"/>
            <p:nvPr/>
          </p:nvSpPr>
          <p:spPr>
            <a:xfrm>
              <a:off x="1478952" y="3639395"/>
              <a:ext cx="235294" cy="261610"/>
            </a:xfrm>
            <a:prstGeom prst="rect">
              <a:avLst/>
            </a:prstGeom>
            <a:noFill/>
          </p:spPr>
          <p:txBody>
            <a:bodyPr wrap="square">
              <a:spAutoFit/>
            </a:bodyPr>
            <a:lstStyle/>
            <a:p>
              <a:r>
                <a:rPr lang="en-US" altLang="ja-JP" sz="1100">
                  <a:latin typeface="ヒラギノ丸ゴ Pro W4" panose="020F0400000000000000" pitchFamily="34" charset="-128"/>
                  <a:ea typeface="ヒラギノ丸ゴ Pro W4" panose="020F0400000000000000" pitchFamily="34" charset="-128"/>
                </a:rPr>
                <a:t>5</a:t>
              </a:r>
            </a:p>
          </p:txBody>
        </p:sp>
        <p:sp>
          <p:nvSpPr>
            <p:cNvPr id="103" name="テキスト ボックス 102">
              <a:extLst>
                <a:ext uri="{FF2B5EF4-FFF2-40B4-BE49-F238E27FC236}">
                  <a16:creationId xmlns:a16="http://schemas.microsoft.com/office/drawing/2014/main" id="{6C10A181-3CF1-4AD5-90FC-A9F7A5282C47}"/>
                </a:ext>
              </a:extLst>
            </p:cNvPr>
            <p:cNvSpPr txBox="1"/>
            <p:nvPr/>
          </p:nvSpPr>
          <p:spPr>
            <a:xfrm>
              <a:off x="1795757" y="3637266"/>
              <a:ext cx="235294" cy="261610"/>
            </a:xfrm>
            <a:prstGeom prst="rect">
              <a:avLst/>
            </a:prstGeom>
            <a:noFill/>
          </p:spPr>
          <p:txBody>
            <a:bodyPr wrap="square">
              <a:spAutoFit/>
            </a:bodyPr>
            <a:lstStyle/>
            <a:p>
              <a:r>
                <a:rPr lang="en-US" altLang="ja-JP" sz="1100">
                  <a:latin typeface="ヒラギノ丸ゴ Pro W4" panose="020F0400000000000000" pitchFamily="34" charset="-128"/>
                  <a:ea typeface="ヒラギノ丸ゴ Pro W4" panose="020F0400000000000000" pitchFamily="34" charset="-128"/>
                </a:rPr>
                <a:t>6</a:t>
              </a:r>
            </a:p>
          </p:txBody>
        </p:sp>
        <p:sp>
          <p:nvSpPr>
            <p:cNvPr id="104" name="テキスト ボックス 103">
              <a:extLst>
                <a:ext uri="{FF2B5EF4-FFF2-40B4-BE49-F238E27FC236}">
                  <a16:creationId xmlns:a16="http://schemas.microsoft.com/office/drawing/2014/main" id="{9F53E7D5-8CE6-49AC-93C5-826A6E0A9523}"/>
                </a:ext>
              </a:extLst>
            </p:cNvPr>
            <p:cNvSpPr txBox="1"/>
            <p:nvPr/>
          </p:nvSpPr>
          <p:spPr>
            <a:xfrm>
              <a:off x="2102644" y="3637266"/>
              <a:ext cx="235294" cy="261610"/>
            </a:xfrm>
            <a:prstGeom prst="rect">
              <a:avLst/>
            </a:prstGeom>
            <a:noFill/>
          </p:spPr>
          <p:txBody>
            <a:bodyPr wrap="square">
              <a:spAutoFit/>
            </a:bodyPr>
            <a:lstStyle/>
            <a:p>
              <a:r>
                <a:rPr lang="en-US" altLang="ja-JP" sz="1100">
                  <a:latin typeface="ヒラギノ丸ゴ Pro W4" panose="020F0400000000000000" pitchFamily="34" charset="-128"/>
                  <a:ea typeface="ヒラギノ丸ゴ Pro W4" panose="020F0400000000000000" pitchFamily="34" charset="-128"/>
                </a:rPr>
                <a:t>7</a:t>
              </a:r>
            </a:p>
          </p:txBody>
        </p:sp>
        <p:sp>
          <p:nvSpPr>
            <p:cNvPr id="105" name="テキスト ボックス 104">
              <a:extLst>
                <a:ext uri="{FF2B5EF4-FFF2-40B4-BE49-F238E27FC236}">
                  <a16:creationId xmlns:a16="http://schemas.microsoft.com/office/drawing/2014/main" id="{03AC800C-6F05-45F4-BC04-BB1852D88AFC}"/>
                </a:ext>
              </a:extLst>
            </p:cNvPr>
            <p:cNvSpPr txBox="1"/>
            <p:nvPr/>
          </p:nvSpPr>
          <p:spPr>
            <a:xfrm>
              <a:off x="2415794" y="3631003"/>
              <a:ext cx="235294" cy="261610"/>
            </a:xfrm>
            <a:prstGeom prst="rect">
              <a:avLst/>
            </a:prstGeom>
            <a:noFill/>
          </p:spPr>
          <p:txBody>
            <a:bodyPr wrap="square">
              <a:spAutoFit/>
            </a:bodyPr>
            <a:lstStyle/>
            <a:p>
              <a:r>
                <a:rPr lang="en-US" altLang="ja-JP" sz="1100">
                  <a:latin typeface="ヒラギノ丸ゴ Pro W4" panose="020F0400000000000000" pitchFamily="34" charset="-128"/>
                  <a:ea typeface="ヒラギノ丸ゴ Pro W4" panose="020F0400000000000000" pitchFamily="34" charset="-128"/>
                </a:rPr>
                <a:t>8</a:t>
              </a:r>
            </a:p>
          </p:txBody>
        </p:sp>
        <p:sp>
          <p:nvSpPr>
            <p:cNvPr id="106" name="テキスト ボックス 105">
              <a:extLst>
                <a:ext uri="{FF2B5EF4-FFF2-40B4-BE49-F238E27FC236}">
                  <a16:creationId xmlns:a16="http://schemas.microsoft.com/office/drawing/2014/main" id="{141A04C5-C9C0-4435-B3B9-C0DC59D10D49}"/>
                </a:ext>
              </a:extLst>
            </p:cNvPr>
            <p:cNvSpPr txBox="1"/>
            <p:nvPr/>
          </p:nvSpPr>
          <p:spPr>
            <a:xfrm>
              <a:off x="2716418" y="3631003"/>
              <a:ext cx="235294" cy="261610"/>
            </a:xfrm>
            <a:prstGeom prst="rect">
              <a:avLst/>
            </a:prstGeom>
            <a:noFill/>
          </p:spPr>
          <p:txBody>
            <a:bodyPr wrap="square">
              <a:spAutoFit/>
            </a:bodyPr>
            <a:lstStyle/>
            <a:p>
              <a:r>
                <a:rPr lang="en-US" altLang="ja-JP" sz="1100">
                  <a:latin typeface="ヒラギノ丸ゴ Pro W4" panose="020F0400000000000000" pitchFamily="34" charset="-128"/>
                  <a:ea typeface="ヒラギノ丸ゴ Pro W4" panose="020F0400000000000000" pitchFamily="34" charset="-128"/>
                </a:rPr>
                <a:t>9</a:t>
              </a:r>
            </a:p>
          </p:txBody>
        </p:sp>
        <p:sp>
          <p:nvSpPr>
            <p:cNvPr id="107" name="テキスト ボックス 106">
              <a:extLst>
                <a:ext uri="{FF2B5EF4-FFF2-40B4-BE49-F238E27FC236}">
                  <a16:creationId xmlns:a16="http://schemas.microsoft.com/office/drawing/2014/main" id="{18ECACA9-347B-4D64-B385-3EC849DF6321}"/>
                </a:ext>
              </a:extLst>
            </p:cNvPr>
            <p:cNvSpPr txBox="1"/>
            <p:nvPr/>
          </p:nvSpPr>
          <p:spPr>
            <a:xfrm>
              <a:off x="2985726" y="3631003"/>
              <a:ext cx="446457" cy="261610"/>
            </a:xfrm>
            <a:prstGeom prst="rect">
              <a:avLst/>
            </a:prstGeom>
            <a:noFill/>
          </p:spPr>
          <p:txBody>
            <a:bodyPr wrap="square">
              <a:spAutoFit/>
            </a:bodyPr>
            <a:lstStyle/>
            <a:p>
              <a:r>
                <a:rPr lang="en-US" altLang="ja-JP" sz="1100">
                  <a:latin typeface="ヒラギノ丸ゴ Pro W4" panose="020F0400000000000000" pitchFamily="34" charset="-128"/>
                  <a:ea typeface="ヒラギノ丸ゴ Pro W4" panose="020F0400000000000000" pitchFamily="34" charset="-128"/>
                </a:rPr>
                <a:t>10</a:t>
              </a:r>
            </a:p>
          </p:txBody>
        </p:sp>
        <p:sp>
          <p:nvSpPr>
            <p:cNvPr id="108" name="テキスト ボックス 107">
              <a:extLst>
                <a:ext uri="{FF2B5EF4-FFF2-40B4-BE49-F238E27FC236}">
                  <a16:creationId xmlns:a16="http://schemas.microsoft.com/office/drawing/2014/main" id="{54565C0A-1597-4B2B-B665-4BD2EE09CDDC}"/>
                </a:ext>
              </a:extLst>
            </p:cNvPr>
            <p:cNvSpPr txBox="1"/>
            <p:nvPr/>
          </p:nvSpPr>
          <p:spPr>
            <a:xfrm>
              <a:off x="3288438" y="3633091"/>
              <a:ext cx="446457" cy="261610"/>
            </a:xfrm>
            <a:prstGeom prst="rect">
              <a:avLst/>
            </a:prstGeom>
            <a:noFill/>
          </p:spPr>
          <p:txBody>
            <a:bodyPr wrap="square">
              <a:spAutoFit/>
            </a:bodyPr>
            <a:lstStyle/>
            <a:p>
              <a:r>
                <a:rPr lang="en-US" altLang="ja-JP" sz="1100">
                  <a:latin typeface="ヒラギノ丸ゴ Pro W4" panose="020F0400000000000000" pitchFamily="34" charset="-128"/>
                  <a:ea typeface="ヒラギノ丸ゴ Pro W4" panose="020F0400000000000000" pitchFamily="34" charset="-128"/>
                </a:rPr>
                <a:t>11</a:t>
              </a:r>
            </a:p>
          </p:txBody>
        </p:sp>
        <p:sp>
          <p:nvSpPr>
            <p:cNvPr id="109" name="テキスト ボックス 108">
              <a:extLst>
                <a:ext uri="{FF2B5EF4-FFF2-40B4-BE49-F238E27FC236}">
                  <a16:creationId xmlns:a16="http://schemas.microsoft.com/office/drawing/2014/main" id="{FD5EE675-1CFB-42CA-82CD-86BB0825EAA4}"/>
                </a:ext>
              </a:extLst>
            </p:cNvPr>
            <p:cNvSpPr txBox="1"/>
            <p:nvPr/>
          </p:nvSpPr>
          <p:spPr>
            <a:xfrm>
              <a:off x="3607851" y="3633091"/>
              <a:ext cx="450936" cy="261610"/>
            </a:xfrm>
            <a:prstGeom prst="rect">
              <a:avLst/>
            </a:prstGeom>
            <a:noFill/>
          </p:spPr>
          <p:txBody>
            <a:bodyPr wrap="square">
              <a:spAutoFit/>
            </a:bodyPr>
            <a:lstStyle/>
            <a:p>
              <a:r>
                <a:rPr lang="en-US" altLang="ja-JP" sz="1100">
                  <a:latin typeface="ヒラギノ丸ゴ Pro W4" panose="020F0400000000000000" pitchFamily="34" charset="-128"/>
                  <a:ea typeface="ヒラギノ丸ゴ Pro W4" panose="020F0400000000000000" pitchFamily="34" charset="-128"/>
                </a:rPr>
                <a:t>12</a:t>
              </a:r>
            </a:p>
          </p:txBody>
        </p:sp>
      </p:grpSp>
      <p:sp>
        <p:nvSpPr>
          <p:cNvPr id="110" name="四角形: 角を丸くする 109">
            <a:extLst>
              <a:ext uri="{FF2B5EF4-FFF2-40B4-BE49-F238E27FC236}">
                <a16:creationId xmlns:a16="http://schemas.microsoft.com/office/drawing/2014/main" id="{7504C85D-A73B-4D92-8DAA-7AC28AC1423C}"/>
              </a:ext>
            </a:extLst>
          </p:cNvPr>
          <p:cNvSpPr/>
          <p:nvPr/>
        </p:nvSpPr>
        <p:spPr>
          <a:xfrm>
            <a:off x="4614451" y="4070094"/>
            <a:ext cx="4289462" cy="759202"/>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ja-JP" altLang="en-US">
              <a:solidFill>
                <a:schemeClr val="tx1"/>
              </a:solidFill>
            </a:endParaRPr>
          </a:p>
        </p:txBody>
      </p:sp>
      <p:sp>
        <p:nvSpPr>
          <p:cNvPr id="111" name="テキスト ボックス 110">
            <a:extLst>
              <a:ext uri="{FF2B5EF4-FFF2-40B4-BE49-F238E27FC236}">
                <a16:creationId xmlns:a16="http://schemas.microsoft.com/office/drawing/2014/main" id="{CC1CC3B2-D495-4A4A-8972-8FFC05E24C43}"/>
              </a:ext>
            </a:extLst>
          </p:cNvPr>
          <p:cNvSpPr txBox="1"/>
          <p:nvPr/>
        </p:nvSpPr>
        <p:spPr>
          <a:xfrm>
            <a:off x="4605083" y="4109937"/>
            <a:ext cx="4493563" cy="646331"/>
          </a:xfrm>
          <a:prstGeom prst="rect">
            <a:avLst/>
          </a:prstGeom>
          <a:noFill/>
        </p:spPr>
        <p:txBody>
          <a:bodyPr wrap="square">
            <a:spAutoFit/>
          </a:bodyPr>
          <a:lstStyle/>
          <a:p>
            <a:r>
              <a:rPr lang="ja-JP" altLang="en-US">
                <a:latin typeface="ヒラギノ丸ゴ Pro W4" panose="020F0400000000000000" pitchFamily="34" charset="-128"/>
                <a:ea typeface="ヒラギノ丸ゴ Pro W4" panose="020F0400000000000000" pitchFamily="34" charset="-128"/>
              </a:rPr>
              <a:t>陸上の落雷は降水量と</a:t>
            </a:r>
            <a:r>
              <a:rPr lang="en-US" altLang="ja-JP">
                <a:latin typeface="ヒラギノ丸ゴ Pro W4" panose="020F0400000000000000" pitchFamily="34" charset="-128"/>
                <a:ea typeface="ヒラギノ丸ゴ Pro W4" panose="020F0400000000000000" pitchFamily="34" charset="-128"/>
              </a:rPr>
              <a:t>CAPE</a:t>
            </a:r>
            <a:r>
              <a:rPr lang="ja-JP" altLang="en-US">
                <a:latin typeface="ヒラギノ丸ゴ Pro W4" panose="020F0400000000000000" pitchFamily="34" charset="-128"/>
                <a:ea typeface="ヒラギノ丸ゴ Pro W4" panose="020F0400000000000000" pitchFamily="34" charset="-128"/>
              </a:rPr>
              <a:t>の積に</a:t>
            </a:r>
            <a:endParaRPr lang="en-US" altLang="ja-JP">
              <a:latin typeface="ヒラギノ丸ゴ Pro W4" panose="020F0400000000000000" pitchFamily="34" charset="-128"/>
              <a:ea typeface="ヒラギノ丸ゴ Pro W4" panose="020F0400000000000000" pitchFamily="34" charset="-128"/>
            </a:endParaRPr>
          </a:p>
          <a:p>
            <a:r>
              <a:rPr lang="ja-JP" altLang="en-US">
                <a:latin typeface="ヒラギノ丸ゴ Pro W4" panose="020F0400000000000000" pitchFamily="34" charset="-128"/>
                <a:ea typeface="ヒラギノ丸ゴ Pro W4" panose="020F0400000000000000" pitchFamily="34" charset="-128"/>
              </a:rPr>
              <a:t>比例する　　　　</a:t>
            </a:r>
            <a:r>
              <a:rPr lang="en-US" altLang="ja-JP">
                <a:solidFill>
                  <a:prstClr val="black"/>
                </a:solidFill>
                <a:latin typeface="ヒラギノ丸ゴ Pro W4" panose="020F0400000000000000" pitchFamily="34" charset="-128"/>
                <a:ea typeface="ヒラギノ丸ゴ Pro W4" panose="020F0400000000000000" pitchFamily="34" charset="-128"/>
              </a:rPr>
              <a:t>Romps</a:t>
            </a:r>
            <a:r>
              <a:rPr lang="ja-JP" altLang="en-US">
                <a:solidFill>
                  <a:prstClr val="black"/>
                </a:solidFill>
                <a:latin typeface="ヒラギノ丸ゴ Pro W4" panose="020F0400000000000000" pitchFamily="34" charset="-128"/>
                <a:ea typeface="ヒラギノ丸ゴ Pro W4" panose="020F0400000000000000" pitchFamily="34" charset="-128"/>
              </a:rPr>
              <a:t> </a:t>
            </a:r>
            <a:r>
              <a:rPr lang="en-US" altLang="ja-JP">
                <a:solidFill>
                  <a:prstClr val="black"/>
                </a:solidFill>
                <a:latin typeface="ヒラギノ丸ゴ Pro W4" panose="020F0400000000000000" pitchFamily="34" charset="-128"/>
                <a:ea typeface="ヒラギノ丸ゴ Pro W4" panose="020F0400000000000000" pitchFamily="34" charset="-128"/>
              </a:rPr>
              <a:t>et al.</a:t>
            </a:r>
            <a:r>
              <a:rPr lang="ja-JP" altLang="en-US">
                <a:solidFill>
                  <a:prstClr val="black"/>
                </a:solidFill>
                <a:latin typeface="ヒラギノ丸ゴ Pro W4" panose="020F0400000000000000" pitchFamily="34" charset="-128"/>
                <a:ea typeface="ヒラギノ丸ゴ Pro W4" panose="020F0400000000000000" pitchFamily="34" charset="-128"/>
              </a:rPr>
              <a:t>（</a:t>
            </a:r>
            <a:r>
              <a:rPr lang="en-US" altLang="ja-JP">
                <a:solidFill>
                  <a:prstClr val="black"/>
                </a:solidFill>
                <a:latin typeface="ヒラギノ丸ゴ Pro W4" panose="020F0400000000000000" pitchFamily="34" charset="-128"/>
                <a:ea typeface="ヒラギノ丸ゴ Pro W4" panose="020F0400000000000000" pitchFamily="34" charset="-128"/>
              </a:rPr>
              <a:t>2014</a:t>
            </a:r>
            <a:r>
              <a:rPr lang="ja-JP" altLang="en-US">
                <a:solidFill>
                  <a:prstClr val="black"/>
                </a:solidFill>
                <a:latin typeface="ヒラギノ丸ゴ Pro W4" panose="020F0400000000000000" pitchFamily="34" charset="-128"/>
                <a:ea typeface="ヒラギノ丸ゴ Pro W4" panose="020F0400000000000000" pitchFamily="34" charset="-128"/>
              </a:rPr>
              <a:t>）</a:t>
            </a:r>
            <a:endParaRPr lang="en-US" altLang="ja-JP">
              <a:latin typeface="ヒラギノ丸ゴ Pro W4" panose="020F0400000000000000" pitchFamily="34" charset="-128"/>
              <a:ea typeface="ヒラギノ丸ゴ Pro W4" panose="020F0400000000000000" pitchFamily="34" charset="-128"/>
            </a:endParaRPr>
          </a:p>
        </p:txBody>
      </p:sp>
      <p:sp>
        <p:nvSpPr>
          <p:cNvPr id="112" name="フローチャート: 結合子 111">
            <a:extLst>
              <a:ext uri="{FF2B5EF4-FFF2-40B4-BE49-F238E27FC236}">
                <a16:creationId xmlns:a16="http://schemas.microsoft.com/office/drawing/2014/main" id="{77BC16EE-1B5F-4938-BFFE-21E1FCBDE8F1}"/>
              </a:ext>
            </a:extLst>
          </p:cNvPr>
          <p:cNvSpPr/>
          <p:nvPr/>
        </p:nvSpPr>
        <p:spPr>
          <a:xfrm>
            <a:off x="459657" y="777126"/>
            <a:ext cx="135579" cy="135805"/>
          </a:xfrm>
          <a:prstGeom prst="flowChartConnector">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3" name="二等辺三角形 112">
            <a:extLst>
              <a:ext uri="{FF2B5EF4-FFF2-40B4-BE49-F238E27FC236}">
                <a16:creationId xmlns:a16="http://schemas.microsoft.com/office/drawing/2014/main" id="{A716596D-3424-49CB-A8D3-8824B6DFEABA}"/>
              </a:ext>
            </a:extLst>
          </p:cNvPr>
          <p:cNvSpPr/>
          <p:nvPr/>
        </p:nvSpPr>
        <p:spPr>
          <a:xfrm>
            <a:off x="425330" y="926069"/>
            <a:ext cx="199507" cy="160219"/>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4" name="正方形/長方形 113">
            <a:extLst>
              <a:ext uri="{FF2B5EF4-FFF2-40B4-BE49-F238E27FC236}">
                <a16:creationId xmlns:a16="http://schemas.microsoft.com/office/drawing/2014/main" id="{6E9C9109-82EB-43A5-BCBF-33BDB1525BDB}"/>
              </a:ext>
            </a:extLst>
          </p:cNvPr>
          <p:cNvSpPr/>
          <p:nvPr/>
        </p:nvSpPr>
        <p:spPr>
          <a:xfrm>
            <a:off x="3922053" y="906999"/>
            <a:ext cx="135082" cy="131413"/>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5" name="正方形/長方形 114">
            <a:extLst>
              <a:ext uri="{FF2B5EF4-FFF2-40B4-BE49-F238E27FC236}">
                <a16:creationId xmlns:a16="http://schemas.microsoft.com/office/drawing/2014/main" id="{2E00ED4F-26E6-4E07-A93B-A2F2F038FB8C}"/>
              </a:ext>
            </a:extLst>
          </p:cNvPr>
          <p:cNvSpPr/>
          <p:nvPr/>
        </p:nvSpPr>
        <p:spPr>
          <a:xfrm>
            <a:off x="731392" y="928009"/>
            <a:ext cx="3113772" cy="1623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6" name="正方形/長方形 115">
            <a:extLst>
              <a:ext uri="{FF2B5EF4-FFF2-40B4-BE49-F238E27FC236}">
                <a16:creationId xmlns:a16="http://schemas.microsoft.com/office/drawing/2014/main" id="{5F107018-2281-4ADD-A5F9-0A7197CE7E57}"/>
              </a:ext>
            </a:extLst>
          </p:cNvPr>
          <p:cNvSpPr/>
          <p:nvPr/>
        </p:nvSpPr>
        <p:spPr>
          <a:xfrm>
            <a:off x="551344" y="1533510"/>
            <a:ext cx="3422665" cy="1159584"/>
          </a:xfrm>
          <a:prstGeom prst="rect">
            <a:avLst/>
          </a:prstGeom>
          <a:solidFill>
            <a:srgbClr val="F9FB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7" name="正方形/長方形 116">
            <a:extLst>
              <a:ext uri="{FF2B5EF4-FFF2-40B4-BE49-F238E27FC236}">
                <a16:creationId xmlns:a16="http://schemas.microsoft.com/office/drawing/2014/main" id="{10A98062-8E7F-4A62-A9E1-C936C5178E0A}"/>
              </a:ext>
            </a:extLst>
          </p:cNvPr>
          <p:cNvSpPr/>
          <p:nvPr/>
        </p:nvSpPr>
        <p:spPr>
          <a:xfrm>
            <a:off x="4872224" y="1512904"/>
            <a:ext cx="3422665" cy="1159584"/>
          </a:xfrm>
          <a:prstGeom prst="rect">
            <a:avLst/>
          </a:prstGeom>
          <a:solidFill>
            <a:srgbClr val="F9FB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8" name="正方形/長方形 117">
            <a:extLst>
              <a:ext uri="{FF2B5EF4-FFF2-40B4-BE49-F238E27FC236}">
                <a16:creationId xmlns:a16="http://schemas.microsoft.com/office/drawing/2014/main" id="{CC7E8F09-934E-485E-9D2D-A1367B8A2F27}"/>
              </a:ext>
            </a:extLst>
          </p:cNvPr>
          <p:cNvSpPr/>
          <p:nvPr/>
        </p:nvSpPr>
        <p:spPr>
          <a:xfrm>
            <a:off x="551344" y="4416064"/>
            <a:ext cx="3422665" cy="1159584"/>
          </a:xfrm>
          <a:prstGeom prst="rect">
            <a:avLst/>
          </a:prstGeom>
          <a:solidFill>
            <a:srgbClr val="F9FB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9" name="テキスト ボックス 118">
            <a:extLst>
              <a:ext uri="{FF2B5EF4-FFF2-40B4-BE49-F238E27FC236}">
                <a16:creationId xmlns:a16="http://schemas.microsoft.com/office/drawing/2014/main" id="{9F8D0058-3E4E-41AD-89F9-5BE679B9835B}"/>
              </a:ext>
            </a:extLst>
          </p:cNvPr>
          <p:cNvSpPr txBox="1"/>
          <p:nvPr/>
        </p:nvSpPr>
        <p:spPr>
          <a:xfrm>
            <a:off x="685213" y="1571332"/>
            <a:ext cx="3435493" cy="369332"/>
          </a:xfrm>
          <a:prstGeom prst="rect">
            <a:avLst/>
          </a:prstGeom>
          <a:noFill/>
        </p:spPr>
        <p:txBody>
          <a:bodyPr wrap="square">
            <a:spAutoFit/>
          </a:bodyPr>
          <a:lstStyle/>
          <a:p>
            <a:r>
              <a:rPr lang="ja-JP" altLang="en-US">
                <a:latin typeface="ヒラギノ丸ゴ Pro W4" panose="020F0400000000000000" pitchFamily="34" charset="-128"/>
                <a:ea typeface="ヒラギノ丸ゴ Pro W4" panose="020F0400000000000000" pitchFamily="34" charset="-128"/>
              </a:rPr>
              <a:t>落雷数の月推移の比との相関</a:t>
            </a:r>
            <a:endParaRPr lang="en-US" altLang="ja-JP">
              <a:latin typeface="ヒラギノ丸ゴ Pro W4" panose="020F0400000000000000" pitchFamily="34" charset="-128"/>
              <a:ea typeface="ヒラギノ丸ゴ Pro W4" panose="020F0400000000000000" pitchFamily="34" charset="-128"/>
            </a:endParaRPr>
          </a:p>
        </p:txBody>
      </p:sp>
      <p:sp>
        <p:nvSpPr>
          <p:cNvPr id="120" name="テキスト ボックス 119">
            <a:extLst>
              <a:ext uri="{FF2B5EF4-FFF2-40B4-BE49-F238E27FC236}">
                <a16:creationId xmlns:a16="http://schemas.microsoft.com/office/drawing/2014/main" id="{488835A3-9AE7-40E8-8917-07D34744CE25}"/>
              </a:ext>
            </a:extLst>
          </p:cNvPr>
          <p:cNvSpPr txBox="1"/>
          <p:nvPr/>
        </p:nvSpPr>
        <p:spPr>
          <a:xfrm>
            <a:off x="4974194" y="1566983"/>
            <a:ext cx="3435493" cy="369332"/>
          </a:xfrm>
          <a:prstGeom prst="rect">
            <a:avLst/>
          </a:prstGeom>
          <a:noFill/>
        </p:spPr>
        <p:txBody>
          <a:bodyPr wrap="square">
            <a:spAutoFit/>
          </a:bodyPr>
          <a:lstStyle/>
          <a:p>
            <a:r>
              <a:rPr lang="ja-JP" altLang="en-US">
                <a:latin typeface="ヒラギノ丸ゴ Pro W4" panose="020F0400000000000000" pitchFamily="34" charset="-128"/>
                <a:ea typeface="ヒラギノ丸ゴ Pro W4" panose="020F0400000000000000" pitchFamily="34" charset="-128"/>
              </a:rPr>
              <a:t>落雷数の月推移の比との相関</a:t>
            </a:r>
            <a:endParaRPr lang="en-US" altLang="ja-JP">
              <a:latin typeface="ヒラギノ丸ゴ Pro W4" panose="020F0400000000000000" pitchFamily="34" charset="-128"/>
              <a:ea typeface="ヒラギノ丸ゴ Pro W4" panose="020F0400000000000000" pitchFamily="34" charset="-128"/>
            </a:endParaRPr>
          </a:p>
        </p:txBody>
      </p:sp>
      <p:sp>
        <p:nvSpPr>
          <p:cNvPr id="121" name="テキスト ボックス 120">
            <a:extLst>
              <a:ext uri="{FF2B5EF4-FFF2-40B4-BE49-F238E27FC236}">
                <a16:creationId xmlns:a16="http://schemas.microsoft.com/office/drawing/2014/main" id="{D0F7A809-45BD-48CD-AE6B-A345FA5D036E}"/>
              </a:ext>
            </a:extLst>
          </p:cNvPr>
          <p:cNvSpPr txBox="1"/>
          <p:nvPr/>
        </p:nvSpPr>
        <p:spPr>
          <a:xfrm>
            <a:off x="702631" y="4480005"/>
            <a:ext cx="3435493" cy="369332"/>
          </a:xfrm>
          <a:prstGeom prst="rect">
            <a:avLst/>
          </a:prstGeom>
          <a:noFill/>
        </p:spPr>
        <p:txBody>
          <a:bodyPr wrap="square">
            <a:spAutoFit/>
          </a:bodyPr>
          <a:lstStyle/>
          <a:p>
            <a:r>
              <a:rPr lang="ja-JP" altLang="en-US">
                <a:latin typeface="ヒラギノ丸ゴ Pro W4" panose="020F0400000000000000" pitchFamily="34" charset="-128"/>
                <a:ea typeface="ヒラギノ丸ゴ Pro W4" panose="020F0400000000000000" pitchFamily="34" charset="-128"/>
              </a:rPr>
              <a:t>落雷数の月推移の比との相関</a:t>
            </a:r>
            <a:endParaRPr lang="en-US" altLang="ja-JP">
              <a:latin typeface="ヒラギノ丸ゴ Pro W4" panose="020F0400000000000000" pitchFamily="34" charset="-128"/>
              <a:ea typeface="ヒラギノ丸ゴ Pro W4" panose="020F0400000000000000" pitchFamily="34" charset="-128"/>
            </a:endParaRPr>
          </a:p>
        </p:txBody>
      </p:sp>
      <p:sp>
        <p:nvSpPr>
          <p:cNvPr id="122" name="テキスト ボックス 121">
            <a:extLst>
              <a:ext uri="{FF2B5EF4-FFF2-40B4-BE49-F238E27FC236}">
                <a16:creationId xmlns:a16="http://schemas.microsoft.com/office/drawing/2014/main" id="{7D022B14-85CD-48F6-9C16-8216679127D2}"/>
              </a:ext>
            </a:extLst>
          </p:cNvPr>
          <p:cNvSpPr txBox="1"/>
          <p:nvPr/>
        </p:nvSpPr>
        <p:spPr>
          <a:xfrm>
            <a:off x="1771161" y="2046793"/>
            <a:ext cx="998589" cy="523220"/>
          </a:xfrm>
          <a:prstGeom prst="rect">
            <a:avLst/>
          </a:prstGeom>
          <a:noFill/>
        </p:spPr>
        <p:txBody>
          <a:bodyPr wrap="square">
            <a:spAutoFit/>
          </a:bodyPr>
          <a:lstStyle/>
          <a:p>
            <a:r>
              <a:rPr lang="en-US" altLang="ja-JP" sz="2800">
                <a:solidFill>
                  <a:srgbClr val="FF0000"/>
                </a:solidFill>
                <a:latin typeface="ヒラギノ丸ゴ Pro W4" panose="020F0400000000000000" pitchFamily="34" charset="-128"/>
                <a:ea typeface="ヒラギノ丸ゴ Pro W4" panose="020F0400000000000000" pitchFamily="34" charset="-128"/>
              </a:rPr>
              <a:t>0.25</a:t>
            </a:r>
          </a:p>
        </p:txBody>
      </p:sp>
      <p:sp>
        <p:nvSpPr>
          <p:cNvPr id="123" name="テキスト ボックス 122">
            <a:extLst>
              <a:ext uri="{FF2B5EF4-FFF2-40B4-BE49-F238E27FC236}">
                <a16:creationId xmlns:a16="http://schemas.microsoft.com/office/drawing/2014/main" id="{67420F26-FF6E-4958-996F-C7A10614C097}"/>
              </a:ext>
            </a:extLst>
          </p:cNvPr>
          <p:cNvSpPr txBox="1"/>
          <p:nvPr/>
        </p:nvSpPr>
        <p:spPr>
          <a:xfrm>
            <a:off x="6138518" y="2042433"/>
            <a:ext cx="998589" cy="523220"/>
          </a:xfrm>
          <a:prstGeom prst="rect">
            <a:avLst/>
          </a:prstGeom>
          <a:noFill/>
        </p:spPr>
        <p:txBody>
          <a:bodyPr wrap="square">
            <a:spAutoFit/>
          </a:bodyPr>
          <a:lstStyle/>
          <a:p>
            <a:r>
              <a:rPr lang="en-US" altLang="ja-JP" sz="2800">
                <a:solidFill>
                  <a:srgbClr val="FF0000"/>
                </a:solidFill>
                <a:latin typeface="ヒラギノ丸ゴ Pro W4" panose="020F0400000000000000" pitchFamily="34" charset="-128"/>
                <a:ea typeface="ヒラギノ丸ゴ Pro W4" panose="020F0400000000000000" pitchFamily="34" charset="-128"/>
              </a:rPr>
              <a:t>0.27</a:t>
            </a:r>
          </a:p>
        </p:txBody>
      </p:sp>
      <p:sp>
        <p:nvSpPr>
          <p:cNvPr id="124" name="テキスト ボックス 123">
            <a:extLst>
              <a:ext uri="{FF2B5EF4-FFF2-40B4-BE49-F238E27FC236}">
                <a16:creationId xmlns:a16="http://schemas.microsoft.com/office/drawing/2014/main" id="{2AB3F2E8-F7DF-4E54-AD73-5C3E0B6AE295}"/>
              </a:ext>
            </a:extLst>
          </p:cNvPr>
          <p:cNvSpPr txBox="1"/>
          <p:nvPr/>
        </p:nvSpPr>
        <p:spPr>
          <a:xfrm>
            <a:off x="1788983" y="4871699"/>
            <a:ext cx="998589" cy="523220"/>
          </a:xfrm>
          <a:prstGeom prst="rect">
            <a:avLst/>
          </a:prstGeom>
          <a:noFill/>
        </p:spPr>
        <p:txBody>
          <a:bodyPr wrap="square">
            <a:spAutoFit/>
          </a:bodyPr>
          <a:lstStyle/>
          <a:p>
            <a:r>
              <a:rPr lang="en-US" altLang="ja-JP" sz="2800">
                <a:latin typeface="ヒラギノ丸ゴ Pro W4" panose="020F0400000000000000" pitchFamily="34" charset="-128"/>
                <a:ea typeface="ヒラギノ丸ゴ Pro W4" panose="020F0400000000000000" pitchFamily="34" charset="-128"/>
              </a:rPr>
              <a:t>0.56</a:t>
            </a:r>
          </a:p>
        </p:txBody>
      </p:sp>
      <p:sp>
        <p:nvSpPr>
          <p:cNvPr id="125" name="テキスト ボックス 124">
            <a:extLst>
              <a:ext uri="{FF2B5EF4-FFF2-40B4-BE49-F238E27FC236}">
                <a16:creationId xmlns:a16="http://schemas.microsoft.com/office/drawing/2014/main" id="{A322159C-1F8F-4997-9E53-6F55A028955D}"/>
              </a:ext>
            </a:extLst>
          </p:cNvPr>
          <p:cNvSpPr txBox="1"/>
          <p:nvPr/>
        </p:nvSpPr>
        <p:spPr>
          <a:xfrm>
            <a:off x="2693821" y="2333323"/>
            <a:ext cx="1510958" cy="369332"/>
          </a:xfrm>
          <a:prstGeom prst="rect">
            <a:avLst/>
          </a:prstGeom>
          <a:noFill/>
        </p:spPr>
        <p:txBody>
          <a:bodyPr wrap="square">
            <a:spAutoFit/>
          </a:bodyPr>
          <a:lstStyle/>
          <a:p>
            <a:r>
              <a:rPr lang="ja-JP" altLang="en-US">
                <a:latin typeface="ヒラギノ丸ゴ Pro W4" panose="020F0400000000000000" pitchFamily="34" charset="-128"/>
                <a:ea typeface="ヒラギノ丸ゴ Pro W4" panose="020F0400000000000000" pitchFamily="34" charset="-128"/>
              </a:rPr>
              <a:t>有意でない</a:t>
            </a:r>
            <a:endParaRPr lang="en-US" altLang="ja-JP">
              <a:latin typeface="ヒラギノ丸ゴ Pro W4" panose="020F0400000000000000" pitchFamily="34" charset="-128"/>
              <a:ea typeface="ヒラギノ丸ゴ Pro W4" panose="020F0400000000000000" pitchFamily="34" charset="-128"/>
            </a:endParaRPr>
          </a:p>
        </p:txBody>
      </p:sp>
      <p:sp>
        <p:nvSpPr>
          <p:cNvPr id="126" name="テキスト ボックス 125">
            <a:extLst>
              <a:ext uri="{FF2B5EF4-FFF2-40B4-BE49-F238E27FC236}">
                <a16:creationId xmlns:a16="http://schemas.microsoft.com/office/drawing/2014/main" id="{5BE40FF1-0B46-4D09-99A8-5E80FF672938}"/>
              </a:ext>
            </a:extLst>
          </p:cNvPr>
          <p:cNvSpPr txBox="1"/>
          <p:nvPr/>
        </p:nvSpPr>
        <p:spPr>
          <a:xfrm>
            <a:off x="7000218" y="2337675"/>
            <a:ext cx="1510958" cy="369332"/>
          </a:xfrm>
          <a:prstGeom prst="rect">
            <a:avLst/>
          </a:prstGeom>
          <a:noFill/>
        </p:spPr>
        <p:txBody>
          <a:bodyPr wrap="square">
            <a:spAutoFit/>
          </a:bodyPr>
          <a:lstStyle/>
          <a:p>
            <a:r>
              <a:rPr lang="ja-JP" altLang="en-US">
                <a:latin typeface="ヒラギノ丸ゴ Pro W4" panose="020F0400000000000000" pitchFamily="34" charset="-128"/>
                <a:ea typeface="ヒラギノ丸ゴ Pro W4" panose="020F0400000000000000" pitchFamily="34" charset="-128"/>
              </a:rPr>
              <a:t>有意でない</a:t>
            </a:r>
            <a:endParaRPr lang="en-US" altLang="ja-JP">
              <a:latin typeface="ヒラギノ丸ゴ Pro W4" panose="020F0400000000000000" pitchFamily="34" charset="-128"/>
              <a:ea typeface="ヒラギノ丸ゴ Pro W4" panose="020F0400000000000000" pitchFamily="34" charset="-128"/>
            </a:endParaRPr>
          </a:p>
        </p:txBody>
      </p:sp>
      <p:sp>
        <p:nvSpPr>
          <p:cNvPr id="128" name="テキスト ボックス 127">
            <a:extLst>
              <a:ext uri="{FF2B5EF4-FFF2-40B4-BE49-F238E27FC236}">
                <a16:creationId xmlns:a16="http://schemas.microsoft.com/office/drawing/2014/main" id="{ED09A245-3291-4B47-A23D-239E034F7F14}"/>
              </a:ext>
            </a:extLst>
          </p:cNvPr>
          <p:cNvSpPr txBox="1"/>
          <p:nvPr/>
        </p:nvSpPr>
        <p:spPr>
          <a:xfrm>
            <a:off x="1258387" y="5240775"/>
            <a:ext cx="2883993" cy="369332"/>
          </a:xfrm>
          <a:prstGeom prst="rect">
            <a:avLst/>
          </a:prstGeom>
          <a:noFill/>
        </p:spPr>
        <p:txBody>
          <a:bodyPr wrap="square">
            <a:spAutoFit/>
          </a:bodyPr>
          <a:lstStyle/>
          <a:p>
            <a:r>
              <a:rPr lang="ja-JP" altLang="en-US">
                <a:latin typeface="ヒラギノ丸ゴ Pro W4" panose="020F0400000000000000" pitchFamily="34" charset="-128"/>
                <a:ea typeface="ヒラギノ丸ゴ Pro W4" panose="020F0400000000000000" pitchFamily="34" charset="-128"/>
              </a:rPr>
              <a:t>有意水準</a:t>
            </a:r>
            <a:r>
              <a:rPr lang="en-US" altLang="ja-JP">
                <a:latin typeface="ヒラギノ丸ゴ Pro W4" panose="020F0400000000000000" pitchFamily="34" charset="-128"/>
                <a:ea typeface="ヒラギノ丸ゴ Pro W4" panose="020F0400000000000000" pitchFamily="34" charset="-128"/>
              </a:rPr>
              <a:t>10</a:t>
            </a:r>
            <a:r>
              <a:rPr lang="ja-JP" altLang="en-US">
                <a:latin typeface="ヒラギノ丸ゴ Pro W4" panose="020F0400000000000000" pitchFamily="34" charset="-128"/>
                <a:ea typeface="ヒラギノ丸ゴ Pro W4" panose="020F0400000000000000" pitchFamily="34" charset="-128"/>
              </a:rPr>
              <a:t>％以下で有意</a:t>
            </a:r>
            <a:endParaRPr lang="ja-JP" altLang="en-US"/>
          </a:p>
        </p:txBody>
      </p:sp>
      <p:sp>
        <p:nvSpPr>
          <p:cNvPr id="6" name="乗算記号 5">
            <a:extLst>
              <a:ext uri="{FF2B5EF4-FFF2-40B4-BE49-F238E27FC236}">
                <a16:creationId xmlns:a16="http://schemas.microsoft.com/office/drawing/2014/main" id="{64C58293-3CCC-4E05-B0E6-3493B2EB8BD6}"/>
              </a:ext>
            </a:extLst>
          </p:cNvPr>
          <p:cNvSpPr/>
          <p:nvPr/>
        </p:nvSpPr>
        <p:spPr>
          <a:xfrm>
            <a:off x="8256948" y="4617511"/>
            <a:ext cx="508456" cy="530648"/>
          </a:xfrm>
          <a:prstGeom prst="mathMultiply">
            <a:avLst>
              <a:gd name="adj1" fmla="val 1340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9" name="正方形/長方形 128">
            <a:extLst>
              <a:ext uri="{FF2B5EF4-FFF2-40B4-BE49-F238E27FC236}">
                <a16:creationId xmlns:a16="http://schemas.microsoft.com/office/drawing/2014/main" id="{99CB0D2F-A8E3-46FD-AC72-B700F9A3509D}"/>
              </a:ext>
            </a:extLst>
          </p:cNvPr>
          <p:cNvSpPr/>
          <p:nvPr/>
        </p:nvSpPr>
        <p:spPr>
          <a:xfrm>
            <a:off x="5114350" y="922811"/>
            <a:ext cx="3113772" cy="1623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30" name="直線コネクタ 129">
            <a:extLst>
              <a:ext uri="{FF2B5EF4-FFF2-40B4-BE49-F238E27FC236}">
                <a16:creationId xmlns:a16="http://schemas.microsoft.com/office/drawing/2014/main" id="{9BE6AA05-CB6F-43D0-A703-87A41B7A493C}"/>
              </a:ext>
            </a:extLst>
          </p:cNvPr>
          <p:cNvCxnSpPr/>
          <p:nvPr/>
        </p:nvCxnSpPr>
        <p:spPr>
          <a:xfrm>
            <a:off x="4204986" y="925851"/>
            <a:ext cx="465513"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1" name="直線コネクタ 130">
            <a:extLst>
              <a:ext uri="{FF2B5EF4-FFF2-40B4-BE49-F238E27FC236}">
                <a16:creationId xmlns:a16="http://schemas.microsoft.com/office/drawing/2014/main" id="{77663F78-D27B-4EE2-B01B-47DE3B4DFFC7}"/>
              </a:ext>
            </a:extLst>
          </p:cNvPr>
          <p:cNvCxnSpPr/>
          <p:nvPr/>
        </p:nvCxnSpPr>
        <p:spPr>
          <a:xfrm>
            <a:off x="5415641" y="922733"/>
            <a:ext cx="465513" cy="0"/>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sp>
        <p:nvSpPr>
          <p:cNvPr id="132" name="フローチャート: 結合子 131">
            <a:extLst>
              <a:ext uri="{FF2B5EF4-FFF2-40B4-BE49-F238E27FC236}">
                <a16:creationId xmlns:a16="http://schemas.microsoft.com/office/drawing/2014/main" id="{DB9A01F6-C1A7-422D-8142-BB270CAFDAF0}"/>
              </a:ext>
            </a:extLst>
          </p:cNvPr>
          <p:cNvSpPr/>
          <p:nvPr/>
        </p:nvSpPr>
        <p:spPr>
          <a:xfrm>
            <a:off x="4387742" y="854583"/>
            <a:ext cx="135579" cy="135805"/>
          </a:xfrm>
          <a:prstGeom prst="flowChartConnector">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3" name="二等辺三角形 132">
            <a:extLst>
              <a:ext uri="{FF2B5EF4-FFF2-40B4-BE49-F238E27FC236}">
                <a16:creationId xmlns:a16="http://schemas.microsoft.com/office/drawing/2014/main" id="{7133A860-80FE-4900-B91E-0F9DC79C0993}"/>
              </a:ext>
            </a:extLst>
          </p:cNvPr>
          <p:cNvSpPr/>
          <p:nvPr/>
        </p:nvSpPr>
        <p:spPr>
          <a:xfrm>
            <a:off x="5554186" y="825258"/>
            <a:ext cx="199507" cy="160219"/>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34" name="直線コネクタ 133">
            <a:extLst>
              <a:ext uri="{FF2B5EF4-FFF2-40B4-BE49-F238E27FC236}">
                <a16:creationId xmlns:a16="http://schemas.microsoft.com/office/drawing/2014/main" id="{C2062CAF-017F-47BD-8F7A-24BCEA6FE996}"/>
              </a:ext>
            </a:extLst>
          </p:cNvPr>
          <p:cNvCxnSpPr/>
          <p:nvPr/>
        </p:nvCxnSpPr>
        <p:spPr>
          <a:xfrm>
            <a:off x="6897747" y="929140"/>
            <a:ext cx="465513" cy="0"/>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sp>
        <p:nvSpPr>
          <p:cNvPr id="135" name="正方形/長方形 134">
            <a:extLst>
              <a:ext uri="{FF2B5EF4-FFF2-40B4-BE49-F238E27FC236}">
                <a16:creationId xmlns:a16="http://schemas.microsoft.com/office/drawing/2014/main" id="{960D2D03-D0DE-421F-A66F-F1793CB3DF37}"/>
              </a:ext>
            </a:extLst>
          </p:cNvPr>
          <p:cNvSpPr/>
          <p:nvPr/>
        </p:nvSpPr>
        <p:spPr>
          <a:xfrm>
            <a:off x="7088939" y="849559"/>
            <a:ext cx="135082" cy="131413"/>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6" name="テキスト ボックス 135">
            <a:extLst>
              <a:ext uri="{FF2B5EF4-FFF2-40B4-BE49-F238E27FC236}">
                <a16:creationId xmlns:a16="http://schemas.microsoft.com/office/drawing/2014/main" id="{B1CFB4BD-1471-42E9-A9C7-CCF8E5877D23}"/>
              </a:ext>
            </a:extLst>
          </p:cNvPr>
          <p:cNvSpPr txBox="1"/>
          <p:nvPr/>
        </p:nvSpPr>
        <p:spPr>
          <a:xfrm>
            <a:off x="7290934" y="731969"/>
            <a:ext cx="1902796" cy="369332"/>
          </a:xfrm>
          <a:prstGeom prst="rect">
            <a:avLst/>
          </a:prstGeom>
          <a:noFill/>
        </p:spPr>
        <p:txBody>
          <a:bodyPr wrap="square">
            <a:spAutoFit/>
          </a:bodyPr>
          <a:lstStyle/>
          <a:p>
            <a:r>
              <a:rPr lang="ja-JP" altLang="en-US">
                <a:latin typeface="ヒラギノ丸ゴ Pro W4" panose="020F0400000000000000" pitchFamily="34" charset="-128"/>
                <a:ea typeface="ヒラギノ丸ゴ Pro W4" panose="020F0400000000000000" pitchFamily="34" charset="-128"/>
              </a:rPr>
              <a:t>大蛇行</a:t>
            </a:r>
            <a:r>
              <a:rPr lang="en-US" altLang="ja-JP">
                <a:latin typeface="ヒラギノ丸ゴ Pro W4" panose="020F0400000000000000" pitchFamily="34" charset="-128"/>
                <a:ea typeface="ヒラギノ丸ゴ Pro W4" panose="020F0400000000000000" pitchFamily="34" charset="-128"/>
              </a:rPr>
              <a:t>/</a:t>
            </a:r>
            <a:r>
              <a:rPr lang="ja-JP" altLang="en-US">
                <a:latin typeface="ヒラギノ丸ゴ Pro W4" panose="020F0400000000000000" pitchFamily="34" charset="-128"/>
                <a:ea typeface="ヒラギノ丸ゴ Pro W4" panose="020F0400000000000000" pitchFamily="34" charset="-128"/>
              </a:rPr>
              <a:t>非大蛇行</a:t>
            </a:r>
            <a:endParaRPr lang="en-US" altLang="ja-JP">
              <a:latin typeface="ヒラギノ丸ゴ Pro W4" panose="020F0400000000000000" pitchFamily="34" charset="-128"/>
              <a:ea typeface="ヒラギノ丸ゴ Pro W4" panose="020F0400000000000000" pitchFamily="34" charset="-128"/>
            </a:endParaRPr>
          </a:p>
        </p:txBody>
      </p:sp>
      <p:sp>
        <p:nvSpPr>
          <p:cNvPr id="137" name="テキスト ボックス 136">
            <a:extLst>
              <a:ext uri="{FF2B5EF4-FFF2-40B4-BE49-F238E27FC236}">
                <a16:creationId xmlns:a16="http://schemas.microsoft.com/office/drawing/2014/main" id="{1B64070F-9CDD-4D7B-8B42-92725D015618}"/>
              </a:ext>
            </a:extLst>
          </p:cNvPr>
          <p:cNvSpPr txBox="1"/>
          <p:nvPr/>
        </p:nvSpPr>
        <p:spPr>
          <a:xfrm>
            <a:off x="4632399" y="751020"/>
            <a:ext cx="988052" cy="369332"/>
          </a:xfrm>
          <a:prstGeom prst="rect">
            <a:avLst/>
          </a:prstGeom>
          <a:noFill/>
        </p:spPr>
        <p:txBody>
          <a:bodyPr wrap="square">
            <a:spAutoFit/>
          </a:bodyPr>
          <a:lstStyle/>
          <a:p>
            <a:r>
              <a:rPr lang="ja-JP" altLang="en-US">
                <a:latin typeface="ヒラギノ丸ゴ Pro W4" panose="020F0400000000000000" pitchFamily="34" charset="-128"/>
                <a:ea typeface="ヒラギノ丸ゴ Pro W4" panose="020F0400000000000000" pitchFamily="34" charset="-128"/>
              </a:rPr>
              <a:t>大蛇行</a:t>
            </a:r>
            <a:endParaRPr lang="en-US" altLang="ja-JP">
              <a:latin typeface="ヒラギノ丸ゴ Pro W4" panose="020F0400000000000000" pitchFamily="34" charset="-128"/>
              <a:ea typeface="ヒラギノ丸ゴ Pro W4" panose="020F0400000000000000" pitchFamily="34" charset="-128"/>
            </a:endParaRPr>
          </a:p>
        </p:txBody>
      </p:sp>
      <p:sp>
        <p:nvSpPr>
          <p:cNvPr id="138" name="テキスト ボックス 137">
            <a:extLst>
              <a:ext uri="{FF2B5EF4-FFF2-40B4-BE49-F238E27FC236}">
                <a16:creationId xmlns:a16="http://schemas.microsoft.com/office/drawing/2014/main" id="{FFB1D6D4-BFD1-4E7C-8FB6-C46FA9E5D714}"/>
              </a:ext>
            </a:extLst>
          </p:cNvPr>
          <p:cNvSpPr txBox="1"/>
          <p:nvPr/>
        </p:nvSpPr>
        <p:spPr>
          <a:xfrm>
            <a:off x="5821067" y="741495"/>
            <a:ext cx="1718249" cy="369332"/>
          </a:xfrm>
          <a:prstGeom prst="rect">
            <a:avLst/>
          </a:prstGeom>
          <a:noFill/>
        </p:spPr>
        <p:txBody>
          <a:bodyPr wrap="square">
            <a:spAutoFit/>
          </a:bodyPr>
          <a:lstStyle/>
          <a:p>
            <a:r>
              <a:rPr lang="ja-JP" altLang="en-US">
                <a:latin typeface="ヒラギノ丸ゴ Pro W4" panose="020F0400000000000000" pitchFamily="34" charset="-128"/>
                <a:ea typeface="ヒラギノ丸ゴ Pro W4" panose="020F0400000000000000" pitchFamily="34" charset="-128"/>
              </a:rPr>
              <a:t>非大蛇行</a:t>
            </a:r>
            <a:endParaRPr lang="en-US" altLang="ja-JP">
              <a:latin typeface="ヒラギノ丸ゴ Pro W4" panose="020F0400000000000000" pitchFamily="34" charset="-128"/>
              <a:ea typeface="ヒラギノ丸ゴ Pro W4" panose="020F0400000000000000" pitchFamily="34" charset="-128"/>
            </a:endParaRPr>
          </a:p>
        </p:txBody>
      </p:sp>
      <p:sp>
        <p:nvSpPr>
          <p:cNvPr id="9" name="矢印: 環状 8">
            <a:extLst>
              <a:ext uri="{FF2B5EF4-FFF2-40B4-BE49-F238E27FC236}">
                <a16:creationId xmlns:a16="http://schemas.microsoft.com/office/drawing/2014/main" id="{2E90CE7C-5078-4BD5-BD17-5D6C87B5E89F}"/>
              </a:ext>
            </a:extLst>
          </p:cNvPr>
          <p:cNvSpPr/>
          <p:nvPr/>
        </p:nvSpPr>
        <p:spPr>
          <a:xfrm rot="6958383" flipH="1">
            <a:off x="7822579" y="4517756"/>
            <a:ext cx="1204766" cy="1222586"/>
          </a:xfrm>
          <a:prstGeom prst="circularArrow">
            <a:avLst>
              <a:gd name="adj1" fmla="val 10729"/>
              <a:gd name="adj2" fmla="val 1266088"/>
              <a:gd name="adj3" fmla="val 19593576"/>
              <a:gd name="adj4" fmla="val 13723684"/>
              <a:gd name="adj5" fmla="val 14659"/>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Tree>
    <p:extLst>
      <p:ext uri="{BB962C8B-B14F-4D97-AF65-F5344CB8AC3E}">
        <p14:creationId xmlns:p14="http://schemas.microsoft.com/office/powerpoint/2010/main" val="3170584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9"/>
                                        </p:tgtEl>
                                        <p:attrNameLst>
                                          <p:attrName>style.visibility</p:attrName>
                                        </p:attrNameLst>
                                      </p:cBhvr>
                                      <p:to>
                                        <p:strVal val="visible"/>
                                      </p:to>
                                    </p:set>
                                    <p:animEffect transition="in" filter="barn(inVertical)">
                                      <p:cBhvr>
                                        <p:cTn id="7" dur="500"/>
                                        <p:tgtEl>
                                          <p:spTgt spid="11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16"/>
                                        </p:tgtEl>
                                        <p:attrNameLst>
                                          <p:attrName>style.visibility</p:attrName>
                                        </p:attrNameLst>
                                      </p:cBhvr>
                                      <p:to>
                                        <p:strVal val="visible"/>
                                      </p:to>
                                    </p:set>
                                    <p:animEffect transition="in" filter="barn(inVertical)">
                                      <p:cBhvr>
                                        <p:cTn id="10" dur="500"/>
                                        <p:tgtEl>
                                          <p:spTgt spid="116"/>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22"/>
                                        </p:tgtEl>
                                        <p:attrNameLst>
                                          <p:attrName>style.visibility</p:attrName>
                                        </p:attrNameLst>
                                      </p:cBhvr>
                                      <p:to>
                                        <p:strVal val="visible"/>
                                      </p:to>
                                    </p:set>
                                    <p:animEffect transition="in" filter="barn(inVertical)">
                                      <p:cBhvr>
                                        <p:cTn id="13" dur="500"/>
                                        <p:tgtEl>
                                          <p:spTgt spid="122"/>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25"/>
                                        </p:tgtEl>
                                        <p:attrNameLst>
                                          <p:attrName>style.visibility</p:attrName>
                                        </p:attrNameLst>
                                      </p:cBhvr>
                                      <p:to>
                                        <p:strVal val="visible"/>
                                      </p:to>
                                    </p:set>
                                    <p:animEffect transition="in" filter="barn(inVertical)">
                                      <p:cBhvr>
                                        <p:cTn id="16" dur="500"/>
                                        <p:tgtEl>
                                          <p:spTgt spid="125"/>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17"/>
                                        </p:tgtEl>
                                        <p:attrNameLst>
                                          <p:attrName>style.visibility</p:attrName>
                                        </p:attrNameLst>
                                      </p:cBhvr>
                                      <p:to>
                                        <p:strVal val="visible"/>
                                      </p:to>
                                    </p:set>
                                    <p:animEffect transition="in" filter="barn(inVertical)">
                                      <p:cBhvr>
                                        <p:cTn id="19" dur="500"/>
                                        <p:tgtEl>
                                          <p:spTgt spid="117"/>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20"/>
                                        </p:tgtEl>
                                        <p:attrNameLst>
                                          <p:attrName>style.visibility</p:attrName>
                                        </p:attrNameLst>
                                      </p:cBhvr>
                                      <p:to>
                                        <p:strVal val="visible"/>
                                      </p:to>
                                    </p:set>
                                    <p:animEffect transition="in" filter="barn(inVertical)">
                                      <p:cBhvr>
                                        <p:cTn id="22" dur="500"/>
                                        <p:tgtEl>
                                          <p:spTgt spid="120"/>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23"/>
                                        </p:tgtEl>
                                        <p:attrNameLst>
                                          <p:attrName>style.visibility</p:attrName>
                                        </p:attrNameLst>
                                      </p:cBhvr>
                                      <p:to>
                                        <p:strVal val="visible"/>
                                      </p:to>
                                    </p:set>
                                    <p:animEffect transition="in" filter="barn(inVertical)">
                                      <p:cBhvr>
                                        <p:cTn id="25" dur="500"/>
                                        <p:tgtEl>
                                          <p:spTgt spid="123"/>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26"/>
                                        </p:tgtEl>
                                        <p:attrNameLst>
                                          <p:attrName>style.visibility</p:attrName>
                                        </p:attrNameLst>
                                      </p:cBhvr>
                                      <p:to>
                                        <p:strVal val="visible"/>
                                      </p:to>
                                    </p:set>
                                    <p:animEffect transition="in" filter="barn(inVertical)">
                                      <p:cBhvr>
                                        <p:cTn id="28" dur="500"/>
                                        <p:tgtEl>
                                          <p:spTgt spid="126"/>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21"/>
                                        </p:tgtEl>
                                        <p:attrNameLst>
                                          <p:attrName>style.visibility</p:attrName>
                                        </p:attrNameLst>
                                      </p:cBhvr>
                                      <p:to>
                                        <p:strVal val="visible"/>
                                      </p:to>
                                    </p:set>
                                    <p:animEffect transition="in" filter="barn(inVertical)">
                                      <p:cBhvr>
                                        <p:cTn id="31" dur="500"/>
                                        <p:tgtEl>
                                          <p:spTgt spid="121"/>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124"/>
                                        </p:tgtEl>
                                        <p:attrNameLst>
                                          <p:attrName>style.visibility</p:attrName>
                                        </p:attrNameLst>
                                      </p:cBhvr>
                                      <p:to>
                                        <p:strVal val="visible"/>
                                      </p:to>
                                    </p:set>
                                    <p:animEffect transition="in" filter="barn(inVertical)">
                                      <p:cBhvr>
                                        <p:cTn id="34" dur="500"/>
                                        <p:tgtEl>
                                          <p:spTgt spid="124"/>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128"/>
                                        </p:tgtEl>
                                        <p:attrNameLst>
                                          <p:attrName>style.visibility</p:attrName>
                                        </p:attrNameLst>
                                      </p:cBhvr>
                                      <p:to>
                                        <p:strVal val="visible"/>
                                      </p:to>
                                    </p:set>
                                    <p:animEffect transition="in" filter="barn(inVertical)">
                                      <p:cBhvr>
                                        <p:cTn id="37" dur="500"/>
                                        <p:tgtEl>
                                          <p:spTgt spid="128"/>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118"/>
                                        </p:tgtEl>
                                        <p:attrNameLst>
                                          <p:attrName>style.visibility</p:attrName>
                                        </p:attrNameLst>
                                      </p:cBhvr>
                                      <p:to>
                                        <p:strVal val="visible"/>
                                      </p:to>
                                    </p:set>
                                    <p:animEffect transition="in" filter="barn(inVertical)">
                                      <p:cBhvr>
                                        <p:cTn id="40" dur="500"/>
                                        <p:tgtEl>
                                          <p:spTgt spid="1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 grpId="0" animBg="1"/>
      <p:bldP spid="117" grpId="0" animBg="1"/>
      <p:bldP spid="118" grpId="0" animBg="1"/>
      <p:bldP spid="119" grpId="0"/>
      <p:bldP spid="120" grpId="0"/>
      <p:bldP spid="121" grpId="0"/>
      <p:bldP spid="122" grpId="0"/>
      <p:bldP spid="123" grpId="0"/>
      <p:bldP spid="124" grpId="0"/>
      <p:bldP spid="125" grpId="0"/>
      <p:bldP spid="126" grpId="0"/>
      <p:bldP spid="12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 name="図 90" descr="グラフ, 折れ線グラフ&#10;&#10;自動的に生成された説明">
            <a:extLst>
              <a:ext uri="{FF2B5EF4-FFF2-40B4-BE49-F238E27FC236}">
                <a16:creationId xmlns:a16="http://schemas.microsoft.com/office/drawing/2014/main" id="{C9F9F742-40A1-408E-93F0-A0C5BBED90CD}"/>
              </a:ext>
            </a:extLst>
          </p:cNvPr>
          <p:cNvPicPr>
            <a:picLocks noChangeAspect="1"/>
          </p:cNvPicPr>
          <p:nvPr/>
        </p:nvPicPr>
        <p:blipFill rotWithShape="1">
          <a:blip r:embed="rId3">
            <a:extLst>
              <a:ext uri="{28A0092B-C50C-407E-A947-70E740481C1C}">
                <a14:useLocalDpi xmlns:a14="http://schemas.microsoft.com/office/drawing/2010/main" val="0"/>
              </a:ext>
            </a:extLst>
          </a:blip>
          <a:srcRect t="2547" b="10354"/>
          <a:stretch/>
        </p:blipFill>
        <p:spPr>
          <a:xfrm>
            <a:off x="45354" y="3942172"/>
            <a:ext cx="4223445" cy="2722581"/>
          </a:xfrm>
          <a:prstGeom prst="rect">
            <a:avLst/>
          </a:prstGeom>
        </p:spPr>
      </p:pic>
      <p:pic>
        <p:nvPicPr>
          <p:cNvPr id="93" name="図 92" descr="グラフ, 折れ線グラフ&#10;&#10;自動的に生成された説明">
            <a:extLst>
              <a:ext uri="{FF2B5EF4-FFF2-40B4-BE49-F238E27FC236}">
                <a16:creationId xmlns:a16="http://schemas.microsoft.com/office/drawing/2014/main" id="{80B0FFD8-0C2C-4C4B-B3A0-15CD3A3BD520}"/>
              </a:ext>
            </a:extLst>
          </p:cNvPr>
          <p:cNvPicPr>
            <a:picLocks noChangeAspect="1"/>
          </p:cNvPicPr>
          <p:nvPr/>
        </p:nvPicPr>
        <p:blipFill rotWithShape="1">
          <a:blip r:embed="rId4">
            <a:extLst>
              <a:ext uri="{28A0092B-C50C-407E-A947-70E740481C1C}">
                <a14:useLocalDpi xmlns:a14="http://schemas.microsoft.com/office/drawing/2010/main" val="0"/>
              </a:ext>
            </a:extLst>
          </a:blip>
          <a:srcRect t="4007" b="10354"/>
          <a:stretch/>
        </p:blipFill>
        <p:spPr>
          <a:xfrm>
            <a:off x="4360254" y="1051379"/>
            <a:ext cx="4216757" cy="2672715"/>
          </a:xfrm>
          <a:prstGeom prst="rect">
            <a:avLst/>
          </a:prstGeom>
        </p:spPr>
      </p:pic>
      <p:pic>
        <p:nvPicPr>
          <p:cNvPr id="92" name="図 91" descr="グラフ, 折れ線グラフ&#10;&#10;自動的に生成された説明">
            <a:extLst>
              <a:ext uri="{FF2B5EF4-FFF2-40B4-BE49-F238E27FC236}">
                <a16:creationId xmlns:a16="http://schemas.microsoft.com/office/drawing/2014/main" id="{6C2AD18B-054C-487E-949E-303064670293}"/>
              </a:ext>
            </a:extLst>
          </p:cNvPr>
          <p:cNvPicPr>
            <a:picLocks noChangeAspect="1"/>
          </p:cNvPicPr>
          <p:nvPr/>
        </p:nvPicPr>
        <p:blipFill rotWithShape="1">
          <a:blip r:embed="rId5">
            <a:extLst>
              <a:ext uri="{28A0092B-C50C-407E-A947-70E740481C1C}">
                <a14:useLocalDpi xmlns:a14="http://schemas.microsoft.com/office/drawing/2010/main" val="0"/>
              </a:ext>
            </a:extLst>
          </a:blip>
          <a:srcRect t="3009" b="10354"/>
          <a:stretch/>
        </p:blipFill>
        <p:spPr>
          <a:xfrm>
            <a:off x="48175" y="1060651"/>
            <a:ext cx="4217593" cy="2704393"/>
          </a:xfrm>
          <a:prstGeom prst="rect">
            <a:avLst/>
          </a:prstGeom>
        </p:spPr>
      </p:pic>
      <p:cxnSp>
        <p:nvCxnSpPr>
          <p:cNvPr id="11" name="直線コネクタ 10">
            <a:extLst>
              <a:ext uri="{FF2B5EF4-FFF2-40B4-BE49-F238E27FC236}">
                <a16:creationId xmlns:a16="http://schemas.microsoft.com/office/drawing/2014/main" id="{714D76D7-2C2E-42F0-BCCF-30994C274E6E}"/>
              </a:ext>
            </a:extLst>
          </p:cNvPr>
          <p:cNvCxnSpPr>
            <a:cxnSpLocks/>
          </p:cNvCxnSpPr>
          <p:nvPr/>
        </p:nvCxnSpPr>
        <p:spPr>
          <a:xfrm flipH="1">
            <a:off x="4857413" y="3522831"/>
            <a:ext cx="3422665" cy="0"/>
          </a:xfrm>
          <a:prstGeom prst="line">
            <a:avLst/>
          </a:prstGeom>
          <a:ln w="28575">
            <a:solidFill>
              <a:schemeClr val="tx1"/>
            </a:solidFill>
          </a:ln>
        </p:spPr>
        <p:style>
          <a:lnRef idx="1">
            <a:schemeClr val="dk1"/>
          </a:lnRef>
          <a:fillRef idx="0">
            <a:schemeClr val="dk1"/>
          </a:fillRef>
          <a:effectRef idx="0">
            <a:schemeClr val="dk1"/>
          </a:effectRef>
          <a:fontRef idx="minor">
            <a:schemeClr val="tx1"/>
          </a:fontRef>
        </p:style>
      </p:cxnSp>
      <p:sp>
        <p:nvSpPr>
          <p:cNvPr id="2" name="タイトル 1">
            <a:extLst>
              <a:ext uri="{FF2B5EF4-FFF2-40B4-BE49-F238E27FC236}">
                <a16:creationId xmlns:a16="http://schemas.microsoft.com/office/drawing/2014/main" id="{633C76CB-E75A-4E4D-B878-9EF537AB9AA3}"/>
              </a:ext>
            </a:extLst>
          </p:cNvPr>
          <p:cNvSpPr>
            <a:spLocks noGrp="1"/>
          </p:cNvSpPr>
          <p:nvPr>
            <p:ph type="title"/>
          </p:nvPr>
        </p:nvSpPr>
        <p:spPr>
          <a:xfrm>
            <a:off x="65315" y="-252413"/>
            <a:ext cx="8821510" cy="1325563"/>
          </a:xfrm>
        </p:spPr>
        <p:txBody>
          <a:bodyPr>
            <a:normAutofit/>
          </a:bodyPr>
          <a:lstStyle/>
          <a:p>
            <a:r>
              <a:rPr lang="ja-JP" altLang="en-US" sz="3600"/>
              <a:t>領域平均した降水量</a:t>
            </a:r>
            <a:r>
              <a:rPr lang="en-US" altLang="ja-JP" sz="3600" dirty="0"/>
              <a:t>×CAPE</a:t>
            </a:r>
            <a:r>
              <a:rPr kumimoji="1" lang="ja-JP" altLang="en-US" sz="3600" dirty="0"/>
              <a:t>の月推移</a:t>
            </a:r>
          </a:p>
        </p:txBody>
      </p:sp>
      <p:sp>
        <p:nvSpPr>
          <p:cNvPr id="4" name="スライド番号プレースホルダー 3">
            <a:extLst>
              <a:ext uri="{FF2B5EF4-FFF2-40B4-BE49-F238E27FC236}">
                <a16:creationId xmlns:a16="http://schemas.microsoft.com/office/drawing/2014/main" id="{83025DED-E36B-433C-9F6D-22A74B5EBC17}"/>
              </a:ext>
            </a:extLst>
          </p:cNvPr>
          <p:cNvSpPr>
            <a:spLocks noGrp="1"/>
          </p:cNvSpPr>
          <p:nvPr>
            <p:ph type="sldNum" sz="quarter" idx="12"/>
          </p:nvPr>
        </p:nvSpPr>
        <p:spPr>
          <a:xfrm>
            <a:off x="6696075" y="3365501"/>
            <a:ext cx="2057400" cy="365125"/>
          </a:xfrm>
        </p:spPr>
        <p:txBody>
          <a:bodyPr/>
          <a:lstStyle/>
          <a:p>
            <a:endParaRPr kumimoji="1" lang="ja-JP" altLang="en-US"/>
          </a:p>
        </p:txBody>
      </p:sp>
      <p:sp>
        <p:nvSpPr>
          <p:cNvPr id="8" name="四角形: 角を丸くする 7">
            <a:extLst>
              <a:ext uri="{FF2B5EF4-FFF2-40B4-BE49-F238E27FC236}">
                <a16:creationId xmlns:a16="http://schemas.microsoft.com/office/drawing/2014/main" id="{E59160D4-AD3D-43A7-9C57-BE2F2C9788D9}"/>
              </a:ext>
            </a:extLst>
          </p:cNvPr>
          <p:cNvSpPr/>
          <p:nvPr/>
        </p:nvSpPr>
        <p:spPr>
          <a:xfrm>
            <a:off x="4473900" y="4897875"/>
            <a:ext cx="4545915" cy="1404861"/>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25" name="テキスト ボックス 24">
            <a:extLst>
              <a:ext uri="{FF2B5EF4-FFF2-40B4-BE49-F238E27FC236}">
                <a16:creationId xmlns:a16="http://schemas.microsoft.com/office/drawing/2014/main" id="{328CC53A-7101-4D14-8EEC-7B915027DDA9}"/>
              </a:ext>
            </a:extLst>
          </p:cNvPr>
          <p:cNvSpPr txBox="1"/>
          <p:nvPr/>
        </p:nvSpPr>
        <p:spPr>
          <a:xfrm>
            <a:off x="977624" y="4050992"/>
            <a:ext cx="958042" cy="400110"/>
          </a:xfrm>
          <a:prstGeom prst="rect">
            <a:avLst/>
          </a:prstGeom>
          <a:noFill/>
        </p:spPr>
        <p:txBody>
          <a:bodyPr wrap="square">
            <a:spAutoFit/>
          </a:bodyPr>
          <a:lstStyle/>
          <a:p>
            <a:r>
              <a:rPr lang="ja-JP" altLang="en-US" sz="2000">
                <a:latin typeface="ヒラギノ丸ゴ Pro W4" panose="020F0400000000000000" pitchFamily="34" charset="-128"/>
                <a:ea typeface="ヒラギノ丸ゴ Pro W4" panose="020F0400000000000000" pitchFamily="34" charset="-128"/>
              </a:rPr>
              <a:t>全領域</a:t>
            </a:r>
            <a:endParaRPr lang="en-US" altLang="ja-JP" sz="2000">
              <a:latin typeface="ヒラギノ丸ゴ Pro W4" panose="020F0400000000000000" pitchFamily="34" charset="-128"/>
              <a:ea typeface="ヒラギノ丸ゴ Pro W4" panose="020F0400000000000000" pitchFamily="34" charset="-128"/>
            </a:endParaRPr>
          </a:p>
        </p:txBody>
      </p:sp>
      <p:sp>
        <p:nvSpPr>
          <p:cNvPr id="27" name="テキスト ボックス 26">
            <a:extLst>
              <a:ext uri="{FF2B5EF4-FFF2-40B4-BE49-F238E27FC236}">
                <a16:creationId xmlns:a16="http://schemas.microsoft.com/office/drawing/2014/main" id="{0D8232A2-F3EC-4C9B-8180-D727E141556E}"/>
              </a:ext>
            </a:extLst>
          </p:cNvPr>
          <p:cNvSpPr txBox="1"/>
          <p:nvPr/>
        </p:nvSpPr>
        <p:spPr>
          <a:xfrm>
            <a:off x="968451" y="1147861"/>
            <a:ext cx="2495893" cy="400110"/>
          </a:xfrm>
          <a:prstGeom prst="rect">
            <a:avLst/>
          </a:prstGeom>
          <a:noFill/>
        </p:spPr>
        <p:txBody>
          <a:bodyPr wrap="square">
            <a:spAutoFit/>
          </a:bodyPr>
          <a:lstStyle/>
          <a:p>
            <a:r>
              <a:rPr lang="ja-JP" altLang="en-US" sz="2000" dirty="0">
                <a:latin typeface="ヒラギノ丸ゴ Pro W4" panose="020F0400000000000000" pitchFamily="34" charset="-128"/>
                <a:ea typeface="ヒラギノ丸ゴ Pro W4" panose="020F0400000000000000" pitchFamily="34" charset="-128"/>
              </a:rPr>
              <a:t>暖水塊</a:t>
            </a:r>
            <a:endParaRPr lang="en-US" altLang="ja-JP" sz="2000" dirty="0">
              <a:latin typeface="ヒラギノ丸ゴ Pro W4" panose="020F0400000000000000" pitchFamily="34" charset="-128"/>
              <a:ea typeface="ヒラギノ丸ゴ Pro W4" panose="020F0400000000000000" pitchFamily="34" charset="-128"/>
            </a:endParaRPr>
          </a:p>
        </p:txBody>
      </p:sp>
      <p:sp>
        <p:nvSpPr>
          <p:cNvPr id="30" name="テキスト ボックス 29">
            <a:extLst>
              <a:ext uri="{FF2B5EF4-FFF2-40B4-BE49-F238E27FC236}">
                <a16:creationId xmlns:a16="http://schemas.microsoft.com/office/drawing/2014/main" id="{B14276BA-15B6-4FCD-80B5-FA86EE0C8E0D}"/>
              </a:ext>
            </a:extLst>
          </p:cNvPr>
          <p:cNvSpPr txBox="1"/>
          <p:nvPr/>
        </p:nvSpPr>
        <p:spPr>
          <a:xfrm>
            <a:off x="5290175" y="1122213"/>
            <a:ext cx="2478587" cy="400110"/>
          </a:xfrm>
          <a:prstGeom prst="rect">
            <a:avLst/>
          </a:prstGeom>
          <a:noFill/>
        </p:spPr>
        <p:txBody>
          <a:bodyPr wrap="square">
            <a:spAutoFit/>
          </a:bodyPr>
          <a:lstStyle/>
          <a:p>
            <a:r>
              <a:rPr lang="ja-JP" altLang="en-US" sz="2000" dirty="0">
                <a:latin typeface="ヒラギノ丸ゴ Pro W4" panose="020F0400000000000000" pitchFamily="34" charset="-128"/>
                <a:ea typeface="ヒラギノ丸ゴ Pro W4" panose="020F0400000000000000" pitchFamily="34" charset="-128"/>
              </a:rPr>
              <a:t>冷水塊</a:t>
            </a:r>
            <a:endParaRPr lang="en-US" altLang="ja-JP" sz="2000" dirty="0">
              <a:latin typeface="ヒラギノ丸ゴ Pro W4" panose="020F0400000000000000" pitchFamily="34" charset="-128"/>
              <a:ea typeface="ヒラギノ丸ゴ Pro W4" panose="020F0400000000000000" pitchFamily="34" charset="-128"/>
            </a:endParaRPr>
          </a:p>
        </p:txBody>
      </p:sp>
      <p:sp>
        <p:nvSpPr>
          <p:cNvPr id="22" name="テキスト ボックス 21">
            <a:extLst>
              <a:ext uri="{FF2B5EF4-FFF2-40B4-BE49-F238E27FC236}">
                <a16:creationId xmlns:a16="http://schemas.microsoft.com/office/drawing/2014/main" id="{20E9180F-D815-43E1-8DCE-535114E35327}"/>
              </a:ext>
            </a:extLst>
          </p:cNvPr>
          <p:cNvSpPr txBox="1"/>
          <p:nvPr/>
        </p:nvSpPr>
        <p:spPr>
          <a:xfrm>
            <a:off x="8046149" y="128347"/>
            <a:ext cx="1402651" cy="461665"/>
          </a:xfrm>
          <a:prstGeom prst="rect">
            <a:avLst/>
          </a:prstGeom>
          <a:noFill/>
        </p:spPr>
        <p:txBody>
          <a:bodyPr wrap="square">
            <a:spAutoFit/>
          </a:bodyPr>
          <a:lstStyle/>
          <a:p>
            <a:r>
              <a:rPr kumimoji="1" lang="en-US" altLang="ja-JP" sz="2400">
                <a:latin typeface="ヒラギノ丸ゴ Pro W4" panose="020F0400000000000000" pitchFamily="34" charset="-128"/>
                <a:ea typeface="ヒラギノ丸ゴ Pro W4" panose="020F0400000000000000" pitchFamily="34" charset="-128"/>
              </a:rPr>
              <a:t>12/15</a:t>
            </a:r>
            <a:endParaRPr kumimoji="1" lang="ja-JP" altLang="en-US" sz="2400">
              <a:latin typeface="ヒラギノ丸ゴ Pro W4" panose="020F0400000000000000" pitchFamily="34" charset="-128"/>
              <a:ea typeface="ヒラギノ丸ゴ Pro W4" panose="020F0400000000000000" pitchFamily="34" charset="-128"/>
            </a:endParaRPr>
          </a:p>
        </p:txBody>
      </p:sp>
      <p:cxnSp>
        <p:nvCxnSpPr>
          <p:cNvPr id="34" name="直線コネクタ 33">
            <a:extLst>
              <a:ext uri="{FF2B5EF4-FFF2-40B4-BE49-F238E27FC236}">
                <a16:creationId xmlns:a16="http://schemas.microsoft.com/office/drawing/2014/main" id="{217E2FA8-801D-41FE-B5B1-A0B400A9FC63}"/>
              </a:ext>
            </a:extLst>
          </p:cNvPr>
          <p:cNvCxnSpPr>
            <a:cxnSpLocks/>
          </p:cNvCxnSpPr>
          <p:nvPr/>
        </p:nvCxnSpPr>
        <p:spPr>
          <a:xfrm flipH="1">
            <a:off x="541706" y="3551970"/>
            <a:ext cx="3422665" cy="0"/>
          </a:xfrm>
          <a:prstGeom prst="line">
            <a:avLst/>
          </a:prstGeom>
          <a:ln w="28575"/>
        </p:spPr>
        <p:style>
          <a:lnRef idx="1">
            <a:schemeClr val="dk1"/>
          </a:lnRef>
          <a:fillRef idx="0">
            <a:schemeClr val="dk1"/>
          </a:fillRef>
          <a:effectRef idx="0">
            <a:schemeClr val="dk1"/>
          </a:effectRef>
          <a:fontRef idx="minor">
            <a:schemeClr val="tx1"/>
          </a:fontRef>
        </p:style>
      </p:cxnSp>
      <p:sp>
        <p:nvSpPr>
          <p:cNvPr id="35" name="テキスト ボックス 34">
            <a:extLst>
              <a:ext uri="{FF2B5EF4-FFF2-40B4-BE49-F238E27FC236}">
                <a16:creationId xmlns:a16="http://schemas.microsoft.com/office/drawing/2014/main" id="{6ABD333E-A550-4624-AD64-F2B47FBA4FB3}"/>
              </a:ext>
            </a:extLst>
          </p:cNvPr>
          <p:cNvSpPr txBox="1"/>
          <p:nvPr/>
        </p:nvSpPr>
        <p:spPr>
          <a:xfrm>
            <a:off x="3932242" y="3398602"/>
            <a:ext cx="932961" cy="338554"/>
          </a:xfrm>
          <a:prstGeom prst="rect">
            <a:avLst/>
          </a:prstGeom>
          <a:noFill/>
        </p:spPr>
        <p:txBody>
          <a:bodyPr wrap="square">
            <a:spAutoFit/>
          </a:bodyPr>
          <a:lstStyle/>
          <a:p>
            <a:r>
              <a:rPr kumimoji="1" lang="ja-JP" altLang="en-US" sz="1600">
                <a:latin typeface="ヒラギノ丸ゴ Pro W4" panose="020F0400000000000000" pitchFamily="34" charset="-128"/>
                <a:ea typeface="ヒラギノ丸ゴ Pro W4" panose="020F0400000000000000" pitchFamily="34" charset="-128"/>
              </a:rPr>
              <a:t>←</a:t>
            </a:r>
            <a:r>
              <a:rPr kumimoji="1" lang="en-US" altLang="ja-JP" sz="1600">
                <a:latin typeface="ヒラギノ丸ゴ Pro W4" panose="020F0400000000000000" pitchFamily="34" charset="-128"/>
                <a:ea typeface="ヒラギノ丸ゴ Pro W4" panose="020F0400000000000000" pitchFamily="34" charset="-128"/>
              </a:rPr>
              <a:t>1.0</a:t>
            </a:r>
            <a:endParaRPr kumimoji="1" lang="ja-JP" altLang="en-US" sz="1600">
              <a:latin typeface="ヒラギノ丸ゴ Pro W4" panose="020F0400000000000000" pitchFamily="34" charset="-128"/>
              <a:ea typeface="ヒラギノ丸ゴ Pro W4" panose="020F0400000000000000" pitchFamily="34" charset="-128"/>
            </a:endParaRPr>
          </a:p>
        </p:txBody>
      </p:sp>
      <p:sp>
        <p:nvSpPr>
          <p:cNvPr id="36" name="テキスト ボックス 35">
            <a:extLst>
              <a:ext uri="{FF2B5EF4-FFF2-40B4-BE49-F238E27FC236}">
                <a16:creationId xmlns:a16="http://schemas.microsoft.com/office/drawing/2014/main" id="{6AC92E26-0E87-4CA6-910D-D3380E8A83EC}"/>
              </a:ext>
            </a:extLst>
          </p:cNvPr>
          <p:cNvSpPr txBox="1"/>
          <p:nvPr/>
        </p:nvSpPr>
        <p:spPr>
          <a:xfrm>
            <a:off x="1589128" y="-1106204"/>
            <a:ext cx="814530" cy="276999"/>
          </a:xfrm>
          <a:prstGeom prst="rect">
            <a:avLst/>
          </a:prstGeom>
          <a:noFill/>
        </p:spPr>
        <p:txBody>
          <a:bodyPr wrap="square">
            <a:spAutoFit/>
          </a:bodyPr>
          <a:lstStyle/>
          <a:p>
            <a:r>
              <a:rPr lang="ja-JP" altLang="en-US" sz="1200">
                <a:latin typeface="ヒラギノ丸ゴ Pro W4" panose="020F0400000000000000" pitchFamily="34" charset="-128"/>
                <a:ea typeface="ヒラギノ丸ゴ Pro W4" panose="020F0400000000000000" pitchFamily="34" charset="-128"/>
              </a:rPr>
              <a:t>総落雷数</a:t>
            </a:r>
            <a:endParaRPr lang="en-US" altLang="ja-JP" sz="1200">
              <a:latin typeface="ヒラギノ丸ゴ Pro W4" panose="020F0400000000000000" pitchFamily="34" charset="-128"/>
              <a:ea typeface="ヒラギノ丸ゴ Pro W4" panose="020F0400000000000000" pitchFamily="34" charset="-128"/>
            </a:endParaRPr>
          </a:p>
        </p:txBody>
      </p:sp>
      <p:sp>
        <p:nvSpPr>
          <p:cNvPr id="38" name="フローチャート: 結合子 37">
            <a:extLst>
              <a:ext uri="{FF2B5EF4-FFF2-40B4-BE49-F238E27FC236}">
                <a16:creationId xmlns:a16="http://schemas.microsoft.com/office/drawing/2014/main" id="{D704BC57-C84A-407E-A476-50EA0DC407CB}"/>
              </a:ext>
            </a:extLst>
          </p:cNvPr>
          <p:cNvSpPr/>
          <p:nvPr/>
        </p:nvSpPr>
        <p:spPr>
          <a:xfrm>
            <a:off x="1453549" y="-789631"/>
            <a:ext cx="135579" cy="135805"/>
          </a:xfrm>
          <a:prstGeom prst="flowChartConnector">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二等辺三角形 39">
            <a:extLst>
              <a:ext uri="{FF2B5EF4-FFF2-40B4-BE49-F238E27FC236}">
                <a16:creationId xmlns:a16="http://schemas.microsoft.com/office/drawing/2014/main" id="{D310C88C-63B1-41B6-9DD7-98038ABDA0B6}"/>
              </a:ext>
            </a:extLst>
          </p:cNvPr>
          <p:cNvSpPr/>
          <p:nvPr/>
        </p:nvSpPr>
        <p:spPr>
          <a:xfrm>
            <a:off x="2661721" y="-1241866"/>
            <a:ext cx="199507" cy="160219"/>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 name="テキスト ボックス 40">
            <a:extLst>
              <a:ext uri="{FF2B5EF4-FFF2-40B4-BE49-F238E27FC236}">
                <a16:creationId xmlns:a16="http://schemas.microsoft.com/office/drawing/2014/main" id="{216621FC-BD58-4054-83CF-6830E3A238BA}"/>
              </a:ext>
            </a:extLst>
          </p:cNvPr>
          <p:cNvSpPr txBox="1"/>
          <p:nvPr/>
        </p:nvSpPr>
        <p:spPr>
          <a:xfrm>
            <a:off x="3328157" y="-945456"/>
            <a:ext cx="1452910" cy="276999"/>
          </a:xfrm>
          <a:prstGeom prst="rect">
            <a:avLst/>
          </a:prstGeom>
          <a:noFill/>
        </p:spPr>
        <p:txBody>
          <a:bodyPr wrap="square">
            <a:spAutoFit/>
          </a:bodyPr>
          <a:lstStyle/>
          <a:p>
            <a:r>
              <a:rPr lang="ja-JP" altLang="en-US" sz="1200">
                <a:latin typeface="ヒラギノ丸ゴ Pro W4" panose="020F0400000000000000" pitchFamily="34" charset="-128"/>
                <a:ea typeface="ヒラギノ丸ゴ Pro W4" panose="020F0400000000000000" pitchFamily="34" charset="-128"/>
              </a:rPr>
              <a:t>大蛇行</a:t>
            </a:r>
            <a:r>
              <a:rPr lang="en-US" altLang="ja-JP" sz="1200">
                <a:latin typeface="ヒラギノ丸ゴ Pro W4" panose="020F0400000000000000" pitchFamily="34" charset="-128"/>
                <a:ea typeface="ヒラギノ丸ゴ Pro W4" panose="020F0400000000000000" pitchFamily="34" charset="-128"/>
              </a:rPr>
              <a:t>/</a:t>
            </a:r>
            <a:r>
              <a:rPr lang="ja-JP" altLang="en-US" sz="1200">
                <a:latin typeface="ヒラギノ丸ゴ Pro W4" panose="020F0400000000000000" pitchFamily="34" charset="-128"/>
                <a:ea typeface="ヒラギノ丸ゴ Pro W4" panose="020F0400000000000000" pitchFamily="34" charset="-128"/>
              </a:rPr>
              <a:t>非大蛇行</a:t>
            </a:r>
            <a:endParaRPr lang="en-US" altLang="ja-JP" sz="1200">
              <a:latin typeface="ヒラギノ丸ゴ Pro W4" panose="020F0400000000000000" pitchFamily="34" charset="-128"/>
              <a:ea typeface="ヒラギノ丸ゴ Pro W4" panose="020F0400000000000000" pitchFamily="34" charset="-128"/>
            </a:endParaRPr>
          </a:p>
        </p:txBody>
      </p:sp>
      <p:sp>
        <p:nvSpPr>
          <p:cNvPr id="43" name="正方形/長方形 42">
            <a:extLst>
              <a:ext uri="{FF2B5EF4-FFF2-40B4-BE49-F238E27FC236}">
                <a16:creationId xmlns:a16="http://schemas.microsoft.com/office/drawing/2014/main" id="{606049E4-2508-47A4-9912-C4A4DE740360}"/>
              </a:ext>
            </a:extLst>
          </p:cNvPr>
          <p:cNvSpPr/>
          <p:nvPr/>
        </p:nvSpPr>
        <p:spPr>
          <a:xfrm>
            <a:off x="3084505" y="-1302216"/>
            <a:ext cx="135082" cy="131413"/>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7" name="グループ化 6">
            <a:extLst>
              <a:ext uri="{FF2B5EF4-FFF2-40B4-BE49-F238E27FC236}">
                <a16:creationId xmlns:a16="http://schemas.microsoft.com/office/drawing/2014/main" id="{55B80A8E-2D7E-4106-B7B3-81AE9A273075}"/>
              </a:ext>
            </a:extLst>
          </p:cNvPr>
          <p:cNvGrpSpPr/>
          <p:nvPr/>
        </p:nvGrpSpPr>
        <p:grpSpPr>
          <a:xfrm>
            <a:off x="257341" y="10478397"/>
            <a:ext cx="3812079" cy="274136"/>
            <a:chOff x="246708" y="3631003"/>
            <a:chExt cx="3812079" cy="274136"/>
          </a:xfrm>
        </p:grpSpPr>
        <p:sp>
          <p:nvSpPr>
            <p:cNvPr id="3" name="正方形/長方形 2">
              <a:extLst>
                <a:ext uri="{FF2B5EF4-FFF2-40B4-BE49-F238E27FC236}">
                  <a16:creationId xmlns:a16="http://schemas.microsoft.com/office/drawing/2014/main" id="{4642A02E-CF7E-4049-9F18-0C5FCA0FB4C5}"/>
                </a:ext>
              </a:extLst>
            </p:cNvPr>
            <p:cNvSpPr/>
            <p:nvPr/>
          </p:nvSpPr>
          <p:spPr>
            <a:xfrm>
              <a:off x="312983" y="3701441"/>
              <a:ext cx="3567920" cy="1232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 name="テキスト ボックス 43">
              <a:extLst>
                <a:ext uri="{FF2B5EF4-FFF2-40B4-BE49-F238E27FC236}">
                  <a16:creationId xmlns:a16="http://schemas.microsoft.com/office/drawing/2014/main" id="{61C181C8-C1E2-4A96-B6D9-3C09BC345B67}"/>
                </a:ext>
              </a:extLst>
            </p:cNvPr>
            <p:cNvSpPr txBox="1"/>
            <p:nvPr/>
          </p:nvSpPr>
          <p:spPr>
            <a:xfrm>
              <a:off x="246708" y="3641441"/>
              <a:ext cx="235294" cy="261610"/>
            </a:xfrm>
            <a:prstGeom prst="rect">
              <a:avLst/>
            </a:prstGeom>
            <a:noFill/>
          </p:spPr>
          <p:txBody>
            <a:bodyPr wrap="square">
              <a:spAutoFit/>
            </a:bodyPr>
            <a:lstStyle/>
            <a:p>
              <a:r>
                <a:rPr lang="en-US" altLang="ja-JP" sz="1100">
                  <a:latin typeface="ヒラギノ丸ゴ Pro W4" panose="020F0400000000000000" pitchFamily="34" charset="-128"/>
                  <a:ea typeface="ヒラギノ丸ゴ Pro W4" panose="020F0400000000000000" pitchFamily="34" charset="-128"/>
                </a:rPr>
                <a:t>1</a:t>
              </a:r>
            </a:p>
          </p:txBody>
        </p:sp>
        <p:sp>
          <p:nvSpPr>
            <p:cNvPr id="45" name="テキスト ボックス 44">
              <a:extLst>
                <a:ext uri="{FF2B5EF4-FFF2-40B4-BE49-F238E27FC236}">
                  <a16:creationId xmlns:a16="http://schemas.microsoft.com/office/drawing/2014/main" id="{73C22B7C-CDC5-4AB5-89E2-6027A0F24D9F}"/>
                </a:ext>
              </a:extLst>
            </p:cNvPr>
            <p:cNvSpPr txBox="1"/>
            <p:nvPr/>
          </p:nvSpPr>
          <p:spPr>
            <a:xfrm>
              <a:off x="549420" y="3643529"/>
              <a:ext cx="235294" cy="261610"/>
            </a:xfrm>
            <a:prstGeom prst="rect">
              <a:avLst/>
            </a:prstGeom>
            <a:noFill/>
          </p:spPr>
          <p:txBody>
            <a:bodyPr wrap="square">
              <a:spAutoFit/>
            </a:bodyPr>
            <a:lstStyle/>
            <a:p>
              <a:r>
                <a:rPr lang="en-US" altLang="ja-JP" sz="1100">
                  <a:latin typeface="ヒラギノ丸ゴ Pro W4" panose="020F0400000000000000" pitchFamily="34" charset="-128"/>
                  <a:ea typeface="ヒラギノ丸ゴ Pro W4" panose="020F0400000000000000" pitchFamily="34" charset="-128"/>
                </a:rPr>
                <a:t>2</a:t>
              </a:r>
            </a:p>
          </p:txBody>
        </p:sp>
        <p:sp>
          <p:nvSpPr>
            <p:cNvPr id="46" name="テキスト ボックス 45">
              <a:extLst>
                <a:ext uri="{FF2B5EF4-FFF2-40B4-BE49-F238E27FC236}">
                  <a16:creationId xmlns:a16="http://schemas.microsoft.com/office/drawing/2014/main" id="{BA7E4228-C997-4B81-951E-C67F318DE743}"/>
                </a:ext>
              </a:extLst>
            </p:cNvPr>
            <p:cNvSpPr txBox="1"/>
            <p:nvPr/>
          </p:nvSpPr>
          <p:spPr>
            <a:xfrm>
              <a:off x="862514" y="3643529"/>
              <a:ext cx="235294" cy="261610"/>
            </a:xfrm>
            <a:prstGeom prst="rect">
              <a:avLst/>
            </a:prstGeom>
            <a:noFill/>
          </p:spPr>
          <p:txBody>
            <a:bodyPr wrap="square">
              <a:spAutoFit/>
            </a:bodyPr>
            <a:lstStyle/>
            <a:p>
              <a:r>
                <a:rPr lang="en-US" altLang="ja-JP" sz="1100">
                  <a:latin typeface="ヒラギノ丸ゴ Pro W4" panose="020F0400000000000000" pitchFamily="34" charset="-128"/>
                  <a:ea typeface="ヒラギノ丸ゴ Pro W4" panose="020F0400000000000000" pitchFamily="34" charset="-128"/>
                </a:rPr>
                <a:t>3</a:t>
              </a:r>
            </a:p>
          </p:txBody>
        </p:sp>
        <p:sp>
          <p:nvSpPr>
            <p:cNvPr id="47" name="テキスト ボックス 46">
              <a:extLst>
                <a:ext uri="{FF2B5EF4-FFF2-40B4-BE49-F238E27FC236}">
                  <a16:creationId xmlns:a16="http://schemas.microsoft.com/office/drawing/2014/main" id="{F88F4DA9-6D4C-4849-9E24-95C68C58AD92}"/>
                </a:ext>
              </a:extLst>
            </p:cNvPr>
            <p:cNvSpPr txBox="1"/>
            <p:nvPr/>
          </p:nvSpPr>
          <p:spPr>
            <a:xfrm>
              <a:off x="1169457" y="3637266"/>
              <a:ext cx="235294" cy="261610"/>
            </a:xfrm>
            <a:prstGeom prst="rect">
              <a:avLst/>
            </a:prstGeom>
            <a:noFill/>
          </p:spPr>
          <p:txBody>
            <a:bodyPr wrap="square">
              <a:spAutoFit/>
            </a:bodyPr>
            <a:lstStyle/>
            <a:p>
              <a:r>
                <a:rPr lang="en-US" altLang="ja-JP" sz="1100">
                  <a:latin typeface="ヒラギノ丸ゴ Pro W4" panose="020F0400000000000000" pitchFamily="34" charset="-128"/>
                  <a:ea typeface="ヒラギノ丸ゴ Pro W4" panose="020F0400000000000000" pitchFamily="34" charset="-128"/>
                </a:rPr>
                <a:t>4</a:t>
              </a:r>
            </a:p>
          </p:txBody>
        </p:sp>
        <p:sp>
          <p:nvSpPr>
            <p:cNvPr id="48" name="テキスト ボックス 47">
              <a:extLst>
                <a:ext uri="{FF2B5EF4-FFF2-40B4-BE49-F238E27FC236}">
                  <a16:creationId xmlns:a16="http://schemas.microsoft.com/office/drawing/2014/main" id="{5400B69B-8C92-4DB6-BA12-6CE2B94954D5}"/>
                </a:ext>
              </a:extLst>
            </p:cNvPr>
            <p:cNvSpPr txBox="1"/>
            <p:nvPr/>
          </p:nvSpPr>
          <p:spPr>
            <a:xfrm>
              <a:off x="1478952" y="3639395"/>
              <a:ext cx="235294" cy="261610"/>
            </a:xfrm>
            <a:prstGeom prst="rect">
              <a:avLst/>
            </a:prstGeom>
            <a:noFill/>
          </p:spPr>
          <p:txBody>
            <a:bodyPr wrap="square">
              <a:spAutoFit/>
            </a:bodyPr>
            <a:lstStyle/>
            <a:p>
              <a:r>
                <a:rPr lang="en-US" altLang="ja-JP" sz="1100">
                  <a:latin typeface="ヒラギノ丸ゴ Pro W4" panose="020F0400000000000000" pitchFamily="34" charset="-128"/>
                  <a:ea typeface="ヒラギノ丸ゴ Pro W4" panose="020F0400000000000000" pitchFamily="34" charset="-128"/>
                </a:rPr>
                <a:t>5</a:t>
              </a:r>
            </a:p>
          </p:txBody>
        </p:sp>
        <p:sp>
          <p:nvSpPr>
            <p:cNvPr id="49" name="テキスト ボックス 48">
              <a:extLst>
                <a:ext uri="{FF2B5EF4-FFF2-40B4-BE49-F238E27FC236}">
                  <a16:creationId xmlns:a16="http://schemas.microsoft.com/office/drawing/2014/main" id="{70CB00C6-B5DB-4BEB-8D86-EEFF4A826DED}"/>
                </a:ext>
              </a:extLst>
            </p:cNvPr>
            <p:cNvSpPr txBox="1"/>
            <p:nvPr/>
          </p:nvSpPr>
          <p:spPr>
            <a:xfrm>
              <a:off x="1795757" y="3637266"/>
              <a:ext cx="235294" cy="261610"/>
            </a:xfrm>
            <a:prstGeom prst="rect">
              <a:avLst/>
            </a:prstGeom>
            <a:noFill/>
          </p:spPr>
          <p:txBody>
            <a:bodyPr wrap="square">
              <a:spAutoFit/>
            </a:bodyPr>
            <a:lstStyle/>
            <a:p>
              <a:r>
                <a:rPr lang="en-US" altLang="ja-JP" sz="1100">
                  <a:latin typeface="ヒラギノ丸ゴ Pro W4" panose="020F0400000000000000" pitchFamily="34" charset="-128"/>
                  <a:ea typeface="ヒラギノ丸ゴ Pro W4" panose="020F0400000000000000" pitchFamily="34" charset="-128"/>
                </a:rPr>
                <a:t>6</a:t>
              </a:r>
            </a:p>
          </p:txBody>
        </p:sp>
        <p:sp>
          <p:nvSpPr>
            <p:cNvPr id="50" name="テキスト ボックス 49">
              <a:extLst>
                <a:ext uri="{FF2B5EF4-FFF2-40B4-BE49-F238E27FC236}">
                  <a16:creationId xmlns:a16="http://schemas.microsoft.com/office/drawing/2014/main" id="{0AD6C4A1-1E38-4718-8645-6709D9AABE09}"/>
                </a:ext>
              </a:extLst>
            </p:cNvPr>
            <p:cNvSpPr txBox="1"/>
            <p:nvPr/>
          </p:nvSpPr>
          <p:spPr>
            <a:xfrm>
              <a:off x="2102644" y="3637266"/>
              <a:ext cx="235294" cy="261610"/>
            </a:xfrm>
            <a:prstGeom prst="rect">
              <a:avLst/>
            </a:prstGeom>
            <a:noFill/>
          </p:spPr>
          <p:txBody>
            <a:bodyPr wrap="square">
              <a:spAutoFit/>
            </a:bodyPr>
            <a:lstStyle/>
            <a:p>
              <a:r>
                <a:rPr lang="en-US" altLang="ja-JP" sz="1100">
                  <a:latin typeface="ヒラギノ丸ゴ Pro W4" panose="020F0400000000000000" pitchFamily="34" charset="-128"/>
                  <a:ea typeface="ヒラギノ丸ゴ Pro W4" panose="020F0400000000000000" pitchFamily="34" charset="-128"/>
                </a:rPr>
                <a:t>7</a:t>
              </a:r>
            </a:p>
          </p:txBody>
        </p:sp>
        <p:sp>
          <p:nvSpPr>
            <p:cNvPr id="51" name="テキスト ボックス 50">
              <a:extLst>
                <a:ext uri="{FF2B5EF4-FFF2-40B4-BE49-F238E27FC236}">
                  <a16:creationId xmlns:a16="http://schemas.microsoft.com/office/drawing/2014/main" id="{A863AD62-8745-41E8-8B8A-5CA119B899B6}"/>
                </a:ext>
              </a:extLst>
            </p:cNvPr>
            <p:cNvSpPr txBox="1"/>
            <p:nvPr/>
          </p:nvSpPr>
          <p:spPr>
            <a:xfrm>
              <a:off x="2415794" y="3631003"/>
              <a:ext cx="235294" cy="261610"/>
            </a:xfrm>
            <a:prstGeom prst="rect">
              <a:avLst/>
            </a:prstGeom>
            <a:noFill/>
          </p:spPr>
          <p:txBody>
            <a:bodyPr wrap="square">
              <a:spAutoFit/>
            </a:bodyPr>
            <a:lstStyle/>
            <a:p>
              <a:r>
                <a:rPr lang="en-US" altLang="ja-JP" sz="1100">
                  <a:latin typeface="ヒラギノ丸ゴ Pro W4" panose="020F0400000000000000" pitchFamily="34" charset="-128"/>
                  <a:ea typeface="ヒラギノ丸ゴ Pro W4" panose="020F0400000000000000" pitchFamily="34" charset="-128"/>
                </a:rPr>
                <a:t>8</a:t>
              </a:r>
            </a:p>
          </p:txBody>
        </p:sp>
        <p:sp>
          <p:nvSpPr>
            <p:cNvPr id="52" name="テキスト ボックス 51">
              <a:extLst>
                <a:ext uri="{FF2B5EF4-FFF2-40B4-BE49-F238E27FC236}">
                  <a16:creationId xmlns:a16="http://schemas.microsoft.com/office/drawing/2014/main" id="{74EDA034-8369-4A09-B993-808804A42078}"/>
                </a:ext>
              </a:extLst>
            </p:cNvPr>
            <p:cNvSpPr txBox="1"/>
            <p:nvPr/>
          </p:nvSpPr>
          <p:spPr>
            <a:xfrm>
              <a:off x="2716418" y="3631003"/>
              <a:ext cx="235294" cy="261610"/>
            </a:xfrm>
            <a:prstGeom prst="rect">
              <a:avLst/>
            </a:prstGeom>
            <a:noFill/>
          </p:spPr>
          <p:txBody>
            <a:bodyPr wrap="square">
              <a:spAutoFit/>
            </a:bodyPr>
            <a:lstStyle/>
            <a:p>
              <a:r>
                <a:rPr lang="en-US" altLang="ja-JP" sz="1100">
                  <a:latin typeface="ヒラギノ丸ゴ Pro W4" panose="020F0400000000000000" pitchFamily="34" charset="-128"/>
                  <a:ea typeface="ヒラギノ丸ゴ Pro W4" panose="020F0400000000000000" pitchFamily="34" charset="-128"/>
                </a:rPr>
                <a:t>9</a:t>
              </a:r>
            </a:p>
          </p:txBody>
        </p:sp>
        <p:sp>
          <p:nvSpPr>
            <p:cNvPr id="53" name="テキスト ボックス 52">
              <a:extLst>
                <a:ext uri="{FF2B5EF4-FFF2-40B4-BE49-F238E27FC236}">
                  <a16:creationId xmlns:a16="http://schemas.microsoft.com/office/drawing/2014/main" id="{28CA2E15-66A6-40F6-BB45-6F63A2DA57FD}"/>
                </a:ext>
              </a:extLst>
            </p:cNvPr>
            <p:cNvSpPr txBox="1"/>
            <p:nvPr/>
          </p:nvSpPr>
          <p:spPr>
            <a:xfrm>
              <a:off x="2985726" y="3631003"/>
              <a:ext cx="446457" cy="261610"/>
            </a:xfrm>
            <a:prstGeom prst="rect">
              <a:avLst/>
            </a:prstGeom>
            <a:noFill/>
          </p:spPr>
          <p:txBody>
            <a:bodyPr wrap="square">
              <a:spAutoFit/>
            </a:bodyPr>
            <a:lstStyle/>
            <a:p>
              <a:r>
                <a:rPr lang="en-US" altLang="ja-JP" sz="1100">
                  <a:latin typeface="ヒラギノ丸ゴ Pro W4" panose="020F0400000000000000" pitchFamily="34" charset="-128"/>
                  <a:ea typeface="ヒラギノ丸ゴ Pro W4" panose="020F0400000000000000" pitchFamily="34" charset="-128"/>
                </a:rPr>
                <a:t>10</a:t>
              </a:r>
            </a:p>
          </p:txBody>
        </p:sp>
        <p:sp>
          <p:nvSpPr>
            <p:cNvPr id="54" name="テキスト ボックス 53">
              <a:extLst>
                <a:ext uri="{FF2B5EF4-FFF2-40B4-BE49-F238E27FC236}">
                  <a16:creationId xmlns:a16="http://schemas.microsoft.com/office/drawing/2014/main" id="{9E87064E-A54D-42D3-AD46-16C71EB92E28}"/>
                </a:ext>
              </a:extLst>
            </p:cNvPr>
            <p:cNvSpPr txBox="1"/>
            <p:nvPr/>
          </p:nvSpPr>
          <p:spPr>
            <a:xfrm>
              <a:off x="3288438" y="3633091"/>
              <a:ext cx="446457" cy="261610"/>
            </a:xfrm>
            <a:prstGeom prst="rect">
              <a:avLst/>
            </a:prstGeom>
            <a:noFill/>
          </p:spPr>
          <p:txBody>
            <a:bodyPr wrap="square">
              <a:spAutoFit/>
            </a:bodyPr>
            <a:lstStyle/>
            <a:p>
              <a:r>
                <a:rPr lang="en-US" altLang="ja-JP" sz="1100">
                  <a:latin typeface="ヒラギノ丸ゴ Pro W4" panose="020F0400000000000000" pitchFamily="34" charset="-128"/>
                  <a:ea typeface="ヒラギノ丸ゴ Pro W4" panose="020F0400000000000000" pitchFamily="34" charset="-128"/>
                </a:rPr>
                <a:t>11</a:t>
              </a:r>
            </a:p>
          </p:txBody>
        </p:sp>
        <p:sp>
          <p:nvSpPr>
            <p:cNvPr id="55" name="テキスト ボックス 54">
              <a:extLst>
                <a:ext uri="{FF2B5EF4-FFF2-40B4-BE49-F238E27FC236}">
                  <a16:creationId xmlns:a16="http://schemas.microsoft.com/office/drawing/2014/main" id="{1617ADEF-1EFF-403E-98E6-B4178D67FB20}"/>
                </a:ext>
              </a:extLst>
            </p:cNvPr>
            <p:cNvSpPr txBox="1"/>
            <p:nvPr/>
          </p:nvSpPr>
          <p:spPr>
            <a:xfrm>
              <a:off x="3607851" y="3633091"/>
              <a:ext cx="450936" cy="261610"/>
            </a:xfrm>
            <a:prstGeom prst="rect">
              <a:avLst/>
            </a:prstGeom>
            <a:noFill/>
          </p:spPr>
          <p:txBody>
            <a:bodyPr wrap="square">
              <a:spAutoFit/>
            </a:bodyPr>
            <a:lstStyle/>
            <a:p>
              <a:r>
                <a:rPr lang="en-US" altLang="ja-JP" sz="1100">
                  <a:latin typeface="ヒラギノ丸ゴ Pro W4" panose="020F0400000000000000" pitchFamily="34" charset="-128"/>
                  <a:ea typeface="ヒラギノ丸ゴ Pro W4" panose="020F0400000000000000" pitchFamily="34" charset="-128"/>
                </a:rPr>
                <a:t>12</a:t>
              </a:r>
            </a:p>
          </p:txBody>
        </p:sp>
      </p:grpSp>
      <p:grpSp>
        <p:nvGrpSpPr>
          <p:cNvPr id="56" name="グループ化 55">
            <a:extLst>
              <a:ext uri="{FF2B5EF4-FFF2-40B4-BE49-F238E27FC236}">
                <a16:creationId xmlns:a16="http://schemas.microsoft.com/office/drawing/2014/main" id="{A0E960E8-F1DC-436B-996F-CEF6F74B0A92}"/>
              </a:ext>
            </a:extLst>
          </p:cNvPr>
          <p:cNvGrpSpPr/>
          <p:nvPr/>
        </p:nvGrpSpPr>
        <p:grpSpPr>
          <a:xfrm>
            <a:off x="416861" y="3665961"/>
            <a:ext cx="3812079" cy="274136"/>
            <a:chOff x="246708" y="3631003"/>
            <a:chExt cx="3812079" cy="274136"/>
          </a:xfrm>
        </p:grpSpPr>
        <p:sp>
          <p:nvSpPr>
            <p:cNvPr id="57" name="正方形/長方形 56">
              <a:extLst>
                <a:ext uri="{FF2B5EF4-FFF2-40B4-BE49-F238E27FC236}">
                  <a16:creationId xmlns:a16="http://schemas.microsoft.com/office/drawing/2014/main" id="{DB01E3D3-1517-4404-90C6-C0B698CFB835}"/>
                </a:ext>
              </a:extLst>
            </p:cNvPr>
            <p:cNvSpPr/>
            <p:nvPr/>
          </p:nvSpPr>
          <p:spPr>
            <a:xfrm>
              <a:off x="312983" y="3701441"/>
              <a:ext cx="3567920" cy="1232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8" name="テキスト ボックス 57">
              <a:extLst>
                <a:ext uri="{FF2B5EF4-FFF2-40B4-BE49-F238E27FC236}">
                  <a16:creationId xmlns:a16="http://schemas.microsoft.com/office/drawing/2014/main" id="{E7CA2523-D273-428D-BAE0-5CE4372D5218}"/>
                </a:ext>
              </a:extLst>
            </p:cNvPr>
            <p:cNvSpPr txBox="1"/>
            <p:nvPr/>
          </p:nvSpPr>
          <p:spPr>
            <a:xfrm>
              <a:off x="246708" y="3641441"/>
              <a:ext cx="235294" cy="261610"/>
            </a:xfrm>
            <a:prstGeom prst="rect">
              <a:avLst/>
            </a:prstGeom>
            <a:noFill/>
          </p:spPr>
          <p:txBody>
            <a:bodyPr wrap="square">
              <a:spAutoFit/>
            </a:bodyPr>
            <a:lstStyle/>
            <a:p>
              <a:r>
                <a:rPr lang="en-US" altLang="ja-JP" sz="1100">
                  <a:latin typeface="ヒラギノ丸ゴ Pro W4" panose="020F0400000000000000" pitchFamily="34" charset="-128"/>
                  <a:ea typeface="ヒラギノ丸ゴ Pro W4" panose="020F0400000000000000" pitchFamily="34" charset="-128"/>
                </a:rPr>
                <a:t>1</a:t>
              </a:r>
            </a:p>
          </p:txBody>
        </p:sp>
        <p:sp>
          <p:nvSpPr>
            <p:cNvPr id="59" name="テキスト ボックス 58">
              <a:extLst>
                <a:ext uri="{FF2B5EF4-FFF2-40B4-BE49-F238E27FC236}">
                  <a16:creationId xmlns:a16="http://schemas.microsoft.com/office/drawing/2014/main" id="{7040FB86-22B9-409C-922D-8FAF4C890F72}"/>
                </a:ext>
              </a:extLst>
            </p:cNvPr>
            <p:cNvSpPr txBox="1"/>
            <p:nvPr/>
          </p:nvSpPr>
          <p:spPr>
            <a:xfrm>
              <a:off x="549420" y="3643529"/>
              <a:ext cx="235294" cy="261610"/>
            </a:xfrm>
            <a:prstGeom prst="rect">
              <a:avLst/>
            </a:prstGeom>
            <a:noFill/>
          </p:spPr>
          <p:txBody>
            <a:bodyPr wrap="square">
              <a:spAutoFit/>
            </a:bodyPr>
            <a:lstStyle/>
            <a:p>
              <a:r>
                <a:rPr lang="en-US" altLang="ja-JP" sz="1100">
                  <a:latin typeface="ヒラギノ丸ゴ Pro W4" panose="020F0400000000000000" pitchFamily="34" charset="-128"/>
                  <a:ea typeface="ヒラギノ丸ゴ Pro W4" panose="020F0400000000000000" pitchFamily="34" charset="-128"/>
                </a:rPr>
                <a:t>2</a:t>
              </a:r>
            </a:p>
          </p:txBody>
        </p:sp>
        <p:sp>
          <p:nvSpPr>
            <p:cNvPr id="60" name="テキスト ボックス 59">
              <a:extLst>
                <a:ext uri="{FF2B5EF4-FFF2-40B4-BE49-F238E27FC236}">
                  <a16:creationId xmlns:a16="http://schemas.microsoft.com/office/drawing/2014/main" id="{52D43F7A-47FA-4342-9995-FBE89D218A1C}"/>
                </a:ext>
              </a:extLst>
            </p:cNvPr>
            <p:cNvSpPr txBox="1"/>
            <p:nvPr/>
          </p:nvSpPr>
          <p:spPr>
            <a:xfrm>
              <a:off x="862514" y="3643529"/>
              <a:ext cx="235294" cy="261610"/>
            </a:xfrm>
            <a:prstGeom prst="rect">
              <a:avLst/>
            </a:prstGeom>
            <a:noFill/>
          </p:spPr>
          <p:txBody>
            <a:bodyPr wrap="square">
              <a:spAutoFit/>
            </a:bodyPr>
            <a:lstStyle/>
            <a:p>
              <a:r>
                <a:rPr lang="en-US" altLang="ja-JP" sz="1100">
                  <a:latin typeface="ヒラギノ丸ゴ Pro W4" panose="020F0400000000000000" pitchFamily="34" charset="-128"/>
                  <a:ea typeface="ヒラギノ丸ゴ Pro W4" panose="020F0400000000000000" pitchFamily="34" charset="-128"/>
                </a:rPr>
                <a:t>3</a:t>
              </a:r>
            </a:p>
          </p:txBody>
        </p:sp>
        <p:sp>
          <p:nvSpPr>
            <p:cNvPr id="61" name="テキスト ボックス 60">
              <a:extLst>
                <a:ext uri="{FF2B5EF4-FFF2-40B4-BE49-F238E27FC236}">
                  <a16:creationId xmlns:a16="http://schemas.microsoft.com/office/drawing/2014/main" id="{0E36A319-A322-4D40-9B8D-9D6F2AF5D963}"/>
                </a:ext>
              </a:extLst>
            </p:cNvPr>
            <p:cNvSpPr txBox="1"/>
            <p:nvPr/>
          </p:nvSpPr>
          <p:spPr>
            <a:xfrm>
              <a:off x="1169457" y="3637266"/>
              <a:ext cx="235294" cy="261610"/>
            </a:xfrm>
            <a:prstGeom prst="rect">
              <a:avLst/>
            </a:prstGeom>
            <a:noFill/>
          </p:spPr>
          <p:txBody>
            <a:bodyPr wrap="square">
              <a:spAutoFit/>
            </a:bodyPr>
            <a:lstStyle/>
            <a:p>
              <a:r>
                <a:rPr lang="en-US" altLang="ja-JP" sz="1100">
                  <a:latin typeface="ヒラギノ丸ゴ Pro W4" panose="020F0400000000000000" pitchFamily="34" charset="-128"/>
                  <a:ea typeface="ヒラギノ丸ゴ Pro W4" panose="020F0400000000000000" pitchFamily="34" charset="-128"/>
                </a:rPr>
                <a:t>4</a:t>
              </a:r>
            </a:p>
          </p:txBody>
        </p:sp>
        <p:sp>
          <p:nvSpPr>
            <p:cNvPr id="62" name="テキスト ボックス 61">
              <a:extLst>
                <a:ext uri="{FF2B5EF4-FFF2-40B4-BE49-F238E27FC236}">
                  <a16:creationId xmlns:a16="http://schemas.microsoft.com/office/drawing/2014/main" id="{0ABD9AB1-00B8-42BD-89F4-824D22BDC545}"/>
                </a:ext>
              </a:extLst>
            </p:cNvPr>
            <p:cNvSpPr txBox="1"/>
            <p:nvPr/>
          </p:nvSpPr>
          <p:spPr>
            <a:xfrm>
              <a:off x="1478952" y="3639395"/>
              <a:ext cx="235294" cy="261610"/>
            </a:xfrm>
            <a:prstGeom prst="rect">
              <a:avLst/>
            </a:prstGeom>
            <a:noFill/>
          </p:spPr>
          <p:txBody>
            <a:bodyPr wrap="square">
              <a:spAutoFit/>
            </a:bodyPr>
            <a:lstStyle/>
            <a:p>
              <a:r>
                <a:rPr lang="en-US" altLang="ja-JP" sz="1100">
                  <a:latin typeface="ヒラギノ丸ゴ Pro W4" panose="020F0400000000000000" pitchFamily="34" charset="-128"/>
                  <a:ea typeface="ヒラギノ丸ゴ Pro W4" panose="020F0400000000000000" pitchFamily="34" charset="-128"/>
                </a:rPr>
                <a:t>5</a:t>
              </a:r>
            </a:p>
          </p:txBody>
        </p:sp>
        <p:sp>
          <p:nvSpPr>
            <p:cNvPr id="63" name="テキスト ボックス 62">
              <a:extLst>
                <a:ext uri="{FF2B5EF4-FFF2-40B4-BE49-F238E27FC236}">
                  <a16:creationId xmlns:a16="http://schemas.microsoft.com/office/drawing/2014/main" id="{97641CC0-2B7B-44FD-8E1B-08FFB5B97F5B}"/>
                </a:ext>
              </a:extLst>
            </p:cNvPr>
            <p:cNvSpPr txBox="1"/>
            <p:nvPr/>
          </p:nvSpPr>
          <p:spPr>
            <a:xfrm>
              <a:off x="1795757" y="3637266"/>
              <a:ext cx="235294" cy="261610"/>
            </a:xfrm>
            <a:prstGeom prst="rect">
              <a:avLst/>
            </a:prstGeom>
            <a:noFill/>
          </p:spPr>
          <p:txBody>
            <a:bodyPr wrap="square">
              <a:spAutoFit/>
            </a:bodyPr>
            <a:lstStyle/>
            <a:p>
              <a:r>
                <a:rPr lang="en-US" altLang="ja-JP" sz="1100">
                  <a:latin typeface="ヒラギノ丸ゴ Pro W4" panose="020F0400000000000000" pitchFamily="34" charset="-128"/>
                  <a:ea typeface="ヒラギノ丸ゴ Pro W4" panose="020F0400000000000000" pitchFamily="34" charset="-128"/>
                </a:rPr>
                <a:t>6</a:t>
              </a:r>
            </a:p>
          </p:txBody>
        </p:sp>
        <p:sp>
          <p:nvSpPr>
            <p:cNvPr id="64" name="テキスト ボックス 63">
              <a:extLst>
                <a:ext uri="{FF2B5EF4-FFF2-40B4-BE49-F238E27FC236}">
                  <a16:creationId xmlns:a16="http://schemas.microsoft.com/office/drawing/2014/main" id="{BDFC7016-917C-47C7-B6DD-635A08C1B317}"/>
                </a:ext>
              </a:extLst>
            </p:cNvPr>
            <p:cNvSpPr txBox="1"/>
            <p:nvPr/>
          </p:nvSpPr>
          <p:spPr>
            <a:xfrm>
              <a:off x="2102644" y="3637266"/>
              <a:ext cx="235294" cy="261610"/>
            </a:xfrm>
            <a:prstGeom prst="rect">
              <a:avLst/>
            </a:prstGeom>
            <a:noFill/>
          </p:spPr>
          <p:txBody>
            <a:bodyPr wrap="square">
              <a:spAutoFit/>
            </a:bodyPr>
            <a:lstStyle/>
            <a:p>
              <a:r>
                <a:rPr lang="en-US" altLang="ja-JP" sz="1100">
                  <a:latin typeface="ヒラギノ丸ゴ Pro W4" panose="020F0400000000000000" pitchFamily="34" charset="-128"/>
                  <a:ea typeface="ヒラギノ丸ゴ Pro W4" panose="020F0400000000000000" pitchFamily="34" charset="-128"/>
                </a:rPr>
                <a:t>7</a:t>
              </a:r>
            </a:p>
          </p:txBody>
        </p:sp>
        <p:sp>
          <p:nvSpPr>
            <p:cNvPr id="65" name="テキスト ボックス 64">
              <a:extLst>
                <a:ext uri="{FF2B5EF4-FFF2-40B4-BE49-F238E27FC236}">
                  <a16:creationId xmlns:a16="http://schemas.microsoft.com/office/drawing/2014/main" id="{C0912D7A-EAC9-4E58-A7A4-47FB5A542DE7}"/>
                </a:ext>
              </a:extLst>
            </p:cNvPr>
            <p:cNvSpPr txBox="1"/>
            <p:nvPr/>
          </p:nvSpPr>
          <p:spPr>
            <a:xfrm>
              <a:off x="2415794" y="3631003"/>
              <a:ext cx="235294" cy="261610"/>
            </a:xfrm>
            <a:prstGeom prst="rect">
              <a:avLst/>
            </a:prstGeom>
            <a:noFill/>
          </p:spPr>
          <p:txBody>
            <a:bodyPr wrap="square">
              <a:spAutoFit/>
            </a:bodyPr>
            <a:lstStyle/>
            <a:p>
              <a:r>
                <a:rPr lang="en-US" altLang="ja-JP" sz="1100">
                  <a:latin typeface="ヒラギノ丸ゴ Pro W4" panose="020F0400000000000000" pitchFamily="34" charset="-128"/>
                  <a:ea typeface="ヒラギノ丸ゴ Pro W4" panose="020F0400000000000000" pitchFamily="34" charset="-128"/>
                </a:rPr>
                <a:t>8</a:t>
              </a:r>
            </a:p>
          </p:txBody>
        </p:sp>
        <p:sp>
          <p:nvSpPr>
            <p:cNvPr id="66" name="テキスト ボックス 65">
              <a:extLst>
                <a:ext uri="{FF2B5EF4-FFF2-40B4-BE49-F238E27FC236}">
                  <a16:creationId xmlns:a16="http://schemas.microsoft.com/office/drawing/2014/main" id="{42DB9EC8-5D56-482E-993B-884D6DBA58DE}"/>
                </a:ext>
              </a:extLst>
            </p:cNvPr>
            <p:cNvSpPr txBox="1"/>
            <p:nvPr/>
          </p:nvSpPr>
          <p:spPr>
            <a:xfrm>
              <a:off x="2716418" y="3631003"/>
              <a:ext cx="235294" cy="261610"/>
            </a:xfrm>
            <a:prstGeom prst="rect">
              <a:avLst/>
            </a:prstGeom>
            <a:noFill/>
          </p:spPr>
          <p:txBody>
            <a:bodyPr wrap="square">
              <a:spAutoFit/>
            </a:bodyPr>
            <a:lstStyle/>
            <a:p>
              <a:r>
                <a:rPr lang="en-US" altLang="ja-JP" sz="1100">
                  <a:latin typeface="ヒラギノ丸ゴ Pro W4" panose="020F0400000000000000" pitchFamily="34" charset="-128"/>
                  <a:ea typeface="ヒラギノ丸ゴ Pro W4" panose="020F0400000000000000" pitchFamily="34" charset="-128"/>
                </a:rPr>
                <a:t>9</a:t>
              </a:r>
            </a:p>
          </p:txBody>
        </p:sp>
        <p:sp>
          <p:nvSpPr>
            <p:cNvPr id="67" name="テキスト ボックス 66">
              <a:extLst>
                <a:ext uri="{FF2B5EF4-FFF2-40B4-BE49-F238E27FC236}">
                  <a16:creationId xmlns:a16="http://schemas.microsoft.com/office/drawing/2014/main" id="{C732F3EB-1AD9-4DEA-A76A-6224083F0A18}"/>
                </a:ext>
              </a:extLst>
            </p:cNvPr>
            <p:cNvSpPr txBox="1"/>
            <p:nvPr/>
          </p:nvSpPr>
          <p:spPr>
            <a:xfrm>
              <a:off x="2985726" y="3631003"/>
              <a:ext cx="446457" cy="261610"/>
            </a:xfrm>
            <a:prstGeom prst="rect">
              <a:avLst/>
            </a:prstGeom>
            <a:noFill/>
          </p:spPr>
          <p:txBody>
            <a:bodyPr wrap="square">
              <a:spAutoFit/>
            </a:bodyPr>
            <a:lstStyle/>
            <a:p>
              <a:r>
                <a:rPr lang="en-US" altLang="ja-JP" sz="1100">
                  <a:latin typeface="ヒラギノ丸ゴ Pro W4" panose="020F0400000000000000" pitchFamily="34" charset="-128"/>
                  <a:ea typeface="ヒラギノ丸ゴ Pro W4" panose="020F0400000000000000" pitchFamily="34" charset="-128"/>
                </a:rPr>
                <a:t>10</a:t>
              </a:r>
            </a:p>
          </p:txBody>
        </p:sp>
        <p:sp>
          <p:nvSpPr>
            <p:cNvPr id="68" name="テキスト ボックス 67">
              <a:extLst>
                <a:ext uri="{FF2B5EF4-FFF2-40B4-BE49-F238E27FC236}">
                  <a16:creationId xmlns:a16="http://schemas.microsoft.com/office/drawing/2014/main" id="{4FEB6039-C5BD-4ED6-813E-81A88BC4B187}"/>
                </a:ext>
              </a:extLst>
            </p:cNvPr>
            <p:cNvSpPr txBox="1"/>
            <p:nvPr/>
          </p:nvSpPr>
          <p:spPr>
            <a:xfrm>
              <a:off x="3288438" y="3633091"/>
              <a:ext cx="446457" cy="261610"/>
            </a:xfrm>
            <a:prstGeom prst="rect">
              <a:avLst/>
            </a:prstGeom>
            <a:noFill/>
          </p:spPr>
          <p:txBody>
            <a:bodyPr wrap="square">
              <a:spAutoFit/>
            </a:bodyPr>
            <a:lstStyle/>
            <a:p>
              <a:r>
                <a:rPr lang="en-US" altLang="ja-JP" sz="1100">
                  <a:latin typeface="ヒラギノ丸ゴ Pro W4" panose="020F0400000000000000" pitchFamily="34" charset="-128"/>
                  <a:ea typeface="ヒラギノ丸ゴ Pro W4" panose="020F0400000000000000" pitchFamily="34" charset="-128"/>
                </a:rPr>
                <a:t>11</a:t>
              </a:r>
            </a:p>
          </p:txBody>
        </p:sp>
        <p:sp>
          <p:nvSpPr>
            <p:cNvPr id="69" name="テキスト ボックス 68">
              <a:extLst>
                <a:ext uri="{FF2B5EF4-FFF2-40B4-BE49-F238E27FC236}">
                  <a16:creationId xmlns:a16="http://schemas.microsoft.com/office/drawing/2014/main" id="{94996285-0704-4A54-A928-35219FE28561}"/>
                </a:ext>
              </a:extLst>
            </p:cNvPr>
            <p:cNvSpPr txBox="1"/>
            <p:nvPr/>
          </p:nvSpPr>
          <p:spPr>
            <a:xfrm>
              <a:off x="3607851" y="3633091"/>
              <a:ext cx="450936" cy="261610"/>
            </a:xfrm>
            <a:prstGeom prst="rect">
              <a:avLst/>
            </a:prstGeom>
            <a:noFill/>
          </p:spPr>
          <p:txBody>
            <a:bodyPr wrap="square">
              <a:spAutoFit/>
            </a:bodyPr>
            <a:lstStyle/>
            <a:p>
              <a:r>
                <a:rPr lang="en-US" altLang="ja-JP" sz="1100">
                  <a:latin typeface="ヒラギノ丸ゴ Pro W4" panose="020F0400000000000000" pitchFamily="34" charset="-128"/>
                  <a:ea typeface="ヒラギノ丸ゴ Pro W4" panose="020F0400000000000000" pitchFamily="34" charset="-128"/>
                </a:rPr>
                <a:t>12</a:t>
              </a:r>
            </a:p>
          </p:txBody>
        </p:sp>
      </p:grpSp>
      <p:grpSp>
        <p:nvGrpSpPr>
          <p:cNvPr id="10" name="グループ化 9">
            <a:extLst>
              <a:ext uri="{FF2B5EF4-FFF2-40B4-BE49-F238E27FC236}">
                <a16:creationId xmlns:a16="http://schemas.microsoft.com/office/drawing/2014/main" id="{12FAA16B-6BDB-4D90-92B9-71E260AF4B44}"/>
              </a:ext>
            </a:extLst>
          </p:cNvPr>
          <p:cNvGrpSpPr/>
          <p:nvPr/>
        </p:nvGrpSpPr>
        <p:grpSpPr>
          <a:xfrm>
            <a:off x="4742117" y="3664068"/>
            <a:ext cx="3812079" cy="274136"/>
            <a:chOff x="4503992" y="6654918"/>
            <a:chExt cx="3812079" cy="274136"/>
          </a:xfrm>
        </p:grpSpPr>
        <p:sp>
          <p:nvSpPr>
            <p:cNvPr id="71" name="正方形/長方形 70">
              <a:extLst>
                <a:ext uri="{FF2B5EF4-FFF2-40B4-BE49-F238E27FC236}">
                  <a16:creationId xmlns:a16="http://schemas.microsoft.com/office/drawing/2014/main" id="{BA8B3E5E-5A98-4DB8-9267-CCB571EA99B4}"/>
                </a:ext>
              </a:extLst>
            </p:cNvPr>
            <p:cNvSpPr/>
            <p:nvPr/>
          </p:nvSpPr>
          <p:spPr>
            <a:xfrm>
              <a:off x="4570267" y="6725356"/>
              <a:ext cx="3567920" cy="1232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2" name="テキスト ボックス 71">
              <a:extLst>
                <a:ext uri="{FF2B5EF4-FFF2-40B4-BE49-F238E27FC236}">
                  <a16:creationId xmlns:a16="http://schemas.microsoft.com/office/drawing/2014/main" id="{3542C225-42F9-40EA-95E1-507266997DDA}"/>
                </a:ext>
              </a:extLst>
            </p:cNvPr>
            <p:cNvSpPr txBox="1"/>
            <p:nvPr/>
          </p:nvSpPr>
          <p:spPr>
            <a:xfrm>
              <a:off x="4503992" y="6665356"/>
              <a:ext cx="235294" cy="261610"/>
            </a:xfrm>
            <a:prstGeom prst="rect">
              <a:avLst/>
            </a:prstGeom>
            <a:noFill/>
          </p:spPr>
          <p:txBody>
            <a:bodyPr wrap="square">
              <a:spAutoFit/>
            </a:bodyPr>
            <a:lstStyle/>
            <a:p>
              <a:r>
                <a:rPr lang="en-US" altLang="ja-JP" sz="1100">
                  <a:latin typeface="ヒラギノ丸ゴ Pro W4" panose="020F0400000000000000" pitchFamily="34" charset="-128"/>
                  <a:ea typeface="ヒラギノ丸ゴ Pro W4" panose="020F0400000000000000" pitchFamily="34" charset="-128"/>
                </a:rPr>
                <a:t>1</a:t>
              </a:r>
            </a:p>
          </p:txBody>
        </p:sp>
        <p:sp>
          <p:nvSpPr>
            <p:cNvPr id="73" name="テキスト ボックス 72">
              <a:extLst>
                <a:ext uri="{FF2B5EF4-FFF2-40B4-BE49-F238E27FC236}">
                  <a16:creationId xmlns:a16="http://schemas.microsoft.com/office/drawing/2014/main" id="{6192B950-E15C-45EA-AD99-0DE606BD5492}"/>
                </a:ext>
              </a:extLst>
            </p:cNvPr>
            <p:cNvSpPr txBox="1"/>
            <p:nvPr/>
          </p:nvSpPr>
          <p:spPr>
            <a:xfrm>
              <a:off x="4806704" y="6667444"/>
              <a:ext cx="235294" cy="261610"/>
            </a:xfrm>
            <a:prstGeom prst="rect">
              <a:avLst/>
            </a:prstGeom>
            <a:noFill/>
          </p:spPr>
          <p:txBody>
            <a:bodyPr wrap="square">
              <a:spAutoFit/>
            </a:bodyPr>
            <a:lstStyle/>
            <a:p>
              <a:r>
                <a:rPr lang="en-US" altLang="ja-JP" sz="1100">
                  <a:latin typeface="ヒラギノ丸ゴ Pro W4" panose="020F0400000000000000" pitchFamily="34" charset="-128"/>
                  <a:ea typeface="ヒラギノ丸ゴ Pro W4" panose="020F0400000000000000" pitchFamily="34" charset="-128"/>
                </a:rPr>
                <a:t>2</a:t>
              </a:r>
            </a:p>
          </p:txBody>
        </p:sp>
        <p:sp>
          <p:nvSpPr>
            <p:cNvPr id="74" name="テキスト ボックス 73">
              <a:extLst>
                <a:ext uri="{FF2B5EF4-FFF2-40B4-BE49-F238E27FC236}">
                  <a16:creationId xmlns:a16="http://schemas.microsoft.com/office/drawing/2014/main" id="{BB5A74BE-6B33-4C25-9FDA-F3CC899D6087}"/>
                </a:ext>
              </a:extLst>
            </p:cNvPr>
            <p:cNvSpPr txBox="1"/>
            <p:nvPr/>
          </p:nvSpPr>
          <p:spPr>
            <a:xfrm>
              <a:off x="5119798" y="6667444"/>
              <a:ext cx="235294" cy="261610"/>
            </a:xfrm>
            <a:prstGeom prst="rect">
              <a:avLst/>
            </a:prstGeom>
            <a:noFill/>
          </p:spPr>
          <p:txBody>
            <a:bodyPr wrap="square">
              <a:spAutoFit/>
            </a:bodyPr>
            <a:lstStyle/>
            <a:p>
              <a:r>
                <a:rPr lang="en-US" altLang="ja-JP" sz="1100">
                  <a:latin typeface="ヒラギノ丸ゴ Pro W4" panose="020F0400000000000000" pitchFamily="34" charset="-128"/>
                  <a:ea typeface="ヒラギノ丸ゴ Pro W4" panose="020F0400000000000000" pitchFamily="34" charset="-128"/>
                </a:rPr>
                <a:t>3</a:t>
              </a:r>
            </a:p>
          </p:txBody>
        </p:sp>
        <p:sp>
          <p:nvSpPr>
            <p:cNvPr id="75" name="テキスト ボックス 74">
              <a:extLst>
                <a:ext uri="{FF2B5EF4-FFF2-40B4-BE49-F238E27FC236}">
                  <a16:creationId xmlns:a16="http://schemas.microsoft.com/office/drawing/2014/main" id="{72112B39-9733-4B32-9342-E06A5D7A5F3C}"/>
                </a:ext>
              </a:extLst>
            </p:cNvPr>
            <p:cNvSpPr txBox="1"/>
            <p:nvPr/>
          </p:nvSpPr>
          <p:spPr>
            <a:xfrm>
              <a:off x="5426741" y="6661181"/>
              <a:ext cx="235294" cy="261610"/>
            </a:xfrm>
            <a:prstGeom prst="rect">
              <a:avLst/>
            </a:prstGeom>
            <a:noFill/>
          </p:spPr>
          <p:txBody>
            <a:bodyPr wrap="square">
              <a:spAutoFit/>
            </a:bodyPr>
            <a:lstStyle/>
            <a:p>
              <a:r>
                <a:rPr lang="en-US" altLang="ja-JP" sz="1100">
                  <a:latin typeface="ヒラギノ丸ゴ Pro W4" panose="020F0400000000000000" pitchFamily="34" charset="-128"/>
                  <a:ea typeface="ヒラギノ丸ゴ Pro W4" panose="020F0400000000000000" pitchFamily="34" charset="-128"/>
                </a:rPr>
                <a:t>4</a:t>
              </a:r>
            </a:p>
          </p:txBody>
        </p:sp>
        <p:sp>
          <p:nvSpPr>
            <p:cNvPr id="76" name="テキスト ボックス 75">
              <a:extLst>
                <a:ext uri="{FF2B5EF4-FFF2-40B4-BE49-F238E27FC236}">
                  <a16:creationId xmlns:a16="http://schemas.microsoft.com/office/drawing/2014/main" id="{F6F0AA67-F2B7-4E3E-B37F-72687042DBB6}"/>
                </a:ext>
              </a:extLst>
            </p:cNvPr>
            <p:cNvSpPr txBox="1"/>
            <p:nvPr/>
          </p:nvSpPr>
          <p:spPr>
            <a:xfrm>
              <a:off x="5736236" y="6663310"/>
              <a:ext cx="235294" cy="261610"/>
            </a:xfrm>
            <a:prstGeom prst="rect">
              <a:avLst/>
            </a:prstGeom>
            <a:noFill/>
          </p:spPr>
          <p:txBody>
            <a:bodyPr wrap="square">
              <a:spAutoFit/>
            </a:bodyPr>
            <a:lstStyle/>
            <a:p>
              <a:r>
                <a:rPr lang="en-US" altLang="ja-JP" sz="1100">
                  <a:latin typeface="ヒラギノ丸ゴ Pro W4" panose="020F0400000000000000" pitchFamily="34" charset="-128"/>
                  <a:ea typeface="ヒラギノ丸ゴ Pro W4" panose="020F0400000000000000" pitchFamily="34" charset="-128"/>
                </a:rPr>
                <a:t>5</a:t>
              </a:r>
            </a:p>
          </p:txBody>
        </p:sp>
        <p:sp>
          <p:nvSpPr>
            <p:cNvPr id="77" name="テキスト ボックス 76">
              <a:extLst>
                <a:ext uri="{FF2B5EF4-FFF2-40B4-BE49-F238E27FC236}">
                  <a16:creationId xmlns:a16="http://schemas.microsoft.com/office/drawing/2014/main" id="{A4A1530E-0652-4578-BB32-359E549D0A05}"/>
                </a:ext>
              </a:extLst>
            </p:cNvPr>
            <p:cNvSpPr txBox="1"/>
            <p:nvPr/>
          </p:nvSpPr>
          <p:spPr>
            <a:xfrm>
              <a:off x="6053041" y="6661181"/>
              <a:ext cx="235294" cy="261610"/>
            </a:xfrm>
            <a:prstGeom prst="rect">
              <a:avLst/>
            </a:prstGeom>
            <a:noFill/>
          </p:spPr>
          <p:txBody>
            <a:bodyPr wrap="square">
              <a:spAutoFit/>
            </a:bodyPr>
            <a:lstStyle/>
            <a:p>
              <a:r>
                <a:rPr lang="en-US" altLang="ja-JP" sz="1100">
                  <a:latin typeface="ヒラギノ丸ゴ Pro W4" panose="020F0400000000000000" pitchFamily="34" charset="-128"/>
                  <a:ea typeface="ヒラギノ丸ゴ Pro W4" panose="020F0400000000000000" pitchFamily="34" charset="-128"/>
                </a:rPr>
                <a:t>6</a:t>
              </a:r>
            </a:p>
          </p:txBody>
        </p:sp>
        <p:sp>
          <p:nvSpPr>
            <p:cNvPr id="78" name="テキスト ボックス 77">
              <a:extLst>
                <a:ext uri="{FF2B5EF4-FFF2-40B4-BE49-F238E27FC236}">
                  <a16:creationId xmlns:a16="http://schemas.microsoft.com/office/drawing/2014/main" id="{6F6DF7FF-43FD-46D7-8A80-7A4955FF53E1}"/>
                </a:ext>
              </a:extLst>
            </p:cNvPr>
            <p:cNvSpPr txBox="1"/>
            <p:nvPr/>
          </p:nvSpPr>
          <p:spPr>
            <a:xfrm>
              <a:off x="6359928" y="6661181"/>
              <a:ext cx="235294" cy="261610"/>
            </a:xfrm>
            <a:prstGeom prst="rect">
              <a:avLst/>
            </a:prstGeom>
            <a:noFill/>
          </p:spPr>
          <p:txBody>
            <a:bodyPr wrap="square">
              <a:spAutoFit/>
            </a:bodyPr>
            <a:lstStyle/>
            <a:p>
              <a:r>
                <a:rPr lang="en-US" altLang="ja-JP" sz="1100">
                  <a:latin typeface="ヒラギノ丸ゴ Pro W4" panose="020F0400000000000000" pitchFamily="34" charset="-128"/>
                  <a:ea typeface="ヒラギノ丸ゴ Pro W4" panose="020F0400000000000000" pitchFamily="34" charset="-128"/>
                </a:rPr>
                <a:t>7</a:t>
              </a:r>
            </a:p>
          </p:txBody>
        </p:sp>
        <p:sp>
          <p:nvSpPr>
            <p:cNvPr id="79" name="テキスト ボックス 78">
              <a:extLst>
                <a:ext uri="{FF2B5EF4-FFF2-40B4-BE49-F238E27FC236}">
                  <a16:creationId xmlns:a16="http://schemas.microsoft.com/office/drawing/2014/main" id="{7B20D717-6740-4401-AD2D-497C7B281351}"/>
                </a:ext>
              </a:extLst>
            </p:cNvPr>
            <p:cNvSpPr txBox="1"/>
            <p:nvPr/>
          </p:nvSpPr>
          <p:spPr>
            <a:xfrm>
              <a:off x="6673078" y="6654918"/>
              <a:ext cx="235294" cy="261610"/>
            </a:xfrm>
            <a:prstGeom prst="rect">
              <a:avLst/>
            </a:prstGeom>
            <a:noFill/>
          </p:spPr>
          <p:txBody>
            <a:bodyPr wrap="square">
              <a:spAutoFit/>
            </a:bodyPr>
            <a:lstStyle/>
            <a:p>
              <a:r>
                <a:rPr lang="en-US" altLang="ja-JP" sz="1100">
                  <a:latin typeface="ヒラギノ丸ゴ Pro W4" panose="020F0400000000000000" pitchFamily="34" charset="-128"/>
                  <a:ea typeface="ヒラギノ丸ゴ Pro W4" panose="020F0400000000000000" pitchFamily="34" charset="-128"/>
                </a:rPr>
                <a:t>8</a:t>
              </a:r>
            </a:p>
          </p:txBody>
        </p:sp>
        <p:sp>
          <p:nvSpPr>
            <p:cNvPr id="80" name="テキスト ボックス 79">
              <a:extLst>
                <a:ext uri="{FF2B5EF4-FFF2-40B4-BE49-F238E27FC236}">
                  <a16:creationId xmlns:a16="http://schemas.microsoft.com/office/drawing/2014/main" id="{9ACE2708-0816-4065-8ADF-86AE272848FE}"/>
                </a:ext>
              </a:extLst>
            </p:cNvPr>
            <p:cNvSpPr txBox="1"/>
            <p:nvPr/>
          </p:nvSpPr>
          <p:spPr>
            <a:xfrm>
              <a:off x="6973702" y="6654918"/>
              <a:ext cx="235294" cy="261610"/>
            </a:xfrm>
            <a:prstGeom prst="rect">
              <a:avLst/>
            </a:prstGeom>
            <a:noFill/>
          </p:spPr>
          <p:txBody>
            <a:bodyPr wrap="square">
              <a:spAutoFit/>
            </a:bodyPr>
            <a:lstStyle/>
            <a:p>
              <a:r>
                <a:rPr lang="en-US" altLang="ja-JP" sz="1100">
                  <a:latin typeface="ヒラギノ丸ゴ Pro W4" panose="020F0400000000000000" pitchFamily="34" charset="-128"/>
                  <a:ea typeface="ヒラギノ丸ゴ Pro W4" panose="020F0400000000000000" pitchFamily="34" charset="-128"/>
                </a:rPr>
                <a:t>9</a:t>
              </a:r>
            </a:p>
          </p:txBody>
        </p:sp>
        <p:sp>
          <p:nvSpPr>
            <p:cNvPr id="81" name="テキスト ボックス 80">
              <a:extLst>
                <a:ext uri="{FF2B5EF4-FFF2-40B4-BE49-F238E27FC236}">
                  <a16:creationId xmlns:a16="http://schemas.microsoft.com/office/drawing/2014/main" id="{3910335B-61B6-4F56-BFD8-AD57BB58554F}"/>
                </a:ext>
              </a:extLst>
            </p:cNvPr>
            <p:cNvSpPr txBox="1"/>
            <p:nvPr/>
          </p:nvSpPr>
          <p:spPr>
            <a:xfrm>
              <a:off x="7243010" y="6654918"/>
              <a:ext cx="446457" cy="261610"/>
            </a:xfrm>
            <a:prstGeom prst="rect">
              <a:avLst/>
            </a:prstGeom>
            <a:noFill/>
          </p:spPr>
          <p:txBody>
            <a:bodyPr wrap="square">
              <a:spAutoFit/>
            </a:bodyPr>
            <a:lstStyle/>
            <a:p>
              <a:r>
                <a:rPr lang="en-US" altLang="ja-JP" sz="1100">
                  <a:latin typeface="ヒラギノ丸ゴ Pro W4" panose="020F0400000000000000" pitchFamily="34" charset="-128"/>
                  <a:ea typeface="ヒラギノ丸ゴ Pro W4" panose="020F0400000000000000" pitchFamily="34" charset="-128"/>
                </a:rPr>
                <a:t>10</a:t>
              </a:r>
            </a:p>
          </p:txBody>
        </p:sp>
        <p:sp>
          <p:nvSpPr>
            <p:cNvPr id="82" name="テキスト ボックス 81">
              <a:extLst>
                <a:ext uri="{FF2B5EF4-FFF2-40B4-BE49-F238E27FC236}">
                  <a16:creationId xmlns:a16="http://schemas.microsoft.com/office/drawing/2014/main" id="{E7629BAF-9B08-4D10-9E39-053743C3DAFE}"/>
                </a:ext>
              </a:extLst>
            </p:cNvPr>
            <p:cNvSpPr txBox="1"/>
            <p:nvPr/>
          </p:nvSpPr>
          <p:spPr>
            <a:xfrm>
              <a:off x="7545722" y="6657006"/>
              <a:ext cx="446457" cy="261610"/>
            </a:xfrm>
            <a:prstGeom prst="rect">
              <a:avLst/>
            </a:prstGeom>
            <a:noFill/>
          </p:spPr>
          <p:txBody>
            <a:bodyPr wrap="square">
              <a:spAutoFit/>
            </a:bodyPr>
            <a:lstStyle/>
            <a:p>
              <a:r>
                <a:rPr lang="en-US" altLang="ja-JP" sz="1100">
                  <a:latin typeface="ヒラギノ丸ゴ Pro W4" panose="020F0400000000000000" pitchFamily="34" charset="-128"/>
                  <a:ea typeface="ヒラギノ丸ゴ Pro W4" panose="020F0400000000000000" pitchFamily="34" charset="-128"/>
                </a:rPr>
                <a:t>11</a:t>
              </a:r>
            </a:p>
          </p:txBody>
        </p:sp>
        <p:sp>
          <p:nvSpPr>
            <p:cNvPr id="83" name="テキスト ボックス 82">
              <a:extLst>
                <a:ext uri="{FF2B5EF4-FFF2-40B4-BE49-F238E27FC236}">
                  <a16:creationId xmlns:a16="http://schemas.microsoft.com/office/drawing/2014/main" id="{FED6C463-C6C5-4DE4-94C0-920699E5920D}"/>
                </a:ext>
              </a:extLst>
            </p:cNvPr>
            <p:cNvSpPr txBox="1"/>
            <p:nvPr/>
          </p:nvSpPr>
          <p:spPr>
            <a:xfrm>
              <a:off x="7865135" y="6657006"/>
              <a:ext cx="450936" cy="261610"/>
            </a:xfrm>
            <a:prstGeom prst="rect">
              <a:avLst/>
            </a:prstGeom>
            <a:noFill/>
          </p:spPr>
          <p:txBody>
            <a:bodyPr wrap="square">
              <a:spAutoFit/>
            </a:bodyPr>
            <a:lstStyle/>
            <a:p>
              <a:r>
                <a:rPr lang="en-US" altLang="ja-JP" sz="1100">
                  <a:latin typeface="ヒラギノ丸ゴ Pro W4" panose="020F0400000000000000" pitchFamily="34" charset="-128"/>
                  <a:ea typeface="ヒラギノ丸ゴ Pro W4" panose="020F0400000000000000" pitchFamily="34" charset="-128"/>
                </a:rPr>
                <a:t>12</a:t>
              </a:r>
            </a:p>
          </p:txBody>
        </p:sp>
      </p:grpSp>
      <p:sp>
        <p:nvSpPr>
          <p:cNvPr id="84" name="テキスト ボックス 83">
            <a:extLst>
              <a:ext uri="{FF2B5EF4-FFF2-40B4-BE49-F238E27FC236}">
                <a16:creationId xmlns:a16="http://schemas.microsoft.com/office/drawing/2014/main" id="{0CEDF7C9-827E-4DB7-9831-EA01BB3FD04F}"/>
              </a:ext>
            </a:extLst>
          </p:cNvPr>
          <p:cNvSpPr txBox="1"/>
          <p:nvPr/>
        </p:nvSpPr>
        <p:spPr>
          <a:xfrm>
            <a:off x="8241980" y="3370243"/>
            <a:ext cx="932961" cy="338554"/>
          </a:xfrm>
          <a:prstGeom prst="rect">
            <a:avLst/>
          </a:prstGeom>
          <a:noFill/>
        </p:spPr>
        <p:txBody>
          <a:bodyPr wrap="square">
            <a:spAutoFit/>
          </a:bodyPr>
          <a:lstStyle/>
          <a:p>
            <a:r>
              <a:rPr kumimoji="1" lang="ja-JP" altLang="en-US" sz="1600">
                <a:latin typeface="ヒラギノ丸ゴ Pro W4" panose="020F0400000000000000" pitchFamily="34" charset="-128"/>
                <a:ea typeface="ヒラギノ丸ゴ Pro W4" panose="020F0400000000000000" pitchFamily="34" charset="-128"/>
              </a:rPr>
              <a:t>←</a:t>
            </a:r>
            <a:r>
              <a:rPr kumimoji="1" lang="en-US" altLang="ja-JP" sz="1600">
                <a:latin typeface="ヒラギノ丸ゴ Pro W4" panose="020F0400000000000000" pitchFamily="34" charset="-128"/>
                <a:ea typeface="ヒラギノ丸ゴ Pro W4" panose="020F0400000000000000" pitchFamily="34" charset="-128"/>
              </a:rPr>
              <a:t>1.0</a:t>
            </a:r>
            <a:endParaRPr kumimoji="1" lang="ja-JP" altLang="en-US" sz="1600">
              <a:latin typeface="ヒラギノ丸ゴ Pro W4" panose="020F0400000000000000" pitchFamily="34" charset="-128"/>
              <a:ea typeface="ヒラギノ丸ゴ Pro W4" panose="020F0400000000000000" pitchFamily="34" charset="-128"/>
            </a:endParaRPr>
          </a:p>
        </p:txBody>
      </p:sp>
      <p:sp>
        <p:nvSpPr>
          <p:cNvPr id="85" name="正方形/長方形 84">
            <a:extLst>
              <a:ext uri="{FF2B5EF4-FFF2-40B4-BE49-F238E27FC236}">
                <a16:creationId xmlns:a16="http://schemas.microsoft.com/office/drawing/2014/main" id="{81F3079F-D4EA-469D-9967-B61FCDA7C0E1}"/>
              </a:ext>
            </a:extLst>
          </p:cNvPr>
          <p:cNvSpPr/>
          <p:nvPr/>
        </p:nvSpPr>
        <p:spPr>
          <a:xfrm>
            <a:off x="646723" y="956584"/>
            <a:ext cx="3113772" cy="1623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6" name="正方形/長方形 85">
            <a:extLst>
              <a:ext uri="{FF2B5EF4-FFF2-40B4-BE49-F238E27FC236}">
                <a16:creationId xmlns:a16="http://schemas.microsoft.com/office/drawing/2014/main" id="{67482565-EABB-45AC-803E-FB650AD36B85}"/>
              </a:ext>
            </a:extLst>
          </p:cNvPr>
          <p:cNvSpPr/>
          <p:nvPr/>
        </p:nvSpPr>
        <p:spPr>
          <a:xfrm>
            <a:off x="4913934" y="910285"/>
            <a:ext cx="3113772" cy="1623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88" name="直線コネクタ 87">
            <a:extLst>
              <a:ext uri="{FF2B5EF4-FFF2-40B4-BE49-F238E27FC236}">
                <a16:creationId xmlns:a16="http://schemas.microsoft.com/office/drawing/2014/main" id="{5269BB3C-B180-48DF-90EF-01898EFC9FC0}"/>
              </a:ext>
            </a:extLst>
          </p:cNvPr>
          <p:cNvCxnSpPr>
            <a:cxnSpLocks/>
          </p:cNvCxnSpPr>
          <p:nvPr/>
        </p:nvCxnSpPr>
        <p:spPr>
          <a:xfrm flipH="1">
            <a:off x="551231" y="6476145"/>
            <a:ext cx="3422665" cy="0"/>
          </a:xfrm>
          <a:prstGeom prst="line">
            <a:avLst/>
          </a:prstGeom>
          <a:ln w="28575"/>
        </p:spPr>
        <p:style>
          <a:lnRef idx="1">
            <a:schemeClr val="dk1"/>
          </a:lnRef>
          <a:fillRef idx="0">
            <a:schemeClr val="dk1"/>
          </a:fillRef>
          <a:effectRef idx="0">
            <a:schemeClr val="dk1"/>
          </a:effectRef>
          <a:fontRef idx="minor">
            <a:schemeClr val="tx1"/>
          </a:fontRef>
        </p:style>
      </p:cxnSp>
      <p:sp>
        <p:nvSpPr>
          <p:cNvPr id="89" name="テキスト ボックス 88">
            <a:extLst>
              <a:ext uri="{FF2B5EF4-FFF2-40B4-BE49-F238E27FC236}">
                <a16:creationId xmlns:a16="http://schemas.microsoft.com/office/drawing/2014/main" id="{817D7AB6-EFDC-463C-8981-BD2D164364E5}"/>
              </a:ext>
            </a:extLst>
          </p:cNvPr>
          <p:cNvSpPr txBox="1"/>
          <p:nvPr/>
        </p:nvSpPr>
        <p:spPr>
          <a:xfrm>
            <a:off x="3941767" y="6322777"/>
            <a:ext cx="932961" cy="338554"/>
          </a:xfrm>
          <a:prstGeom prst="rect">
            <a:avLst/>
          </a:prstGeom>
          <a:noFill/>
        </p:spPr>
        <p:txBody>
          <a:bodyPr wrap="square">
            <a:spAutoFit/>
          </a:bodyPr>
          <a:lstStyle/>
          <a:p>
            <a:r>
              <a:rPr kumimoji="1" lang="ja-JP" altLang="en-US" sz="1600">
                <a:latin typeface="ヒラギノ丸ゴ Pro W4" panose="020F0400000000000000" pitchFamily="34" charset="-128"/>
                <a:ea typeface="ヒラギノ丸ゴ Pro W4" panose="020F0400000000000000" pitchFamily="34" charset="-128"/>
              </a:rPr>
              <a:t>←</a:t>
            </a:r>
            <a:r>
              <a:rPr kumimoji="1" lang="en-US" altLang="ja-JP" sz="1600">
                <a:latin typeface="ヒラギノ丸ゴ Pro W4" panose="020F0400000000000000" pitchFamily="34" charset="-128"/>
                <a:ea typeface="ヒラギノ丸ゴ Pro W4" panose="020F0400000000000000" pitchFamily="34" charset="-128"/>
              </a:rPr>
              <a:t>1.0</a:t>
            </a:r>
            <a:endParaRPr kumimoji="1" lang="ja-JP" altLang="en-US" sz="1600">
              <a:latin typeface="ヒラギノ丸ゴ Pro W4" panose="020F0400000000000000" pitchFamily="34" charset="-128"/>
              <a:ea typeface="ヒラギノ丸ゴ Pro W4" panose="020F0400000000000000" pitchFamily="34" charset="-128"/>
            </a:endParaRPr>
          </a:p>
        </p:txBody>
      </p:sp>
      <p:sp>
        <p:nvSpPr>
          <p:cNvPr id="94" name="正方形/長方形 93">
            <a:extLst>
              <a:ext uri="{FF2B5EF4-FFF2-40B4-BE49-F238E27FC236}">
                <a16:creationId xmlns:a16="http://schemas.microsoft.com/office/drawing/2014/main" id="{6082D63C-C193-4C3A-99EA-5FA64B28AD53}"/>
              </a:ext>
            </a:extLst>
          </p:cNvPr>
          <p:cNvSpPr/>
          <p:nvPr/>
        </p:nvSpPr>
        <p:spPr>
          <a:xfrm>
            <a:off x="713398" y="3861709"/>
            <a:ext cx="3113772" cy="1623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5" name="テキスト ボックス 94">
            <a:extLst>
              <a:ext uri="{FF2B5EF4-FFF2-40B4-BE49-F238E27FC236}">
                <a16:creationId xmlns:a16="http://schemas.microsoft.com/office/drawing/2014/main" id="{E11B94F1-C59B-49CF-8931-7DF92E8E52DF}"/>
              </a:ext>
            </a:extLst>
          </p:cNvPr>
          <p:cNvSpPr txBox="1"/>
          <p:nvPr/>
        </p:nvSpPr>
        <p:spPr>
          <a:xfrm>
            <a:off x="4523935" y="5031441"/>
            <a:ext cx="4611254" cy="1200329"/>
          </a:xfrm>
          <a:prstGeom prst="rect">
            <a:avLst/>
          </a:prstGeom>
          <a:noFill/>
        </p:spPr>
        <p:txBody>
          <a:bodyPr wrap="square">
            <a:spAutoFit/>
          </a:bodyPr>
          <a:lstStyle/>
          <a:p>
            <a:r>
              <a:rPr lang="ja-JP" altLang="en-US" dirty="0">
                <a:latin typeface="ヒラギノ丸ゴ Pro W4" panose="020F0400000000000000" pitchFamily="34" charset="-128"/>
                <a:ea typeface="ヒラギノ丸ゴ Pro W4" panose="020F0400000000000000" pitchFamily="34" charset="-128"/>
              </a:rPr>
              <a:t>特に暖水塊で顕著（落雷は</a:t>
            </a:r>
            <a:r>
              <a:rPr lang="en-US" altLang="ja-JP" dirty="0">
                <a:latin typeface="ヒラギノ丸ゴ Pro W4" panose="020F0400000000000000" pitchFamily="34" charset="-128"/>
                <a:ea typeface="ヒラギノ丸ゴ Pro W4" panose="020F0400000000000000" pitchFamily="34" charset="-128"/>
              </a:rPr>
              <a:t>10</a:t>
            </a:r>
            <a:r>
              <a:rPr lang="ja-JP" altLang="en-US" dirty="0">
                <a:latin typeface="ヒラギノ丸ゴ Pro W4" panose="020F0400000000000000" pitchFamily="34" charset="-128"/>
                <a:ea typeface="ヒラギノ丸ゴ Pro W4" panose="020F0400000000000000" pitchFamily="34" charset="-128"/>
              </a:rPr>
              <a:t>月に</a:t>
            </a:r>
            <a:r>
              <a:rPr lang="en-US" altLang="ja-JP" dirty="0">
                <a:latin typeface="ヒラギノ丸ゴ Pro W4" panose="020F0400000000000000" pitchFamily="34" charset="-128"/>
                <a:ea typeface="ヒラギノ丸ゴ Pro W4" panose="020F0400000000000000" pitchFamily="34" charset="-128"/>
              </a:rPr>
              <a:t>15</a:t>
            </a:r>
            <a:r>
              <a:rPr lang="ja-JP" altLang="en-US" dirty="0">
                <a:latin typeface="ヒラギノ丸ゴ Pro W4" panose="020F0400000000000000" pitchFamily="34" charset="-128"/>
                <a:ea typeface="ヒラギノ丸ゴ Pro W4" panose="020F0400000000000000" pitchFamily="34" charset="-128"/>
              </a:rPr>
              <a:t>倍）</a:t>
            </a:r>
            <a:endParaRPr lang="en-US" altLang="ja-JP" dirty="0">
              <a:latin typeface="ヒラギノ丸ゴ Pro W4" panose="020F0400000000000000" pitchFamily="34" charset="-128"/>
              <a:ea typeface="ヒラギノ丸ゴ Pro W4" panose="020F0400000000000000" pitchFamily="34" charset="-128"/>
            </a:endParaRPr>
          </a:p>
          <a:p>
            <a:r>
              <a:rPr lang="ja-JP" altLang="en-US">
                <a:latin typeface="ヒラギノ丸ゴ Pro W4" panose="020F0400000000000000" pitchFamily="34" charset="-128"/>
                <a:ea typeface="ヒラギノ丸ゴ Pro W4" panose="020F0400000000000000" pitchFamily="34" charset="-128"/>
              </a:rPr>
              <a:t>暖水塊と冷水塊では</a:t>
            </a:r>
            <a:endParaRPr lang="en-US" altLang="ja-JP">
              <a:latin typeface="ヒラギノ丸ゴ Pro W4" panose="020F0400000000000000" pitchFamily="34" charset="-128"/>
              <a:ea typeface="ヒラギノ丸ゴ Pro W4" panose="020F0400000000000000" pitchFamily="34" charset="-128"/>
            </a:endParaRPr>
          </a:p>
          <a:p>
            <a:r>
              <a:rPr lang="ja-JP" altLang="en-US">
                <a:highlight>
                  <a:srgbClr val="FFFF00"/>
                </a:highlight>
                <a:latin typeface="ヒラギノ丸ゴ Pro W4" panose="020F0400000000000000" pitchFamily="34" charset="-128"/>
                <a:ea typeface="ヒラギノ丸ゴ Pro W4" panose="020F0400000000000000" pitchFamily="34" charset="-128"/>
              </a:rPr>
              <a:t>落雷数は降水量と</a:t>
            </a:r>
            <a:r>
              <a:rPr lang="en-US" altLang="ja-JP">
                <a:highlight>
                  <a:srgbClr val="FFFF00"/>
                </a:highlight>
                <a:latin typeface="ヒラギノ丸ゴ Pro W4" panose="020F0400000000000000" pitchFamily="34" charset="-128"/>
                <a:ea typeface="ヒラギノ丸ゴ Pro W4" panose="020F0400000000000000" pitchFamily="34" charset="-128"/>
              </a:rPr>
              <a:t>CAPE</a:t>
            </a:r>
            <a:r>
              <a:rPr lang="ja-JP" altLang="en-US">
                <a:highlight>
                  <a:srgbClr val="FFFF00"/>
                </a:highlight>
                <a:latin typeface="ヒラギノ丸ゴ Pro W4" panose="020F0400000000000000" pitchFamily="34" charset="-128"/>
                <a:ea typeface="ヒラギノ丸ゴ Pro W4" panose="020F0400000000000000" pitchFamily="34" charset="-128"/>
              </a:rPr>
              <a:t>の積に比例しない</a:t>
            </a:r>
            <a:endParaRPr lang="en-US" altLang="ja-JP">
              <a:latin typeface="ヒラギノ丸ゴ Pro W4" panose="020F0400000000000000" pitchFamily="34" charset="-128"/>
              <a:ea typeface="ヒラギノ丸ゴ Pro W4" panose="020F0400000000000000" pitchFamily="34" charset="-128"/>
            </a:endParaRPr>
          </a:p>
          <a:p>
            <a:r>
              <a:rPr lang="ja-JP" altLang="en-US">
                <a:solidFill>
                  <a:srgbClr val="FF0000"/>
                </a:solidFill>
                <a:latin typeface="ヒラギノ丸ゴ Pro W4" panose="020F0400000000000000" pitchFamily="34" charset="-128"/>
                <a:ea typeface="ヒラギノ丸ゴ Pro W4" panose="020F0400000000000000" pitchFamily="34" charset="-128"/>
              </a:rPr>
              <a:t>陸上とは異なる発生原理</a:t>
            </a:r>
            <a:endParaRPr lang="en-US" altLang="ja-JP">
              <a:solidFill>
                <a:srgbClr val="FF0000"/>
              </a:solidFill>
              <a:latin typeface="ヒラギノ丸ゴ Pro W4" panose="020F0400000000000000" pitchFamily="34" charset="-128"/>
              <a:ea typeface="ヒラギノ丸ゴ Pro W4" panose="020F0400000000000000" pitchFamily="34" charset="-128"/>
            </a:endParaRPr>
          </a:p>
        </p:txBody>
      </p:sp>
      <p:grpSp>
        <p:nvGrpSpPr>
          <p:cNvPr id="96" name="グループ化 95">
            <a:extLst>
              <a:ext uri="{FF2B5EF4-FFF2-40B4-BE49-F238E27FC236}">
                <a16:creationId xmlns:a16="http://schemas.microsoft.com/office/drawing/2014/main" id="{C388FA92-DB89-444A-B1FB-E5C72088D297}"/>
              </a:ext>
            </a:extLst>
          </p:cNvPr>
          <p:cNvGrpSpPr/>
          <p:nvPr/>
        </p:nvGrpSpPr>
        <p:grpSpPr>
          <a:xfrm>
            <a:off x="411821" y="6592937"/>
            <a:ext cx="3812079" cy="274136"/>
            <a:chOff x="246708" y="3631003"/>
            <a:chExt cx="3812079" cy="274136"/>
          </a:xfrm>
        </p:grpSpPr>
        <p:sp>
          <p:nvSpPr>
            <p:cNvPr id="97" name="正方形/長方形 96">
              <a:extLst>
                <a:ext uri="{FF2B5EF4-FFF2-40B4-BE49-F238E27FC236}">
                  <a16:creationId xmlns:a16="http://schemas.microsoft.com/office/drawing/2014/main" id="{1F2D6BA6-322B-49C3-98AC-6EA02643B75C}"/>
                </a:ext>
              </a:extLst>
            </p:cNvPr>
            <p:cNvSpPr/>
            <p:nvPr/>
          </p:nvSpPr>
          <p:spPr>
            <a:xfrm>
              <a:off x="312983" y="3701441"/>
              <a:ext cx="3567920" cy="1232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8" name="テキスト ボックス 97">
              <a:extLst>
                <a:ext uri="{FF2B5EF4-FFF2-40B4-BE49-F238E27FC236}">
                  <a16:creationId xmlns:a16="http://schemas.microsoft.com/office/drawing/2014/main" id="{AD006C1C-C8DE-41AC-9197-6D4E9BDEEFB1}"/>
                </a:ext>
              </a:extLst>
            </p:cNvPr>
            <p:cNvSpPr txBox="1"/>
            <p:nvPr/>
          </p:nvSpPr>
          <p:spPr>
            <a:xfrm>
              <a:off x="246708" y="3641441"/>
              <a:ext cx="235294" cy="261610"/>
            </a:xfrm>
            <a:prstGeom prst="rect">
              <a:avLst/>
            </a:prstGeom>
            <a:noFill/>
          </p:spPr>
          <p:txBody>
            <a:bodyPr wrap="square">
              <a:spAutoFit/>
            </a:bodyPr>
            <a:lstStyle/>
            <a:p>
              <a:r>
                <a:rPr lang="en-US" altLang="ja-JP" sz="1100">
                  <a:latin typeface="ヒラギノ丸ゴ Pro W4" panose="020F0400000000000000" pitchFamily="34" charset="-128"/>
                  <a:ea typeface="ヒラギノ丸ゴ Pro W4" panose="020F0400000000000000" pitchFamily="34" charset="-128"/>
                </a:rPr>
                <a:t>1</a:t>
              </a:r>
            </a:p>
          </p:txBody>
        </p:sp>
        <p:sp>
          <p:nvSpPr>
            <p:cNvPr id="99" name="テキスト ボックス 98">
              <a:extLst>
                <a:ext uri="{FF2B5EF4-FFF2-40B4-BE49-F238E27FC236}">
                  <a16:creationId xmlns:a16="http://schemas.microsoft.com/office/drawing/2014/main" id="{54B0F3E3-B548-48CF-BEBD-DA8FCB632AA3}"/>
                </a:ext>
              </a:extLst>
            </p:cNvPr>
            <p:cNvSpPr txBox="1"/>
            <p:nvPr/>
          </p:nvSpPr>
          <p:spPr>
            <a:xfrm>
              <a:off x="549420" y="3643529"/>
              <a:ext cx="235294" cy="261610"/>
            </a:xfrm>
            <a:prstGeom prst="rect">
              <a:avLst/>
            </a:prstGeom>
            <a:noFill/>
          </p:spPr>
          <p:txBody>
            <a:bodyPr wrap="square">
              <a:spAutoFit/>
            </a:bodyPr>
            <a:lstStyle/>
            <a:p>
              <a:r>
                <a:rPr lang="en-US" altLang="ja-JP" sz="1100">
                  <a:latin typeface="ヒラギノ丸ゴ Pro W4" panose="020F0400000000000000" pitchFamily="34" charset="-128"/>
                  <a:ea typeface="ヒラギノ丸ゴ Pro W4" panose="020F0400000000000000" pitchFamily="34" charset="-128"/>
                </a:rPr>
                <a:t>2</a:t>
              </a:r>
            </a:p>
          </p:txBody>
        </p:sp>
        <p:sp>
          <p:nvSpPr>
            <p:cNvPr id="100" name="テキスト ボックス 99">
              <a:extLst>
                <a:ext uri="{FF2B5EF4-FFF2-40B4-BE49-F238E27FC236}">
                  <a16:creationId xmlns:a16="http://schemas.microsoft.com/office/drawing/2014/main" id="{EEB7B1D3-199D-46C7-96BC-3A7EB683E278}"/>
                </a:ext>
              </a:extLst>
            </p:cNvPr>
            <p:cNvSpPr txBox="1"/>
            <p:nvPr/>
          </p:nvSpPr>
          <p:spPr>
            <a:xfrm>
              <a:off x="862514" y="3643529"/>
              <a:ext cx="235294" cy="261610"/>
            </a:xfrm>
            <a:prstGeom prst="rect">
              <a:avLst/>
            </a:prstGeom>
            <a:noFill/>
          </p:spPr>
          <p:txBody>
            <a:bodyPr wrap="square">
              <a:spAutoFit/>
            </a:bodyPr>
            <a:lstStyle/>
            <a:p>
              <a:r>
                <a:rPr lang="en-US" altLang="ja-JP" sz="1100">
                  <a:latin typeface="ヒラギノ丸ゴ Pro W4" panose="020F0400000000000000" pitchFamily="34" charset="-128"/>
                  <a:ea typeface="ヒラギノ丸ゴ Pro W4" panose="020F0400000000000000" pitchFamily="34" charset="-128"/>
                </a:rPr>
                <a:t>3</a:t>
              </a:r>
            </a:p>
          </p:txBody>
        </p:sp>
        <p:sp>
          <p:nvSpPr>
            <p:cNvPr id="101" name="テキスト ボックス 100">
              <a:extLst>
                <a:ext uri="{FF2B5EF4-FFF2-40B4-BE49-F238E27FC236}">
                  <a16:creationId xmlns:a16="http://schemas.microsoft.com/office/drawing/2014/main" id="{63ABABD3-ADF4-4691-BF9F-0641ABAA5698}"/>
                </a:ext>
              </a:extLst>
            </p:cNvPr>
            <p:cNvSpPr txBox="1"/>
            <p:nvPr/>
          </p:nvSpPr>
          <p:spPr>
            <a:xfrm>
              <a:off x="1169457" y="3637266"/>
              <a:ext cx="235294" cy="261610"/>
            </a:xfrm>
            <a:prstGeom prst="rect">
              <a:avLst/>
            </a:prstGeom>
            <a:noFill/>
          </p:spPr>
          <p:txBody>
            <a:bodyPr wrap="square">
              <a:spAutoFit/>
            </a:bodyPr>
            <a:lstStyle/>
            <a:p>
              <a:r>
                <a:rPr lang="en-US" altLang="ja-JP" sz="1100">
                  <a:latin typeface="ヒラギノ丸ゴ Pro W4" panose="020F0400000000000000" pitchFamily="34" charset="-128"/>
                  <a:ea typeface="ヒラギノ丸ゴ Pro W4" panose="020F0400000000000000" pitchFamily="34" charset="-128"/>
                </a:rPr>
                <a:t>4</a:t>
              </a:r>
            </a:p>
          </p:txBody>
        </p:sp>
        <p:sp>
          <p:nvSpPr>
            <p:cNvPr id="102" name="テキスト ボックス 101">
              <a:extLst>
                <a:ext uri="{FF2B5EF4-FFF2-40B4-BE49-F238E27FC236}">
                  <a16:creationId xmlns:a16="http://schemas.microsoft.com/office/drawing/2014/main" id="{E3F47B14-86A0-4B88-B4BC-23FE8222377C}"/>
                </a:ext>
              </a:extLst>
            </p:cNvPr>
            <p:cNvSpPr txBox="1"/>
            <p:nvPr/>
          </p:nvSpPr>
          <p:spPr>
            <a:xfrm>
              <a:off x="1478952" y="3639395"/>
              <a:ext cx="235294" cy="261610"/>
            </a:xfrm>
            <a:prstGeom prst="rect">
              <a:avLst/>
            </a:prstGeom>
            <a:noFill/>
          </p:spPr>
          <p:txBody>
            <a:bodyPr wrap="square">
              <a:spAutoFit/>
            </a:bodyPr>
            <a:lstStyle/>
            <a:p>
              <a:r>
                <a:rPr lang="en-US" altLang="ja-JP" sz="1100">
                  <a:latin typeface="ヒラギノ丸ゴ Pro W4" panose="020F0400000000000000" pitchFamily="34" charset="-128"/>
                  <a:ea typeface="ヒラギノ丸ゴ Pro W4" panose="020F0400000000000000" pitchFamily="34" charset="-128"/>
                </a:rPr>
                <a:t>5</a:t>
              </a:r>
            </a:p>
          </p:txBody>
        </p:sp>
        <p:sp>
          <p:nvSpPr>
            <p:cNvPr id="103" name="テキスト ボックス 102">
              <a:extLst>
                <a:ext uri="{FF2B5EF4-FFF2-40B4-BE49-F238E27FC236}">
                  <a16:creationId xmlns:a16="http://schemas.microsoft.com/office/drawing/2014/main" id="{6C10A181-3CF1-4AD5-90FC-A9F7A5282C47}"/>
                </a:ext>
              </a:extLst>
            </p:cNvPr>
            <p:cNvSpPr txBox="1"/>
            <p:nvPr/>
          </p:nvSpPr>
          <p:spPr>
            <a:xfrm>
              <a:off x="1795757" y="3637266"/>
              <a:ext cx="235294" cy="261610"/>
            </a:xfrm>
            <a:prstGeom prst="rect">
              <a:avLst/>
            </a:prstGeom>
            <a:noFill/>
          </p:spPr>
          <p:txBody>
            <a:bodyPr wrap="square">
              <a:spAutoFit/>
            </a:bodyPr>
            <a:lstStyle/>
            <a:p>
              <a:r>
                <a:rPr lang="en-US" altLang="ja-JP" sz="1100">
                  <a:latin typeface="ヒラギノ丸ゴ Pro W4" panose="020F0400000000000000" pitchFamily="34" charset="-128"/>
                  <a:ea typeface="ヒラギノ丸ゴ Pro W4" panose="020F0400000000000000" pitchFamily="34" charset="-128"/>
                </a:rPr>
                <a:t>6</a:t>
              </a:r>
            </a:p>
          </p:txBody>
        </p:sp>
        <p:sp>
          <p:nvSpPr>
            <p:cNvPr id="104" name="テキスト ボックス 103">
              <a:extLst>
                <a:ext uri="{FF2B5EF4-FFF2-40B4-BE49-F238E27FC236}">
                  <a16:creationId xmlns:a16="http://schemas.microsoft.com/office/drawing/2014/main" id="{9F53E7D5-8CE6-49AC-93C5-826A6E0A9523}"/>
                </a:ext>
              </a:extLst>
            </p:cNvPr>
            <p:cNvSpPr txBox="1"/>
            <p:nvPr/>
          </p:nvSpPr>
          <p:spPr>
            <a:xfrm>
              <a:off x="2102644" y="3637266"/>
              <a:ext cx="235294" cy="261610"/>
            </a:xfrm>
            <a:prstGeom prst="rect">
              <a:avLst/>
            </a:prstGeom>
            <a:noFill/>
          </p:spPr>
          <p:txBody>
            <a:bodyPr wrap="square">
              <a:spAutoFit/>
            </a:bodyPr>
            <a:lstStyle/>
            <a:p>
              <a:r>
                <a:rPr lang="en-US" altLang="ja-JP" sz="1100">
                  <a:latin typeface="ヒラギノ丸ゴ Pro W4" panose="020F0400000000000000" pitchFamily="34" charset="-128"/>
                  <a:ea typeface="ヒラギノ丸ゴ Pro W4" panose="020F0400000000000000" pitchFamily="34" charset="-128"/>
                </a:rPr>
                <a:t>7</a:t>
              </a:r>
            </a:p>
          </p:txBody>
        </p:sp>
        <p:sp>
          <p:nvSpPr>
            <p:cNvPr id="105" name="テキスト ボックス 104">
              <a:extLst>
                <a:ext uri="{FF2B5EF4-FFF2-40B4-BE49-F238E27FC236}">
                  <a16:creationId xmlns:a16="http://schemas.microsoft.com/office/drawing/2014/main" id="{03AC800C-6F05-45F4-BC04-BB1852D88AFC}"/>
                </a:ext>
              </a:extLst>
            </p:cNvPr>
            <p:cNvSpPr txBox="1"/>
            <p:nvPr/>
          </p:nvSpPr>
          <p:spPr>
            <a:xfrm>
              <a:off x="2415794" y="3631003"/>
              <a:ext cx="235294" cy="261610"/>
            </a:xfrm>
            <a:prstGeom prst="rect">
              <a:avLst/>
            </a:prstGeom>
            <a:noFill/>
          </p:spPr>
          <p:txBody>
            <a:bodyPr wrap="square">
              <a:spAutoFit/>
            </a:bodyPr>
            <a:lstStyle/>
            <a:p>
              <a:r>
                <a:rPr lang="en-US" altLang="ja-JP" sz="1100">
                  <a:latin typeface="ヒラギノ丸ゴ Pro W4" panose="020F0400000000000000" pitchFamily="34" charset="-128"/>
                  <a:ea typeface="ヒラギノ丸ゴ Pro W4" panose="020F0400000000000000" pitchFamily="34" charset="-128"/>
                </a:rPr>
                <a:t>8</a:t>
              </a:r>
            </a:p>
          </p:txBody>
        </p:sp>
        <p:sp>
          <p:nvSpPr>
            <p:cNvPr id="106" name="テキスト ボックス 105">
              <a:extLst>
                <a:ext uri="{FF2B5EF4-FFF2-40B4-BE49-F238E27FC236}">
                  <a16:creationId xmlns:a16="http://schemas.microsoft.com/office/drawing/2014/main" id="{141A04C5-C9C0-4435-B3B9-C0DC59D10D49}"/>
                </a:ext>
              </a:extLst>
            </p:cNvPr>
            <p:cNvSpPr txBox="1"/>
            <p:nvPr/>
          </p:nvSpPr>
          <p:spPr>
            <a:xfrm>
              <a:off x="2716418" y="3631003"/>
              <a:ext cx="235294" cy="261610"/>
            </a:xfrm>
            <a:prstGeom prst="rect">
              <a:avLst/>
            </a:prstGeom>
            <a:noFill/>
          </p:spPr>
          <p:txBody>
            <a:bodyPr wrap="square">
              <a:spAutoFit/>
            </a:bodyPr>
            <a:lstStyle/>
            <a:p>
              <a:r>
                <a:rPr lang="en-US" altLang="ja-JP" sz="1100">
                  <a:latin typeface="ヒラギノ丸ゴ Pro W4" panose="020F0400000000000000" pitchFamily="34" charset="-128"/>
                  <a:ea typeface="ヒラギノ丸ゴ Pro W4" panose="020F0400000000000000" pitchFamily="34" charset="-128"/>
                </a:rPr>
                <a:t>9</a:t>
              </a:r>
            </a:p>
          </p:txBody>
        </p:sp>
        <p:sp>
          <p:nvSpPr>
            <p:cNvPr id="107" name="テキスト ボックス 106">
              <a:extLst>
                <a:ext uri="{FF2B5EF4-FFF2-40B4-BE49-F238E27FC236}">
                  <a16:creationId xmlns:a16="http://schemas.microsoft.com/office/drawing/2014/main" id="{18ECACA9-347B-4D64-B385-3EC849DF6321}"/>
                </a:ext>
              </a:extLst>
            </p:cNvPr>
            <p:cNvSpPr txBox="1"/>
            <p:nvPr/>
          </p:nvSpPr>
          <p:spPr>
            <a:xfrm>
              <a:off x="2985726" y="3631003"/>
              <a:ext cx="446457" cy="261610"/>
            </a:xfrm>
            <a:prstGeom prst="rect">
              <a:avLst/>
            </a:prstGeom>
            <a:noFill/>
          </p:spPr>
          <p:txBody>
            <a:bodyPr wrap="square">
              <a:spAutoFit/>
            </a:bodyPr>
            <a:lstStyle/>
            <a:p>
              <a:r>
                <a:rPr lang="en-US" altLang="ja-JP" sz="1100">
                  <a:latin typeface="ヒラギノ丸ゴ Pro W4" panose="020F0400000000000000" pitchFamily="34" charset="-128"/>
                  <a:ea typeface="ヒラギノ丸ゴ Pro W4" panose="020F0400000000000000" pitchFamily="34" charset="-128"/>
                </a:rPr>
                <a:t>10</a:t>
              </a:r>
            </a:p>
          </p:txBody>
        </p:sp>
        <p:sp>
          <p:nvSpPr>
            <p:cNvPr id="108" name="テキスト ボックス 107">
              <a:extLst>
                <a:ext uri="{FF2B5EF4-FFF2-40B4-BE49-F238E27FC236}">
                  <a16:creationId xmlns:a16="http://schemas.microsoft.com/office/drawing/2014/main" id="{54565C0A-1597-4B2B-B665-4BD2EE09CDDC}"/>
                </a:ext>
              </a:extLst>
            </p:cNvPr>
            <p:cNvSpPr txBox="1"/>
            <p:nvPr/>
          </p:nvSpPr>
          <p:spPr>
            <a:xfrm>
              <a:off x="3288438" y="3633091"/>
              <a:ext cx="446457" cy="261610"/>
            </a:xfrm>
            <a:prstGeom prst="rect">
              <a:avLst/>
            </a:prstGeom>
            <a:noFill/>
          </p:spPr>
          <p:txBody>
            <a:bodyPr wrap="square">
              <a:spAutoFit/>
            </a:bodyPr>
            <a:lstStyle/>
            <a:p>
              <a:r>
                <a:rPr lang="en-US" altLang="ja-JP" sz="1100">
                  <a:latin typeface="ヒラギノ丸ゴ Pro W4" panose="020F0400000000000000" pitchFamily="34" charset="-128"/>
                  <a:ea typeface="ヒラギノ丸ゴ Pro W4" panose="020F0400000000000000" pitchFamily="34" charset="-128"/>
                </a:rPr>
                <a:t>11</a:t>
              </a:r>
            </a:p>
          </p:txBody>
        </p:sp>
        <p:sp>
          <p:nvSpPr>
            <p:cNvPr id="109" name="テキスト ボックス 108">
              <a:extLst>
                <a:ext uri="{FF2B5EF4-FFF2-40B4-BE49-F238E27FC236}">
                  <a16:creationId xmlns:a16="http://schemas.microsoft.com/office/drawing/2014/main" id="{FD5EE675-1CFB-42CA-82CD-86BB0825EAA4}"/>
                </a:ext>
              </a:extLst>
            </p:cNvPr>
            <p:cNvSpPr txBox="1"/>
            <p:nvPr/>
          </p:nvSpPr>
          <p:spPr>
            <a:xfrm>
              <a:off x="3607851" y="3633091"/>
              <a:ext cx="450936" cy="261610"/>
            </a:xfrm>
            <a:prstGeom prst="rect">
              <a:avLst/>
            </a:prstGeom>
            <a:noFill/>
          </p:spPr>
          <p:txBody>
            <a:bodyPr wrap="square">
              <a:spAutoFit/>
            </a:bodyPr>
            <a:lstStyle/>
            <a:p>
              <a:r>
                <a:rPr lang="en-US" altLang="ja-JP" sz="1100">
                  <a:latin typeface="ヒラギノ丸ゴ Pro W4" panose="020F0400000000000000" pitchFamily="34" charset="-128"/>
                  <a:ea typeface="ヒラギノ丸ゴ Pro W4" panose="020F0400000000000000" pitchFamily="34" charset="-128"/>
                </a:rPr>
                <a:t>12</a:t>
              </a:r>
            </a:p>
          </p:txBody>
        </p:sp>
      </p:grpSp>
      <p:sp>
        <p:nvSpPr>
          <p:cNvPr id="110" name="四角形: 角を丸くする 109">
            <a:extLst>
              <a:ext uri="{FF2B5EF4-FFF2-40B4-BE49-F238E27FC236}">
                <a16:creationId xmlns:a16="http://schemas.microsoft.com/office/drawing/2014/main" id="{7504C85D-A73B-4D92-8DAA-7AC28AC1423C}"/>
              </a:ext>
            </a:extLst>
          </p:cNvPr>
          <p:cNvSpPr/>
          <p:nvPr/>
        </p:nvSpPr>
        <p:spPr>
          <a:xfrm>
            <a:off x="4614451" y="4070094"/>
            <a:ext cx="4289462" cy="759202"/>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ja-JP" altLang="en-US">
              <a:solidFill>
                <a:schemeClr val="tx1"/>
              </a:solidFill>
            </a:endParaRPr>
          </a:p>
        </p:txBody>
      </p:sp>
      <p:sp>
        <p:nvSpPr>
          <p:cNvPr id="111" name="テキスト ボックス 110">
            <a:extLst>
              <a:ext uri="{FF2B5EF4-FFF2-40B4-BE49-F238E27FC236}">
                <a16:creationId xmlns:a16="http://schemas.microsoft.com/office/drawing/2014/main" id="{CC1CC3B2-D495-4A4A-8972-8FFC05E24C43}"/>
              </a:ext>
            </a:extLst>
          </p:cNvPr>
          <p:cNvSpPr txBox="1"/>
          <p:nvPr/>
        </p:nvSpPr>
        <p:spPr>
          <a:xfrm>
            <a:off x="4605083" y="4109937"/>
            <a:ext cx="4493563" cy="646331"/>
          </a:xfrm>
          <a:prstGeom prst="rect">
            <a:avLst/>
          </a:prstGeom>
          <a:noFill/>
        </p:spPr>
        <p:txBody>
          <a:bodyPr wrap="square">
            <a:spAutoFit/>
          </a:bodyPr>
          <a:lstStyle/>
          <a:p>
            <a:r>
              <a:rPr lang="ja-JP" altLang="en-US">
                <a:latin typeface="ヒラギノ丸ゴ Pro W4" panose="020F0400000000000000" pitchFamily="34" charset="-128"/>
                <a:ea typeface="ヒラギノ丸ゴ Pro W4" panose="020F0400000000000000" pitchFamily="34" charset="-128"/>
              </a:rPr>
              <a:t>陸上の落雷は降水量と</a:t>
            </a:r>
            <a:r>
              <a:rPr lang="en-US" altLang="ja-JP">
                <a:latin typeface="ヒラギノ丸ゴ Pro W4" panose="020F0400000000000000" pitchFamily="34" charset="-128"/>
                <a:ea typeface="ヒラギノ丸ゴ Pro W4" panose="020F0400000000000000" pitchFamily="34" charset="-128"/>
              </a:rPr>
              <a:t>CAPE</a:t>
            </a:r>
            <a:r>
              <a:rPr lang="ja-JP" altLang="en-US">
                <a:latin typeface="ヒラギノ丸ゴ Pro W4" panose="020F0400000000000000" pitchFamily="34" charset="-128"/>
                <a:ea typeface="ヒラギノ丸ゴ Pro W4" panose="020F0400000000000000" pitchFamily="34" charset="-128"/>
              </a:rPr>
              <a:t>の積に</a:t>
            </a:r>
            <a:endParaRPr lang="en-US" altLang="ja-JP">
              <a:latin typeface="ヒラギノ丸ゴ Pro W4" panose="020F0400000000000000" pitchFamily="34" charset="-128"/>
              <a:ea typeface="ヒラギノ丸ゴ Pro W4" panose="020F0400000000000000" pitchFamily="34" charset="-128"/>
            </a:endParaRPr>
          </a:p>
          <a:p>
            <a:r>
              <a:rPr lang="ja-JP" altLang="en-US">
                <a:latin typeface="ヒラギノ丸ゴ Pro W4" panose="020F0400000000000000" pitchFamily="34" charset="-128"/>
                <a:ea typeface="ヒラギノ丸ゴ Pro W4" panose="020F0400000000000000" pitchFamily="34" charset="-128"/>
              </a:rPr>
              <a:t>比例する　　　　</a:t>
            </a:r>
            <a:r>
              <a:rPr lang="en-US" altLang="ja-JP">
                <a:solidFill>
                  <a:prstClr val="black"/>
                </a:solidFill>
                <a:latin typeface="ヒラギノ丸ゴ Pro W4" panose="020F0400000000000000" pitchFamily="34" charset="-128"/>
                <a:ea typeface="ヒラギノ丸ゴ Pro W4" panose="020F0400000000000000" pitchFamily="34" charset="-128"/>
              </a:rPr>
              <a:t>Romps</a:t>
            </a:r>
            <a:r>
              <a:rPr lang="ja-JP" altLang="en-US">
                <a:solidFill>
                  <a:prstClr val="black"/>
                </a:solidFill>
                <a:latin typeface="ヒラギノ丸ゴ Pro W4" panose="020F0400000000000000" pitchFamily="34" charset="-128"/>
                <a:ea typeface="ヒラギノ丸ゴ Pro W4" panose="020F0400000000000000" pitchFamily="34" charset="-128"/>
              </a:rPr>
              <a:t> </a:t>
            </a:r>
            <a:r>
              <a:rPr lang="en-US" altLang="ja-JP">
                <a:solidFill>
                  <a:prstClr val="black"/>
                </a:solidFill>
                <a:latin typeface="ヒラギノ丸ゴ Pro W4" panose="020F0400000000000000" pitchFamily="34" charset="-128"/>
                <a:ea typeface="ヒラギノ丸ゴ Pro W4" panose="020F0400000000000000" pitchFamily="34" charset="-128"/>
              </a:rPr>
              <a:t>et al.</a:t>
            </a:r>
            <a:r>
              <a:rPr lang="ja-JP" altLang="en-US">
                <a:solidFill>
                  <a:prstClr val="black"/>
                </a:solidFill>
                <a:latin typeface="ヒラギノ丸ゴ Pro W4" panose="020F0400000000000000" pitchFamily="34" charset="-128"/>
                <a:ea typeface="ヒラギノ丸ゴ Pro W4" panose="020F0400000000000000" pitchFamily="34" charset="-128"/>
              </a:rPr>
              <a:t>（</a:t>
            </a:r>
            <a:r>
              <a:rPr lang="en-US" altLang="ja-JP">
                <a:solidFill>
                  <a:prstClr val="black"/>
                </a:solidFill>
                <a:latin typeface="ヒラギノ丸ゴ Pro W4" panose="020F0400000000000000" pitchFamily="34" charset="-128"/>
                <a:ea typeface="ヒラギノ丸ゴ Pro W4" panose="020F0400000000000000" pitchFamily="34" charset="-128"/>
              </a:rPr>
              <a:t>2014</a:t>
            </a:r>
            <a:r>
              <a:rPr lang="ja-JP" altLang="en-US">
                <a:solidFill>
                  <a:prstClr val="black"/>
                </a:solidFill>
                <a:latin typeface="ヒラギノ丸ゴ Pro W4" panose="020F0400000000000000" pitchFamily="34" charset="-128"/>
                <a:ea typeface="ヒラギノ丸ゴ Pro W4" panose="020F0400000000000000" pitchFamily="34" charset="-128"/>
              </a:rPr>
              <a:t>）</a:t>
            </a:r>
            <a:endParaRPr lang="en-US" altLang="ja-JP">
              <a:latin typeface="ヒラギノ丸ゴ Pro W4" panose="020F0400000000000000" pitchFamily="34" charset="-128"/>
              <a:ea typeface="ヒラギノ丸ゴ Pro W4" panose="020F0400000000000000" pitchFamily="34" charset="-128"/>
            </a:endParaRPr>
          </a:p>
        </p:txBody>
      </p:sp>
      <p:sp>
        <p:nvSpPr>
          <p:cNvPr id="115" name="正方形/長方形 114">
            <a:extLst>
              <a:ext uri="{FF2B5EF4-FFF2-40B4-BE49-F238E27FC236}">
                <a16:creationId xmlns:a16="http://schemas.microsoft.com/office/drawing/2014/main" id="{2E00ED4F-26E6-4E07-A93B-A2F2F038FB8C}"/>
              </a:ext>
            </a:extLst>
          </p:cNvPr>
          <p:cNvSpPr/>
          <p:nvPr/>
        </p:nvSpPr>
        <p:spPr>
          <a:xfrm>
            <a:off x="731392" y="928009"/>
            <a:ext cx="3113772" cy="1623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乗算記号 5">
            <a:extLst>
              <a:ext uri="{FF2B5EF4-FFF2-40B4-BE49-F238E27FC236}">
                <a16:creationId xmlns:a16="http://schemas.microsoft.com/office/drawing/2014/main" id="{64C58293-3CCC-4E05-B0E6-3493B2EB8BD6}"/>
              </a:ext>
            </a:extLst>
          </p:cNvPr>
          <p:cNvSpPr/>
          <p:nvPr/>
        </p:nvSpPr>
        <p:spPr>
          <a:xfrm>
            <a:off x="8256948" y="4617511"/>
            <a:ext cx="508456" cy="530648"/>
          </a:xfrm>
          <a:prstGeom prst="mathMultiply">
            <a:avLst>
              <a:gd name="adj1" fmla="val 1340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9" name="正方形/長方形 128">
            <a:extLst>
              <a:ext uri="{FF2B5EF4-FFF2-40B4-BE49-F238E27FC236}">
                <a16:creationId xmlns:a16="http://schemas.microsoft.com/office/drawing/2014/main" id="{99CB0D2F-A8E3-46FD-AC72-B700F9A3509D}"/>
              </a:ext>
            </a:extLst>
          </p:cNvPr>
          <p:cNvSpPr/>
          <p:nvPr/>
        </p:nvSpPr>
        <p:spPr>
          <a:xfrm>
            <a:off x="5114350" y="922811"/>
            <a:ext cx="3113772" cy="1623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矢印: 環状 8">
            <a:extLst>
              <a:ext uri="{FF2B5EF4-FFF2-40B4-BE49-F238E27FC236}">
                <a16:creationId xmlns:a16="http://schemas.microsoft.com/office/drawing/2014/main" id="{2E90CE7C-5078-4BD5-BD17-5D6C87B5E89F}"/>
              </a:ext>
            </a:extLst>
          </p:cNvPr>
          <p:cNvSpPr/>
          <p:nvPr/>
        </p:nvSpPr>
        <p:spPr>
          <a:xfrm rot="6958383" flipH="1">
            <a:off x="7822579" y="4517756"/>
            <a:ext cx="1204766" cy="1222586"/>
          </a:xfrm>
          <a:prstGeom prst="circularArrow">
            <a:avLst>
              <a:gd name="adj1" fmla="val 10729"/>
              <a:gd name="adj2" fmla="val 1266088"/>
              <a:gd name="adj3" fmla="val 19593576"/>
              <a:gd name="adj4" fmla="val 13723684"/>
              <a:gd name="adj5" fmla="val 14659"/>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Tree>
    <p:extLst>
      <p:ext uri="{BB962C8B-B14F-4D97-AF65-F5344CB8AC3E}">
        <p14:creationId xmlns:p14="http://schemas.microsoft.com/office/powerpoint/2010/main" val="23260324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 name="吹き出し: 円形 75">
            <a:extLst>
              <a:ext uri="{FF2B5EF4-FFF2-40B4-BE49-F238E27FC236}">
                <a16:creationId xmlns:a16="http://schemas.microsoft.com/office/drawing/2014/main" id="{E8FA008C-DE58-42FA-998E-354FD1E80C33}"/>
              </a:ext>
            </a:extLst>
          </p:cNvPr>
          <p:cNvSpPr/>
          <p:nvPr/>
        </p:nvSpPr>
        <p:spPr>
          <a:xfrm>
            <a:off x="1890277" y="4143181"/>
            <a:ext cx="2386327" cy="963194"/>
          </a:xfrm>
          <a:prstGeom prst="wedgeEllipseCallout">
            <a:avLst>
              <a:gd name="adj1" fmla="val 16213"/>
              <a:gd name="adj2" fmla="val -88622"/>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7" name="正方形/長方形 66">
            <a:extLst>
              <a:ext uri="{FF2B5EF4-FFF2-40B4-BE49-F238E27FC236}">
                <a16:creationId xmlns:a16="http://schemas.microsoft.com/office/drawing/2014/main" id="{E164FF75-8C8B-46D6-9AC8-A4E75A2977E9}"/>
              </a:ext>
            </a:extLst>
          </p:cNvPr>
          <p:cNvSpPr/>
          <p:nvPr/>
        </p:nvSpPr>
        <p:spPr>
          <a:xfrm>
            <a:off x="5096232" y="2607684"/>
            <a:ext cx="1185540" cy="1135645"/>
          </a:xfrm>
          <a:prstGeom prst="rect">
            <a:avLst/>
          </a:prstGeom>
          <a:solidFill>
            <a:srgbClr val="F9FB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6" name="正方形/長方形 65">
            <a:extLst>
              <a:ext uri="{FF2B5EF4-FFF2-40B4-BE49-F238E27FC236}">
                <a16:creationId xmlns:a16="http://schemas.microsoft.com/office/drawing/2014/main" id="{3AFFB56F-520B-405F-93EA-63CC613F4C73}"/>
              </a:ext>
            </a:extLst>
          </p:cNvPr>
          <p:cNvSpPr/>
          <p:nvPr/>
        </p:nvSpPr>
        <p:spPr>
          <a:xfrm>
            <a:off x="2407023" y="2607684"/>
            <a:ext cx="2222565" cy="1135645"/>
          </a:xfrm>
          <a:prstGeom prst="rect">
            <a:avLst/>
          </a:prstGeom>
          <a:solidFill>
            <a:srgbClr val="F9FB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正方形/長方形 23">
            <a:extLst>
              <a:ext uri="{FF2B5EF4-FFF2-40B4-BE49-F238E27FC236}">
                <a16:creationId xmlns:a16="http://schemas.microsoft.com/office/drawing/2014/main" id="{4CFAB8D7-308A-4529-A07C-2083496DA739}"/>
              </a:ext>
            </a:extLst>
          </p:cNvPr>
          <p:cNvSpPr/>
          <p:nvPr/>
        </p:nvSpPr>
        <p:spPr>
          <a:xfrm>
            <a:off x="220281" y="2588559"/>
            <a:ext cx="1736266" cy="1156375"/>
          </a:xfrm>
          <a:prstGeom prst="rect">
            <a:avLst/>
          </a:prstGeom>
          <a:solidFill>
            <a:srgbClr val="F9FB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 name="楕円 40">
            <a:extLst>
              <a:ext uri="{FF2B5EF4-FFF2-40B4-BE49-F238E27FC236}">
                <a16:creationId xmlns:a16="http://schemas.microsoft.com/office/drawing/2014/main" id="{E7EB317D-7804-456E-BEAB-D1F557D682E3}"/>
              </a:ext>
            </a:extLst>
          </p:cNvPr>
          <p:cNvSpPr/>
          <p:nvPr/>
        </p:nvSpPr>
        <p:spPr>
          <a:xfrm>
            <a:off x="4781308" y="5255662"/>
            <a:ext cx="3957714" cy="1319954"/>
          </a:xfrm>
          <a:prstGeom prst="ellipse">
            <a:avLst/>
          </a:prstGeom>
          <a:solidFill>
            <a:srgbClr val="F9CB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四角形: 角を丸くする 32">
            <a:extLst>
              <a:ext uri="{FF2B5EF4-FFF2-40B4-BE49-F238E27FC236}">
                <a16:creationId xmlns:a16="http://schemas.microsoft.com/office/drawing/2014/main" id="{0F4EBFE4-0122-4602-9F6A-25DBEA5FD1F6}"/>
              </a:ext>
            </a:extLst>
          </p:cNvPr>
          <p:cNvSpPr/>
          <p:nvPr/>
        </p:nvSpPr>
        <p:spPr>
          <a:xfrm>
            <a:off x="250180" y="1896652"/>
            <a:ext cx="1523920" cy="467701"/>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30" name="四角形: 角を丸くする 29">
            <a:extLst>
              <a:ext uri="{FF2B5EF4-FFF2-40B4-BE49-F238E27FC236}">
                <a16:creationId xmlns:a16="http://schemas.microsoft.com/office/drawing/2014/main" id="{6014D06D-0E51-4DDB-984F-BCB013014B9E}"/>
              </a:ext>
            </a:extLst>
          </p:cNvPr>
          <p:cNvSpPr/>
          <p:nvPr/>
        </p:nvSpPr>
        <p:spPr>
          <a:xfrm>
            <a:off x="1380728" y="805921"/>
            <a:ext cx="7440030" cy="935323"/>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2" name="タイトル 1">
            <a:extLst>
              <a:ext uri="{FF2B5EF4-FFF2-40B4-BE49-F238E27FC236}">
                <a16:creationId xmlns:a16="http://schemas.microsoft.com/office/drawing/2014/main" id="{7514D379-692D-42C5-BDDD-4EFBEE10F5AE}"/>
              </a:ext>
            </a:extLst>
          </p:cNvPr>
          <p:cNvSpPr>
            <a:spLocks noGrp="1"/>
          </p:cNvSpPr>
          <p:nvPr>
            <p:ph type="title"/>
          </p:nvPr>
        </p:nvSpPr>
        <p:spPr/>
        <p:txBody>
          <a:bodyPr/>
          <a:lstStyle/>
          <a:p>
            <a:r>
              <a:rPr kumimoji="1" lang="ja-JP" altLang="en-US"/>
              <a:t>結論</a:t>
            </a:r>
          </a:p>
        </p:txBody>
      </p:sp>
      <p:sp>
        <p:nvSpPr>
          <p:cNvPr id="3" name="コンテンツ プレースホルダー 2">
            <a:extLst>
              <a:ext uri="{FF2B5EF4-FFF2-40B4-BE49-F238E27FC236}">
                <a16:creationId xmlns:a16="http://schemas.microsoft.com/office/drawing/2014/main" id="{EFD48CBE-314B-4277-9474-1E4E921353D0}"/>
              </a:ext>
            </a:extLst>
          </p:cNvPr>
          <p:cNvSpPr>
            <a:spLocks noGrp="1"/>
          </p:cNvSpPr>
          <p:nvPr>
            <p:ph idx="1"/>
          </p:nvPr>
        </p:nvSpPr>
        <p:spPr>
          <a:xfrm>
            <a:off x="1447252" y="862995"/>
            <a:ext cx="7373506" cy="968307"/>
          </a:xfrm>
        </p:spPr>
        <p:txBody>
          <a:bodyPr>
            <a:normAutofit lnSpcReduction="10000"/>
          </a:bodyPr>
          <a:lstStyle/>
          <a:p>
            <a:pPr marL="0" indent="0">
              <a:buNone/>
            </a:pPr>
            <a:r>
              <a:rPr kumimoji="1" lang="ja-JP" altLang="en-US"/>
              <a:t>黒潮大蛇行が起こることで海上の落雷分布に</a:t>
            </a:r>
            <a:endParaRPr kumimoji="1" lang="en-US" altLang="ja-JP"/>
          </a:p>
          <a:p>
            <a:pPr marL="0" indent="0">
              <a:buNone/>
            </a:pPr>
            <a:r>
              <a:rPr kumimoji="1" lang="ja-JP" altLang="en-US"/>
              <a:t>どのような変化が起こるか？</a:t>
            </a:r>
            <a:endParaRPr kumimoji="1" lang="en-US" altLang="ja-JP"/>
          </a:p>
          <a:p>
            <a:pPr marL="0" indent="0">
              <a:buNone/>
            </a:pPr>
            <a:endParaRPr kumimoji="1" lang="ja-JP" altLang="en-US"/>
          </a:p>
        </p:txBody>
      </p:sp>
      <p:sp>
        <p:nvSpPr>
          <p:cNvPr id="5" name="コンテンツ プレースホルダー 2">
            <a:extLst>
              <a:ext uri="{FF2B5EF4-FFF2-40B4-BE49-F238E27FC236}">
                <a16:creationId xmlns:a16="http://schemas.microsoft.com/office/drawing/2014/main" id="{94BFF09B-8485-438B-82D2-85B336AA3047}"/>
              </a:ext>
            </a:extLst>
          </p:cNvPr>
          <p:cNvSpPr txBox="1">
            <a:spLocks/>
          </p:cNvSpPr>
          <p:nvPr/>
        </p:nvSpPr>
        <p:spPr>
          <a:xfrm>
            <a:off x="2853586" y="2204539"/>
            <a:ext cx="3855444" cy="471707"/>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ヒラギノ丸ゴ Pro W4" panose="020F0400000000000000" pitchFamily="34" charset="-128"/>
                <a:ea typeface="ヒラギノ丸ゴ Pro W4" panose="020F0400000000000000" pitchFamily="34"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ヒラギノ丸ゴ Pro W4" panose="020F0400000000000000" pitchFamily="34" charset="-128"/>
                <a:ea typeface="ヒラギノ丸ゴ Pro W4" panose="020F0400000000000000" pitchFamily="34"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ヒラギノ丸ゴ Pro W4" panose="020F0400000000000000" pitchFamily="34" charset="-128"/>
                <a:ea typeface="ヒラギノ丸ゴ Pro W4" panose="020F0400000000000000" pitchFamily="34"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ヒラギノ丸ゴ Pro W4" panose="020F0400000000000000" pitchFamily="34" charset="-128"/>
                <a:ea typeface="ヒラギノ丸ゴ Pro W4" panose="020F0400000000000000" pitchFamily="34"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ヒラギノ丸ゴ Pro W4" panose="020F0400000000000000" pitchFamily="34" charset="-128"/>
                <a:ea typeface="ヒラギノ丸ゴ Pro W4" panose="020F04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a:solidFill>
                  <a:srgbClr val="FF0000"/>
                </a:solidFill>
              </a:rPr>
              <a:t>暖水塊</a:t>
            </a:r>
            <a:r>
              <a:rPr lang="ja-JP" altLang="en-US"/>
              <a:t>（東海沖）では</a:t>
            </a:r>
          </a:p>
        </p:txBody>
      </p:sp>
      <p:sp>
        <p:nvSpPr>
          <p:cNvPr id="15" name="コンテンツ プレースホルダー 2">
            <a:extLst>
              <a:ext uri="{FF2B5EF4-FFF2-40B4-BE49-F238E27FC236}">
                <a16:creationId xmlns:a16="http://schemas.microsoft.com/office/drawing/2014/main" id="{F4BCE039-7560-4C95-82C5-6C4B5C22506C}"/>
              </a:ext>
            </a:extLst>
          </p:cNvPr>
          <p:cNvSpPr txBox="1">
            <a:spLocks/>
          </p:cNvSpPr>
          <p:nvPr/>
        </p:nvSpPr>
        <p:spPr>
          <a:xfrm>
            <a:off x="5173748" y="5532154"/>
            <a:ext cx="3268808" cy="79748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ヒラギノ丸ゴ Pro W4" panose="020F0400000000000000" pitchFamily="34" charset="-128"/>
                <a:ea typeface="ヒラギノ丸ゴ Pro W4" panose="020F0400000000000000" pitchFamily="34"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ヒラギノ丸ゴ Pro W4" panose="020F0400000000000000" pitchFamily="34" charset="-128"/>
                <a:ea typeface="ヒラギノ丸ゴ Pro W4" panose="020F0400000000000000" pitchFamily="34"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ヒラギノ丸ゴ Pro W4" panose="020F0400000000000000" pitchFamily="34" charset="-128"/>
                <a:ea typeface="ヒラギノ丸ゴ Pro W4" panose="020F0400000000000000" pitchFamily="34"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ヒラギノ丸ゴ Pro W4" panose="020F0400000000000000" pitchFamily="34" charset="-128"/>
                <a:ea typeface="ヒラギノ丸ゴ Pro W4" panose="020F0400000000000000" pitchFamily="34"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ヒラギノ丸ゴ Pro W4" panose="020F0400000000000000" pitchFamily="34" charset="-128"/>
                <a:ea typeface="ヒラギノ丸ゴ Pro W4" panose="020F04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000"/>
              <a:t>今まで例がなかった</a:t>
            </a:r>
            <a:endParaRPr lang="en-US" altLang="ja-JP" sz="2000"/>
          </a:p>
          <a:p>
            <a:pPr marL="0" indent="0">
              <a:buFont typeface="Arial" panose="020B0604020202020204" pitchFamily="34" charset="0"/>
              <a:buNone/>
            </a:pPr>
            <a:r>
              <a:rPr lang="ja-JP" altLang="en-US" sz="2000">
                <a:solidFill>
                  <a:srgbClr val="FF0000"/>
                </a:solidFill>
              </a:rPr>
              <a:t>落雷数の長期予報</a:t>
            </a:r>
            <a:r>
              <a:rPr lang="ja-JP" altLang="en-US" sz="2000"/>
              <a:t>が可能？</a:t>
            </a:r>
          </a:p>
        </p:txBody>
      </p:sp>
      <p:sp>
        <p:nvSpPr>
          <p:cNvPr id="20" name="コンテンツ プレースホルダー 2">
            <a:extLst>
              <a:ext uri="{FF2B5EF4-FFF2-40B4-BE49-F238E27FC236}">
                <a16:creationId xmlns:a16="http://schemas.microsoft.com/office/drawing/2014/main" id="{F554BD39-A129-46A7-A599-FA512C24F17D}"/>
              </a:ext>
            </a:extLst>
          </p:cNvPr>
          <p:cNvSpPr txBox="1">
            <a:spLocks/>
          </p:cNvSpPr>
          <p:nvPr/>
        </p:nvSpPr>
        <p:spPr>
          <a:xfrm>
            <a:off x="4031940" y="5146805"/>
            <a:ext cx="520028" cy="471707"/>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ヒラギノ丸ゴ Pro W4" panose="020F0400000000000000" pitchFamily="34" charset="-128"/>
                <a:ea typeface="ヒラギノ丸ゴ Pro W4" panose="020F0400000000000000" pitchFamily="34"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ヒラギノ丸ゴ Pro W4" panose="020F0400000000000000" pitchFamily="34" charset="-128"/>
                <a:ea typeface="ヒラギノ丸ゴ Pro W4" panose="020F0400000000000000" pitchFamily="34"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ヒラギノ丸ゴ Pro W4" panose="020F0400000000000000" pitchFamily="34" charset="-128"/>
                <a:ea typeface="ヒラギノ丸ゴ Pro W4" panose="020F0400000000000000" pitchFamily="34"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ヒラギノ丸ゴ Pro W4" panose="020F0400000000000000" pitchFamily="34" charset="-128"/>
                <a:ea typeface="ヒラギノ丸ゴ Pro W4" panose="020F0400000000000000" pitchFamily="34"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ヒラギノ丸ゴ Pro W4" panose="020F0400000000000000" pitchFamily="34" charset="-128"/>
                <a:ea typeface="ヒラギノ丸ゴ Pro W4" panose="020F04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endParaRPr lang="ja-JP" altLang="en-US"/>
          </a:p>
        </p:txBody>
      </p:sp>
      <p:sp>
        <p:nvSpPr>
          <p:cNvPr id="28" name="四角形: 角を丸くする 27">
            <a:extLst>
              <a:ext uri="{FF2B5EF4-FFF2-40B4-BE49-F238E27FC236}">
                <a16:creationId xmlns:a16="http://schemas.microsoft.com/office/drawing/2014/main" id="{432754CE-046F-4ECC-8EBB-3A70455C5325}"/>
              </a:ext>
            </a:extLst>
          </p:cNvPr>
          <p:cNvSpPr/>
          <p:nvPr/>
        </p:nvSpPr>
        <p:spPr>
          <a:xfrm>
            <a:off x="256904" y="1071768"/>
            <a:ext cx="947781" cy="467701"/>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29" name="コンテンツ プレースホルダー 2">
            <a:extLst>
              <a:ext uri="{FF2B5EF4-FFF2-40B4-BE49-F238E27FC236}">
                <a16:creationId xmlns:a16="http://schemas.microsoft.com/office/drawing/2014/main" id="{9630AB1F-9361-4374-B017-38E945C1C47A}"/>
              </a:ext>
            </a:extLst>
          </p:cNvPr>
          <p:cNvSpPr txBox="1">
            <a:spLocks/>
          </p:cNvSpPr>
          <p:nvPr/>
        </p:nvSpPr>
        <p:spPr>
          <a:xfrm>
            <a:off x="352094" y="1189675"/>
            <a:ext cx="1265247" cy="380220"/>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ヒラギノ丸ゴ Pro W4" panose="020F0400000000000000" pitchFamily="34" charset="-128"/>
                <a:ea typeface="ヒラギノ丸ゴ Pro W4" panose="020F0400000000000000" pitchFamily="34"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ヒラギノ丸ゴ Pro W4" panose="020F0400000000000000" pitchFamily="34" charset="-128"/>
                <a:ea typeface="ヒラギノ丸ゴ Pro W4" panose="020F0400000000000000" pitchFamily="34"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ヒラギノ丸ゴ Pro W4" panose="020F0400000000000000" pitchFamily="34" charset="-128"/>
                <a:ea typeface="ヒラギノ丸ゴ Pro W4" panose="020F0400000000000000" pitchFamily="34"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ヒラギノ丸ゴ Pro W4" panose="020F0400000000000000" pitchFamily="34" charset="-128"/>
                <a:ea typeface="ヒラギノ丸ゴ Pro W4" panose="020F0400000000000000" pitchFamily="34"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ヒラギノ丸ゴ Pro W4" panose="020F0400000000000000" pitchFamily="34" charset="-128"/>
                <a:ea typeface="ヒラギノ丸ゴ Pro W4" panose="020F04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a:t>問い</a:t>
            </a:r>
          </a:p>
        </p:txBody>
      </p:sp>
      <p:sp>
        <p:nvSpPr>
          <p:cNvPr id="32" name="コンテンツ プレースホルダー 2">
            <a:extLst>
              <a:ext uri="{FF2B5EF4-FFF2-40B4-BE49-F238E27FC236}">
                <a16:creationId xmlns:a16="http://schemas.microsoft.com/office/drawing/2014/main" id="{9CF76FBE-43BD-4D3C-938D-DEA7FD6A0BCE}"/>
              </a:ext>
            </a:extLst>
          </p:cNvPr>
          <p:cNvSpPr txBox="1">
            <a:spLocks/>
          </p:cNvSpPr>
          <p:nvPr/>
        </p:nvSpPr>
        <p:spPr>
          <a:xfrm>
            <a:off x="210750" y="1992329"/>
            <a:ext cx="1523920" cy="380220"/>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ヒラギノ丸ゴ Pro W4" panose="020F0400000000000000" pitchFamily="34" charset="-128"/>
                <a:ea typeface="ヒラギノ丸ゴ Pro W4" panose="020F0400000000000000" pitchFamily="34"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ヒラギノ丸ゴ Pro W4" panose="020F0400000000000000" pitchFamily="34" charset="-128"/>
                <a:ea typeface="ヒラギノ丸ゴ Pro W4" panose="020F0400000000000000" pitchFamily="34"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ヒラギノ丸ゴ Pro W4" panose="020F0400000000000000" pitchFamily="34" charset="-128"/>
                <a:ea typeface="ヒラギノ丸ゴ Pro W4" panose="020F0400000000000000" pitchFamily="34"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ヒラギノ丸ゴ Pro W4" panose="020F0400000000000000" pitchFamily="34" charset="-128"/>
                <a:ea typeface="ヒラギノ丸ゴ Pro W4" panose="020F0400000000000000" pitchFamily="34"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ヒラギノ丸ゴ Pro W4" panose="020F0400000000000000" pitchFamily="34" charset="-128"/>
                <a:ea typeface="ヒラギノ丸ゴ Pro W4" panose="020F04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a:t>①年平均</a:t>
            </a:r>
          </a:p>
        </p:txBody>
      </p:sp>
      <p:sp>
        <p:nvSpPr>
          <p:cNvPr id="37" name="テキスト ボックス 36">
            <a:extLst>
              <a:ext uri="{FF2B5EF4-FFF2-40B4-BE49-F238E27FC236}">
                <a16:creationId xmlns:a16="http://schemas.microsoft.com/office/drawing/2014/main" id="{52C0857B-F90C-41D9-92FF-69EC8B474F1F}"/>
              </a:ext>
            </a:extLst>
          </p:cNvPr>
          <p:cNvSpPr txBox="1"/>
          <p:nvPr/>
        </p:nvSpPr>
        <p:spPr>
          <a:xfrm>
            <a:off x="8028731" y="128347"/>
            <a:ext cx="1415299" cy="461665"/>
          </a:xfrm>
          <a:prstGeom prst="rect">
            <a:avLst/>
          </a:prstGeom>
          <a:noFill/>
        </p:spPr>
        <p:txBody>
          <a:bodyPr wrap="square">
            <a:spAutoFit/>
          </a:bodyPr>
          <a:lstStyle/>
          <a:p>
            <a:r>
              <a:rPr kumimoji="1" lang="en-US" altLang="ja-JP" sz="2400">
                <a:latin typeface="ヒラギノ丸ゴ Pro W4" panose="020F0400000000000000" pitchFamily="34" charset="-128"/>
                <a:ea typeface="ヒラギノ丸ゴ Pro W4" panose="020F0400000000000000" pitchFamily="34" charset="-128"/>
              </a:rPr>
              <a:t>13/15</a:t>
            </a:r>
            <a:endParaRPr kumimoji="1" lang="ja-JP" altLang="en-US" sz="2400">
              <a:latin typeface="ヒラギノ丸ゴ Pro W4" panose="020F0400000000000000" pitchFamily="34" charset="-128"/>
              <a:ea typeface="ヒラギノ丸ゴ Pro W4" panose="020F0400000000000000" pitchFamily="34" charset="-128"/>
            </a:endParaRPr>
          </a:p>
        </p:txBody>
      </p:sp>
      <p:sp>
        <p:nvSpPr>
          <p:cNvPr id="44" name="コンテンツ プレースホルダー 2">
            <a:extLst>
              <a:ext uri="{FF2B5EF4-FFF2-40B4-BE49-F238E27FC236}">
                <a16:creationId xmlns:a16="http://schemas.microsoft.com/office/drawing/2014/main" id="{79CEE042-59F0-42D2-9170-6772EE85B649}"/>
              </a:ext>
            </a:extLst>
          </p:cNvPr>
          <p:cNvSpPr txBox="1">
            <a:spLocks/>
          </p:cNvSpPr>
          <p:nvPr/>
        </p:nvSpPr>
        <p:spPr>
          <a:xfrm>
            <a:off x="509179" y="5541193"/>
            <a:ext cx="3686855" cy="72530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ヒラギノ丸ゴ Pro W4" panose="020F0400000000000000" pitchFamily="34" charset="-128"/>
                <a:ea typeface="ヒラギノ丸ゴ Pro W4" panose="020F0400000000000000" pitchFamily="34"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ヒラギノ丸ゴ Pro W4" panose="020F0400000000000000" pitchFamily="34" charset="-128"/>
                <a:ea typeface="ヒラギノ丸ゴ Pro W4" panose="020F0400000000000000" pitchFamily="34"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ヒラギノ丸ゴ Pro W4" panose="020F0400000000000000" pitchFamily="34" charset="-128"/>
                <a:ea typeface="ヒラギノ丸ゴ Pro W4" panose="020F0400000000000000" pitchFamily="34"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ヒラギノ丸ゴ Pro W4" panose="020F0400000000000000" pitchFamily="34" charset="-128"/>
                <a:ea typeface="ヒラギノ丸ゴ Pro W4" panose="020F0400000000000000" pitchFamily="34"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ヒラギノ丸ゴ Pro W4" panose="020F0400000000000000" pitchFamily="34" charset="-128"/>
                <a:ea typeface="ヒラギノ丸ゴ Pro W4" panose="020F04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000">
                <a:highlight>
                  <a:srgbClr val="FFFF00"/>
                </a:highlight>
              </a:rPr>
              <a:t>数年スケールで</a:t>
            </a:r>
            <a:r>
              <a:rPr lang="ja-JP" altLang="en-US" sz="2000"/>
              <a:t>発生する</a:t>
            </a:r>
            <a:endParaRPr lang="en-US" altLang="ja-JP" sz="2000"/>
          </a:p>
          <a:p>
            <a:pPr marL="0" indent="0">
              <a:buFont typeface="Arial" panose="020B0604020202020204" pitchFamily="34" charset="0"/>
              <a:buNone/>
            </a:pPr>
            <a:r>
              <a:rPr lang="ja-JP" altLang="en-US" sz="2000"/>
              <a:t>黒潮大蛇行が落雷数に影響</a:t>
            </a:r>
            <a:endParaRPr lang="en-US" altLang="ja-JP" sz="2000"/>
          </a:p>
        </p:txBody>
      </p:sp>
      <p:sp>
        <p:nvSpPr>
          <p:cNvPr id="45" name="矢印: 下 44">
            <a:extLst>
              <a:ext uri="{FF2B5EF4-FFF2-40B4-BE49-F238E27FC236}">
                <a16:creationId xmlns:a16="http://schemas.microsoft.com/office/drawing/2014/main" id="{4CFE4E08-2DD4-4B67-8FE6-A1FDC9172A4F}"/>
              </a:ext>
            </a:extLst>
          </p:cNvPr>
          <p:cNvSpPr/>
          <p:nvPr/>
        </p:nvSpPr>
        <p:spPr>
          <a:xfrm rot="16200000">
            <a:off x="3945183" y="5422741"/>
            <a:ext cx="593126" cy="969791"/>
          </a:xfrm>
          <a:prstGeom prst="down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6" name="四角形: 角を丸くする 45">
            <a:extLst>
              <a:ext uri="{FF2B5EF4-FFF2-40B4-BE49-F238E27FC236}">
                <a16:creationId xmlns:a16="http://schemas.microsoft.com/office/drawing/2014/main" id="{3741E753-8405-4722-BC9E-E4E0E431B876}"/>
              </a:ext>
            </a:extLst>
          </p:cNvPr>
          <p:cNvSpPr/>
          <p:nvPr/>
        </p:nvSpPr>
        <p:spPr>
          <a:xfrm>
            <a:off x="443752" y="5406586"/>
            <a:ext cx="3328148" cy="1017544"/>
          </a:xfrm>
          <a:prstGeom prst="round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0" name="スライド番号プレースホルダー 3">
            <a:extLst>
              <a:ext uri="{FF2B5EF4-FFF2-40B4-BE49-F238E27FC236}">
                <a16:creationId xmlns:a16="http://schemas.microsoft.com/office/drawing/2014/main" id="{F0D24C03-CD4D-4689-8131-2C8014D56D6F}"/>
              </a:ext>
            </a:extLst>
          </p:cNvPr>
          <p:cNvSpPr>
            <a:spLocks noGrp="1"/>
          </p:cNvSpPr>
          <p:nvPr>
            <p:ph type="sldNum" sz="quarter" idx="12"/>
          </p:nvPr>
        </p:nvSpPr>
        <p:spPr>
          <a:xfrm>
            <a:off x="6701794" y="6390998"/>
            <a:ext cx="2057400" cy="365125"/>
          </a:xfrm>
        </p:spPr>
        <p:txBody>
          <a:bodyPr/>
          <a:lstStyle/>
          <a:p>
            <a:endParaRPr kumimoji="1" lang="ja-JP" altLang="en-US"/>
          </a:p>
        </p:txBody>
      </p:sp>
      <p:sp>
        <p:nvSpPr>
          <p:cNvPr id="53" name="テキスト ボックス 52">
            <a:extLst>
              <a:ext uri="{FF2B5EF4-FFF2-40B4-BE49-F238E27FC236}">
                <a16:creationId xmlns:a16="http://schemas.microsoft.com/office/drawing/2014/main" id="{50FE2F84-5520-4B15-BE75-15029DCCD263}"/>
              </a:ext>
            </a:extLst>
          </p:cNvPr>
          <p:cNvSpPr txBox="1"/>
          <p:nvPr/>
        </p:nvSpPr>
        <p:spPr>
          <a:xfrm>
            <a:off x="2196392" y="4236631"/>
            <a:ext cx="2053316" cy="707886"/>
          </a:xfrm>
          <a:prstGeom prst="rect">
            <a:avLst/>
          </a:prstGeom>
          <a:noFill/>
        </p:spPr>
        <p:txBody>
          <a:bodyPr wrap="square">
            <a:spAutoFit/>
          </a:bodyPr>
          <a:lstStyle/>
          <a:p>
            <a:r>
              <a:rPr lang="ja-JP" altLang="en-US" sz="2000">
                <a:latin typeface="ヒラギノ丸ゴ Pro W4" panose="020F0400000000000000" pitchFamily="34" charset="-128"/>
                <a:ea typeface="ヒラギノ丸ゴ Pro W4" panose="020F0400000000000000" pitchFamily="34" charset="-128"/>
              </a:rPr>
              <a:t>海からの熱，</a:t>
            </a:r>
            <a:endParaRPr lang="en-US" altLang="ja-JP" sz="2000">
              <a:latin typeface="ヒラギノ丸ゴ Pro W4" panose="020F0400000000000000" pitchFamily="34" charset="-128"/>
              <a:ea typeface="ヒラギノ丸ゴ Pro W4" panose="020F0400000000000000" pitchFamily="34" charset="-128"/>
            </a:endParaRPr>
          </a:p>
          <a:p>
            <a:r>
              <a:rPr lang="ja-JP" altLang="en-US" sz="2000">
                <a:latin typeface="ヒラギノ丸ゴ Pro W4" panose="020F0400000000000000" pitchFamily="34" charset="-128"/>
                <a:ea typeface="ヒラギノ丸ゴ Pro W4" panose="020F0400000000000000" pitchFamily="34" charset="-128"/>
              </a:rPr>
              <a:t>水蒸気が大気へ</a:t>
            </a:r>
            <a:endParaRPr lang="en-US" altLang="ja-JP" sz="2000">
              <a:latin typeface="ヒラギノ丸ゴ Pro W4" panose="020F0400000000000000" pitchFamily="34" charset="-128"/>
              <a:ea typeface="ヒラギノ丸ゴ Pro W4" panose="020F0400000000000000" pitchFamily="34" charset="-128"/>
            </a:endParaRPr>
          </a:p>
        </p:txBody>
      </p:sp>
      <p:sp>
        <p:nvSpPr>
          <p:cNvPr id="58" name="コンテンツ プレースホルダー 2">
            <a:extLst>
              <a:ext uri="{FF2B5EF4-FFF2-40B4-BE49-F238E27FC236}">
                <a16:creationId xmlns:a16="http://schemas.microsoft.com/office/drawing/2014/main" id="{9A132AD8-8BF2-4300-A0EB-8DA8C7B7DC00}"/>
              </a:ext>
            </a:extLst>
          </p:cNvPr>
          <p:cNvSpPr txBox="1">
            <a:spLocks/>
          </p:cNvSpPr>
          <p:nvPr/>
        </p:nvSpPr>
        <p:spPr>
          <a:xfrm>
            <a:off x="221041" y="2654942"/>
            <a:ext cx="2233044" cy="49876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ヒラギノ丸ゴ Pro W4" panose="020F0400000000000000" pitchFamily="34" charset="-128"/>
                <a:ea typeface="ヒラギノ丸ゴ Pro W4" panose="020F0400000000000000" pitchFamily="34"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ヒラギノ丸ゴ Pro W4" panose="020F0400000000000000" pitchFamily="34" charset="-128"/>
                <a:ea typeface="ヒラギノ丸ゴ Pro W4" panose="020F0400000000000000" pitchFamily="34"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ヒラギノ丸ゴ Pro W4" panose="020F0400000000000000" pitchFamily="34" charset="-128"/>
                <a:ea typeface="ヒラギノ丸ゴ Pro W4" panose="020F0400000000000000" pitchFamily="34"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ヒラギノ丸ゴ Pro W4" panose="020F0400000000000000" pitchFamily="34" charset="-128"/>
                <a:ea typeface="ヒラギノ丸ゴ Pro W4" panose="020F0400000000000000" pitchFamily="34"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ヒラギノ丸ゴ Pro W4" panose="020F0400000000000000" pitchFamily="34" charset="-128"/>
                <a:ea typeface="ヒラギノ丸ゴ Pro W4" panose="020F04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000"/>
              <a:t>海面水温</a:t>
            </a:r>
            <a:r>
              <a:rPr lang="ja-JP" altLang="en-US" sz="2000">
                <a:solidFill>
                  <a:srgbClr val="FF0000"/>
                </a:solidFill>
              </a:rPr>
              <a:t>上昇</a:t>
            </a:r>
          </a:p>
        </p:txBody>
      </p:sp>
      <p:sp>
        <p:nvSpPr>
          <p:cNvPr id="59" name="コンテンツ プレースホルダー 2">
            <a:extLst>
              <a:ext uri="{FF2B5EF4-FFF2-40B4-BE49-F238E27FC236}">
                <a16:creationId xmlns:a16="http://schemas.microsoft.com/office/drawing/2014/main" id="{1C0BEEF8-FE72-4DD6-8F94-22189F22B5FF}"/>
              </a:ext>
            </a:extLst>
          </p:cNvPr>
          <p:cNvSpPr txBox="1">
            <a:spLocks/>
          </p:cNvSpPr>
          <p:nvPr/>
        </p:nvSpPr>
        <p:spPr>
          <a:xfrm>
            <a:off x="220281" y="3003417"/>
            <a:ext cx="2233044" cy="41204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ヒラギノ丸ゴ Pro W4" panose="020F0400000000000000" pitchFamily="34" charset="-128"/>
                <a:ea typeface="ヒラギノ丸ゴ Pro W4" panose="020F0400000000000000" pitchFamily="34"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ヒラギノ丸ゴ Pro W4" panose="020F0400000000000000" pitchFamily="34" charset="-128"/>
                <a:ea typeface="ヒラギノ丸ゴ Pro W4" panose="020F0400000000000000" pitchFamily="34"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ヒラギノ丸ゴ Pro W4" panose="020F0400000000000000" pitchFamily="34" charset="-128"/>
                <a:ea typeface="ヒラギノ丸ゴ Pro W4" panose="020F0400000000000000" pitchFamily="34"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ヒラギノ丸ゴ Pro W4" panose="020F0400000000000000" pitchFamily="34" charset="-128"/>
                <a:ea typeface="ヒラギノ丸ゴ Pro W4" panose="020F0400000000000000" pitchFamily="34"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ヒラギノ丸ゴ Pro W4" panose="020F0400000000000000" pitchFamily="34" charset="-128"/>
                <a:ea typeface="ヒラギノ丸ゴ Pro W4" panose="020F04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000"/>
              <a:t>地上気温</a:t>
            </a:r>
            <a:r>
              <a:rPr lang="ja-JP" altLang="en-US" sz="2000">
                <a:solidFill>
                  <a:srgbClr val="FF0000"/>
                </a:solidFill>
              </a:rPr>
              <a:t>上昇</a:t>
            </a:r>
          </a:p>
        </p:txBody>
      </p:sp>
      <p:sp>
        <p:nvSpPr>
          <p:cNvPr id="60" name="コンテンツ プレースホルダー 2">
            <a:extLst>
              <a:ext uri="{FF2B5EF4-FFF2-40B4-BE49-F238E27FC236}">
                <a16:creationId xmlns:a16="http://schemas.microsoft.com/office/drawing/2014/main" id="{99ECCB6C-5468-435F-B787-A904B8FF9075}"/>
              </a:ext>
            </a:extLst>
          </p:cNvPr>
          <p:cNvSpPr txBox="1">
            <a:spLocks/>
          </p:cNvSpPr>
          <p:nvPr/>
        </p:nvSpPr>
        <p:spPr>
          <a:xfrm>
            <a:off x="617855" y="3334168"/>
            <a:ext cx="1185540" cy="47170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ヒラギノ丸ゴ Pro W4" panose="020F0400000000000000" pitchFamily="34" charset="-128"/>
                <a:ea typeface="ヒラギノ丸ゴ Pro W4" panose="020F0400000000000000" pitchFamily="34"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ヒラギノ丸ゴ Pro W4" panose="020F0400000000000000" pitchFamily="34" charset="-128"/>
                <a:ea typeface="ヒラギノ丸ゴ Pro W4" panose="020F0400000000000000" pitchFamily="34"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ヒラギノ丸ゴ Pro W4" panose="020F0400000000000000" pitchFamily="34" charset="-128"/>
                <a:ea typeface="ヒラギノ丸ゴ Pro W4" panose="020F0400000000000000" pitchFamily="34"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ヒラギノ丸ゴ Pro W4" panose="020F0400000000000000" pitchFamily="34" charset="-128"/>
                <a:ea typeface="ヒラギノ丸ゴ Pro W4" panose="020F0400000000000000" pitchFamily="34"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ヒラギノ丸ゴ Pro W4" panose="020F0400000000000000" pitchFamily="34" charset="-128"/>
                <a:ea typeface="ヒラギノ丸ゴ Pro W4" panose="020F04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000"/>
              <a:t>風速</a:t>
            </a:r>
            <a:r>
              <a:rPr lang="ja-JP" altLang="en-US" sz="2000">
                <a:solidFill>
                  <a:srgbClr val="FF0000"/>
                </a:solidFill>
              </a:rPr>
              <a:t>強</a:t>
            </a:r>
          </a:p>
        </p:txBody>
      </p:sp>
      <p:sp>
        <p:nvSpPr>
          <p:cNvPr id="61" name="テキスト ボックス 60">
            <a:extLst>
              <a:ext uri="{FF2B5EF4-FFF2-40B4-BE49-F238E27FC236}">
                <a16:creationId xmlns:a16="http://schemas.microsoft.com/office/drawing/2014/main" id="{FA3F7A7F-A07B-4D6F-878C-37B73E732329}"/>
              </a:ext>
            </a:extLst>
          </p:cNvPr>
          <p:cNvSpPr txBox="1"/>
          <p:nvPr/>
        </p:nvSpPr>
        <p:spPr>
          <a:xfrm>
            <a:off x="2413743" y="2963515"/>
            <a:ext cx="2651760" cy="400110"/>
          </a:xfrm>
          <a:prstGeom prst="rect">
            <a:avLst/>
          </a:prstGeom>
          <a:noFill/>
        </p:spPr>
        <p:txBody>
          <a:bodyPr wrap="square">
            <a:spAutoFit/>
          </a:bodyPr>
          <a:lstStyle/>
          <a:p>
            <a:r>
              <a:rPr lang="ja-JP" altLang="en-US" sz="2000">
                <a:latin typeface="ヒラギノ丸ゴ Pro W4" panose="020F0400000000000000" pitchFamily="34" charset="-128"/>
                <a:ea typeface="ヒラギノ丸ゴ Pro W4" panose="020F0400000000000000" pitchFamily="34" charset="-128"/>
              </a:rPr>
              <a:t>潜熱フラックス</a:t>
            </a:r>
            <a:r>
              <a:rPr lang="ja-JP" altLang="en-US" sz="2000">
                <a:solidFill>
                  <a:srgbClr val="FF0000"/>
                </a:solidFill>
                <a:latin typeface="ヒラギノ丸ゴ Pro W4" panose="020F0400000000000000" pitchFamily="34" charset="-128"/>
                <a:ea typeface="ヒラギノ丸ゴ Pro W4" panose="020F0400000000000000" pitchFamily="34" charset="-128"/>
              </a:rPr>
              <a:t>増</a:t>
            </a:r>
            <a:endParaRPr lang="ja-JP" altLang="en-US" sz="2000">
              <a:solidFill>
                <a:srgbClr val="FF0000"/>
              </a:solidFill>
            </a:endParaRPr>
          </a:p>
        </p:txBody>
      </p:sp>
      <p:sp>
        <p:nvSpPr>
          <p:cNvPr id="62" name="テキスト ボックス 61">
            <a:extLst>
              <a:ext uri="{FF2B5EF4-FFF2-40B4-BE49-F238E27FC236}">
                <a16:creationId xmlns:a16="http://schemas.microsoft.com/office/drawing/2014/main" id="{C19CD640-25E8-4247-9894-3E031FE80377}"/>
              </a:ext>
            </a:extLst>
          </p:cNvPr>
          <p:cNvSpPr txBox="1"/>
          <p:nvPr/>
        </p:nvSpPr>
        <p:spPr>
          <a:xfrm>
            <a:off x="5096232" y="2983684"/>
            <a:ext cx="1379220" cy="400110"/>
          </a:xfrm>
          <a:prstGeom prst="rect">
            <a:avLst/>
          </a:prstGeom>
          <a:noFill/>
        </p:spPr>
        <p:txBody>
          <a:bodyPr wrap="square">
            <a:spAutoFit/>
          </a:bodyPr>
          <a:lstStyle/>
          <a:p>
            <a:r>
              <a:rPr lang="en-US" altLang="ja-JP" sz="2000">
                <a:latin typeface="ヒラギノ丸ゴ Pro W4" panose="020F0400000000000000" pitchFamily="34" charset="-128"/>
                <a:ea typeface="ヒラギノ丸ゴ Pro W4" panose="020F0400000000000000" pitchFamily="34" charset="-128"/>
              </a:rPr>
              <a:t>CAPE</a:t>
            </a:r>
            <a:r>
              <a:rPr lang="ja-JP" altLang="en-US" sz="2000">
                <a:solidFill>
                  <a:srgbClr val="FF0000"/>
                </a:solidFill>
                <a:latin typeface="ヒラギノ丸ゴ Pro W4" panose="020F0400000000000000" pitchFamily="34" charset="-128"/>
                <a:ea typeface="ヒラギノ丸ゴ Pro W4" panose="020F0400000000000000" pitchFamily="34" charset="-128"/>
              </a:rPr>
              <a:t>増</a:t>
            </a:r>
            <a:endParaRPr lang="ja-JP" altLang="en-US" sz="2000">
              <a:solidFill>
                <a:srgbClr val="FF0000"/>
              </a:solidFill>
            </a:endParaRPr>
          </a:p>
        </p:txBody>
      </p:sp>
      <p:sp>
        <p:nvSpPr>
          <p:cNvPr id="43" name="爆発: 8 pt 42">
            <a:extLst>
              <a:ext uri="{FF2B5EF4-FFF2-40B4-BE49-F238E27FC236}">
                <a16:creationId xmlns:a16="http://schemas.microsoft.com/office/drawing/2014/main" id="{0BB60487-123B-4FA1-89EA-23FE5F1532D0}"/>
              </a:ext>
            </a:extLst>
          </p:cNvPr>
          <p:cNvSpPr/>
          <p:nvPr/>
        </p:nvSpPr>
        <p:spPr>
          <a:xfrm>
            <a:off x="6706012" y="2468640"/>
            <a:ext cx="2386328" cy="1460862"/>
          </a:xfrm>
          <a:prstGeom prst="irregularSeal1">
            <a:avLst/>
          </a:prstGeom>
          <a:solidFill>
            <a:srgbClr val="F9CB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9" name="テキスト ボックス 68">
            <a:extLst>
              <a:ext uri="{FF2B5EF4-FFF2-40B4-BE49-F238E27FC236}">
                <a16:creationId xmlns:a16="http://schemas.microsoft.com/office/drawing/2014/main" id="{5E7C5BA6-A5A8-4059-9077-EAB261A9371D}"/>
              </a:ext>
            </a:extLst>
          </p:cNvPr>
          <p:cNvSpPr txBox="1"/>
          <p:nvPr/>
        </p:nvSpPr>
        <p:spPr>
          <a:xfrm>
            <a:off x="7210196" y="2933020"/>
            <a:ext cx="1468165" cy="461665"/>
          </a:xfrm>
          <a:prstGeom prst="rect">
            <a:avLst/>
          </a:prstGeom>
          <a:noFill/>
        </p:spPr>
        <p:txBody>
          <a:bodyPr wrap="square">
            <a:spAutoFit/>
          </a:bodyPr>
          <a:lstStyle/>
          <a:p>
            <a:r>
              <a:rPr lang="ja-JP" altLang="en-US" sz="2400">
                <a:latin typeface="ヒラギノ丸ゴ Pro W4" panose="020F0400000000000000" pitchFamily="34" charset="-128"/>
                <a:ea typeface="ヒラギノ丸ゴ Pro W4" panose="020F0400000000000000" pitchFamily="34" charset="-128"/>
              </a:rPr>
              <a:t>落雷数</a:t>
            </a:r>
            <a:r>
              <a:rPr lang="ja-JP" altLang="en-US" sz="2400">
                <a:solidFill>
                  <a:srgbClr val="FF0000"/>
                </a:solidFill>
                <a:latin typeface="ヒラギノ丸ゴ Pro W4" panose="020F0400000000000000" pitchFamily="34" charset="-128"/>
                <a:ea typeface="ヒラギノ丸ゴ Pro W4" panose="020F0400000000000000" pitchFamily="34" charset="-128"/>
              </a:rPr>
              <a:t>増</a:t>
            </a:r>
            <a:endParaRPr lang="ja-JP" altLang="en-US" sz="2400">
              <a:solidFill>
                <a:srgbClr val="FF0000"/>
              </a:solidFill>
            </a:endParaRPr>
          </a:p>
        </p:txBody>
      </p:sp>
      <p:sp>
        <p:nvSpPr>
          <p:cNvPr id="73" name="矢印: 下 72">
            <a:extLst>
              <a:ext uri="{FF2B5EF4-FFF2-40B4-BE49-F238E27FC236}">
                <a16:creationId xmlns:a16="http://schemas.microsoft.com/office/drawing/2014/main" id="{3434E5A1-BB03-4E50-A01E-F5F490D35D2D}"/>
              </a:ext>
            </a:extLst>
          </p:cNvPr>
          <p:cNvSpPr/>
          <p:nvPr/>
        </p:nvSpPr>
        <p:spPr>
          <a:xfrm rot="16200000">
            <a:off x="1993095" y="2945243"/>
            <a:ext cx="412047" cy="485143"/>
          </a:xfrm>
          <a:prstGeom prst="down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4" name="矢印: 下 73">
            <a:extLst>
              <a:ext uri="{FF2B5EF4-FFF2-40B4-BE49-F238E27FC236}">
                <a16:creationId xmlns:a16="http://schemas.microsoft.com/office/drawing/2014/main" id="{EF8D91AE-781A-4D36-A824-7AC7562F35F1}"/>
              </a:ext>
            </a:extLst>
          </p:cNvPr>
          <p:cNvSpPr/>
          <p:nvPr/>
        </p:nvSpPr>
        <p:spPr>
          <a:xfrm rot="16200000">
            <a:off x="4667181" y="2950493"/>
            <a:ext cx="412047" cy="485143"/>
          </a:xfrm>
          <a:prstGeom prst="down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5" name="矢印: 下 74">
            <a:extLst>
              <a:ext uri="{FF2B5EF4-FFF2-40B4-BE49-F238E27FC236}">
                <a16:creationId xmlns:a16="http://schemas.microsoft.com/office/drawing/2014/main" id="{89C5B4C8-A6E5-4A70-A0BC-7BC4F92B8DDE}"/>
              </a:ext>
            </a:extLst>
          </p:cNvPr>
          <p:cNvSpPr/>
          <p:nvPr/>
        </p:nvSpPr>
        <p:spPr>
          <a:xfrm rot="16200000">
            <a:off x="6318320" y="2950493"/>
            <a:ext cx="412047" cy="485143"/>
          </a:xfrm>
          <a:prstGeom prst="down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7" name="吹き出し: 円形 76">
            <a:extLst>
              <a:ext uri="{FF2B5EF4-FFF2-40B4-BE49-F238E27FC236}">
                <a16:creationId xmlns:a16="http://schemas.microsoft.com/office/drawing/2014/main" id="{8405C0D1-E0C4-4BF6-8EBF-193F496BFD00}"/>
              </a:ext>
            </a:extLst>
          </p:cNvPr>
          <p:cNvSpPr/>
          <p:nvPr/>
        </p:nvSpPr>
        <p:spPr>
          <a:xfrm>
            <a:off x="4726642" y="4155127"/>
            <a:ext cx="2625729" cy="975104"/>
          </a:xfrm>
          <a:prstGeom prst="wedgeEllipseCallout">
            <a:avLst>
              <a:gd name="adj1" fmla="val -15567"/>
              <a:gd name="adj2" fmla="val -88445"/>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4" name="テキスト ボックス 53">
            <a:extLst>
              <a:ext uri="{FF2B5EF4-FFF2-40B4-BE49-F238E27FC236}">
                <a16:creationId xmlns:a16="http://schemas.microsoft.com/office/drawing/2014/main" id="{E9B8025C-15AE-4534-8534-6B06B43BF7CB}"/>
              </a:ext>
            </a:extLst>
          </p:cNvPr>
          <p:cNvSpPr txBox="1"/>
          <p:nvPr/>
        </p:nvSpPr>
        <p:spPr>
          <a:xfrm>
            <a:off x="4971858" y="4298296"/>
            <a:ext cx="2329966" cy="707886"/>
          </a:xfrm>
          <a:prstGeom prst="rect">
            <a:avLst/>
          </a:prstGeom>
          <a:noFill/>
        </p:spPr>
        <p:txBody>
          <a:bodyPr wrap="square">
            <a:spAutoFit/>
          </a:bodyPr>
          <a:lstStyle/>
          <a:p>
            <a:r>
              <a:rPr lang="ja-JP" altLang="en-US" sz="2000" dirty="0">
                <a:latin typeface="ヒラギノ丸ゴ Pro W4" panose="020F0400000000000000" pitchFamily="34" charset="-128"/>
                <a:ea typeface="ヒラギノ丸ゴ Pro W4" panose="020F0400000000000000" pitchFamily="34" charset="-128"/>
              </a:rPr>
              <a:t>大気不安定となり</a:t>
            </a:r>
            <a:endParaRPr lang="en-US" altLang="ja-JP" sz="2000" dirty="0">
              <a:latin typeface="ヒラギノ丸ゴ Pro W4" panose="020F0400000000000000" pitchFamily="34" charset="-128"/>
              <a:ea typeface="ヒラギノ丸ゴ Pro W4" panose="020F0400000000000000" pitchFamily="34" charset="-128"/>
            </a:endParaRPr>
          </a:p>
          <a:p>
            <a:r>
              <a:rPr lang="ja-JP" altLang="en-US" sz="2000">
                <a:latin typeface="ヒラギノ丸ゴ Pro W4" panose="020F0400000000000000" pitchFamily="34" charset="-128"/>
                <a:ea typeface="ヒラギノ丸ゴ Pro W4" panose="020F0400000000000000" pitchFamily="34" charset="-128"/>
              </a:rPr>
              <a:t>上昇気流が強化</a:t>
            </a:r>
            <a:endParaRPr lang="en-US" altLang="ja-JP" sz="2000">
              <a:latin typeface="ヒラギノ丸ゴ Pro W4" panose="020F0400000000000000" pitchFamily="34" charset="-128"/>
              <a:ea typeface="ヒラギノ丸ゴ Pro W4" panose="020F0400000000000000" pitchFamily="34" charset="-128"/>
            </a:endParaRPr>
          </a:p>
        </p:txBody>
      </p:sp>
      <p:sp>
        <p:nvSpPr>
          <p:cNvPr id="63" name="コンテンツ プレースホルダー 2">
            <a:extLst>
              <a:ext uri="{FF2B5EF4-FFF2-40B4-BE49-F238E27FC236}">
                <a16:creationId xmlns:a16="http://schemas.microsoft.com/office/drawing/2014/main" id="{5086C25A-F4FD-46CB-A58E-8EEE5DA6D86F}"/>
              </a:ext>
            </a:extLst>
          </p:cNvPr>
          <p:cNvSpPr txBox="1">
            <a:spLocks/>
          </p:cNvSpPr>
          <p:nvPr/>
        </p:nvSpPr>
        <p:spPr>
          <a:xfrm>
            <a:off x="6578928" y="3855540"/>
            <a:ext cx="2751340" cy="47170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ヒラギノ丸ゴ Pro W4" panose="020F0400000000000000" pitchFamily="34" charset="-128"/>
                <a:ea typeface="ヒラギノ丸ゴ Pro W4" panose="020F0400000000000000" pitchFamily="34"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ヒラギノ丸ゴ Pro W4" panose="020F0400000000000000" pitchFamily="34" charset="-128"/>
                <a:ea typeface="ヒラギノ丸ゴ Pro W4" panose="020F0400000000000000" pitchFamily="34"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ヒラギノ丸ゴ Pro W4" panose="020F0400000000000000" pitchFamily="34" charset="-128"/>
                <a:ea typeface="ヒラギノ丸ゴ Pro W4" panose="020F0400000000000000" pitchFamily="34"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ヒラギノ丸ゴ Pro W4" panose="020F0400000000000000" pitchFamily="34" charset="-128"/>
                <a:ea typeface="ヒラギノ丸ゴ Pro W4" panose="020F0400000000000000" pitchFamily="34"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ヒラギノ丸ゴ Pro W4" panose="020F0400000000000000" pitchFamily="34" charset="-128"/>
                <a:ea typeface="ヒラギノ丸ゴ Pro W4" panose="020F04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400">
                <a:solidFill>
                  <a:schemeClr val="accent2"/>
                </a:solidFill>
              </a:rPr>
              <a:t>冷水塊</a:t>
            </a:r>
            <a:r>
              <a:rPr lang="ja-JP" altLang="en-US" sz="2400"/>
              <a:t>ではこの逆</a:t>
            </a:r>
          </a:p>
        </p:txBody>
      </p:sp>
    </p:spTree>
    <p:extLst>
      <p:ext uri="{BB962C8B-B14F-4D97-AF65-F5344CB8AC3E}">
        <p14:creationId xmlns:p14="http://schemas.microsoft.com/office/powerpoint/2010/main" val="33315990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四角形: 角を丸くする 67">
            <a:extLst>
              <a:ext uri="{FF2B5EF4-FFF2-40B4-BE49-F238E27FC236}">
                <a16:creationId xmlns:a16="http://schemas.microsoft.com/office/drawing/2014/main" id="{60D4448C-A4CA-42B5-AF02-D22B6860AA5C}"/>
              </a:ext>
            </a:extLst>
          </p:cNvPr>
          <p:cNvSpPr/>
          <p:nvPr/>
        </p:nvSpPr>
        <p:spPr>
          <a:xfrm>
            <a:off x="2416264" y="4415934"/>
            <a:ext cx="4781431" cy="603309"/>
          </a:xfrm>
          <a:prstGeom prst="round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楕円 59">
            <a:extLst>
              <a:ext uri="{FF2B5EF4-FFF2-40B4-BE49-F238E27FC236}">
                <a16:creationId xmlns:a16="http://schemas.microsoft.com/office/drawing/2014/main" id="{84FBA344-B148-4E19-B070-2E96D888594D}"/>
              </a:ext>
            </a:extLst>
          </p:cNvPr>
          <p:cNvSpPr/>
          <p:nvPr/>
        </p:nvSpPr>
        <p:spPr>
          <a:xfrm>
            <a:off x="3256515" y="3345900"/>
            <a:ext cx="2900759" cy="786002"/>
          </a:xfrm>
          <a:prstGeom prst="ellipse">
            <a:avLst/>
          </a:prstGeom>
          <a:solidFill>
            <a:srgbClr val="F9FB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四角形: 角を丸くする 35">
            <a:extLst>
              <a:ext uri="{FF2B5EF4-FFF2-40B4-BE49-F238E27FC236}">
                <a16:creationId xmlns:a16="http://schemas.microsoft.com/office/drawing/2014/main" id="{EDDAD7C4-8035-4874-A18D-A8E9AD6884EB}"/>
              </a:ext>
            </a:extLst>
          </p:cNvPr>
          <p:cNvSpPr/>
          <p:nvPr/>
        </p:nvSpPr>
        <p:spPr>
          <a:xfrm>
            <a:off x="2047084" y="5398582"/>
            <a:ext cx="5128779" cy="1031375"/>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2" name="タイトル 1">
            <a:extLst>
              <a:ext uri="{FF2B5EF4-FFF2-40B4-BE49-F238E27FC236}">
                <a16:creationId xmlns:a16="http://schemas.microsoft.com/office/drawing/2014/main" id="{7514D379-692D-42C5-BDDD-4EFBEE10F5AE}"/>
              </a:ext>
            </a:extLst>
          </p:cNvPr>
          <p:cNvSpPr>
            <a:spLocks noGrp="1"/>
          </p:cNvSpPr>
          <p:nvPr>
            <p:ph type="title"/>
          </p:nvPr>
        </p:nvSpPr>
        <p:spPr/>
        <p:txBody>
          <a:bodyPr/>
          <a:lstStyle/>
          <a:p>
            <a:r>
              <a:rPr kumimoji="1" lang="ja-JP" altLang="en-US"/>
              <a:t>結論</a:t>
            </a:r>
          </a:p>
        </p:txBody>
      </p:sp>
      <p:sp>
        <p:nvSpPr>
          <p:cNvPr id="25" name="コンテンツ プレースホルダー 2">
            <a:extLst>
              <a:ext uri="{FF2B5EF4-FFF2-40B4-BE49-F238E27FC236}">
                <a16:creationId xmlns:a16="http://schemas.microsoft.com/office/drawing/2014/main" id="{D8C1433F-31CF-4CF9-AA6C-C9B86E67DB66}"/>
              </a:ext>
            </a:extLst>
          </p:cNvPr>
          <p:cNvSpPr txBox="1">
            <a:spLocks/>
          </p:cNvSpPr>
          <p:nvPr/>
        </p:nvSpPr>
        <p:spPr>
          <a:xfrm>
            <a:off x="827846" y="1604273"/>
            <a:ext cx="6613630" cy="85424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ヒラギノ丸ゴ Pro W4" panose="020F0400000000000000" pitchFamily="34" charset="-128"/>
                <a:ea typeface="ヒラギノ丸ゴ Pro W4" panose="020F0400000000000000" pitchFamily="34"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ヒラギノ丸ゴ Pro W4" panose="020F0400000000000000" pitchFamily="34" charset="-128"/>
                <a:ea typeface="ヒラギノ丸ゴ Pro W4" panose="020F0400000000000000" pitchFamily="34"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ヒラギノ丸ゴ Pro W4" panose="020F0400000000000000" pitchFamily="34" charset="-128"/>
                <a:ea typeface="ヒラギノ丸ゴ Pro W4" panose="020F0400000000000000" pitchFamily="34"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ヒラギノ丸ゴ Pro W4" panose="020F0400000000000000" pitchFamily="34" charset="-128"/>
                <a:ea typeface="ヒラギノ丸ゴ Pro W4" panose="020F0400000000000000" pitchFamily="34"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ヒラギノ丸ゴ Pro W4" panose="020F0400000000000000" pitchFamily="34" charset="-128"/>
                <a:ea typeface="ヒラギノ丸ゴ Pro W4" panose="020F04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400">
                <a:solidFill>
                  <a:srgbClr val="FF0000"/>
                </a:solidFill>
              </a:rPr>
              <a:t>暖水塊</a:t>
            </a:r>
            <a:r>
              <a:rPr lang="ja-JP" altLang="en-US" sz="2400"/>
              <a:t>では大蛇行が起こると</a:t>
            </a:r>
            <a:r>
              <a:rPr lang="en-US" altLang="ja-JP" sz="2400"/>
              <a:t>10</a:t>
            </a:r>
            <a:r>
              <a:rPr lang="ja-JP" altLang="en-US" sz="2400"/>
              <a:t>月に</a:t>
            </a:r>
            <a:r>
              <a:rPr lang="ja-JP" altLang="en-US" sz="2400">
                <a:highlight>
                  <a:srgbClr val="FFFF00"/>
                </a:highlight>
              </a:rPr>
              <a:t>約</a:t>
            </a:r>
            <a:r>
              <a:rPr lang="en-US" altLang="ja-JP" sz="2400">
                <a:highlight>
                  <a:srgbClr val="FFFF00"/>
                </a:highlight>
              </a:rPr>
              <a:t>15</a:t>
            </a:r>
            <a:r>
              <a:rPr lang="ja-JP" altLang="en-US" sz="2400">
                <a:highlight>
                  <a:srgbClr val="FFFF00"/>
                </a:highlight>
              </a:rPr>
              <a:t>倍増</a:t>
            </a:r>
            <a:endParaRPr lang="en-US" altLang="ja-JP" sz="2400"/>
          </a:p>
          <a:p>
            <a:pPr marL="0" indent="0">
              <a:buFont typeface="Arial" panose="020B0604020202020204" pitchFamily="34" charset="0"/>
              <a:buNone/>
            </a:pPr>
            <a:endParaRPr lang="en-US" altLang="ja-JP" sz="2400"/>
          </a:p>
          <a:p>
            <a:pPr marL="0" indent="0">
              <a:buFont typeface="Arial" panose="020B0604020202020204" pitchFamily="34" charset="0"/>
              <a:buNone/>
            </a:pPr>
            <a:endParaRPr lang="ja-JP" altLang="en-US" sz="2400"/>
          </a:p>
        </p:txBody>
      </p:sp>
      <p:sp>
        <p:nvSpPr>
          <p:cNvPr id="27" name="コンテンツ プレースホルダー 2">
            <a:extLst>
              <a:ext uri="{FF2B5EF4-FFF2-40B4-BE49-F238E27FC236}">
                <a16:creationId xmlns:a16="http://schemas.microsoft.com/office/drawing/2014/main" id="{AC35640A-F73D-4812-9EE9-CFAD047E395D}"/>
              </a:ext>
            </a:extLst>
          </p:cNvPr>
          <p:cNvSpPr txBox="1">
            <a:spLocks/>
          </p:cNvSpPr>
          <p:nvPr/>
        </p:nvSpPr>
        <p:spPr>
          <a:xfrm>
            <a:off x="2047084" y="5544513"/>
            <a:ext cx="5922212" cy="79949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ヒラギノ丸ゴ Pro W4" panose="020F0400000000000000" pitchFamily="34" charset="-128"/>
                <a:ea typeface="ヒラギノ丸ゴ Pro W4" panose="020F0400000000000000" pitchFamily="34"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ヒラギノ丸ゴ Pro W4" panose="020F0400000000000000" pitchFamily="34" charset="-128"/>
                <a:ea typeface="ヒラギノ丸ゴ Pro W4" panose="020F0400000000000000" pitchFamily="34"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ヒラギノ丸ゴ Pro W4" panose="020F0400000000000000" pitchFamily="34" charset="-128"/>
                <a:ea typeface="ヒラギノ丸ゴ Pro W4" panose="020F0400000000000000" pitchFamily="34"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ヒラギノ丸ゴ Pro W4" panose="020F0400000000000000" pitchFamily="34" charset="-128"/>
                <a:ea typeface="ヒラギノ丸ゴ Pro W4" panose="020F0400000000000000" pitchFamily="34"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ヒラギノ丸ゴ Pro W4" panose="020F0400000000000000" pitchFamily="34" charset="-128"/>
                <a:ea typeface="ヒラギノ丸ゴ Pro W4" panose="020F04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000" dirty="0"/>
              <a:t>・海上では風速の大きさに関係が？</a:t>
            </a:r>
            <a:endParaRPr lang="en-US" altLang="ja-JP" sz="2000" dirty="0"/>
          </a:p>
          <a:p>
            <a:pPr marL="0" indent="0">
              <a:buFont typeface="Arial" panose="020B0604020202020204" pitchFamily="34" charset="0"/>
              <a:buNone/>
            </a:pPr>
            <a:r>
              <a:rPr lang="ja-JP" altLang="en-US" sz="2000" dirty="0"/>
              <a:t>・他の大蛇行期間でも同じ結果となるか？</a:t>
            </a:r>
            <a:endParaRPr lang="en-US" altLang="ja-JP" sz="2000" dirty="0"/>
          </a:p>
        </p:txBody>
      </p:sp>
      <p:sp>
        <p:nvSpPr>
          <p:cNvPr id="31" name="コンテンツ プレースホルダー 2">
            <a:extLst>
              <a:ext uri="{FF2B5EF4-FFF2-40B4-BE49-F238E27FC236}">
                <a16:creationId xmlns:a16="http://schemas.microsoft.com/office/drawing/2014/main" id="{3CDECA84-9E77-4DFC-B493-C9668BF4E2A7}"/>
              </a:ext>
            </a:extLst>
          </p:cNvPr>
          <p:cNvSpPr txBox="1">
            <a:spLocks/>
          </p:cNvSpPr>
          <p:nvPr/>
        </p:nvSpPr>
        <p:spPr>
          <a:xfrm>
            <a:off x="827847" y="2016760"/>
            <a:ext cx="4112479" cy="34065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ヒラギノ丸ゴ Pro W4" panose="020F0400000000000000" pitchFamily="34" charset="-128"/>
                <a:ea typeface="ヒラギノ丸ゴ Pro W4" panose="020F0400000000000000" pitchFamily="34"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ヒラギノ丸ゴ Pro W4" panose="020F0400000000000000" pitchFamily="34" charset="-128"/>
                <a:ea typeface="ヒラギノ丸ゴ Pro W4" panose="020F0400000000000000" pitchFamily="34"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ヒラギノ丸ゴ Pro W4" panose="020F0400000000000000" pitchFamily="34" charset="-128"/>
                <a:ea typeface="ヒラギノ丸ゴ Pro W4" panose="020F0400000000000000" pitchFamily="34"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ヒラギノ丸ゴ Pro W4" panose="020F0400000000000000" pitchFamily="34" charset="-128"/>
                <a:ea typeface="ヒラギノ丸ゴ Pro W4" panose="020F0400000000000000" pitchFamily="34"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ヒラギノ丸ゴ Pro W4" panose="020F0400000000000000" pitchFamily="34" charset="-128"/>
                <a:ea typeface="ヒラギノ丸ゴ Pro W4" panose="020F04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400">
                <a:solidFill>
                  <a:schemeClr val="accent2"/>
                </a:solidFill>
              </a:rPr>
              <a:t>冷水塊</a:t>
            </a:r>
            <a:r>
              <a:rPr lang="ja-JP" altLang="en-US" sz="2400"/>
              <a:t>の</a:t>
            </a:r>
            <a:r>
              <a:rPr lang="en-US" altLang="ja-JP" sz="2400"/>
              <a:t>9.10.11</a:t>
            </a:r>
            <a:r>
              <a:rPr lang="ja-JP" altLang="en-US" sz="2400"/>
              <a:t>月は例外月</a:t>
            </a:r>
            <a:endParaRPr lang="en-US" altLang="ja-JP" sz="2400"/>
          </a:p>
          <a:p>
            <a:pPr marL="0" indent="0">
              <a:buFont typeface="Arial" panose="020B0604020202020204" pitchFamily="34" charset="0"/>
              <a:buNone/>
            </a:pPr>
            <a:endParaRPr lang="en-US" altLang="ja-JP" sz="2400"/>
          </a:p>
          <a:p>
            <a:pPr marL="0" indent="0">
              <a:buFont typeface="Arial" panose="020B0604020202020204" pitchFamily="34" charset="0"/>
              <a:buNone/>
            </a:pPr>
            <a:endParaRPr lang="ja-JP" altLang="en-US" sz="2400"/>
          </a:p>
        </p:txBody>
      </p:sp>
      <p:sp>
        <p:nvSpPr>
          <p:cNvPr id="37" name="テキスト ボックス 36">
            <a:extLst>
              <a:ext uri="{FF2B5EF4-FFF2-40B4-BE49-F238E27FC236}">
                <a16:creationId xmlns:a16="http://schemas.microsoft.com/office/drawing/2014/main" id="{52C0857B-F90C-41D9-92FF-69EC8B474F1F}"/>
              </a:ext>
            </a:extLst>
          </p:cNvPr>
          <p:cNvSpPr txBox="1"/>
          <p:nvPr/>
        </p:nvSpPr>
        <p:spPr>
          <a:xfrm>
            <a:off x="8028731" y="128347"/>
            <a:ext cx="1415299" cy="461665"/>
          </a:xfrm>
          <a:prstGeom prst="rect">
            <a:avLst/>
          </a:prstGeom>
          <a:noFill/>
        </p:spPr>
        <p:txBody>
          <a:bodyPr wrap="square">
            <a:spAutoFit/>
          </a:bodyPr>
          <a:lstStyle/>
          <a:p>
            <a:r>
              <a:rPr kumimoji="1" lang="en-US" altLang="ja-JP" sz="2400" dirty="0">
                <a:latin typeface="ヒラギノ丸ゴ Pro W4" panose="020F0400000000000000" pitchFamily="34" charset="-128"/>
                <a:ea typeface="ヒラギノ丸ゴ Pro W4" panose="020F0400000000000000" pitchFamily="34" charset="-128"/>
              </a:rPr>
              <a:t>14/15</a:t>
            </a:r>
            <a:endParaRPr kumimoji="1" lang="ja-JP" altLang="en-US" sz="2400">
              <a:latin typeface="ヒラギノ丸ゴ Pro W4" panose="020F0400000000000000" pitchFamily="34" charset="-128"/>
              <a:ea typeface="ヒラギノ丸ゴ Pro W4" panose="020F0400000000000000" pitchFamily="34" charset="-128"/>
            </a:endParaRPr>
          </a:p>
        </p:txBody>
      </p:sp>
      <p:sp>
        <p:nvSpPr>
          <p:cNvPr id="38" name="コンテンツ プレースホルダー 2">
            <a:extLst>
              <a:ext uri="{FF2B5EF4-FFF2-40B4-BE49-F238E27FC236}">
                <a16:creationId xmlns:a16="http://schemas.microsoft.com/office/drawing/2014/main" id="{2A35EB99-96EF-4869-B175-ACE24825DDC8}"/>
              </a:ext>
            </a:extLst>
          </p:cNvPr>
          <p:cNvSpPr txBox="1">
            <a:spLocks/>
          </p:cNvSpPr>
          <p:nvPr/>
        </p:nvSpPr>
        <p:spPr>
          <a:xfrm>
            <a:off x="2973433" y="4526648"/>
            <a:ext cx="4224263" cy="49857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ヒラギノ丸ゴ Pro W4" panose="020F0400000000000000" pitchFamily="34" charset="-128"/>
                <a:ea typeface="ヒラギノ丸ゴ Pro W4" panose="020F0400000000000000" pitchFamily="34"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ヒラギノ丸ゴ Pro W4" panose="020F0400000000000000" pitchFamily="34" charset="-128"/>
                <a:ea typeface="ヒラギノ丸ゴ Pro W4" panose="020F0400000000000000" pitchFamily="34"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ヒラギノ丸ゴ Pro W4" panose="020F0400000000000000" pitchFamily="34" charset="-128"/>
                <a:ea typeface="ヒラギノ丸ゴ Pro W4" panose="020F0400000000000000" pitchFamily="34"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ヒラギノ丸ゴ Pro W4" panose="020F0400000000000000" pitchFamily="34" charset="-128"/>
                <a:ea typeface="ヒラギノ丸ゴ Pro W4" panose="020F0400000000000000" pitchFamily="34"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ヒラギノ丸ゴ Pro W4" panose="020F0400000000000000" pitchFamily="34" charset="-128"/>
                <a:ea typeface="ヒラギノ丸ゴ Pro W4" panose="020F04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400" dirty="0">
                <a:highlight>
                  <a:srgbClr val="FFFF00"/>
                </a:highlight>
              </a:rPr>
              <a:t>海上の落雷</a:t>
            </a:r>
            <a:r>
              <a:rPr lang="ja-JP" altLang="en-US" sz="2400" dirty="0"/>
              <a:t>の発生原理の違い</a:t>
            </a:r>
            <a:endParaRPr lang="en-US" altLang="ja-JP" sz="2400" dirty="0"/>
          </a:p>
          <a:p>
            <a:pPr marL="0" indent="0">
              <a:buFont typeface="Arial" panose="020B0604020202020204" pitchFamily="34" charset="0"/>
              <a:buNone/>
            </a:pPr>
            <a:endParaRPr lang="en-US" altLang="ja-JP" sz="2400" dirty="0"/>
          </a:p>
          <a:p>
            <a:pPr marL="0" indent="0">
              <a:buFont typeface="Arial" panose="020B0604020202020204" pitchFamily="34" charset="0"/>
              <a:buNone/>
            </a:pPr>
            <a:endParaRPr lang="ja-JP" altLang="en-US" sz="2400" dirty="0"/>
          </a:p>
        </p:txBody>
      </p:sp>
      <p:sp>
        <p:nvSpPr>
          <p:cNvPr id="39" name="四角形: 角を丸くする 38">
            <a:extLst>
              <a:ext uri="{FF2B5EF4-FFF2-40B4-BE49-F238E27FC236}">
                <a16:creationId xmlns:a16="http://schemas.microsoft.com/office/drawing/2014/main" id="{6005CE05-224C-4669-846A-204E450923C1}"/>
              </a:ext>
            </a:extLst>
          </p:cNvPr>
          <p:cNvSpPr/>
          <p:nvPr/>
        </p:nvSpPr>
        <p:spPr>
          <a:xfrm>
            <a:off x="896955" y="5652876"/>
            <a:ext cx="947781" cy="467701"/>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40" name="コンテンツ プレースホルダー 2">
            <a:extLst>
              <a:ext uri="{FF2B5EF4-FFF2-40B4-BE49-F238E27FC236}">
                <a16:creationId xmlns:a16="http://schemas.microsoft.com/office/drawing/2014/main" id="{80E58A05-EA5E-47C5-9AC8-10DA094CEC4C}"/>
              </a:ext>
            </a:extLst>
          </p:cNvPr>
          <p:cNvSpPr txBox="1">
            <a:spLocks/>
          </p:cNvSpPr>
          <p:nvPr/>
        </p:nvSpPr>
        <p:spPr>
          <a:xfrm>
            <a:off x="953234" y="5742549"/>
            <a:ext cx="821480" cy="380220"/>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ヒラギノ丸ゴ Pro W4" panose="020F0400000000000000" pitchFamily="34" charset="-128"/>
                <a:ea typeface="ヒラギノ丸ゴ Pro W4" panose="020F0400000000000000" pitchFamily="34"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ヒラギノ丸ゴ Pro W4" panose="020F0400000000000000" pitchFamily="34" charset="-128"/>
                <a:ea typeface="ヒラギノ丸ゴ Pro W4" panose="020F0400000000000000" pitchFamily="34"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ヒラギノ丸ゴ Pro W4" panose="020F0400000000000000" pitchFamily="34" charset="-128"/>
                <a:ea typeface="ヒラギノ丸ゴ Pro W4" panose="020F0400000000000000" pitchFamily="34"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ヒラギノ丸ゴ Pro W4" panose="020F0400000000000000" pitchFamily="34" charset="-128"/>
                <a:ea typeface="ヒラギノ丸ゴ Pro W4" panose="020F0400000000000000" pitchFamily="34"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ヒラギノ丸ゴ Pro W4" panose="020F0400000000000000" pitchFamily="34" charset="-128"/>
                <a:ea typeface="ヒラギノ丸ゴ Pro W4" panose="020F04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a:t>今後</a:t>
            </a:r>
          </a:p>
        </p:txBody>
      </p:sp>
      <p:sp>
        <p:nvSpPr>
          <p:cNvPr id="50" name="四角形: 角を丸くする 49">
            <a:extLst>
              <a:ext uri="{FF2B5EF4-FFF2-40B4-BE49-F238E27FC236}">
                <a16:creationId xmlns:a16="http://schemas.microsoft.com/office/drawing/2014/main" id="{1A481609-7123-420A-B50B-F65BB49C5547}"/>
              </a:ext>
            </a:extLst>
          </p:cNvPr>
          <p:cNvSpPr/>
          <p:nvPr/>
        </p:nvSpPr>
        <p:spPr>
          <a:xfrm>
            <a:off x="243457" y="957399"/>
            <a:ext cx="1171984" cy="467701"/>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51" name="コンテンツ プレースホルダー 2">
            <a:extLst>
              <a:ext uri="{FF2B5EF4-FFF2-40B4-BE49-F238E27FC236}">
                <a16:creationId xmlns:a16="http://schemas.microsoft.com/office/drawing/2014/main" id="{6ED8AA84-9A62-4344-93EA-5101CBB19229}"/>
              </a:ext>
            </a:extLst>
          </p:cNvPr>
          <p:cNvSpPr txBox="1">
            <a:spLocks/>
          </p:cNvSpPr>
          <p:nvPr/>
        </p:nvSpPr>
        <p:spPr>
          <a:xfrm>
            <a:off x="204027" y="1053076"/>
            <a:ext cx="1523920" cy="380220"/>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ヒラギノ丸ゴ Pro W4" panose="020F0400000000000000" pitchFamily="34" charset="-128"/>
                <a:ea typeface="ヒラギノ丸ゴ Pro W4" panose="020F0400000000000000" pitchFamily="34"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ヒラギノ丸ゴ Pro W4" panose="020F0400000000000000" pitchFamily="34" charset="-128"/>
                <a:ea typeface="ヒラギノ丸ゴ Pro W4" panose="020F0400000000000000" pitchFamily="34"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ヒラギノ丸ゴ Pro W4" panose="020F0400000000000000" pitchFamily="34" charset="-128"/>
                <a:ea typeface="ヒラギノ丸ゴ Pro W4" panose="020F0400000000000000" pitchFamily="34"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ヒラギノ丸ゴ Pro W4" panose="020F0400000000000000" pitchFamily="34" charset="-128"/>
                <a:ea typeface="ヒラギノ丸ゴ Pro W4" panose="020F0400000000000000" pitchFamily="34"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ヒラギノ丸ゴ Pro W4" panose="020F0400000000000000" pitchFamily="34" charset="-128"/>
                <a:ea typeface="ヒラギノ丸ゴ Pro W4" panose="020F04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a:t>②月別</a:t>
            </a:r>
          </a:p>
        </p:txBody>
      </p:sp>
      <p:sp>
        <p:nvSpPr>
          <p:cNvPr id="55" name="コンテンツ プレースホルダー 2">
            <a:extLst>
              <a:ext uri="{FF2B5EF4-FFF2-40B4-BE49-F238E27FC236}">
                <a16:creationId xmlns:a16="http://schemas.microsoft.com/office/drawing/2014/main" id="{9249E8A3-6569-4F58-9561-0FC1D79C5999}"/>
              </a:ext>
            </a:extLst>
          </p:cNvPr>
          <p:cNvSpPr txBox="1">
            <a:spLocks/>
          </p:cNvSpPr>
          <p:nvPr/>
        </p:nvSpPr>
        <p:spPr>
          <a:xfrm>
            <a:off x="3619712" y="3567241"/>
            <a:ext cx="2232129" cy="47170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ヒラギノ丸ゴ Pro W4" panose="020F0400000000000000" pitchFamily="34" charset="-128"/>
                <a:ea typeface="ヒラギノ丸ゴ Pro W4" panose="020F0400000000000000" pitchFamily="34"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ヒラギノ丸ゴ Pro W4" panose="020F0400000000000000" pitchFamily="34" charset="-128"/>
                <a:ea typeface="ヒラギノ丸ゴ Pro W4" panose="020F0400000000000000" pitchFamily="34"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ヒラギノ丸ゴ Pro W4" panose="020F0400000000000000" pitchFamily="34" charset="-128"/>
                <a:ea typeface="ヒラギノ丸ゴ Pro W4" panose="020F0400000000000000" pitchFamily="34"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ヒラギノ丸ゴ Pro W4" panose="020F0400000000000000" pitchFamily="34" charset="-128"/>
                <a:ea typeface="ヒラギノ丸ゴ Pro W4" panose="020F0400000000000000" pitchFamily="34"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ヒラギノ丸ゴ Pro W4" panose="020F0400000000000000" pitchFamily="34" charset="-128"/>
                <a:ea typeface="ヒラギノ丸ゴ Pro W4" panose="020F04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400" dirty="0"/>
              <a:t>降水量</a:t>
            </a:r>
            <a:r>
              <a:rPr lang="en-US" altLang="ja-JP" sz="2400" dirty="0"/>
              <a:t>×CAPE</a:t>
            </a:r>
          </a:p>
          <a:p>
            <a:pPr marL="0" indent="0">
              <a:buFont typeface="Arial" panose="020B0604020202020204" pitchFamily="34" charset="0"/>
              <a:buNone/>
            </a:pPr>
            <a:endParaRPr lang="en-US" altLang="ja-JP" sz="2400" dirty="0"/>
          </a:p>
          <a:p>
            <a:pPr marL="0" indent="0">
              <a:buFont typeface="Arial" panose="020B0604020202020204" pitchFamily="34" charset="0"/>
              <a:buNone/>
            </a:pPr>
            <a:endParaRPr lang="ja-JP" altLang="en-US" sz="2400" dirty="0"/>
          </a:p>
        </p:txBody>
      </p:sp>
      <p:sp>
        <p:nvSpPr>
          <p:cNvPr id="58" name="楕円 57">
            <a:extLst>
              <a:ext uri="{FF2B5EF4-FFF2-40B4-BE49-F238E27FC236}">
                <a16:creationId xmlns:a16="http://schemas.microsoft.com/office/drawing/2014/main" id="{CF4A35E9-6199-4059-A1C3-01C9312681A6}"/>
              </a:ext>
            </a:extLst>
          </p:cNvPr>
          <p:cNvSpPr/>
          <p:nvPr/>
        </p:nvSpPr>
        <p:spPr>
          <a:xfrm>
            <a:off x="1040960" y="3415749"/>
            <a:ext cx="1494403" cy="719308"/>
          </a:xfrm>
          <a:prstGeom prst="ellipse">
            <a:avLst/>
          </a:prstGeom>
          <a:solidFill>
            <a:srgbClr val="F9FB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9" name="コンテンツ プレースホルダー 2">
            <a:extLst>
              <a:ext uri="{FF2B5EF4-FFF2-40B4-BE49-F238E27FC236}">
                <a16:creationId xmlns:a16="http://schemas.microsoft.com/office/drawing/2014/main" id="{51D05B1E-F9F1-4F2F-A727-C4C4E427DB76}"/>
              </a:ext>
            </a:extLst>
          </p:cNvPr>
          <p:cNvSpPr txBox="1">
            <a:spLocks/>
          </p:cNvSpPr>
          <p:nvPr/>
        </p:nvSpPr>
        <p:spPr>
          <a:xfrm>
            <a:off x="1199878" y="3574147"/>
            <a:ext cx="1145453" cy="47170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ヒラギノ丸ゴ Pro W4" panose="020F0400000000000000" pitchFamily="34" charset="-128"/>
                <a:ea typeface="ヒラギノ丸ゴ Pro W4" panose="020F0400000000000000" pitchFamily="34"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ヒラギノ丸ゴ Pro W4" panose="020F0400000000000000" pitchFamily="34" charset="-128"/>
                <a:ea typeface="ヒラギノ丸ゴ Pro W4" panose="020F0400000000000000" pitchFamily="34"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ヒラギノ丸ゴ Pro W4" panose="020F0400000000000000" pitchFamily="34" charset="-128"/>
                <a:ea typeface="ヒラギノ丸ゴ Pro W4" panose="020F0400000000000000" pitchFamily="34"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ヒラギノ丸ゴ Pro W4" panose="020F0400000000000000" pitchFamily="34" charset="-128"/>
                <a:ea typeface="ヒラギノ丸ゴ Pro W4" panose="020F0400000000000000" pitchFamily="34"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ヒラギノ丸ゴ Pro W4" panose="020F0400000000000000" pitchFamily="34" charset="-128"/>
                <a:ea typeface="ヒラギノ丸ゴ Pro W4" panose="020F04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400"/>
              <a:t>落雷数</a:t>
            </a:r>
            <a:endParaRPr lang="en-US" altLang="ja-JP" sz="2400"/>
          </a:p>
          <a:p>
            <a:pPr marL="0" indent="0">
              <a:buFont typeface="Arial" panose="020B0604020202020204" pitchFamily="34" charset="0"/>
              <a:buNone/>
            </a:pPr>
            <a:endParaRPr lang="ja-JP" altLang="en-US" sz="2400"/>
          </a:p>
        </p:txBody>
      </p:sp>
      <p:sp>
        <p:nvSpPr>
          <p:cNvPr id="61" name="コンテンツ プレースホルダー 2">
            <a:extLst>
              <a:ext uri="{FF2B5EF4-FFF2-40B4-BE49-F238E27FC236}">
                <a16:creationId xmlns:a16="http://schemas.microsoft.com/office/drawing/2014/main" id="{A10AF1A4-0590-4A72-A6A9-DBD08A857575}"/>
              </a:ext>
            </a:extLst>
          </p:cNvPr>
          <p:cNvSpPr txBox="1">
            <a:spLocks/>
          </p:cNvSpPr>
          <p:nvPr/>
        </p:nvSpPr>
        <p:spPr>
          <a:xfrm>
            <a:off x="910403" y="3141314"/>
            <a:ext cx="3445903" cy="312468"/>
          </a:xfrm>
          <a:prstGeom prst="rect">
            <a:avLst/>
          </a:prstGeom>
        </p:spPr>
        <p:txBody>
          <a:bodyPr vert="horz" lIns="91440" tIns="45720" rIns="91440" bIns="4572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ヒラギノ丸ゴ Pro W4" panose="020F0400000000000000" pitchFamily="34" charset="-128"/>
                <a:ea typeface="ヒラギノ丸ゴ Pro W4" panose="020F0400000000000000" pitchFamily="34"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ヒラギノ丸ゴ Pro W4" panose="020F0400000000000000" pitchFamily="34" charset="-128"/>
                <a:ea typeface="ヒラギノ丸ゴ Pro W4" panose="020F0400000000000000" pitchFamily="34"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ヒラギノ丸ゴ Pro W4" panose="020F0400000000000000" pitchFamily="34" charset="-128"/>
                <a:ea typeface="ヒラギノ丸ゴ Pro W4" panose="020F0400000000000000" pitchFamily="34"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ヒラギノ丸ゴ Pro W4" panose="020F0400000000000000" pitchFamily="34" charset="-128"/>
                <a:ea typeface="ヒラギノ丸ゴ Pro W4" panose="020F0400000000000000" pitchFamily="34"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ヒラギノ丸ゴ Pro W4" panose="020F0400000000000000" pitchFamily="34" charset="-128"/>
                <a:ea typeface="ヒラギノ丸ゴ Pro W4" panose="020F04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a:t>大蛇行時と非蛇行時の比が</a:t>
            </a:r>
          </a:p>
        </p:txBody>
      </p:sp>
      <p:sp>
        <p:nvSpPr>
          <p:cNvPr id="62" name="コンテンツ プレースホルダー 2">
            <a:extLst>
              <a:ext uri="{FF2B5EF4-FFF2-40B4-BE49-F238E27FC236}">
                <a16:creationId xmlns:a16="http://schemas.microsoft.com/office/drawing/2014/main" id="{D600C178-3480-4ACA-97F8-293DDA2509A0}"/>
              </a:ext>
            </a:extLst>
          </p:cNvPr>
          <p:cNvSpPr txBox="1">
            <a:spLocks/>
          </p:cNvSpPr>
          <p:nvPr/>
        </p:nvSpPr>
        <p:spPr>
          <a:xfrm>
            <a:off x="2703039" y="3653766"/>
            <a:ext cx="556097" cy="312468"/>
          </a:xfrm>
          <a:prstGeom prst="rect">
            <a:avLst/>
          </a:prstGeom>
        </p:spPr>
        <p:txBody>
          <a:bodyPr vert="horz" lIns="91440" tIns="45720" rIns="91440" bIns="4572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ヒラギノ丸ゴ Pro W4" panose="020F0400000000000000" pitchFamily="34" charset="-128"/>
                <a:ea typeface="ヒラギノ丸ゴ Pro W4" panose="020F0400000000000000" pitchFamily="34"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ヒラギノ丸ゴ Pro W4" panose="020F0400000000000000" pitchFamily="34" charset="-128"/>
                <a:ea typeface="ヒラギノ丸ゴ Pro W4" panose="020F0400000000000000" pitchFamily="34"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ヒラギノ丸ゴ Pro W4" panose="020F0400000000000000" pitchFamily="34" charset="-128"/>
                <a:ea typeface="ヒラギノ丸ゴ Pro W4" panose="020F0400000000000000" pitchFamily="34"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ヒラギノ丸ゴ Pro W4" panose="020F0400000000000000" pitchFamily="34" charset="-128"/>
                <a:ea typeface="ヒラギノ丸ゴ Pro W4" panose="020F0400000000000000" pitchFamily="34"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ヒラギノ丸ゴ Pro W4" panose="020F0400000000000000" pitchFamily="34" charset="-128"/>
                <a:ea typeface="ヒラギノ丸ゴ Pro W4" panose="020F04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a:t>と</a:t>
            </a:r>
          </a:p>
        </p:txBody>
      </p:sp>
      <p:sp>
        <p:nvSpPr>
          <p:cNvPr id="63" name="コンテンツ プレースホルダー 2">
            <a:extLst>
              <a:ext uri="{FF2B5EF4-FFF2-40B4-BE49-F238E27FC236}">
                <a16:creationId xmlns:a16="http://schemas.microsoft.com/office/drawing/2014/main" id="{FCA8A0FA-15FC-47FD-A1B2-29AB6A72073F}"/>
              </a:ext>
            </a:extLst>
          </p:cNvPr>
          <p:cNvSpPr txBox="1">
            <a:spLocks/>
          </p:cNvSpPr>
          <p:nvPr/>
        </p:nvSpPr>
        <p:spPr>
          <a:xfrm>
            <a:off x="6215038" y="3659512"/>
            <a:ext cx="1754258" cy="312468"/>
          </a:xfrm>
          <a:prstGeom prst="rect">
            <a:avLst/>
          </a:prstGeom>
        </p:spPr>
        <p:txBody>
          <a:bodyPr vert="horz" lIns="91440" tIns="45720" rIns="91440" bIns="4572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ヒラギノ丸ゴ Pro W4" panose="020F0400000000000000" pitchFamily="34" charset="-128"/>
                <a:ea typeface="ヒラギノ丸ゴ Pro W4" panose="020F0400000000000000" pitchFamily="34"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ヒラギノ丸ゴ Pro W4" panose="020F0400000000000000" pitchFamily="34" charset="-128"/>
                <a:ea typeface="ヒラギノ丸ゴ Pro W4" panose="020F0400000000000000" pitchFamily="34"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ヒラギノ丸ゴ Pro W4" panose="020F0400000000000000" pitchFamily="34" charset="-128"/>
                <a:ea typeface="ヒラギノ丸ゴ Pro W4" panose="020F0400000000000000" pitchFamily="34"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ヒラギノ丸ゴ Pro W4" panose="020F0400000000000000" pitchFamily="34" charset="-128"/>
                <a:ea typeface="ヒラギノ丸ゴ Pro W4" panose="020F0400000000000000" pitchFamily="34"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ヒラギノ丸ゴ Pro W4" panose="020F0400000000000000" pitchFamily="34" charset="-128"/>
                <a:ea typeface="ヒラギノ丸ゴ Pro W4" panose="020F04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a:t>で一致しない</a:t>
            </a:r>
          </a:p>
        </p:txBody>
      </p:sp>
      <p:sp>
        <p:nvSpPr>
          <p:cNvPr id="64" name="吹き出し: 円形 63">
            <a:extLst>
              <a:ext uri="{FF2B5EF4-FFF2-40B4-BE49-F238E27FC236}">
                <a16:creationId xmlns:a16="http://schemas.microsoft.com/office/drawing/2014/main" id="{88AEE6A2-4CE6-4435-9B19-5D6F4014EBF4}"/>
              </a:ext>
            </a:extLst>
          </p:cNvPr>
          <p:cNvSpPr/>
          <p:nvPr/>
        </p:nvSpPr>
        <p:spPr>
          <a:xfrm>
            <a:off x="6043358" y="2438682"/>
            <a:ext cx="2386327" cy="963194"/>
          </a:xfrm>
          <a:prstGeom prst="wedgeEllipseCallout">
            <a:avLst>
              <a:gd name="adj1" fmla="val -2946"/>
              <a:gd name="adj2" fmla="val 73324"/>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5" name="コンテンツ プレースホルダー 2">
            <a:extLst>
              <a:ext uri="{FF2B5EF4-FFF2-40B4-BE49-F238E27FC236}">
                <a16:creationId xmlns:a16="http://schemas.microsoft.com/office/drawing/2014/main" id="{74A1981C-C176-4C74-A493-712BAD8CD006}"/>
              </a:ext>
            </a:extLst>
          </p:cNvPr>
          <p:cNvSpPr txBox="1">
            <a:spLocks/>
          </p:cNvSpPr>
          <p:nvPr/>
        </p:nvSpPr>
        <p:spPr>
          <a:xfrm>
            <a:off x="6245118" y="2716151"/>
            <a:ext cx="2405119" cy="40825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ヒラギノ丸ゴ Pro W4" panose="020F0400000000000000" pitchFamily="34" charset="-128"/>
                <a:ea typeface="ヒラギノ丸ゴ Pro W4" panose="020F0400000000000000" pitchFamily="34"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ヒラギノ丸ゴ Pro W4" panose="020F0400000000000000" pitchFamily="34" charset="-128"/>
                <a:ea typeface="ヒラギノ丸ゴ Pro W4" panose="020F0400000000000000" pitchFamily="34"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ヒラギノ丸ゴ Pro W4" panose="020F0400000000000000" pitchFamily="34" charset="-128"/>
                <a:ea typeface="ヒラギノ丸ゴ Pro W4" panose="020F0400000000000000" pitchFamily="34"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ヒラギノ丸ゴ Pro W4" panose="020F0400000000000000" pitchFamily="34" charset="-128"/>
                <a:ea typeface="ヒラギノ丸ゴ Pro W4" panose="020F0400000000000000" pitchFamily="34"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ヒラギノ丸ゴ Pro W4" panose="020F0400000000000000" pitchFamily="34" charset="-128"/>
                <a:ea typeface="ヒラギノ丸ゴ Pro W4" panose="020F04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400"/>
              <a:t>陸上と異なる</a:t>
            </a:r>
            <a:endParaRPr lang="en-US" altLang="ja-JP" sz="2400"/>
          </a:p>
          <a:p>
            <a:pPr marL="0" indent="0">
              <a:buFont typeface="Arial" panose="020B0604020202020204" pitchFamily="34" charset="0"/>
              <a:buNone/>
            </a:pPr>
            <a:endParaRPr lang="en-US" altLang="ja-JP" sz="2400"/>
          </a:p>
          <a:p>
            <a:pPr marL="0" indent="0">
              <a:buFont typeface="Arial" panose="020B0604020202020204" pitchFamily="34" charset="0"/>
              <a:buNone/>
            </a:pPr>
            <a:endParaRPr lang="ja-JP" altLang="en-US" sz="2400"/>
          </a:p>
        </p:txBody>
      </p:sp>
      <p:sp>
        <p:nvSpPr>
          <p:cNvPr id="66" name="コンテンツ プレースホルダー 2">
            <a:extLst>
              <a:ext uri="{FF2B5EF4-FFF2-40B4-BE49-F238E27FC236}">
                <a16:creationId xmlns:a16="http://schemas.microsoft.com/office/drawing/2014/main" id="{0E6C29B0-3244-4CB1-9746-305E77C7C9BD}"/>
              </a:ext>
            </a:extLst>
          </p:cNvPr>
          <p:cNvSpPr txBox="1">
            <a:spLocks/>
          </p:cNvSpPr>
          <p:nvPr/>
        </p:nvSpPr>
        <p:spPr>
          <a:xfrm>
            <a:off x="6074000" y="3914046"/>
            <a:ext cx="2386327" cy="33822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ヒラギノ丸ゴ Pro W4" panose="020F0400000000000000" pitchFamily="34" charset="-128"/>
                <a:ea typeface="ヒラギノ丸ゴ Pro W4" panose="020F0400000000000000" pitchFamily="34"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ヒラギノ丸ゴ Pro W4" panose="020F0400000000000000" pitchFamily="34" charset="-128"/>
                <a:ea typeface="ヒラギノ丸ゴ Pro W4" panose="020F0400000000000000" pitchFamily="34"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ヒラギノ丸ゴ Pro W4" panose="020F0400000000000000" pitchFamily="34" charset="-128"/>
                <a:ea typeface="ヒラギノ丸ゴ Pro W4" panose="020F0400000000000000" pitchFamily="34"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ヒラギノ丸ゴ Pro W4" panose="020F0400000000000000" pitchFamily="34" charset="-128"/>
                <a:ea typeface="ヒラギノ丸ゴ Pro W4" panose="020F0400000000000000" pitchFamily="34"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ヒラギノ丸ゴ Pro W4" panose="020F0400000000000000" pitchFamily="34" charset="-128"/>
                <a:ea typeface="ヒラギノ丸ゴ Pro W4" panose="020F04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endParaRPr lang="en-US" altLang="ja-JP" sz="2000"/>
          </a:p>
          <a:p>
            <a:pPr marL="0" indent="0">
              <a:buFont typeface="Arial" panose="020B0604020202020204" pitchFamily="34" charset="0"/>
              <a:buNone/>
            </a:pPr>
            <a:endParaRPr lang="ja-JP" altLang="en-US" sz="2000"/>
          </a:p>
        </p:txBody>
      </p:sp>
      <p:sp>
        <p:nvSpPr>
          <p:cNvPr id="67" name="爆発: 8 pt 66">
            <a:extLst>
              <a:ext uri="{FF2B5EF4-FFF2-40B4-BE49-F238E27FC236}">
                <a16:creationId xmlns:a16="http://schemas.microsoft.com/office/drawing/2014/main" id="{F2764642-941B-4E4D-8638-39BB1F1A19B6}"/>
              </a:ext>
            </a:extLst>
          </p:cNvPr>
          <p:cNvSpPr/>
          <p:nvPr/>
        </p:nvSpPr>
        <p:spPr>
          <a:xfrm>
            <a:off x="1751984" y="4166219"/>
            <a:ext cx="1328557" cy="1001459"/>
          </a:xfrm>
          <a:prstGeom prst="irregularSeal1">
            <a:avLst/>
          </a:prstGeom>
          <a:solidFill>
            <a:srgbClr val="F9CB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9" name="コンテンツ プレースホルダー 2">
            <a:extLst>
              <a:ext uri="{FF2B5EF4-FFF2-40B4-BE49-F238E27FC236}">
                <a16:creationId xmlns:a16="http://schemas.microsoft.com/office/drawing/2014/main" id="{E9EBE6FE-42AF-4F92-949C-1D900B8B0804}"/>
              </a:ext>
            </a:extLst>
          </p:cNvPr>
          <p:cNvSpPr txBox="1">
            <a:spLocks/>
          </p:cNvSpPr>
          <p:nvPr/>
        </p:nvSpPr>
        <p:spPr>
          <a:xfrm>
            <a:off x="2008259" y="4523131"/>
            <a:ext cx="816005" cy="380220"/>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ヒラギノ丸ゴ Pro W4" panose="020F0400000000000000" pitchFamily="34" charset="-128"/>
                <a:ea typeface="ヒラギノ丸ゴ Pro W4" panose="020F0400000000000000" pitchFamily="34"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ヒラギノ丸ゴ Pro W4" panose="020F0400000000000000" pitchFamily="34" charset="-128"/>
                <a:ea typeface="ヒラギノ丸ゴ Pro W4" panose="020F0400000000000000" pitchFamily="34"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ヒラギノ丸ゴ Pro W4" panose="020F0400000000000000" pitchFamily="34" charset="-128"/>
                <a:ea typeface="ヒラギノ丸ゴ Pro W4" panose="020F0400000000000000" pitchFamily="34"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ヒラギノ丸ゴ Pro W4" panose="020F0400000000000000" pitchFamily="34" charset="-128"/>
                <a:ea typeface="ヒラギノ丸ゴ Pro W4" panose="020F0400000000000000" pitchFamily="34"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ヒラギノ丸ゴ Pro W4" panose="020F0400000000000000" pitchFamily="34" charset="-128"/>
                <a:ea typeface="ヒラギノ丸ゴ Pro W4" panose="020F04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a:t>重要</a:t>
            </a:r>
          </a:p>
        </p:txBody>
      </p:sp>
      <p:sp>
        <p:nvSpPr>
          <p:cNvPr id="30" name="コンテンツ プレースホルダー 2">
            <a:extLst>
              <a:ext uri="{FF2B5EF4-FFF2-40B4-BE49-F238E27FC236}">
                <a16:creationId xmlns:a16="http://schemas.microsoft.com/office/drawing/2014/main" id="{680B821F-FCA2-409F-BB76-5C86625BC55D}"/>
              </a:ext>
            </a:extLst>
          </p:cNvPr>
          <p:cNvSpPr txBox="1">
            <a:spLocks/>
          </p:cNvSpPr>
          <p:nvPr/>
        </p:nvSpPr>
        <p:spPr>
          <a:xfrm>
            <a:off x="831344" y="2703216"/>
            <a:ext cx="4922860" cy="47170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ヒラギノ丸ゴ Pro W4" panose="020F0400000000000000" pitchFamily="34" charset="-128"/>
                <a:ea typeface="ヒラギノ丸ゴ Pro W4" panose="020F0400000000000000" pitchFamily="34"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ヒラギノ丸ゴ Pro W4" panose="020F0400000000000000" pitchFamily="34" charset="-128"/>
                <a:ea typeface="ヒラギノ丸ゴ Pro W4" panose="020F0400000000000000" pitchFamily="34"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ヒラギノ丸ゴ Pro W4" panose="020F0400000000000000" pitchFamily="34" charset="-128"/>
                <a:ea typeface="ヒラギノ丸ゴ Pro W4" panose="020F0400000000000000" pitchFamily="34"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ヒラギノ丸ゴ Pro W4" panose="020F0400000000000000" pitchFamily="34" charset="-128"/>
                <a:ea typeface="ヒラギノ丸ゴ Pro W4" panose="020F0400000000000000" pitchFamily="34"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ヒラギノ丸ゴ Pro W4" panose="020F0400000000000000" pitchFamily="34" charset="-128"/>
                <a:ea typeface="ヒラギノ丸ゴ Pro W4" panose="020F04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400">
                <a:solidFill>
                  <a:srgbClr val="FF0000"/>
                </a:solidFill>
              </a:rPr>
              <a:t>暖水塊</a:t>
            </a:r>
            <a:r>
              <a:rPr lang="ja-JP" altLang="en-US" sz="2400"/>
              <a:t>と</a:t>
            </a:r>
            <a:r>
              <a:rPr lang="ja-JP" altLang="en-US" sz="2400">
                <a:solidFill>
                  <a:schemeClr val="accent2"/>
                </a:solidFill>
              </a:rPr>
              <a:t>冷水塊</a:t>
            </a:r>
            <a:r>
              <a:rPr lang="ja-JP" altLang="en-US" sz="2400"/>
              <a:t>では</a:t>
            </a:r>
            <a:endParaRPr lang="en-US" altLang="ja-JP" sz="2400"/>
          </a:p>
          <a:p>
            <a:pPr marL="0" indent="0">
              <a:buFont typeface="Arial" panose="020B0604020202020204" pitchFamily="34" charset="0"/>
              <a:buNone/>
            </a:pPr>
            <a:endParaRPr lang="en-US" altLang="ja-JP" sz="2400"/>
          </a:p>
          <a:p>
            <a:pPr marL="0" indent="0">
              <a:buFont typeface="Arial" panose="020B0604020202020204" pitchFamily="34" charset="0"/>
              <a:buNone/>
            </a:pPr>
            <a:endParaRPr lang="ja-JP" altLang="en-US" sz="2400"/>
          </a:p>
        </p:txBody>
      </p:sp>
    </p:spTree>
    <p:extLst>
      <p:ext uri="{BB962C8B-B14F-4D97-AF65-F5344CB8AC3E}">
        <p14:creationId xmlns:p14="http://schemas.microsoft.com/office/powerpoint/2010/main" val="128546158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ADE87F7-5A8D-4C81-A218-B60D11595C39}"/>
              </a:ext>
            </a:extLst>
          </p:cNvPr>
          <p:cNvSpPr>
            <a:spLocks noGrp="1"/>
          </p:cNvSpPr>
          <p:nvPr>
            <p:ph type="title"/>
          </p:nvPr>
        </p:nvSpPr>
        <p:spPr/>
        <p:txBody>
          <a:bodyPr>
            <a:normAutofit/>
          </a:bodyPr>
          <a:lstStyle/>
          <a:p>
            <a:r>
              <a:rPr kumimoji="1" lang="ja-JP" altLang="en-US"/>
              <a:t>参考引用文献</a:t>
            </a:r>
          </a:p>
        </p:txBody>
      </p:sp>
      <p:sp>
        <p:nvSpPr>
          <p:cNvPr id="3" name="コンテンツ プレースホルダー 2">
            <a:extLst>
              <a:ext uri="{FF2B5EF4-FFF2-40B4-BE49-F238E27FC236}">
                <a16:creationId xmlns:a16="http://schemas.microsoft.com/office/drawing/2014/main" id="{7D77B799-065B-4790-96FE-27BEDC5F690D}"/>
              </a:ext>
            </a:extLst>
          </p:cNvPr>
          <p:cNvSpPr>
            <a:spLocks noGrp="1"/>
          </p:cNvSpPr>
          <p:nvPr>
            <p:ph idx="1"/>
          </p:nvPr>
        </p:nvSpPr>
        <p:spPr>
          <a:xfrm>
            <a:off x="187779" y="829734"/>
            <a:ext cx="8890906" cy="4766734"/>
          </a:xfrm>
        </p:spPr>
        <p:txBody>
          <a:bodyPr>
            <a:noAutofit/>
          </a:bodyPr>
          <a:lstStyle/>
          <a:p>
            <a:pPr marL="0" indent="0">
              <a:buNone/>
            </a:pPr>
            <a:r>
              <a:rPr lang="ja-JP" altLang="en-US" sz="1400"/>
              <a:t>・株式会社フランクリン・ジャパン</a:t>
            </a:r>
            <a:r>
              <a:rPr lang="en-US" altLang="ja-JP" sz="1400"/>
              <a:t>JLDN</a:t>
            </a:r>
            <a:r>
              <a:rPr lang="ja-JP" altLang="en-US" sz="1400"/>
              <a:t>全国雷観測ネットワーク（</a:t>
            </a:r>
            <a:r>
              <a:rPr lang="en-US" altLang="ja-JP" sz="1400"/>
              <a:t>https://www.franklinjapan.jp/</a:t>
            </a:r>
            <a:r>
              <a:rPr lang="ja-JP" altLang="en-US" sz="1400"/>
              <a:t>）</a:t>
            </a:r>
            <a:endParaRPr kumimoji="1" lang="en-US" altLang="ja-JP" sz="1400"/>
          </a:p>
          <a:p>
            <a:pPr marL="0" indent="0">
              <a:buNone/>
            </a:pPr>
            <a:r>
              <a:rPr lang="ja-JP" altLang="en-US" sz="1400"/>
              <a:t>・新学術領域研究「変わりゆく気候系における中緯度大気海洋相互作用</a:t>
            </a:r>
            <a:r>
              <a:rPr lang="en-US" altLang="ja-JP" sz="1400"/>
              <a:t>hotspot</a:t>
            </a:r>
            <a:r>
              <a:rPr lang="ja-JP" altLang="en-US" sz="1400"/>
              <a:t>」</a:t>
            </a:r>
            <a:r>
              <a:rPr lang="en-US" altLang="ja-JP" sz="1400"/>
              <a:t>HP</a:t>
            </a:r>
          </a:p>
          <a:p>
            <a:pPr marL="0" indent="0">
              <a:buNone/>
            </a:pPr>
            <a:r>
              <a:rPr lang="ja-JP" altLang="en-US" sz="1400"/>
              <a:t>　（</a:t>
            </a:r>
            <a:r>
              <a:rPr lang="en-US" altLang="ja-JP" sz="1400"/>
              <a:t>http://www.jamstec.go.jp/apl/hotspot2/index.html</a:t>
            </a:r>
            <a:r>
              <a:rPr lang="ja-JP" altLang="en-US" sz="1400"/>
              <a:t>）</a:t>
            </a:r>
            <a:endParaRPr lang="en-US" altLang="ja-JP" sz="1400"/>
          </a:p>
          <a:p>
            <a:pPr marL="0" indent="0">
              <a:buNone/>
            </a:pPr>
            <a:r>
              <a:rPr kumimoji="1" lang="ja-JP" altLang="en-US" sz="1400"/>
              <a:t>・気象庁ＨＰ（</a:t>
            </a:r>
            <a:r>
              <a:rPr kumimoji="1" lang="en-US" altLang="ja-JP" sz="1400"/>
              <a:t>http://www.jma.go.jp/jma/index.html</a:t>
            </a:r>
            <a:r>
              <a:rPr kumimoji="1" lang="ja-JP" altLang="en-US" sz="1400"/>
              <a:t>）</a:t>
            </a:r>
            <a:endParaRPr lang="en-US" altLang="ja-JP" sz="1400"/>
          </a:p>
          <a:p>
            <a:pPr marL="0" indent="0">
              <a:buNone/>
            </a:pPr>
            <a:r>
              <a:rPr kumimoji="1" lang="ja-JP" altLang="en-US" sz="1400"/>
              <a:t>・</a:t>
            </a:r>
            <a:r>
              <a:rPr kumimoji="1" lang="en-US" altLang="ja-JP" sz="1400"/>
              <a:t>Preliminary Study on Features of Lightning Discharge around Japan Using World Wide Lightning   Location Network Data</a:t>
            </a:r>
            <a:r>
              <a:rPr kumimoji="1" lang="ja-JP" altLang="en-US" sz="1400"/>
              <a:t>　　　　　　　</a:t>
            </a:r>
            <a:endParaRPr kumimoji="1" lang="en-US" altLang="ja-JP" sz="1400"/>
          </a:p>
          <a:p>
            <a:pPr marL="0" indent="0">
              <a:buNone/>
            </a:pPr>
            <a:r>
              <a:rPr kumimoji="1" lang="ja-JP" altLang="en-US" sz="1400"/>
              <a:t>　（</a:t>
            </a:r>
            <a:r>
              <a:rPr kumimoji="1" lang="en-US" altLang="ja-JP" sz="1400"/>
              <a:t>Hiroyuki Iwasaki </a:t>
            </a:r>
            <a:r>
              <a:rPr kumimoji="1" lang="ja-JP" altLang="en-US" sz="1400"/>
              <a:t>（</a:t>
            </a:r>
            <a:r>
              <a:rPr kumimoji="1" lang="en-US" altLang="ja-JP" sz="1400"/>
              <a:t>2014</a:t>
            </a:r>
            <a:r>
              <a:rPr kumimoji="1" lang="ja-JP" altLang="en-US" sz="1400"/>
              <a:t>））</a:t>
            </a:r>
            <a:endParaRPr kumimoji="1" lang="en-US" altLang="ja-JP" sz="1400"/>
          </a:p>
          <a:p>
            <a:pPr marL="0" indent="0">
              <a:buNone/>
            </a:pPr>
            <a:r>
              <a:rPr kumimoji="1" lang="ja-JP" altLang="en-US" sz="1400"/>
              <a:t>・</a:t>
            </a:r>
            <a:r>
              <a:rPr kumimoji="1" lang="en-US" altLang="ja-JP" sz="1400"/>
              <a:t>Atmospheric</a:t>
            </a:r>
            <a:r>
              <a:rPr lang="ja-JP" altLang="en-US" sz="1400"/>
              <a:t> </a:t>
            </a:r>
            <a:r>
              <a:rPr kumimoji="1" lang="en-US" altLang="ja-JP" sz="1400"/>
              <a:t>effects of the Kuroshio large meander during</a:t>
            </a:r>
          </a:p>
          <a:p>
            <a:pPr marL="0" indent="0">
              <a:buNone/>
            </a:pPr>
            <a:r>
              <a:rPr lang="ja-JP" altLang="en-US" sz="1400">
                <a:solidFill>
                  <a:prstClr val="black"/>
                </a:solidFill>
                <a:latin typeface="ヒラギノ丸ゴ Pro W4" panose="020F0400000000000000" pitchFamily="34" charset="-128"/>
                <a:ea typeface="ヒラギノ丸ゴ Pro W4" panose="020F0400000000000000" pitchFamily="34" charset="-128"/>
              </a:rPr>
              <a:t>　（</a:t>
            </a:r>
            <a:r>
              <a:rPr lang="en-US" altLang="ja-JP" sz="1400">
                <a:solidFill>
                  <a:prstClr val="black"/>
                </a:solidFill>
                <a:latin typeface="ヒラギノ丸ゴ Pro W4" panose="020F0400000000000000" pitchFamily="34" charset="-128"/>
                <a:ea typeface="ヒラギノ丸ゴ Pro W4" panose="020F0400000000000000" pitchFamily="34" charset="-128"/>
              </a:rPr>
              <a:t>Xu et</a:t>
            </a:r>
            <a:r>
              <a:rPr lang="ja-JP" altLang="en-US" sz="1400">
                <a:solidFill>
                  <a:prstClr val="black"/>
                </a:solidFill>
                <a:latin typeface="ヒラギノ丸ゴ Pro W4" panose="020F0400000000000000" pitchFamily="34" charset="-128"/>
                <a:ea typeface="ヒラギノ丸ゴ Pro W4" panose="020F0400000000000000" pitchFamily="34" charset="-128"/>
              </a:rPr>
              <a:t> </a:t>
            </a:r>
            <a:r>
              <a:rPr lang="en-US" altLang="ja-JP" sz="1400">
                <a:solidFill>
                  <a:prstClr val="black"/>
                </a:solidFill>
                <a:latin typeface="ヒラギノ丸ゴ Pro W4" panose="020F0400000000000000" pitchFamily="34" charset="-128"/>
                <a:ea typeface="ヒラギノ丸ゴ Pro W4" panose="020F0400000000000000" pitchFamily="34" charset="-128"/>
              </a:rPr>
              <a:t>al.</a:t>
            </a:r>
            <a:r>
              <a:rPr lang="ja-JP" altLang="en-US" sz="1400">
                <a:solidFill>
                  <a:prstClr val="black"/>
                </a:solidFill>
                <a:latin typeface="ヒラギノ丸ゴ Pro W4" panose="020F0400000000000000" pitchFamily="34" charset="-128"/>
                <a:ea typeface="ヒラギノ丸ゴ Pro W4" panose="020F0400000000000000" pitchFamily="34" charset="-128"/>
              </a:rPr>
              <a:t>（</a:t>
            </a:r>
            <a:r>
              <a:rPr lang="en-US" altLang="ja-JP" sz="1400">
                <a:solidFill>
                  <a:prstClr val="black"/>
                </a:solidFill>
                <a:latin typeface="ヒラギノ丸ゴ Pro W4" panose="020F0400000000000000" pitchFamily="34" charset="-128"/>
                <a:ea typeface="ヒラギノ丸ゴ Pro W4" panose="020F0400000000000000" pitchFamily="34" charset="-128"/>
              </a:rPr>
              <a:t>2010</a:t>
            </a:r>
            <a:r>
              <a:rPr lang="ja-JP" altLang="en-US" sz="1400">
                <a:solidFill>
                  <a:prstClr val="black"/>
                </a:solidFill>
                <a:latin typeface="ヒラギノ丸ゴ Pro W4" panose="020F0400000000000000" pitchFamily="34" charset="-128"/>
                <a:ea typeface="ヒラギノ丸ゴ Pro W4" panose="020F0400000000000000" pitchFamily="34" charset="-128"/>
              </a:rPr>
              <a:t>））</a:t>
            </a:r>
            <a:endParaRPr lang="en-US" altLang="ja-JP" sz="1400">
              <a:solidFill>
                <a:prstClr val="black"/>
              </a:solidFill>
              <a:latin typeface="ヒラギノ丸ゴ Pro W4" panose="020F0400000000000000" pitchFamily="34" charset="-128"/>
              <a:ea typeface="ヒラギノ丸ゴ Pro W4" panose="020F0400000000000000" pitchFamily="34" charset="-128"/>
            </a:endParaRPr>
          </a:p>
          <a:p>
            <a:pPr marL="0" indent="0">
              <a:buNone/>
            </a:pPr>
            <a:r>
              <a:rPr lang="ja-JP" altLang="en-US" sz="1400">
                <a:solidFill>
                  <a:prstClr val="black"/>
                </a:solidFill>
                <a:latin typeface="ヒラギノ丸ゴ Pro W4" panose="020F0400000000000000" pitchFamily="34" charset="-128"/>
                <a:ea typeface="ヒラギノ丸ゴ Pro W4" panose="020F0400000000000000" pitchFamily="34" charset="-128"/>
              </a:rPr>
              <a:t>・</a:t>
            </a:r>
            <a:r>
              <a:rPr lang="en-US" altLang="ja-JP" sz="1400">
                <a:solidFill>
                  <a:prstClr val="black"/>
                </a:solidFill>
                <a:latin typeface="ヒラギノ丸ゴ Pro W4" panose="020F0400000000000000" pitchFamily="34" charset="-128"/>
                <a:ea typeface="ヒラギノ丸ゴ Pro W4" panose="020F0400000000000000" pitchFamily="34" charset="-128"/>
              </a:rPr>
              <a:t>Response of storm tracks to bimodal Kuroshio path</a:t>
            </a:r>
            <a:r>
              <a:rPr lang="ja-JP" altLang="en-US" sz="1400">
                <a:solidFill>
                  <a:prstClr val="black"/>
                </a:solidFill>
              </a:rPr>
              <a:t> </a:t>
            </a:r>
            <a:r>
              <a:rPr lang="en-US" altLang="ja-JP" sz="1400">
                <a:solidFill>
                  <a:prstClr val="black"/>
                </a:solidFill>
                <a:latin typeface="ヒラギノ丸ゴ Pro W4" panose="020F0400000000000000" pitchFamily="34" charset="-128"/>
                <a:ea typeface="ヒラギノ丸ゴ Pro W4" panose="020F0400000000000000" pitchFamily="34" charset="-128"/>
              </a:rPr>
              <a:t>states south of Japan</a:t>
            </a:r>
          </a:p>
          <a:p>
            <a:pPr marL="0" indent="0">
              <a:buNone/>
            </a:pPr>
            <a:r>
              <a:rPr lang="ja-JP" altLang="en-US" sz="1400">
                <a:solidFill>
                  <a:prstClr val="black"/>
                </a:solidFill>
                <a:latin typeface="ヒラギノ丸ゴ Pro W4" panose="020F0400000000000000" pitchFamily="34" charset="-128"/>
                <a:ea typeface="ヒラギノ丸ゴ Pro W4" panose="020F0400000000000000" pitchFamily="34" charset="-128"/>
              </a:rPr>
              <a:t>　（</a:t>
            </a:r>
            <a:r>
              <a:rPr lang="en-US" altLang="ja-JP" sz="1400" err="1">
                <a:solidFill>
                  <a:prstClr val="black"/>
                </a:solidFill>
                <a:latin typeface="ヒラギノ丸ゴ Pro W4" panose="020F0400000000000000" pitchFamily="34" charset="-128"/>
                <a:ea typeface="ヒラギノ丸ゴ Pro W4" panose="020F0400000000000000" pitchFamily="34" charset="-128"/>
              </a:rPr>
              <a:t>Namamura</a:t>
            </a:r>
            <a:r>
              <a:rPr lang="en-US" altLang="ja-JP" sz="1400">
                <a:solidFill>
                  <a:prstClr val="black"/>
                </a:solidFill>
                <a:latin typeface="ヒラギノ丸ゴ Pro W4" panose="020F0400000000000000" pitchFamily="34" charset="-128"/>
                <a:ea typeface="ヒラギノ丸ゴ Pro W4" panose="020F0400000000000000" pitchFamily="34" charset="-128"/>
              </a:rPr>
              <a:t> et al.</a:t>
            </a:r>
            <a:r>
              <a:rPr lang="ja-JP" altLang="en-US" sz="1400">
                <a:solidFill>
                  <a:prstClr val="black"/>
                </a:solidFill>
                <a:latin typeface="ヒラギノ丸ゴ Pro W4" panose="020F0400000000000000" pitchFamily="34" charset="-128"/>
                <a:ea typeface="ヒラギノ丸ゴ Pro W4" panose="020F0400000000000000" pitchFamily="34" charset="-128"/>
              </a:rPr>
              <a:t>（</a:t>
            </a:r>
            <a:r>
              <a:rPr lang="en-US" altLang="ja-JP" sz="1400">
                <a:solidFill>
                  <a:prstClr val="black"/>
                </a:solidFill>
                <a:latin typeface="ヒラギノ丸ゴ Pro W4" panose="020F0400000000000000" pitchFamily="34" charset="-128"/>
                <a:ea typeface="ヒラギノ丸ゴ Pro W4" panose="020F0400000000000000" pitchFamily="34" charset="-128"/>
              </a:rPr>
              <a:t>2012</a:t>
            </a:r>
            <a:r>
              <a:rPr lang="ja-JP" altLang="en-US" sz="1400">
                <a:solidFill>
                  <a:prstClr val="black"/>
                </a:solidFill>
                <a:latin typeface="ヒラギノ丸ゴ Pro W4" panose="020F0400000000000000" pitchFamily="34" charset="-128"/>
                <a:ea typeface="ヒラギノ丸ゴ Pro W4" panose="020F0400000000000000" pitchFamily="34" charset="-128"/>
              </a:rPr>
              <a:t>））</a:t>
            </a:r>
            <a:endParaRPr lang="en-US" altLang="ja-JP" sz="1400">
              <a:solidFill>
                <a:prstClr val="black"/>
              </a:solidFill>
              <a:latin typeface="ヒラギノ丸ゴ Pro W4" panose="020F0400000000000000" pitchFamily="34" charset="-128"/>
              <a:ea typeface="ヒラギノ丸ゴ Pro W4" panose="020F0400000000000000" pitchFamily="34" charset="-128"/>
            </a:endParaRPr>
          </a:p>
          <a:p>
            <a:pPr marL="0" indent="0">
              <a:buNone/>
            </a:pPr>
            <a:r>
              <a:rPr lang="ja-JP" altLang="en-US" sz="1400">
                <a:solidFill>
                  <a:prstClr val="black"/>
                </a:solidFill>
                <a:latin typeface="ヒラギノ丸ゴ Pro W4" panose="020F0400000000000000" pitchFamily="34" charset="-128"/>
                <a:ea typeface="ヒラギノ丸ゴ Pro W4" panose="020F0400000000000000" pitchFamily="34" charset="-128"/>
              </a:rPr>
              <a:t>・</a:t>
            </a:r>
            <a:r>
              <a:rPr lang="en-US" altLang="ja-JP" sz="1400">
                <a:solidFill>
                  <a:prstClr val="black"/>
                </a:solidFill>
                <a:latin typeface="ヒラギノ丸ゴ Pro W4" panose="020F0400000000000000" pitchFamily="34" charset="-128"/>
                <a:ea typeface="ヒラギノ丸ゴ Pro W4" panose="020F0400000000000000" pitchFamily="34" charset="-128"/>
              </a:rPr>
              <a:t>Nonaka, M., and S. P. </a:t>
            </a:r>
            <a:r>
              <a:rPr lang="en-US" altLang="ja-JP" sz="1400" err="1">
                <a:solidFill>
                  <a:prstClr val="black"/>
                </a:solidFill>
                <a:latin typeface="ヒラギノ丸ゴ Pro W4" panose="020F0400000000000000" pitchFamily="34" charset="-128"/>
                <a:ea typeface="ヒラギノ丸ゴ Pro W4" panose="020F0400000000000000" pitchFamily="34" charset="-128"/>
              </a:rPr>
              <a:t>Xie</a:t>
            </a:r>
            <a:r>
              <a:rPr lang="en-US" altLang="ja-JP" sz="1400">
                <a:solidFill>
                  <a:prstClr val="black"/>
                </a:solidFill>
                <a:latin typeface="ヒラギノ丸ゴ Pro W4" panose="020F0400000000000000" pitchFamily="34" charset="-128"/>
                <a:ea typeface="ヒラギノ丸ゴ Pro W4" panose="020F0400000000000000" pitchFamily="34" charset="-128"/>
              </a:rPr>
              <a:t>, 2003: Covariations of sea surface temperature and wind over the Kuroshio and its</a:t>
            </a:r>
            <a:r>
              <a:rPr lang="ja-JP" altLang="en-US" sz="1400">
                <a:solidFill>
                  <a:prstClr val="black"/>
                </a:solidFill>
              </a:rPr>
              <a:t> </a:t>
            </a:r>
            <a:r>
              <a:rPr lang="en-US" altLang="ja-JP" sz="1400">
                <a:solidFill>
                  <a:prstClr val="black"/>
                </a:solidFill>
                <a:latin typeface="ヒラギノ丸ゴ Pro W4" panose="020F0400000000000000" pitchFamily="34" charset="-128"/>
                <a:ea typeface="ヒラギノ丸ゴ Pro W4" panose="020F0400000000000000" pitchFamily="34" charset="-128"/>
              </a:rPr>
              <a:t>extension: </a:t>
            </a:r>
          </a:p>
          <a:p>
            <a:pPr marL="0" indent="0">
              <a:buNone/>
            </a:pPr>
            <a:r>
              <a:rPr lang="en-US" altLang="ja-JP" sz="1400">
                <a:solidFill>
                  <a:prstClr val="black"/>
                </a:solidFill>
              </a:rPr>
              <a:t>   </a:t>
            </a:r>
            <a:r>
              <a:rPr lang="en-US" altLang="ja-JP" sz="1400">
                <a:solidFill>
                  <a:prstClr val="black"/>
                </a:solidFill>
                <a:latin typeface="ヒラギノ丸ゴ Pro W4" panose="020F0400000000000000" pitchFamily="34" charset="-128"/>
                <a:ea typeface="ヒラギノ丸ゴ Pro W4" panose="020F0400000000000000" pitchFamily="34" charset="-128"/>
              </a:rPr>
              <a:t>Evidence for ocean-to-atmosphere feedback</a:t>
            </a:r>
          </a:p>
          <a:p>
            <a:pPr marL="0" indent="0">
              <a:buNone/>
            </a:pPr>
            <a:r>
              <a:rPr lang="ja-JP" altLang="en-US" sz="1400">
                <a:solidFill>
                  <a:prstClr val="black"/>
                </a:solidFill>
                <a:latin typeface="ヒラギノ丸ゴ Pro W4" panose="020F0400000000000000" pitchFamily="34" charset="-128"/>
                <a:ea typeface="ヒラギノ丸ゴ Pro W4" panose="020F0400000000000000" pitchFamily="34" charset="-128"/>
              </a:rPr>
              <a:t>　（</a:t>
            </a:r>
            <a:r>
              <a:rPr lang="en-US" altLang="ja-JP" sz="1400">
                <a:solidFill>
                  <a:prstClr val="black"/>
                </a:solidFill>
                <a:latin typeface="ヒラギノ丸ゴ Pro W4" panose="020F0400000000000000" pitchFamily="34" charset="-128"/>
                <a:ea typeface="ヒラギノ丸ゴ Pro W4" panose="020F0400000000000000" pitchFamily="34" charset="-128"/>
              </a:rPr>
              <a:t>Nonaka et al.</a:t>
            </a:r>
            <a:r>
              <a:rPr lang="ja-JP" altLang="en-US" sz="1400">
                <a:solidFill>
                  <a:prstClr val="black"/>
                </a:solidFill>
                <a:latin typeface="ヒラギノ丸ゴ Pro W4" panose="020F0400000000000000" pitchFamily="34" charset="-128"/>
                <a:ea typeface="ヒラギノ丸ゴ Pro W4" panose="020F0400000000000000" pitchFamily="34" charset="-128"/>
              </a:rPr>
              <a:t>（</a:t>
            </a:r>
            <a:r>
              <a:rPr lang="en-US" altLang="ja-JP" sz="1400">
                <a:solidFill>
                  <a:prstClr val="black"/>
                </a:solidFill>
                <a:latin typeface="ヒラギノ丸ゴ Pro W4" panose="020F0400000000000000" pitchFamily="34" charset="-128"/>
                <a:ea typeface="ヒラギノ丸ゴ Pro W4" panose="020F0400000000000000" pitchFamily="34" charset="-128"/>
              </a:rPr>
              <a:t>2003</a:t>
            </a:r>
            <a:r>
              <a:rPr lang="ja-JP" altLang="en-US" sz="1400">
                <a:solidFill>
                  <a:prstClr val="black"/>
                </a:solidFill>
                <a:latin typeface="ヒラギノ丸ゴ Pro W4" panose="020F0400000000000000" pitchFamily="34" charset="-128"/>
                <a:ea typeface="ヒラギノ丸ゴ Pro W4" panose="020F0400000000000000" pitchFamily="34" charset="-128"/>
              </a:rPr>
              <a:t>））</a:t>
            </a:r>
          </a:p>
          <a:p>
            <a:pPr marL="0" indent="0">
              <a:buNone/>
            </a:pPr>
            <a:r>
              <a:rPr lang="ja-JP" altLang="en-US" sz="1400">
                <a:solidFill>
                  <a:prstClr val="black"/>
                </a:solidFill>
                <a:latin typeface="ヒラギノ丸ゴ Pro W4" panose="020F0400000000000000" pitchFamily="34" charset="-128"/>
                <a:ea typeface="ヒラギノ丸ゴ Pro W4" panose="020F0400000000000000" pitchFamily="34" charset="-128"/>
              </a:rPr>
              <a:t>・</a:t>
            </a:r>
            <a:r>
              <a:rPr lang="en-US" altLang="ja-JP" sz="1400">
                <a:solidFill>
                  <a:prstClr val="black"/>
                </a:solidFill>
                <a:latin typeface="ヒラギノ丸ゴ Pro W4" panose="020F0400000000000000" pitchFamily="34" charset="-128"/>
                <a:ea typeface="ヒラギノ丸ゴ Pro W4" panose="020F0400000000000000" pitchFamily="34" charset="-128"/>
              </a:rPr>
              <a:t>Local atmospheric response to the Kuroshio large meander path in summer and its remote influence on the climate of Japan</a:t>
            </a:r>
          </a:p>
          <a:p>
            <a:pPr marL="0" indent="0">
              <a:buNone/>
            </a:pPr>
            <a:r>
              <a:rPr lang="ja-JP" altLang="en-US" sz="1400">
                <a:solidFill>
                  <a:prstClr val="black"/>
                </a:solidFill>
                <a:latin typeface="ヒラギノ丸ゴ Pro W4" panose="020F0400000000000000" pitchFamily="34" charset="-128"/>
                <a:ea typeface="ヒラギノ丸ゴ Pro W4" panose="020F0400000000000000" pitchFamily="34" charset="-128"/>
              </a:rPr>
              <a:t>  （</a:t>
            </a:r>
            <a:r>
              <a:rPr lang="en-US" altLang="ja-JP" sz="1400">
                <a:solidFill>
                  <a:prstClr val="black"/>
                </a:solidFill>
                <a:latin typeface="ヒラギノ丸ゴ Pro W4" panose="020F0400000000000000" pitchFamily="34" charset="-128"/>
                <a:ea typeface="ヒラギノ丸ゴ Pro W4" panose="020F0400000000000000" pitchFamily="34" charset="-128"/>
              </a:rPr>
              <a:t>Sugimoto et al.</a:t>
            </a:r>
            <a:r>
              <a:rPr lang="ja-JP" altLang="en-US" sz="1400">
                <a:solidFill>
                  <a:prstClr val="black"/>
                </a:solidFill>
                <a:latin typeface="ヒラギノ丸ゴ Pro W4" panose="020F0400000000000000" pitchFamily="34" charset="-128"/>
                <a:ea typeface="ヒラギノ丸ゴ Pro W4" panose="020F0400000000000000" pitchFamily="34" charset="-128"/>
              </a:rPr>
              <a:t>（</a:t>
            </a:r>
            <a:r>
              <a:rPr lang="en-US" altLang="ja-JP" sz="1400">
                <a:solidFill>
                  <a:prstClr val="black"/>
                </a:solidFill>
                <a:latin typeface="ヒラギノ丸ゴ Pro W4" panose="020F0400000000000000" pitchFamily="34" charset="-128"/>
                <a:ea typeface="ヒラギノ丸ゴ Pro W4" panose="020F0400000000000000" pitchFamily="34" charset="-128"/>
              </a:rPr>
              <a:t>2021</a:t>
            </a:r>
            <a:r>
              <a:rPr lang="ja-JP" altLang="en-US" sz="1400">
                <a:solidFill>
                  <a:prstClr val="black"/>
                </a:solidFill>
                <a:latin typeface="ヒラギノ丸ゴ Pro W4" panose="020F0400000000000000" pitchFamily="34" charset="-128"/>
                <a:ea typeface="ヒラギノ丸ゴ Pro W4" panose="020F0400000000000000" pitchFamily="34" charset="-128"/>
              </a:rPr>
              <a:t>））</a:t>
            </a:r>
            <a:endParaRPr kumimoji="1" lang="en-US" altLang="ja-JP" sz="1400"/>
          </a:p>
          <a:p>
            <a:pPr marL="0" indent="0">
              <a:buNone/>
            </a:pPr>
            <a:r>
              <a:rPr kumimoji="1" lang="ja-JP" altLang="en-US" sz="1400"/>
              <a:t>・</a:t>
            </a:r>
            <a:r>
              <a:rPr kumimoji="1" lang="en-US" altLang="ja-JP" sz="1400"/>
              <a:t>Projected increase in lightning strikes in the United States due to global warming</a:t>
            </a:r>
            <a:endParaRPr lang="en-US" altLang="ja-JP" sz="1400"/>
          </a:p>
          <a:p>
            <a:pPr marL="0" indent="0">
              <a:buNone/>
            </a:pPr>
            <a:r>
              <a:rPr lang="ja-JP" altLang="en-US" sz="1400"/>
              <a:t>　（</a:t>
            </a:r>
            <a:r>
              <a:rPr lang="en-US" altLang="ja-JP" sz="1400"/>
              <a:t>David M Romps</a:t>
            </a:r>
            <a:r>
              <a:rPr lang="ja-JP" altLang="en-US" sz="1400"/>
              <a:t>　</a:t>
            </a:r>
            <a:r>
              <a:rPr lang="en-US" altLang="ja-JP" sz="1400"/>
              <a:t>et</a:t>
            </a:r>
            <a:r>
              <a:rPr lang="ja-JP" altLang="en-US" sz="1400"/>
              <a:t> </a:t>
            </a:r>
            <a:r>
              <a:rPr lang="en-US" altLang="ja-JP" sz="1400"/>
              <a:t>al.</a:t>
            </a:r>
            <a:r>
              <a:rPr lang="ja-JP" altLang="en-US" sz="1400"/>
              <a:t>（</a:t>
            </a:r>
            <a:r>
              <a:rPr lang="en-US" altLang="ja-JP" sz="1400"/>
              <a:t>2014</a:t>
            </a:r>
            <a:r>
              <a:rPr lang="ja-JP" altLang="en-US" sz="1400"/>
              <a:t>））</a:t>
            </a:r>
            <a:endParaRPr kumimoji="1" lang="en-US" altLang="ja-JP" sz="1400"/>
          </a:p>
        </p:txBody>
      </p:sp>
      <p:sp>
        <p:nvSpPr>
          <p:cNvPr id="4" name="テキスト ボックス 3">
            <a:extLst>
              <a:ext uri="{FF2B5EF4-FFF2-40B4-BE49-F238E27FC236}">
                <a16:creationId xmlns:a16="http://schemas.microsoft.com/office/drawing/2014/main" id="{33E3D1E9-7612-42F3-A00A-AAF751E5E768}"/>
              </a:ext>
            </a:extLst>
          </p:cNvPr>
          <p:cNvSpPr txBox="1"/>
          <p:nvPr/>
        </p:nvSpPr>
        <p:spPr>
          <a:xfrm>
            <a:off x="8037435" y="128347"/>
            <a:ext cx="1402651" cy="461665"/>
          </a:xfrm>
          <a:prstGeom prst="rect">
            <a:avLst/>
          </a:prstGeom>
          <a:noFill/>
        </p:spPr>
        <p:txBody>
          <a:bodyPr wrap="square">
            <a:spAutoFit/>
          </a:bodyPr>
          <a:lstStyle/>
          <a:p>
            <a:r>
              <a:rPr kumimoji="1" lang="en-US" altLang="ja-JP" sz="2400">
                <a:latin typeface="ヒラギノ丸ゴ Pro W4" panose="020F0400000000000000" pitchFamily="34" charset="-128"/>
                <a:ea typeface="ヒラギノ丸ゴ Pro W4" panose="020F0400000000000000" pitchFamily="34" charset="-128"/>
              </a:rPr>
              <a:t>15/15</a:t>
            </a:r>
            <a:endParaRPr kumimoji="1" lang="ja-JP" altLang="en-US" sz="2400">
              <a:latin typeface="ヒラギノ丸ゴ Pro W4" panose="020F0400000000000000" pitchFamily="34" charset="-128"/>
              <a:ea typeface="ヒラギノ丸ゴ Pro W4" panose="020F0400000000000000" pitchFamily="34" charset="-128"/>
            </a:endParaRPr>
          </a:p>
        </p:txBody>
      </p:sp>
    </p:spTree>
    <p:extLst>
      <p:ext uri="{BB962C8B-B14F-4D97-AF65-F5344CB8AC3E}">
        <p14:creationId xmlns:p14="http://schemas.microsoft.com/office/powerpoint/2010/main" val="329986720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510A7F6-7ACD-4479-AF42-F8F9A88ABD79}"/>
              </a:ext>
            </a:extLst>
          </p:cNvPr>
          <p:cNvSpPr>
            <a:spLocks noGrp="1"/>
          </p:cNvSpPr>
          <p:nvPr>
            <p:ph type="title"/>
          </p:nvPr>
        </p:nvSpPr>
        <p:spPr/>
        <p:txBody>
          <a:bodyPr/>
          <a:lstStyle/>
          <a:p>
            <a:r>
              <a:rPr kumimoji="1" lang="ja-JP" altLang="en-US"/>
              <a:t>落雷データについて</a:t>
            </a:r>
          </a:p>
        </p:txBody>
      </p:sp>
      <p:sp>
        <p:nvSpPr>
          <p:cNvPr id="4" name="スライド番号プレースホルダー 3">
            <a:extLst>
              <a:ext uri="{FF2B5EF4-FFF2-40B4-BE49-F238E27FC236}">
                <a16:creationId xmlns:a16="http://schemas.microsoft.com/office/drawing/2014/main" id="{6BBFB571-A1C9-4E68-AD08-9C84856AD640}"/>
              </a:ext>
            </a:extLst>
          </p:cNvPr>
          <p:cNvSpPr>
            <a:spLocks noGrp="1"/>
          </p:cNvSpPr>
          <p:nvPr>
            <p:ph type="sldNum" sz="quarter" idx="12"/>
          </p:nvPr>
        </p:nvSpPr>
        <p:spPr/>
        <p:txBody>
          <a:bodyPr/>
          <a:lstStyle/>
          <a:p>
            <a:endParaRPr kumimoji="1" lang="ja-JP" altLang="en-US"/>
          </a:p>
        </p:txBody>
      </p:sp>
      <p:pic>
        <p:nvPicPr>
          <p:cNvPr id="5" name="コンテンツ プレースホルダー 5" descr="マップ&#10;&#10;自動的に生成された説明">
            <a:extLst>
              <a:ext uri="{FF2B5EF4-FFF2-40B4-BE49-F238E27FC236}">
                <a16:creationId xmlns:a16="http://schemas.microsoft.com/office/drawing/2014/main" id="{DFCC6A2E-13AE-4169-BC8D-3FBB3293540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16506" y="970166"/>
            <a:ext cx="4127494" cy="4731276"/>
          </a:xfrm>
          <a:prstGeom prst="rect">
            <a:avLst/>
          </a:prstGeom>
        </p:spPr>
      </p:pic>
      <p:sp>
        <p:nvSpPr>
          <p:cNvPr id="6" name="テキスト ボックス 5">
            <a:extLst>
              <a:ext uri="{FF2B5EF4-FFF2-40B4-BE49-F238E27FC236}">
                <a16:creationId xmlns:a16="http://schemas.microsoft.com/office/drawing/2014/main" id="{189DC3D5-48E3-42B2-90D8-6DBCA0A48287}"/>
              </a:ext>
            </a:extLst>
          </p:cNvPr>
          <p:cNvSpPr txBox="1"/>
          <p:nvPr/>
        </p:nvSpPr>
        <p:spPr>
          <a:xfrm>
            <a:off x="65315" y="996293"/>
            <a:ext cx="5447211" cy="5632311"/>
          </a:xfrm>
          <a:prstGeom prst="rect">
            <a:avLst/>
          </a:prstGeom>
          <a:noFill/>
        </p:spPr>
        <p:txBody>
          <a:bodyPr wrap="square" rtlCol="0">
            <a:spAutoFit/>
          </a:bodyPr>
          <a:lstStyle/>
          <a:p>
            <a:r>
              <a:rPr lang="ja-JP" altLang="en-US" sz="2000">
                <a:solidFill>
                  <a:srgbClr val="212529"/>
                </a:solidFill>
                <a:effectLst/>
                <a:latin typeface="ヒラギノ丸ゴ Pro W4" panose="020F0400000000000000" pitchFamily="34" charset="-128"/>
                <a:ea typeface="ヒラギノ丸ゴ Pro W4" panose="020F0400000000000000" pitchFamily="34" charset="-128"/>
              </a:rPr>
              <a:t>雷が放出した電磁波をセンサーで検出し、その到達方位（</a:t>
            </a:r>
            <a:r>
              <a:rPr lang="en-US" altLang="ja-JP" sz="2000" err="1">
                <a:solidFill>
                  <a:srgbClr val="212529"/>
                </a:solidFill>
                <a:effectLst/>
                <a:latin typeface="ヒラギノ丸ゴ Pro W4" panose="020F0400000000000000" pitchFamily="34" charset="-128"/>
                <a:ea typeface="ヒラギノ丸ゴ Pro W4" panose="020F0400000000000000" pitchFamily="34" charset="-128"/>
              </a:rPr>
              <a:t>MDF:Magnetic</a:t>
            </a:r>
            <a:r>
              <a:rPr lang="en-US" altLang="ja-JP" sz="2000">
                <a:solidFill>
                  <a:srgbClr val="212529"/>
                </a:solidFill>
                <a:effectLst/>
                <a:latin typeface="ヒラギノ丸ゴ Pro W4" panose="020F0400000000000000" pitchFamily="34" charset="-128"/>
                <a:ea typeface="ヒラギノ丸ゴ Pro W4" panose="020F0400000000000000" pitchFamily="34" charset="-128"/>
              </a:rPr>
              <a:t> Detection Finder/</a:t>
            </a:r>
            <a:r>
              <a:rPr lang="ja-JP" altLang="en-US" sz="2000">
                <a:solidFill>
                  <a:srgbClr val="212529"/>
                </a:solidFill>
                <a:effectLst/>
                <a:latin typeface="ヒラギノ丸ゴ Pro W4" panose="020F0400000000000000" pitchFamily="34" charset="-128"/>
                <a:ea typeface="ヒラギノ丸ゴ Pro W4" panose="020F0400000000000000" pitchFamily="34" charset="-128"/>
              </a:rPr>
              <a:t>磁界方位検知）と、センサー間の電磁波の到達時間差（</a:t>
            </a:r>
            <a:r>
              <a:rPr lang="en-US" altLang="ja-JP" sz="2000" err="1">
                <a:solidFill>
                  <a:srgbClr val="212529"/>
                </a:solidFill>
                <a:effectLst/>
                <a:latin typeface="ヒラギノ丸ゴ Pro W4" panose="020F0400000000000000" pitchFamily="34" charset="-128"/>
                <a:ea typeface="ヒラギノ丸ゴ Pro W4" panose="020F0400000000000000" pitchFamily="34" charset="-128"/>
              </a:rPr>
              <a:t>TOA:Time</a:t>
            </a:r>
            <a:r>
              <a:rPr lang="en-US" altLang="ja-JP" sz="2000">
                <a:solidFill>
                  <a:srgbClr val="212529"/>
                </a:solidFill>
                <a:effectLst/>
                <a:latin typeface="ヒラギノ丸ゴ Pro W4" panose="020F0400000000000000" pitchFamily="34" charset="-128"/>
                <a:ea typeface="ヒラギノ丸ゴ Pro W4" panose="020F0400000000000000" pitchFamily="34" charset="-128"/>
              </a:rPr>
              <a:t> Od Arrival/</a:t>
            </a:r>
            <a:r>
              <a:rPr lang="ja-JP" altLang="en-US" sz="2000">
                <a:solidFill>
                  <a:srgbClr val="212529"/>
                </a:solidFill>
                <a:effectLst/>
                <a:latin typeface="ヒラギノ丸ゴ Pro W4" panose="020F0400000000000000" pitchFamily="34" charset="-128"/>
                <a:ea typeface="ヒラギノ丸ゴ Pro W4" panose="020F0400000000000000" pitchFamily="34" charset="-128"/>
              </a:rPr>
              <a:t>到達時間差）を求めて、落雷位置を算出</a:t>
            </a:r>
            <a:endParaRPr lang="en-US" altLang="ja-JP" sz="2000">
              <a:solidFill>
                <a:srgbClr val="212529"/>
              </a:solidFill>
              <a:effectLst/>
              <a:latin typeface="ヒラギノ丸ゴ Pro W4" panose="020F0400000000000000" pitchFamily="34" charset="-128"/>
              <a:ea typeface="ヒラギノ丸ゴ Pro W4" panose="020F0400000000000000" pitchFamily="34" charset="-128"/>
            </a:endParaRPr>
          </a:p>
          <a:p>
            <a:br>
              <a:rPr lang="ja-JP" altLang="en-US" sz="2000">
                <a:latin typeface="ヒラギノ丸ゴ Pro W4" panose="020F0400000000000000" pitchFamily="34" charset="-128"/>
                <a:ea typeface="ヒラギノ丸ゴ Pro W4" panose="020F0400000000000000" pitchFamily="34" charset="-128"/>
              </a:rPr>
            </a:br>
            <a:r>
              <a:rPr lang="ja-JP" altLang="en-US" sz="2000">
                <a:solidFill>
                  <a:srgbClr val="212529"/>
                </a:solidFill>
                <a:effectLst/>
                <a:latin typeface="ヒラギノ丸ゴ Pro W4" panose="020F0400000000000000" pitchFamily="34" charset="-128"/>
                <a:ea typeface="ヒラギノ丸ゴ Pro W4" panose="020F0400000000000000" pitchFamily="34" charset="-128"/>
              </a:rPr>
              <a:t>到達時間差を求める時刻同期源には</a:t>
            </a:r>
            <a:r>
              <a:rPr lang="en-US" altLang="ja-JP" sz="2000">
                <a:solidFill>
                  <a:srgbClr val="212529"/>
                </a:solidFill>
                <a:effectLst/>
                <a:latin typeface="ヒラギノ丸ゴ Pro W4" panose="020F0400000000000000" pitchFamily="34" charset="-128"/>
                <a:ea typeface="ヒラギノ丸ゴ Pro W4" panose="020F0400000000000000" pitchFamily="34" charset="-128"/>
              </a:rPr>
              <a:t>GPS</a:t>
            </a:r>
            <a:r>
              <a:rPr lang="ja-JP" altLang="en-US" sz="2000">
                <a:solidFill>
                  <a:srgbClr val="212529"/>
                </a:solidFill>
                <a:effectLst/>
                <a:latin typeface="ヒラギノ丸ゴ Pro W4" panose="020F0400000000000000" pitchFamily="34" charset="-128"/>
                <a:ea typeface="ヒラギノ丸ゴ Pro W4" panose="020F0400000000000000" pitchFamily="34" charset="-128"/>
              </a:rPr>
              <a:t>を用いて、高精度の位置標定を実現</a:t>
            </a:r>
            <a:endParaRPr lang="en-US" altLang="ja-JP" sz="2000">
              <a:solidFill>
                <a:srgbClr val="212529"/>
              </a:solidFill>
              <a:effectLst/>
              <a:latin typeface="ヒラギノ丸ゴ Pro W4" panose="020F0400000000000000" pitchFamily="34" charset="-128"/>
              <a:ea typeface="ヒラギノ丸ゴ Pro W4" panose="020F0400000000000000" pitchFamily="34" charset="-128"/>
            </a:endParaRPr>
          </a:p>
          <a:p>
            <a:endParaRPr kumimoji="1" lang="en-US" altLang="ja-JP" sz="2000">
              <a:solidFill>
                <a:srgbClr val="212529"/>
              </a:solidFill>
              <a:latin typeface="ヒラギノ丸ゴ Pro W4" panose="020F0400000000000000" pitchFamily="34" charset="-128"/>
              <a:ea typeface="ヒラギノ丸ゴ Pro W4" panose="020F0400000000000000" pitchFamily="34" charset="-128"/>
            </a:endParaRPr>
          </a:p>
          <a:p>
            <a:r>
              <a:rPr kumimoji="1" lang="ja-JP" altLang="en-US" sz="2000">
                <a:latin typeface="ヒラギノ丸ゴ Pro W4" panose="020F0400000000000000" pitchFamily="34" charset="-128"/>
                <a:ea typeface="ヒラギノ丸ゴ Pro W4" panose="020F0400000000000000" pitchFamily="34" charset="-128"/>
              </a:rPr>
              <a:t>検知効率と位置標定精度は、日本陸域の大部分をカバーしており「捕捉率</a:t>
            </a:r>
            <a:r>
              <a:rPr kumimoji="1" lang="en-US" altLang="ja-JP" sz="2000">
                <a:latin typeface="ヒラギノ丸ゴ Pro W4" panose="020F0400000000000000" pitchFamily="34" charset="-128"/>
                <a:ea typeface="ヒラギノ丸ゴ Pro W4" panose="020F0400000000000000" pitchFamily="34" charset="-128"/>
              </a:rPr>
              <a:t>90%</a:t>
            </a:r>
            <a:r>
              <a:rPr kumimoji="1" lang="ja-JP" altLang="en-US" sz="2000">
                <a:latin typeface="ヒラギノ丸ゴ Pro W4" panose="020F0400000000000000" pitchFamily="34" charset="-128"/>
                <a:ea typeface="ヒラギノ丸ゴ Pro W4" panose="020F0400000000000000" pitchFamily="34" charset="-128"/>
              </a:rPr>
              <a:t>以上」、「平均位置誤差</a:t>
            </a:r>
            <a:r>
              <a:rPr kumimoji="1" lang="en-US" altLang="ja-JP" sz="2000">
                <a:latin typeface="ヒラギノ丸ゴ Pro W4" panose="020F0400000000000000" pitchFamily="34" charset="-128"/>
                <a:ea typeface="ヒラギノ丸ゴ Pro W4" panose="020F0400000000000000" pitchFamily="34" charset="-128"/>
              </a:rPr>
              <a:t>300m</a:t>
            </a:r>
            <a:r>
              <a:rPr kumimoji="1" lang="ja-JP" altLang="en-US" sz="2000">
                <a:latin typeface="ヒラギノ丸ゴ Pro W4" panose="020F0400000000000000" pitchFamily="34" charset="-128"/>
                <a:ea typeface="ヒラギノ丸ゴ Pro W4" panose="020F0400000000000000" pitchFamily="34" charset="-128"/>
              </a:rPr>
              <a:t>以下」の高精度を保持</a:t>
            </a:r>
            <a:endParaRPr kumimoji="1" lang="en-US" altLang="ja-JP" sz="2000">
              <a:latin typeface="ヒラギノ丸ゴ Pro W4" panose="020F0400000000000000" pitchFamily="34" charset="-128"/>
              <a:ea typeface="ヒラギノ丸ゴ Pro W4" panose="020F0400000000000000" pitchFamily="34" charset="-128"/>
            </a:endParaRPr>
          </a:p>
          <a:p>
            <a:endParaRPr lang="en-US" altLang="ja-JP" sz="2000">
              <a:latin typeface="Meiryo" panose="020B0604030504040204" pitchFamily="34" charset="-128"/>
              <a:ea typeface="Meiryo" panose="020B0604030504040204" pitchFamily="34" charset="-128"/>
            </a:endParaRPr>
          </a:p>
          <a:p>
            <a:endParaRPr lang="en-US" altLang="ja-JP" sz="2000">
              <a:latin typeface="Meiryo" panose="020B0604030504040204" pitchFamily="34" charset="-128"/>
              <a:ea typeface="Meiryo" panose="020B0604030504040204" pitchFamily="34" charset="-128"/>
            </a:endParaRPr>
          </a:p>
          <a:p>
            <a:endParaRPr lang="en-US" altLang="ja-JP" sz="2000">
              <a:latin typeface="Meiryo" panose="020B0604030504040204" pitchFamily="34" charset="-128"/>
              <a:ea typeface="Meiryo" panose="020B0604030504040204" pitchFamily="34" charset="-128"/>
            </a:endParaRPr>
          </a:p>
          <a:p>
            <a:endParaRPr lang="en-US" altLang="ja-JP" sz="2000">
              <a:latin typeface="Meiryo" panose="020B0604030504040204" pitchFamily="34" charset="-128"/>
              <a:ea typeface="Meiryo" panose="020B0604030504040204" pitchFamily="34" charset="-128"/>
            </a:endParaRPr>
          </a:p>
          <a:p>
            <a:endParaRPr lang="en-US" altLang="ja-JP" sz="2000">
              <a:latin typeface="Meiryo" panose="020B0604030504040204" pitchFamily="34" charset="-128"/>
              <a:ea typeface="Meiryo" panose="020B0604030504040204" pitchFamily="34" charset="-128"/>
            </a:endParaRPr>
          </a:p>
          <a:p>
            <a:r>
              <a:rPr lang="ja-JP" altLang="en-US" sz="2000">
                <a:latin typeface="ヒラギノ丸ゴ Pro W4" panose="020F0400000000000000" pitchFamily="34" charset="-128"/>
                <a:ea typeface="ヒラギノ丸ゴ Pro W4" panose="020F0400000000000000" pitchFamily="34" charset="-128"/>
              </a:rPr>
              <a:t>引用：株式会社フランクリン・ジャパン</a:t>
            </a:r>
            <a:r>
              <a:rPr lang="en-US" altLang="ja-JP" sz="2000">
                <a:latin typeface="ヒラギノ丸ゴ Pro W4" panose="020F0400000000000000" pitchFamily="34" charset="-128"/>
                <a:ea typeface="ヒラギノ丸ゴ Pro W4" panose="020F0400000000000000" pitchFamily="34" charset="-128"/>
              </a:rPr>
              <a:t>HP</a:t>
            </a:r>
          </a:p>
        </p:txBody>
      </p:sp>
    </p:spTree>
    <p:extLst>
      <p:ext uri="{BB962C8B-B14F-4D97-AF65-F5344CB8AC3E}">
        <p14:creationId xmlns:p14="http://schemas.microsoft.com/office/powerpoint/2010/main" val="363234067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CFF5678B-315E-4F3C-9DC6-47ECF6E59DC2}"/>
              </a:ext>
            </a:extLst>
          </p:cNvPr>
          <p:cNvSpPr>
            <a:spLocks noGrp="1"/>
          </p:cNvSpPr>
          <p:nvPr>
            <p:ph type="sldNum" sz="quarter" idx="12"/>
          </p:nvPr>
        </p:nvSpPr>
        <p:spPr/>
        <p:txBody>
          <a:bodyPr/>
          <a:lstStyle/>
          <a:p>
            <a:endParaRPr kumimoji="1" lang="ja-JP" altLang="en-US">
              <a:latin typeface="ヒラギノ丸ゴ Pro W4" panose="020F0400000000000000" pitchFamily="34" charset="-128"/>
              <a:ea typeface="ヒラギノ丸ゴ Pro W4" panose="020F0400000000000000" pitchFamily="34" charset="-128"/>
            </a:endParaRPr>
          </a:p>
        </p:txBody>
      </p:sp>
      <p:sp>
        <p:nvSpPr>
          <p:cNvPr id="5" name="四角形: 角を丸くする 4">
            <a:extLst>
              <a:ext uri="{FF2B5EF4-FFF2-40B4-BE49-F238E27FC236}">
                <a16:creationId xmlns:a16="http://schemas.microsoft.com/office/drawing/2014/main" id="{34BE3D97-535C-4ED0-A1D5-DE67E1CAC534}"/>
              </a:ext>
            </a:extLst>
          </p:cNvPr>
          <p:cNvSpPr/>
          <p:nvPr/>
        </p:nvSpPr>
        <p:spPr>
          <a:xfrm>
            <a:off x="5423310" y="2893979"/>
            <a:ext cx="3655376" cy="3605054"/>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ヒラギノ丸ゴ Pro W4" panose="020F0400000000000000" pitchFamily="34" charset="-128"/>
              <a:ea typeface="ヒラギノ丸ゴ Pro W4" panose="020F0400000000000000" pitchFamily="34" charset="-128"/>
            </a:endParaRPr>
          </a:p>
        </p:txBody>
      </p:sp>
      <p:sp>
        <p:nvSpPr>
          <p:cNvPr id="6" name="タイトル 1">
            <a:extLst>
              <a:ext uri="{FF2B5EF4-FFF2-40B4-BE49-F238E27FC236}">
                <a16:creationId xmlns:a16="http://schemas.microsoft.com/office/drawing/2014/main" id="{EDD3D53A-F8F7-41F9-8C37-72F2789FE510}"/>
              </a:ext>
            </a:extLst>
          </p:cNvPr>
          <p:cNvSpPr txBox="1">
            <a:spLocks/>
          </p:cNvSpPr>
          <p:nvPr/>
        </p:nvSpPr>
        <p:spPr>
          <a:xfrm>
            <a:off x="250371" y="158989"/>
            <a:ext cx="10515600" cy="44313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kumimoji="1" sz="4400" kern="1200">
                <a:solidFill>
                  <a:schemeClr val="tx1"/>
                </a:solidFill>
                <a:latin typeface="ヒラギノ丸ゴ Pro W4" panose="020F0400000000000000" pitchFamily="34" charset="-128"/>
                <a:ea typeface="ヒラギノ丸ゴ Pro W4" panose="020F0400000000000000" pitchFamily="34" charset="-128"/>
                <a:cs typeface="+mj-cs"/>
              </a:defRPr>
            </a:lvl1pPr>
          </a:lstStyle>
          <a:p>
            <a:r>
              <a:rPr lang="ja-JP" altLang="en-US" sz="3600"/>
              <a:t>雷のメカニズムと種類</a:t>
            </a:r>
          </a:p>
        </p:txBody>
      </p:sp>
      <p:pic>
        <p:nvPicPr>
          <p:cNvPr id="7" name="コンテンツ プレースホルダー 5" descr="ダイアグラム が含まれている画像&#10;&#10;自動的に生成された説明">
            <a:extLst>
              <a:ext uri="{FF2B5EF4-FFF2-40B4-BE49-F238E27FC236}">
                <a16:creationId xmlns:a16="http://schemas.microsoft.com/office/drawing/2014/main" id="{FB8827A6-1CAA-466F-A2C2-0BE0DB97C9E6}"/>
              </a:ext>
            </a:extLst>
          </p:cNvPr>
          <p:cNvPicPr>
            <a:picLocks noChangeAspect="1"/>
          </p:cNvPicPr>
          <p:nvPr/>
        </p:nvPicPr>
        <p:blipFill rotWithShape="1">
          <a:blip r:embed="rId2">
            <a:extLst>
              <a:ext uri="{28A0092B-C50C-407E-A947-70E740481C1C}">
                <a14:useLocalDpi xmlns:a14="http://schemas.microsoft.com/office/drawing/2010/main" val="0"/>
              </a:ext>
            </a:extLst>
          </a:blip>
          <a:srcRect b="14751"/>
          <a:stretch/>
        </p:blipFill>
        <p:spPr>
          <a:xfrm>
            <a:off x="0" y="3574996"/>
            <a:ext cx="5372373" cy="2036735"/>
          </a:xfrm>
          <a:prstGeom prst="rect">
            <a:avLst/>
          </a:prstGeom>
        </p:spPr>
      </p:pic>
      <p:sp>
        <p:nvSpPr>
          <p:cNvPr id="8" name="テキスト ボックス 7">
            <a:extLst>
              <a:ext uri="{FF2B5EF4-FFF2-40B4-BE49-F238E27FC236}">
                <a16:creationId xmlns:a16="http://schemas.microsoft.com/office/drawing/2014/main" id="{E297F2FB-77D3-4AE3-9226-D3A53581A54C}"/>
              </a:ext>
            </a:extLst>
          </p:cNvPr>
          <p:cNvSpPr txBox="1"/>
          <p:nvPr/>
        </p:nvSpPr>
        <p:spPr>
          <a:xfrm>
            <a:off x="5508171" y="3053783"/>
            <a:ext cx="3701279" cy="3416320"/>
          </a:xfrm>
          <a:prstGeom prst="rect">
            <a:avLst/>
          </a:prstGeom>
          <a:noFill/>
        </p:spPr>
        <p:txBody>
          <a:bodyPr wrap="square" rtlCol="0">
            <a:spAutoFit/>
          </a:bodyPr>
          <a:lstStyle/>
          <a:p>
            <a:r>
              <a:rPr kumimoji="1" lang="ja-JP" altLang="en-US">
                <a:latin typeface="ヒラギノ丸ゴ Pro W4" panose="020F0400000000000000" pitchFamily="34" charset="-128"/>
                <a:ea typeface="ヒラギノ丸ゴ Pro W4" panose="020F0400000000000000" pitchFamily="34" charset="-128"/>
              </a:rPr>
              <a:t>熱雷（ねつらい）</a:t>
            </a:r>
            <a:endParaRPr kumimoji="1" lang="en-US" altLang="ja-JP">
              <a:latin typeface="ヒラギノ丸ゴ Pro W4" panose="020F0400000000000000" pitchFamily="34" charset="-128"/>
              <a:ea typeface="ヒラギノ丸ゴ Pro W4" panose="020F0400000000000000" pitchFamily="34" charset="-128"/>
            </a:endParaRPr>
          </a:p>
          <a:p>
            <a:r>
              <a:rPr kumimoji="1" lang="ja-JP" altLang="en-US">
                <a:latin typeface="ヒラギノ丸ゴ Pro W4" panose="020F0400000000000000" pitchFamily="34" charset="-128"/>
                <a:ea typeface="ヒラギノ丸ゴ Pro W4" panose="020F0400000000000000" pitchFamily="34" charset="-128"/>
              </a:rPr>
              <a:t>真夏の熱い日射が地表面付近の空気を熱し、上昇気流となって発生</a:t>
            </a:r>
            <a:endParaRPr kumimoji="1" lang="en-US" altLang="ja-JP">
              <a:latin typeface="ヒラギノ丸ゴ Pro W4" panose="020F0400000000000000" pitchFamily="34" charset="-128"/>
              <a:ea typeface="ヒラギノ丸ゴ Pro W4" panose="020F0400000000000000" pitchFamily="34" charset="-128"/>
            </a:endParaRPr>
          </a:p>
          <a:p>
            <a:endParaRPr kumimoji="1" lang="en-US" altLang="ja-JP">
              <a:latin typeface="ヒラギノ丸ゴ Pro W4" panose="020F0400000000000000" pitchFamily="34" charset="-128"/>
              <a:ea typeface="ヒラギノ丸ゴ Pro W4" panose="020F0400000000000000" pitchFamily="34" charset="-128"/>
            </a:endParaRPr>
          </a:p>
          <a:p>
            <a:r>
              <a:rPr kumimoji="1" lang="ja-JP" altLang="en-US">
                <a:latin typeface="ヒラギノ丸ゴ Pro W4" panose="020F0400000000000000" pitchFamily="34" charset="-128"/>
                <a:ea typeface="ヒラギノ丸ゴ Pro W4" panose="020F0400000000000000" pitchFamily="34" charset="-128"/>
              </a:rPr>
              <a:t>界雷（かいらい）</a:t>
            </a:r>
            <a:endParaRPr kumimoji="1" lang="en-US" altLang="ja-JP">
              <a:latin typeface="ヒラギノ丸ゴ Pro W4" panose="020F0400000000000000" pitchFamily="34" charset="-128"/>
              <a:ea typeface="ヒラギノ丸ゴ Pro W4" panose="020F0400000000000000" pitchFamily="34" charset="-128"/>
            </a:endParaRPr>
          </a:p>
          <a:p>
            <a:r>
              <a:rPr kumimoji="1" lang="ja-JP" altLang="en-US">
                <a:latin typeface="ヒラギノ丸ゴ Pro W4" panose="020F0400000000000000" pitchFamily="34" charset="-128"/>
                <a:ea typeface="ヒラギノ丸ゴ Pro W4" panose="020F0400000000000000" pitchFamily="34" charset="-128"/>
              </a:rPr>
              <a:t>大気の冷気団と暖気団とが接触する境界線に添って発生</a:t>
            </a:r>
            <a:endParaRPr kumimoji="1" lang="en-US" altLang="ja-JP">
              <a:latin typeface="ヒラギノ丸ゴ Pro W4" panose="020F0400000000000000" pitchFamily="34" charset="-128"/>
              <a:ea typeface="ヒラギノ丸ゴ Pro W4" panose="020F0400000000000000" pitchFamily="34" charset="-128"/>
            </a:endParaRPr>
          </a:p>
          <a:p>
            <a:endParaRPr kumimoji="1" lang="en-US" altLang="ja-JP">
              <a:latin typeface="ヒラギノ丸ゴ Pro W4" panose="020F0400000000000000" pitchFamily="34" charset="-128"/>
              <a:ea typeface="ヒラギノ丸ゴ Pro W4" panose="020F0400000000000000" pitchFamily="34" charset="-128"/>
            </a:endParaRPr>
          </a:p>
          <a:p>
            <a:r>
              <a:rPr kumimoji="1" lang="ja-JP" altLang="en-US">
                <a:latin typeface="ヒラギノ丸ゴ Pro W4" panose="020F0400000000000000" pitchFamily="34" charset="-128"/>
                <a:ea typeface="ヒラギノ丸ゴ Pro W4" panose="020F0400000000000000" pitchFamily="34" charset="-128"/>
              </a:rPr>
              <a:t>渦雷（うずらい）</a:t>
            </a:r>
            <a:endParaRPr kumimoji="1" lang="en-US" altLang="ja-JP">
              <a:latin typeface="ヒラギノ丸ゴ Pro W4" panose="020F0400000000000000" pitchFamily="34" charset="-128"/>
              <a:ea typeface="ヒラギノ丸ゴ Pro W4" panose="020F0400000000000000" pitchFamily="34" charset="-128"/>
            </a:endParaRPr>
          </a:p>
          <a:p>
            <a:r>
              <a:rPr kumimoji="1" lang="ja-JP" altLang="en-US">
                <a:latin typeface="ヒラギノ丸ゴ Pro W4" panose="020F0400000000000000" pitchFamily="34" charset="-128"/>
                <a:ea typeface="ヒラギノ丸ゴ Pro W4" panose="020F0400000000000000" pitchFamily="34" charset="-128"/>
              </a:rPr>
              <a:t>低気圧や台風の中心付近などの上昇気流の活発なところに発生　</a:t>
            </a:r>
            <a:endParaRPr kumimoji="1" lang="en-US" altLang="ja-JP">
              <a:latin typeface="ヒラギノ丸ゴ Pro W4" panose="020F0400000000000000" pitchFamily="34" charset="-128"/>
              <a:ea typeface="ヒラギノ丸ゴ Pro W4" panose="020F0400000000000000" pitchFamily="34" charset="-128"/>
            </a:endParaRPr>
          </a:p>
          <a:p>
            <a:r>
              <a:rPr kumimoji="1" lang="ja-JP" altLang="en-US">
                <a:latin typeface="ヒラギノ丸ゴ Pro W4" panose="020F0400000000000000" pitchFamily="34" charset="-128"/>
                <a:ea typeface="ヒラギノ丸ゴ Pro W4" panose="020F0400000000000000" pitchFamily="34" charset="-128"/>
              </a:rPr>
              <a:t>引用：（株）昭電ＨＰ</a:t>
            </a:r>
          </a:p>
        </p:txBody>
      </p:sp>
      <p:pic>
        <p:nvPicPr>
          <p:cNvPr id="9" name="図 8" descr="抽象, 挿絵 が含まれている画像&#10;&#10;自動的に生成された説明">
            <a:extLst>
              <a:ext uri="{FF2B5EF4-FFF2-40B4-BE49-F238E27FC236}">
                <a16:creationId xmlns:a16="http://schemas.microsoft.com/office/drawing/2014/main" id="{D9903D31-FC21-457E-BDD3-9D3AC53560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5730" y="1019800"/>
            <a:ext cx="1115705" cy="1671099"/>
          </a:xfrm>
          <a:prstGeom prst="rect">
            <a:avLst/>
          </a:prstGeom>
        </p:spPr>
      </p:pic>
      <p:pic>
        <p:nvPicPr>
          <p:cNvPr id="10" name="図 9" descr="アイコン&#10;&#10;自動的に生成された説明">
            <a:extLst>
              <a:ext uri="{FF2B5EF4-FFF2-40B4-BE49-F238E27FC236}">
                <a16:creationId xmlns:a16="http://schemas.microsoft.com/office/drawing/2014/main" id="{ACB20A93-6827-41D8-A401-269E36717A2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68736" y="993054"/>
            <a:ext cx="1138962" cy="1671099"/>
          </a:xfrm>
          <a:prstGeom prst="rect">
            <a:avLst/>
          </a:prstGeom>
        </p:spPr>
      </p:pic>
      <p:pic>
        <p:nvPicPr>
          <p:cNvPr id="11" name="図 10" descr="アイコン&#10;&#10;自動的に生成された説明">
            <a:extLst>
              <a:ext uri="{FF2B5EF4-FFF2-40B4-BE49-F238E27FC236}">
                <a16:creationId xmlns:a16="http://schemas.microsoft.com/office/drawing/2014/main" id="{2F2BC638-C36A-4230-8CF7-929187ED854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95657" y="943839"/>
            <a:ext cx="1138962" cy="1629089"/>
          </a:xfrm>
          <a:prstGeom prst="rect">
            <a:avLst/>
          </a:prstGeom>
        </p:spPr>
      </p:pic>
      <p:pic>
        <p:nvPicPr>
          <p:cNvPr id="12" name="図 11" descr="アイコン&#10;&#10;中程度の精度で自動的に生成された説明">
            <a:extLst>
              <a:ext uri="{FF2B5EF4-FFF2-40B4-BE49-F238E27FC236}">
                <a16:creationId xmlns:a16="http://schemas.microsoft.com/office/drawing/2014/main" id="{1C395E89-6334-46DF-85B1-198453DC1C2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47688" y="993054"/>
            <a:ext cx="1138962" cy="1651495"/>
          </a:xfrm>
          <a:prstGeom prst="rect">
            <a:avLst/>
          </a:prstGeom>
        </p:spPr>
      </p:pic>
      <p:sp>
        <p:nvSpPr>
          <p:cNvPr id="13" name="テキスト ボックス 12">
            <a:extLst>
              <a:ext uri="{FF2B5EF4-FFF2-40B4-BE49-F238E27FC236}">
                <a16:creationId xmlns:a16="http://schemas.microsoft.com/office/drawing/2014/main" id="{CFE05864-603C-4370-BAFA-1834D25EE02C}"/>
              </a:ext>
            </a:extLst>
          </p:cNvPr>
          <p:cNvSpPr txBox="1"/>
          <p:nvPr/>
        </p:nvSpPr>
        <p:spPr>
          <a:xfrm>
            <a:off x="1123335" y="1532436"/>
            <a:ext cx="1317873" cy="1200329"/>
          </a:xfrm>
          <a:prstGeom prst="rect">
            <a:avLst/>
          </a:prstGeom>
          <a:noFill/>
        </p:spPr>
        <p:txBody>
          <a:bodyPr wrap="square" rtlCol="0">
            <a:spAutoFit/>
          </a:bodyPr>
          <a:lstStyle/>
          <a:p>
            <a:r>
              <a:rPr kumimoji="1" lang="ja-JP" altLang="en-US">
                <a:latin typeface="ヒラギノ丸ゴ Pro W4" panose="020F0400000000000000" pitchFamily="34" charset="-128"/>
                <a:ea typeface="ヒラギノ丸ゴ Pro W4" panose="020F0400000000000000" pitchFamily="34" charset="-128"/>
              </a:rPr>
              <a:t>湿った空気が上昇気流により上空へ</a:t>
            </a:r>
          </a:p>
        </p:txBody>
      </p:sp>
      <p:sp>
        <p:nvSpPr>
          <p:cNvPr id="14" name="テキスト ボックス 13">
            <a:extLst>
              <a:ext uri="{FF2B5EF4-FFF2-40B4-BE49-F238E27FC236}">
                <a16:creationId xmlns:a16="http://schemas.microsoft.com/office/drawing/2014/main" id="{CC74E886-EC4B-4537-AE08-32B0B797C045}"/>
              </a:ext>
            </a:extLst>
          </p:cNvPr>
          <p:cNvSpPr txBox="1"/>
          <p:nvPr/>
        </p:nvSpPr>
        <p:spPr>
          <a:xfrm>
            <a:off x="3309446" y="1532436"/>
            <a:ext cx="1138963" cy="923330"/>
          </a:xfrm>
          <a:prstGeom prst="rect">
            <a:avLst/>
          </a:prstGeom>
          <a:noFill/>
        </p:spPr>
        <p:txBody>
          <a:bodyPr wrap="square" rtlCol="0">
            <a:spAutoFit/>
          </a:bodyPr>
          <a:lstStyle/>
          <a:p>
            <a:r>
              <a:rPr kumimoji="1" lang="ja-JP" altLang="en-US">
                <a:latin typeface="ヒラギノ丸ゴ Pro W4" panose="020F0400000000000000" pitchFamily="34" charset="-128"/>
                <a:ea typeface="ヒラギノ丸ゴ Pro W4" panose="020F0400000000000000" pitchFamily="34" charset="-128"/>
              </a:rPr>
              <a:t>雲の中で氷の粒が発生</a:t>
            </a:r>
          </a:p>
        </p:txBody>
      </p:sp>
      <p:sp>
        <p:nvSpPr>
          <p:cNvPr id="15" name="テキスト ボックス 14">
            <a:extLst>
              <a:ext uri="{FF2B5EF4-FFF2-40B4-BE49-F238E27FC236}">
                <a16:creationId xmlns:a16="http://schemas.microsoft.com/office/drawing/2014/main" id="{7B5AFFC6-C808-42C7-A166-F0138E619655}"/>
              </a:ext>
            </a:extLst>
          </p:cNvPr>
          <p:cNvSpPr txBox="1"/>
          <p:nvPr/>
        </p:nvSpPr>
        <p:spPr>
          <a:xfrm>
            <a:off x="5285098" y="1514262"/>
            <a:ext cx="1256172" cy="1200329"/>
          </a:xfrm>
          <a:prstGeom prst="rect">
            <a:avLst/>
          </a:prstGeom>
          <a:noFill/>
        </p:spPr>
        <p:txBody>
          <a:bodyPr wrap="square" rtlCol="0">
            <a:spAutoFit/>
          </a:bodyPr>
          <a:lstStyle/>
          <a:p>
            <a:r>
              <a:rPr kumimoji="1" lang="ja-JP" altLang="en-US">
                <a:latin typeface="ヒラギノ丸ゴ Pro W4" panose="020F0400000000000000" pitchFamily="34" charset="-128"/>
                <a:ea typeface="ヒラギノ丸ゴ Pro W4" panose="020F0400000000000000" pitchFamily="34" charset="-128"/>
              </a:rPr>
              <a:t>氷の粒がぶつかり電荷がたまる</a:t>
            </a:r>
          </a:p>
        </p:txBody>
      </p:sp>
      <p:sp>
        <p:nvSpPr>
          <p:cNvPr id="16" name="テキスト ボックス 15">
            <a:extLst>
              <a:ext uri="{FF2B5EF4-FFF2-40B4-BE49-F238E27FC236}">
                <a16:creationId xmlns:a16="http://schemas.microsoft.com/office/drawing/2014/main" id="{8CBD5013-CDE7-4295-87C1-84230174271F}"/>
              </a:ext>
            </a:extLst>
          </p:cNvPr>
          <p:cNvSpPr txBox="1"/>
          <p:nvPr/>
        </p:nvSpPr>
        <p:spPr>
          <a:xfrm>
            <a:off x="7454339" y="1514262"/>
            <a:ext cx="1254116" cy="923330"/>
          </a:xfrm>
          <a:prstGeom prst="rect">
            <a:avLst/>
          </a:prstGeom>
          <a:noFill/>
        </p:spPr>
        <p:txBody>
          <a:bodyPr wrap="square" rtlCol="0">
            <a:spAutoFit/>
          </a:bodyPr>
          <a:lstStyle/>
          <a:p>
            <a:r>
              <a:rPr kumimoji="1" lang="ja-JP" altLang="en-US">
                <a:latin typeface="ヒラギノ丸ゴ Pro W4" panose="020F0400000000000000" pitchFamily="34" charset="-128"/>
                <a:ea typeface="ヒラギノ丸ゴ Pro W4" panose="020F0400000000000000" pitchFamily="34" charset="-128"/>
              </a:rPr>
              <a:t>放電が起こり雷が発生</a:t>
            </a:r>
          </a:p>
        </p:txBody>
      </p:sp>
      <p:sp>
        <p:nvSpPr>
          <p:cNvPr id="17" name="テキスト ボックス 16">
            <a:extLst>
              <a:ext uri="{FF2B5EF4-FFF2-40B4-BE49-F238E27FC236}">
                <a16:creationId xmlns:a16="http://schemas.microsoft.com/office/drawing/2014/main" id="{125E8A1D-9F5B-4B31-9FCE-3D91F3E27E8E}"/>
              </a:ext>
            </a:extLst>
          </p:cNvPr>
          <p:cNvSpPr txBox="1"/>
          <p:nvPr/>
        </p:nvSpPr>
        <p:spPr>
          <a:xfrm>
            <a:off x="157420" y="3107952"/>
            <a:ext cx="3911660" cy="369332"/>
          </a:xfrm>
          <a:prstGeom prst="rect">
            <a:avLst/>
          </a:prstGeom>
          <a:noFill/>
        </p:spPr>
        <p:txBody>
          <a:bodyPr wrap="square" rtlCol="0">
            <a:spAutoFit/>
          </a:bodyPr>
          <a:lstStyle/>
          <a:p>
            <a:r>
              <a:rPr kumimoji="1" lang="ja-JP" altLang="en-US">
                <a:latin typeface="ヒラギノ丸ゴ Pro W4" panose="020F0400000000000000" pitchFamily="34" charset="-128"/>
                <a:ea typeface="ヒラギノ丸ゴ Pro W4" panose="020F0400000000000000" pitchFamily="34" charset="-128"/>
              </a:rPr>
              <a:t>↑引用：（株）音羽電気工業ＨＰ</a:t>
            </a:r>
          </a:p>
        </p:txBody>
      </p:sp>
      <p:sp>
        <p:nvSpPr>
          <p:cNvPr id="19" name="テキスト ボックス 18">
            <a:extLst>
              <a:ext uri="{FF2B5EF4-FFF2-40B4-BE49-F238E27FC236}">
                <a16:creationId xmlns:a16="http://schemas.microsoft.com/office/drawing/2014/main" id="{74AB0809-93D5-4AE2-8FF3-C19057ABF316}"/>
              </a:ext>
            </a:extLst>
          </p:cNvPr>
          <p:cNvSpPr txBox="1"/>
          <p:nvPr/>
        </p:nvSpPr>
        <p:spPr>
          <a:xfrm>
            <a:off x="-58510" y="5653534"/>
            <a:ext cx="2029097" cy="369332"/>
          </a:xfrm>
          <a:prstGeom prst="rect">
            <a:avLst/>
          </a:prstGeom>
          <a:noFill/>
        </p:spPr>
        <p:txBody>
          <a:bodyPr wrap="square">
            <a:spAutoFit/>
          </a:bodyPr>
          <a:lstStyle/>
          <a:p>
            <a:r>
              <a:rPr kumimoji="1" lang="ja-JP" altLang="en-US">
                <a:latin typeface="ヒラギノ丸ゴ Pro W4" panose="020F0400000000000000" pitchFamily="34" charset="-128"/>
                <a:ea typeface="ヒラギノ丸ゴ Pro W4" panose="020F0400000000000000" pitchFamily="34" charset="-128"/>
              </a:rPr>
              <a:t>熱雷（ねつらい）</a:t>
            </a:r>
            <a:endParaRPr kumimoji="1" lang="en-US" altLang="ja-JP">
              <a:latin typeface="ヒラギノ丸ゴ Pro W4" panose="020F0400000000000000" pitchFamily="34" charset="-128"/>
              <a:ea typeface="ヒラギノ丸ゴ Pro W4" panose="020F0400000000000000" pitchFamily="34" charset="-128"/>
            </a:endParaRPr>
          </a:p>
        </p:txBody>
      </p:sp>
      <p:sp>
        <p:nvSpPr>
          <p:cNvPr id="21" name="テキスト ボックス 20">
            <a:extLst>
              <a:ext uri="{FF2B5EF4-FFF2-40B4-BE49-F238E27FC236}">
                <a16:creationId xmlns:a16="http://schemas.microsoft.com/office/drawing/2014/main" id="{B9F9BC76-8834-4055-8566-241F5B8E0A86}"/>
              </a:ext>
            </a:extLst>
          </p:cNvPr>
          <p:cNvSpPr txBox="1"/>
          <p:nvPr/>
        </p:nvSpPr>
        <p:spPr>
          <a:xfrm>
            <a:off x="1789211" y="5643867"/>
            <a:ext cx="2029097" cy="369332"/>
          </a:xfrm>
          <a:prstGeom prst="rect">
            <a:avLst/>
          </a:prstGeom>
          <a:noFill/>
        </p:spPr>
        <p:txBody>
          <a:bodyPr wrap="square">
            <a:spAutoFit/>
          </a:bodyPr>
          <a:lstStyle/>
          <a:p>
            <a:r>
              <a:rPr kumimoji="1" lang="ja-JP" altLang="en-US">
                <a:latin typeface="ヒラギノ丸ゴ Pro W4" panose="020F0400000000000000" pitchFamily="34" charset="-128"/>
                <a:ea typeface="ヒラギノ丸ゴ Pro W4" panose="020F0400000000000000" pitchFamily="34" charset="-128"/>
              </a:rPr>
              <a:t>界雷（かいらい）</a:t>
            </a:r>
            <a:endParaRPr kumimoji="1" lang="en-US" altLang="ja-JP">
              <a:latin typeface="ヒラギノ丸ゴ Pro W4" panose="020F0400000000000000" pitchFamily="34" charset="-128"/>
              <a:ea typeface="ヒラギノ丸ゴ Pro W4" panose="020F0400000000000000" pitchFamily="34" charset="-128"/>
            </a:endParaRPr>
          </a:p>
        </p:txBody>
      </p:sp>
      <p:sp>
        <p:nvSpPr>
          <p:cNvPr id="23" name="テキスト ボックス 22">
            <a:extLst>
              <a:ext uri="{FF2B5EF4-FFF2-40B4-BE49-F238E27FC236}">
                <a16:creationId xmlns:a16="http://schemas.microsoft.com/office/drawing/2014/main" id="{528C3B32-96D0-4E4B-84AB-B07AEB7FB325}"/>
              </a:ext>
            </a:extLst>
          </p:cNvPr>
          <p:cNvSpPr txBox="1"/>
          <p:nvPr/>
        </p:nvSpPr>
        <p:spPr>
          <a:xfrm>
            <a:off x="3635629" y="5651633"/>
            <a:ext cx="2055222" cy="369332"/>
          </a:xfrm>
          <a:prstGeom prst="rect">
            <a:avLst/>
          </a:prstGeom>
          <a:noFill/>
        </p:spPr>
        <p:txBody>
          <a:bodyPr wrap="square">
            <a:spAutoFit/>
          </a:bodyPr>
          <a:lstStyle/>
          <a:p>
            <a:r>
              <a:rPr kumimoji="1" lang="ja-JP" altLang="en-US">
                <a:latin typeface="ヒラギノ丸ゴ Pro W4" panose="020F0400000000000000" pitchFamily="34" charset="-128"/>
                <a:ea typeface="ヒラギノ丸ゴ Pro W4" panose="020F0400000000000000" pitchFamily="34" charset="-128"/>
              </a:rPr>
              <a:t>渦雷（うずらい）</a:t>
            </a:r>
            <a:endParaRPr kumimoji="1" lang="en-US" altLang="ja-JP">
              <a:latin typeface="ヒラギノ丸ゴ Pro W4" panose="020F0400000000000000" pitchFamily="34" charset="-128"/>
              <a:ea typeface="ヒラギノ丸ゴ Pro W4" panose="020F0400000000000000" pitchFamily="34" charset="-128"/>
            </a:endParaRPr>
          </a:p>
        </p:txBody>
      </p:sp>
    </p:spTree>
    <p:extLst>
      <p:ext uri="{BB962C8B-B14F-4D97-AF65-F5344CB8AC3E}">
        <p14:creationId xmlns:p14="http://schemas.microsoft.com/office/powerpoint/2010/main" val="14372553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図 5" descr="マップ&#10;&#10;自動的に生成された説明">
            <a:extLst>
              <a:ext uri="{FF2B5EF4-FFF2-40B4-BE49-F238E27FC236}">
                <a16:creationId xmlns:a16="http://schemas.microsoft.com/office/drawing/2014/main" id="{16E132E1-5753-4DB8-BC43-9D0BEEF4E745}"/>
              </a:ext>
            </a:extLst>
          </p:cNvPr>
          <p:cNvPicPr>
            <a:picLocks noChangeAspect="1"/>
          </p:cNvPicPr>
          <p:nvPr/>
        </p:nvPicPr>
        <p:blipFill rotWithShape="1">
          <a:blip r:embed="rId2">
            <a:extLst>
              <a:ext uri="{28A0092B-C50C-407E-A947-70E740481C1C}">
                <a14:useLocalDpi xmlns:a14="http://schemas.microsoft.com/office/drawing/2010/main" val="0"/>
              </a:ext>
            </a:extLst>
          </a:blip>
          <a:srcRect t="4825" r="12790"/>
          <a:stretch/>
        </p:blipFill>
        <p:spPr>
          <a:xfrm>
            <a:off x="37527" y="872871"/>
            <a:ext cx="5423822" cy="4808085"/>
          </a:xfrm>
          <a:prstGeom prst="rect">
            <a:avLst/>
          </a:prstGeom>
        </p:spPr>
      </p:pic>
      <p:sp>
        <p:nvSpPr>
          <p:cNvPr id="2" name="タイトル 1">
            <a:extLst>
              <a:ext uri="{FF2B5EF4-FFF2-40B4-BE49-F238E27FC236}">
                <a16:creationId xmlns:a16="http://schemas.microsoft.com/office/drawing/2014/main" id="{C872EA71-BAAC-472E-9967-6A5BBC14F115}"/>
              </a:ext>
            </a:extLst>
          </p:cNvPr>
          <p:cNvSpPr>
            <a:spLocks noGrp="1"/>
          </p:cNvSpPr>
          <p:nvPr>
            <p:ph type="title"/>
          </p:nvPr>
        </p:nvSpPr>
        <p:spPr>
          <a:xfrm>
            <a:off x="65314" y="-252413"/>
            <a:ext cx="9235439" cy="1325563"/>
          </a:xfrm>
        </p:spPr>
        <p:txBody>
          <a:bodyPr>
            <a:normAutofit/>
          </a:bodyPr>
          <a:lstStyle/>
          <a:p>
            <a:r>
              <a:rPr kumimoji="1" lang="ja-JP" altLang="en-US" sz="2800"/>
              <a:t>大蛇行時，非蛇行時の落雷数の月推移の相関</a:t>
            </a:r>
          </a:p>
        </p:txBody>
      </p:sp>
      <p:sp>
        <p:nvSpPr>
          <p:cNvPr id="4" name="スライド番号プレースホルダー 3">
            <a:extLst>
              <a:ext uri="{FF2B5EF4-FFF2-40B4-BE49-F238E27FC236}">
                <a16:creationId xmlns:a16="http://schemas.microsoft.com/office/drawing/2014/main" id="{B51371EC-9688-415B-B37F-DF3F35BD6047}"/>
              </a:ext>
            </a:extLst>
          </p:cNvPr>
          <p:cNvSpPr>
            <a:spLocks noGrp="1"/>
          </p:cNvSpPr>
          <p:nvPr>
            <p:ph type="sldNum" sz="quarter" idx="12"/>
          </p:nvPr>
        </p:nvSpPr>
        <p:spPr/>
        <p:txBody>
          <a:bodyPr/>
          <a:lstStyle/>
          <a:p>
            <a:endParaRPr kumimoji="1" lang="ja-JP" altLang="en-US"/>
          </a:p>
        </p:txBody>
      </p:sp>
      <p:sp>
        <p:nvSpPr>
          <p:cNvPr id="5" name="四角形: 角を丸くする 4">
            <a:extLst>
              <a:ext uri="{FF2B5EF4-FFF2-40B4-BE49-F238E27FC236}">
                <a16:creationId xmlns:a16="http://schemas.microsoft.com/office/drawing/2014/main" id="{71264278-200D-4242-9412-78E7EABB8EFD}"/>
              </a:ext>
            </a:extLst>
          </p:cNvPr>
          <p:cNvSpPr/>
          <p:nvPr/>
        </p:nvSpPr>
        <p:spPr>
          <a:xfrm>
            <a:off x="6223768" y="954154"/>
            <a:ext cx="2826112" cy="3565595"/>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7" name="テキスト ボックス 6">
            <a:extLst>
              <a:ext uri="{FF2B5EF4-FFF2-40B4-BE49-F238E27FC236}">
                <a16:creationId xmlns:a16="http://schemas.microsoft.com/office/drawing/2014/main" id="{A9AF6C91-E106-467E-9594-11630E6390F9}"/>
              </a:ext>
            </a:extLst>
          </p:cNvPr>
          <p:cNvSpPr txBox="1"/>
          <p:nvPr/>
        </p:nvSpPr>
        <p:spPr>
          <a:xfrm>
            <a:off x="6316343" y="1177043"/>
            <a:ext cx="2765743" cy="3139321"/>
          </a:xfrm>
          <a:prstGeom prst="rect">
            <a:avLst/>
          </a:prstGeom>
          <a:noFill/>
        </p:spPr>
        <p:txBody>
          <a:bodyPr wrap="square">
            <a:spAutoFit/>
          </a:bodyPr>
          <a:lstStyle/>
          <a:p>
            <a:r>
              <a:rPr lang="ja-JP" altLang="en-US" dirty="0">
                <a:latin typeface="ヒラギノ丸ゴ Pro W4" panose="020F0400000000000000" pitchFamily="34" charset="-128"/>
                <a:ea typeface="ヒラギノ丸ゴ Pro W4" panose="020F0400000000000000" pitchFamily="34" charset="-128"/>
              </a:rPr>
              <a:t>全域でほぼ正相関</a:t>
            </a:r>
            <a:endParaRPr lang="en-US" altLang="ja-JP" dirty="0">
              <a:latin typeface="ヒラギノ丸ゴ Pro W4" panose="020F0400000000000000" pitchFamily="34" charset="-128"/>
              <a:ea typeface="ヒラギノ丸ゴ Pro W4" panose="020F0400000000000000" pitchFamily="34" charset="-128"/>
            </a:endParaRPr>
          </a:p>
          <a:p>
            <a:r>
              <a:rPr lang="ja-JP" altLang="en-US" dirty="0">
                <a:latin typeface="ヒラギノ丸ゴ Pro W4" panose="020F0400000000000000" pitchFamily="34" charset="-128"/>
                <a:ea typeface="ヒラギノ丸ゴ Pro W4" panose="020F0400000000000000" pitchFamily="34" charset="-128"/>
              </a:rPr>
              <a:t>北緯</a:t>
            </a:r>
            <a:r>
              <a:rPr lang="en-US" altLang="ja-JP" dirty="0">
                <a:latin typeface="ヒラギノ丸ゴ Pro W4" panose="020F0400000000000000" pitchFamily="34" charset="-128"/>
                <a:ea typeface="ヒラギノ丸ゴ Pro W4" panose="020F0400000000000000" pitchFamily="34" charset="-128"/>
              </a:rPr>
              <a:t>38</a:t>
            </a:r>
            <a:r>
              <a:rPr lang="ja-JP" altLang="en-US" dirty="0">
                <a:latin typeface="ヒラギノ丸ゴ Pro W4" panose="020F0400000000000000" pitchFamily="34" charset="-128"/>
                <a:ea typeface="ヒラギノ丸ゴ Pro W4" panose="020F0400000000000000" pitchFamily="34" charset="-128"/>
              </a:rPr>
              <a:t>度以南の</a:t>
            </a:r>
            <a:r>
              <a:rPr lang="ja-JP" altLang="en-US" dirty="0">
                <a:highlight>
                  <a:srgbClr val="FFFF00"/>
                </a:highlight>
                <a:latin typeface="ヒラギノ丸ゴ Pro W4" panose="020F0400000000000000" pitchFamily="34" charset="-128"/>
                <a:ea typeface="ヒラギノ丸ゴ Pro W4" panose="020F0400000000000000" pitchFamily="34" charset="-128"/>
              </a:rPr>
              <a:t>陸上で高い相関</a:t>
            </a:r>
            <a:endParaRPr lang="en-US" altLang="ja-JP" dirty="0">
              <a:highlight>
                <a:srgbClr val="FFFF00"/>
              </a:highlight>
              <a:latin typeface="ヒラギノ丸ゴ Pro W4" panose="020F0400000000000000" pitchFamily="34" charset="-128"/>
              <a:ea typeface="ヒラギノ丸ゴ Pro W4" panose="020F0400000000000000" pitchFamily="34" charset="-128"/>
            </a:endParaRPr>
          </a:p>
          <a:p>
            <a:r>
              <a:rPr lang="ja-JP" altLang="en-US" dirty="0">
                <a:latin typeface="ヒラギノ丸ゴ Pro W4" panose="020F0400000000000000" pitchFamily="34" charset="-128"/>
                <a:ea typeface="ヒラギノ丸ゴ Pro W4" panose="020F0400000000000000" pitchFamily="34" charset="-128"/>
              </a:rPr>
              <a:t>→</a:t>
            </a:r>
            <a:r>
              <a:rPr lang="ja-JP" altLang="en-US" dirty="0">
                <a:highlight>
                  <a:srgbClr val="F99107"/>
                </a:highlight>
                <a:latin typeface="ヒラギノ丸ゴ Pro W4" panose="020F0400000000000000" pitchFamily="34" charset="-128"/>
                <a:ea typeface="ヒラギノ丸ゴ Pro W4" panose="020F0400000000000000" pitchFamily="34" charset="-128"/>
              </a:rPr>
              <a:t>大蛇行しても月推移は変化なし</a:t>
            </a:r>
            <a:endParaRPr lang="en-US" altLang="ja-JP" dirty="0">
              <a:highlight>
                <a:srgbClr val="F99107"/>
              </a:highlight>
              <a:latin typeface="ヒラギノ丸ゴ Pro W4" panose="020F0400000000000000" pitchFamily="34" charset="-128"/>
              <a:ea typeface="ヒラギノ丸ゴ Pro W4" panose="020F0400000000000000" pitchFamily="34" charset="-128"/>
            </a:endParaRPr>
          </a:p>
          <a:p>
            <a:endParaRPr lang="en-US" altLang="ja-JP" dirty="0">
              <a:highlight>
                <a:srgbClr val="F99107"/>
              </a:highlight>
              <a:latin typeface="ヒラギノ丸ゴ Pro W4" panose="020F0400000000000000" pitchFamily="34" charset="-128"/>
              <a:ea typeface="ヒラギノ丸ゴ Pro W4" panose="020F0400000000000000" pitchFamily="34" charset="-128"/>
            </a:endParaRPr>
          </a:p>
          <a:p>
            <a:r>
              <a:rPr lang="ja-JP" altLang="en-US" dirty="0">
                <a:highlight>
                  <a:srgbClr val="FFFF00"/>
                </a:highlight>
                <a:latin typeface="ヒラギノ丸ゴ Pro W4" panose="020F0400000000000000" pitchFamily="34" charset="-128"/>
                <a:ea typeface="ヒラギノ丸ゴ Pro W4" panose="020F0400000000000000" pitchFamily="34" charset="-128"/>
              </a:rPr>
              <a:t>海上は相関が低い</a:t>
            </a:r>
            <a:endParaRPr lang="en-US" altLang="ja-JP" dirty="0">
              <a:highlight>
                <a:srgbClr val="FFFF00"/>
              </a:highlight>
              <a:latin typeface="ヒラギノ丸ゴ Pro W4" panose="020F0400000000000000" pitchFamily="34" charset="-128"/>
              <a:ea typeface="ヒラギノ丸ゴ Pro W4" panose="020F0400000000000000" pitchFamily="34" charset="-128"/>
            </a:endParaRPr>
          </a:p>
          <a:p>
            <a:r>
              <a:rPr lang="ja-JP" altLang="en-US" dirty="0">
                <a:latin typeface="ヒラギノ丸ゴ Pro W4" panose="020F0400000000000000" pitchFamily="34" charset="-128"/>
                <a:ea typeface="ヒラギノ丸ゴ Pro W4" panose="020F0400000000000000" pitchFamily="34" charset="-128"/>
              </a:rPr>
              <a:t>→</a:t>
            </a:r>
            <a:r>
              <a:rPr lang="ja-JP" altLang="en-US" dirty="0">
                <a:highlight>
                  <a:srgbClr val="F99107"/>
                </a:highlight>
                <a:latin typeface="ヒラギノ丸ゴ Pro W4" panose="020F0400000000000000" pitchFamily="34" charset="-128"/>
                <a:ea typeface="ヒラギノ丸ゴ Pro W4" panose="020F0400000000000000" pitchFamily="34" charset="-128"/>
              </a:rPr>
              <a:t>大蛇行により月推移が変わる</a:t>
            </a:r>
            <a:endParaRPr lang="en-US" altLang="ja-JP" dirty="0">
              <a:highlight>
                <a:srgbClr val="F99107"/>
              </a:highlight>
              <a:latin typeface="ヒラギノ丸ゴ Pro W4" panose="020F0400000000000000" pitchFamily="34" charset="-128"/>
              <a:ea typeface="ヒラギノ丸ゴ Pro W4" panose="020F0400000000000000" pitchFamily="34" charset="-128"/>
            </a:endParaRPr>
          </a:p>
          <a:p>
            <a:r>
              <a:rPr lang="ja-JP" altLang="en-US" dirty="0">
                <a:latin typeface="ヒラギノ丸ゴ Pro W4" panose="020F0400000000000000" pitchFamily="34" charset="-128"/>
                <a:ea typeface="ヒラギノ丸ゴ Pro W4" panose="020F0400000000000000" pitchFamily="34" charset="-128"/>
              </a:rPr>
              <a:t>海上でも九州北部から四国沖では比較的高い相関</a:t>
            </a:r>
            <a:endParaRPr lang="en-US" altLang="ja-JP" dirty="0">
              <a:latin typeface="ヒラギノ丸ゴ Pro W4" panose="020F0400000000000000" pitchFamily="34" charset="-128"/>
              <a:ea typeface="ヒラギノ丸ゴ Pro W4" panose="020F0400000000000000" pitchFamily="34" charset="-128"/>
            </a:endParaRPr>
          </a:p>
        </p:txBody>
      </p:sp>
      <p:sp>
        <p:nvSpPr>
          <p:cNvPr id="11" name="テキスト ボックス 10">
            <a:extLst>
              <a:ext uri="{FF2B5EF4-FFF2-40B4-BE49-F238E27FC236}">
                <a16:creationId xmlns:a16="http://schemas.microsoft.com/office/drawing/2014/main" id="{83EC5892-0209-4FCC-9509-4993E8DE3FDC}"/>
              </a:ext>
            </a:extLst>
          </p:cNvPr>
          <p:cNvSpPr txBox="1"/>
          <p:nvPr/>
        </p:nvSpPr>
        <p:spPr>
          <a:xfrm>
            <a:off x="376315" y="5773478"/>
            <a:ext cx="4478114" cy="369332"/>
          </a:xfrm>
          <a:prstGeom prst="rect">
            <a:avLst/>
          </a:prstGeom>
          <a:noFill/>
        </p:spPr>
        <p:txBody>
          <a:bodyPr wrap="square" rtlCol="0">
            <a:spAutoFit/>
          </a:bodyPr>
          <a:lstStyle/>
          <a:p>
            <a:r>
              <a:rPr lang="ja-JP" altLang="en-US">
                <a:latin typeface="ヒラギノ丸ゴ Pro W4" panose="020F0400000000000000" pitchFamily="34" charset="-128"/>
                <a:ea typeface="ヒラギノ丸ゴ Pro W4" panose="020F0400000000000000" pitchFamily="34" charset="-128"/>
              </a:rPr>
              <a:t>ハッチ：有意水準</a:t>
            </a:r>
            <a:r>
              <a:rPr lang="en-US" altLang="ja-JP">
                <a:latin typeface="ヒラギノ丸ゴ Pro W4" panose="020F0400000000000000" pitchFamily="34" charset="-128"/>
                <a:ea typeface="ヒラギノ丸ゴ Pro W4" panose="020F0400000000000000" pitchFamily="34" charset="-128"/>
              </a:rPr>
              <a:t>10</a:t>
            </a:r>
            <a:r>
              <a:rPr lang="ja-JP" altLang="en-US">
                <a:latin typeface="ヒラギノ丸ゴ Pro W4" panose="020F0400000000000000" pitchFamily="34" charset="-128"/>
                <a:ea typeface="ヒラギノ丸ゴ Pro W4" panose="020F0400000000000000" pitchFamily="34" charset="-128"/>
              </a:rPr>
              <a:t>％以下で有意な場所</a:t>
            </a:r>
            <a:endParaRPr kumimoji="1" lang="ja-JP" altLang="en-US">
              <a:latin typeface="ヒラギノ丸ゴ Pro W4" panose="020F0400000000000000" pitchFamily="34" charset="-128"/>
              <a:ea typeface="ヒラギノ丸ゴ Pro W4" panose="020F0400000000000000" pitchFamily="34" charset="-128"/>
            </a:endParaRPr>
          </a:p>
        </p:txBody>
      </p:sp>
      <p:sp>
        <p:nvSpPr>
          <p:cNvPr id="9" name="テキスト ボックス 8">
            <a:extLst>
              <a:ext uri="{FF2B5EF4-FFF2-40B4-BE49-F238E27FC236}">
                <a16:creationId xmlns:a16="http://schemas.microsoft.com/office/drawing/2014/main" id="{C0873BED-E0BD-4BC5-944B-9D11FCF93FF8}"/>
              </a:ext>
            </a:extLst>
          </p:cNvPr>
          <p:cNvSpPr txBox="1"/>
          <p:nvPr/>
        </p:nvSpPr>
        <p:spPr>
          <a:xfrm>
            <a:off x="8080979" y="128347"/>
            <a:ext cx="1472319" cy="461665"/>
          </a:xfrm>
          <a:prstGeom prst="rect">
            <a:avLst/>
          </a:prstGeom>
          <a:noFill/>
        </p:spPr>
        <p:txBody>
          <a:bodyPr wrap="square">
            <a:spAutoFit/>
          </a:bodyPr>
          <a:lstStyle/>
          <a:p>
            <a:r>
              <a:rPr kumimoji="1" lang="en-US" altLang="ja-JP" sz="2400">
                <a:latin typeface="ヒラギノ丸ゴ Pro W4" panose="020F0400000000000000" pitchFamily="34" charset="-128"/>
                <a:ea typeface="ヒラギノ丸ゴ Pro W4" panose="020F0400000000000000" pitchFamily="34" charset="-128"/>
              </a:rPr>
              <a:t>10/15</a:t>
            </a:r>
            <a:endParaRPr kumimoji="1" lang="ja-JP" altLang="en-US" sz="2400">
              <a:latin typeface="ヒラギノ丸ゴ Pro W4" panose="020F0400000000000000" pitchFamily="34" charset="-128"/>
              <a:ea typeface="ヒラギノ丸ゴ Pro W4" panose="020F0400000000000000" pitchFamily="34" charset="-128"/>
            </a:endParaRPr>
          </a:p>
        </p:txBody>
      </p:sp>
      <p:pic>
        <p:nvPicPr>
          <p:cNvPr id="10" name="図 9" descr="マップ&#10;&#10;自動的に生成された説明">
            <a:extLst>
              <a:ext uri="{FF2B5EF4-FFF2-40B4-BE49-F238E27FC236}">
                <a16:creationId xmlns:a16="http://schemas.microsoft.com/office/drawing/2014/main" id="{D5B1C17D-0AF5-4805-9236-AB3851C40F94}"/>
              </a:ext>
            </a:extLst>
          </p:cNvPr>
          <p:cNvPicPr>
            <a:picLocks noChangeAspect="1"/>
          </p:cNvPicPr>
          <p:nvPr/>
        </p:nvPicPr>
        <p:blipFill rotWithShape="1">
          <a:blip r:embed="rId2">
            <a:extLst>
              <a:ext uri="{28A0092B-C50C-407E-A947-70E740481C1C}">
                <a14:useLocalDpi xmlns:a14="http://schemas.microsoft.com/office/drawing/2010/main" val="0"/>
              </a:ext>
            </a:extLst>
          </a:blip>
          <a:srcRect l="91608" t="4825"/>
          <a:stretch/>
        </p:blipFill>
        <p:spPr>
          <a:xfrm>
            <a:off x="5430034" y="1025271"/>
            <a:ext cx="521940" cy="4808085"/>
          </a:xfrm>
          <a:prstGeom prst="rect">
            <a:avLst/>
          </a:prstGeom>
        </p:spPr>
      </p:pic>
    </p:spTree>
    <p:extLst>
      <p:ext uri="{BB962C8B-B14F-4D97-AF65-F5344CB8AC3E}">
        <p14:creationId xmlns:p14="http://schemas.microsoft.com/office/powerpoint/2010/main" val="253374539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B9831EE-BFE5-47D3-89B5-41AFDAA2378C}"/>
              </a:ext>
            </a:extLst>
          </p:cNvPr>
          <p:cNvSpPr>
            <a:spLocks noGrp="1"/>
          </p:cNvSpPr>
          <p:nvPr>
            <p:ph type="title"/>
          </p:nvPr>
        </p:nvSpPr>
        <p:spPr>
          <a:xfrm>
            <a:off x="65315" y="-252413"/>
            <a:ext cx="8329748" cy="1325563"/>
          </a:xfrm>
        </p:spPr>
        <p:txBody>
          <a:bodyPr>
            <a:normAutofit/>
          </a:bodyPr>
          <a:lstStyle/>
          <a:p>
            <a:r>
              <a:rPr kumimoji="1" lang="en-US" altLang="ja-JP" sz="4000"/>
              <a:t>CAPE</a:t>
            </a:r>
            <a:r>
              <a:rPr kumimoji="1" lang="ja-JP" altLang="en-US" sz="4000"/>
              <a:t>　年平均</a:t>
            </a:r>
          </a:p>
        </p:txBody>
      </p:sp>
      <p:sp>
        <p:nvSpPr>
          <p:cNvPr id="4" name="スライド番号プレースホルダー 3">
            <a:extLst>
              <a:ext uri="{FF2B5EF4-FFF2-40B4-BE49-F238E27FC236}">
                <a16:creationId xmlns:a16="http://schemas.microsoft.com/office/drawing/2014/main" id="{3CB59AA2-AA0F-487D-91CF-B081BD13C4AD}"/>
              </a:ext>
            </a:extLst>
          </p:cNvPr>
          <p:cNvSpPr>
            <a:spLocks noGrp="1"/>
          </p:cNvSpPr>
          <p:nvPr>
            <p:ph type="sldNum" sz="quarter" idx="12"/>
          </p:nvPr>
        </p:nvSpPr>
        <p:spPr/>
        <p:txBody>
          <a:bodyPr/>
          <a:lstStyle/>
          <a:p>
            <a:endParaRPr kumimoji="1" lang="ja-JP" altLang="en-US"/>
          </a:p>
        </p:txBody>
      </p:sp>
      <p:pic>
        <p:nvPicPr>
          <p:cNvPr id="12" name="図 11" descr="マップ&#10;&#10;自動的に生成された説明">
            <a:extLst>
              <a:ext uri="{FF2B5EF4-FFF2-40B4-BE49-F238E27FC236}">
                <a16:creationId xmlns:a16="http://schemas.microsoft.com/office/drawing/2014/main" id="{C0D15D20-28B7-4C80-9816-57F40FAEBDA4}"/>
              </a:ext>
            </a:extLst>
          </p:cNvPr>
          <p:cNvPicPr>
            <a:picLocks noChangeAspect="1"/>
          </p:cNvPicPr>
          <p:nvPr/>
        </p:nvPicPr>
        <p:blipFill rotWithShape="1">
          <a:blip r:embed="rId2">
            <a:extLst>
              <a:ext uri="{28A0092B-C50C-407E-A947-70E740481C1C}">
                <a14:useLocalDpi xmlns:a14="http://schemas.microsoft.com/office/drawing/2010/main" val="0"/>
              </a:ext>
            </a:extLst>
          </a:blip>
          <a:srcRect t="4317"/>
          <a:stretch/>
        </p:blipFill>
        <p:spPr>
          <a:xfrm>
            <a:off x="7418" y="1337190"/>
            <a:ext cx="4664496" cy="3661530"/>
          </a:xfrm>
          <a:prstGeom prst="rect">
            <a:avLst/>
          </a:prstGeom>
        </p:spPr>
      </p:pic>
      <p:pic>
        <p:nvPicPr>
          <p:cNvPr id="16" name="コンテンツ プレースホルダー 15" descr="ダイアグラム&#10;&#10;自動的に生成された説明">
            <a:extLst>
              <a:ext uri="{FF2B5EF4-FFF2-40B4-BE49-F238E27FC236}">
                <a16:creationId xmlns:a16="http://schemas.microsoft.com/office/drawing/2014/main" id="{12833065-AC33-468B-9B35-A5C1606C1213}"/>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5180"/>
          <a:stretch/>
        </p:blipFill>
        <p:spPr>
          <a:xfrm>
            <a:off x="4019829" y="1351360"/>
            <a:ext cx="4706950" cy="3661531"/>
          </a:xfrm>
        </p:spPr>
      </p:pic>
      <p:sp>
        <p:nvSpPr>
          <p:cNvPr id="17" name="テキスト ボックス 16">
            <a:extLst>
              <a:ext uri="{FF2B5EF4-FFF2-40B4-BE49-F238E27FC236}">
                <a16:creationId xmlns:a16="http://schemas.microsoft.com/office/drawing/2014/main" id="{6DC066CB-E6C8-4C65-8055-08F22D6F3FEC}"/>
              </a:ext>
            </a:extLst>
          </p:cNvPr>
          <p:cNvSpPr txBox="1"/>
          <p:nvPr/>
        </p:nvSpPr>
        <p:spPr>
          <a:xfrm>
            <a:off x="748937" y="1012200"/>
            <a:ext cx="3435537" cy="400110"/>
          </a:xfrm>
          <a:prstGeom prst="rect">
            <a:avLst/>
          </a:prstGeom>
          <a:noFill/>
        </p:spPr>
        <p:txBody>
          <a:bodyPr wrap="square">
            <a:spAutoFit/>
          </a:bodyPr>
          <a:lstStyle/>
          <a:p>
            <a:r>
              <a:rPr lang="ja-JP" altLang="en-US" sz="2000">
                <a:latin typeface="ヒラギノ丸ゴ Pro W4" panose="020F0400000000000000" pitchFamily="34" charset="-128"/>
                <a:ea typeface="ヒラギノ丸ゴ Pro W4" panose="020F0400000000000000" pitchFamily="34" charset="-128"/>
              </a:rPr>
              <a:t>大蛇行期間　年平均</a:t>
            </a:r>
            <a:endParaRPr lang="en-US" altLang="ja-JP" sz="2000">
              <a:latin typeface="ヒラギノ丸ゴ Pro W4" panose="020F0400000000000000" pitchFamily="34" charset="-128"/>
              <a:ea typeface="ヒラギノ丸ゴ Pro W4" panose="020F0400000000000000" pitchFamily="34" charset="-128"/>
            </a:endParaRPr>
          </a:p>
        </p:txBody>
      </p:sp>
      <p:sp>
        <p:nvSpPr>
          <p:cNvPr id="18" name="テキスト ボックス 17">
            <a:extLst>
              <a:ext uri="{FF2B5EF4-FFF2-40B4-BE49-F238E27FC236}">
                <a16:creationId xmlns:a16="http://schemas.microsoft.com/office/drawing/2014/main" id="{1EB34961-41DF-49BF-95C5-AA3FCE748E9C}"/>
              </a:ext>
            </a:extLst>
          </p:cNvPr>
          <p:cNvSpPr txBox="1"/>
          <p:nvPr/>
        </p:nvSpPr>
        <p:spPr>
          <a:xfrm>
            <a:off x="4740181" y="961480"/>
            <a:ext cx="3435537" cy="400110"/>
          </a:xfrm>
          <a:prstGeom prst="rect">
            <a:avLst/>
          </a:prstGeom>
          <a:noFill/>
        </p:spPr>
        <p:txBody>
          <a:bodyPr wrap="square">
            <a:spAutoFit/>
          </a:bodyPr>
          <a:lstStyle/>
          <a:p>
            <a:r>
              <a:rPr lang="ja-JP" altLang="en-US" sz="2000">
                <a:latin typeface="ヒラギノ丸ゴ Pro W4" panose="020F0400000000000000" pitchFamily="34" charset="-128"/>
                <a:ea typeface="ヒラギノ丸ゴ Pro W4" panose="020F0400000000000000" pitchFamily="34" charset="-128"/>
              </a:rPr>
              <a:t>非大蛇行期間　年平均</a:t>
            </a:r>
            <a:endParaRPr lang="en-US" altLang="ja-JP" sz="2000">
              <a:latin typeface="ヒラギノ丸ゴ Pro W4" panose="020F0400000000000000" pitchFamily="34" charset="-128"/>
              <a:ea typeface="ヒラギノ丸ゴ Pro W4" panose="020F0400000000000000" pitchFamily="34" charset="-128"/>
            </a:endParaRPr>
          </a:p>
        </p:txBody>
      </p:sp>
    </p:spTree>
    <p:extLst>
      <p:ext uri="{BB962C8B-B14F-4D97-AF65-F5344CB8AC3E}">
        <p14:creationId xmlns:p14="http://schemas.microsoft.com/office/powerpoint/2010/main" val="222262829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6" name="グループ化 5">
            <a:extLst>
              <a:ext uri="{FF2B5EF4-FFF2-40B4-BE49-F238E27FC236}">
                <a16:creationId xmlns:a16="http://schemas.microsoft.com/office/drawing/2014/main" id="{7888BDDC-8D59-4118-A843-7D3138118053}"/>
              </a:ext>
            </a:extLst>
          </p:cNvPr>
          <p:cNvGrpSpPr/>
          <p:nvPr/>
        </p:nvGrpSpPr>
        <p:grpSpPr>
          <a:xfrm>
            <a:off x="87575" y="766170"/>
            <a:ext cx="5582852" cy="4340268"/>
            <a:chOff x="-281942" y="1339270"/>
            <a:chExt cx="5582852" cy="4340268"/>
          </a:xfrm>
        </p:grpSpPr>
        <p:pic>
          <p:nvPicPr>
            <p:cNvPr id="5" name="図 4" descr="ダイアグラム, マップ&#10;&#10;自動的に生成された説明">
              <a:extLst>
                <a:ext uri="{FF2B5EF4-FFF2-40B4-BE49-F238E27FC236}">
                  <a16:creationId xmlns:a16="http://schemas.microsoft.com/office/drawing/2014/main" id="{FBEF3213-FDC9-41DA-8761-B4393D7623D7}"/>
                </a:ext>
              </a:extLst>
            </p:cNvPr>
            <p:cNvPicPr>
              <a:picLocks noChangeAspect="1"/>
            </p:cNvPicPr>
            <p:nvPr/>
          </p:nvPicPr>
          <p:blipFill rotWithShape="1">
            <a:blip r:embed="rId2">
              <a:extLst>
                <a:ext uri="{28A0092B-C50C-407E-A947-70E740481C1C}">
                  <a14:useLocalDpi xmlns:a14="http://schemas.microsoft.com/office/drawing/2010/main" val="0"/>
                </a:ext>
              </a:extLst>
            </a:blip>
            <a:srcRect t="4293"/>
            <a:stretch/>
          </p:blipFill>
          <p:spPr>
            <a:xfrm>
              <a:off x="-281942" y="1339270"/>
              <a:ext cx="5582852" cy="4340268"/>
            </a:xfrm>
            <a:prstGeom prst="rect">
              <a:avLst/>
            </a:prstGeom>
          </p:spPr>
        </p:pic>
        <p:sp>
          <p:nvSpPr>
            <p:cNvPr id="8" name="正方形/長方形 7">
              <a:extLst>
                <a:ext uri="{FF2B5EF4-FFF2-40B4-BE49-F238E27FC236}">
                  <a16:creationId xmlns:a16="http://schemas.microsoft.com/office/drawing/2014/main" id="{3F6777C8-045E-4BC9-9203-3F39C6F53C63}"/>
                </a:ext>
              </a:extLst>
            </p:cNvPr>
            <p:cNvSpPr/>
            <p:nvPr/>
          </p:nvSpPr>
          <p:spPr>
            <a:xfrm flipH="1">
              <a:off x="2348630" y="3568194"/>
              <a:ext cx="638828" cy="185207"/>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a:extLst>
                <a:ext uri="{FF2B5EF4-FFF2-40B4-BE49-F238E27FC236}">
                  <a16:creationId xmlns:a16="http://schemas.microsoft.com/office/drawing/2014/main" id="{B085F175-4E8A-4C45-A975-F221C4F5ADBF}"/>
                </a:ext>
              </a:extLst>
            </p:cNvPr>
            <p:cNvSpPr/>
            <p:nvPr/>
          </p:nvSpPr>
          <p:spPr>
            <a:xfrm>
              <a:off x="1956178" y="3753401"/>
              <a:ext cx="561554" cy="293914"/>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 name="タイトル 1">
            <a:extLst>
              <a:ext uri="{FF2B5EF4-FFF2-40B4-BE49-F238E27FC236}">
                <a16:creationId xmlns:a16="http://schemas.microsoft.com/office/drawing/2014/main" id="{FA685112-A462-4DB4-A172-775DADBA99AF}"/>
              </a:ext>
            </a:extLst>
          </p:cNvPr>
          <p:cNvSpPr>
            <a:spLocks noGrp="1"/>
          </p:cNvSpPr>
          <p:nvPr>
            <p:ph type="title"/>
          </p:nvPr>
        </p:nvSpPr>
        <p:spPr/>
        <p:txBody>
          <a:bodyPr/>
          <a:lstStyle/>
          <a:p>
            <a:r>
              <a:rPr kumimoji="1" lang="ja-JP" altLang="en-US"/>
              <a:t>領域ごとの落雷数の月推移</a:t>
            </a:r>
          </a:p>
        </p:txBody>
      </p:sp>
      <p:sp>
        <p:nvSpPr>
          <p:cNvPr id="4" name="スライド番号プレースホルダー 3">
            <a:extLst>
              <a:ext uri="{FF2B5EF4-FFF2-40B4-BE49-F238E27FC236}">
                <a16:creationId xmlns:a16="http://schemas.microsoft.com/office/drawing/2014/main" id="{F82CD938-3DC8-4B89-88F0-F4CC77D5FC92}"/>
              </a:ext>
            </a:extLst>
          </p:cNvPr>
          <p:cNvSpPr>
            <a:spLocks noGrp="1"/>
          </p:cNvSpPr>
          <p:nvPr>
            <p:ph type="sldNum" sz="quarter" idx="12"/>
          </p:nvPr>
        </p:nvSpPr>
        <p:spPr/>
        <p:txBody>
          <a:bodyPr/>
          <a:lstStyle/>
          <a:p>
            <a:endParaRPr kumimoji="1" lang="ja-JP" altLang="en-US"/>
          </a:p>
        </p:txBody>
      </p:sp>
      <p:sp>
        <p:nvSpPr>
          <p:cNvPr id="7" name="テキスト ボックス 6">
            <a:extLst>
              <a:ext uri="{FF2B5EF4-FFF2-40B4-BE49-F238E27FC236}">
                <a16:creationId xmlns:a16="http://schemas.microsoft.com/office/drawing/2014/main" id="{02FDCEEA-5D53-4B52-9C09-82ACF4CA4C58}"/>
              </a:ext>
            </a:extLst>
          </p:cNvPr>
          <p:cNvSpPr txBox="1"/>
          <p:nvPr/>
        </p:nvSpPr>
        <p:spPr>
          <a:xfrm>
            <a:off x="6175332" y="903956"/>
            <a:ext cx="2903352" cy="4524315"/>
          </a:xfrm>
          <a:prstGeom prst="rect">
            <a:avLst/>
          </a:prstGeom>
          <a:noFill/>
        </p:spPr>
        <p:txBody>
          <a:bodyPr wrap="square">
            <a:spAutoFit/>
          </a:bodyPr>
          <a:lstStyle/>
          <a:p>
            <a:r>
              <a:rPr lang="ja-JP" altLang="en-US">
                <a:solidFill>
                  <a:schemeClr val="accent5"/>
                </a:solidFill>
                <a:latin typeface="ヒラギノ丸ゴ Pro W4" panose="020F0400000000000000" pitchFamily="34" charset="-128"/>
                <a:ea typeface="ヒラギノ丸ゴ Pro W4" panose="020F0400000000000000" pitchFamily="34" charset="-128"/>
              </a:rPr>
              <a:t>①全領域</a:t>
            </a:r>
            <a:endParaRPr lang="en-US" altLang="ja-JP">
              <a:solidFill>
                <a:schemeClr val="accent5"/>
              </a:solidFill>
              <a:latin typeface="ヒラギノ丸ゴ Pro W4" panose="020F0400000000000000" pitchFamily="34" charset="-128"/>
              <a:ea typeface="ヒラギノ丸ゴ Pro W4" panose="020F0400000000000000" pitchFamily="34" charset="-128"/>
            </a:endParaRPr>
          </a:p>
          <a:p>
            <a:r>
              <a:rPr lang="ja-JP" altLang="en-US">
                <a:latin typeface="ヒラギノ丸ゴ Pro W4" panose="020F0400000000000000" pitchFamily="34" charset="-128"/>
                <a:ea typeface="ヒラギノ丸ゴ Pro W4" panose="020F0400000000000000" pitchFamily="34" charset="-128"/>
              </a:rPr>
              <a:t>東経</a:t>
            </a:r>
            <a:r>
              <a:rPr lang="en-US" altLang="ja-JP">
                <a:latin typeface="ヒラギノ丸ゴ Pro W4" panose="020F0400000000000000" pitchFamily="34" charset="-128"/>
                <a:ea typeface="ヒラギノ丸ゴ Pro W4" panose="020F0400000000000000" pitchFamily="34" charset="-128"/>
              </a:rPr>
              <a:t>123</a:t>
            </a:r>
            <a:r>
              <a:rPr lang="ja-JP" altLang="en-US">
                <a:latin typeface="ヒラギノ丸ゴ Pro W4" panose="020F0400000000000000" pitchFamily="34" charset="-128"/>
                <a:ea typeface="ヒラギノ丸ゴ Pro W4" panose="020F0400000000000000" pitchFamily="34" charset="-128"/>
              </a:rPr>
              <a:t>～</a:t>
            </a:r>
            <a:r>
              <a:rPr lang="en-US" altLang="ja-JP">
                <a:latin typeface="ヒラギノ丸ゴ Pro W4" panose="020F0400000000000000" pitchFamily="34" charset="-128"/>
                <a:ea typeface="ヒラギノ丸ゴ Pro W4" panose="020F0400000000000000" pitchFamily="34" charset="-128"/>
              </a:rPr>
              <a:t>136°</a:t>
            </a:r>
          </a:p>
          <a:p>
            <a:r>
              <a:rPr lang="ja-JP" altLang="en-US">
                <a:latin typeface="ヒラギノ丸ゴ Pro W4" panose="020F0400000000000000" pitchFamily="34" charset="-128"/>
                <a:ea typeface="ヒラギノ丸ゴ Pro W4" panose="020F0400000000000000" pitchFamily="34" charset="-128"/>
              </a:rPr>
              <a:t>北緯</a:t>
            </a:r>
            <a:r>
              <a:rPr lang="en-US" altLang="ja-JP">
                <a:latin typeface="ヒラギノ丸ゴ Pro W4" panose="020F0400000000000000" pitchFamily="34" charset="-128"/>
                <a:ea typeface="ヒラギノ丸ゴ Pro W4" panose="020F0400000000000000" pitchFamily="34" charset="-128"/>
              </a:rPr>
              <a:t>24.0</a:t>
            </a:r>
            <a:r>
              <a:rPr lang="ja-JP" altLang="en-US">
                <a:latin typeface="ヒラギノ丸ゴ Pro W4" panose="020F0400000000000000" pitchFamily="34" charset="-128"/>
                <a:ea typeface="ヒラギノ丸ゴ Pro W4" panose="020F0400000000000000" pitchFamily="34" charset="-128"/>
              </a:rPr>
              <a:t>～</a:t>
            </a:r>
            <a:r>
              <a:rPr lang="en-US" altLang="ja-JP">
                <a:latin typeface="ヒラギノ丸ゴ Pro W4" panose="020F0400000000000000" pitchFamily="34" charset="-128"/>
                <a:ea typeface="ヒラギノ丸ゴ Pro W4" panose="020F0400000000000000" pitchFamily="34" charset="-128"/>
              </a:rPr>
              <a:t>32.0°</a:t>
            </a:r>
          </a:p>
          <a:p>
            <a:r>
              <a:rPr lang="ja-JP" altLang="en-US">
                <a:latin typeface="ヒラギノ丸ゴ Pro W4" panose="020F0400000000000000" pitchFamily="34" charset="-128"/>
                <a:ea typeface="ヒラギノ丸ゴ Pro W4" panose="020F0400000000000000" pitchFamily="34" charset="-128"/>
              </a:rPr>
              <a:t>東経</a:t>
            </a:r>
            <a:r>
              <a:rPr lang="en-US" altLang="ja-JP">
                <a:latin typeface="ヒラギノ丸ゴ Pro W4" panose="020F0400000000000000" pitchFamily="34" charset="-128"/>
                <a:ea typeface="ヒラギノ丸ゴ Pro W4" panose="020F0400000000000000" pitchFamily="34" charset="-128"/>
              </a:rPr>
              <a:t>124</a:t>
            </a:r>
            <a:r>
              <a:rPr lang="ja-JP" altLang="en-US">
                <a:latin typeface="ヒラギノ丸ゴ Pro W4" panose="020F0400000000000000" pitchFamily="34" charset="-128"/>
                <a:ea typeface="ヒラギノ丸ゴ Pro W4" panose="020F0400000000000000" pitchFamily="34" charset="-128"/>
              </a:rPr>
              <a:t>～</a:t>
            </a:r>
            <a:r>
              <a:rPr lang="en-US" altLang="ja-JP">
                <a:latin typeface="ヒラギノ丸ゴ Pro W4" panose="020F0400000000000000" pitchFamily="34" charset="-128"/>
                <a:ea typeface="ヒラギノ丸ゴ Pro W4" panose="020F0400000000000000" pitchFamily="34" charset="-128"/>
              </a:rPr>
              <a:t>146°</a:t>
            </a:r>
          </a:p>
          <a:p>
            <a:r>
              <a:rPr lang="ja-JP" altLang="en-US">
                <a:latin typeface="ヒラギノ丸ゴ Pro W4" panose="020F0400000000000000" pitchFamily="34" charset="-128"/>
                <a:ea typeface="ヒラギノ丸ゴ Pro W4" panose="020F0400000000000000" pitchFamily="34" charset="-128"/>
              </a:rPr>
              <a:t>北緯</a:t>
            </a:r>
            <a:r>
              <a:rPr lang="en-US" altLang="ja-JP">
                <a:latin typeface="ヒラギノ丸ゴ Pro W4" panose="020F0400000000000000" pitchFamily="34" charset="-128"/>
                <a:ea typeface="ヒラギノ丸ゴ Pro W4" panose="020F0400000000000000" pitchFamily="34" charset="-128"/>
              </a:rPr>
              <a:t>32.0</a:t>
            </a:r>
            <a:r>
              <a:rPr lang="ja-JP" altLang="en-US">
                <a:latin typeface="ヒラギノ丸ゴ Pro W4" panose="020F0400000000000000" pitchFamily="34" charset="-128"/>
                <a:ea typeface="ヒラギノ丸ゴ Pro W4" panose="020F0400000000000000" pitchFamily="34" charset="-128"/>
              </a:rPr>
              <a:t>～</a:t>
            </a:r>
            <a:r>
              <a:rPr lang="en-US" altLang="ja-JP">
                <a:latin typeface="ヒラギノ丸ゴ Pro W4" panose="020F0400000000000000" pitchFamily="34" charset="-128"/>
                <a:ea typeface="ヒラギノ丸ゴ Pro W4" panose="020F0400000000000000" pitchFamily="34" charset="-128"/>
              </a:rPr>
              <a:t>38.0°</a:t>
            </a:r>
          </a:p>
          <a:p>
            <a:r>
              <a:rPr lang="ja-JP" altLang="en-US">
                <a:latin typeface="ヒラギノ丸ゴ Pro W4" panose="020F0400000000000000" pitchFamily="34" charset="-128"/>
                <a:ea typeface="ヒラギノ丸ゴ Pro W4" panose="020F0400000000000000" pitchFamily="34" charset="-128"/>
              </a:rPr>
              <a:t>東経</a:t>
            </a:r>
            <a:r>
              <a:rPr lang="en-US" altLang="ja-JP">
                <a:latin typeface="ヒラギノ丸ゴ Pro W4" panose="020F0400000000000000" pitchFamily="34" charset="-128"/>
                <a:ea typeface="ヒラギノ丸ゴ Pro W4" panose="020F0400000000000000" pitchFamily="34" charset="-128"/>
              </a:rPr>
              <a:t>134</a:t>
            </a:r>
            <a:r>
              <a:rPr lang="ja-JP" altLang="en-US">
                <a:latin typeface="ヒラギノ丸ゴ Pro W4" panose="020F0400000000000000" pitchFamily="34" charset="-128"/>
                <a:ea typeface="ヒラギノ丸ゴ Pro W4" panose="020F0400000000000000" pitchFamily="34" charset="-128"/>
              </a:rPr>
              <a:t>～</a:t>
            </a:r>
            <a:r>
              <a:rPr lang="en-US" altLang="ja-JP">
                <a:latin typeface="ヒラギノ丸ゴ Pro W4" panose="020F0400000000000000" pitchFamily="34" charset="-128"/>
                <a:ea typeface="ヒラギノ丸ゴ Pro W4" panose="020F0400000000000000" pitchFamily="34" charset="-128"/>
              </a:rPr>
              <a:t>146°</a:t>
            </a:r>
          </a:p>
          <a:p>
            <a:r>
              <a:rPr lang="ja-JP" altLang="en-US">
                <a:latin typeface="ヒラギノ丸ゴ Pro W4" panose="020F0400000000000000" pitchFamily="34" charset="-128"/>
                <a:ea typeface="ヒラギノ丸ゴ Pro W4" panose="020F0400000000000000" pitchFamily="34" charset="-128"/>
              </a:rPr>
              <a:t>北緯</a:t>
            </a:r>
            <a:r>
              <a:rPr lang="en-US" altLang="ja-JP">
                <a:latin typeface="ヒラギノ丸ゴ Pro W4" panose="020F0400000000000000" pitchFamily="34" charset="-128"/>
                <a:ea typeface="ヒラギノ丸ゴ Pro W4" panose="020F0400000000000000" pitchFamily="34" charset="-128"/>
              </a:rPr>
              <a:t>38</a:t>
            </a:r>
            <a:r>
              <a:rPr lang="ja-JP" altLang="en-US">
                <a:latin typeface="ヒラギノ丸ゴ Pro W4" panose="020F0400000000000000" pitchFamily="34" charset="-128"/>
                <a:ea typeface="ヒラギノ丸ゴ Pro W4" panose="020F0400000000000000" pitchFamily="34" charset="-128"/>
              </a:rPr>
              <a:t>～</a:t>
            </a:r>
            <a:r>
              <a:rPr lang="en-US" altLang="ja-JP">
                <a:latin typeface="ヒラギノ丸ゴ Pro W4" panose="020F0400000000000000" pitchFamily="34" charset="-128"/>
                <a:ea typeface="ヒラギノ丸ゴ Pro W4" panose="020F0400000000000000" pitchFamily="34" charset="-128"/>
              </a:rPr>
              <a:t>45°</a:t>
            </a:r>
          </a:p>
          <a:p>
            <a:endParaRPr lang="en-US" altLang="ja-JP">
              <a:solidFill>
                <a:srgbClr val="FF0000"/>
              </a:solidFill>
              <a:latin typeface="ヒラギノ丸ゴ Pro W4" panose="020F0400000000000000" pitchFamily="34" charset="-128"/>
              <a:ea typeface="ヒラギノ丸ゴ Pro W4" panose="020F0400000000000000" pitchFamily="34" charset="-128"/>
            </a:endParaRPr>
          </a:p>
          <a:p>
            <a:r>
              <a:rPr lang="ja-JP" altLang="en-US">
                <a:solidFill>
                  <a:srgbClr val="FF0000"/>
                </a:solidFill>
                <a:latin typeface="ヒラギノ丸ゴ Pro W4" panose="020F0400000000000000" pitchFamily="34" charset="-128"/>
                <a:ea typeface="ヒラギノ丸ゴ Pro W4" panose="020F0400000000000000" pitchFamily="34" charset="-128"/>
              </a:rPr>
              <a:t>②東海沖（暖水塊）</a:t>
            </a:r>
            <a:endParaRPr lang="en-US" altLang="ja-JP">
              <a:solidFill>
                <a:srgbClr val="FF0000"/>
              </a:solidFill>
              <a:latin typeface="ヒラギノ丸ゴ Pro W4" panose="020F0400000000000000" pitchFamily="34" charset="-128"/>
              <a:ea typeface="ヒラギノ丸ゴ Pro W4" panose="020F0400000000000000" pitchFamily="34" charset="-128"/>
            </a:endParaRPr>
          </a:p>
          <a:p>
            <a:r>
              <a:rPr lang="ja-JP" altLang="en-US">
                <a:latin typeface="ヒラギノ丸ゴ Pro W4" panose="020F0400000000000000" pitchFamily="34" charset="-128"/>
                <a:ea typeface="ヒラギノ丸ゴ Pro W4" panose="020F0400000000000000" pitchFamily="34" charset="-128"/>
              </a:rPr>
              <a:t>東経</a:t>
            </a:r>
            <a:r>
              <a:rPr lang="en-US" altLang="ja-JP">
                <a:latin typeface="ヒラギノ丸ゴ Pro W4" panose="020F0400000000000000" pitchFamily="34" charset="-128"/>
                <a:ea typeface="ヒラギノ丸ゴ Pro W4" panose="020F0400000000000000" pitchFamily="34" charset="-128"/>
              </a:rPr>
              <a:t>137</a:t>
            </a:r>
            <a:r>
              <a:rPr lang="ja-JP" altLang="en-US">
                <a:latin typeface="ヒラギノ丸ゴ Pro W4" panose="020F0400000000000000" pitchFamily="34" charset="-128"/>
                <a:ea typeface="ヒラギノ丸ゴ Pro W4" panose="020F0400000000000000" pitchFamily="34" charset="-128"/>
              </a:rPr>
              <a:t>～</a:t>
            </a:r>
            <a:r>
              <a:rPr lang="en-US" altLang="ja-JP">
                <a:latin typeface="ヒラギノ丸ゴ Pro W4" panose="020F0400000000000000" pitchFamily="34" charset="-128"/>
                <a:ea typeface="ヒラギノ丸ゴ Pro W4" panose="020F0400000000000000" pitchFamily="34" charset="-128"/>
              </a:rPr>
              <a:t>141°</a:t>
            </a:r>
          </a:p>
          <a:p>
            <a:r>
              <a:rPr lang="ja-JP" altLang="en-US">
                <a:latin typeface="ヒラギノ丸ゴ Pro W4" panose="020F0400000000000000" pitchFamily="34" charset="-128"/>
                <a:ea typeface="ヒラギノ丸ゴ Pro W4" panose="020F0400000000000000" pitchFamily="34" charset="-128"/>
              </a:rPr>
              <a:t>北緯</a:t>
            </a:r>
            <a:r>
              <a:rPr lang="en-US" altLang="ja-JP">
                <a:latin typeface="ヒラギノ丸ゴ Pro W4" panose="020F0400000000000000" pitchFamily="34" charset="-128"/>
                <a:ea typeface="ヒラギノ丸ゴ Pro W4" panose="020F0400000000000000" pitchFamily="34" charset="-128"/>
              </a:rPr>
              <a:t>33.5</a:t>
            </a:r>
            <a:r>
              <a:rPr lang="ja-JP" altLang="en-US">
                <a:latin typeface="ヒラギノ丸ゴ Pro W4" panose="020F0400000000000000" pitchFamily="34" charset="-128"/>
                <a:ea typeface="ヒラギノ丸ゴ Pro W4" panose="020F0400000000000000" pitchFamily="34" charset="-128"/>
              </a:rPr>
              <a:t>～</a:t>
            </a:r>
            <a:r>
              <a:rPr lang="en-US" altLang="ja-JP">
                <a:latin typeface="ヒラギノ丸ゴ Pro W4" panose="020F0400000000000000" pitchFamily="34" charset="-128"/>
                <a:ea typeface="ヒラギノ丸ゴ Pro W4" panose="020F0400000000000000" pitchFamily="34" charset="-128"/>
              </a:rPr>
              <a:t>34.5°</a:t>
            </a:r>
          </a:p>
          <a:p>
            <a:endParaRPr lang="en-US" altLang="ja-JP">
              <a:latin typeface="ヒラギノ丸ゴ Pro W4" panose="020F0400000000000000" pitchFamily="34" charset="-128"/>
              <a:ea typeface="ヒラギノ丸ゴ Pro W4" panose="020F0400000000000000" pitchFamily="34" charset="-128"/>
            </a:endParaRPr>
          </a:p>
          <a:p>
            <a:r>
              <a:rPr lang="ja-JP" altLang="en-US">
                <a:solidFill>
                  <a:schemeClr val="accent2"/>
                </a:solidFill>
                <a:latin typeface="ヒラギノ丸ゴ Pro W4" panose="020F0400000000000000" pitchFamily="34" charset="-128"/>
                <a:ea typeface="ヒラギノ丸ゴ Pro W4" panose="020F0400000000000000" pitchFamily="34" charset="-128"/>
              </a:rPr>
              <a:t>③四国沖（冷水塊）</a:t>
            </a:r>
            <a:endParaRPr lang="en-US" altLang="ja-JP">
              <a:solidFill>
                <a:schemeClr val="accent2"/>
              </a:solidFill>
              <a:latin typeface="ヒラギノ丸ゴ Pro W4" panose="020F0400000000000000" pitchFamily="34" charset="-128"/>
              <a:ea typeface="ヒラギノ丸ゴ Pro W4" panose="020F0400000000000000" pitchFamily="34" charset="-128"/>
            </a:endParaRPr>
          </a:p>
          <a:p>
            <a:r>
              <a:rPr lang="ja-JP" altLang="en-US">
                <a:latin typeface="ヒラギノ丸ゴ Pro W4" panose="020F0400000000000000" pitchFamily="34" charset="-128"/>
                <a:ea typeface="ヒラギノ丸ゴ Pro W4" panose="020F0400000000000000" pitchFamily="34" charset="-128"/>
              </a:rPr>
              <a:t>東経</a:t>
            </a:r>
            <a:r>
              <a:rPr lang="en-US" altLang="ja-JP">
                <a:latin typeface="ヒラギノ丸ゴ Pro W4" panose="020F0400000000000000" pitchFamily="34" charset="-128"/>
                <a:ea typeface="ヒラギノ丸ゴ Pro W4" panose="020F0400000000000000" pitchFamily="34" charset="-128"/>
              </a:rPr>
              <a:t>134.5</a:t>
            </a:r>
            <a:r>
              <a:rPr lang="ja-JP" altLang="en-US">
                <a:latin typeface="ヒラギノ丸ゴ Pro W4" panose="020F0400000000000000" pitchFamily="34" charset="-128"/>
                <a:ea typeface="ヒラギノ丸ゴ Pro W4" panose="020F0400000000000000" pitchFamily="34" charset="-128"/>
              </a:rPr>
              <a:t>～</a:t>
            </a:r>
            <a:r>
              <a:rPr lang="en-US" altLang="ja-JP">
                <a:latin typeface="ヒラギノ丸ゴ Pro W4" panose="020F0400000000000000" pitchFamily="34" charset="-128"/>
                <a:ea typeface="ヒラギノ丸ゴ Pro W4" panose="020F0400000000000000" pitchFamily="34" charset="-128"/>
              </a:rPr>
              <a:t>138°</a:t>
            </a:r>
          </a:p>
          <a:p>
            <a:r>
              <a:rPr lang="ja-JP" altLang="en-US">
                <a:latin typeface="ヒラギノ丸ゴ Pro W4" panose="020F0400000000000000" pitchFamily="34" charset="-128"/>
                <a:ea typeface="ヒラギノ丸ゴ Pro W4" panose="020F0400000000000000" pitchFamily="34" charset="-128"/>
              </a:rPr>
              <a:t>北緯</a:t>
            </a:r>
            <a:r>
              <a:rPr lang="en-US" altLang="ja-JP">
                <a:latin typeface="ヒラギノ丸ゴ Pro W4" panose="020F0400000000000000" pitchFamily="34" charset="-128"/>
                <a:ea typeface="ヒラギノ丸ゴ Pro W4" panose="020F0400000000000000" pitchFamily="34" charset="-128"/>
              </a:rPr>
              <a:t>32.0</a:t>
            </a:r>
            <a:r>
              <a:rPr lang="ja-JP" altLang="en-US">
                <a:latin typeface="ヒラギノ丸ゴ Pro W4" panose="020F0400000000000000" pitchFamily="34" charset="-128"/>
                <a:ea typeface="ヒラギノ丸ゴ Pro W4" panose="020F0400000000000000" pitchFamily="34" charset="-128"/>
              </a:rPr>
              <a:t>～</a:t>
            </a:r>
            <a:r>
              <a:rPr lang="en-US" altLang="ja-JP">
                <a:latin typeface="ヒラギノ丸ゴ Pro W4" panose="020F0400000000000000" pitchFamily="34" charset="-128"/>
                <a:ea typeface="ヒラギノ丸ゴ Pro W4" panose="020F0400000000000000" pitchFamily="34" charset="-128"/>
              </a:rPr>
              <a:t>33.5°</a:t>
            </a:r>
          </a:p>
          <a:p>
            <a:endParaRPr lang="en-US" altLang="ja-JP">
              <a:latin typeface="ヒラギノ丸ゴ Pro W4" panose="020F0400000000000000" pitchFamily="34" charset="-128"/>
              <a:ea typeface="ヒラギノ丸ゴ Pro W4" panose="020F0400000000000000" pitchFamily="34" charset="-128"/>
            </a:endParaRPr>
          </a:p>
        </p:txBody>
      </p:sp>
      <p:sp>
        <p:nvSpPr>
          <p:cNvPr id="14" name="四角形: 角を丸くする 13">
            <a:extLst>
              <a:ext uri="{FF2B5EF4-FFF2-40B4-BE49-F238E27FC236}">
                <a16:creationId xmlns:a16="http://schemas.microsoft.com/office/drawing/2014/main" id="{F2EA4D0E-AF5A-4168-80C8-04A4BC74973E}"/>
              </a:ext>
            </a:extLst>
          </p:cNvPr>
          <p:cNvSpPr/>
          <p:nvPr/>
        </p:nvSpPr>
        <p:spPr>
          <a:xfrm>
            <a:off x="1018888" y="5594785"/>
            <a:ext cx="7262960" cy="919226"/>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15" name="テキスト ボックス 14">
            <a:extLst>
              <a:ext uri="{FF2B5EF4-FFF2-40B4-BE49-F238E27FC236}">
                <a16:creationId xmlns:a16="http://schemas.microsoft.com/office/drawing/2014/main" id="{0640B247-A8B0-4BC4-9E9C-71DC734DFDE3}"/>
              </a:ext>
            </a:extLst>
          </p:cNvPr>
          <p:cNvSpPr txBox="1"/>
          <p:nvPr/>
        </p:nvSpPr>
        <p:spPr>
          <a:xfrm>
            <a:off x="1018887" y="5658672"/>
            <a:ext cx="7262961" cy="830997"/>
          </a:xfrm>
          <a:prstGeom prst="rect">
            <a:avLst/>
          </a:prstGeom>
          <a:noFill/>
        </p:spPr>
        <p:txBody>
          <a:bodyPr wrap="square">
            <a:spAutoFit/>
          </a:bodyPr>
          <a:lstStyle/>
          <a:p>
            <a:r>
              <a:rPr lang="ja-JP" altLang="en-US" sz="2400">
                <a:solidFill>
                  <a:schemeClr val="accent5"/>
                </a:solidFill>
                <a:latin typeface="ヒラギノ丸ゴ Pro W4" panose="020F0400000000000000" pitchFamily="34" charset="-128"/>
                <a:ea typeface="ヒラギノ丸ゴ Pro W4" panose="020F0400000000000000" pitchFamily="34" charset="-128"/>
              </a:rPr>
              <a:t>①全領域</a:t>
            </a:r>
            <a:r>
              <a:rPr lang="ja-JP" altLang="en-US" sz="2400">
                <a:latin typeface="ヒラギノ丸ゴ Pro W4" panose="020F0400000000000000" pitchFamily="34" charset="-128"/>
                <a:ea typeface="ヒラギノ丸ゴ Pro W4" panose="020F0400000000000000" pitchFamily="34" charset="-128"/>
              </a:rPr>
              <a:t>，②</a:t>
            </a:r>
            <a:r>
              <a:rPr lang="ja-JP" altLang="en-US" sz="2400">
                <a:solidFill>
                  <a:srgbClr val="FF0000"/>
                </a:solidFill>
                <a:latin typeface="ヒラギノ丸ゴ Pro W4" panose="020F0400000000000000" pitchFamily="34" charset="-128"/>
                <a:ea typeface="ヒラギノ丸ゴ Pro W4" panose="020F0400000000000000" pitchFamily="34" charset="-128"/>
              </a:rPr>
              <a:t>東海沖（暖水塊）</a:t>
            </a:r>
            <a:r>
              <a:rPr lang="ja-JP" altLang="en-US" sz="2400">
                <a:latin typeface="ヒラギノ丸ゴ Pro W4" panose="020F0400000000000000" pitchFamily="34" charset="-128"/>
                <a:ea typeface="ヒラギノ丸ゴ Pro W4" panose="020F0400000000000000" pitchFamily="34" charset="-128"/>
              </a:rPr>
              <a:t>，③</a:t>
            </a:r>
            <a:r>
              <a:rPr lang="ja-JP" altLang="en-US" sz="2400">
                <a:solidFill>
                  <a:schemeClr val="accent2"/>
                </a:solidFill>
                <a:latin typeface="ヒラギノ丸ゴ Pro W4" panose="020F0400000000000000" pitchFamily="34" charset="-128"/>
                <a:ea typeface="ヒラギノ丸ゴ Pro W4" panose="020F0400000000000000" pitchFamily="34" charset="-128"/>
              </a:rPr>
              <a:t>四国沖（冷水塊）</a:t>
            </a:r>
            <a:r>
              <a:rPr lang="ja-JP" altLang="en-US" sz="2400">
                <a:latin typeface="ヒラギノ丸ゴ Pro W4" panose="020F0400000000000000" pitchFamily="34" charset="-128"/>
                <a:ea typeface="ヒラギノ丸ゴ Pro W4" panose="020F0400000000000000" pitchFamily="34" charset="-128"/>
              </a:rPr>
              <a:t>の</a:t>
            </a:r>
            <a:r>
              <a:rPr lang="en-US" altLang="ja-JP" sz="2400">
                <a:latin typeface="ヒラギノ丸ゴ Pro W4" panose="020F0400000000000000" pitchFamily="34" charset="-128"/>
                <a:ea typeface="ヒラギノ丸ゴ Pro W4" panose="020F0400000000000000" pitchFamily="34" charset="-128"/>
              </a:rPr>
              <a:t>3</a:t>
            </a:r>
            <a:r>
              <a:rPr lang="ja-JP" altLang="en-US" sz="2400">
                <a:latin typeface="ヒラギノ丸ゴ Pro W4" panose="020F0400000000000000" pitchFamily="34" charset="-128"/>
                <a:ea typeface="ヒラギノ丸ゴ Pro W4" panose="020F0400000000000000" pitchFamily="34" charset="-128"/>
              </a:rPr>
              <a:t>つの領域で月推移の落雷数を比較</a:t>
            </a:r>
            <a:endParaRPr lang="en-US" altLang="ja-JP" sz="2400">
              <a:latin typeface="ヒラギノ丸ゴ Pro W4" panose="020F0400000000000000" pitchFamily="34" charset="-128"/>
              <a:ea typeface="ヒラギノ丸ゴ Pro W4" panose="020F0400000000000000" pitchFamily="34" charset="-128"/>
            </a:endParaRPr>
          </a:p>
        </p:txBody>
      </p:sp>
      <p:sp>
        <p:nvSpPr>
          <p:cNvPr id="13" name="楕円 12">
            <a:extLst>
              <a:ext uri="{FF2B5EF4-FFF2-40B4-BE49-F238E27FC236}">
                <a16:creationId xmlns:a16="http://schemas.microsoft.com/office/drawing/2014/main" id="{3D02A746-271F-4FD0-A7A7-CAB8A7186E8D}"/>
              </a:ext>
            </a:extLst>
          </p:cNvPr>
          <p:cNvSpPr/>
          <p:nvPr/>
        </p:nvSpPr>
        <p:spPr>
          <a:xfrm>
            <a:off x="3456740" y="2914121"/>
            <a:ext cx="334288" cy="33638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テキスト ボックス 15">
            <a:extLst>
              <a:ext uri="{FF2B5EF4-FFF2-40B4-BE49-F238E27FC236}">
                <a16:creationId xmlns:a16="http://schemas.microsoft.com/office/drawing/2014/main" id="{7DE5AA4E-B99B-4760-8DCF-63FB610C3404}"/>
              </a:ext>
            </a:extLst>
          </p:cNvPr>
          <p:cNvSpPr txBox="1"/>
          <p:nvPr/>
        </p:nvSpPr>
        <p:spPr>
          <a:xfrm>
            <a:off x="3379235" y="2850254"/>
            <a:ext cx="418056" cy="461665"/>
          </a:xfrm>
          <a:prstGeom prst="rect">
            <a:avLst/>
          </a:prstGeom>
          <a:noFill/>
        </p:spPr>
        <p:txBody>
          <a:bodyPr wrap="square">
            <a:spAutoFit/>
          </a:bodyPr>
          <a:lstStyle/>
          <a:p>
            <a:r>
              <a:rPr lang="ja-JP" altLang="en-US" sz="2400">
                <a:latin typeface="ヒラギノ丸ゴ Pro W4" panose="020F0400000000000000" pitchFamily="34" charset="-128"/>
                <a:ea typeface="ヒラギノ丸ゴ Pro W4" panose="020F0400000000000000" pitchFamily="34" charset="-128"/>
              </a:rPr>
              <a:t>②</a:t>
            </a:r>
          </a:p>
        </p:txBody>
      </p:sp>
      <p:sp>
        <p:nvSpPr>
          <p:cNvPr id="18" name="楕円 17">
            <a:extLst>
              <a:ext uri="{FF2B5EF4-FFF2-40B4-BE49-F238E27FC236}">
                <a16:creationId xmlns:a16="http://schemas.microsoft.com/office/drawing/2014/main" id="{F7849E81-CD4F-41B5-8E1A-43AE690C61B5}"/>
              </a:ext>
            </a:extLst>
          </p:cNvPr>
          <p:cNvSpPr/>
          <p:nvPr/>
        </p:nvSpPr>
        <p:spPr>
          <a:xfrm>
            <a:off x="1974497" y="3479879"/>
            <a:ext cx="334288" cy="33638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テキスト ボックス 18">
            <a:extLst>
              <a:ext uri="{FF2B5EF4-FFF2-40B4-BE49-F238E27FC236}">
                <a16:creationId xmlns:a16="http://schemas.microsoft.com/office/drawing/2014/main" id="{2BDB50AF-F088-4D91-90D4-147A8B50A8F5}"/>
              </a:ext>
            </a:extLst>
          </p:cNvPr>
          <p:cNvSpPr txBox="1"/>
          <p:nvPr/>
        </p:nvSpPr>
        <p:spPr>
          <a:xfrm>
            <a:off x="8072271" y="128347"/>
            <a:ext cx="1489736" cy="461665"/>
          </a:xfrm>
          <a:prstGeom prst="rect">
            <a:avLst/>
          </a:prstGeom>
          <a:noFill/>
        </p:spPr>
        <p:txBody>
          <a:bodyPr wrap="square">
            <a:spAutoFit/>
          </a:bodyPr>
          <a:lstStyle/>
          <a:p>
            <a:r>
              <a:rPr kumimoji="1" lang="en-US" altLang="ja-JP" sz="2400">
                <a:latin typeface="ヒラギノ丸ゴ Pro W4" panose="020F0400000000000000" pitchFamily="34" charset="-128"/>
                <a:ea typeface="ヒラギノ丸ゴ Pro W4" panose="020F0400000000000000" pitchFamily="34" charset="-128"/>
              </a:rPr>
              <a:t>9/15</a:t>
            </a:r>
            <a:endParaRPr kumimoji="1" lang="ja-JP" altLang="en-US" sz="2400">
              <a:latin typeface="ヒラギノ丸ゴ Pro W4" panose="020F0400000000000000" pitchFamily="34" charset="-128"/>
              <a:ea typeface="ヒラギノ丸ゴ Pro W4" panose="020F0400000000000000" pitchFamily="34" charset="-128"/>
            </a:endParaRPr>
          </a:p>
        </p:txBody>
      </p:sp>
      <p:grpSp>
        <p:nvGrpSpPr>
          <p:cNvPr id="20" name="グループ化 19">
            <a:extLst>
              <a:ext uri="{FF2B5EF4-FFF2-40B4-BE49-F238E27FC236}">
                <a16:creationId xmlns:a16="http://schemas.microsoft.com/office/drawing/2014/main" id="{339CB7BA-9275-409D-B738-44117B22D396}"/>
              </a:ext>
            </a:extLst>
          </p:cNvPr>
          <p:cNvGrpSpPr/>
          <p:nvPr/>
        </p:nvGrpSpPr>
        <p:grpSpPr>
          <a:xfrm>
            <a:off x="491702" y="801009"/>
            <a:ext cx="3662287" cy="4196417"/>
            <a:chOff x="1512793" y="2074291"/>
            <a:chExt cx="3451093" cy="3874335"/>
          </a:xfrm>
        </p:grpSpPr>
        <p:cxnSp>
          <p:nvCxnSpPr>
            <p:cNvPr id="21" name="直線コネクタ 20">
              <a:extLst>
                <a:ext uri="{FF2B5EF4-FFF2-40B4-BE49-F238E27FC236}">
                  <a16:creationId xmlns:a16="http://schemas.microsoft.com/office/drawing/2014/main" id="{19CF1EEA-6623-4724-9508-68447791D89B}"/>
                </a:ext>
              </a:extLst>
            </p:cNvPr>
            <p:cNvCxnSpPr>
              <a:cxnSpLocks/>
            </p:cNvCxnSpPr>
            <p:nvPr/>
          </p:nvCxnSpPr>
          <p:spPr>
            <a:xfrm>
              <a:off x="3167422" y="2074291"/>
              <a:ext cx="0" cy="14356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直線コネクタ 21">
              <a:extLst>
                <a:ext uri="{FF2B5EF4-FFF2-40B4-BE49-F238E27FC236}">
                  <a16:creationId xmlns:a16="http://schemas.microsoft.com/office/drawing/2014/main" id="{42022338-BBCF-47B9-AC02-7C78A3D2C2F2}"/>
                </a:ext>
              </a:extLst>
            </p:cNvPr>
            <p:cNvCxnSpPr>
              <a:cxnSpLocks/>
            </p:cNvCxnSpPr>
            <p:nvPr/>
          </p:nvCxnSpPr>
          <p:spPr>
            <a:xfrm>
              <a:off x="1693496" y="3429000"/>
              <a:ext cx="0" cy="1102043"/>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直線コネクタ 22">
              <a:extLst>
                <a:ext uri="{FF2B5EF4-FFF2-40B4-BE49-F238E27FC236}">
                  <a16:creationId xmlns:a16="http://schemas.microsoft.com/office/drawing/2014/main" id="{F354D493-A0BD-4729-8E56-D6D2D29F258B}"/>
                </a:ext>
              </a:extLst>
            </p:cNvPr>
            <p:cNvCxnSpPr>
              <a:cxnSpLocks/>
            </p:cNvCxnSpPr>
            <p:nvPr/>
          </p:nvCxnSpPr>
          <p:spPr>
            <a:xfrm>
              <a:off x="4939616" y="2074291"/>
              <a:ext cx="0" cy="245675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直線コネクタ 23">
              <a:extLst>
                <a:ext uri="{FF2B5EF4-FFF2-40B4-BE49-F238E27FC236}">
                  <a16:creationId xmlns:a16="http://schemas.microsoft.com/office/drawing/2014/main" id="{417A5CD8-2F5E-4436-9128-B946E665BD4F}"/>
                </a:ext>
              </a:extLst>
            </p:cNvPr>
            <p:cNvCxnSpPr>
              <a:cxnSpLocks/>
            </p:cNvCxnSpPr>
            <p:nvPr/>
          </p:nvCxnSpPr>
          <p:spPr>
            <a:xfrm>
              <a:off x="1538919" y="4531043"/>
              <a:ext cx="0" cy="1399494"/>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直線コネクタ 24">
              <a:extLst>
                <a:ext uri="{FF2B5EF4-FFF2-40B4-BE49-F238E27FC236}">
                  <a16:creationId xmlns:a16="http://schemas.microsoft.com/office/drawing/2014/main" id="{738AE914-905C-4555-AD03-B686C573CCEC}"/>
                </a:ext>
              </a:extLst>
            </p:cNvPr>
            <p:cNvCxnSpPr>
              <a:cxnSpLocks/>
            </p:cNvCxnSpPr>
            <p:nvPr/>
          </p:nvCxnSpPr>
          <p:spPr>
            <a:xfrm>
              <a:off x="3456982" y="4512954"/>
              <a:ext cx="0" cy="14356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直線コネクタ 25">
              <a:extLst>
                <a:ext uri="{FF2B5EF4-FFF2-40B4-BE49-F238E27FC236}">
                  <a16:creationId xmlns:a16="http://schemas.microsoft.com/office/drawing/2014/main" id="{969275FA-5CC0-49D5-9F83-C010EA42FFFE}"/>
                </a:ext>
              </a:extLst>
            </p:cNvPr>
            <p:cNvCxnSpPr>
              <a:cxnSpLocks/>
            </p:cNvCxnSpPr>
            <p:nvPr/>
          </p:nvCxnSpPr>
          <p:spPr>
            <a:xfrm>
              <a:off x="3167422" y="2092892"/>
              <a:ext cx="1772194"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直線コネクタ 26">
              <a:extLst>
                <a:ext uri="{FF2B5EF4-FFF2-40B4-BE49-F238E27FC236}">
                  <a16:creationId xmlns:a16="http://schemas.microsoft.com/office/drawing/2014/main" id="{0BE1728D-2F23-4612-803A-E7C73D8D258F}"/>
                </a:ext>
              </a:extLst>
            </p:cNvPr>
            <p:cNvCxnSpPr>
              <a:cxnSpLocks/>
            </p:cNvCxnSpPr>
            <p:nvPr/>
          </p:nvCxnSpPr>
          <p:spPr>
            <a:xfrm flipV="1">
              <a:off x="1693496" y="3469258"/>
              <a:ext cx="1524000" cy="1519"/>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直線コネクタ 27">
              <a:extLst>
                <a:ext uri="{FF2B5EF4-FFF2-40B4-BE49-F238E27FC236}">
                  <a16:creationId xmlns:a16="http://schemas.microsoft.com/office/drawing/2014/main" id="{D384E92B-67CC-423D-B8D9-5476E169AA40}"/>
                </a:ext>
              </a:extLst>
            </p:cNvPr>
            <p:cNvCxnSpPr>
              <a:cxnSpLocks/>
            </p:cNvCxnSpPr>
            <p:nvPr/>
          </p:nvCxnSpPr>
          <p:spPr>
            <a:xfrm>
              <a:off x="3411262" y="4531043"/>
              <a:ext cx="1552624" cy="14831"/>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直線コネクタ 28">
              <a:extLst>
                <a:ext uri="{FF2B5EF4-FFF2-40B4-BE49-F238E27FC236}">
                  <a16:creationId xmlns:a16="http://schemas.microsoft.com/office/drawing/2014/main" id="{79665A38-CF43-42D2-B7D5-34AD9B714810}"/>
                </a:ext>
              </a:extLst>
            </p:cNvPr>
            <p:cNvCxnSpPr>
              <a:cxnSpLocks/>
            </p:cNvCxnSpPr>
            <p:nvPr/>
          </p:nvCxnSpPr>
          <p:spPr>
            <a:xfrm>
              <a:off x="1512793" y="5907408"/>
              <a:ext cx="1944189" cy="1860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直線コネクタ 29">
              <a:extLst>
                <a:ext uri="{FF2B5EF4-FFF2-40B4-BE49-F238E27FC236}">
                  <a16:creationId xmlns:a16="http://schemas.microsoft.com/office/drawing/2014/main" id="{655A254A-24DC-4C6C-B759-A9E3A46AA6F9}"/>
                </a:ext>
              </a:extLst>
            </p:cNvPr>
            <p:cNvCxnSpPr>
              <a:cxnSpLocks/>
            </p:cNvCxnSpPr>
            <p:nvPr/>
          </p:nvCxnSpPr>
          <p:spPr>
            <a:xfrm>
              <a:off x="1512793" y="4512954"/>
              <a:ext cx="180703"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2" name="テキスト ボックス 31">
            <a:extLst>
              <a:ext uri="{FF2B5EF4-FFF2-40B4-BE49-F238E27FC236}">
                <a16:creationId xmlns:a16="http://schemas.microsoft.com/office/drawing/2014/main" id="{183BD6BA-FB98-4DA6-A9AC-79B4F88FF4CD}"/>
              </a:ext>
            </a:extLst>
          </p:cNvPr>
          <p:cNvSpPr txBox="1"/>
          <p:nvPr/>
        </p:nvSpPr>
        <p:spPr>
          <a:xfrm>
            <a:off x="1896999" y="3417430"/>
            <a:ext cx="418056" cy="461665"/>
          </a:xfrm>
          <a:prstGeom prst="rect">
            <a:avLst/>
          </a:prstGeom>
          <a:noFill/>
        </p:spPr>
        <p:txBody>
          <a:bodyPr wrap="square">
            <a:spAutoFit/>
          </a:bodyPr>
          <a:lstStyle/>
          <a:p>
            <a:r>
              <a:rPr lang="ja-JP" altLang="en-US" sz="2400">
                <a:latin typeface="ヒラギノ丸ゴ Pro W4" panose="020F0400000000000000" pitchFamily="34" charset="-128"/>
                <a:ea typeface="ヒラギノ丸ゴ Pro W4" panose="020F0400000000000000" pitchFamily="34" charset="-128"/>
              </a:rPr>
              <a:t>③</a:t>
            </a:r>
          </a:p>
        </p:txBody>
      </p:sp>
      <p:sp>
        <p:nvSpPr>
          <p:cNvPr id="33" name="楕円 32">
            <a:extLst>
              <a:ext uri="{FF2B5EF4-FFF2-40B4-BE49-F238E27FC236}">
                <a16:creationId xmlns:a16="http://schemas.microsoft.com/office/drawing/2014/main" id="{A0BCCFA5-22C8-4036-9D4D-F3779AD3C504}"/>
              </a:ext>
            </a:extLst>
          </p:cNvPr>
          <p:cNvSpPr/>
          <p:nvPr/>
        </p:nvSpPr>
        <p:spPr>
          <a:xfrm>
            <a:off x="4269210" y="1350630"/>
            <a:ext cx="334288" cy="33638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テキスト ボックス 30">
            <a:extLst>
              <a:ext uri="{FF2B5EF4-FFF2-40B4-BE49-F238E27FC236}">
                <a16:creationId xmlns:a16="http://schemas.microsoft.com/office/drawing/2014/main" id="{7D1D782B-821D-42B3-B3F2-DE6714589369}"/>
              </a:ext>
            </a:extLst>
          </p:cNvPr>
          <p:cNvSpPr txBox="1"/>
          <p:nvPr/>
        </p:nvSpPr>
        <p:spPr>
          <a:xfrm>
            <a:off x="4202198" y="1304483"/>
            <a:ext cx="418056" cy="461665"/>
          </a:xfrm>
          <a:prstGeom prst="rect">
            <a:avLst/>
          </a:prstGeom>
          <a:noFill/>
        </p:spPr>
        <p:txBody>
          <a:bodyPr wrap="square">
            <a:spAutoFit/>
          </a:bodyPr>
          <a:lstStyle/>
          <a:p>
            <a:r>
              <a:rPr lang="ja-JP" altLang="en-US" sz="2400">
                <a:latin typeface="ヒラギノ丸ゴ Pro W4" panose="020F0400000000000000" pitchFamily="34" charset="-128"/>
                <a:ea typeface="ヒラギノ丸ゴ Pro W4" panose="020F0400000000000000" pitchFamily="34" charset="-128"/>
              </a:rPr>
              <a:t>①</a:t>
            </a:r>
            <a:endParaRPr lang="ja-JP" altLang="en-US" sz="2400"/>
          </a:p>
        </p:txBody>
      </p:sp>
      <p:sp>
        <p:nvSpPr>
          <p:cNvPr id="34" name="テキスト ボックス 33">
            <a:extLst>
              <a:ext uri="{FF2B5EF4-FFF2-40B4-BE49-F238E27FC236}">
                <a16:creationId xmlns:a16="http://schemas.microsoft.com/office/drawing/2014/main" id="{521521E6-F6BB-494F-80AD-EBB71860C687}"/>
              </a:ext>
            </a:extLst>
          </p:cNvPr>
          <p:cNvSpPr txBox="1"/>
          <p:nvPr/>
        </p:nvSpPr>
        <p:spPr>
          <a:xfrm>
            <a:off x="315435" y="5077985"/>
            <a:ext cx="4815365" cy="400110"/>
          </a:xfrm>
          <a:prstGeom prst="rect">
            <a:avLst/>
          </a:prstGeom>
          <a:noFill/>
        </p:spPr>
        <p:txBody>
          <a:bodyPr wrap="square">
            <a:spAutoFit/>
          </a:bodyPr>
          <a:lstStyle/>
          <a:p>
            <a:r>
              <a:rPr lang="ja-JP" altLang="en-US" sz="2000">
                <a:latin typeface="ヒラギノ丸ゴ Pro W4" panose="020F0400000000000000" pitchFamily="34" charset="-128"/>
                <a:ea typeface="ヒラギノ丸ゴ Pro W4" panose="020F0400000000000000" pitchFamily="34" charset="-128"/>
              </a:rPr>
              <a:t>大蛇行，非大蛇行時の海面水温の偏差</a:t>
            </a:r>
            <a:endParaRPr lang="en-US" altLang="ja-JP" sz="2000">
              <a:latin typeface="ヒラギノ丸ゴ Pro W4" panose="020F0400000000000000" pitchFamily="34" charset="-128"/>
              <a:ea typeface="ヒラギノ丸ゴ Pro W4" panose="020F0400000000000000" pitchFamily="34" charset="-128"/>
            </a:endParaRPr>
          </a:p>
        </p:txBody>
      </p:sp>
    </p:spTree>
    <p:extLst>
      <p:ext uri="{BB962C8B-B14F-4D97-AF65-F5344CB8AC3E}">
        <p14:creationId xmlns:p14="http://schemas.microsoft.com/office/powerpoint/2010/main" val="24094717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7" name="四角形: 角を丸くする 16">
            <a:extLst>
              <a:ext uri="{FF2B5EF4-FFF2-40B4-BE49-F238E27FC236}">
                <a16:creationId xmlns:a16="http://schemas.microsoft.com/office/drawing/2014/main" id="{B34FD83A-A7AB-48EA-A305-F7E08A743884}"/>
              </a:ext>
            </a:extLst>
          </p:cNvPr>
          <p:cNvSpPr/>
          <p:nvPr/>
        </p:nvSpPr>
        <p:spPr>
          <a:xfrm>
            <a:off x="740230" y="5543644"/>
            <a:ext cx="7768044" cy="1170665"/>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2" name="タイトル 1">
            <a:extLst>
              <a:ext uri="{FF2B5EF4-FFF2-40B4-BE49-F238E27FC236}">
                <a16:creationId xmlns:a16="http://schemas.microsoft.com/office/drawing/2014/main" id="{0B53B106-870E-4AE3-829F-A71260EF6B28}"/>
              </a:ext>
            </a:extLst>
          </p:cNvPr>
          <p:cNvSpPr>
            <a:spLocks noGrp="1"/>
          </p:cNvSpPr>
          <p:nvPr>
            <p:ph type="title"/>
          </p:nvPr>
        </p:nvSpPr>
        <p:spPr>
          <a:xfrm>
            <a:off x="324197" y="-77702"/>
            <a:ext cx="5915025" cy="994172"/>
          </a:xfrm>
        </p:spPr>
        <p:txBody>
          <a:bodyPr>
            <a:normAutofit/>
          </a:bodyPr>
          <a:lstStyle/>
          <a:p>
            <a:r>
              <a:rPr kumimoji="1" lang="ja-JP" altLang="en-US"/>
              <a:t>黒潮大蛇行とは？</a:t>
            </a:r>
          </a:p>
        </p:txBody>
      </p:sp>
      <p:sp>
        <p:nvSpPr>
          <p:cNvPr id="7" name="テキスト ボックス 6">
            <a:extLst>
              <a:ext uri="{FF2B5EF4-FFF2-40B4-BE49-F238E27FC236}">
                <a16:creationId xmlns:a16="http://schemas.microsoft.com/office/drawing/2014/main" id="{088640C3-1BE9-4A28-B979-7EB370EC7276}"/>
              </a:ext>
            </a:extLst>
          </p:cNvPr>
          <p:cNvSpPr txBox="1"/>
          <p:nvPr/>
        </p:nvSpPr>
        <p:spPr>
          <a:xfrm>
            <a:off x="1463044" y="5608748"/>
            <a:ext cx="7254238" cy="1015663"/>
          </a:xfrm>
          <a:prstGeom prst="rect">
            <a:avLst/>
          </a:prstGeom>
          <a:noFill/>
        </p:spPr>
        <p:txBody>
          <a:bodyPr wrap="square">
            <a:spAutoFit/>
          </a:bodyPr>
          <a:lstStyle/>
          <a:p>
            <a:r>
              <a:rPr lang="en-US" altLang="ja-JP" sz="2000" b="0" i="0">
                <a:solidFill>
                  <a:srgbClr val="333333"/>
                </a:solidFill>
                <a:effectLst/>
                <a:latin typeface="ヒラギノ丸ゴ Pro W4" panose="020F0400000000000000" pitchFamily="34" charset="-128"/>
                <a:ea typeface="ヒラギノ丸ゴ Pro W4" panose="020F0400000000000000" pitchFamily="34" charset="-128"/>
              </a:rPr>
              <a:t>1965</a:t>
            </a:r>
            <a:r>
              <a:rPr lang="ja-JP" altLang="en-US" sz="2000" b="0" i="0">
                <a:solidFill>
                  <a:srgbClr val="333333"/>
                </a:solidFill>
                <a:effectLst/>
                <a:latin typeface="ヒラギノ丸ゴ Pro W4" panose="020F0400000000000000" pitchFamily="34" charset="-128"/>
                <a:ea typeface="ヒラギノ丸ゴ Pro W4" panose="020F0400000000000000" pitchFamily="34" charset="-128"/>
              </a:rPr>
              <a:t>年の観測開始以降，</a:t>
            </a:r>
            <a:endParaRPr lang="en-US" altLang="ja-JP" sz="2000" b="0" i="0">
              <a:solidFill>
                <a:srgbClr val="333333"/>
              </a:solidFill>
              <a:effectLst/>
              <a:latin typeface="ヒラギノ丸ゴ Pro W4" panose="020F0400000000000000" pitchFamily="34" charset="-128"/>
              <a:ea typeface="ヒラギノ丸ゴ Pro W4" panose="020F0400000000000000" pitchFamily="34" charset="-128"/>
            </a:endParaRPr>
          </a:p>
          <a:p>
            <a:r>
              <a:rPr lang="en-US" altLang="ja-JP" sz="2000" b="0" i="0">
                <a:solidFill>
                  <a:srgbClr val="333333"/>
                </a:solidFill>
                <a:effectLst/>
                <a:latin typeface="ヒラギノ丸ゴ Pro W4" panose="020F0400000000000000" pitchFamily="34" charset="-128"/>
                <a:ea typeface="ヒラギノ丸ゴ Pro W4" panose="020F0400000000000000" pitchFamily="34" charset="-128"/>
              </a:rPr>
              <a:t>4</a:t>
            </a:r>
            <a:r>
              <a:rPr lang="ja-JP" altLang="en-US" sz="2000" b="0" i="0">
                <a:solidFill>
                  <a:srgbClr val="333333"/>
                </a:solidFill>
                <a:effectLst/>
                <a:latin typeface="ヒラギノ丸ゴ Pro W4" panose="020F0400000000000000" pitchFamily="34" charset="-128"/>
                <a:ea typeface="ヒラギノ丸ゴ Pro W4" panose="020F0400000000000000" pitchFamily="34" charset="-128"/>
              </a:rPr>
              <a:t>年</a:t>
            </a:r>
            <a:r>
              <a:rPr lang="en-US" altLang="ja-JP" sz="2000" b="0" i="0">
                <a:solidFill>
                  <a:srgbClr val="333333"/>
                </a:solidFill>
                <a:effectLst/>
                <a:latin typeface="ヒラギノ丸ゴ Pro W4" panose="020F0400000000000000" pitchFamily="34" charset="-128"/>
                <a:ea typeface="ヒラギノ丸ゴ Pro W4" panose="020F0400000000000000" pitchFamily="34" charset="-128"/>
              </a:rPr>
              <a:t>8</a:t>
            </a:r>
            <a:r>
              <a:rPr lang="ja-JP" altLang="en-US" sz="2000" b="0" i="0">
                <a:solidFill>
                  <a:srgbClr val="333333"/>
                </a:solidFill>
                <a:effectLst/>
                <a:latin typeface="ヒラギノ丸ゴ Pro W4" panose="020F0400000000000000" pitchFamily="34" charset="-128"/>
                <a:ea typeface="ヒラギノ丸ゴ Pro W4" panose="020F0400000000000000" pitchFamily="34" charset="-128"/>
              </a:rPr>
              <a:t>カ月（</a:t>
            </a:r>
            <a:r>
              <a:rPr lang="en-US" altLang="ja-JP" sz="2000" b="0" i="0">
                <a:solidFill>
                  <a:srgbClr val="333333"/>
                </a:solidFill>
                <a:effectLst/>
                <a:latin typeface="ヒラギノ丸ゴ Pro W4" panose="020F0400000000000000" pitchFamily="34" charset="-128"/>
                <a:ea typeface="ヒラギノ丸ゴ Pro W4" panose="020F0400000000000000" pitchFamily="34" charset="-128"/>
              </a:rPr>
              <a:t>75</a:t>
            </a:r>
            <a:r>
              <a:rPr lang="ja-JP" altLang="en-US" sz="2000" b="0" i="0">
                <a:solidFill>
                  <a:srgbClr val="333333"/>
                </a:solidFill>
                <a:effectLst/>
                <a:latin typeface="ヒラギノ丸ゴ Pro W4" panose="020F0400000000000000" pitchFamily="34" charset="-128"/>
                <a:ea typeface="ヒラギノ丸ゴ Pro W4" panose="020F0400000000000000" pitchFamily="34" charset="-128"/>
              </a:rPr>
              <a:t>年</a:t>
            </a:r>
            <a:r>
              <a:rPr lang="en-US" altLang="ja-JP" sz="2000" b="0" i="0">
                <a:solidFill>
                  <a:srgbClr val="333333"/>
                </a:solidFill>
                <a:effectLst/>
                <a:latin typeface="ヒラギノ丸ゴ Pro W4" panose="020F0400000000000000" pitchFamily="34" charset="-128"/>
                <a:ea typeface="ヒラギノ丸ゴ Pro W4" panose="020F0400000000000000" pitchFamily="34" charset="-128"/>
              </a:rPr>
              <a:t>8</a:t>
            </a:r>
            <a:r>
              <a:rPr lang="ja-JP" altLang="en-US" sz="2000" b="0" i="0">
                <a:solidFill>
                  <a:srgbClr val="333333"/>
                </a:solidFill>
                <a:effectLst/>
                <a:latin typeface="ヒラギノ丸ゴ Pro W4" panose="020F0400000000000000" pitchFamily="34" charset="-128"/>
                <a:ea typeface="ヒラギノ丸ゴ Pro W4" panose="020F0400000000000000" pitchFamily="34" charset="-128"/>
              </a:rPr>
              <a:t>月～</a:t>
            </a:r>
            <a:r>
              <a:rPr lang="en-US" altLang="ja-JP" sz="2000" b="0" i="0">
                <a:solidFill>
                  <a:srgbClr val="333333"/>
                </a:solidFill>
                <a:effectLst/>
                <a:latin typeface="ヒラギノ丸ゴ Pro W4" panose="020F0400000000000000" pitchFamily="34" charset="-128"/>
                <a:ea typeface="ヒラギノ丸ゴ Pro W4" panose="020F0400000000000000" pitchFamily="34" charset="-128"/>
              </a:rPr>
              <a:t>80</a:t>
            </a:r>
            <a:r>
              <a:rPr lang="ja-JP" altLang="en-US" sz="2000" b="0" i="0">
                <a:solidFill>
                  <a:srgbClr val="333333"/>
                </a:solidFill>
                <a:effectLst/>
                <a:latin typeface="ヒラギノ丸ゴ Pro W4" panose="020F0400000000000000" pitchFamily="34" charset="-128"/>
                <a:ea typeface="ヒラギノ丸ゴ Pro W4" panose="020F0400000000000000" pitchFamily="34" charset="-128"/>
              </a:rPr>
              <a:t>年</a:t>
            </a:r>
            <a:r>
              <a:rPr lang="en-US" altLang="ja-JP" sz="2000" b="0" i="0">
                <a:solidFill>
                  <a:srgbClr val="333333"/>
                </a:solidFill>
                <a:effectLst/>
                <a:latin typeface="ヒラギノ丸ゴ Pro W4" panose="020F0400000000000000" pitchFamily="34" charset="-128"/>
                <a:ea typeface="ヒラギノ丸ゴ Pro W4" panose="020F0400000000000000" pitchFamily="34" charset="-128"/>
              </a:rPr>
              <a:t>3</a:t>
            </a:r>
            <a:r>
              <a:rPr lang="ja-JP" altLang="en-US" sz="2000" b="0" i="0">
                <a:solidFill>
                  <a:srgbClr val="333333"/>
                </a:solidFill>
                <a:effectLst/>
                <a:latin typeface="ヒラギノ丸ゴ Pro W4" panose="020F0400000000000000" pitchFamily="34" charset="-128"/>
                <a:ea typeface="ヒラギノ丸ゴ Pro W4" panose="020F0400000000000000" pitchFamily="34" charset="-128"/>
              </a:rPr>
              <a:t>月）に次ぎ</a:t>
            </a:r>
            <a:endParaRPr lang="en-US" altLang="ja-JP" sz="2000">
              <a:solidFill>
                <a:srgbClr val="333333"/>
              </a:solidFill>
              <a:latin typeface="ヒラギノ丸ゴ Pro W4" panose="020F0400000000000000" pitchFamily="34" charset="-128"/>
              <a:ea typeface="ヒラギノ丸ゴ Pro W4" panose="020F0400000000000000" pitchFamily="34" charset="-128"/>
            </a:endParaRPr>
          </a:p>
          <a:p>
            <a:r>
              <a:rPr lang="ja-JP" altLang="en-US" sz="2000" b="0" i="0">
                <a:solidFill>
                  <a:srgbClr val="333333"/>
                </a:solidFill>
                <a:effectLst/>
                <a:latin typeface="ヒラギノ丸ゴ Pro W4" panose="020F0400000000000000" pitchFamily="34" charset="-128"/>
                <a:ea typeface="ヒラギノ丸ゴ Pro W4" panose="020F0400000000000000" pitchFamily="34" charset="-128"/>
              </a:rPr>
              <a:t>現在，</a:t>
            </a:r>
            <a:r>
              <a:rPr lang="en-US" altLang="ja-JP" sz="2000" b="0" i="0">
                <a:solidFill>
                  <a:srgbClr val="333333"/>
                </a:solidFill>
                <a:effectLst/>
                <a:latin typeface="ヒラギノ丸ゴ Pro W4" panose="020F0400000000000000" pitchFamily="34" charset="-128"/>
                <a:ea typeface="ヒラギノ丸ゴ Pro W4" panose="020F0400000000000000" pitchFamily="34" charset="-128"/>
              </a:rPr>
              <a:t>4</a:t>
            </a:r>
            <a:r>
              <a:rPr lang="ja-JP" altLang="en-US" sz="2000" b="0" i="0">
                <a:solidFill>
                  <a:srgbClr val="333333"/>
                </a:solidFill>
                <a:effectLst/>
                <a:latin typeface="ヒラギノ丸ゴ Pro W4" panose="020F0400000000000000" pitchFamily="34" charset="-128"/>
                <a:ea typeface="ヒラギノ丸ゴ Pro W4" panose="020F0400000000000000" pitchFamily="34" charset="-128"/>
              </a:rPr>
              <a:t>年</a:t>
            </a:r>
            <a:r>
              <a:rPr lang="en-US" altLang="ja-JP" sz="2000" b="0" i="0">
                <a:solidFill>
                  <a:srgbClr val="333333"/>
                </a:solidFill>
                <a:effectLst/>
                <a:latin typeface="ヒラギノ丸ゴ Pro W4" panose="020F0400000000000000" pitchFamily="34" charset="-128"/>
                <a:ea typeface="ヒラギノ丸ゴ Pro W4" panose="020F0400000000000000" pitchFamily="34" charset="-128"/>
              </a:rPr>
              <a:t>6</a:t>
            </a:r>
            <a:r>
              <a:rPr lang="ja-JP" altLang="en-US" sz="2000" b="0" i="0">
                <a:solidFill>
                  <a:srgbClr val="333333"/>
                </a:solidFill>
                <a:effectLst/>
                <a:latin typeface="ヒラギノ丸ゴ Pro W4" panose="020F0400000000000000" pitchFamily="34" charset="-128"/>
                <a:ea typeface="ヒラギノ丸ゴ Pro W4" panose="020F0400000000000000" pitchFamily="34" charset="-128"/>
              </a:rPr>
              <a:t>ヶ月（</a:t>
            </a:r>
            <a:r>
              <a:rPr lang="en-US" altLang="ja-JP" sz="2000" b="0" i="0">
                <a:solidFill>
                  <a:srgbClr val="333333"/>
                </a:solidFill>
                <a:effectLst/>
                <a:latin typeface="ヒラギノ丸ゴ Pro W4" panose="020F0400000000000000" pitchFamily="34" charset="-128"/>
                <a:ea typeface="ヒラギノ丸ゴ Pro W4" panose="020F0400000000000000" pitchFamily="34" charset="-128"/>
              </a:rPr>
              <a:t>17</a:t>
            </a:r>
            <a:r>
              <a:rPr lang="ja-JP" altLang="en-US" sz="2000" b="0" i="0">
                <a:solidFill>
                  <a:srgbClr val="333333"/>
                </a:solidFill>
                <a:effectLst/>
                <a:latin typeface="ヒラギノ丸ゴ Pro W4" panose="020F0400000000000000" pitchFamily="34" charset="-128"/>
                <a:ea typeface="ヒラギノ丸ゴ Pro W4" panose="020F0400000000000000" pitchFamily="34" charset="-128"/>
              </a:rPr>
              <a:t>年</a:t>
            </a:r>
            <a:r>
              <a:rPr lang="en-US" altLang="ja-JP" sz="2000" b="0" i="0">
                <a:solidFill>
                  <a:srgbClr val="333333"/>
                </a:solidFill>
                <a:effectLst/>
                <a:latin typeface="ヒラギノ丸ゴ Pro W4" panose="020F0400000000000000" pitchFamily="34" charset="-128"/>
                <a:ea typeface="ヒラギノ丸ゴ Pro W4" panose="020F0400000000000000" pitchFamily="34" charset="-128"/>
              </a:rPr>
              <a:t>8</a:t>
            </a:r>
            <a:r>
              <a:rPr lang="ja-JP" altLang="en-US" sz="2000" b="0" i="0">
                <a:solidFill>
                  <a:srgbClr val="333333"/>
                </a:solidFill>
                <a:effectLst/>
                <a:latin typeface="ヒラギノ丸ゴ Pro W4" panose="020F0400000000000000" pitchFamily="34" charset="-128"/>
                <a:ea typeface="ヒラギノ丸ゴ Pro W4" panose="020F0400000000000000" pitchFamily="34" charset="-128"/>
              </a:rPr>
              <a:t>月～）　史上２番目の長さ</a:t>
            </a:r>
            <a:endParaRPr lang="ja-JP" altLang="en-US" sz="2000">
              <a:latin typeface="ヒラギノ丸ゴ Pro W4" panose="020F0400000000000000" pitchFamily="34" charset="-128"/>
              <a:ea typeface="ヒラギノ丸ゴ Pro W4" panose="020F0400000000000000" pitchFamily="34" charset="-128"/>
            </a:endParaRPr>
          </a:p>
        </p:txBody>
      </p:sp>
      <p:pic>
        <p:nvPicPr>
          <p:cNvPr id="10" name="コンテンツ プレースホルダー 9" descr="ダイアグラム&#10;&#10;自動的に生成された説明">
            <a:extLst>
              <a:ext uri="{FF2B5EF4-FFF2-40B4-BE49-F238E27FC236}">
                <a16:creationId xmlns:a16="http://schemas.microsoft.com/office/drawing/2014/main" id="{3130E1A3-40B0-44B9-9C9A-4B01CCCD1F8F}"/>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5803" t="5689" b="8794"/>
          <a:stretch/>
        </p:blipFill>
        <p:spPr>
          <a:xfrm>
            <a:off x="43546" y="758542"/>
            <a:ext cx="6444342" cy="4503515"/>
          </a:xfrm>
        </p:spPr>
      </p:pic>
      <p:sp>
        <p:nvSpPr>
          <p:cNvPr id="15" name="テキスト ボックス 14">
            <a:extLst>
              <a:ext uri="{FF2B5EF4-FFF2-40B4-BE49-F238E27FC236}">
                <a16:creationId xmlns:a16="http://schemas.microsoft.com/office/drawing/2014/main" id="{2FB643B4-F7FE-4BA0-BB48-77E0F070433F}"/>
              </a:ext>
            </a:extLst>
          </p:cNvPr>
          <p:cNvSpPr txBox="1"/>
          <p:nvPr/>
        </p:nvSpPr>
        <p:spPr>
          <a:xfrm>
            <a:off x="6308818" y="831684"/>
            <a:ext cx="3029264" cy="1754326"/>
          </a:xfrm>
          <a:prstGeom prst="rect">
            <a:avLst/>
          </a:prstGeom>
          <a:noFill/>
        </p:spPr>
        <p:txBody>
          <a:bodyPr wrap="square">
            <a:spAutoFit/>
          </a:bodyPr>
          <a:lstStyle/>
          <a:p>
            <a:r>
              <a:rPr lang="ja-JP" altLang="en-US" i="0">
                <a:solidFill>
                  <a:srgbClr val="333333"/>
                </a:solidFill>
                <a:effectLst/>
                <a:latin typeface="ヒラギノ丸ゴ Pro W4" panose="020F0400000000000000" pitchFamily="34" charset="-128"/>
                <a:ea typeface="ヒラギノ丸ゴ Pro W4" panose="020F0400000000000000" pitchFamily="34" charset="-128"/>
              </a:rPr>
              <a:t>色：海面水温の差</a:t>
            </a:r>
            <a:endParaRPr lang="en-US" altLang="ja-JP" i="0">
              <a:solidFill>
                <a:srgbClr val="333333"/>
              </a:solidFill>
              <a:effectLst/>
              <a:latin typeface="ヒラギノ丸ゴ Pro W4" panose="020F0400000000000000" pitchFamily="34" charset="-128"/>
              <a:ea typeface="ヒラギノ丸ゴ Pro W4" panose="020F0400000000000000" pitchFamily="34" charset="-128"/>
            </a:endParaRPr>
          </a:p>
          <a:p>
            <a:r>
              <a:rPr lang="ja-JP" altLang="en-US" i="0">
                <a:solidFill>
                  <a:srgbClr val="333333"/>
                </a:solidFill>
                <a:effectLst/>
                <a:latin typeface="ヒラギノ丸ゴ Pro W4" panose="020F0400000000000000" pitchFamily="34" charset="-128"/>
                <a:ea typeface="ヒラギノ丸ゴ Pro W4" panose="020F0400000000000000" pitchFamily="34" charset="-128"/>
              </a:rPr>
              <a:t>（大蛇行期ー気候値）</a:t>
            </a:r>
            <a:endParaRPr lang="en-US" altLang="ja-JP" i="0">
              <a:solidFill>
                <a:srgbClr val="333333"/>
              </a:solidFill>
              <a:effectLst/>
              <a:latin typeface="ヒラギノ丸ゴ Pro W4" panose="020F0400000000000000" pitchFamily="34" charset="-128"/>
              <a:ea typeface="ヒラギノ丸ゴ Pro W4" panose="020F0400000000000000" pitchFamily="34" charset="-128"/>
            </a:endParaRPr>
          </a:p>
          <a:p>
            <a:endParaRPr lang="en-US" altLang="ja-JP" i="0">
              <a:solidFill>
                <a:srgbClr val="333333"/>
              </a:solidFill>
              <a:effectLst/>
              <a:latin typeface="ヒラギノ丸ゴ Pro W4" panose="020F0400000000000000" pitchFamily="34" charset="-128"/>
              <a:ea typeface="ヒラギノ丸ゴ Pro W4" panose="020F0400000000000000" pitchFamily="34" charset="-128"/>
            </a:endParaRPr>
          </a:p>
          <a:p>
            <a:r>
              <a:rPr lang="ja-JP" altLang="en-US" i="0">
                <a:solidFill>
                  <a:srgbClr val="333333"/>
                </a:solidFill>
                <a:effectLst/>
                <a:latin typeface="ヒラギノ丸ゴ Pro W4" panose="020F0400000000000000" pitchFamily="34" charset="-128"/>
                <a:ea typeface="ヒラギノ丸ゴ Pro W4" panose="020F0400000000000000" pitchFamily="34" charset="-128"/>
              </a:rPr>
              <a:t>矢印：平均海面流</a:t>
            </a:r>
            <a:endParaRPr lang="en-US" altLang="ja-JP" i="0">
              <a:solidFill>
                <a:srgbClr val="333333"/>
              </a:solidFill>
              <a:effectLst/>
              <a:latin typeface="ヒラギノ丸ゴ Pro W4" panose="020F0400000000000000" pitchFamily="34" charset="-128"/>
              <a:ea typeface="ヒラギノ丸ゴ Pro W4" panose="020F0400000000000000" pitchFamily="34" charset="-128"/>
            </a:endParaRPr>
          </a:p>
          <a:p>
            <a:r>
              <a:rPr lang="ja-JP" altLang="en-US" i="0">
                <a:solidFill>
                  <a:srgbClr val="333333"/>
                </a:solidFill>
                <a:effectLst/>
                <a:latin typeface="ヒラギノ丸ゴ Pro W4" panose="020F0400000000000000" pitchFamily="34" charset="-128"/>
                <a:ea typeface="ヒラギノ丸ゴ Pro W4" panose="020F0400000000000000" pitchFamily="34" charset="-128"/>
              </a:rPr>
              <a:t>（流速</a:t>
            </a:r>
            <a:r>
              <a:rPr lang="en-US" altLang="ja-JP" i="0">
                <a:solidFill>
                  <a:srgbClr val="333333"/>
                </a:solidFill>
                <a:effectLst/>
                <a:latin typeface="ヒラギノ丸ゴ Pro W4" panose="020F0400000000000000" pitchFamily="34" charset="-128"/>
                <a:ea typeface="ヒラギノ丸ゴ Pro W4" panose="020F0400000000000000" pitchFamily="34" charset="-128"/>
              </a:rPr>
              <a:t>0.1</a:t>
            </a:r>
            <a:r>
              <a:rPr lang="en-US" altLang="ja-JP">
                <a:solidFill>
                  <a:srgbClr val="333333"/>
                </a:solidFill>
                <a:latin typeface="ヒラギノ丸ゴ Pro W4" panose="020F0400000000000000" pitchFamily="34" charset="-128"/>
                <a:ea typeface="ヒラギノ丸ゴ Pro W4" panose="020F0400000000000000" pitchFamily="34" charset="-128"/>
              </a:rPr>
              <a:t>m/s</a:t>
            </a:r>
            <a:r>
              <a:rPr lang="ja-JP" altLang="en-US">
                <a:solidFill>
                  <a:srgbClr val="333333"/>
                </a:solidFill>
                <a:latin typeface="ヒラギノ丸ゴ Pro W4" panose="020F0400000000000000" pitchFamily="34" charset="-128"/>
                <a:ea typeface="ヒラギノ丸ゴ Pro W4" panose="020F0400000000000000" pitchFamily="34" charset="-128"/>
              </a:rPr>
              <a:t>以上）</a:t>
            </a:r>
            <a:endParaRPr lang="en-US" altLang="ja-JP">
              <a:solidFill>
                <a:srgbClr val="333333"/>
              </a:solidFill>
              <a:latin typeface="ヒラギノ丸ゴ Pro W4" panose="020F0400000000000000" pitchFamily="34" charset="-128"/>
              <a:ea typeface="ヒラギノ丸ゴ Pro W4" panose="020F0400000000000000" pitchFamily="34" charset="-128"/>
            </a:endParaRPr>
          </a:p>
          <a:p>
            <a:r>
              <a:rPr lang="ja-JP" altLang="en-US" i="0">
                <a:solidFill>
                  <a:srgbClr val="333333"/>
                </a:solidFill>
                <a:effectLst/>
                <a:latin typeface="ヒラギノ丸ゴ Pro W4" panose="020F0400000000000000" pitchFamily="34" charset="-128"/>
                <a:ea typeface="ヒラギノ丸ゴ Pro W4" panose="020F0400000000000000" pitchFamily="34" charset="-128"/>
              </a:rPr>
              <a:t>（引用：</a:t>
            </a:r>
            <a:r>
              <a:rPr lang="en-US" altLang="ja-JP" i="0">
                <a:solidFill>
                  <a:srgbClr val="333333"/>
                </a:solidFill>
                <a:effectLst/>
                <a:latin typeface="ヒラギノ丸ゴ Pro W4" panose="020F0400000000000000" pitchFamily="34" charset="-128"/>
                <a:ea typeface="ヒラギノ丸ゴ Pro W4" panose="020F0400000000000000" pitchFamily="34" charset="-128"/>
              </a:rPr>
              <a:t>JAMSTEC</a:t>
            </a:r>
            <a:r>
              <a:rPr lang="ja-JP" altLang="en-US">
                <a:solidFill>
                  <a:srgbClr val="333333"/>
                </a:solidFill>
                <a:latin typeface="ヒラギノ丸ゴ Pro W4" panose="020F0400000000000000" pitchFamily="34" charset="-128"/>
                <a:ea typeface="ヒラギノ丸ゴ Pro W4" panose="020F0400000000000000" pitchFamily="34" charset="-128"/>
              </a:rPr>
              <a:t> </a:t>
            </a:r>
            <a:r>
              <a:rPr lang="en-US" altLang="ja-JP" i="0">
                <a:solidFill>
                  <a:srgbClr val="333333"/>
                </a:solidFill>
                <a:effectLst/>
                <a:latin typeface="ヒラギノ丸ゴ Pro W4" panose="020F0400000000000000" pitchFamily="34" charset="-128"/>
                <a:ea typeface="ヒラギノ丸ゴ Pro W4" panose="020F0400000000000000" pitchFamily="34" charset="-128"/>
              </a:rPr>
              <a:t>HP</a:t>
            </a:r>
            <a:r>
              <a:rPr lang="ja-JP" altLang="en-US" i="0">
                <a:solidFill>
                  <a:srgbClr val="333333"/>
                </a:solidFill>
                <a:effectLst/>
                <a:latin typeface="ヒラギノ丸ゴ Pro W4" panose="020F0400000000000000" pitchFamily="34" charset="-128"/>
                <a:ea typeface="ヒラギノ丸ゴ Pro W4" panose="020F0400000000000000" pitchFamily="34" charset="-128"/>
              </a:rPr>
              <a:t>）</a:t>
            </a:r>
            <a:endParaRPr lang="en-US" altLang="ja-JP" i="0">
              <a:solidFill>
                <a:srgbClr val="333333"/>
              </a:solidFill>
              <a:effectLst/>
              <a:latin typeface="ヒラギノ丸ゴ Pro W4" panose="020F0400000000000000" pitchFamily="34" charset="-128"/>
              <a:ea typeface="ヒラギノ丸ゴ Pro W4" panose="020F0400000000000000" pitchFamily="34" charset="-128"/>
            </a:endParaRPr>
          </a:p>
        </p:txBody>
      </p:sp>
      <p:sp>
        <p:nvSpPr>
          <p:cNvPr id="14" name="テキスト ボックス 13">
            <a:extLst>
              <a:ext uri="{FF2B5EF4-FFF2-40B4-BE49-F238E27FC236}">
                <a16:creationId xmlns:a16="http://schemas.microsoft.com/office/drawing/2014/main" id="{804F2317-3CDD-4C28-BF37-11787963100A}"/>
              </a:ext>
            </a:extLst>
          </p:cNvPr>
          <p:cNvSpPr txBox="1"/>
          <p:nvPr/>
        </p:nvSpPr>
        <p:spPr>
          <a:xfrm>
            <a:off x="8237738" y="128347"/>
            <a:ext cx="975932" cy="461665"/>
          </a:xfrm>
          <a:prstGeom prst="rect">
            <a:avLst/>
          </a:prstGeom>
          <a:noFill/>
        </p:spPr>
        <p:txBody>
          <a:bodyPr wrap="square">
            <a:spAutoFit/>
          </a:bodyPr>
          <a:lstStyle/>
          <a:p>
            <a:r>
              <a:rPr kumimoji="1" lang="en-US" altLang="ja-JP" sz="2400">
                <a:latin typeface="ヒラギノ丸ゴ Pro W4" panose="020F0400000000000000" pitchFamily="34" charset="-128"/>
                <a:ea typeface="ヒラギノ丸ゴ Pro W4" panose="020F0400000000000000" pitchFamily="34" charset="-128"/>
              </a:rPr>
              <a:t>2/15</a:t>
            </a:r>
            <a:endParaRPr kumimoji="1" lang="ja-JP" altLang="en-US" sz="2400">
              <a:latin typeface="ヒラギノ丸ゴ Pro W4" panose="020F0400000000000000" pitchFamily="34" charset="-128"/>
              <a:ea typeface="ヒラギノ丸ゴ Pro W4" panose="020F0400000000000000" pitchFamily="34" charset="-128"/>
            </a:endParaRPr>
          </a:p>
        </p:txBody>
      </p:sp>
      <p:pic>
        <p:nvPicPr>
          <p:cNvPr id="19" name="コンテンツ プレースホルダー 9" descr="ダイアグラム&#10;&#10;自動的に生成された説明">
            <a:extLst>
              <a:ext uri="{FF2B5EF4-FFF2-40B4-BE49-F238E27FC236}">
                <a16:creationId xmlns:a16="http://schemas.microsoft.com/office/drawing/2014/main" id="{509410AD-F495-4045-9AC8-8F4A26319CC1}"/>
              </a:ext>
            </a:extLst>
          </p:cNvPr>
          <p:cNvPicPr>
            <a:picLocks noChangeAspect="1"/>
          </p:cNvPicPr>
          <p:nvPr/>
        </p:nvPicPr>
        <p:blipFill rotWithShape="1">
          <a:blip r:embed="rId2">
            <a:extLst>
              <a:ext uri="{28A0092B-C50C-407E-A947-70E740481C1C}">
                <a14:useLocalDpi xmlns:a14="http://schemas.microsoft.com/office/drawing/2010/main" val="0"/>
              </a:ext>
            </a:extLst>
          </a:blip>
          <a:srcRect l="62484" t="92556" r="23540" b="1315"/>
          <a:stretch/>
        </p:blipFill>
        <p:spPr>
          <a:xfrm>
            <a:off x="6239222" y="4805351"/>
            <a:ext cx="956174" cy="322795"/>
          </a:xfrm>
          <a:prstGeom prst="rect">
            <a:avLst/>
          </a:prstGeom>
        </p:spPr>
      </p:pic>
      <p:sp>
        <p:nvSpPr>
          <p:cNvPr id="6" name="楕円 5">
            <a:extLst>
              <a:ext uri="{FF2B5EF4-FFF2-40B4-BE49-F238E27FC236}">
                <a16:creationId xmlns:a16="http://schemas.microsoft.com/office/drawing/2014/main" id="{1C737473-04CC-424F-8373-A2790670AA16}"/>
              </a:ext>
            </a:extLst>
          </p:cNvPr>
          <p:cNvSpPr/>
          <p:nvPr/>
        </p:nvSpPr>
        <p:spPr>
          <a:xfrm>
            <a:off x="1779665" y="2601032"/>
            <a:ext cx="1575521" cy="72124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楕円 20">
            <a:extLst>
              <a:ext uri="{FF2B5EF4-FFF2-40B4-BE49-F238E27FC236}">
                <a16:creationId xmlns:a16="http://schemas.microsoft.com/office/drawing/2014/main" id="{9CCED757-186B-4322-9C0D-7DDC0CC67F85}"/>
              </a:ext>
            </a:extLst>
          </p:cNvPr>
          <p:cNvSpPr/>
          <p:nvPr/>
        </p:nvSpPr>
        <p:spPr>
          <a:xfrm>
            <a:off x="2893740" y="2152261"/>
            <a:ext cx="1575521" cy="721245"/>
          </a:xfrm>
          <a:prstGeom prst="ellipse">
            <a:avLst/>
          </a:prstGeom>
          <a:solidFill>
            <a:srgbClr val="D657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テキスト ボックス 21">
            <a:extLst>
              <a:ext uri="{FF2B5EF4-FFF2-40B4-BE49-F238E27FC236}">
                <a16:creationId xmlns:a16="http://schemas.microsoft.com/office/drawing/2014/main" id="{63F88BA2-B1B4-481D-B5BE-B6472C0822D7}"/>
              </a:ext>
            </a:extLst>
          </p:cNvPr>
          <p:cNvSpPr txBox="1"/>
          <p:nvPr/>
        </p:nvSpPr>
        <p:spPr>
          <a:xfrm>
            <a:off x="2000976" y="2757657"/>
            <a:ext cx="1354235" cy="424732"/>
          </a:xfrm>
          <a:prstGeom prst="rect">
            <a:avLst/>
          </a:prstGeom>
          <a:noFill/>
        </p:spPr>
        <p:txBody>
          <a:bodyPr wrap="square" rtlCol="0">
            <a:spAutoFit/>
          </a:bodyPr>
          <a:lstStyle/>
          <a:p>
            <a:pPr defTabSz="685800">
              <a:lnSpc>
                <a:spcPct val="90000"/>
              </a:lnSpc>
              <a:spcBef>
                <a:spcPts val="750"/>
              </a:spcBef>
              <a:defRPr/>
            </a:pPr>
            <a:r>
              <a:rPr lang="ja-JP" altLang="en-US" sz="2400">
                <a:solidFill>
                  <a:schemeClr val="bg1"/>
                </a:solidFill>
                <a:latin typeface="ヒラギノ丸ゴ Pro W4" panose="020F0400000000000000" pitchFamily="34" charset="-128"/>
                <a:ea typeface="ヒラギノ丸ゴ Pro W4" panose="020F0400000000000000" pitchFamily="34" charset="-128"/>
              </a:rPr>
              <a:t>冷水塊　</a:t>
            </a:r>
            <a:endParaRPr lang="en-US" altLang="ja-JP" sz="2400">
              <a:solidFill>
                <a:schemeClr val="bg1"/>
              </a:solidFill>
              <a:latin typeface="ヒラギノ丸ゴ Pro W4" panose="020F0400000000000000" pitchFamily="34" charset="-128"/>
              <a:ea typeface="ヒラギノ丸ゴ Pro W4" panose="020F0400000000000000" pitchFamily="34" charset="-128"/>
            </a:endParaRPr>
          </a:p>
        </p:txBody>
      </p:sp>
      <p:sp>
        <p:nvSpPr>
          <p:cNvPr id="23" name="テキスト ボックス 22">
            <a:extLst>
              <a:ext uri="{FF2B5EF4-FFF2-40B4-BE49-F238E27FC236}">
                <a16:creationId xmlns:a16="http://schemas.microsoft.com/office/drawing/2014/main" id="{9B3FD3FC-D92A-46D2-8EFA-FC193539C3D8}"/>
              </a:ext>
            </a:extLst>
          </p:cNvPr>
          <p:cNvSpPr txBox="1"/>
          <p:nvPr/>
        </p:nvSpPr>
        <p:spPr>
          <a:xfrm>
            <a:off x="3115076" y="2292149"/>
            <a:ext cx="1354235" cy="424732"/>
          </a:xfrm>
          <a:prstGeom prst="rect">
            <a:avLst/>
          </a:prstGeom>
          <a:noFill/>
        </p:spPr>
        <p:txBody>
          <a:bodyPr wrap="square" rtlCol="0">
            <a:spAutoFit/>
          </a:bodyPr>
          <a:lstStyle/>
          <a:p>
            <a:pPr defTabSz="685800">
              <a:lnSpc>
                <a:spcPct val="90000"/>
              </a:lnSpc>
              <a:spcBef>
                <a:spcPts val="750"/>
              </a:spcBef>
              <a:defRPr/>
            </a:pPr>
            <a:r>
              <a:rPr lang="ja-JP" altLang="en-US" sz="2400">
                <a:solidFill>
                  <a:schemeClr val="bg1"/>
                </a:solidFill>
                <a:latin typeface="ヒラギノ丸ゴ Pro W4" panose="020F0400000000000000" pitchFamily="34" charset="-128"/>
                <a:ea typeface="ヒラギノ丸ゴ Pro W4" panose="020F0400000000000000" pitchFamily="34" charset="-128"/>
              </a:rPr>
              <a:t>暖水塊　</a:t>
            </a:r>
            <a:endParaRPr lang="en-US" altLang="ja-JP" sz="2400">
              <a:solidFill>
                <a:schemeClr val="bg1"/>
              </a:solidFill>
              <a:latin typeface="ヒラギノ丸ゴ Pro W4" panose="020F0400000000000000" pitchFamily="34" charset="-128"/>
              <a:ea typeface="ヒラギノ丸ゴ Pro W4" panose="020F0400000000000000" pitchFamily="34" charset="-128"/>
            </a:endParaRPr>
          </a:p>
        </p:txBody>
      </p:sp>
    </p:spTree>
    <p:extLst>
      <p:ext uri="{BB962C8B-B14F-4D97-AF65-F5344CB8AC3E}">
        <p14:creationId xmlns:p14="http://schemas.microsoft.com/office/powerpoint/2010/main" val="200153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barn(inVertical)">
                                      <p:cBhvr>
                                        <p:cTn id="15" dur="500"/>
                                        <p:tgtEl>
                                          <p:spTgt spid="23"/>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barn(inVertical)">
                                      <p:cBhvr>
                                        <p:cTn id="18"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1" grpId="0" animBg="1"/>
      <p:bldP spid="22" grpId="0"/>
      <p:bldP spid="2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8635E14-FD80-41E8-BF16-E9A14D95773B}"/>
              </a:ext>
            </a:extLst>
          </p:cNvPr>
          <p:cNvSpPr>
            <a:spLocks noGrp="1"/>
          </p:cNvSpPr>
          <p:nvPr>
            <p:ph type="title"/>
          </p:nvPr>
        </p:nvSpPr>
        <p:spPr/>
        <p:txBody>
          <a:bodyPr/>
          <a:lstStyle/>
          <a:p>
            <a:r>
              <a:rPr kumimoji="1" lang="ja-JP" altLang="en-US" dirty="0"/>
              <a:t>落雷数と</a:t>
            </a:r>
            <a:r>
              <a:rPr kumimoji="1" lang="en-US" altLang="ja-JP" dirty="0"/>
              <a:t>CAPE</a:t>
            </a:r>
            <a:r>
              <a:rPr kumimoji="1" lang="ja-JP" altLang="en-US" dirty="0"/>
              <a:t>の比（陸上）</a:t>
            </a:r>
          </a:p>
        </p:txBody>
      </p:sp>
      <p:pic>
        <p:nvPicPr>
          <p:cNvPr id="6" name="コンテンツ プレースホルダー 5" descr="グラフ, 折れ線グラフ&#10;&#10;自動的に生成された説明">
            <a:extLst>
              <a:ext uri="{FF2B5EF4-FFF2-40B4-BE49-F238E27FC236}">
                <a16:creationId xmlns:a16="http://schemas.microsoft.com/office/drawing/2014/main" id="{8C92E81B-759F-470C-961E-576C020AE963}"/>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4919" b="10566"/>
          <a:stretch/>
        </p:blipFill>
        <p:spPr>
          <a:xfrm>
            <a:off x="389888" y="1759907"/>
            <a:ext cx="3694277" cy="2367419"/>
          </a:xfrm>
        </p:spPr>
      </p:pic>
      <p:sp>
        <p:nvSpPr>
          <p:cNvPr id="4" name="スライド番号プレースホルダー 3">
            <a:extLst>
              <a:ext uri="{FF2B5EF4-FFF2-40B4-BE49-F238E27FC236}">
                <a16:creationId xmlns:a16="http://schemas.microsoft.com/office/drawing/2014/main" id="{DDE1C498-EFC9-463D-83A8-2CC199C3F5CC}"/>
              </a:ext>
            </a:extLst>
          </p:cNvPr>
          <p:cNvSpPr>
            <a:spLocks noGrp="1"/>
          </p:cNvSpPr>
          <p:nvPr>
            <p:ph type="sldNum" sz="quarter" idx="12"/>
          </p:nvPr>
        </p:nvSpPr>
        <p:spPr/>
        <p:txBody>
          <a:bodyPr/>
          <a:lstStyle/>
          <a:p>
            <a:endParaRPr kumimoji="1" lang="ja-JP" altLang="en-US"/>
          </a:p>
        </p:txBody>
      </p:sp>
      <p:pic>
        <p:nvPicPr>
          <p:cNvPr id="8" name="図 7" descr="グラフ, 折れ線グラフ&#10;&#10;自動的に生成された説明">
            <a:extLst>
              <a:ext uri="{FF2B5EF4-FFF2-40B4-BE49-F238E27FC236}">
                <a16:creationId xmlns:a16="http://schemas.microsoft.com/office/drawing/2014/main" id="{A86572D1-BCBE-4DAB-8310-C5D37A9DE410}"/>
              </a:ext>
            </a:extLst>
          </p:cNvPr>
          <p:cNvPicPr>
            <a:picLocks noChangeAspect="1"/>
          </p:cNvPicPr>
          <p:nvPr/>
        </p:nvPicPr>
        <p:blipFill rotWithShape="1">
          <a:blip r:embed="rId3">
            <a:extLst>
              <a:ext uri="{28A0092B-C50C-407E-A947-70E740481C1C}">
                <a14:useLocalDpi xmlns:a14="http://schemas.microsoft.com/office/drawing/2010/main" val="0"/>
              </a:ext>
            </a:extLst>
          </a:blip>
          <a:srcRect t="4937" b="10369"/>
          <a:stretch/>
        </p:blipFill>
        <p:spPr>
          <a:xfrm>
            <a:off x="4592078" y="1709803"/>
            <a:ext cx="3856728" cy="2417524"/>
          </a:xfrm>
          <a:prstGeom prst="rect">
            <a:avLst/>
          </a:prstGeom>
        </p:spPr>
      </p:pic>
      <p:sp>
        <p:nvSpPr>
          <p:cNvPr id="9" name="正方形/長方形 8">
            <a:extLst>
              <a:ext uri="{FF2B5EF4-FFF2-40B4-BE49-F238E27FC236}">
                <a16:creationId xmlns:a16="http://schemas.microsoft.com/office/drawing/2014/main" id="{4B73F3EF-347E-47BC-AB7C-7867A34A9215}"/>
              </a:ext>
            </a:extLst>
          </p:cNvPr>
          <p:cNvSpPr/>
          <p:nvPr/>
        </p:nvSpPr>
        <p:spPr>
          <a:xfrm>
            <a:off x="2743394" y="4416064"/>
            <a:ext cx="3422665" cy="1159584"/>
          </a:xfrm>
          <a:prstGeom prst="rect">
            <a:avLst/>
          </a:prstGeom>
          <a:solidFill>
            <a:srgbClr val="F9FB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a:extLst>
              <a:ext uri="{FF2B5EF4-FFF2-40B4-BE49-F238E27FC236}">
                <a16:creationId xmlns:a16="http://schemas.microsoft.com/office/drawing/2014/main" id="{C4C62685-6980-4077-8F95-B8BDB2CBCBC3}"/>
              </a:ext>
            </a:extLst>
          </p:cNvPr>
          <p:cNvSpPr txBox="1"/>
          <p:nvPr/>
        </p:nvSpPr>
        <p:spPr>
          <a:xfrm>
            <a:off x="3934342" y="4467908"/>
            <a:ext cx="1408009" cy="369332"/>
          </a:xfrm>
          <a:prstGeom prst="rect">
            <a:avLst/>
          </a:prstGeom>
          <a:noFill/>
        </p:spPr>
        <p:txBody>
          <a:bodyPr wrap="square">
            <a:spAutoFit/>
          </a:bodyPr>
          <a:lstStyle/>
          <a:p>
            <a:r>
              <a:rPr lang="ja-JP" altLang="en-US" dirty="0">
                <a:latin typeface="ヒラギノ丸ゴ Pro W4" panose="020F0400000000000000" pitchFamily="34" charset="-128"/>
                <a:ea typeface="ヒラギノ丸ゴ Pro W4" panose="020F0400000000000000" pitchFamily="34" charset="-128"/>
              </a:rPr>
              <a:t>相関係数</a:t>
            </a:r>
            <a:endParaRPr lang="en-US" altLang="ja-JP" dirty="0">
              <a:latin typeface="ヒラギノ丸ゴ Pro W4" panose="020F0400000000000000" pitchFamily="34" charset="-128"/>
              <a:ea typeface="ヒラギノ丸ゴ Pro W4" panose="020F0400000000000000" pitchFamily="34" charset="-128"/>
            </a:endParaRPr>
          </a:p>
        </p:txBody>
      </p:sp>
      <p:sp>
        <p:nvSpPr>
          <p:cNvPr id="11" name="テキスト ボックス 10">
            <a:extLst>
              <a:ext uri="{FF2B5EF4-FFF2-40B4-BE49-F238E27FC236}">
                <a16:creationId xmlns:a16="http://schemas.microsoft.com/office/drawing/2014/main" id="{79CBCBCF-1BA4-4580-BFA6-6DADE628885A}"/>
              </a:ext>
            </a:extLst>
          </p:cNvPr>
          <p:cNvSpPr txBox="1"/>
          <p:nvPr/>
        </p:nvSpPr>
        <p:spPr>
          <a:xfrm>
            <a:off x="3981033" y="4871699"/>
            <a:ext cx="998589" cy="523220"/>
          </a:xfrm>
          <a:prstGeom prst="rect">
            <a:avLst/>
          </a:prstGeom>
          <a:noFill/>
        </p:spPr>
        <p:txBody>
          <a:bodyPr wrap="square">
            <a:spAutoFit/>
          </a:bodyPr>
          <a:lstStyle/>
          <a:p>
            <a:r>
              <a:rPr lang="en-US" altLang="ja-JP" sz="2800" dirty="0">
                <a:latin typeface="ヒラギノ丸ゴ Pro W4" panose="020F0400000000000000" pitchFamily="34" charset="-128"/>
                <a:ea typeface="ヒラギノ丸ゴ Pro W4" panose="020F0400000000000000" pitchFamily="34" charset="-128"/>
              </a:rPr>
              <a:t>0.60</a:t>
            </a:r>
          </a:p>
        </p:txBody>
      </p:sp>
      <p:sp>
        <p:nvSpPr>
          <p:cNvPr id="12" name="テキスト ボックス 11">
            <a:extLst>
              <a:ext uri="{FF2B5EF4-FFF2-40B4-BE49-F238E27FC236}">
                <a16:creationId xmlns:a16="http://schemas.microsoft.com/office/drawing/2014/main" id="{F7DC5CDA-0386-487F-BB9B-D26DC0AC2A8F}"/>
              </a:ext>
            </a:extLst>
          </p:cNvPr>
          <p:cNvSpPr txBox="1"/>
          <p:nvPr/>
        </p:nvSpPr>
        <p:spPr>
          <a:xfrm>
            <a:off x="3450437" y="5240775"/>
            <a:ext cx="2883993" cy="369332"/>
          </a:xfrm>
          <a:prstGeom prst="rect">
            <a:avLst/>
          </a:prstGeom>
          <a:noFill/>
        </p:spPr>
        <p:txBody>
          <a:bodyPr wrap="square">
            <a:spAutoFit/>
          </a:bodyPr>
          <a:lstStyle/>
          <a:p>
            <a:r>
              <a:rPr lang="ja-JP" altLang="en-US">
                <a:latin typeface="ヒラギノ丸ゴ Pro W4" panose="020F0400000000000000" pitchFamily="34" charset="-128"/>
                <a:ea typeface="ヒラギノ丸ゴ Pro W4" panose="020F0400000000000000" pitchFamily="34" charset="-128"/>
              </a:rPr>
              <a:t>有意水準</a:t>
            </a:r>
            <a:r>
              <a:rPr lang="en-US" altLang="ja-JP">
                <a:latin typeface="ヒラギノ丸ゴ Pro W4" panose="020F0400000000000000" pitchFamily="34" charset="-128"/>
                <a:ea typeface="ヒラギノ丸ゴ Pro W4" panose="020F0400000000000000" pitchFamily="34" charset="-128"/>
              </a:rPr>
              <a:t>10</a:t>
            </a:r>
            <a:r>
              <a:rPr lang="ja-JP" altLang="en-US">
                <a:latin typeface="ヒラギノ丸ゴ Pro W4" panose="020F0400000000000000" pitchFamily="34" charset="-128"/>
                <a:ea typeface="ヒラギノ丸ゴ Pro W4" panose="020F0400000000000000" pitchFamily="34" charset="-128"/>
              </a:rPr>
              <a:t>％以下で有意</a:t>
            </a:r>
            <a:endParaRPr lang="ja-JP" altLang="en-US"/>
          </a:p>
        </p:txBody>
      </p:sp>
      <p:sp>
        <p:nvSpPr>
          <p:cNvPr id="17" name="テキスト ボックス 16">
            <a:extLst>
              <a:ext uri="{FF2B5EF4-FFF2-40B4-BE49-F238E27FC236}">
                <a16:creationId xmlns:a16="http://schemas.microsoft.com/office/drawing/2014/main" id="{BF87CE8A-2D0B-45FF-999D-CD5B044F82B0}"/>
              </a:ext>
            </a:extLst>
          </p:cNvPr>
          <p:cNvSpPr txBox="1"/>
          <p:nvPr/>
        </p:nvSpPr>
        <p:spPr>
          <a:xfrm>
            <a:off x="1592410" y="1307248"/>
            <a:ext cx="2067159" cy="523220"/>
          </a:xfrm>
          <a:prstGeom prst="rect">
            <a:avLst/>
          </a:prstGeom>
          <a:noFill/>
        </p:spPr>
        <p:txBody>
          <a:bodyPr wrap="square">
            <a:spAutoFit/>
          </a:bodyPr>
          <a:lstStyle/>
          <a:p>
            <a:r>
              <a:rPr lang="ja-JP" altLang="en-US" sz="2800" dirty="0">
                <a:latin typeface="ヒラギノ丸ゴ Pro W4" panose="020F0400000000000000" pitchFamily="34" charset="-128"/>
                <a:ea typeface="ヒラギノ丸ゴ Pro W4" panose="020F0400000000000000" pitchFamily="34" charset="-128"/>
              </a:rPr>
              <a:t>落雷数</a:t>
            </a:r>
            <a:endParaRPr lang="en-US" altLang="ja-JP" sz="2800" dirty="0">
              <a:latin typeface="ヒラギノ丸ゴ Pro W4" panose="020F0400000000000000" pitchFamily="34" charset="-128"/>
              <a:ea typeface="ヒラギノ丸ゴ Pro W4" panose="020F0400000000000000" pitchFamily="34" charset="-128"/>
            </a:endParaRPr>
          </a:p>
        </p:txBody>
      </p:sp>
      <p:sp>
        <p:nvSpPr>
          <p:cNvPr id="18" name="テキスト ボックス 17">
            <a:extLst>
              <a:ext uri="{FF2B5EF4-FFF2-40B4-BE49-F238E27FC236}">
                <a16:creationId xmlns:a16="http://schemas.microsoft.com/office/drawing/2014/main" id="{8961F689-E4C5-4A84-A191-44DB8CF655B9}"/>
              </a:ext>
            </a:extLst>
          </p:cNvPr>
          <p:cNvSpPr txBox="1"/>
          <p:nvPr/>
        </p:nvSpPr>
        <p:spPr>
          <a:xfrm>
            <a:off x="5389884" y="1282352"/>
            <a:ext cx="3013499" cy="523220"/>
          </a:xfrm>
          <a:prstGeom prst="rect">
            <a:avLst/>
          </a:prstGeom>
          <a:noFill/>
        </p:spPr>
        <p:txBody>
          <a:bodyPr wrap="square">
            <a:spAutoFit/>
          </a:bodyPr>
          <a:lstStyle/>
          <a:p>
            <a:r>
              <a:rPr lang="ja-JP" altLang="en-US" sz="2800" dirty="0">
                <a:latin typeface="ヒラギノ丸ゴ Pro W4" panose="020F0400000000000000" pitchFamily="34" charset="-128"/>
                <a:ea typeface="ヒラギノ丸ゴ Pro W4" panose="020F0400000000000000" pitchFamily="34" charset="-128"/>
              </a:rPr>
              <a:t>降水量</a:t>
            </a:r>
            <a:r>
              <a:rPr lang="en-US" altLang="ja-JP" sz="2800" dirty="0">
                <a:latin typeface="ヒラギノ丸ゴ Pro W4" panose="020F0400000000000000" pitchFamily="34" charset="-128"/>
                <a:ea typeface="ヒラギノ丸ゴ Pro W4" panose="020F0400000000000000" pitchFamily="34" charset="-128"/>
              </a:rPr>
              <a:t>×CAPE</a:t>
            </a:r>
          </a:p>
        </p:txBody>
      </p:sp>
    </p:spTree>
    <p:extLst>
      <p:ext uri="{BB962C8B-B14F-4D97-AF65-F5344CB8AC3E}">
        <p14:creationId xmlns:p14="http://schemas.microsoft.com/office/powerpoint/2010/main" val="3651902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arn(inVertical)">
                                      <p:cBhvr>
                                        <p:cTn id="13" dur="500"/>
                                        <p:tgtEl>
                                          <p:spTgt spid="12"/>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arn(inVertical)">
                                      <p:cBhvr>
                                        <p:cTn id="16" dur="500"/>
                                        <p:tgtEl>
                                          <p:spTgt spid="9"/>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barn(inVertical)">
                                      <p:cBhvr>
                                        <p:cTn id="19" dur="500"/>
                                        <p:tgtEl>
                                          <p:spTgt spid="17"/>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barn(inVertical)">
                                      <p:cBhvr>
                                        <p:cTn id="2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11" grpId="0"/>
      <p:bldP spid="12" grpId="0"/>
      <p:bldP spid="17" grpId="0"/>
      <p:bldP spid="1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8635E14-FD80-41E8-BF16-E9A14D95773B}"/>
              </a:ext>
            </a:extLst>
          </p:cNvPr>
          <p:cNvSpPr>
            <a:spLocks noGrp="1"/>
          </p:cNvSpPr>
          <p:nvPr>
            <p:ph type="title"/>
          </p:nvPr>
        </p:nvSpPr>
        <p:spPr/>
        <p:txBody>
          <a:bodyPr/>
          <a:lstStyle/>
          <a:p>
            <a:r>
              <a:rPr kumimoji="1" lang="ja-JP" altLang="en-US" dirty="0"/>
              <a:t>落雷数と</a:t>
            </a:r>
            <a:r>
              <a:rPr kumimoji="1" lang="en-US" altLang="ja-JP" dirty="0"/>
              <a:t>CAPE</a:t>
            </a:r>
            <a:r>
              <a:rPr kumimoji="1" lang="ja-JP" altLang="en-US" dirty="0"/>
              <a:t>の比（海）</a:t>
            </a:r>
          </a:p>
        </p:txBody>
      </p:sp>
      <p:pic>
        <p:nvPicPr>
          <p:cNvPr id="6" name="コンテンツ プレースホルダー 5" descr="グラフ, 折れ線グラフ&#10;&#10;自動的に生成された説明">
            <a:extLst>
              <a:ext uri="{FF2B5EF4-FFF2-40B4-BE49-F238E27FC236}">
                <a16:creationId xmlns:a16="http://schemas.microsoft.com/office/drawing/2014/main" id="{8C92E81B-759F-470C-961E-576C020AE963}"/>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5143" b="11014"/>
          <a:stretch/>
        </p:blipFill>
        <p:spPr>
          <a:xfrm>
            <a:off x="389888" y="1766170"/>
            <a:ext cx="3694277" cy="2348630"/>
          </a:xfrm>
        </p:spPr>
      </p:pic>
      <p:sp>
        <p:nvSpPr>
          <p:cNvPr id="4" name="スライド番号プレースホルダー 3">
            <a:extLst>
              <a:ext uri="{FF2B5EF4-FFF2-40B4-BE49-F238E27FC236}">
                <a16:creationId xmlns:a16="http://schemas.microsoft.com/office/drawing/2014/main" id="{DDE1C498-EFC9-463D-83A8-2CC199C3F5CC}"/>
              </a:ext>
            </a:extLst>
          </p:cNvPr>
          <p:cNvSpPr>
            <a:spLocks noGrp="1"/>
          </p:cNvSpPr>
          <p:nvPr>
            <p:ph type="sldNum" sz="quarter" idx="12"/>
          </p:nvPr>
        </p:nvSpPr>
        <p:spPr/>
        <p:txBody>
          <a:bodyPr/>
          <a:lstStyle/>
          <a:p>
            <a:endParaRPr kumimoji="1" lang="ja-JP" altLang="en-US"/>
          </a:p>
        </p:txBody>
      </p:sp>
      <p:pic>
        <p:nvPicPr>
          <p:cNvPr id="8" name="図 7" descr="グラフ, 折れ線グラフ&#10;&#10;自動的に生成された説明">
            <a:extLst>
              <a:ext uri="{FF2B5EF4-FFF2-40B4-BE49-F238E27FC236}">
                <a16:creationId xmlns:a16="http://schemas.microsoft.com/office/drawing/2014/main" id="{A86572D1-BCBE-4DAB-8310-C5D37A9DE410}"/>
              </a:ext>
            </a:extLst>
          </p:cNvPr>
          <p:cNvPicPr>
            <a:picLocks noChangeAspect="1"/>
          </p:cNvPicPr>
          <p:nvPr/>
        </p:nvPicPr>
        <p:blipFill rotWithShape="1">
          <a:blip r:embed="rId3">
            <a:extLst>
              <a:ext uri="{28A0092B-C50C-407E-A947-70E740481C1C}">
                <a14:useLocalDpi xmlns:a14="http://schemas.microsoft.com/office/drawing/2010/main" val="0"/>
              </a:ext>
            </a:extLst>
          </a:blip>
          <a:srcRect t="5158" b="10808"/>
          <a:stretch/>
        </p:blipFill>
        <p:spPr>
          <a:xfrm>
            <a:off x="4592078" y="1716066"/>
            <a:ext cx="3856728" cy="2398734"/>
          </a:xfrm>
          <a:prstGeom prst="rect">
            <a:avLst/>
          </a:prstGeom>
        </p:spPr>
      </p:pic>
      <p:sp>
        <p:nvSpPr>
          <p:cNvPr id="9" name="正方形/長方形 8">
            <a:extLst>
              <a:ext uri="{FF2B5EF4-FFF2-40B4-BE49-F238E27FC236}">
                <a16:creationId xmlns:a16="http://schemas.microsoft.com/office/drawing/2014/main" id="{4B73F3EF-347E-47BC-AB7C-7867A34A9215}"/>
              </a:ext>
            </a:extLst>
          </p:cNvPr>
          <p:cNvSpPr/>
          <p:nvPr/>
        </p:nvSpPr>
        <p:spPr>
          <a:xfrm>
            <a:off x="2743394" y="4416064"/>
            <a:ext cx="3422665" cy="1159584"/>
          </a:xfrm>
          <a:prstGeom prst="rect">
            <a:avLst/>
          </a:prstGeom>
          <a:solidFill>
            <a:srgbClr val="F9FB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a:extLst>
              <a:ext uri="{FF2B5EF4-FFF2-40B4-BE49-F238E27FC236}">
                <a16:creationId xmlns:a16="http://schemas.microsoft.com/office/drawing/2014/main" id="{C4C62685-6980-4077-8F95-B8BDB2CBCBC3}"/>
              </a:ext>
            </a:extLst>
          </p:cNvPr>
          <p:cNvSpPr txBox="1"/>
          <p:nvPr/>
        </p:nvSpPr>
        <p:spPr>
          <a:xfrm>
            <a:off x="3934342" y="4467908"/>
            <a:ext cx="1408009" cy="369332"/>
          </a:xfrm>
          <a:prstGeom prst="rect">
            <a:avLst/>
          </a:prstGeom>
          <a:noFill/>
        </p:spPr>
        <p:txBody>
          <a:bodyPr wrap="square">
            <a:spAutoFit/>
          </a:bodyPr>
          <a:lstStyle/>
          <a:p>
            <a:r>
              <a:rPr lang="ja-JP" altLang="en-US" dirty="0">
                <a:latin typeface="ヒラギノ丸ゴ Pro W4" panose="020F0400000000000000" pitchFamily="34" charset="-128"/>
                <a:ea typeface="ヒラギノ丸ゴ Pro W4" panose="020F0400000000000000" pitchFamily="34" charset="-128"/>
              </a:rPr>
              <a:t>相関係数</a:t>
            </a:r>
            <a:endParaRPr lang="en-US" altLang="ja-JP" dirty="0">
              <a:latin typeface="ヒラギノ丸ゴ Pro W4" panose="020F0400000000000000" pitchFamily="34" charset="-128"/>
              <a:ea typeface="ヒラギノ丸ゴ Pro W4" panose="020F0400000000000000" pitchFamily="34" charset="-128"/>
            </a:endParaRPr>
          </a:p>
        </p:txBody>
      </p:sp>
      <p:sp>
        <p:nvSpPr>
          <p:cNvPr id="11" name="テキスト ボックス 10">
            <a:extLst>
              <a:ext uri="{FF2B5EF4-FFF2-40B4-BE49-F238E27FC236}">
                <a16:creationId xmlns:a16="http://schemas.microsoft.com/office/drawing/2014/main" id="{79CBCBCF-1BA4-4580-BFA6-6DADE628885A}"/>
              </a:ext>
            </a:extLst>
          </p:cNvPr>
          <p:cNvSpPr txBox="1"/>
          <p:nvPr/>
        </p:nvSpPr>
        <p:spPr>
          <a:xfrm>
            <a:off x="4005876" y="4854728"/>
            <a:ext cx="998589" cy="523220"/>
          </a:xfrm>
          <a:prstGeom prst="rect">
            <a:avLst/>
          </a:prstGeom>
          <a:noFill/>
        </p:spPr>
        <p:txBody>
          <a:bodyPr wrap="square">
            <a:spAutoFit/>
          </a:bodyPr>
          <a:lstStyle/>
          <a:p>
            <a:r>
              <a:rPr lang="en-US" altLang="ja-JP" sz="2800" dirty="0">
                <a:latin typeface="ヒラギノ丸ゴ Pro W4" panose="020F0400000000000000" pitchFamily="34" charset="-128"/>
                <a:ea typeface="ヒラギノ丸ゴ Pro W4" panose="020F0400000000000000" pitchFamily="34" charset="-128"/>
              </a:rPr>
              <a:t>0.51</a:t>
            </a:r>
          </a:p>
        </p:txBody>
      </p:sp>
      <p:sp>
        <p:nvSpPr>
          <p:cNvPr id="12" name="テキスト ボックス 11">
            <a:extLst>
              <a:ext uri="{FF2B5EF4-FFF2-40B4-BE49-F238E27FC236}">
                <a16:creationId xmlns:a16="http://schemas.microsoft.com/office/drawing/2014/main" id="{F7DC5CDA-0386-487F-BB9B-D26DC0AC2A8F}"/>
              </a:ext>
            </a:extLst>
          </p:cNvPr>
          <p:cNvSpPr txBox="1"/>
          <p:nvPr/>
        </p:nvSpPr>
        <p:spPr>
          <a:xfrm>
            <a:off x="3801166" y="5240775"/>
            <a:ext cx="1408010" cy="369332"/>
          </a:xfrm>
          <a:prstGeom prst="rect">
            <a:avLst/>
          </a:prstGeom>
          <a:noFill/>
        </p:spPr>
        <p:txBody>
          <a:bodyPr wrap="square">
            <a:spAutoFit/>
          </a:bodyPr>
          <a:lstStyle/>
          <a:p>
            <a:r>
              <a:rPr lang="ja-JP" altLang="en-US" dirty="0">
                <a:latin typeface="ヒラギノ丸ゴ Pro W4" panose="020F0400000000000000" pitchFamily="34" charset="-128"/>
                <a:ea typeface="ヒラギノ丸ゴ Pro W4" panose="020F0400000000000000" pitchFamily="34" charset="-128"/>
              </a:rPr>
              <a:t>有意でない</a:t>
            </a:r>
            <a:endParaRPr lang="ja-JP" altLang="en-US" dirty="0"/>
          </a:p>
        </p:txBody>
      </p:sp>
      <p:sp>
        <p:nvSpPr>
          <p:cNvPr id="15" name="テキスト ボックス 14">
            <a:extLst>
              <a:ext uri="{FF2B5EF4-FFF2-40B4-BE49-F238E27FC236}">
                <a16:creationId xmlns:a16="http://schemas.microsoft.com/office/drawing/2014/main" id="{245DFAF6-DD5A-4AF3-AB54-AD3F22BCF555}"/>
              </a:ext>
            </a:extLst>
          </p:cNvPr>
          <p:cNvSpPr txBox="1"/>
          <p:nvPr/>
        </p:nvSpPr>
        <p:spPr>
          <a:xfrm>
            <a:off x="1592410" y="1307248"/>
            <a:ext cx="2067159" cy="523220"/>
          </a:xfrm>
          <a:prstGeom prst="rect">
            <a:avLst/>
          </a:prstGeom>
          <a:noFill/>
        </p:spPr>
        <p:txBody>
          <a:bodyPr wrap="square">
            <a:spAutoFit/>
          </a:bodyPr>
          <a:lstStyle/>
          <a:p>
            <a:r>
              <a:rPr lang="ja-JP" altLang="en-US" sz="2800" dirty="0">
                <a:latin typeface="ヒラギノ丸ゴ Pro W4" panose="020F0400000000000000" pitchFamily="34" charset="-128"/>
                <a:ea typeface="ヒラギノ丸ゴ Pro W4" panose="020F0400000000000000" pitchFamily="34" charset="-128"/>
              </a:rPr>
              <a:t>落雷数</a:t>
            </a:r>
            <a:endParaRPr lang="en-US" altLang="ja-JP" sz="2800" dirty="0">
              <a:latin typeface="ヒラギノ丸ゴ Pro W4" panose="020F0400000000000000" pitchFamily="34" charset="-128"/>
              <a:ea typeface="ヒラギノ丸ゴ Pro W4" panose="020F0400000000000000" pitchFamily="34" charset="-128"/>
            </a:endParaRPr>
          </a:p>
        </p:txBody>
      </p:sp>
      <p:sp>
        <p:nvSpPr>
          <p:cNvPr id="16" name="テキスト ボックス 15">
            <a:extLst>
              <a:ext uri="{FF2B5EF4-FFF2-40B4-BE49-F238E27FC236}">
                <a16:creationId xmlns:a16="http://schemas.microsoft.com/office/drawing/2014/main" id="{A232A80E-1961-43AB-AED2-221C32795379}"/>
              </a:ext>
            </a:extLst>
          </p:cNvPr>
          <p:cNvSpPr txBox="1"/>
          <p:nvPr/>
        </p:nvSpPr>
        <p:spPr>
          <a:xfrm>
            <a:off x="5389884" y="1282352"/>
            <a:ext cx="3013499" cy="523220"/>
          </a:xfrm>
          <a:prstGeom prst="rect">
            <a:avLst/>
          </a:prstGeom>
          <a:noFill/>
        </p:spPr>
        <p:txBody>
          <a:bodyPr wrap="square">
            <a:spAutoFit/>
          </a:bodyPr>
          <a:lstStyle/>
          <a:p>
            <a:r>
              <a:rPr lang="ja-JP" altLang="en-US" sz="2800" dirty="0">
                <a:latin typeface="ヒラギノ丸ゴ Pro W4" panose="020F0400000000000000" pitchFamily="34" charset="-128"/>
                <a:ea typeface="ヒラギノ丸ゴ Pro W4" panose="020F0400000000000000" pitchFamily="34" charset="-128"/>
              </a:rPr>
              <a:t>降水量</a:t>
            </a:r>
            <a:r>
              <a:rPr lang="en-US" altLang="ja-JP" sz="2800" dirty="0">
                <a:latin typeface="ヒラギノ丸ゴ Pro W4" panose="020F0400000000000000" pitchFamily="34" charset="-128"/>
                <a:ea typeface="ヒラギノ丸ゴ Pro W4" panose="020F0400000000000000" pitchFamily="34" charset="-128"/>
              </a:rPr>
              <a:t>×CAPE</a:t>
            </a:r>
          </a:p>
        </p:txBody>
      </p:sp>
    </p:spTree>
    <p:extLst>
      <p:ext uri="{BB962C8B-B14F-4D97-AF65-F5344CB8AC3E}">
        <p14:creationId xmlns:p14="http://schemas.microsoft.com/office/powerpoint/2010/main" val="3871222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arn(inVertical)">
                                      <p:cBhvr>
                                        <p:cTn id="13" dur="500"/>
                                        <p:tgtEl>
                                          <p:spTgt spid="12"/>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arn(inVertical)">
                                      <p:cBhvr>
                                        <p:cTn id="16" dur="500"/>
                                        <p:tgtEl>
                                          <p:spTgt spid="9"/>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barn(inVertical)">
                                      <p:cBhvr>
                                        <p:cTn id="19" dur="500"/>
                                        <p:tgtEl>
                                          <p:spTgt spid="15"/>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barn(inVertical)">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11" grpId="0"/>
      <p:bldP spid="12" grpId="0"/>
      <p:bldP spid="15" grpId="0"/>
      <p:bldP spid="1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図 9" descr="グラフ, 折れ線グラフ&#10;&#10;自動的に生成された説明">
            <a:extLst>
              <a:ext uri="{FF2B5EF4-FFF2-40B4-BE49-F238E27FC236}">
                <a16:creationId xmlns:a16="http://schemas.microsoft.com/office/drawing/2014/main" id="{5BDEC33F-6C0B-4F45-8ACB-4F81B74E6D22}"/>
              </a:ext>
            </a:extLst>
          </p:cNvPr>
          <p:cNvPicPr>
            <a:picLocks noChangeAspect="1"/>
          </p:cNvPicPr>
          <p:nvPr/>
        </p:nvPicPr>
        <p:blipFill rotWithShape="1">
          <a:blip r:embed="rId2">
            <a:extLst>
              <a:ext uri="{28A0092B-C50C-407E-A947-70E740481C1C}">
                <a14:useLocalDpi xmlns:a14="http://schemas.microsoft.com/office/drawing/2010/main" val="0"/>
              </a:ext>
            </a:extLst>
          </a:blip>
          <a:srcRect l="7141" t="17954" b="11087"/>
          <a:stretch/>
        </p:blipFill>
        <p:spPr>
          <a:xfrm>
            <a:off x="4432196" y="914400"/>
            <a:ext cx="4719422" cy="2786743"/>
          </a:xfrm>
          <a:prstGeom prst="rect">
            <a:avLst/>
          </a:prstGeom>
        </p:spPr>
      </p:pic>
      <p:sp>
        <p:nvSpPr>
          <p:cNvPr id="2" name="タイトル 1">
            <a:extLst>
              <a:ext uri="{FF2B5EF4-FFF2-40B4-BE49-F238E27FC236}">
                <a16:creationId xmlns:a16="http://schemas.microsoft.com/office/drawing/2014/main" id="{E8635E14-FD80-41E8-BF16-E9A14D95773B}"/>
              </a:ext>
            </a:extLst>
          </p:cNvPr>
          <p:cNvSpPr>
            <a:spLocks noGrp="1"/>
          </p:cNvSpPr>
          <p:nvPr>
            <p:ph type="title"/>
          </p:nvPr>
        </p:nvSpPr>
        <p:spPr/>
        <p:txBody>
          <a:bodyPr/>
          <a:lstStyle/>
          <a:p>
            <a:r>
              <a:rPr kumimoji="1" lang="en-US" altLang="ja-JP" dirty="0"/>
              <a:t>CAPE</a:t>
            </a:r>
            <a:endParaRPr kumimoji="1" lang="ja-JP" altLang="en-US"/>
          </a:p>
        </p:txBody>
      </p:sp>
      <p:pic>
        <p:nvPicPr>
          <p:cNvPr id="6" name="コンテンツ プレースホルダー 5" descr="グラフ, 折れ線グラフ&#10;&#10;自動的に生成された説明">
            <a:extLst>
              <a:ext uri="{FF2B5EF4-FFF2-40B4-BE49-F238E27FC236}">
                <a16:creationId xmlns:a16="http://schemas.microsoft.com/office/drawing/2014/main" id="{789EBD47-76D7-4237-85D2-2D92E9BE1965}"/>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5221" b="11203"/>
          <a:stretch/>
        </p:blipFill>
        <p:spPr>
          <a:xfrm>
            <a:off x="65315" y="3983023"/>
            <a:ext cx="4261350" cy="2644200"/>
          </a:xfrm>
        </p:spPr>
      </p:pic>
      <p:sp>
        <p:nvSpPr>
          <p:cNvPr id="4" name="スライド番号プレースホルダー 3">
            <a:extLst>
              <a:ext uri="{FF2B5EF4-FFF2-40B4-BE49-F238E27FC236}">
                <a16:creationId xmlns:a16="http://schemas.microsoft.com/office/drawing/2014/main" id="{DDE1C498-EFC9-463D-83A8-2CC199C3F5CC}"/>
              </a:ext>
            </a:extLst>
          </p:cNvPr>
          <p:cNvSpPr>
            <a:spLocks noGrp="1"/>
          </p:cNvSpPr>
          <p:nvPr>
            <p:ph type="sldNum" sz="quarter" idx="12"/>
          </p:nvPr>
        </p:nvSpPr>
        <p:spPr/>
        <p:txBody>
          <a:bodyPr/>
          <a:lstStyle/>
          <a:p>
            <a:endParaRPr kumimoji="1" lang="ja-JP" altLang="en-US"/>
          </a:p>
        </p:txBody>
      </p:sp>
      <p:pic>
        <p:nvPicPr>
          <p:cNvPr id="8" name="図 7" descr="グラフ, 折れ線グラフ&#10;&#10;自動的に生成された説明">
            <a:extLst>
              <a:ext uri="{FF2B5EF4-FFF2-40B4-BE49-F238E27FC236}">
                <a16:creationId xmlns:a16="http://schemas.microsoft.com/office/drawing/2014/main" id="{52BA224D-7F61-488E-B722-C09FB557D8A2}"/>
              </a:ext>
            </a:extLst>
          </p:cNvPr>
          <p:cNvPicPr>
            <a:picLocks noChangeAspect="1"/>
          </p:cNvPicPr>
          <p:nvPr/>
        </p:nvPicPr>
        <p:blipFill rotWithShape="1">
          <a:blip r:embed="rId4">
            <a:extLst>
              <a:ext uri="{28A0092B-C50C-407E-A947-70E740481C1C}">
                <a14:useLocalDpi xmlns:a14="http://schemas.microsoft.com/office/drawing/2010/main" val="0"/>
              </a:ext>
            </a:extLst>
          </a:blip>
          <a:srcRect t="5221" b="11203"/>
          <a:stretch/>
        </p:blipFill>
        <p:spPr>
          <a:xfrm>
            <a:off x="146354" y="914400"/>
            <a:ext cx="4261350" cy="2644200"/>
          </a:xfrm>
          <a:prstGeom prst="rect">
            <a:avLst/>
          </a:prstGeom>
        </p:spPr>
      </p:pic>
    </p:spTree>
    <p:extLst>
      <p:ext uri="{BB962C8B-B14F-4D97-AF65-F5344CB8AC3E}">
        <p14:creationId xmlns:p14="http://schemas.microsoft.com/office/powerpoint/2010/main" val="215532250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8635E14-FD80-41E8-BF16-E9A14D95773B}"/>
              </a:ext>
            </a:extLst>
          </p:cNvPr>
          <p:cNvSpPr>
            <a:spLocks noGrp="1"/>
          </p:cNvSpPr>
          <p:nvPr>
            <p:ph type="title"/>
          </p:nvPr>
        </p:nvSpPr>
        <p:spPr/>
        <p:txBody>
          <a:bodyPr/>
          <a:lstStyle/>
          <a:p>
            <a:r>
              <a:rPr kumimoji="1" lang="en-US" altLang="ja-JP" dirty="0"/>
              <a:t>10</a:t>
            </a:r>
            <a:r>
              <a:rPr kumimoji="1" lang="ja-JP" altLang="en-US" dirty="0"/>
              <a:t>ｍ風</a:t>
            </a:r>
            <a:endParaRPr kumimoji="1" lang="ja-JP" altLang="en-US"/>
          </a:p>
        </p:txBody>
      </p:sp>
      <p:sp>
        <p:nvSpPr>
          <p:cNvPr id="4" name="スライド番号プレースホルダー 3">
            <a:extLst>
              <a:ext uri="{FF2B5EF4-FFF2-40B4-BE49-F238E27FC236}">
                <a16:creationId xmlns:a16="http://schemas.microsoft.com/office/drawing/2014/main" id="{DDE1C498-EFC9-463D-83A8-2CC199C3F5CC}"/>
              </a:ext>
            </a:extLst>
          </p:cNvPr>
          <p:cNvSpPr>
            <a:spLocks noGrp="1"/>
          </p:cNvSpPr>
          <p:nvPr>
            <p:ph type="sldNum" sz="quarter" idx="12"/>
          </p:nvPr>
        </p:nvSpPr>
        <p:spPr/>
        <p:txBody>
          <a:bodyPr/>
          <a:lstStyle/>
          <a:p>
            <a:endParaRPr kumimoji="1" lang="ja-JP" altLang="en-US"/>
          </a:p>
        </p:txBody>
      </p:sp>
      <p:pic>
        <p:nvPicPr>
          <p:cNvPr id="10" name="コンテンツ プレースホルダー 9" descr="グラフ&#10;&#10;自動的に生成された説明">
            <a:extLst>
              <a:ext uri="{FF2B5EF4-FFF2-40B4-BE49-F238E27FC236}">
                <a16:creationId xmlns:a16="http://schemas.microsoft.com/office/drawing/2014/main" id="{DB33225E-41FE-4AE6-AD49-7C564393D40E}"/>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4907" b="9975"/>
          <a:stretch/>
        </p:blipFill>
        <p:spPr>
          <a:xfrm>
            <a:off x="65316" y="3874089"/>
            <a:ext cx="4027714" cy="2664824"/>
          </a:xfrm>
        </p:spPr>
      </p:pic>
      <p:pic>
        <p:nvPicPr>
          <p:cNvPr id="12" name="図 11" descr="グラフ, 折れ線グラフ&#10;&#10;自動的に生成された説明">
            <a:extLst>
              <a:ext uri="{FF2B5EF4-FFF2-40B4-BE49-F238E27FC236}">
                <a16:creationId xmlns:a16="http://schemas.microsoft.com/office/drawing/2014/main" id="{6A043D61-D501-464B-94C4-C8AA6CFD193A}"/>
              </a:ext>
            </a:extLst>
          </p:cNvPr>
          <p:cNvPicPr>
            <a:picLocks noChangeAspect="1"/>
          </p:cNvPicPr>
          <p:nvPr/>
        </p:nvPicPr>
        <p:blipFill rotWithShape="1">
          <a:blip r:embed="rId3">
            <a:extLst>
              <a:ext uri="{28A0092B-C50C-407E-A947-70E740481C1C}">
                <a14:useLocalDpi xmlns:a14="http://schemas.microsoft.com/office/drawing/2010/main" val="0"/>
              </a:ext>
            </a:extLst>
          </a:blip>
          <a:srcRect t="4902" b="9979"/>
          <a:stretch/>
        </p:blipFill>
        <p:spPr>
          <a:xfrm>
            <a:off x="65316" y="931817"/>
            <a:ext cx="4027714" cy="2664823"/>
          </a:xfrm>
          <a:prstGeom prst="rect">
            <a:avLst/>
          </a:prstGeom>
        </p:spPr>
      </p:pic>
      <p:pic>
        <p:nvPicPr>
          <p:cNvPr id="14" name="図 13" descr="グラフ, 折れ線グラフ&#10;&#10;自動的に生成された説明">
            <a:extLst>
              <a:ext uri="{FF2B5EF4-FFF2-40B4-BE49-F238E27FC236}">
                <a16:creationId xmlns:a16="http://schemas.microsoft.com/office/drawing/2014/main" id="{ADFA57B9-A6F1-4A3D-86AC-3397FB08D47F}"/>
              </a:ext>
            </a:extLst>
          </p:cNvPr>
          <p:cNvPicPr>
            <a:picLocks noChangeAspect="1"/>
          </p:cNvPicPr>
          <p:nvPr/>
        </p:nvPicPr>
        <p:blipFill rotWithShape="1">
          <a:blip r:embed="rId4">
            <a:extLst>
              <a:ext uri="{28A0092B-C50C-407E-A947-70E740481C1C}">
                <a14:useLocalDpi xmlns:a14="http://schemas.microsoft.com/office/drawing/2010/main" val="0"/>
              </a:ext>
            </a:extLst>
          </a:blip>
          <a:srcRect t="17967" r="9603" b="11127"/>
          <a:stretch/>
        </p:blipFill>
        <p:spPr>
          <a:xfrm>
            <a:off x="4214949" y="836023"/>
            <a:ext cx="4554582" cy="2760618"/>
          </a:xfrm>
          <a:prstGeom prst="rect">
            <a:avLst/>
          </a:prstGeom>
        </p:spPr>
      </p:pic>
    </p:spTree>
    <p:extLst>
      <p:ext uri="{BB962C8B-B14F-4D97-AF65-F5344CB8AC3E}">
        <p14:creationId xmlns:p14="http://schemas.microsoft.com/office/powerpoint/2010/main" val="306462084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8635E14-FD80-41E8-BF16-E9A14D95773B}"/>
              </a:ext>
            </a:extLst>
          </p:cNvPr>
          <p:cNvSpPr>
            <a:spLocks noGrp="1"/>
          </p:cNvSpPr>
          <p:nvPr>
            <p:ph type="title"/>
          </p:nvPr>
        </p:nvSpPr>
        <p:spPr/>
        <p:txBody>
          <a:bodyPr/>
          <a:lstStyle/>
          <a:p>
            <a:r>
              <a:rPr kumimoji="1" lang="ja-JP" altLang="en-US" dirty="0"/>
              <a:t>潜熱フラックス</a:t>
            </a:r>
            <a:endParaRPr kumimoji="1" lang="ja-JP" altLang="en-US"/>
          </a:p>
        </p:txBody>
      </p:sp>
      <p:pic>
        <p:nvPicPr>
          <p:cNvPr id="6" name="コンテンツ プレースホルダー 5" descr="グラフ, 折れ線グラフ&#10;&#10;自動的に生成された説明">
            <a:extLst>
              <a:ext uri="{FF2B5EF4-FFF2-40B4-BE49-F238E27FC236}">
                <a16:creationId xmlns:a16="http://schemas.microsoft.com/office/drawing/2014/main" id="{3AB241FC-C18A-4790-A1A6-A5AAA41FB24A}"/>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7505" b="11533"/>
          <a:stretch/>
        </p:blipFill>
        <p:spPr>
          <a:xfrm>
            <a:off x="4572000" y="1073150"/>
            <a:ext cx="4934227" cy="2705623"/>
          </a:xfrm>
        </p:spPr>
      </p:pic>
      <p:sp>
        <p:nvSpPr>
          <p:cNvPr id="4" name="スライド番号プレースホルダー 3">
            <a:extLst>
              <a:ext uri="{FF2B5EF4-FFF2-40B4-BE49-F238E27FC236}">
                <a16:creationId xmlns:a16="http://schemas.microsoft.com/office/drawing/2014/main" id="{DDE1C498-EFC9-463D-83A8-2CC199C3F5CC}"/>
              </a:ext>
            </a:extLst>
          </p:cNvPr>
          <p:cNvSpPr>
            <a:spLocks noGrp="1"/>
          </p:cNvSpPr>
          <p:nvPr>
            <p:ph type="sldNum" sz="quarter" idx="12"/>
          </p:nvPr>
        </p:nvSpPr>
        <p:spPr/>
        <p:txBody>
          <a:bodyPr/>
          <a:lstStyle/>
          <a:p>
            <a:endParaRPr kumimoji="1" lang="ja-JP" altLang="en-US"/>
          </a:p>
        </p:txBody>
      </p:sp>
      <p:pic>
        <p:nvPicPr>
          <p:cNvPr id="8" name="図 7" descr="グラフ, 折れ線グラフ&#10;&#10;自動的に生成された説明">
            <a:extLst>
              <a:ext uri="{FF2B5EF4-FFF2-40B4-BE49-F238E27FC236}">
                <a16:creationId xmlns:a16="http://schemas.microsoft.com/office/drawing/2014/main" id="{48433D6B-639B-444F-95AB-750C0EF8AAC7}"/>
              </a:ext>
            </a:extLst>
          </p:cNvPr>
          <p:cNvPicPr>
            <a:picLocks noChangeAspect="1"/>
          </p:cNvPicPr>
          <p:nvPr/>
        </p:nvPicPr>
        <p:blipFill rotWithShape="1">
          <a:blip r:embed="rId3">
            <a:extLst>
              <a:ext uri="{28A0092B-C50C-407E-A947-70E740481C1C}">
                <a14:useLocalDpi xmlns:a14="http://schemas.microsoft.com/office/drawing/2010/main" val="0"/>
              </a:ext>
            </a:extLst>
          </a:blip>
          <a:srcRect t="4837" b="10820"/>
          <a:stretch/>
        </p:blipFill>
        <p:spPr>
          <a:xfrm>
            <a:off x="100012" y="1073150"/>
            <a:ext cx="4471988" cy="2860024"/>
          </a:xfrm>
          <a:prstGeom prst="rect">
            <a:avLst/>
          </a:prstGeom>
        </p:spPr>
      </p:pic>
      <p:pic>
        <p:nvPicPr>
          <p:cNvPr id="10" name="図 9" descr="グラフ, 折れ線グラフ&#10;&#10;自動的に生成された説明">
            <a:extLst>
              <a:ext uri="{FF2B5EF4-FFF2-40B4-BE49-F238E27FC236}">
                <a16:creationId xmlns:a16="http://schemas.microsoft.com/office/drawing/2014/main" id="{9669E3D9-139B-4BF3-8411-E29607B1F309}"/>
              </a:ext>
            </a:extLst>
          </p:cNvPr>
          <p:cNvPicPr>
            <a:picLocks noChangeAspect="1"/>
          </p:cNvPicPr>
          <p:nvPr/>
        </p:nvPicPr>
        <p:blipFill rotWithShape="1">
          <a:blip r:embed="rId4">
            <a:extLst>
              <a:ext uri="{28A0092B-C50C-407E-A947-70E740481C1C}">
                <a14:useLocalDpi xmlns:a14="http://schemas.microsoft.com/office/drawing/2010/main" val="0"/>
              </a:ext>
            </a:extLst>
          </a:blip>
          <a:srcRect t="4923" b="10733"/>
          <a:stretch/>
        </p:blipFill>
        <p:spPr>
          <a:xfrm>
            <a:off x="165462" y="3933174"/>
            <a:ext cx="4471988" cy="2860024"/>
          </a:xfrm>
          <a:prstGeom prst="rect">
            <a:avLst/>
          </a:prstGeom>
        </p:spPr>
      </p:pic>
    </p:spTree>
    <p:extLst>
      <p:ext uri="{BB962C8B-B14F-4D97-AF65-F5344CB8AC3E}">
        <p14:creationId xmlns:p14="http://schemas.microsoft.com/office/powerpoint/2010/main" val="154161510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8635E14-FD80-41E8-BF16-E9A14D95773B}"/>
              </a:ext>
            </a:extLst>
          </p:cNvPr>
          <p:cNvSpPr>
            <a:spLocks noGrp="1"/>
          </p:cNvSpPr>
          <p:nvPr>
            <p:ph type="title"/>
          </p:nvPr>
        </p:nvSpPr>
        <p:spPr/>
        <p:txBody>
          <a:bodyPr/>
          <a:lstStyle/>
          <a:p>
            <a:r>
              <a:rPr kumimoji="1" lang="en-US" altLang="ja-JP" dirty="0"/>
              <a:t>2m</a:t>
            </a:r>
            <a:r>
              <a:rPr kumimoji="1" lang="ja-JP" altLang="en-US" dirty="0"/>
              <a:t>気温</a:t>
            </a:r>
            <a:endParaRPr kumimoji="1" lang="ja-JP" altLang="en-US"/>
          </a:p>
        </p:txBody>
      </p:sp>
      <p:sp>
        <p:nvSpPr>
          <p:cNvPr id="4" name="スライド番号プレースホルダー 3">
            <a:extLst>
              <a:ext uri="{FF2B5EF4-FFF2-40B4-BE49-F238E27FC236}">
                <a16:creationId xmlns:a16="http://schemas.microsoft.com/office/drawing/2014/main" id="{DDE1C498-EFC9-463D-83A8-2CC199C3F5CC}"/>
              </a:ext>
            </a:extLst>
          </p:cNvPr>
          <p:cNvSpPr>
            <a:spLocks noGrp="1"/>
          </p:cNvSpPr>
          <p:nvPr>
            <p:ph type="sldNum" sz="quarter" idx="12"/>
          </p:nvPr>
        </p:nvSpPr>
        <p:spPr/>
        <p:txBody>
          <a:bodyPr/>
          <a:lstStyle/>
          <a:p>
            <a:endParaRPr kumimoji="1" lang="ja-JP" altLang="en-US"/>
          </a:p>
        </p:txBody>
      </p:sp>
      <p:pic>
        <p:nvPicPr>
          <p:cNvPr id="8" name="図 7" descr="グラフ, テーブル&#10;&#10;自動的に生成された説明">
            <a:extLst>
              <a:ext uri="{FF2B5EF4-FFF2-40B4-BE49-F238E27FC236}">
                <a16:creationId xmlns:a16="http://schemas.microsoft.com/office/drawing/2014/main" id="{7E5CB2C4-A101-4EEF-8D26-96B82EB281F4}"/>
              </a:ext>
            </a:extLst>
          </p:cNvPr>
          <p:cNvPicPr>
            <a:picLocks noChangeAspect="1"/>
          </p:cNvPicPr>
          <p:nvPr/>
        </p:nvPicPr>
        <p:blipFill rotWithShape="1">
          <a:blip r:embed="rId2">
            <a:extLst>
              <a:ext uri="{28A0092B-C50C-407E-A947-70E740481C1C}">
                <a14:useLocalDpi xmlns:a14="http://schemas.microsoft.com/office/drawing/2010/main" val="0"/>
              </a:ext>
            </a:extLst>
          </a:blip>
          <a:srcRect t="4443" b="10474"/>
          <a:stretch/>
        </p:blipFill>
        <p:spPr>
          <a:xfrm>
            <a:off x="368476" y="945716"/>
            <a:ext cx="4203524" cy="2711884"/>
          </a:xfrm>
          <a:prstGeom prst="rect">
            <a:avLst/>
          </a:prstGeom>
        </p:spPr>
      </p:pic>
      <p:pic>
        <p:nvPicPr>
          <p:cNvPr id="18" name="図 17" descr="グラフ, テーブル&#10;&#10;自動的に生成された説明">
            <a:extLst>
              <a:ext uri="{FF2B5EF4-FFF2-40B4-BE49-F238E27FC236}">
                <a16:creationId xmlns:a16="http://schemas.microsoft.com/office/drawing/2014/main" id="{C4483895-30C5-4209-BB7C-80FD1C0867EF}"/>
              </a:ext>
            </a:extLst>
          </p:cNvPr>
          <p:cNvPicPr>
            <a:picLocks noChangeAspect="1"/>
          </p:cNvPicPr>
          <p:nvPr/>
        </p:nvPicPr>
        <p:blipFill rotWithShape="1">
          <a:blip r:embed="rId3">
            <a:extLst>
              <a:ext uri="{28A0092B-C50C-407E-A947-70E740481C1C}">
                <a14:useLocalDpi xmlns:a14="http://schemas.microsoft.com/office/drawing/2010/main" val="0"/>
              </a:ext>
            </a:extLst>
          </a:blip>
          <a:srcRect t="4574" b="10657"/>
          <a:stretch/>
        </p:blipFill>
        <p:spPr>
          <a:xfrm>
            <a:off x="277855" y="3839228"/>
            <a:ext cx="4384765" cy="2818357"/>
          </a:xfrm>
          <a:prstGeom prst="rect">
            <a:avLst/>
          </a:prstGeom>
        </p:spPr>
      </p:pic>
      <p:pic>
        <p:nvPicPr>
          <p:cNvPr id="20" name="図 19" descr="グラフ&#10;&#10;自動的に生成された説明">
            <a:extLst>
              <a:ext uri="{FF2B5EF4-FFF2-40B4-BE49-F238E27FC236}">
                <a16:creationId xmlns:a16="http://schemas.microsoft.com/office/drawing/2014/main" id="{BC740FC0-E996-44E4-AFF0-9C972211F127}"/>
              </a:ext>
            </a:extLst>
          </p:cNvPr>
          <p:cNvPicPr>
            <a:picLocks noChangeAspect="1"/>
          </p:cNvPicPr>
          <p:nvPr/>
        </p:nvPicPr>
        <p:blipFill rotWithShape="1">
          <a:blip r:embed="rId4">
            <a:extLst>
              <a:ext uri="{28A0092B-C50C-407E-A947-70E740481C1C}">
                <a14:useLocalDpi xmlns:a14="http://schemas.microsoft.com/office/drawing/2010/main" val="0"/>
              </a:ext>
            </a:extLst>
          </a:blip>
          <a:srcRect t="17819" b="10902"/>
          <a:stretch/>
        </p:blipFill>
        <p:spPr>
          <a:xfrm>
            <a:off x="4572000" y="896393"/>
            <a:ext cx="5116799" cy="2818357"/>
          </a:xfrm>
          <a:prstGeom prst="rect">
            <a:avLst/>
          </a:prstGeom>
        </p:spPr>
      </p:pic>
    </p:spTree>
    <p:extLst>
      <p:ext uri="{BB962C8B-B14F-4D97-AF65-F5344CB8AC3E}">
        <p14:creationId xmlns:p14="http://schemas.microsoft.com/office/powerpoint/2010/main" val="343348329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 name="図 9" descr="グラフ, 折れ線グラフ&#10;&#10;自動的に生成された説明">
            <a:extLst>
              <a:ext uri="{FF2B5EF4-FFF2-40B4-BE49-F238E27FC236}">
                <a16:creationId xmlns:a16="http://schemas.microsoft.com/office/drawing/2014/main" id="{C1228BAC-056A-4D15-A9C5-0604A94AF72D}"/>
              </a:ext>
            </a:extLst>
          </p:cNvPr>
          <p:cNvPicPr>
            <a:picLocks noChangeAspect="1"/>
          </p:cNvPicPr>
          <p:nvPr/>
        </p:nvPicPr>
        <p:blipFill rotWithShape="1">
          <a:blip r:embed="rId3">
            <a:extLst>
              <a:ext uri="{28A0092B-C50C-407E-A947-70E740481C1C}">
                <a14:useLocalDpi xmlns:a14="http://schemas.microsoft.com/office/drawing/2010/main" val="0"/>
              </a:ext>
            </a:extLst>
          </a:blip>
          <a:srcRect t="2371" b="10438"/>
          <a:stretch/>
        </p:blipFill>
        <p:spPr>
          <a:xfrm>
            <a:off x="151677" y="3983107"/>
            <a:ext cx="3978919" cy="2708499"/>
          </a:xfrm>
          <a:prstGeom prst="rect">
            <a:avLst/>
          </a:prstGeom>
        </p:spPr>
      </p:pic>
      <p:pic>
        <p:nvPicPr>
          <p:cNvPr id="16" name="図 15" descr="グラフ, 折れ線グラフ&#10;&#10;自動的に生成された説明">
            <a:extLst>
              <a:ext uri="{FF2B5EF4-FFF2-40B4-BE49-F238E27FC236}">
                <a16:creationId xmlns:a16="http://schemas.microsoft.com/office/drawing/2014/main" id="{9904353D-3C2A-41FE-9CE0-5B3D1E61D36E}"/>
              </a:ext>
            </a:extLst>
          </p:cNvPr>
          <p:cNvPicPr>
            <a:picLocks noChangeAspect="1"/>
          </p:cNvPicPr>
          <p:nvPr/>
        </p:nvPicPr>
        <p:blipFill rotWithShape="1">
          <a:blip r:embed="rId4">
            <a:extLst>
              <a:ext uri="{28A0092B-C50C-407E-A947-70E740481C1C}">
                <a14:useLocalDpi xmlns:a14="http://schemas.microsoft.com/office/drawing/2010/main" val="0"/>
              </a:ext>
            </a:extLst>
          </a:blip>
          <a:srcRect t="16299" b="10875"/>
          <a:stretch/>
        </p:blipFill>
        <p:spPr>
          <a:xfrm>
            <a:off x="4261187" y="3975485"/>
            <a:ext cx="4812995" cy="2708499"/>
          </a:xfrm>
          <a:prstGeom prst="rect">
            <a:avLst/>
          </a:prstGeom>
        </p:spPr>
      </p:pic>
      <p:pic>
        <p:nvPicPr>
          <p:cNvPr id="5" name="図 4" descr="グラフ, 折れ線グラフ&#10;&#10;自動的に生成された説明">
            <a:extLst>
              <a:ext uri="{FF2B5EF4-FFF2-40B4-BE49-F238E27FC236}">
                <a16:creationId xmlns:a16="http://schemas.microsoft.com/office/drawing/2014/main" id="{C7BF25BD-5BB6-4573-B98C-79A2DC2735C6}"/>
              </a:ext>
            </a:extLst>
          </p:cNvPr>
          <p:cNvPicPr>
            <a:picLocks noChangeAspect="1"/>
          </p:cNvPicPr>
          <p:nvPr/>
        </p:nvPicPr>
        <p:blipFill rotWithShape="1">
          <a:blip r:embed="rId5">
            <a:extLst>
              <a:ext uri="{28A0092B-C50C-407E-A947-70E740481C1C}">
                <a14:useLocalDpi xmlns:a14="http://schemas.microsoft.com/office/drawing/2010/main" val="0"/>
              </a:ext>
            </a:extLst>
          </a:blip>
          <a:srcRect t="2498" b="10437"/>
          <a:stretch/>
        </p:blipFill>
        <p:spPr>
          <a:xfrm>
            <a:off x="163359" y="1134123"/>
            <a:ext cx="3976485" cy="2702898"/>
          </a:xfrm>
          <a:prstGeom prst="rect">
            <a:avLst/>
          </a:prstGeom>
        </p:spPr>
      </p:pic>
      <p:sp>
        <p:nvSpPr>
          <p:cNvPr id="17" name="テキスト ボックス 16">
            <a:extLst>
              <a:ext uri="{FF2B5EF4-FFF2-40B4-BE49-F238E27FC236}">
                <a16:creationId xmlns:a16="http://schemas.microsoft.com/office/drawing/2014/main" id="{8F381073-55B6-4EDB-8E42-1F0FED5068D4}"/>
              </a:ext>
            </a:extLst>
          </p:cNvPr>
          <p:cNvSpPr txBox="1"/>
          <p:nvPr/>
        </p:nvSpPr>
        <p:spPr>
          <a:xfrm>
            <a:off x="4436941" y="805169"/>
            <a:ext cx="2354978" cy="646331"/>
          </a:xfrm>
          <a:prstGeom prst="rect">
            <a:avLst/>
          </a:prstGeom>
          <a:noFill/>
        </p:spPr>
        <p:txBody>
          <a:bodyPr wrap="square">
            <a:spAutoFit/>
          </a:bodyPr>
          <a:lstStyle/>
          <a:p>
            <a:r>
              <a:rPr lang="ja-JP" altLang="en-US">
                <a:latin typeface="ヒラギノ丸ゴ Pro W4" panose="020F0400000000000000" pitchFamily="34" charset="-128"/>
                <a:ea typeface="ヒラギノ丸ゴ Pro W4" panose="020F0400000000000000" pitchFamily="34" charset="-128"/>
              </a:rPr>
              <a:t>大蛇行　　　非蛇行</a:t>
            </a:r>
            <a:endParaRPr lang="en-US" altLang="ja-JP">
              <a:latin typeface="ヒラギノ丸ゴ Pro W4" panose="020F0400000000000000" pitchFamily="34" charset="-128"/>
              <a:ea typeface="ヒラギノ丸ゴ Pro W4" panose="020F0400000000000000" pitchFamily="34" charset="-128"/>
            </a:endParaRPr>
          </a:p>
          <a:p>
            <a:endParaRPr lang="en-US" altLang="ja-JP">
              <a:latin typeface="ヒラギノ丸ゴ Pro W4" panose="020F0400000000000000" pitchFamily="34" charset="-128"/>
              <a:ea typeface="ヒラギノ丸ゴ Pro W4" panose="020F0400000000000000" pitchFamily="34" charset="-128"/>
            </a:endParaRPr>
          </a:p>
        </p:txBody>
      </p:sp>
      <p:sp>
        <p:nvSpPr>
          <p:cNvPr id="2" name="タイトル 1">
            <a:extLst>
              <a:ext uri="{FF2B5EF4-FFF2-40B4-BE49-F238E27FC236}">
                <a16:creationId xmlns:a16="http://schemas.microsoft.com/office/drawing/2014/main" id="{633C76CB-E75A-4E4D-B878-9EF537AB9AA3}"/>
              </a:ext>
            </a:extLst>
          </p:cNvPr>
          <p:cNvSpPr>
            <a:spLocks noGrp="1"/>
          </p:cNvSpPr>
          <p:nvPr>
            <p:ph type="title"/>
          </p:nvPr>
        </p:nvSpPr>
        <p:spPr/>
        <p:txBody>
          <a:bodyPr>
            <a:normAutofit/>
          </a:bodyPr>
          <a:lstStyle/>
          <a:p>
            <a:r>
              <a:rPr kumimoji="1" lang="en-US" altLang="ja-JP" sz="3600"/>
              <a:t>3</a:t>
            </a:r>
            <a:r>
              <a:rPr kumimoji="1" lang="ja-JP" altLang="en-US" sz="3600"/>
              <a:t>つの領域での降水量の比較</a:t>
            </a:r>
          </a:p>
        </p:txBody>
      </p:sp>
      <p:sp>
        <p:nvSpPr>
          <p:cNvPr id="4" name="スライド番号プレースホルダー 3">
            <a:extLst>
              <a:ext uri="{FF2B5EF4-FFF2-40B4-BE49-F238E27FC236}">
                <a16:creationId xmlns:a16="http://schemas.microsoft.com/office/drawing/2014/main" id="{83025DED-E36B-433C-9F6D-22A74B5EBC17}"/>
              </a:ext>
            </a:extLst>
          </p:cNvPr>
          <p:cNvSpPr>
            <a:spLocks noGrp="1"/>
          </p:cNvSpPr>
          <p:nvPr>
            <p:ph type="sldNum" sz="quarter" idx="12"/>
          </p:nvPr>
        </p:nvSpPr>
        <p:spPr/>
        <p:txBody>
          <a:bodyPr/>
          <a:lstStyle/>
          <a:p>
            <a:endParaRPr kumimoji="1" lang="ja-JP" altLang="en-US"/>
          </a:p>
        </p:txBody>
      </p:sp>
      <p:sp>
        <p:nvSpPr>
          <p:cNvPr id="8" name="四角形: 角を丸くする 7">
            <a:extLst>
              <a:ext uri="{FF2B5EF4-FFF2-40B4-BE49-F238E27FC236}">
                <a16:creationId xmlns:a16="http://schemas.microsoft.com/office/drawing/2014/main" id="{E59160D4-AD3D-43A7-9C57-BE2F2C9788D9}"/>
              </a:ext>
            </a:extLst>
          </p:cNvPr>
          <p:cNvSpPr/>
          <p:nvPr/>
        </p:nvSpPr>
        <p:spPr>
          <a:xfrm>
            <a:off x="4125610" y="1208221"/>
            <a:ext cx="4890560" cy="2662420"/>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9" name="テキスト ボックス 8">
            <a:extLst>
              <a:ext uri="{FF2B5EF4-FFF2-40B4-BE49-F238E27FC236}">
                <a16:creationId xmlns:a16="http://schemas.microsoft.com/office/drawing/2014/main" id="{D5CAB767-96F5-4351-B17D-3AEA80A4CDC3}"/>
              </a:ext>
            </a:extLst>
          </p:cNvPr>
          <p:cNvSpPr txBox="1"/>
          <p:nvPr/>
        </p:nvSpPr>
        <p:spPr>
          <a:xfrm>
            <a:off x="4293815" y="1252896"/>
            <a:ext cx="4611254" cy="2585323"/>
          </a:xfrm>
          <a:prstGeom prst="rect">
            <a:avLst/>
          </a:prstGeom>
          <a:noFill/>
        </p:spPr>
        <p:txBody>
          <a:bodyPr wrap="square">
            <a:spAutoFit/>
          </a:bodyPr>
          <a:lstStyle/>
          <a:p>
            <a:r>
              <a:rPr lang="ja-JP" altLang="en-US">
                <a:latin typeface="ヒラギノ丸ゴ Pro W4" panose="020F0400000000000000" pitchFamily="34" charset="-128"/>
                <a:ea typeface="ヒラギノ丸ゴ Pro W4" panose="020F0400000000000000" pitchFamily="34" charset="-128"/>
              </a:rPr>
              <a:t>暖水塊（東海沖），冷水塊（四国沖）の</a:t>
            </a:r>
            <a:r>
              <a:rPr lang="en-US" altLang="ja-JP">
                <a:latin typeface="ヒラギノ丸ゴ Pro W4" panose="020F0400000000000000" pitchFamily="34" charset="-128"/>
                <a:ea typeface="ヒラギノ丸ゴ Pro W4" panose="020F0400000000000000" pitchFamily="34" charset="-128"/>
              </a:rPr>
              <a:t>2</a:t>
            </a:r>
            <a:r>
              <a:rPr lang="ja-JP" altLang="en-US">
                <a:latin typeface="ヒラギノ丸ゴ Pro W4" panose="020F0400000000000000" pitchFamily="34" charset="-128"/>
                <a:ea typeface="ヒラギノ丸ゴ Pro W4" panose="020F0400000000000000" pitchFamily="34" charset="-128"/>
              </a:rPr>
              <a:t>つの領域では，大蛇行，非大蛇行関係なく</a:t>
            </a:r>
            <a:r>
              <a:rPr lang="en-US" altLang="ja-JP">
                <a:latin typeface="ヒラギノ丸ゴ Pro W4" panose="020F0400000000000000" pitchFamily="34" charset="-128"/>
                <a:ea typeface="ヒラギノ丸ゴ Pro W4" panose="020F0400000000000000" pitchFamily="34" charset="-128"/>
              </a:rPr>
              <a:t>8</a:t>
            </a:r>
            <a:r>
              <a:rPr lang="ja-JP" altLang="en-US">
                <a:latin typeface="ヒラギノ丸ゴ Pro W4" panose="020F0400000000000000" pitchFamily="34" charset="-128"/>
                <a:ea typeface="ヒラギノ丸ゴ Pro W4" panose="020F0400000000000000" pitchFamily="34" charset="-128"/>
              </a:rPr>
              <a:t>月に降水量が落ち込む</a:t>
            </a:r>
            <a:endParaRPr lang="en-US" altLang="ja-JP">
              <a:latin typeface="ヒラギノ丸ゴ Pro W4" panose="020F0400000000000000" pitchFamily="34" charset="-128"/>
              <a:ea typeface="ヒラギノ丸ゴ Pro W4" panose="020F0400000000000000" pitchFamily="34" charset="-128"/>
            </a:endParaRPr>
          </a:p>
          <a:p>
            <a:endParaRPr lang="en-US" altLang="ja-JP">
              <a:latin typeface="ヒラギノ丸ゴ Pro W4" panose="020F0400000000000000" pitchFamily="34" charset="-128"/>
              <a:ea typeface="ヒラギノ丸ゴ Pro W4" panose="020F0400000000000000" pitchFamily="34" charset="-128"/>
            </a:endParaRPr>
          </a:p>
          <a:p>
            <a:r>
              <a:rPr lang="ja-JP" altLang="en-US">
                <a:latin typeface="ヒラギノ丸ゴ Pro W4" panose="020F0400000000000000" pitchFamily="34" charset="-128"/>
                <a:ea typeface="ヒラギノ丸ゴ Pro W4" panose="020F0400000000000000" pitchFamily="34" charset="-128"/>
              </a:rPr>
              <a:t>全ての領域を通して降水量は</a:t>
            </a:r>
            <a:endParaRPr lang="en-US" altLang="ja-JP">
              <a:latin typeface="ヒラギノ丸ゴ Pro W4" panose="020F0400000000000000" pitchFamily="34" charset="-128"/>
              <a:ea typeface="ヒラギノ丸ゴ Pro W4" panose="020F0400000000000000" pitchFamily="34" charset="-128"/>
            </a:endParaRPr>
          </a:p>
          <a:p>
            <a:r>
              <a:rPr lang="ja-JP" altLang="en-US">
                <a:latin typeface="ヒラギノ丸ゴ Pro W4" panose="020F0400000000000000" pitchFamily="34" charset="-128"/>
                <a:ea typeface="ヒラギノ丸ゴ Pro W4" panose="020F0400000000000000" pitchFamily="34" charset="-128"/>
              </a:rPr>
              <a:t>大蛇行時，非大蛇行時で差はない</a:t>
            </a:r>
            <a:endParaRPr lang="en-US" altLang="ja-JP">
              <a:latin typeface="ヒラギノ丸ゴ Pro W4" panose="020F0400000000000000" pitchFamily="34" charset="-128"/>
              <a:ea typeface="ヒラギノ丸ゴ Pro W4" panose="020F0400000000000000" pitchFamily="34" charset="-128"/>
            </a:endParaRPr>
          </a:p>
          <a:p>
            <a:endParaRPr lang="en-US" altLang="ja-JP">
              <a:latin typeface="ヒラギノ丸ゴ Pro W4" panose="020F0400000000000000" pitchFamily="34" charset="-128"/>
              <a:ea typeface="ヒラギノ丸ゴ Pro W4" panose="020F0400000000000000" pitchFamily="34" charset="-128"/>
            </a:endParaRPr>
          </a:p>
          <a:p>
            <a:r>
              <a:rPr lang="ja-JP" altLang="en-US">
                <a:highlight>
                  <a:srgbClr val="FFFF00"/>
                </a:highlight>
                <a:latin typeface="ヒラギノ丸ゴ Pro W4" panose="020F0400000000000000" pitchFamily="34" charset="-128"/>
                <a:ea typeface="ヒラギノ丸ゴ Pro W4" panose="020F0400000000000000" pitchFamily="34" charset="-128"/>
              </a:rPr>
              <a:t>暖水塊，冷水塊の落雷数は降水量に比例しない</a:t>
            </a:r>
            <a:endParaRPr lang="en-US" altLang="ja-JP">
              <a:highlight>
                <a:srgbClr val="FFFF00"/>
              </a:highlight>
              <a:latin typeface="ヒラギノ丸ゴ Pro W4" panose="020F0400000000000000" pitchFamily="34" charset="-128"/>
              <a:ea typeface="ヒラギノ丸ゴ Pro W4" panose="020F0400000000000000" pitchFamily="34" charset="-128"/>
            </a:endParaRPr>
          </a:p>
        </p:txBody>
      </p:sp>
      <p:cxnSp>
        <p:nvCxnSpPr>
          <p:cNvPr id="13" name="直線コネクタ 12">
            <a:extLst>
              <a:ext uri="{FF2B5EF4-FFF2-40B4-BE49-F238E27FC236}">
                <a16:creationId xmlns:a16="http://schemas.microsoft.com/office/drawing/2014/main" id="{2025DE32-54B2-497D-8383-BEAE0C4E056C}"/>
              </a:ext>
            </a:extLst>
          </p:cNvPr>
          <p:cNvCxnSpPr/>
          <p:nvPr/>
        </p:nvCxnSpPr>
        <p:spPr>
          <a:xfrm>
            <a:off x="3971428" y="999050"/>
            <a:ext cx="465513"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直線コネクタ 14">
            <a:extLst>
              <a:ext uri="{FF2B5EF4-FFF2-40B4-BE49-F238E27FC236}">
                <a16:creationId xmlns:a16="http://schemas.microsoft.com/office/drawing/2014/main" id="{28DFA005-8659-4E2A-AEEE-A22622B86A38}"/>
              </a:ext>
            </a:extLst>
          </p:cNvPr>
          <p:cNvCxnSpPr/>
          <p:nvPr/>
        </p:nvCxnSpPr>
        <p:spPr>
          <a:xfrm>
            <a:off x="5343225" y="976882"/>
            <a:ext cx="465513" cy="0"/>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sp>
        <p:nvSpPr>
          <p:cNvPr id="18" name="フローチャート: 結合子 17">
            <a:extLst>
              <a:ext uri="{FF2B5EF4-FFF2-40B4-BE49-F238E27FC236}">
                <a16:creationId xmlns:a16="http://schemas.microsoft.com/office/drawing/2014/main" id="{DF60A887-7277-4437-AE98-E75934A3D4B7}"/>
              </a:ext>
            </a:extLst>
          </p:cNvPr>
          <p:cNvSpPr/>
          <p:nvPr/>
        </p:nvSpPr>
        <p:spPr>
          <a:xfrm>
            <a:off x="4125609" y="927782"/>
            <a:ext cx="135579" cy="135805"/>
          </a:xfrm>
          <a:prstGeom prst="flowChartConnector">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二等辺三角形 20">
            <a:extLst>
              <a:ext uri="{FF2B5EF4-FFF2-40B4-BE49-F238E27FC236}">
                <a16:creationId xmlns:a16="http://schemas.microsoft.com/office/drawing/2014/main" id="{8977BFA9-90D1-4A0E-8020-50AF21118CA5}"/>
              </a:ext>
            </a:extLst>
          </p:cNvPr>
          <p:cNvSpPr/>
          <p:nvPr/>
        </p:nvSpPr>
        <p:spPr>
          <a:xfrm>
            <a:off x="5481770" y="879407"/>
            <a:ext cx="199507" cy="160219"/>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テキスト ボックス 24">
            <a:extLst>
              <a:ext uri="{FF2B5EF4-FFF2-40B4-BE49-F238E27FC236}">
                <a16:creationId xmlns:a16="http://schemas.microsoft.com/office/drawing/2014/main" id="{328CC53A-7101-4D14-8EEC-7B915027DDA9}"/>
              </a:ext>
            </a:extLst>
          </p:cNvPr>
          <p:cNvSpPr txBox="1"/>
          <p:nvPr/>
        </p:nvSpPr>
        <p:spPr>
          <a:xfrm>
            <a:off x="423459" y="1254822"/>
            <a:ext cx="958042" cy="400110"/>
          </a:xfrm>
          <a:prstGeom prst="rect">
            <a:avLst/>
          </a:prstGeom>
          <a:noFill/>
        </p:spPr>
        <p:txBody>
          <a:bodyPr wrap="square">
            <a:spAutoFit/>
          </a:bodyPr>
          <a:lstStyle/>
          <a:p>
            <a:r>
              <a:rPr lang="ja-JP" altLang="en-US" sz="2000">
                <a:latin typeface="ヒラギノ丸ゴ Pro W4" panose="020F0400000000000000" pitchFamily="34" charset="-128"/>
                <a:ea typeface="ヒラギノ丸ゴ Pro W4" panose="020F0400000000000000" pitchFamily="34" charset="-128"/>
              </a:rPr>
              <a:t>全領域</a:t>
            </a:r>
            <a:endParaRPr lang="en-US" altLang="ja-JP" sz="2000">
              <a:latin typeface="ヒラギノ丸ゴ Pro W4" panose="020F0400000000000000" pitchFamily="34" charset="-128"/>
              <a:ea typeface="ヒラギノ丸ゴ Pro W4" panose="020F0400000000000000" pitchFamily="34" charset="-128"/>
            </a:endParaRPr>
          </a:p>
        </p:txBody>
      </p:sp>
      <p:sp>
        <p:nvSpPr>
          <p:cNvPr id="27" name="テキスト ボックス 26">
            <a:extLst>
              <a:ext uri="{FF2B5EF4-FFF2-40B4-BE49-F238E27FC236}">
                <a16:creationId xmlns:a16="http://schemas.microsoft.com/office/drawing/2014/main" id="{0D8232A2-F3EC-4C9B-8180-D727E141556E}"/>
              </a:ext>
            </a:extLst>
          </p:cNvPr>
          <p:cNvSpPr txBox="1"/>
          <p:nvPr/>
        </p:nvSpPr>
        <p:spPr>
          <a:xfrm>
            <a:off x="466187" y="4126082"/>
            <a:ext cx="2495893" cy="400110"/>
          </a:xfrm>
          <a:prstGeom prst="rect">
            <a:avLst/>
          </a:prstGeom>
          <a:noFill/>
        </p:spPr>
        <p:txBody>
          <a:bodyPr wrap="square">
            <a:spAutoFit/>
          </a:bodyPr>
          <a:lstStyle/>
          <a:p>
            <a:r>
              <a:rPr lang="ja-JP" altLang="en-US" sz="2000">
                <a:latin typeface="ヒラギノ丸ゴ Pro W4" panose="020F0400000000000000" pitchFamily="34" charset="-128"/>
                <a:ea typeface="ヒラギノ丸ゴ Pro W4" panose="020F0400000000000000" pitchFamily="34" charset="-128"/>
              </a:rPr>
              <a:t>暖水塊</a:t>
            </a:r>
            <a:endParaRPr lang="en-US" altLang="ja-JP" sz="2000">
              <a:latin typeface="ヒラギノ丸ゴ Pro W4" panose="020F0400000000000000" pitchFamily="34" charset="-128"/>
              <a:ea typeface="ヒラギノ丸ゴ Pro W4" panose="020F0400000000000000" pitchFamily="34" charset="-128"/>
            </a:endParaRPr>
          </a:p>
        </p:txBody>
      </p:sp>
      <p:sp>
        <p:nvSpPr>
          <p:cNvPr id="30" name="テキスト ボックス 29">
            <a:extLst>
              <a:ext uri="{FF2B5EF4-FFF2-40B4-BE49-F238E27FC236}">
                <a16:creationId xmlns:a16="http://schemas.microsoft.com/office/drawing/2014/main" id="{B14276BA-15B6-4FCD-80B5-FA86EE0C8E0D}"/>
              </a:ext>
            </a:extLst>
          </p:cNvPr>
          <p:cNvSpPr txBox="1"/>
          <p:nvPr/>
        </p:nvSpPr>
        <p:spPr>
          <a:xfrm>
            <a:off x="4820095" y="4103757"/>
            <a:ext cx="1531622" cy="400110"/>
          </a:xfrm>
          <a:prstGeom prst="rect">
            <a:avLst/>
          </a:prstGeom>
          <a:noFill/>
        </p:spPr>
        <p:txBody>
          <a:bodyPr wrap="square">
            <a:spAutoFit/>
          </a:bodyPr>
          <a:lstStyle/>
          <a:p>
            <a:r>
              <a:rPr lang="ja-JP" altLang="en-US" sz="2000">
                <a:latin typeface="ヒラギノ丸ゴ Pro W4" panose="020F0400000000000000" pitchFamily="34" charset="-128"/>
                <a:ea typeface="ヒラギノ丸ゴ Pro W4" panose="020F0400000000000000" pitchFamily="34" charset="-128"/>
              </a:rPr>
              <a:t>冷水塊</a:t>
            </a:r>
            <a:endParaRPr lang="en-US" altLang="ja-JP" sz="2000">
              <a:latin typeface="ヒラギノ丸ゴ Pro W4" panose="020F0400000000000000" pitchFamily="34" charset="-128"/>
              <a:ea typeface="ヒラギノ丸ゴ Pro W4" panose="020F0400000000000000" pitchFamily="34" charset="-128"/>
            </a:endParaRPr>
          </a:p>
        </p:txBody>
      </p:sp>
      <p:cxnSp>
        <p:nvCxnSpPr>
          <p:cNvPr id="23" name="直線コネクタ 22">
            <a:extLst>
              <a:ext uri="{FF2B5EF4-FFF2-40B4-BE49-F238E27FC236}">
                <a16:creationId xmlns:a16="http://schemas.microsoft.com/office/drawing/2014/main" id="{88AD09AC-04AC-4812-93E2-CEC1763F4E0F}"/>
              </a:ext>
            </a:extLst>
          </p:cNvPr>
          <p:cNvCxnSpPr/>
          <p:nvPr/>
        </p:nvCxnSpPr>
        <p:spPr>
          <a:xfrm>
            <a:off x="6716381" y="973764"/>
            <a:ext cx="465513" cy="0"/>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sp>
        <p:nvSpPr>
          <p:cNvPr id="24" name="正方形/長方形 23">
            <a:extLst>
              <a:ext uri="{FF2B5EF4-FFF2-40B4-BE49-F238E27FC236}">
                <a16:creationId xmlns:a16="http://schemas.microsoft.com/office/drawing/2014/main" id="{4AEA9769-286D-426F-B0B4-3837F80C848A}"/>
              </a:ext>
            </a:extLst>
          </p:cNvPr>
          <p:cNvSpPr/>
          <p:nvPr/>
        </p:nvSpPr>
        <p:spPr>
          <a:xfrm>
            <a:off x="6869473" y="894183"/>
            <a:ext cx="135082" cy="131413"/>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テキスト ボックス 25">
            <a:extLst>
              <a:ext uri="{FF2B5EF4-FFF2-40B4-BE49-F238E27FC236}">
                <a16:creationId xmlns:a16="http://schemas.microsoft.com/office/drawing/2014/main" id="{FA2BF253-CEDE-4A0F-A7EE-A0DCD73E119F}"/>
              </a:ext>
            </a:extLst>
          </p:cNvPr>
          <p:cNvSpPr txBox="1"/>
          <p:nvPr/>
        </p:nvSpPr>
        <p:spPr>
          <a:xfrm>
            <a:off x="7181723" y="805168"/>
            <a:ext cx="2354978" cy="646331"/>
          </a:xfrm>
          <a:prstGeom prst="rect">
            <a:avLst/>
          </a:prstGeom>
          <a:noFill/>
        </p:spPr>
        <p:txBody>
          <a:bodyPr wrap="square">
            <a:spAutoFit/>
          </a:bodyPr>
          <a:lstStyle/>
          <a:p>
            <a:r>
              <a:rPr lang="ja-JP" altLang="en-US">
                <a:latin typeface="ヒラギノ丸ゴ Pro W4" panose="020F0400000000000000" pitchFamily="34" charset="-128"/>
                <a:ea typeface="ヒラギノ丸ゴ Pro W4" panose="020F0400000000000000" pitchFamily="34" charset="-128"/>
              </a:rPr>
              <a:t>大蛇行</a:t>
            </a:r>
            <a:r>
              <a:rPr lang="en-US" altLang="ja-JP">
                <a:latin typeface="ヒラギノ丸ゴ Pro W4" panose="020F0400000000000000" pitchFamily="34" charset="-128"/>
                <a:ea typeface="ヒラギノ丸ゴ Pro W4" panose="020F0400000000000000" pitchFamily="34" charset="-128"/>
              </a:rPr>
              <a:t>/</a:t>
            </a:r>
            <a:r>
              <a:rPr lang="ja-JP" altLang="en-US">
                <a:latin typeface="ヒラギノ丸ゴ Pro W4" panose="020F0400000000000000" pitchFamily="34" charset="-128"/>
                <a:ea typeface="ヒラギノ丸ゴ Pro W4" panose="020F0400000000000000" pitchFamily="34" charset="-128"/>
              </a:rPr>
              <a:t>非大蛇行</a:t>
            </a:r>
            <a:endParaRPr lang="en-US" altLang="ja-JP">
              <a:latin typeface="ヒラギノ丸ゴ Pro W4" panose="020F0400000000000000" pitchFamily="34" charset="-128"/>
              <a:ea typeface="ヒラギノ丸ゴ Pro W4" panose="020F0400000000000000" pitchFamily="34" charset="-128"/>
            </a:endParaRPr>
          </a:p>
          <a:p>
            <a:endParaRPr lang="en-US" altLang="ja-JP">
              <a:latin typeface="ヒラギノ丸ゴ Pro W4" panose="020F0400000000000000" pitchFamily="34" charset="-128"/>
              <a:ea typeface="ヒラギノ丸ゴ Pro W4" panose="020F0400000000000000" pitchFamily="34" charset="-128"/>
            </a:endParaRPr>
          </a:p>
        </p:txBody>
      </p:sp>
      <p:grpSp>
        <p:nvGrpSpPr>
          <p:cNvPr id="20" name="グループ化 19">
            <a:extLst>
              <a:ext uri="{FF2B5EF4-FFF2-40B4-BE49-F238E27FC236}">
                <a16:creationId xmlns:a16="http://schemas.microsoft.com/office/drawing/2014/main" id="{F4C04808-8F8D-4FA2-9294-0EFAF38BF25A}"/>
              </a:ext>
            </a:extLst>
          </p:cNvPr>
          <p:cNvGrpSpPr/>
          <p:nvPr/>
        </p:nvGrpSpPr>
        <p:grpSpPr>
          <a:xfrm>
            <a:off x="4725616" y="5594812"/>
            <a:ext cx="3911079" cy="215444"/>
            <a:chOff x="4725616" y="5594812"/>
            <a:chExt cx="3911079" cy="215444"/>
          </a:xfrm>
        </p:grpSpPr>
        <p:cxnSp>
          <p:nvCxnSpPr>
            <p:cNvPr id="11" name="直線コネクタ 10">
              <a:extLst>
                <a:ext uri="{FF2B5EF4-FFF2-40B4-BE49-F238E27FC236}">
                  <a16:creationId xmlns:a16="http://schemas.microsoft.com/office/drawing/2014/main" id="{714D76D7-2C2E-42F0-BCCF-30994C274E6E}"/>
                </a:ext>
              </a:extLst>
            </p:cNvPr>
            <p:cNvCxnSpPr>
              <a:cxnSpLocks/>
            </p:cNvCxnSpPr>
            <p:nvPr/>
          </p:nvCxnSpPr>
          <p:spPr>
            <a:xfrm flipH="1">
              <a:off x="4725616" y="5705605"/>
              <a:ext cx="3422665" cy="0"/>
            </a:xfrm>
            <a:prstGeom prst="line">
              <a:avLst/>
            </a:prstGeom>
            <a:ln w="38100"/>
          </p:spPr>
          <p:style>
            <a:lnRef idx="1">
              <a:schemeClr val="dk1"/>
            </a:lnRef>
            <a:fillRef idx="0">
              <a:schemeClr val="dk1"/>
            </a:fillRef>
            <a:effectRef idx="0">
              <a:schemeClr val="dk1"/>
            </a:effectRef>
            <a:fontRef idx="minor">
              <a:schemeClr val="tx1"/>
            </a:fontRef>
          </p:style>
        </p:cxnSp>
        <p:sp>
          <p:nvSpPr>
            <p:cNvPr id="28" name="テキスト ボックス 27">
              <a:extLst>
                <a:ext uri="{FF2B5EF4-FFF2-40B4-BE49-F238E27FC236}">
                  <a16:creationId xmlns:a16="http://schemas.microsoft.com/office/drawing/2014/main" id="{0DD7FE1A-EA34-4461-B553-2CAA46DA1877}"/>
                </a:ext>
              </a:extLst>
            </p:cNvPr>
            <p:cNvSpPr txBox="1"/>
            <p:nvPr/>
          </p:nvSpPr>
          <p:spPr>
            <a:xfrm>
              <a:off x="8084524" y="5594812"/>
              <a:ext cx="552171" cy="215444"/>
            </a:xfrm>
            <a:prstGeom prst="rect">
              <a:avLst/>
            </a:prstGeom>
            <a:noFill/>
          </p:spPr>
          <p:txBody>
            <a:bodyPr wrap="square">
              <a:spAutoFit/>
            </a:bodyPr>
            <a:lstStyle/>
            <a:p>
              <a:r>
                <a:rPr kumimoji="1" lang="en-US" altLang="ja-JP" sz="800">
                  <a:latin typeface="ヒラギノ丸ゴ Pro W4" panose="020F0400000000000000" pitchFamily="34" charset="-128"/>
                  <a:ea typeface="ヒラギノ丸ゴ Pro W4" panose="020F0400000000000000" pitchFamily="34" charset="-128"/>
                </a:rPr>
                <a:t>1.0</a:t>
              </a:r>
              <a:endParaRPr kumimoji="1" lang="ja-JP" altLang="en-US" sz="800">
                <a:latin typeface="ヒラギノ丸ゴ Pro W4" panose="020F0400000000000000" pitchFamily="34" charset="-128"/>
                <a:ea typeface="ヒラギノ丸ゴ Pro W4" panose="020F0400000000000000" pitchFamily="34" charset="-128"/>
              </a:endParaRPr>
            </a:p>
          </p:txBody>
        </p:sp>
      </p:grpSp>
      <p:sp>
        <p:nvSpPr>
          <p:cNvPr id="22" name="テキスト ボックス 21">
            <a:extLst>
              <a:ext uri="{FF2B5EF4-FFF2-40B4-BE49-F238E27FC236}">
                <a16:creationId xmlns:a16="http://schemas.microsoft.com/office/drawing/2014/main" id="{20E9180F-D815-43E1-8DCE-535114E35327}"/>
              </a:ext>
            </a:extLst>
          </p:cNvPr>
          <p:cNvSpPr txBox="1"/>
          <p:nvPr/>
        </p:nvSpPr>
        <p:spPr>
          <a:xfrm>
            <a:off x="8046149" y="128347"/>
            <a:ext cx="1402651" cy="461665"/>
          </a:xfrm>
          <a:prstGeom prst="rect">
            <a:avLst/>
          </a:prstGeom>
          <a:noFill/>
        </p:spPr>
        <p:txBody>
          <a:bodyPr wrap="square">
            <a:spAutoFit/>
          </a:bodyPr>
          <a:lstStyle/>
          <a:p>
            <a:r>
              <a:rPr kumimoji="1" lang="en-US" altLang="ja-JP" sz="2400">
                <a:latin typeface="ヒラギノ丸ゴ Pro W4" panose="020F0400000000000000" pitchFamily="34" charset="-128"/>
                <a:ea typeface="ヒラギノ丸ゴ Pro W4" panose="020F0400000000000000" pitchFamily="34" charset="-128"/>
              </a:rPr>
              <a:t>13/15</a:t>
            </a:r>
            <a:endParaRPr kumimoji="1" lang="ja-JP" altLang="en-US" sz="2400">
              <a:latin typeface="ヒラギノ丸ゴ Pro W4" panose="020F0400000000000000" pitchFamily="34" charset="-128"/>
              <a:ea typeface="ヒラギノ丸ゴ Pro W4" panose="020F0400000000000000" pitchFamily="34" charset="-128"/>
            </a:endParaRPr>
          </a:p>
        </p:txBody>
      </p:sp>
      <p:grpSp>
        <p:nvGrpSpPr>
          <p:cNvPr id="31" name="グループ化 30">
            <a:extLst>
              <a:ext uri="{FF2B5EF4-FFF2-40B4-BE49-F238E27FC236}">
                <a16:creationId xmlns:a16="http://schemas.microsoft.com/office/drawing/2014/main" id="{5622D9CC-FA23-40FA-9301-027C3945B3B2}"/>
              </a:ext>
            </a:extLst>
          </p:cNvPr>
          <p:cNvGrpSpPr/>
          <p:nvPr/>
        </p:nvGrpSpPr>
        <p:grpSpPr>
          <a:xfrm>
            <a:off x="384378" y="2620824"/>
            <a:ext cx="3911079" cy="215444"/>
            <a:chOff x="4725616" y="5594812"/>
            <a:chExt cx="3911079" cy="215444"/>
          </a:xfrm>
        </p:grpSpPr>
        <p:cxnSp>
          <p:nvCxnSpPr>
            <p:cNvPr id="32" name="直線コネクタ 31">
              <a:extLst>
                <a:ext uri="{FF2B5EF4-FFF2-40B4-BE49-F238E27FC236}">
                  <a16:creationId xmlns:a16="http://schemas.microsoft.com/office/drawing/2014/main" id="{D4F98F5F-F578-455A-B1C5-59ACFE05593C}"/>
                </a:ext>
              </a:extLst>
            </p:cNvPr>
            <p:cNvCxnSpPr>
              <a:cxnSpLocks/>
            </p:cNvCxnSpPr>
            <p:nvPr/>
          </p:nvCxnSpPr>
          <p:spPr>
            <a:xfrm flipH="1">
              <a:off x="4725616" y="5705605"/>
              <a:ext cx="3422665" cy="0"/>
            </a:xfrm>
            <a:prstGeom prst="line">
              <a:avLst/>
            </a:prstGeom>
            <a:ln w="38100"/>
          </p:spPr>
          <p:style>
            <a:lnRef idx="1">
              <a:schemeClr val="dk1"/>
            </a:lnRef>
            <a:fillRef idx="0">
              <a:schemeClr val="dk1"/>
            </a:fillRef>
            <a:effectRef idx="0">
              <a:schemeClr val="dk1"/>
            </a:effectRef>
            <a:fontRef idx="minor">
              <a:schemeClr val="tx1"/>
            </a:fontRef>
          </p:style>
        </p:cxnSp>
        <p:sp>
          <p:nvSpPr>
            <p:cNvPr id="33" name="テキスト ボックス 32">
              <a:extLst>
                <a:ext uri="{FF2B5EF4-FFF2-40B4-BE49-F238E27FC236}">
                  <a16:creationId xmlns:a16="http://schemas.microsoft.com/office/drawing/2014/main" id="{DBE15089-2C84-4CC3-82FE-D958A2F5C7C3}"/>
                </a:ext>
              </a:extLst>
            </p:cNvPr>
            <p:cNvSpPr txBox="1"/>
            <p:nvPr/>
          </p:nvSpPr>
          <p:spPr>
            <a:xfrm>
              <a:off x="8084524" y="5594812"/>
              <a:ext cx="552171" cy="215444"/>
            </a:xfrm>
            <a:prstGeom prst="rect">
              <a:avLst/>
            </a:prstGeom>
            <a:noFill/>
          </p:spPr>
          <p:txBody>
            <a:bodyPr wrap="square">
              <a:spAutoFit/>
            </a:bodyPr>
            <a:lstStyle/>
            <a:p>
              <a:r>
                <a:rPr kumimoji="1" lang="en-US" altLang="ja-JP" sz="800">
                  <a:latin typeface="ヒラギノ丸ゴ Pro W4" panose="020F0400000000000000" pitchFamily="34" charset="-128"/>
                  <a:ea typeface="ヒラギノ丸ゴ Pro W4" panose="020F0400000000000000" pitchFamily="34" charset="-128"/>
                </a:rPr>
                <a:t>1.0</a:t>
              </a:r>
              <a:endParaRPr kumimoji="1" lang="ja-JP" altLang="en-US" sz="800">
                <a:latin typeface="ヒラギノ丸ゴ Pro W4" panose="020F0400000000000000" pitchFamily="34" charset="-128"/>
                <a:ea typeface="ヒラギノ丸ゴ Pro W4" panose="020F0400000000000000" pitchFamily="34" charset="-128"/>
              </a:endParaRPr>
            </a:p>
          </p:txBody>
        </p:sp>
      </p:grpSp>
      <p:cxnSp>
        <p:nvCxnSpPr>
          <p:cNvPr id="35" name="直線コネクタ 34">
            <a:extLst>
              <a:ext uri="{FF2B5EF4-FFF2-40B4-BE49-F238E27FC236}">
                <a16:creationId xmlns:a16="http://schemas.microsoft.com/office/drawing/2014/main" id="{88EF756B-7F48-497A-802A-CC780A545C1C}"/>
              </a:ext>
            </a:extLst>
          </p:cNvPr>
          <p:cNvCxnSpPr>
            <a:cxnSpLocks/>
          </p:cNvCxnSpPr>
          <p:nvPr/>
        </p:nvCxnSpPr>
        <p:spPr>
          <a:xfrm flipH="1">
            <a:off x="388730" y="6522581"/>
            <a:ext cx="3422665" cy="0"/>
          </a:xfrm>
          <a:prstGeom prst="line">
            <a:avLst/>
          </a:prstGeom>
          <a:ln w="38100"/>
        </p:spPr>
        <p:style>
          <a:lnRef idx="1">
            <a:schemeClr val="dk1"/>
          </a:lnRef>
          <a:fillRef idx="0">
            <a:schemeClr val="dk1"/>
          </a:fillRef>
          <a:effectRef idx="0">
            <a:schemeClr val="dk1"/>
          </a:effectRef>
          <a:fontRef idx="minor">
            <a:schemeClr val="tx1"/>
          </a:fontRef>
        </p:style>
      </p:cxnSp>
      <p:sp>
        <p:nvSpPr>
          <p:cNvPr id="36" name="テキスト ボックス 35">
            <a:extLst>
              <a:ext uri="{FF2B5EF4-FFF2-40B4-BE49-F238E27FC236}">
                <a16:creationId xmlns:a16="http://schemas.microsoft.com/office/drawing/2014/main" id="{FEFD696C-42B0-4178-8F54-8BE743768A3A}"/>
              </a:ext>
            </a:extLst>
          </p:cNvPr>
          <p:cNvSpPr txBox="1"/>
          <p:nvPr/>
        </p:nvSpPr>
        <p:spPr>
          <a:xfrm>
            <a:off x="3747638" y="6411788"/>
            <a:ext cx="552171" cy="215444"/>
          </a:xfrm>
          <a:prstGeom prst="rect">
            <a:avLst/>
          </a:prstGeom>
          <a:noFill/>
        </p:spPr>
        <p:txBody>
          <a:bodyPr wrap="square">
            <a:spAutoFit/>
          </a:bodyPr>
          <a:lstStyle/>
          <a:p>
            <a:r>
              <a:rPr kumimoji="1" lang="en-US" altLang="ja-JP" sz="800">
                <a:latin typeface="ヒラギノ丸ゴ Pro W4" panose="020F0400000000000000" pitchFamily="34" charset="-128"/>
                <a:ea typeface="ヒラギノ丸ゴ Pro W4" panose="020F0400000000000000" pitchFamily="34" charset="-128"/>
              </a:rPr>
              <a:t>1.0</a:t>
            </a:r>
            <a:endParaRPr kumimoji="1" lang="ja-JP" altLang="en-US" sz="800">
              <a:latin typeface="ヒラギノ丸ゴ Pro W4" panose="020F0400000000000000" pitchFamily="34" charset="-128"/>
              <a:ea typeface="ヒラギノ丸ゴ Pro W4" panose="020F0400000000000000" pitchFamily="34" charset="-128"/>
            </a:endParaRPr>
          </a:p>
        </p:txBody>
      </p:sp>
      <p:grpSp>
        <p:nvGrpSpPr>
          <p:cNvPr id="37" name="グループ化 36">
            <a:extLst>
              <a:ext uri="{FF2B5EF4-FFF2-40B4-BE49-F238E27FC236}">
                <a16:creationId xmlns:a16="http://schemas.microsoft.com/office/drawing/2014/main" id="{4AE09CD9-126E-4F7A-8FE7-D91FBCF1CDD5}"/>
              </a:ext>
            </a:extLst>
          </p:cNvPr>
          <p:cNvGrpSpPr/>
          <p:nvPr/>
        </p:nvGrpSpPr>
        <p:grpSpPr>
          <a:xfrm>
            <a:off x="300596" y="3783403"/>
            <a:ext cx="3812079" cy="274136"/>
            <a:chOff x="246708" y="3631003"/>
            <a:chExt cx="3812079" cy="274136"/>
          </a:xfrm>
        </p:grpSpPr>
        <p:sp>
          <p:nvSpPr>
            <p:cNvPr id="38" name="正方形/長方形 37">
              <a:extLst>
                <a:ext uri="{FF2B5EF4-FFF2-40B4-BE49-F238E27FC236}">
                  <a16:creationId xmlns:a16="http://schemas.microsoft.com/office/drawing/2014/main" id="{9B4A943E-BD67-497B-89C1-8EF8869B5887}"/>
                </a:ext>
              </a:extLst>
            </p:cNvPr>
            <p:cNvSpPr/>
            <p:nvPr/>
          </p:nvSpPr>
          <p:spPr>
            <a:xfrm>
              <a:off x="312983" y="3701441"/>
              <a:ext cx="3567920" cy="1232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テキスト ボックス 38">
              <a:extLst>
                <a:ext uri="{FF2B5EF4-FFF2-40B4-BE49-F238E27FC236}">
                  <a16:creationId xmlns:a16="http://schemas.microsoft.com/office/drawing/2014/main" id="{708E8ED7-6269-46E3-92AE-8DEC07ADF886}"/>
                </a:ext>
              </a:extLst>
            </p:cNvPr>
            <p:cNvSpPr txBox="1"/>
            <p:nvPr/>
          </p:nvSpPr>
          <p:spPr>
            <a:xfrm>
              <a:off x="246708" y="3641441"/>
              <a:ext cx="235294" cy="261610"/>
            </a:xfrm>
            <a:prstGeom prst="rect">
              <a:avLst/>
            </a:prstGeom>
            <a:noFill/>
          </p:spPr>
          <p:txBody>
            <a:bodyPr wrap="square">
              <a:spAutoFit/>
            </a:bodyPr>
            <a:lstStyle/>
            <a:p>
              <a:r>
                <a:rPr lang="en-US" altLang="ja-JP" sz="1100">
                  <a:latin typeface="ヒラギノ丸ゴ Pro W4" panose="020F0400000000000000" pitchFamily="34" charset="-128"/>
                  <a:ea typeface="ヒラギノ丸ゴ Pro W4" panose="020F0400000000000000" pitchFamily="34" charset="-128"/>
                </a:rPr>
                <a:t>1</a:t>
              </a:r>
            </a:p>
          </p:txBody>
        </p:sp>
        <p:sp>
          <p:nvSpPr>
            <p:cNvPr id="40" name="テキスト ボックス 39">
              <a:extLst>
                <a:ext uri="{FF2B5EF4-FFF2-40B4-BE49-F238E27FC236}">
                  <a16:creationId xmlns:a16="http://schemas.microsoft.com/office/drawing/2014/main" id="{B6CD3CF1-ED61-4C8B-8F70-A124DB576484}"/>
                </a:ext>
              </a:extLst>
            </p:cNvPr>
            <p:cNvSpPr txBox="1"/>
            <p:nvPr/>
          </p:nvSpPr>
          <p:spPr>
            <a:xfrm>
              <a:off x="549420" y="3643529"/>
              <a:ext cx="235294" cy="261610"/>
            </a:xfrm>
            <a:prstGeom prst="rect">
              <a:avLst/>
            </a:prstGeom>
            <a:noFill/>
          </p:spPr>
          <p:txBody>
            <a:bodyPr wrap="square">
              <a:spAutoFit/>
            </a:bodyPr>
            <a:lstStyle/>
            <a:p>
              <a:r>
                <a:rPr lang="en-US" altLang="ja-JP" sz="1100">
                  <a:latin typeface="ヒラギノ丸ゴ Pro W4" panose="020F0400000000000000" pitchFamily="34" charset="-128"/>
                  <a:ea typeface="ヒラギノ丸ゴ Pro W4" panose="020F0400000000000000" pitchFamily="34" charset="-128"/>
                </a:rPr>
                <a:t>2</a:t>
              </a:r>
            </a:p>
          </p:txBody>
        </p:sp>
        <p:sp>
          <p:nvSpPr>
            <p:cNvPr id="41" name="テキスト ボックス 40">
              <a:extLst>
                <a:ext uri="{FF2B5EF4-FFF2-40B4-BE49-F238E27FC236}">
                  <a16:creationId xmlns:a16="http://schemas.microsoft.com/office/drawing/2014/main" id="{BDFAF105-90A8-4992-BB3A-15455CDB9740}"/>
                </a:ext>
              </a:extLst>
            </p:cNvPr>
            <p:cNvSpPr txBox="1"/>
            <p:nvPr/>
          </p:nvSpPr>
          <p:spPr>
            <a:xfrm>
              <a:off x="862514" y="3643529"/>
              <a:ext cx="235294" cy="261610"/>
            </a:xfrm>
            <a:prstGeom prst="rect">
              <a:avLst/>
            </a:prstGeom>
            <a:noFill/>
          </p:spPr>
          <p:txBody>
            <a:bodyPr wrap="square">
              <a:spAutoFit/>
            </a:bodyPr>
            <a:lstStyle/>
            <a:p>
              <a:r>
                <a:rPr lang="en-US" altLang="ja-JP" sz="1100">
                  <a:latin typeface="ヒラギノ丸ゴ Pro W4" panose="020F0400000000000000" pitchFamily="34" charset="-128"/>
                  <a:ea typeface="ヒラギノ丸ゴ Pro W4" panose="020F0400000000000000" pitchFamily="34" charset="-128"/>
                </a:rPr>
                <a:t>3</a:t>
              </a:r>
            </a:p>
          </p:txBody>
        </p:sp>
        <p:sp>
          <p:nvSpPr>
            <p:cNvPr id="42" name="テキスト ボックス 41">
              <a:extLst>
                <a:ext uri="{FF2B5EF4-FFF2-40B4-BE49-F238E27FC236}">
                  <a16:creationId xmlns:a16="http://schemas.microsoft.com/office/drawing/2014/main" id="{7A8C7E95-8143-4266-9D27-7D0DE06E91F8}"/>
                </a:ext>
              </a:extLst>
            </p:cNvPr>
            <p:cNvSpPr txBox="1"/>
            <p:nvPr/>
          </p:nvSpPr>
          <p:spPr>
            <a:xfrm>
              <a:off x="1169457" y="3637266"/>
              <a:ext cx="235294" cy="261610"/>
            </a:xfrm>
            <a:prstGeom prst="rect">
              <a:avLst/>
            </a:prstGeom>
            <a:noFill/>
          </p:spPr>
          <p:txBody>
            <a:bodyPr wrap="square">
              <a:spAutoFit/>
            </a:bodyPr>
            <a:lstStyle/>
            <a:p>
              <a:r>
                <a:rPr lang="en-US" altLang="ja-JP" sz="1100">
                  <a:latin typeface="ヒラギノ丸ゴ Pro W4" panose="020F0400000000000000" pitchFamily="34" charset="-128"/>
                  <a:ea typeface="ヒラギノ丸ゴ Pro W4" panose="020F0400000000000000" pitchFamily="34" charset="-128"/>
                </a:rPr>
                <a:t>4</a:t>
              </a:r>
            </a:p>
          </p:txBody>
        </p:sp>
        <p:sp>
          <p:nvSpPr>
            <p:cNvPr id="43" name="テキスト ボックス 42">
              <a:extLst>
                <a:ext uri="{FF2B5EF4-FFF2-40B4-BE49-F238E27FC236}">
                  <a16:creationId xmlns:a16="http://schemas.microsoft.com/office/drawing/2014/main" id="{BE22BB32-A44E-41E8-AC46-F411970FDBEC}"/>
                </a:ext>
              </a:extLst>
            </p:cNvPr>
            <p:cNvSpPr txBox="1"/>
            <p:nvPr/>
          </p:nvSpPr>
          <p:spPr>
            <a:xfrm>
              <a:off x="1478952" y="3639395"/>
              <a:ext cx="235294" cy="261610"/>
            </a:xfrm>
            <a:prstGeom prst="rect">
              <a:avLst/>
            </a:prstGeom>
            <a:noFill/>
          </p:spPr>
          <p:txBody>
            <a:bodyPr wrap="square">
              <a:spAutoFit/>
            </a:bodyPr>
            <a:lstStyle/>
            <a:p>
              <a:r>
                <a:rPr lang="en-US" altLang="ja-JP" sz="1100">
                  <a:latin typeface="ヒラギノ丸ゴ Pro W4" panose="020F0400000000000000" pitchFamily="34" charset="-128"/>
                  <a:ea typeface="ヒラギノ丸ゴ Pro W4" panose="020F0400000000000000" pitchFamily="34" charset="-128"/>
                </a:rPr>
                <a:t>5</a:t>
              </a:r>
            </a:p>
          </p:txBody>
        </p:sp>
        <p:sp>
          <p:nvSpPr>
            <p:cNvPr id="44" name="テキスト ボックス 43">
              <a:extLst>
                <a:ext uri="{FF2B5EF4-FFF2-40B4-BE49-F238E27FC236}">
                  <a16:creationId xmlns:a16="http://schemas.microsoft.com/office/drawing/2014/main" id="{CE80E563-B643-4054-9747-1226EBDEA527}"/>
                </a:ext>
              </a:extLst>
            </p:cNvPr>
            <p:cNvSpPr txBox="1"/>
            <p:nvPr/>
          </p:nvSpPr>
          <p:spPr>
            <a:xfrm>
              <a:off x="1795757" y="3637266"/>
              <a:ext cx="235294" cy="261610"/>
            </a:xfrm>
            <a:prstGeom prst="rect">
              <a:avLst/>
            </a:prstGeom>
            <a:noFill/>
          </p:spPr>
          <p:txBody>
            <a:bodyPr wrap="square">
              <a:spAutoFit/>
            </a:bodyPr>
            <a:lstStyle/>
            <a:p>
              <a:r>
                <a:rPr lang="en-US" altLang="ja-JP" sz="1100">
                  <a:latin typeface="ヒラギノ丸ゴ Pro W4" panose="020F0400000000000000" pitchFamily="34" charset="-128"/>
                  <a:ea typeface="ヒラギノ丸ゴ Pro W4" panose="020F0400000000000000" pitchFamily="34" charset="-128"/>
                </a:rPr>
                <a:t>6</a:t>
              </a:r>
            </a:p>
          </p:txBody>
        </p:sp>
        <p:sp>
          <p:nvSpPr>
            <p:cNvPr id="45" name="テキスト ボックス 44">
              <a:extLst>
                <a:ext uri="{FF2B5EF4-FFF2-40B4-BE49-F238E27FC236}">
                  <a16:creationId xmlns:a16="http://schemas.microsoft.com/office/drawing/2014/main" id="{AC9871E1-B286-4DCD-9212-0586F1CF5C87}"/>
                </a:ext>
              </a:extLst>
            </p:cNvPr>
            <p:cNvSpPr txBox="1"/>
            <p:nvPr/>
          </p:nvSpPr>
          <p:spPr>
            <a:xfrm>
              <a:off x="2102644" y="3637266"/>
              <a:ext cx="235294" cy="261610"/>
            </a:xfrm>
            <a:prstGeom prst="rect">
              <a:avLst/>
            </a:prstGeom>
            <a:noFill/>
          </p:spPr>
          <p:txBody>
            <a:bodyPr wrap="square">
              <a:spAutoFit/>
            </a:bodyPr>
            <a:lstStyle/>
            <a:p>
              <a:r>
                <a:rPr lang="en-US" altLang="ja-JP" sz="1100">
                  <a:latin typeface="ヒラギノ丸ゴ Pro W4" panose="020F0400000000000000" pitchFamily="34" charset="-128"/>
                  <a:ea typeface="ヒラギノ丸ゴ Pro W4" panose="020F0400000000000000" pitchFamily="34" charset="-128"/>
                </a:rPr>
                <a:t>7</a:t>
              </a:r>
            </a:p>
          </p:txBody>
        </p:sp>
        <p:sp>
          <p:nvSpPr>
            <p:cNvPr id="46" name="テキスト ボックス 45">
              <a:extLst>
                <a:ext uri="{FF2B5EF4-FFF2-40B4-BE49-F238E27FC236}">
                  <a16:creationId xmlns:a16="http://schemas.microsoft.com/office/drawing/2014/main" id="{3A770AAC-F85A-4968-AAFC-D108BBEFD061}"/>
                </a:ext>
              </a:extLst>
            </p:cNvPr>
            <p:cNvSpPr txBox="1"/>
            <p:nvPr/>
          </p:nvSpPr>
          <p:spPr>
            <a:xfrm>
              <a:off x="2415794" y="3631003"/>
              <a:ext cx="235294" cy="261610"/>
            </a:xfrm>
            <a:prstGeom prst="rect">
              <a:avLst/>
            </a:prstGeom>
            <a:noFill/>
          </p:spPr>
          <p:txBody>
            <a:bodyPr wrap="square">
              <a:spAutoFit/>
            </a:bodyPr>
            <a:lstStyle/>
            <a:p>
              <a:r>
                <a:rPr lang="en-US" altLang="ja-JP" sz="1100">
                  <a:latin typeface="ヒラギノ丸ゴ Pro W4" panose="020F0400000000000000" pitchFamily="34" charset="-128"/>
                  <a:ea typeface="ヒラギノ丸ゴ Pro W4" panose="020F0400000000000000" pitchFamily="34" charset="-128"/>
                </a:rPr>
                <a:t>8</a:t>
              </a:r>
            </a:p>
          </p:txBody>
        </p:sp>
        <p:sp>
          <p:nvSpPr>
            <p:cNvPr id="47" name="テキスト ボックス 46">
              <a:extLst>
                <a:ext uri="{FF2B5EF4-FFF2-40B4-BE49-F238E27FC236}">
                  <a16:creationId xmlns:a16="http://schemas.microsoft.com/office/drawing/2014/main" id="{16D763F2-5986-4F27-AA4A-7DEAE637D076}"/>
                </a:ext>
              </a:extLst>
            </p:cNvPr>
            <p:cNvSpPr txBox="1"/>
            <p:nvPr/>
          </p:nvSpPr>
          <p:spPr>
            <a:xfrm>
              <a:off x="2716418" y="3631003"/>
              <a:ext cx="235294" cy="261610"/>
            </a:xfrm>
            <a:prstGeom prst="rect">
              <a:avLst/>
            </a:prstGeom>
            <a:noFill/>
          </p:spPr>
          <p:txBody>
            <a:bodyPr wrap="square">
              <a:spAutoFit/>
            </a:bodyPr>
            <a:lstStyle/>
            <a:p>
              <a:r>
                <a:rPr lang="en-US" altLang="ja-JP" sz="1100">
                  <a:latin typeface="ヒラギノ丸ゴ Pro W4" panose="020F0400000000000000" pitchFamily="34" charset="-128"/>
                  <a:ea typeface="ヒラギノ丸ゴ Pro W4" panose="020F0400000000000000" pitchFamily="34" charset="-128"/>
                </a:rPr>
                <a:t>9</a:t>
              </a:r>
            </a:p>
          </p:txBody>
        </p:sp>
        <p:sp>
          <p:nvSpPr>
            <p:cNvPr id="48" name="テキスト ボックス 47">
              <a:extLst>
                <a:ext uri="{FF2B5EF4-FFF2-40B4-BE49-F238E27FC236}">
                  <a16:creationId xmlns:a16="http://schemas.microsoft.com/office/drawing/2014/main" id="{94439528-3DCB-46EC-92B8-0343BEB564F3}"/>
                </a:ext>
              </a:extLst>
            </p:cNvPr>
            <p:cNvSpPr txBox="1"/>
            <p:nvPr/>
          </p:nvSpPr>
          <p:spPr>
            <a:xfrm>
              <a:off x="2985726" y="3631003"/>
              <a:ext cx="446457" cy="261610"/>
            </a:xfrm>
            <a:prstGeom prst="rect">
              <a:avLst/>
            </a:prstGeom>
            <a:noFill/>
          </p:spPr>
          <p:txBody>
            <a:bodyPr wrap="square">
              <a:spAutoFit/>
            </a:bodyPr>
            <a:lstStyle/>
            <a:p>
              <a:r>
                <a:rPr lang="en-US" altLang="ja-JP" sz="1100">
                  <a:latin typeface="ヒラギノ丸ゴ Pro W4" panose="020F0400000000000000" pitchFamily="34" charset="-128"/>
                  <a:ea typeface="ヒラギノ丸ゴ Pro W4" panose="020F0400000000000000" pitchFamily="34" charset="-128"/>
                </a:rPr>
                <a:t>10</a:t>
              </a:r>
            </a:p>
          </p:txBody>
        </p:sp>
        <p:sp>
          <p:nvSpPr>
            <p:cNvPr id="49" name="テキスト ボックス 48">
              <a:extLst>
                <a:ext uri="{FF2B5EF4-FFF2-40B4-BE49-F238E27FC236}">
                  <a16:creationId xmlns:a16="http://schemas.microsoft.com/office/drawing/2014/main" id="{861FA1B7-3C8C-4DEA-96E0-DFCA44A60685}"/>
                </a:ext>
              </a:extLst>
            </p:cNvPr>
            <p:cNvSpPr txBox="1"/>
            <p:nvPr/>
          </p:nvSpPr>
          <p:spPr>
            <a:xfrm>
              <a:off x="3288438" y="3633091"/>
              <a:ext cx="446457" cy="261610"/>
            </a:xfrm>
            <a:prstGeom prst="rect">
              <a:avLst/>
            </a:prstGeom>
            <a:noFill/>
          </p:spPr>
          <p:txBody>
            <a:bodyPr wrap="square">
              <a:spAutoFit/>
            </a:bodyPr>
            <a:lstStyle/>
            <a:p>
              <a:r>
                <a:rPr lang="en-US" altLang="ja-JP" sz="1100">
                  <a:latin typeface="ヒラギノ丸ゴ Pro W4" panose="020F0400000000000000" pitchFamily="34" charset="-128"/>
                  <a:ea typeface="ヒラギノ丸ゴ Pro W4" panose="020F0400000000000000" pitchFamily="34" charset="-128"/>
                </a:rPr>
                <a:t>11</a:t>
              </a:r>
            </a:p>
          </p:txBody>
        </p:sp>
        <p:sp>
          <p:nvSpPr>
            <p:cNvPr id="50" name="テキスト ボックス 49">
              <a:extLst>
                <a:ext uri="{FF2B5EF4-FFF2-40B4-BE49-F238E27FC236}">
                  <a16:creationId xmlns:a16="http://schemas.microsoft.com/office/drawing/2014/main" id="{5BC9D0E2-8CAC-43C2-8C71-6567919EE227}"/>
                </a:ext>
              </a:extLst>
            </p:cNvPr>
            <p:cNvSpPr txBox="1"/>
            <p:nvPr/>
          </p:nvSpPr>
          <p:spPr>
            <a:xfrm>
              <a:off x="3607851" y="3633091"/>
              <a:ext cx="450936" cy="261610"/>
            </a:xfrm>
            <a:prstGeom prst="rect">
              <a:avLst/>
            </a:prstGeom>
            <a:noFill/>
          </p:spPr>
          <p:txBody>
            <a:bodyPr wrap="square">
              <a:spAutoFit/>
            </a:bodyPr>
            <a:lstStyle/>
            <a:p>
              <a:r>
                <a:rPr lang="en-US" altLang="ja-JP" sz="1100">
                  <a:latin typeface="ヒラギノ丸ゴ Pro W4" panose="020F0400000000000000" pitchFamily="34" charset="-128"/>
                  <a:ea typeface="ヒラギノ丸ゴ Pro W4" panose="020F0400000000000000" pitchFamily="34" charset="-128"/>
                </a:rPr>
                <a:t>12</a:t>
              </a:r>
            </a:p>
          </p:txBody>
        </p:sp>
      </p:grpSp>
      <p:grpSp>
        <p:nvGrpSpPr>
          <p:cNvPr id="51" name="グループ化 50">
            <a:extLst>
              <a:ext uri="{FF2B5EF4-FFF2-40B4-BE49-F238E27FC236}">
                <a16:creationId xmlns:a16="http://schemas.microsoft.com/office/drawing/2014/main" id="{4CCC351C-9F2D-46E3-A6D6-2C34E5A1FD8A}"/>
              </a:ext>
            </a:extLst>
          </p:cNvPr>
          <p:cNvGrpSpPr/>
          <p:nvPr/>
        </p:nvGrpSpPr>
        <p:grpSpPr>
          <a:xfrm>
            <a:off x="292898" y="6617280"/>
            <a:ext cx="3812079" cy="274136"/>
            <a:chOff x="246708" y="3631003"/>
            <a:chExt cx="3812079" cy="274136"/>
          </a:xfrm>
        </p:grpSpPr>
        <p:sp>
          <p:nvSpPr>
            <p:cNvPr id="52" name="正方形/長方形 51">
              <a:extLst>
                <a:ext uri="{FF2B5EF4-FFF2-40B4-BE49-F238E27FC236}">
                  <a16:creationId xmlns:a16="http://schemas.microsoft.com/office/drawing/2014/main" id="{1D63F3E8-E4CE-40A3-9391-A3EAFB90F9BA}"/>
                </a:ext>
              </a:extLst>
            </p:cNvPr>
            <p:cNvSpPr/>
            <p:nvPr/>
          </p:nvSpPr>
          <p:spPr>
            <a:xfrm>
              <a:off x="312983" y="3701441"/>
              <a:ext cx="3567920" cy="1232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テキスト ボックス 52">
              <a:extLst>
                <a:ext uri="{FF2B5EF4-FFF2-40B4-BE49-F238E27FC236}">
                  <a16:creationId xmlns:a16="http://schemas.microsoft.com/office/drawing/2014/main" id="{0598A44B-6172-4918-81BA-C69F43BFA517}"/>
                </a:ext>
              </a:extLst>
            </p:cNvPr>
            <p:cNvSpPr txBox="1"/>
            <p:nvPr/>
          </p:nvSpPr>
          <p:spPr>
            <a:xfrm>
              <a:off x="246708" y="3641441"/>
              <a:ext cx="235294" cy="261610"/>
            </a:xfrm>
            <a:prstGeom prst="rect">
              <a:avLst/>
            </a:prstGeom>
            <a:noFill/>
          </p:spPr>
          <p:txBody>
            <a:bodyPr wrap="square">
              <a:spAutoFit/>
            </a:bodyPr>
            <a:lstStyle/>
            <a:p>
              <a:r>
                <a:rPr lang="en-US" altLang="ja-JP" sz="1100">
                  <a:latin typeface="ヒラギノ丸ゴ Pro W4" panose="020F0400000000000000" pitchFamily="34" charset="-128"/>
                  <a:ea typeface="ヒラギノ丸ゴ Pro W4" panose="020F0400000000000000" pitchFamily="34" charset="-128"/>
                </a:rPr>
                <a:t>1</a:t>
              </a:r>
            </a:p>
          </p:txBody>
        </p:sp>
        <p:sp>
          <p:nvSpPr>
            <p:cNvPr id="54" name="テキスト ボックス 53">
              <a:extLst>
                <a:ext uri="{FF2B5EF4-FFF2-40B4-BE49-F238E27FC236}">
                  <a16:creationId xmlns:a16="http://schemas.microsoft.com/office/drawing/2014/main" id="{68ED3812-83B2-4920-846F-37D14274C31F}"/>
                </a:ext>
              </a:extLst>
            </p:cNvPr>
            <p:cNvSpPr txBox="1"/>
            <p:nvPr/>
          </p:nvSpPr>
          <p:spPr>
            <a:xfrm>
              <a:off x="549420" y="3643529"/>
              <a:ext cx="235294" cy="261610"/>
            </a:xfrm>
            <a:prstGeom prst="rect">
              <a:avLst/>
            </a:prstGeom>
            <a:noFill/>
          </p:spPr>
          <p:txBody>
            <a:bodyPr wrap="square">
              <a:spAutoFit/>
            </a:bodyPr>
            <a:lstStyle/>
            <a:p>
              <a:r>
                <a:rPr lang="en-US" altLang="ja-JP" sz="1100">
                  <a:latin typeface="ヒラギノ丸ゴ Pro W4" panose="020F0400000000000000" pitchFamily="34" charset="-128"/>
                  <a:ea typeface="ヒラギノ丸ゴ Pro W4" panose="020F0400000000000000" pitchFamily="34" charset="-128"/>
                </a:rPr>
                <a:t>2</a:t>
              </a:r>
            </a:p>
          </p:txBody>
        </p:sp>
        <p:sp>
          <p:nvSpPr>
            <p:cNvPr id="55" name="テキスト ボックス 54">
              <a:extLst>
                <a:ext uri="{FF2B5EF4-FFF2-40B4-BE49-F238E27FC236}">
                  <a16:creationId xmlns:a16="http://schemas.microsoft.com/office/drawing/2014/main" id="{881D820D-7808-448E-AF14-FB56F0AB4AED}"/>
                </a:ext>
              </a:extLst>
            </p:cNvPr>
            <p:cNvSpPr txBox="1"/>
            <p:nvPr/>
          </p:nvSpPr>
          <p:spPr>
            <a:xfrm>
              <a:off x="862514" y="3643529"/>
              <a:ext cx="235294" cy="261610"/>
            </a:xfrm>
            <a:prstGeom prst="rect">
              <a:avLst/>
            </a:prstGeom>
            <a:noFill/>
          </p:spPr>
          <p:txBody>
            <a:bodyPr wrap="square">
              <a:spAutoFit/>
            </a:bodyPr>
            <a:lstStyle/>
            <a:p>
              <a:r>
                <a:rPr lang="en-US" altLang="ja-JP" sz="1100">
                  <a:latin typeface="ヒラギノ丸ゴ Pro W4" panose="020F0400000000000000" pitchFamily="34" charset="-128"/>
                  <a:ea typeface="ヒラギノ丸ゴ Pro W4" panose="020F0400000000000000" pitchFamily="34" charset="-128"/>
                </a:rPr>
                <a:t>3</a:t>
              </a:r>
            </a:p>
          </p:txBody>
        </p:sp>
        <p:sp>
          <p:nvSpPr>
            <p:cNvPr id="56" name="テキスト ボックス 55">
              <a:extLst>
                <a:ext uri="{FF2B5EF4-FFF2-40B4-BE49-F238E27FC236}">
                  <a16:creationId xmlns:a16="http://schemas.microsoft.com/office/drawing/2014/main" id="{9F3F9705-5DC7-4DAE-8B8D-353B95082336}"/>
                </a:ext>
              </a:extLst>
            </p:cNvPr>
            <p:cNvSpPr txBox="1"/>
            <p:nvPr/>
          </p:nvSpPr>
          <p:spPr>
            <a:xfrm>
              <a:off x="1169457" y="3637266"/>
              <a:ext cx="235294" cy="261610"/>
            </a:xfrm>
            <a:prstGeom prst="rect">
              <a:avLst/>
            </a:prstGeom>
            <a:noFill/>
          </p:spPr>
          <p:txBody>
            <a:bodyPr wrap="square">
              <a:spAutoFit/>
            </a:bodyPr>
            <a:lstStyle/>
            <a:p>
              <a:r>
                <a:rPr lang="en-US" altLang="ja-JP" sz="1100">
                  <a:latin typeface="ヒラギノ丸ゴ Pro W4" panose="020F0400000000000000" pitchFamily="34" charset="-128"/>
                  <a:ea typeface="ヒラギノ丸ゴ Pro W4" panose="020F0400000000000000" pitchFamily="34" charset="-128"/>
                </a:rPr>
                <a:t>4</a:t>
              </a:r>
            </a:p>
          </p:txBody>
        </p:sp>
        <p:sp>
          <p:nvSpPr>
            <p:cNvPr id="57" name="テキスト ボックス 56">
              <a:extLst>
                <a:ext uri="{FF2B5EF4-FFF2-40B4-BE49-F238E27FC236}">
                  <a16:creationId xmlns:a16="http://schemas.microsoft.com/office/drawing/2014/main" id="{B7D9B1BE-46CD-4469-AE27-65B267194EFA}"/>
                </a:ext>
              </a:extLst>
            </p:cNvPr>
            <p:cNvSpPr txBox="1"/>
            <p:nvPr/>
          </p:nvSpPr>
          <p:spPr>
            <a:xfrm>
              <a:off x="1478952" y="3639395"/>
              <a:ext cx="235294" cy="261610"/>
            </a:xfrm>
            <a:prstGeom prst="rect">
              <a:avLst/>
            </a:prstGeom>
            <a:noFill/>
          </p:spPr>
          <p:txBody>
            <a:bodyPr wrap="square">
              <a:spAutoFit/>
            </a:bodyPr>
            <a:lstStyle/>
            <a:p>
              <a:r>
                <a:rPr lang="en-US" altLang="ja-JP" sz="1100">
                  <a:latin typeface="ヒラギノ丸ゴ Pro W4" panose="020F0400000000000000" pitchFamily="34" charset="-128"/>
                  <a:ea typeface="ヒラギノ丸ゴ Pro W4" panose="020F0400000000000000" pitchFamily="34" charset="-128"/>
                </a:rPr>
                <a:t>5</a:t>
              </a:r>
            </a:p>
          </p:txBody>
        </p:sp>
        <p:sp>
          <p:nvSpPr>
            <p:cNvPr id="58" name="テキスト ボックス 57">
              <a:extLst>
                <a:ext uri="{FF2B5EF4-FFF2-40B4-BE49-F238E27FC236}">
                  <a16:creationId xmlns:a16="http://schemas.microsoft.com/office/drawing/2014/main" id="{C8E402A7-0933-4B10-B714-6FEC7F740803}"/>
                </a:ext>
              </a:extLst>
            </p:cNvPr>
            <p:cNvSpPr txBox="1"/>
            <p:nvPr/>
          </p:nvSpPr>
          <p:spPr>
            <a:xfrm>
              <a:off x="1795757" y="3637266"/>
              <a:ext cx="235294" cy="261610"/>
            </a:xfrm>
            <a:prstGeom prst="rect">
              <a:avLst/>
            </a:prstGeom>
            <a:noFill/>
          </p:spPr>
          <p:txBody>
            <a:bodyPr wrap="square">
              <a:spAutoFit/>
            </a:bodyPr>
            <a:lstStyle/>
            <a:p>
              <a:r>
                <a:rPr lang="en-US" altLang="ja-JP" sz="1100">
                  <a:latin typeface="ヒラギノ丸ゴ Pro W4" panose="020F0400000000000000" pitchFamily="34" charset="-128"/>
                  <a:ea typeface="ヒラギノ丸ゴ Pro W4" panose="020F0400000000000000" pitchFamily="34" charset="-128"/>
                </a:rPr>
                <a:t>6</a:t>
              </a:r>
            </a:p>
          </p:txBody>
        </p:sp>
        <p:sp>
          <p:nvSpPr>
            <p:cNvPr id="59" name="テキスト ボックス 58">
              <a:extLst>
                <a:ext uri="{FF2B5EF4-FFF2-40B4-BE49-F238E27FC236}">
                  <a16:creationId xmlns:a16="http://schemas.microsoft.com/office/drawing/2014/main" id="{79B9C1EF-A1CC-43DD-9F9F-384E878FF475}"/>
                </a:ext>
              </a:extLst>
            </p:cNvPr>
            <p:cNvSpPr txBox="1"/>
            <p:nvPr/>
          </p:nvSpPr>
          <p:spPr>
            <a:xfrm>
              <a:off x="2102644" y="3637266"/>
              <a:ext cx="235294" cy="261610"/>
            </a:xfrm>
            <a:prstGeom prst="rect">
              <a:avLst/>
            </a:prstGeom>
            <a:noFill/>
          </p:spPr>
          <p:txBody>
            <a:bodyPr wrap="square">
              <a:spAutoFit/>
            </a:bodyPr>
            <a:lstStyle/>
            <a:p>
              <a:r>
                <a:rPr lang="en-US" altLang="ja-JP" sz="1100">
                  <a:latin typeface="ヒラギノ丸ゴ Pro W4" panose="020F0400000000000000" pitchFamily="34" charset="-128"/>
                  <a:ea typeface="ヒラギノ丸ゴ Pro W4" panose="020F0400000000000000" pitchFamily="34" charset="-128"/>
                </a:rPr>
                <a:t>7</a:t>
              </a:r>
            </a:p>
          </p:txBody>
        </p:sp>
        <p:sp>
          <p:nvSpPr>
            <p:cNvPr id="60" name="テキスト ボックス 59">
              <a:extLst>
                <a:ext uri="{FF2B5EF4-FFF2-40B4-BE49-F238E27FC236}">
                  <a16:creationId xmlns:a16="http://schemas.microsoft.com/office/drawing/2014/main" id="{A6B40203-5162-4CCF-8C1B-74131ECECAA5}"/>
                </a:ext>
              </a:extLst>
            </p:cNvPr>
            <p:cNvSpPr txBox="1"/>
            <p:nvPr/>
          </p:nvSpPr>
          <p:spPr>
            <a:xfrm>
              <a:off x="2415794" y="3631003"/>
              <a:ext cx="235294" cy="261610"/>
            </a:xfrm>
            <a:prstGeom prst="rect">
              <a:avLst/>
            </a:prstGeom>
            <a:noFill/>
          </p:spPr>
          <p:txBody>
            <a:bodyPr wrap="square">
              <a:spAutoFit/>
            </a:bodyPr>
            <a:lstStyle/>
            <a:p>
              <a:r>
                <a:rPr lang="en-US" altLang="ja-JP" sz="1100">
                  <a:latin typeface="ヒラギノ丸ゴ Pro W4" panose="020F0400000000000000" pitchFamily="34" charset="-128"/>
                  <a:ea typeface="ヒラギノ丸ゴ Pro W4" panose="020F0400000000000000" pitchFamily="34" charset="-128"/>
                </a:rPr>
                <a:t>8</a:t>
              </a:r>
            </a:p>
          </p:txBody>
        </p:sp>
        <p:sp>
          <p:nvSpPr>
            <p:cNvPr id="61" name="テキスト ボックス 60">
              <a:extLst>
                <a:ext uri="{FF2B5EF4-FFF2-40B4-BE49-F238E27FC236}">
                  <a16:creationId xmlns:a16="http://schemas.microsoft.com/office/drawing/2014/main" id="{F9ECBA8B-353F-4A17-AB53-D86AA45645FD}"/>
                </a:ext>
              </a:extLst>
            </p:cNvPr>
            <p:cNvSpPr txBox="1"/>
            <p:nvPr/>
          </p:nvSpPr>
          <p:spPr>
            <a:xfrm>
              <a:off x="2716418" y="3631003"/>
              <a:ext cx="235294" cy="261610"/>
            </a:xfrm>
            <a:prstGeom prst="rect">
              <a:avLst/>
            </a:prstGeom>
            <a:noFill/>
          </p:spPr>
          <p:txBody>
            <a:bodyPr wrap="square">
              <a:spAutoFit/>
            </a:bodyPr>
            <a:lstStyle/>
            <a:p>
              <a:r>
                <a:rPr lang="en-US" altLang="ja-JP" sz="1100">
                  <a:latin typeface="ヒラギノ丸ゴ Pro W4" panose="020F0400000000000000" pitchFamily="34" charset="-128"/>
                  <a:ea typeface="ヒラギノ丸ゴ Pro W4" panose="020F0400000000000000" pitchFamily="34" charset="-128"/>
                </a:rPr>
                <a:t>9</a:t>
              </a:r>
            </a:p>
          </p:txBody>
        </p:sp>
        <p:sp>
          <p:nvSpPr>
            <p:cNvPr id="62" name="テキスト ボックス 61">
              <a:extLst>
                <a:ext uri="{FF2B5EF4-FFF2-40B4-BE49-F238E27FC236}">
                  <a16:creationId xmlns:a16="http://schemas.microsoft.com/office/drawing/2014/main" id="{CDFCE34F-9C49-48C5-B996-891B682DF5AF}"/>
                </a:ext>
              </a:extLst>
            </p:cNvPr>
            <p:cNvSpPr txBox="1"/>
            <p:nvPr/>
          </p:nvSpPr>
          <p:spPr>
            <a:xfrm>
              <a:off x="2985726" y="3631003"/>
              <a:ext cx="446457" cy="261610"/>
            </a:xfrm>
            <a:prstGeom prst="rect">
              <a:avLst/>
            </a:prstGeom>
            <a:noFill/>
          </p:spPr>
          <p:txBody>
            <a:bodyPr wrap="square">
              <a:spAutoFit/>
            </a:bodyPr>
            <a:lstStyle/>
            <a:p>
              <a:r>
                <a:rPr lang="en-US" altLang="ja-JP" sz="1100">
                  <a:latin typeface="ヒラギノ丸ゴ Pro W4" panose="020F0400000000000000" pitchFamily="34" charset="-128"/>
                  <a:ea typeface="ヒラギノ丸ゴ Pro W4" panose="020F0400000000000000" pitchFamily="34" charset="-128"/>
                </a:rPr>
                <a:t>10</a:t>
              </a:r>
            </a:p>
          </p:txBody>
        </p:sp>
        <p:sp>
          <p:nvSpPr>
            <p:cNvPr id="63" name="テキスト ボックス 62">
              <a:extLst>
                <a:ext uri="{FF2B5EF4-FFF2-40B4-BE49-F238E27FC236}">
                  <a16:creationId xmlns:a16="http://schemas.microsoft.com/office/drawing/2014/main" id="{A540FB8D-070F-4B7A-928B-9C97A82FEB1B}"/>
                </a:ext>
              </a:extLst>
            </p:cNvPr>
            <p:cNvSpPr txBox="1"/>
            <p:nvPr/>
          </p:nvSpPr>
          <p:spPr>
            <a:xfrm>
              <a:off x="3288438" y="3633091"/>
              <a:ext cx="446457" cy="261610"/>
            </a:xfrm>
            <a:prstGeom prst="rect">
              <a:avLst/>
            </a:prstGeom>
            <a:noFill/>
          </p:spPr>
          <p:txBody>
            <a:bodyPr wrap="square">
              <a:spAutoFit/>
            </a:bodyPr>
            <a:lstStyle/>
            <a:p>
              <a:r>
                <a:rPr lang="en-US" altLang="ja-JP" sz="1100">
                  <a:latin typeface="ヒラギノ丸ゴ Pro W4" panose="020F0400000000000000" pitchFamily="34" charset="-128"/>
                  <a:ea typeface="ヒラギノ丸ゴ Pro W4" panose="020F0400000000000000" pitchFamily="34" charset="-128"/>
                </a:rPr>
                <a:t>11</a:t>
              </a:r>
            </a:p>
          </p:txBody>
        </p:sp>
        <p:sp>
          <p:nvSpPr>
            <p:cNvPr id="64" name="テキスト ボックス 63">
              <a:extLst>
                <a:ext uri="{FF2B5EF4-FFF2-40B4-BE49-F238E27FC236}">
                  <a16:creationId xmlns:a16="http://schemas.microsoft.com/office/drawing/2014/main" id="{2655E4AD-397A-4F1C-9B84-DB9AAED0EF13}"/>
                </a:ext>
              </a:extLst>
            </p:cNvPr>
            <p:cNvSpPr txBox="1"/>
            <p:nvPr/>
          </p:nvSpPr>
          <p:spPr>
            <a:xfrm>
              <a:off x="3607851" y="3633091"/>
              <a:ext cx="450936" cy="261610"/>
            </a:xfrm>
            <a:prstGeom prst="rect">
              <a:avLst/>
            </a:prstGeom>
            <a:noFill/>
          </p:spPr>
          <p:txBody>
            <a:bodyPr wrap="square">
              <a:spAutoFit/>
            </a:bodyPr>
            <a:lstStyle/>
            <a:p>
              <a:r>
                <a:rPr lang="en-US" altLang="ja-JP" sz="1100">
                  <a:latin typeface="ヒラギノ丸ゴ Pro W4" panose="020F0400000000000000" pitchFamily="34" charset="-128"/>
                  <a:ea typeface="ヒラギノ丸ゴ Pro W4" panose="020F0400000000000000" pitchFamily="34" charset="-128"/>
                </a:rPr>
                <a:t>12</a:t>
              </a:r>
            </a:p>
          </p:txBody>
        </p:sp>
      </p:grpSp>
      <p:grpSp>
        <p:nvGrpSpPr>
          <p:cNvPr id="65" name="グループ化 64">
            <a:extLst>
              <a:ext uri="{FF2B5EF4-FFF2-40B4-BE49-F238E27FC236}">
                <a16:creationId xmlns:a16="http://schemas.microsoft.com/office/drawing/2014/main" id="{D182530C-5D9B-4EB3-B278-E3140F90EA1C}"/>
              </a:ext>
            </a:extLst>
          </p:cNvPr>
          <p:cNvGrpSpPr/>
          <p:nvPr/>
        </p:nvGrpSpPr>
        <p:grpSpPr>
          <a:xfrm>
            <a:off x="4607844" y="6614018"/>
            <a:ext cx="3812079" cy="274136"/>
            <a:chOff x="246708" y="3631003"/>
            <a:chExt cx="3812079" cy="274136"/>
          </a:xfrm>
        </p:grpSpPr>
        <p:sp>
          <p:nvSpPr>
            <p:cNvPr id="66" name="正方形/長方形 65">
              <a:extLst>
                <a:ext uri="{FF2B5EF4-FFF2-40B4-BE49-F238E27FC236}">
                  <a16:creationId xmlns:a16="http://schemas.microsoft.com/office/drawing/2014/main" id="{0E4326F6-CAF3-4AED-AB05-DA3935DAA8D8}"/>
                </a:ext>
              </a:extLst>
            </p:cNvPr>
            <p:cNvSpPr/>
            <p:nvPr/>
          </p:nvSpPr>
          <p:spPr>
            <a:xfrm>
              <a:off x="312983" y="3701441"/>
              <a:ext cx="3567920" cy="1232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7" name="テキスト ボックス 66">
              <a:extLst>
                <a:ext uri="{FF2B5EF4-FFF2-40B4-BE49-F238E27FC236}">
                  <a16:creationId xmlns:a16="http://schemas.microsoft.com/office/drawing/2014/main" id="{452FB45F-88B6-4ACD-979F-ED47891719FD}"/>
                </a:ext>
              </a:extLst>
            </p:cNvPr>
            <p:cNvSpPr txBox="1"/>
            <p:nvPr/>
          </p:nvSpPr>
          <p:spPr>
            <a:xfrm>
              <a:off x="246708" y="3641441"/>
              <a:ext cx="235294" cy="261610"/>
            </a:xfrm>
            <a:prstGeom prst="rect">
              <a:avLst/>
            </a:prstGeom>
            <a:noFill/>
          </p:spPr>
          <p:txBody>
            <a:bodyPr wrap="square">
              <a:spAutoFit/>
            </a:bodyPr>
            <a:lstStyle/>
            <a:p>
              <a:r>
                <a:rPr lang="en-US" altLang="ja-JP" sz="1100">
                  <a:latin typeface="ヒラギノ丸ゴ Pro W4" panose="020F0400000000000000" pitchFamily="34" charset="-128"/>
                  <a:ea typeface="ヒラギノ丸ゴ Pro W4" panose="020F0400000000000000" pitchFamily="34" charset="-128"/>
                </a:rPr>
                <a:t>1</a:t>
              </a:r>
            </a:p>
          </p:txBody>
        </p:sp>
        <p:sp>
          <p:nvSpPr>
            <p:cNvPr id="68" name="テキスト ボックス 67">
              <a:extLst>
                <a:ext uri="{FF2B5EF4-FFF2-40B4-BE49-F238E27FC236}">
                  <a16:creationId xmlns:a16="http://schemas.microsoft.com/office/drawing/2014/main" id="{E1111463-2460-4012-AA33-F3188222B7D6}"/>
                </a:ext>
              </a:extLst>
            </p:cNvPr>
            <p:cNvSpPr txBox="1"/>
            <p:nvPr/>
          </p:nvSpPr>
          <p:spPr>
            <a:xfrm>
              <a:off x="549420" y="3643529"/>
              <a:ext cx="235294" cy="261610"/>
            </a:xfrm>
            <a:prstGeom prst="rect">
              <a:avLst/>
            </a:prstGeom>
            <a:noFill/>
          </p:spPr>
          <p:txBody>
            <a:bodyPr wrap="square">
              <a:spAutoFit/>
            </a:bodyPr>
            <a:lstStyle/>
            <a:p>
              <a:r>
                <a:rPr lang="en-US" altLang="ja-JP" sz="1100">
                  <a:latin typeface="ヒラギノ丸ゴ Pro W4" panose="020F0400000000000000" pitchFamily="34" charset="-128"/>
                  <a:ea typeface="ヒラギノ丸ゴ Pro W4" panose="020F0400000000000000" pitchFamily="34" charset="-128"/>
                </a:rPr>
                <a:t>2</a:t>
              </a:r>
            </a:p>
          </p:txBody>
        </p:sp>
        <p:sp>
          <p:nvSpPr>
            <p:cNvPr id="69" name="テキスト ボックス 68">
              <a:extLst>
                <a:ext uri="{FF2B5EF4-FFF2-40B4-BE49-F238E27FC236}">
                  <a16:creationId xmlns:a16="http://schemas.microsoft.com/office/drawing/2014/main" id="{9839F485-E71B-46C9-B71E-32ABFE16902A}"/>
                </a:ext>
              </a:extLst>
            </p:cNvPr>
            <p:cNvSpPr txBox="1"/>
            <p:nvPr/>
          </p:nvSpPr>
          <p:spPr>
            <a:xfrm>
              <a:off x="862514" y="3643529"/>
              <a:ext cx="235294" cy="261610"/>
            </a:xfrm>
            <a:prstGeom prst="rect">
              <a:avLst/>
            </a:prstGeom>
            <a:noFill/>
          </p:spPr>
          <p:txBody>
            <a:bodyPr wrap="square">
              <a:spAutoFit/>
            </a:bodyPr>
            <a:lstStyle/>
            <a:p>
              <a:r>
                <a:rPr lang="en-US" altLang="ja-JP" sz="1100">
                  <a:latin typeface="ヒラギノ丸ゴ Pro W4" panose="020F0400000000000000" pitchFamily="34" charset="-128"/>
                  <a:ea typeface="ヒラギノ丸ゴ Pro W4" panose="020F0400000000000000" pitchFamily="34" charset="-128"/>
                </a:rPr>
                <a:t>3</a:t>
              </a:r>
            </a:p>
          </p:txBody>
        </p:sp>
        <p:sp>
          <p:nvSpPr>
            <p:cNvPr id="70" name="テキスト ボックス 69">
              <a:extLst>
                <a:ext uri="{FF2B5EF4-FFF2-40B4-BE49-F238E27FC236}">
                  <a16:creationId xmlns:a16="http://schemas.microsoft.com/office/drawing/2014/main" id="{483936A1-4D31-4EFF-9E09-95C8B2754660}"/>
                </a:ext>
              </a:extLst>
            </p:cNvPr>
            <p:cNvSpPr txBox="1"/>
            <p:nvPr/>
          </p:nvSpPr>
          <p:spPr>
            <a:xfrm>
              <a:off x="1169457" y="3637266"/>
              <a:ext cx="235294" cy="261610"/>
            </a:xfrm>
            <a:prstGeom prst="rect">
              <a:avLst/>
            </a:prstGeom>
            <a:noFill/>
          </p:spPr>
          <p:txBody>
            <a:bodyPr wrap="square">
              <a:spAutoFit/>
            </a:bodyPr>
            <a:lstStyle/>
            <a:p>
              <a:r>
                <a:rPr lang="en-US" altLang="ja-JP" sz="1100">
                  <a:latin typeface="ヒラギノ丸ゴ Pro W4" panose="020F0400000000000000" pitchFamily="34" charset="-128"/>
                  <a:ea typeface="ヒラギノ丸ゴ Pro W4" panose="020F0400000000000000" pitchFamily="34" charset="-128"/>
                </a:rPr>
                <a:t>4</a:t>
              </a:r>
            </a:p>
          </p:txBody>
        </p:sp>
        <p:sp>
          <p:nvSpPr>
            <p:cNvPr id="71" name="テキスト ボックス 70">
              <a:extLst>
                <a:ext uri="{FF2B5EF4-FFF2-40B4-BE49-F238E27FC236}">
                  <a16:creationId xmlns:a16="http://schemas.microsoft.com/office/drawing/2014/main" id="{85AD7325-59F1-4DA8-8FAA-030DCD763615}"/>
                </a:ext>
              </a:extLst>
            </p:cNvPr>
            <p:cNvSpPr txBox="1"/>
            <p:nvPr/>
          </p:nvSpPr>
          <p:spPr>
            <a:xfrm>
              <a:off x="1478952" y="3639395"/>
              <a:ext cx="235294" cy="261610"/>
            </a:xfrm>
            <a:prstGeom prst="rect">
              <a:avLst/>
            </a:prstGeom>
            <a:noFill/>
          </p:spPr>
          <p:txBody>
            <a:bodyPr wrap="square">
              <a:spAutoFit/>
            </a:bodyPr>
            <a:lstStyle/>
            <a:p>
              <a:r>
                <a:rPr lang="en-US" altLang="ja-JP" sz="1100">
                  <a:latin typeface="ヒラギノ丸ゴ Pro W4" panose="020F0400000000000000" pitchFamily="34" charset="-128"/>
                  <a:ea typeface="ヒラギノ丸ゴ Pro W4" panose="020F0400000000000000" pitchFamily="34" charset="-128"/>
                </a:rPr>
                <a:t>5</a:t>
              </a:r>
            </a:p>
          </p:txBody>
        </p:sp>
        <p:sp>
          <p:nvSpPr>
            <p:cNvPr id="72" name="テキスト ボックス 71">
              <a:extLst>
                <a:ext uri="{FF2B5EF4-FFF2-40B4-BE49-F238E27FC236}">
                  <a16:creationId xmlns:a16="http://schemas.microsoft.com/office/drawing/2014/main" id="{94DECB6D-5B5F-4858-B770-FBF1DA410240}"/>
                </a:ext>
              </a:extLst>
            </p:cNvPr>
            <p:cNvSpPr txBox="1"/>
            <p:nvPr/>
          </p:nvSpPr>
          <p:spPr>
            <a:xfrm>
              <a:off x="1795757" y="3637266"/>
              <a:ext cx="235294" cy="261610"/>
            </a:xfrm>
            <a:prstGeom prst="rect">
              <a:avLst/>
            </a:prstGeom>
            <a:noFill/>
          </p:spPr>
          <p:txBody>
            <a:bodyPr wrap="square">
              <a:spAutoFit/>
            </a:bodyPr>
            <a:lstStyle/>
            <a:p>
              <a:r>
                <a:rPr lang="en-US" altLang="ja-JP" sz="1100">
                  <a:latin typeface="ヒラギノ丸ゴ Pro W4" panose="020F0400000000000000" pitchFamily="34" charset="-128"/>
                  <a:ea typeface="ヒラギノ丸ゴ Pro W4" panose="020F0400000000000000" pitchFamily="34" charset="-128"/>
                </a:rPr>
                <a:t>6</a:t>
              </a:r>
            </a:p>
          </p:txBody>
        </p:sp>
        <p:sp>
          <p:nvSpPr>
            <p:cNvPr id="73" name="テキスト ボックス 72">
              <a:extLst>
                <a:ext uri="{FF2B5EF4-FFF2-40B4-BE49-F238E27FC236}">
                  <a16:creationId xmlns:a16="http://schemas.microsoft.com/office/drawing/2014/main" id="{DC4F33B9-10C4-4089-915D-4E0041779024}"/>
                </a:ext>
              </a:extLst>
            </p:cNvPr>
            <p:cNvSpPr txBox="1"/>
            <p:nvPr/>
          </p:nvSpPr>
          <p:spPr>
            <a:xfrm>
              <a:off x="2102644" y="3637266"/>
              <a:ext cx="235294" cy="261610"/>
            </a:xfrm>
            <a:prstGeom prst="rect">
              <a:avLst/>
            </a:prstGeom>
            <a:noFill/>
          </p:spPr>
          <p:txBody>
            <a:bodyPr wrap="square">
              <a:spAutoFit/>
            </a:bodyPr>
            <a:lstStyle/>
            <a:p>
              <a:r>
                <a:rPr lang="en-US" altLang="ja-JP" sz="1100">
                  <a:latin typeface="ヒラギノ丸ゴ Pro W4" panose="020F0400000000000000" pitchFamily="34" charset="-128"/>
                  <a:ea typeface="ヒラギノ丸ゴ Pro W4" panose="020F0400000000000000" pitchFamily="34" charset="-128"/>
                </a:rPr>
                <a:t>7</a:t>
              </a:r>
            </a:p>
          </p:txBody>
        </p:sp>
        <p:sp>
          <p:nvSpPr>
            <p:cNvPr id="74" name="テキスト ボックス 73">
              <a:extLst>
                <a:ext uri="{FF2B5EF4-FFF2-40B4-BE49-F238E27FC236}">
                  <a16:creationId xmlns:a16="http://schemas.microsoft.com/office/drawing/2014/main" id="{ADEA6AA9-0170-4192-AA1D-62728DAF229A}"/>
                </a:ext>
              </a:extLst>
            </p:cNvPr>
            <p:cNvSpPr txBox="1"/>
            <p:nvPr/>
          </p:nvSpPr>
          <p:spPr>
            <a:xfrm>
              <a:off x="2415794" y="3631003"/>
              <a:ext cx="235294" cy="261610"/>
            </a:xfrm>
            <a:prstGeom prst="rect">
              <a:avLst/>
            </a:prstGeom>
            <a:noFill/>
          </p:spPr>
          <p:txBody>
            <a:bodyPr wrap="square">
              <a:spAutoFit/>
            </a:bodyPr>
            <a:lstStyle/>
            <a:p>
              <a:r>
                <a:rPr lang="en-US" altLang="ja-JP" sz="1100">
                  <a:latin typeface="ヒラギノ丸ゴ Pro W4" panose="020F0400000000000000" pitchFamily="34" charset="-128"/>
                  <a:ea typeface="ヒラギノ丸ゴ Pro W4" panose="020F0400000000000000" pitchFamily="34" charset="-128"/>
                </a:rPr>
                <a:t>8</a:t>
              </a:r>
            </a:p>
          </p:txBody>
        </p:sp>
        <p:sp>
          <p:nvSpPr>
            <p:cNvPr id="75" name="テキスト ボックス 74">
              <a:extLst>
                <a:ext uri="{FF2B5EF4-FFF2-40B4-BE49-F238E27FC236}">
                  <a16:creationId xmlns:a16="http://schemas.microsoft.com/office/drawing/2014/main" id="{D6BEAB37-48AB-4705-99D9-B5B42D759CE7}"/>
                </a:ext>
              </a:extLst>
            </p:cNvPr>
            <p:cNvSpPr txBox="1"/>
            <p:nvPr/>
          </p:nvSpPr>
          <p:spPr>
            <a:xfrm>
              <a:off x="2716418" y="3631003"/>
              <a:ext cx="235294" cy="261610"/>
            </a:xfrm>
            <a:prstGeom prst="rect">
              <a:avLst/>
            </a:prstGeom>
            <a:noFill/>
          </p:spPr>
          <p:txBody>
            <a:bodyPr wrap="square">
              <a:spAutoFit/>
            </a:bodyPr>
            <a:lstStyle/>
            <a:p>
              <a:r>
                <a:rPr lang="en-US" altLang="ja-JP" sz="1100">
                  <a:latin typeface="ヒラギノ丸ゴ Pro W4" panose="020F0400000000000000" pitchFamily="34" charset="-128"/>
                  <a:ea typeface="ヒラギノ丸ゴ Pro W4" panose="020F0400000000000000" pitchFamily="34" charset="-128"/>
                </a:rPr>
                <a:t>9</a:t>
              </a:r>
            </a:p>
          </p:txBody>
        </p:sp>
        <p:sp>
          <p:nvSpPr>
            <p:cNvPr id="76" name="テキスト ボックス 75">
              <a:extLst>
                <a:ext uri="{FF2B5EF4-FFF2-40B4-BE49-F238E27FC236}">
                  <a16:creationId xmlns:a16="http://schemas.microsoft.com/office/drawing/2014/main" id="{7F520FA2-3C7B-4077-A783-66D930A14467}"/>
                </a:ext>
              </a:extLst>
            </p:cNvPr>
            <p:cNvSpPr txBox="1"/>
            <p:nvPr/>
          </p:nvSpPr>
          <p:spPr>
            <a:xfrm>
              <a:off x="2985726" y="3631003"/>
              <a:ext cx="446457" cy="261610"/>
            </a:xfrm>
            <a:prstGeom prst="rect">
              <a:avLst/>
            </a:prstGeom>
            <a:noFill/>
          </p:spPr>
          <p:txBody>
            <a:bodyPr wrap="square">
              <a:spAutoFit/>
            </a:bodyPr>
            <a:lstStyle/>
            <a:p>
              <a:r>
                <a:rPr lang="en-US" altLang="ja-JP" sz="1100">
                  <a:latin typeface="ヒラギノ丸ゴ Pro W4" panose="020F0400000000000000" pitchFamily="34" charset="-128"/>
                  <a:ea typeface="ヒラギノ丸ゴ Pro W4" panose="020F0400000000000000" pitchFamily="34" charset="-128"/>
                </a:rPr>
                <a:t>10</a:t>
              </a:r>
            </a:p>
          </p:txBody>
        </p:sp>
        <p:sp>
          <p:nvSpPr>
            <p:cNvPr id="77" name="テキスト ボックス 76">
              <a:extLst>
                <a:ext uri="{FF2B5EF4-FFF2-40B4-BE49-F238E27FC236}">
                  <a16:creationId xmlns:a16="http://schemas.microsoft.com/office/drawing/2014/main" id="{B3B6357D-309A-45F5-B81A-E1E136CCF6A8}"/>
                </a:ext>
              </a:extLst>
            </p:cNvPr>
            <p:cNvSpPr txBox="1"/>
            <p:nvPr/>
          </p:nvSpPr>
          <p:spPr>
            <a:xfrm>
              <a:off x="3288438" y="3633091"/>
              <a:ext cx="446457" cy="261610"/>
            </a:xfrm>
            <a:prstGeom prst="rect">
              <a:avLst/>
            </a:prstGeom>
            <a:noFill/>
          </p:spPr>
          <p:txBody>
            <a:bodyPr wrap="square">
              <a:spAutoFit/>
            </a:bodyPr>
            <a:lstStyle/>
            <a:p>
              <a:r>
                <a:rPr lang="en-US" altLang="ja-JP" sz="1100">
                  <a:latin typeface="ヒラギノ丸ゴ Pro W4" panose="020F0400000000000000" pitchFamily="34" charset="-128"/>
                  <a:ea typeface="ヒラギノ丸ゴ Pro W4" panose="020F0400000000000000" pitchFamily="34" charset="-128"/>
                </a:rPr>
                <a:t>11</a:t>
              </a:r>
            </a:p>
          </p:txBody>
        </p:sp>
        <p:sp>
          <p:nvSpPr>
            <p:cNvPr id="78" name="テキスト ボックス 77">
              <a:extLst>
                <a:ext uri="{FF2B5EF4-FFF2-40B4-BE49-F238E27FC236}">
                  <a16:creationId xmlns:a16="http://schemas.microsoft.com/office/drawing/2014/main" id="{7B61A589-567F-42BC-A6D4-A88CF3FCF511}"/>
                </a:ext>
              </a:extLst>
            </p:cNvPr>
            <p:cNvSpPr txBox="1"/>
            <p:nvPr/>
          </p:nvSpPr>
          <p:spPr>
            <a:xfrm>
              <a:off x="3607851" y="3633091"/>
              <a:ext cx="450936" cy="261610"/>
            </a:xfrm>
            <a:prstGeom prst="rect">
              <a:avLst/>
            </a:prstGeom>
            <a:noFill/>
          </p:spPr>
          <p:txBody>
            <a:bodyPr wrap="square">
              <a:spAutoFit/>
            </a:bodyPr>
            <a:lstStyle/>
            <a:p>
              <a:r>
                <a:rPr lang="en-US" altLang="ja-JP" sz="1100">
                  <a:latin typeface="ヒラギノ丸ゴ Pro W4" panose="020F0400000000000000" pitchFamily="34" charset="-128"/>
                  <a:ea typeface="ヒラギノ丸ゴ Pro W4" panose="020F0400000000000000" pitchFamily="34" charset="-128"/>
                </a:rPr>
                <a:t>12</a:t>
              </a:r>
            </a:p>
          </p:txBody>
        </p:sp>
      </p:grpSp>
    </p:spTree>
    <p:extLst>
      <p:ext uri="{BB962C8B-B14F-4D97-AF65-F5344CB8AC3E}">
        <p14:creationId xmlns:p14="http://schemas.microsoft.com/office/powerpoint/2010/main" val="61721835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4C52C4C-7812-4239-AA41-7C1FDE232E7C}"/>
              </a:ext>
            </a:extLst>
          </p:cNvPr>
          <p:cNvSpPr>
            <a:spLocks noGrp="1"/>
          </p:cNvSpPr>
          <p:nvPr>
            <p:ph type="title"/>
          </p:nvPr>
        </p:nvSpPr>
        <p:spPr/>
        <p:txBody>
          <a:bodyPr/>
          <a:lstStyle/>
          <a:p>
            <a:r>
              <a:rPr kumimoji="1" lang="ja-JP" altLang="en-US"/>
              <a:t>落雷数　月別　比</a:t>
            </a:r>
          </a:p>
        </p:txBody>
      </p:sp>
      <p:pic>
        <p:nvPicPr>
          <p:cNvPr id="6" name="コンテンツ プレースホルダー 5" descr="マップ&#10;&#10;自動的に生成された説明">
            <a:extLst>
              <a:ext uri="{FF2B5EF4-FFF2-40B4-BE49-F238E27FC236}">
                <a16:creationId xmlns:a16="http://schemas.microsoft.com/office/drawing/2014/main" id="{56401B3C-8CC6-4BEA-8AF1-724531383ED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978" y="921024"/>
            <a:ext cx="9126021" cy="5584279"/>
          </a:xfrm>
        </p:spPr>
      </p:pic>
      <p:sp>
        <p:nvSpPr>
          <p:cNvPr id="4" name="スライド番号プレースホルダー 3">
            <a:extLst>
              <a:ext uri="{FF2B5EF4-FFF2-40B4-BE49-F238E27FC236}">
                <a16:creationId xmlns:a16="http://schemas.microsoft.com/office/drawing/2014/main" id="{081C4EEE-FAC9-41D7-8EC6-ED26D0CB550B}"/>
              </a:ext>
            </a:extLst>
          </p:cNvPr>
          <p:cNvSpPr>
            <a:spLocks noGrp="1"/>
          </p:cNvSpPr>
          <p:nvPr>
            <p:ph type="sldNum" sz="quarter" idx="12"/>
          </p:nvPr>
        </p:nvSpPr>
        <p:spPr/>
        <p:txBody>
          <a:bodyPr/>
          <a:lstStyle/>
          <a:p>
            <a:endParaRPr kumimoji="1" lang="ja-JP" altLang="en-US"/>
          </a:p>
        </p:txBody>
      </p:sp>
    </p:spTree>
    <p:extLst>
      <p:ext uri="{BB962C8B-B14F-4D97-AF65-F5344CB8AC3E}">
        <p14:creationId xmlns:p14="http://schemas.microsoft.com/office/powerpoint/2010/main" val="106320075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CC6331D-C449-4DFB-BF6B-259BC5EC2823}"/>
              </a:ext>
            </a:extLst>
          </p:cNvPr>
          <p:cNvSpPr>
            <a:spLocks noGrp="1"/>
          </p:cNvSpPr>
          <p:nvPr>
            <p:ph type="title"/>
          </p:nvPr>
        </p:nvSpPr>
        <p:spPr/>
        <p:txBody>
          <a:bodyPr/>
          <a:lstStyle/>
          <a:p>
            <a:r>
              <a:rPr kumimoji="1" lang="ja-JP" altLang="en-US"/>
              <a:t>落雷数　月変化</a:t>
            </a:r>
          </a:p>
        </p:txBody>
      </p:sp>
      <p:sp>
        <p:nvSpPr>
          <p:cNvPr id="3" name="コンテンツ プレースホルダー 2">
            <a:extLst>
              <a:ext uri="{FF2B5EF4-FFF2-40B4-BE49-F238E27FC236}">
                <a16:creationId xmlns:a16="http://schemas.microsoft.com/office/drawing/2014/main" id="{236E1F34-093B-4372-A3B1-F1DF9C982A49}"/>
              </a:ext>
            </a:extLst>
          </p:cNvPr>
          <p:cNvSpPr>
            <a:spLocks noGrp="1"/>
          </p:cNvSpPr>
          <p:nvPr>
            <p:ph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81E6E9EA-F7CD-4397-B5ED-DE94249679CD}"/>
              </a:ext>
            </a:extLst>
          </p:cNvPr>
          <p:cNvSpPr>
            <a:spLocks noGrp="1"/>
          </p:cNvSpPr>
          <p:nvPr>
            <p:ph type="sldNum" sz="quarter" idx="12"/>
          </p:nvPr>
        </p:nvSpPr>
        <p:spPr/>
        <p:txBody>
          <a:bodyPr/>
          <a:lstStyle/>
          <a:p>
            <a:endParaRPr kumimoji="1" lang="ja-JP" altLang="en-US"/>
          </a:p>
        </p:txBody>
      </p:sp>
      <p:pic>
        <p:nvPicPr>
          <p:cNvPr id="5" name="コンテンツ プレースホルダー 5" descr="グラフ&#10;&#10;中程度の精度で自動的に生成された説明">
            <a:extLst>
              <a:ext uri="{FF2B5EF4-FFF2-40B4-BE49-F238E27FC236}">
                <a16:creationId xmlns:a16="http://schemas.microsoft.com/office/drawing/2014/main" id="{44C5A9FE-351A-4471-8CE6-064391F402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5346" y="818874"/>
            <a:ext cx="9245331" cy="5358090"/>
          </a:xfrm>
          <a:prstGeom prst="rect">
            <a:avLst/>
          </a:prstGeom>
        </p:spPr>
      </p:pic>
      <p:pic>
        <p:nvPicPr>
          <p:cNvPr id="6" name="図 5">
            <a:extLst>
              <a:ext uri="{FF2B5EF4-FFF2-40B4-BE49-F238E27FC236}">
                <a16:creationId xmlns:a16="http://schemas.microsoft.com/office/drawing/2014/main" id="{8289FCA7-B784-4826-8CDE-BD1FA6690D77}"/>
              </a:ext>
            </a:extLst>
          </p:cNvPr>
          <p:cNvPicPr>
            <a:picLocks noChangeAspect="1"/>
          </p:cNvPicPr>
          <p:nvPr/>
        </p:nvPicPr>
        <p:blipFill>
          <a:blip r:embed="rId3"/>
          <a:stretch>
            <a:fillRect/>
          </a:stretch>
        </p:blipFill>
        <p:spPr>
          <a:xfrm>
            <a:off x="359673" y="827096"/>
            <a:ext cx="9748349" cy="170703"/>
          </a:xfrm>
          <a:prstGeom prst="rect">
            <a:avLst/>
          </a:prstGeom>
        </p:spPr>
      </p:pic>
      <p:pic>
        <p:nvPicPr>
          <p:cNvPr id="7" name="図 6">
            <a:extLst>
              <a:ext uri="{FF2B5EF4-FFF2-40B4-BE49-F238E27FC236}">
                <a16:creationId xmlns:a16="http://schemas.microsoft.com/office/drawing/2014/main" id="{2E4CF0EE-7463-4366-AA83-44D7A9CE6B94}"/>
              </a:ext>
            </a:extLst>
          </p:cNvPr>
          <p:cNvPicPr>
            <a:picLocks noChangeAspect="1"/>
          </p:cNvPicPr>
          <p:nvPr/>
        </p:nvPicPr>
        <p:blipFill>
          <a:blip r:embed="rId3"/>
          <a:stretch>
            <a:fillRect/>
          </a:stretch>
        </p:blipFill>
        <p:spPr>
          <a:xfrm>
            <a:off x="-145346" y="2593829"/>
            <a:ext cx="9748349" cy="170703"/>
          </a:xfrm>
          <a:prstGeom prst="rect">
            <a:avLst/>
          </a:prstGeom>
        </p:spPr>
      </p:pic>
      <p:pic>
        <p:nvPicPr>
          <p:cNvPr id="8" name="図 7">
            <a:extLst>
              <a:ext uri="{FF2B5EF4-FFF2-40B4-BE49-F238E27FC236}">
                <a16:creationId xmlns:a16="http://schemas.microsoft.com/office/drawing/2014/main" id="{842ABB2F-D7D1-49B6-855C-67E9C779A613}"/>
              </a:ext>
            </a:extLst>
          </p:cNvPr>
          <p:cNvPicPr>
            <a:picLocks noChangeAspect="1"/>
          </p:cNvPicPr>
          <p:nvPr/>
        </p:nvPicPr>
        <p:blipFill>
          <a:blip r:embed="rId3"/>
          <a:stretch>
            <a:fillRect/>
          </a:stretch>
        </p:blipFill>
        <p:spPr>
          <a:xfrm>
            <a:off x="-145346" y="4390905"/>
            <a:ext cx="9748349" cy="170703"/>
          </a:xfrm>
          <a:prstGeom prst="rect">
            <a:avLst/>
          </a:prstGeom>
        </p:spPr>
      </p:pic>
      <p:sp>
        <p:nvSpPr>
          <p:cNvPr id="9" name="テキスト ボックス 8">
            <a:extLst>
              <a:ext uri="{FF2B5EF4-FFF2-40B4-BE49-F238E27FC236}">
                <a16:creationId xmlns:a16="http://schemas.microsoft.com/office/drawing/2014/main" id="{2E4163CD-65E7-4F42-98B3-C42ED52F1771}"/>
              </a:ext>
            </a:extLst>
          </p:cNvPr>
          <p:cNvSpPr txBox="1"/>
          <p:nvPr/>
        </p:nvSpPr>
        <p:spPr>
          <a:xfrm>
            <a:off x="591186" y="733469"/>
            <a:ext cx="9748349" cy="369332"/>
          </a:xfrm>
          <a:prstGeom prst="rect">
            <a:avLst/>
          </a:prstGeom>
          <a:noFill/>
        </p:spPr>
        <p:txBody>
          <a:bodyPr wrap="square" rtlCol="0">
            <a:spAutoFit/>
          </a:bodyPr>
          <a:lstStyle/>
          <a:p>
            <a:r>
              <a:rPr kumimoji="1" lang="en-US" altLang="ja-JP">
                <a:latin typeface="Meiryo" panose="020B0604030504040204" pitchFamily="34" charset="-128"/>
                <a:ea typeface="Meiryo" panose="020B0604030504040204" pitchFamily="34" charset="-128"/>
              </a:rPr>
              <a:t>1</a:t>
            </a:r>
            <a:r>
              <a:rPr kumimoji="1" lang="ja-JP" altLang="en-US">
                <a:latin typeface="Meiryo" panose="020B0604030504040204" pitchFamily="34" charset="-128"/>
                <a:ea typeface="Meiryo" panose="020B0604030504040204" pitchFamily="34" charset="-128"/>
              </a:rPr>
              <a:t>～</a:t>
            </a:r>
            <a:r>
              <a:rPr kumimoji="1" lang="en-US" altLang="ja-JP">
                <a:latin typeface="Meiryo" panose="020B0604030504040204" pitchFamily="34" charset="-128"/>
                <a:ea typeface="Meiryo" panose="020B0604030504040204" pitchFamily="34" charset="-128"/>
              </a:rPr>
              <a:t>2</a:t>
            </a:r>
            <a:r>
              <a:rPr kumimoji="1" lang="ja-JP" altLang="en-US">
                <a:latin typeface="Meiryo" panose="020B0604030504040204" pitchFamily="34" charset="-128"/>
                <a:ea typeface="Meiryo" panose="020B0604030504040204" pitchFamily="34" charset="-128"/>
              </a:rPr>
              <a:t>月　　　　　　　</a:t>
            </a:r>
            <a:r>
              <a:rPr kumimoji="1" lang="en-US" altLang="ja-JP">
                <a:latin typeface="Meiryo" panose="020B0604030504040204" pitchFamily="34" charset="-128"/>
                <a:ea typeface="Meiryo" panose="020B0604030504040204" pitchFamily="34" charset="-128"/>
              </a:rPr>
              <a:t>2</a:t>
            </a:r>
            <a:r>
              <a:rPr kumimoji="1" lang="ja-JP" altLang="en-US">
                <a:latin typeface="Meiryo" panose="020B0604030504040204" pitchFamily="34" charset="-128"/>
                <a:ea typeface="Meiryo" panose="020B0604030504040204" pitchFamily="34" charset="-128"/>
              </a:rPr>
              <a:t>～</a:t>
            </a:r>
            <a:r>
              <a:rPr kumimoji="1" lang="en-US" altLang="ja-JP">
                <a:latin typeface="Meiryo" panose="020B0604030504040204" pitchFamily="34" charset="-128"/>
                <a:ea typeface="Meiryo" panose="020B0604030504040204" pitchFamily="34" charset="-128"/>
              </a:rPr>
              <a:t>3</a:t>
            </a:r>
            <a:r>
              <a:rPr kumimoji="1" lang="ja-JP" altLang="en-US">
                <a:latin typeface="Meiryo" panose="020B0604030504040204" pitchFamily="34" charset="-128"/>
                <a:ea typeface="Meiryo" panose="020B0604030504040204" pitchFamily="34" charset="-128"/>
              </a:rPr>
              <a:t>月　　　　　　　</a:t>
            </a:r>
            <a:r>
              <a:rPr kumimoji="1" lang="en-US" altLang="ja-JP">
                <a:latin typeface="Meiryo" panose="020B0604030504040204" pitchFamily="34" charset="-128"/>
                <a:ea typeface="Meiryo" panose="020B0604030504040204" pitchFamily="34" charset="-128"/>
              </a:rPr>
              <a:t>3</a:t>
            </a:r>
            <a:r>
              <a:rPr kumimoji="1" lang="ja-JP" altLang="en-US">
                <a:latin typeface="Meiryo" panose="020B0604030504040204" pitchFamily="34" charset="-128"/>
                <a:ea typeface="Meiryo" panose="020B0604030504040204" pitchFamily="34" charset="-128"/>
              </a:rPr>
              <a:t>～</a:t>
            </a:r>
            <a:r>
              <a:rPr kumimoji="1" lang="en-US" altLang="ja-JP">
                <a:latin typeface="Meiryo" panose="020B0604030504040204" pitchFamily="34" charset="-128"/>
                <a:ea typeface="Meiryo" panose="020B0604030504040204" pitchFamily="34" charset="-128"/>
              </a:rPr>
              <a:t>4</a:t>
            </a:r>
            <a:r>
              <a:rPr kumimoji="1" lang="ja-JP" altLang="en-US">
                <a:latin typeface="Meiryo" panose="020B0604030504040204" pitchFamily="34" charset="-128"/>
                <a:ea typeface="Meiryo" panose="020B0604030504040204" pitchFamily="34" charset="-128"/>
              </a:rPr>
              <a:t>月　　　　　　　</a:t>
            </a:r>
            <a:r>
              <a:rPr kumimoji="1" lang="en-US" altLang="ja-JP">
                <a:latin typeface="Meiryo" panose="020B0604030504040204" pitchFamily="34" charset="-128"/>
                <a:ea typeface="Meiryo" panose="020B0604030504040204" pitchFamily="34" charset="-128"/>
              </a:rPr>
              <a:t>4</a:t>
            </a:r>
            <a:r>
              <a:rPr kumimoji="1" lang="ja-JP" altLang="en-US">
                <a:latin typeface="Meiryo" panose="020B0604030504040204" pitchFamily="34" charset="-128"/>
                <a:ea typeface="Meiryo" panose="020B0604030504040204" pitchFamily="34" charset="-128"/>
              </a:rPr>
              <a:t>～</a:t>
            </a:r>
            <a:r>
              <a:rPr kumimoji="1" lang="en-US" altLang="ja-JP">
                <a:latin typeface="Meiryo" panose="020B0604030504040204" pitchFamily="34" charset="-128"/>
                <a:ea typeface="Meiryo" panose="020B0604030504040204" pitchFamily="34" charset="-128"/>
              </a:rPr>
              <a:t>5</a:t>
            </a:r>
            <a:r>
              <a:rPr kumimoji="1" lang="ja-JP" altLang="en-US">
                <a:latin typeface="Meiryo" panose="020B0604030504040204" pitchFamily="34" charset="-128"/>
                <a:ea typeface="Meiryo" panose="020B0604030504040204" pitchFamily="34" charset="-128"/>
              </a:rPr>
              <a:t>月</a:t>
            </a:r>
          </a:p>
        </p:txBody>
      </p:sp>
      <p:sp>
        <p:nvSpPr>
          <p:cNvPr id="10" name="テキスト ボックス 9">
            <a:extLst>
              <a:ext uri="{FF2B5EF4-FFF2-40B4-BE49-F238E27FC236}">
                <a16:creationId xmlns:a16="http://schemas.microsoft.com/office/drawing/2014/main" id="{9D19AA98-DA3A-4247-B8AF-BB9A47096107}"/>
              </a:ext>
            </a:extLst>
          </p:cNvPr>
          <p:cNvSpPr txBox="1"/>
          <p:nvPr/>
        </p:nvSpPr>
        <p:spPr>
          <a:xfrm>
            <a:off x="628650" y="2477417"/>
            <a:ext cx="8891983" cy="369332"/>
          </a:xfrm>
          <a:prstGeom prst="rect">
            <a:avLst/>
          </a:prstGeom>
          <a:noFill/>
        </p:spPr>
        <p:txBody>
          <a:bodyPr wrap="square">
            <a:spAutoFit/>
          </a:bodyPr>
          <a:lstStyle/>
          <a:p>
            <a:r>
              <a:rPr kumimoji="1" lang="en-US" altLang="ja-JP">
                <a:latin typeface="Meiryo" panose="020B0604030504040204" pitchFamily="34" charset="-128"/>
                <a:ea typeface="Meiryo" panose="020B0604030504040204" pitchFamily="34" charset="-128"/>
              </a:rPr>
              <a:t>5</a:t>
            </a:r>
            <a:r>
              <a:rPr kumimoji="1" lang="ja-JP" altLang="en-US">
                <a:latin typeface="Meiryo" panose="020B0604030504040204" pitchFamily="34" charset="-128"/>
                <a:ea typeface="Meiryo" panose="020B0604030504040204" pitchFamily="34" charset="-128"/>
              </a:rPr>
              <a:t>～</a:t>
            </a:r>
            <a:r>
              <a:rPr kumimoji="1" lang="en-US" altLang="ja-JP">
                <a:latin typeface="Meiryo" panose="020B0604030504040204" pitchFamily="34" charset="-128"/>
                <a:ea typeface="Meiryo" panose="020B0604030504040204" pitchFamily="34" charset="-128"/>
              </a:rPr>
              <a:t>6</a:t>
            </a:r>
            <a:r>
              <a:rPr kumimoji="1" lang="ja-JP" altLang="en-US">
                <a:latin typeface="Meiryo" panose="020B0604030504040204" pitchFamily="34" charset="-128"/>
                <a:ea typeface="Meiryo" panose="020B0604030504040204" pitchFamily="34" charset="-128"/>
              </a:rPr>
              <a:t>月　　　　　　　</a:t>
            </a:r>
            <a:r>
              <a:rPr kumimoji="1" lang="en-US" altLang="ja-JP">
                <a:latin typeface="Meiryo" panose="020B0604030504040204" pitchFamily="34" charset="-128"/>
                <a:ea typeface="Meiryo" panose="020B0604030504040204" pitchFamily="34" charset="-128"/>
              </a:rPr>
              <a:t>6</a:t>
            </a:r>
            <a:r>
              <a:rPr kumimoji="1" lang="ja-JP" altLang="en-US">
                <a:latin typeface="Meiryo" panose="020B0604030504040204" pitchFamily="34" charset="-128"/>
                <a:ea typeface="Meiryo" panose="020B0604030504040204" pitchFamily="34" charset="-128"/>
              </a:rPr>
              <a:t>～</a:t>
            </a:r>
            <a:r>
              <a:rPr kumimoji="1" lang="en-US" altLang="ja-JP">
                <a:latin typeface="Meiryo" panose="020B0604030504040204" pitchFamily="34" charset="-128"/>
                <a:ea typeface="Meiryo" panose="020B0604030504040204" pitchFamily="34" charset="-128"/>
              </a:rPr>
              <a:t>7</a:t>
            </a:r>
            <a:r>
              <a:rPr kumimoji="1" lang="ja-JP" altLang="en-US">
                <a:latin typeface="Meiryo" panose="020B0604030504040204" pitchFamily="34" charset="-128"/>
                <a:ea typeface="Meiryo" panose="020B0604030504040204" pitchFamily="34" charset="-128"/>
              </a:rPr>
              <a:t>月　　　　　　　</a:t>
            </a:r>
            <a:r>
              <a:rPr kumimoji="1" lang="en-US" altLang="ja-JP">
                <a:latin typeface="Meiryo" panose="020B0604030504040204" pitchFamily="34" charset="-128"/>
                <a:ea typeface="Meiryo" panose="020B0604030504040204" pitchFamily="34" charset="-128"/>
              </a:rPr>
              <a:t>7</a:t>
            </a:r>
            <a:r>
              <a:rPr kumimoji="1" lang="ja-JP" altLang="en-US">
                <a:latin typeface="Meiryo" panose="020B0604030504040204" pitchFamily="34" charset="-128"/>
                <a:ea typeface="Meiryo" panose="020B0604030504040204" pitchFamily="34" charset="-128"/>
              </a:rPr>
              <a:t>～</a:t>
            </a:r>
            <a:r>
              <a:rPr kumimoji="1" lang="en-US" altLang="ja-JP">
                <a:latin typeface="Meiryo" panose="020B0604030504040204" pitchFamily="34" charset="-128"/>
                <a:ea typeface="Meiryo" panose="020B0604030504040204" pitchFamily="34" charset="-128"/>
              </a:rPr>
              <a:t>8</a:t>
            </a:r>
            <a:r>
              <a:rPr kumimoji="1" lang="ja-JP" altLang="en-US">
                <a:latin typeface="Meiryo" panose="020B0604030504040204" pitchFamily="34" charset="-128"/>
                <a:ea typeface="Meiryo" panose="020B0604030504040204" pitchFamily="34" charset="-128"/>
              </a:rPr>
              <a:t>月　　　　　　　</a:t>
            </a:r>
            <a:r>
              <a:rPr kumimoji="1" lang="en-US" altLang="ja-JP">
                <a:latin typeface="Meiryo" panose="020B0604030504040204" pitchFamily="34" charset="-128"/>
                <a:ea typeface="Meiryo" panose="020B0604030504040204" pitchFamily="34" charset="-128"/>
              </a:rPr>
              <a:t>8</a:t>
            </a:r>
            <a:r>
              <a:rPr kumimoji="1" lang="ja-JP" altLang="en-US">
                <a:latin typeface="Meiryo" panose="020B0604030504040204" pitchFamily="34" charset="-128"/>
                <a:ea typeface="Meiryo" panose="020B0604030504040204" pitchFamily="34" charset="-128"/>
              </a:rPr>
              <a:t>～</a:t>
            </a:r>
            <a:r>
              <a:rPr kumimoji="1" lang="en-US" altLang="ja-JP">
                <a:latin typeface="Meiryo" panose="020B0604030504040204" pitchFamily="34" charset="-128"/>
                <a:ea typeface="Meiryo" panose="020B0604030504040204" pitchFamily="34" charset="-128"/>
              </a:rPr>
              <a:t>9</a:t>
            </a:r>
            <a:r>
              <a:rPr kumimoji="1" lang="ja-JP" altLang="en-US">
                <a:latin typeface="Meiryo" panose="020B0604030504040204" pitchFamily="34" charset="-128"/>
                <a:ea typeface="Meiryo" panose="020B0604030504040204" pitchFamily="34" charset="-128"/>
              </a:rPr>
              <a:t>月</a:t>
            </a:r>
          </a:p>
        </p:txBody>
      </p:sp>
      <p:sp>
        <p:nvSpPr>
          <p:cNvPr id="11" name="テキスト ボックス 10">
            <a:extLst>
              <a:ext uri="{FF2B5EF4-FFF2-40B4-BE49-F238E27FC236}">
                <a16:creationId xmlns:a16="http://schemas.microsoft.com/office/drawing/2014/main" id="{58134FDC-6BD7-4B02-B96C-44A251BA7F86}"/>
              </a:ext>
            </a:extLst>
          </p:cNvPr>
          <p:cNvSpPr txBox="1"/>
          <p:nvPr/>
        </p:nvSpPr>
        <p:spPr>
          <a:xfrm>
            <a:off x="588635" y="4285211"/>
            <a:ext cx="9074493" cy="369332"/>
          </a:xfrm>
          <a:prstGeom prst="rect">
            <a:avLst/>
          </a:prstGeom>
          <a:noFill/>
        </p:spPr>
        <p:txBody>
          <a:bodyPr wrap="square">
            <a:spAutoFit/>
          </a:bodyPr>
          <a:lstStyle/>
          <a:p>
            <a:r>
              <a:rPr kumimoji="1" lang="en-US" altLang="ja-JP">
                <a:latin typeface="Meiryo" panose="020B0604030504040204" pitchFamily="34" charset="-128"/>
                <a:ea typeface="Meiryo" panose="020B0604030504040204" pitchFamily="34" charset="-128"/>
              </a:rPr>
              <a:t>9</a:t>
            </a:r>
            <a:r>
              <a:rPr kumimoji="1" lang="ja-JP" altLang="en-US">
                <a:latin typeface="Meiryo" panose="020B0604030504040204" pitchFamily="34" charset="-128"/>
                <a:ea typeface="Meiryo" panose="020B0604030504040204" pitchFamily="34" charset="-128"/>
              </a:rPr>
              <a:t>～</a:t>
            </a:r>
            <a:r>
              <a:rPr kumimoji="1" lang="en-US" altLang="ja-JP">
                <a:latin typeface="Meiryo" panose="020B0604030504040204" pitchFamily="34" charset="-128"/>
                <a:ea typeface="Meiryo" panose="020B0604030504040204" pitchFamily="34" charset="-128"/>
              </a:rPr>
              <a:t>10</a:t>
            </a:r>
            <a:r>
              <a:rPr kumimoji="1" lang="ja-JP" altLang="en-US">
                <a:latin typeface="Meiryo" panose="020B0604030504040204" pitchFamily="34" charset="-128"/>
                <a:ea typeface="Meiryo" panose="020B0604030504040204" pitchFamily="34" charset="-128"/>
              </a:rPr>
              <a:t>月　　　　　　 </a:t>
            </a:r>
            <a:r>
              <a:rPr kumimoji="1" lang="en-US" altLang="ja-JP">
                <a:latin typeface="Meiryo" panose="020B0604030504040204" pitchFamily="34" charset="-128"/>
                <a:ea typeface="Meiryo" panose="020B0604030504040204" pitchFamily="34" charset="-128"/>
              </a:rPr>
              <a:t>10</a:t>
            </a:r>
            <a:r>
              <a:rPr kumimoji="1" lang="ja-JP" altLang="en-US">
                <a:latin typeface="Meiryo" panose="020B0604030504040204" pitchFamily="34" charset="-128"/>
                <a:ea typeface="Meiryo" panose="020B0604030504040204" pitchFamily="34" charset="-128"/>
              </a:rPr>
              <a:t>～</a:t>
            </a:r>
            <a:r>
              <a:rPr kumimoji="1" lang="en-US" altLang="ja-JP">
                <a:latin typeface="Meiryo" panose="020B0604030504040204" pitchFamily="34" charset="-128"/>
                <a:ea typeface="Meiryo" panose="020B0604030504040204" pitchFamily="34" charset="-128"/>
              </a:rPr>
              <a:t>11</a:t>
            </a:r>
            <a:r>
              <a:rPr kumimoji="1" lang="ja-JP" altLang="en-US">
                <a:latin typeface="Meiryo" panose="020B0604030504040204" pitchFamily="34" charset="-128"/>
                <a:ea typeface="Meiryo" panose="020B0604030504040204" pitchFamily="34" charset="-128"/>
              </a:rPr>
              <a:t>月　　　　　</a:t>
            </a:r>
            <a:r>
              <a:rPr kumimoji="1" lang="en-US" altLang="ja-JP">
                <a:latin typeface="Meiryo" panose="020B0604030504040204" pitchFamily="34" charset="-128"/>
                <a:ea typeface="Meiryo" panose="020B0604030504040204" pitchFamily="34" charset="-128"/>
              </a:rPr>
              <a:t>11</a:t>
            </a:r>
            <a:r>
              <a:rPr kumimoji="1" lang="ja-JP" altLang="en-US">
                <a:latin typeface="Meiryo" panose="020B0604030504040204" pitchFamily="34" charset="-128"/>
                <a:ea typeface="Meiryo" panose="020B0604030504040204" pitchFamily="34" charset="-128"/>
              </a:rPr>
              <a:t>～</a:t>
            </a:r>
            <a:r>
              <a:rPr kumimoji="1" lang="en-US" altLang="ja-JP">
                <a:latin typeface="Meiryo" panose="020B0604030504040204" pitchFamily="34" charset="-128"/>
                <a:ea typeface="Meiryo" panose="020B0604030504040204" pitchFamily="34" charset="-128"/>
              </a:rPr>
              <a:t>12</a:t>
            </a:r>
            <a:r>
              <a:rPr kumimoji="1" lang="ja-JP" altLang="en-US">
                <a:latin typeface="Meiryo" panose="020B0604030504040204" pitchFamily="34" charset="-128"/>
                <a:ea typeface="Meiryo" panose="020B0604030504040204" pitchFamily="34" charset="-128"/>
              </a:rPr>
              <a:t>月　　　　　　</a:t>
            </a:r>
            <a:r>
              <a:rPr kumimoji="1" lang="en-US" altLang="ja-JP">
                <a:latin typeface="Meiryo" panose="020B0604030504040204" pitchFamily="34" charset="-128"/>
                <a:ea typeface="Meiryo" panose="020B0604030504040204" pitchFamily="34" charset="-128"/>
              </a:rPr>
              <a:t>12</a:t>
            </a:r>
            <a:r>
              <a:rPr kumimoji="1" lang="ja-JP" altLang="en-US">
                <a:latin typeface="Meiryo" panose="020B0604030504040204" pitchFamily="34" charset="-128"/>
                <a:ea typeface="Meiryo" panose="020B0604030504040204" pitchFamily="34" charset="-128"/>
              </a:rPr>
              <a:t>～</a:t>
            </a:r>
            <a:r>
              <a:rPr kumimoji="1" lang="en-US" altLang="ja-JP">
                <a:latin typeface="Meiryo" panose="020B0604030504040204" pitchFamily="34" charset="-128"/>
                <a:ea typeface="Meiryo" panose="020B0604030504040204" pitchFamily="34" charset="-128"/>
              </a:rPr>
              <a:t>1</a:t>
            </a:r>
            <a:r>
              <a:rPr kumimoji="1" lang="ja-JP" altLang="en-US">
                <a:latin typeface="Meiryo" panose="020B0604030504040204" pitchFamily="34" charset="-128"/>
                <a:ea typeface="Meiryo" panose="020B0604030504040204" pitchFamily="34" charset="-128"/>
              </a:rPr>
              <a:t>月　　</a:t>
            </a:r>
          </a:p>
        </p:txBody>
      </p:sp>
    </p:spTree>
    <p:extLst>
      <p:ext uri="{BB962C8B-B14F-4D97-AF65-F5344CB8AC3E}">
        <p14:creationId xmlns:p14="http://schemas.microsoft.com/office/powerpoint/2010/main" val="128490507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DBBBB2F-B621-4377-BC12-2D161BF8F066}"/>
              </a:ext>
            </a:extLst>
          </p:cNvPr>
          <p:cNvSpPr>
            <a:spLocks noGrp="1"/>
          </p:cNvSpPr>
          <p:nvPr>
            <p:ph type="title"/>
          </p:nvPr>
        </p:nvSpPr>
        <p:spPr/>
        <p:txBody>
          <a:bodyPr/>
          <a:lstStyle/>
          <a:p>
            <a:r>
              <a:rPr kumimoji="1" lang="ja-JP" altLang="en-US"/>
              <a:t>落雷数（年ごと）の</a:t>
            </a:r>
            <a:r>
              <a:rPr kumimoji="1" lang="en-US" altLang="ja-JP"/>
              <a:t>EOF</a:t>
            </a:r>
            <a:r>
              <a:rPr kumimoji="1" lang="ja-JP" altLang="en-US"/>
              <a:t>解析</a:t>
            </a:r>
          </a:p>
        </p:txBody>
      </p:sp>
      <p:pic>
        <p:nvPicPr>
          <p:cNvPr id="6" name="コンテンツ プレースホルダー 5" descr="グラフ, マップ, 散布図&#10;&#10;自動的に生成された説明">
            <a:extLst>
              <a:ext uri="{FF2B5EF4-FFF2-40B4-BE49-F238E27FC236}">
                <a16:creationId xmlns:a16="http://schemas.microsoft.com/office/drawing/2014/main" id="{4ACC54EC-E632-46C3-AAF2-C56226680A31}"/>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4363"/>
          <a:stretch/>
        </p:blipFill>
        <p:spPr>
          <a:xfrm>
            <a:off x="236083" y="4078309"/>
            <a:ext cx="3519618" cy="2719292"/>
          </a:xfrm>
        </p:spPr>
      </p:pic>
      <p:sp>
        <p:nvSpPr>
          <p:cNvPr id="4" name="スライド番号プレースホルダー 3">
            <a:extLst>
              <a:ext uri="{FF2B5EF4-FFF2-40B4-BE49-F238E27FC236}">
                <a16:creationId xmlns:a16="http://schemas.microsoft.com/office/drawing/2014/main" id="{90D507C3-DED8-4E1E-8DCC-EC39038F8DA4}"/>
              </a:ext>
            </a:extLst>
          </p:cNvPr>
          <p:cNvSpPr>
            <a:spLocks noGrp="1"/>
          </p:cNvSpPr>
          <p:nvPr>
            <p:ph type="sldNum" sz="quarter" idx="12"/>
          </p:nvPr>
        </p:nvSpPr>
        <p:spPr>
          <a:xfrm>
            <a:off x="5630632" y="6295388"/>
            <a:ext cx="2057400" cy="365125"/>
          </a:xfrm>
        </p:spPr>
        <p:txBody>
          <a:bodyPr/>
          <a:lstStyle/>
          <a:p>
            <a:endParaRPr kumimoji="1" lang="ja-JP" altLang="en-US"/>
          </a:p>
        </p:txBody>
      </p:sp>
      <p:pic>
        <p:nvPicPr>
          <p:cNvPr id="8" name="図 7" descr="グラフ, マップ, 散布図&#10;&#10;自動的に生成された説明">
            <a:extLst>
              <a:ext uri="{FF2B5EF4-FFF2-40B4-BE49-F238E27FC236}">
                <a16:creationId xmlns:a16="http://schemas.microsoft.com/office/drawing/2014/main" id="{0780BD35-37B3-4069-AECB-3EB4CCE014D6}"/>
              </a:ext>
            </a:extLst>
          </p:cNvPr>
          <p:cNvPicPr>
            <a:picLocks noChangeAspect="1"/>
          </p:cNvPicPr>
          <p:nvPr/>
        </p:nvPicPr>
        <p:blipFill rotWithShape="1">
          <a:blip r:embed="rId3">
            <a:extLst>
              <a:ext uri="{28A0092B-C50C-407E-A947-70E740481C1C}">
                <a14:useLocalDpi xmlns:a14="http://schemas.microsoft.com/office/drawing/2010/main" val="0"/>
              </a:ext>
            </a:extLst>
          </a:blip>
          <a:srcRect t="5461"/>
          <a:stretch/>
        </p:blipFill>
        <p:spPr>
          <a:xfrm>
            <a:off x="3931741" y="4105594"/>
            <a:ext cx="3519618" cy="2688102"/>
          </a:xfrm>
          <a:prstGeom prst="rect">
            <a:avLst/>
          </a:prstGeom>
        </p:spPr>
      </p:pic>
      <p:pic>
        <p:nvPicPr>
          <p:cNvPr id="10" name="図 9" descr="グラフ, マップ, 散布図&#10;&#10;自動的に生成された説明">
            <a:extLst>
              <a:ext uri="{FF2B5EF4-FFF2-40B4-BE49-F238E27FC236}">
                <a16:creationId xmlns:a16="http://schemas.microsoft.com/office/drawing/2014/main" id="{52404928-77C5-49C7-8882-45226A333F71}"/>
              </a:ext>
            </a:extLst>
          </p:cNvPr>
          <p:cNvPicPr>
            <a:picLocks noChangeAspect="1"/>
          </p:cNvPicPr>
          <p:nvPr/>
        </p:nvPicPr>
        <p:blipFill rotWithShape="1">
          <a:blip r:embed="rId4">
            <a:extLst>
              <a:ext uri="{28A0092B-C50C-407E-A947-70E740481C1C}">
                <a14:useLocalDpi xmlns:a14="http://schemas.microsoft.com/office/drawing/2010/main" val="0"/>
              </a:ext>
            </a:extLst>
          </a:blip>
          <a:srcRect t="4420"/>
          <a:stretch/>
        </p:blipFill>
        <p:spPr>
          <a:xfrm>
            <a:off x="174990" y="879561"/>
            <a:ext cx="3915182" cy="3023111"/>
          </a:xfrm>
          <a:prstGeom prst="rect">
            <a:avLst/>
          </a:prstGeom>
        </p:spPr>
      </p:pic>
      <p:sp>
        <p:nvSpPr>
          <p:cNvPr id="11" name="テキスト ボックス 10">
            <a:extLst>
              <a:ext uri="{FF2B5EF4-FFF2-40B4-BE49-F238E27FC236}">
                <a16:creationId xmlns:a16="http://schemas.microsoft.com/office/drawing/2014/main" id="{A25033BD-B7BF-4987-A95F-B846484772A0}"/>
              </a:ext>
            </a:extLst>
          </p:cNvPr>
          <p:cNvSpPr txBox="1"/>
          <p:nvPr/>
        </p:nvSpPr>
        <p:spPr>
          <a:xfrm>
            <a:off x="1620957" y="6292309"/>
            <a:ext cx="1836122" cy="338554"/>
          </a:xfrm>
          <a:prstGeom prst="rect">
            <a:avLst/>
          </a:prstGeom>
          <a:noFill/>
        </p:spPr>
        <p:txBody>
          <a:bodyPr wrap="square">
            <a:spAutoFit/>
          </a:bodyPr>
          <a:lstStyle/>
          <a:p>
            <a:r>
              <a:rPr lang="ja-JP" altLang="en-US" sz="1600">
                <a:latin typeface="ヒラギノ丸ゴ Pro W4" panose="020F0400000000000000" pitchFamily="34" charset="-128"/>
                <a:ea typeface="ヒラギノ丸ゴ Pro W4" panose="020F0400000000000000" pitchFamily="34" charset="-128"/>
              </a:rPr>
              <a:t>第１（</a:t>
            </a:r>
            <a:r>
              <a:rPr lang="en-US" altLang="ja-JP" sz="1600">
                <a:latin typeface="ヒラギノ丸ゴ Pro W4" panose="020F0400000000000000" pitchFamily="34" charset="-128"/>
                <a:ea typeface="ヒラギノ丸ゴ Pro W4" panose="020F0400000000000000" pitchFamily="34" charset="-128"/>
              </a:rPr>
              <a:t>24.0</a:t>
            </a:r>
            <a:r>
              <a:rPr lang="ja-JP" altLang="en-US" sz="1600">
                <a:latin typeface="ヒラギノ丸ゴ Pro W4" panose="020F0400000000000000" pitchFamily="34" charset="-128"/>
                <a:ea typeface="ヒラギノ丸ゴ Pro W4" panose="020F0400000000000000" pitchFamily="34" charset="-128"/>
              </a:rPr>
              <a:t>％）</a:t>
            </a:r>
          </a:p>
        </p:txBody>
      </p:sp>
      <p:sp>
        <p:nvSpPr>
          <p:cNvPr id="13" name="テキスト ボックス 12">
            <a:extLst>
              <a:ext uri="{FF2B5EF4-FFF2-40B4-BE49-F238E27FC236}">
                <a16:creationId xmlns:a16="http://schemas.microsoft.com/office/drawing/2014/main" id="{EEF99900-744F-4E6D-8ACE-01D15738A605}"/>
              </a:ext>
            </a:extLst>
          </p:cNvPr>
          <p:cNvSpPr txBox="1"/>
          <p:nvPr/>
        </p:nvSpPr>
        <p:spPr>
          <a:xfrm>
            <a:off x="5402731" y="6295388"/>
            <a:ext cx="1836122" cy="338554"/>
          </a:xfrm>
          <a:prstGeom prst="rect">
            <a:avLst/>
          </a:prstGeom>
          <a:noFill/>
        </p:spPr>
        <p:txBody>
          <a:bodyPr wrap="square">
            <a:spAutoFit/>
          </a:bodyPr>
          <a:lstStyle/>
          <a:p>
            <a:r>
              <a:rPr lang="ja-JP" altLang="en-US" sz="1600">
                <a:latin typeface="ヒラギノ丸ゴ Pro W4" panose="020F0400000000000000" pitchFamily="34" charset="-128"/>
                <a:ea typeface="ヒラギノ丸ゴ Pro W4" panose="020F0400000000000000" pitchFamily="34" charset="-128"/>
              </a:rPr>
              <a:t>第</a:t>
            </a:r>
            <a:r>
              <a:rPr lang="en-US" altLang="ja-JP" sz="1600">
                <a:latin typeface="ヒラギノ丸ゴ Pro W4" panose="020F0400000000000000" pitchFamily="34" charset="-128"/>
                <a:ea typeface="ヒラギノ丸ゴ Pro W4" panose="020F0400000000000000" pitchFamily="34" charset="-128"/>
              </a:rPr>
              <a:t>2</a:t>
            </a:r>
            <a:r>
              <a:rPr lang="ja-JP" altLang="en-US" sz="1600">
                <a:latin typeface="ヒラギノ丸ゴ Pro W4" panose="020F0400000000000000" pitchFamily="34" charset="-128"/>
                <a:ea typeface="ヒラギノ丸ゴ Pro W4" panose="020F0400000000000000" pitchFamily="34" charset="-128"/>
              </a:rPr>
              <a:t>（</a:t>
            </a:r>
            <a:r>
              <a:rPr lang="en-US" altLang="ja-JP" sz="1600">
                <a:latin typeface="ヒラギノ丸ゴ Pro W4" panose="020F0400000000000000" pitchFamily="34" charset="-128"/>
                <a:ea typeface="ヒラギノ丸ゴ Pro W4" panose="020F0400000000000000" pitchFamily="34" charset="-128"/>
              </a:rPr>
              <a:t>22.3</a:t>
            </a:r>
            <a:r>
              <a:rPr lang="ja-JP" altLang="en-US" sz="1600">
                <a:latin typeface="ヒラギノ丸ゴ Pro W4" panose="020F0400000000000000" pitchFamily="34" charset="-128"/>
                <a:ea typeface="ヒラギノ丸ゴ Pro W4" panose="020F0400000000000000" pitchFamily="34" charset="-128"/>
              </a:rPr>
              <a:t>％）</a:t>
            </a:r>
          </a:p>
        </p:txBody>
      </p:sp>
      <p:sp>
        <p:nvSpPr>
          <p:cNvPr id="14" name="テキスト ボックス 13">
            <a:extLst>
              <a:ext uri="{FF2B5EF4-FFF2-40B4-BE49-F238E27FC236}">
                <a16:creationId xmlns:a16="http://schemas.microsoft.com/office/drawing/2014/main" id="{8B785CFA-74D0-47B5-8B16-7E35376DC7BC}"/>
              </a:ext>
            </a:extLst>
          </p:cNvPr>
          <p:cNvSpPr txBox="1"/>
          <p:nvPr/>
        </p:nvSpPr>
        <p:spPr>
          <a:xfrm>
            <a:off x="4182901" y="1545483"/>
            <a:ext cx="3519618" cy="707886"/>
          </a:xfrm>
          <a:prstGeom prst="rect">
            <a:avLst/>
          </a:prstGeom>
          <a:noFill/>
        </p:spPr>
        <p:txBody>
          <a:bodyPr wrap="square">
            <a:spAutoFit/>
          </a:bodyPr>
          <a:lstStyle/>
          <a:p>
            <a:r>
              <a:rPr lang="ja-JP" altLang="en-US" sz="2000">
                <a:latin typeface="ヒラギノ丸ゴ Pro W4" panose="020F0400000000000000" pitchFamily="34" charset="-128"/>
                <a:ea typeface="ヒラギノ丸ゴ Pro W4" panose="020F0400000000000000" pitchFamily="34" charset="-128"/>
              </a:rPr>
              <a:t>第</a:t>
            </a:r>
            <a:r>
              <a:rPr lang="en-US" altLang="ja-JP" sz="2000">
                <a:latin typeface="ヒラギノ丸ゴ Pro W4" panose="020F0400000000000000" pitchFamily="34" charset="-128"/>
                <a:ea typeface="ヒラギノ丸ゴ Pro W4" panose="020F0400000000000000" pitchFamily="34" charset="-128"/>
              </a:rPr>
              <a:t>3</a:t>
            </a:r>
            <a:r>
              <a:rPr lang="ja-JP" altLang="en-US" sz="2000">
                <a:latin typeface="ヒラギノ丸ゴ Pro W4" panose="020F0400000000000000" pitchFamily="34" charset="-128"/>
                <a:ea typeface="ヒラギノ丸ゴ Pro W4" panose="020F0400000000000000" pitchFamily="34" charset="-128"/>
              </a:rPr>
              <a:t>モード</a:t>
            </a:r>
            <a:endParaRPr lang="en-US" altLang="ja-JP" sz="2000">
              <a:latin typeface="ヒラギノ丸ゴ Pro W4" panose="020F0400000000000000" pitchFamily="34" charset="-128"/>
              <a:ea typeface="ヒラギノ丸ゴ Pro W4" panose="020F0400000000000000" pitchFamily="34" charset="-128"/>
            </a:endParaRPr>
          </a:p>
          <a:p>
            <a:r>
              <a:rPr lang="ja-JP" altLang="en-US" sz="2000">
                <a:latin typeface="ヒラギノ丸ゴ Pro W4" panose="020F0400000000000000" pitchFamily="34" charset="-128"/>
                <a:ea typeface="ヒラギノ丸ゴ Pro W4" panose="020F0400000000000000" pitchFamily="34" charset="-128"/>
              </a:rPr>
              <a:t>寄与率（</a:t>
            </a:r>
            <a:r>
              <a:rPr lang="en-US" altLang="ja-JP" sz="2000">
                <a:latin typeface="ヒラギノ丸ゴ Pro W4" panose="020F0400000000000000" pitchFamily="34" charset="-128"/>
                <a:ea typeface="ヒラギノ丸ゴ Pro W4" panose="020F0400000000000000" pitchFamily="34" charset="-128"/>
              </a:rPr>
              <a:t>15.3</a:t>
            </a:r>
            <a:r>
              <a:rPr lang="ja-JP" altLang="en-US" sz="2000">
                <a:latin typeface="ヒラギノ丸ゴ Pro W4" panose="020F0400000000000000" pitchFamily="34" charset="-128"/>
                <a:ea typeface="ヒラギノ丸ゴ Pro W4" panose="020F0400000000000000" pitchFamily="34" charset="-128"/>
              </a:rPr>
              <a:t>％）</a:t>
            </a:r>
            <a:endParaRPr lang="en-US" altLang="ja-JP" sz="2000">
              <a:latin typeface="ヒラギノ丸ゴ Pro W4" panose="020F0400000000000000" pitchFamily="34" charset="-128"/>
              <a:ea typeface="ヒラギノ丸ゴ Pro W4" panose="020F0400000000000000" pitchFamily="34" charset="-128"/>
            </a:endParaRPr>
          </a:p>
        </p:txBody>
      </p:sp>
      <p:sp>
        <p:nvSpPr>
          <p:cNvPr id="17" name="テキスト ボックス 16">
            <a:extLst>
              <a:ext uri="{FF2B5EF4-FFF2-40B4-BE49-F238E27FC236}">
                <a16:creationId xmlns:a16="http://schemas.microsoft.com/office/drawing/2014/main" id="{66D2525F-9974-44EA-9CF4-E7360B01E7F3}"/>
              </a:ext>
            </a:extLst>
          </p:cNvPr>
          <p:cNvSpPr txBox="1"/>
          <p:nvPr/>
        </p:nvSpPr>
        <p:spPr>
          <a:xfrm>
            <a:off x="4037919" y="806897"/>
            <a:ext cx="5454420" cy="646331"/>
          </a:xfrm>
          <a:prstGeom prst="rect">
            <a:avLst/>
          </a:prstGeom>
          <a:noFill/>
        </p:spPr>
        <p:txBody>
          <a:bodyPr wrap="square">
            <a:spAutoFit/>
          </a:bodyPr>
          <a:lstStyle/>
          <a:p>
            <a:r>
              <a:rPr lang="en-US" altLang="ja-JP">
                <a:latin typeface="ヒラギノ丸ゴ Pro W4" panose="020F0400000000000000" pitchFamily="34" charset="-128"/>
                <a:ea typeface="ヒラギノ丸ゴ Pro W4" panose="020F0400000000000000" pitchFamily="34" charset="-128"/>
              </a:rPr>
              <a:t>2011</a:t>
            </a:r>
            <a:r>
              <a:rPr lang="ja-JP" altLang="en-US">
                <a:latin typeface="ヒラギノ丸ゴ Pro W4" panose="020F0400000000000000" pitchFamily="34" charset="-128"/>
                <a:ea typeface="ヒラギノ丸ゴ Pro W4" panose="020F0400000000000000" pitchFamily="34" charset="-128"/>
              </a:rPr>
              <a:t>～</a:t>
            </a:r>
            <a:r>
              <a:rPr lang="en-US" altLang="ja-JP">
                <a:latin typeface="ヒラギノ丸ゴ Pro W4" panose="020F0400000000000000" pitchFamily="34" charset="-128"/>
                <a:ea typeface="ヒラギノ丸ゴ Pro W4" panose="020F0400000000000000" pitchFamily="34" charset="-128"/>
              </a:rPr>
              <a:t>2020</a:t>
            </a:r>
            <a:r>
              <a:rPr lang="ja-JP" altLang="en-US">
                <a:latin typeface="ヒラギノ丸ゴ Pro W4" panose="020F0400000000000000" pitchFamily="34" charset="-128"/>
                <a:ea typeface="ヒラギノ丸ゴ Pro W4" panose="020F0400000000000000" pitchFamily="34" charset="-128"/>
              </a:rPr>
              <a:t>年の落雷数（年ごと）を</a:t>
            </a:r>
            <a:r>
              <a:rPr lang="en-US" altLang="ja-JP">
                <a:latin typeface="ヒラギノ丸ゴ Pro W4" panose="020F0400000000000000" pitchFamily="34" charset="-128"/>
                <a:ea typeface="ヒラギノ丸ゴ Pro W4" panose="020F0400000000000000" pitchFamily="34" charset="-128"/>
              </a:rPr>
              <a:t>EOF</a:t>
            </a:r>
            <a:r>
              <a:rPr lang="ja-JP" altLang="en-US">
                <a:latin typeface="ヒラギノ丸ゴ Pro W4" panose="020F0400000000000000" pitchFamily="34" charset="-128"/>
                <a:ea typeface="ヒラギノ丸ゴ Pro W4" panose="020F0400000000000000" pitchFamily="34" charset="-128"/>
              </a:rPr>
              <a:t>解析</a:t>
            </a:r>
            <a:endParaRPr lang="en-US" altLang="ja-JP">
              <a:latin typeface="ヒラギノ丸ゴ Pro W4" panose="020F0400000000000000" pitchFamily="34" charset="-128"/>
              <a:ea typeface="ヒラギノ丸ゴ Pro W4" panose="020F0400000000000000" pitchFamily="34" charset="-128"/>
            </a:endParaRPr>
          </a:p>
          <a:p>
            <a:r>
              <a:rPr lang="ja-JP" altLang="en-US">
                <a:latin typeface="ヒラギノ丸ゴ Pro W4" panose="020F0400000000000000" pitchFamily="34" charset="-128"/>
                <a:ea typeface="ヒラギノ丸ゴ Pro W4" panose="020F0400000000000000" pitchFamily="34" charset="-128"/>
              </a:rPr>
              <a:t>計算した結果の第１～</a:t>
            </a:r>
            <a:r>
              <a:rPr lang="en-US" altLang="ja-JP">
                <a:latin typeface="ヒラギノ丸ゴ Pro W4" panose="020F0400000000000000" pitchFamily="34" charset="-128"/>
                <a:ea typeface="ヒラギノ丸ゴ Pro W4" panose="020F0400000000000000" pitchFamily="34" charset="-128"/>
              </a:rPr>
              <a:t>3</a:t>
            </a:r>
            <a:r>
              <a:rPr lang="ja-JP" altLang="en-US">
                <a:latin typeface="ヒラギノ丸ゴ Pro W4" panose="020F0400000000000000" pitchFamily="34" charset="-128"/>
                <a:ea typeface="ヒラギノ丸ゴ Pro W4" panose="020F0400000000000000" pitchFamily="34" charset="-128"/>
              </a:rPr>
              <a:t>モードを落雷の場に回帰</a:t>
            </a:r>
          </a:p>
        </p:txBody>
      </p:sp>
      <p:sp>
        <p:nvSpPr>
          <p:cNvPr id="19" name="テキスト ボックス 18">
            <a:extLst>
              <a:ext uri="{FF2B5EF4-FFF2-40B4-BE49-F238E27FC236}">
                <a16:creationId xmlns:a16="http://schemas.microsoft.com/office/drawing/2014/main" id="{C4522309-4189-41BF-81C7-E1DD1064F48F}"/>
              </a:ext>
            </a:extLst>
          </p:cNvPr>
          <p:cNvSpPr txBox="1"/>
          <p:nvPr/>
        </p:nvSpPr>
        <p:spPr>
          <a:xfrm>
            <a:off x="4182901" y="2302811"/>
            <a:ext cx="3519618" cy="707886"/>
          </a:xfrm>
          <a:prstGeom prst="rect">
            <a:avLst/>
          </a:prstGeom>
          <a:noFill/>
        </p:spPr>
        <p:txBody>
          <a:bodyPr wrap="square">
            <a:spAutoFit/>
          </a:bodyPr>
          <a:lstStyle/>
          <a:p>
            <a:r>
              <a:rPr lang="ja-JP" altLang="en-US" sz="2000">
                <a:latin typeface="ヒラギノ丸ゴ Pro W4" panose="020F0400000000000000" pitchFamily="34" charset="-128"/>
                <a:ea typeface="ヒラギノ丸ゴ Pro W4" panose="020F0400000000000000" pitchFamily="34" charset="-128"/>
              </a:rPr>
              <a:t>暖水塊（東海沖）正偏差</a:t>
            </a:r>
            <a:endParaRPr lang="en-US" altLang="ja-JP" sz="2000">
              <a:latin typeface="ヒラギノ丸ゴ Pro W4" panose="020F0400000000000000" pitchFamily="34" charset="-128"/>
              <a:ea typeface="ヒラギノ丸ゴ Pro W4" panose="020F0400000000000000" pitchFamily="34" charset="-128"/>
            </a:endParaRPr>
          </a:p>
          <a:p>
            <a:r>
              <a:rPr lang="ja-JP" altLang="en-US" sz="2000">
                <a:latin typeface="ヒラギノ丸ゴ Pro W4" panose="020F0400000000000000" pitchFamily="34" charset="-128"/>
                <a:ea typeface="ヒラギノ丸ゴ Pro W4" panose="020F0400000000000000" pitchFamily="34" charset="-128"/>
              </a:rPr>
              <a:t>冷水塊（四国沖）負偏差</a:t>
            </a:r>
            <a:endParaRPr lang="en-US" altLang="ja-JP" sz="2000">
              <a:latin typeface="ヒラギノ丸ゴ Pro W4" panose="020F0400000000000000" pitchFamily="34" charset="-128"/>
              <a:ea typeface="ヒラギノ丸ゴ Pro W4" panose="020F0400000000000000" pitchFamily="34" charset="-128"/>
            </a:endParaRPr>
          </a:p>
        </p:txBody>
      </p:sp>
    </p:spTree>
    <p:extLst>
      <p:ext uri="{BB962C8B-B14F-4D97-AF65-F5344CB8AC3E}">
        <p14:creationId xmlns:p14="http://schemas.microsoft.com/office/powerpoint/2010/main" val="24039125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descr="グラフ, ヒストグラム&#10;&#10;自動的に生成された説明">
            <a:extLst>
              <a:ext uri="{FF2B5EF4-FFF2-40B4-BE49-F238E27FC236}">
                <a16:creationId xmlns:a16="http://schemas.microsoft.com/office/drawing/2014/main" id="{E32C6300-BBE6-455F-B190-33EE5D87EF6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917" y="4759777"/>
            <a:ext cx="6336012" cy="2098223"/>
          </a:xfrm>
          <a:prstGeom prst="rect">
            <a:avLst/>
          </a:prstGeom>
        </p:spPr>
      </p:pic>
      <p:sp>
        <p:nvSpPr>
          <p:cNvPr id="17" name="四角形: 角を丸くする 16">
            <a:extLst>
              <a:ext uri="{FF2B5EF4-FFF2-40B4-BE49-F238E27FC236}">
                <a16:creationId xmlns:a16="http://schemas.microsoft.com/office/drawing/2014/main" id="{B34FD83A-A7AB-48EA-A305-F7E08A743884}"/>
              </a:ext>
            </a:extLst>
          </p:cNvPr>
          <p:cNvSpPr/>
          <p:nvPr/>
        </p:nvSpPr>
        <p:spPr>
          <a:xfrm>
            <a:off x="5066716" y="2209244"/>
            <a:ext cx="3903113" cy="1810054"/>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2" name="タイトル 1">
            <a:extLst>
              <a:ext uri="{FF2B5EF4-FFF2-40B4-BE49-F238E27FC236}">
                <a16:creationId xmlns:a16="http://schemas.microsoft.com/office/drawing/2014/main" id="{0B53B106-870E-4AE3-829F-A71260EF6B28}"/>
              </a:ext>
            </a:extLst>
          </p:cNvPr>
          <p:cNvSpPr>
            <a:spLocks noGrp="1"/>
          </p:cNvSpPr>
          <p:nvPr>
            <p:ph type="title"/>
          </p:nvPr>
        </p:nvSpPr>
        <p:spPr>
          <a:xfrm>
            <a:off x="324197" y="-77702"/>
            <a:ext cx="5915025" cy="994172"/>
          </a:xfrm>
        </p:spPr>
        <p:txBody>
          <a:bodyPr>
            <a:normAutofit/>
          </a:bodyPr>
          <a:lstStyle/>
          <a:p>
            <a:r>
              <a:rPr kumimoji="1" lang="ja-JP" altLang="en-US"/>
              <a:t>黒潮大蛇行とは？</a:t>
            </a:r>
          </a:p>
        </p:txBody>
      </p:sp>
      <p:sp>
        <p:nvSpPr>
          <p:cNvPr id="7" name="テキスト ボックス 6">
            <a:extLst>
              <a:ext uri="{FF2B5EF4-FFF2-40B4-BE49-F238E27FC236}">
                <a16:creationId xmlns:a16="http://schemas.microsoft.com/office/drawing/2014/main" id="{088640C3-1BE9-4A28-B979-7EB370EC7276}"/>
              </a:ext>
            </a:extLst>
          </p:cNvPr>
          <p:cNvSpPr txBox="1"/>
          <p:nvPr/>
        </p:nvSpPr>
        <p:spPr>
          <a:xfrm>
            <a:off x="5092844" y="2342731"/>
            <a:ext cx="4059750" cy="1631216"/>
          </a:xfrm>
          <a:prstGeom prst="rect">
            <a:avLst/>
          </a:prstGeom>
          <a:noFill/>
        </p:spPr>
        <p:txBody>
          <a:bodyPr wrap="square">
            <a:spAutoFit/>
          </a:bodyPr>
          <a:lstStyle/>
          <a:p>
            <a:r>
              <a:rPr lang="en-US" altLang="ja-JP" sz="2000" b="0" i="0">
                <a:solidFill>
                  <a:srgbClr val="333333"/>
                </a:solidFill>
                <a:effectLst/>
                <a:latin typeface="ヒラギノ丸ゴ Pro W4" panose="020F0400000000000000" pitchFamily="34" charset="-128"/>
                <a:ea typeface="ヒラギノ丸ゴ Pro W4" panose="020F0400000000000000" pitchFamily="34" charset="-128"/>
              </a:rPr>
              <a:t>1965</a:t>
            </a:r>
            <a:r>
              <a:rPr lang="ja-JP" altLang="en-US" sz="2000" b="0" i="0">
                <a:solidFill>
                  <a:srgbClr val="333333"/>
                </a:solidFill>
                <a:effectLst/>
                <a:latin typeface="ヒラギノ丸ゴ Pro W4" panose="020F0400000000000000" pitchFamily="34" charset="-128"/>
                <a:ea typeface="ヒラギノ丸ゴ Pro W4" panose="020F0400000000000000" pitchFamily="34" charset="-128"/>
              </a:rPr>
              <a:t>年の観測開始以降，</a:t>
            </a:r>
            <a:endParaRPr lang="en-US" altLang="ja-JP" sz="2000" b="0" i="0">
              <a:solidFill>
                <a:srgbClr val="333333"/>
              </a:solidFill>
              <a:effectLst/>
              <a:latin typeface="ヒラギノ丸ゴ Pro W4" panose="020F0400000000000000" pitchFamily="34" charset="-128"/>
              <a:ea typeface="ヒラギノ丸ゴ Pro W4" panose="020F0400000000000000" pitchFamily="34" charset="-128"/>
            </a:endParaRPr>
          </a:p>
          <a:p>
            <a:r>
              <a:rPr lang="en-US" altLang="ja-JP" sz="2000" b="0" i="0">
                <a:solidFill>
                  <a:srgbClr val="333333"/>
                </a:solidFill>
                <a:effectLst/>
                <a:latin typeface="ヒラギノ丸ゴ Pro W4" panose="020F0400000000000000" pitchFamily="34" charset="-128"/>
                <a:ea typeface="ヒラギノ丸ゴ Pro W4" panose="020F0400000000000000" pitchFamily="34" charset="-128"/>
              </a:rPr>
              <a:t>4</a:t>
            </a:r>
            <a:r>
              <a:rPr lang="ja-JP" altLang="en-US" sz="2000" b="0" i="0">
                <a:solidFill>
                  <a:srgbClr val="333333"/>
                </a:solidFill>
                <a:effectLst/>
                <a:latin typeface="ヒラギノ丸ゴ Pro W4" panose="020F0400000000000000" pitchFamily="34" charset="-128"/>
                <a:ea typeface="ヒラギノ丸ゴ Pro W4" panose="020F0400000000000000" pitchFamily="34" charset="-128"/>
              </a:rPr>
              <a:t>年</a:t>
            </a:r>
            <a:r>
              <a:rPr lang="en-US" altLang="ja-JP" sz="2000" b="0" i="0">
                <a:solidFill>
                  <a:srgbClr val="333333"/>
                </a:solidFill>
                <a:effectLst/>
                <a:latin typeface="ヒラギノ丸ゴ Pro W4" panose="020F0400000000000000" pitchFamily="34" charset="-128"/>
                <a:ea typeface="ヒラギノ丸ゴ Pro W4" panose="020F0400000000000000" pitchFamily="34" charset="-128"/>
              </a:rPr>
              <a:t>8</a:t>
            </a:r>
            <a:r>
              <a:rPr lang="ja-JP" altLang="en-US" sz="2000" b="0" i="0">
                <a:solidFill>
                  <a:srgbClr val="333333"/>
                </a:solidFill>
                <a:effectLst/>
                <a:latin typeface="ヒラギノ丸ゴ Pro W4" panose="020F0400000000000000" pitchFamily="34" charset="-128"/>
                <a:ea typeface="ヒラギノ丸ゴ Pro W4" panose="020F0400000000000000" pitchFamily="34" charset="-128"/>
              </a:rPr>
              <a:t>カ月（</a:t>
            </a:r>
            <a:r>
              <a:rPr lang="en-US" altLang="ja-JP" sz="2000" b="0" i="0">
                <a:solidFill>
                  <a:srgbClr val="333333"/>
                </a:solidFill>
                <a:effectLst/>
                <a:latin typeface="ヒラギノ丸ゴ Pro W4" panose="020F0400000000000000" pitchFamily="34" charset="-128"/>
                <a:ea typeface="ヒラギノ丸ゴ Pro W4" panose="020F0400000000000000" pitchFamily="34" charset="-128"/>
              </a:rPr>
              <a:t>75</a:t>
            </a:r>
            <a:r>
              <a:rPr lang="ja-JP" altLang="en-US" sz="2000" b="0" i="0">
                <a:solidFill>
                  <a:srgbClr val="333333"/>
                </a:solidFill>
                <a:effectLst/>
                <a:latin typeface="ヒラギノ丸ゴ Pro W4" panose="020F0400000000000000" pitchFamily="34" charset="-128"/>
                <a:ea typeface="ヒラギノ丸ゴ Pro W4" panose="020F0400000000000000" pitchFamily="34" charset="-128"/>
              </a:rPr>
              <a:t>年</a:t>
            </a:r>
            <a:r>
              <a:rPr lang="en-US" altLang="ja-JP" sz="2000" b="0" i="0">
                <a:solidFill>
                  <a:srgbClr val="333333"/>
                </a:solidFill>
                <a:effectLst/>
                <a:latin typeface="ヒラギノ丸ゴ Pro W4" panose="020F0400000000000000" pitchFamily="34" charset="-128"/>
                <a:ea typeface="ヒラギノ丸ゴ Pro W4" panose="020F0400000000000000" pitchFamily="34" charset="-128"/>
              </a:rPr>
              <a:t>8</a:t>
            </a:r>
            <a:r>
              <a:rPr lang="ja-JP" altLang="en-US" sz="2000" b="0" i="0">
                <a:solidFill>
                  <a:srgbClr val="333333"/>
                </a:solidFill>
                <a:effectLst/>
                <a:latin typeface="ヒラギノ丸ゴ Pro W4" panose="020F0400000000000000" pitchFamily="34" charset="-128"/>
                <a:ea typeface="ヒラギノ丸ゴ Pro W4" panose="020F0400000000000000" pitchFamily="34" charset="-128"/>
              </a:rPr>
              <a:t>月～</a:t>
            </a:r>
            <a:r>
              <a:rPr lang="en-US" altLang="ja-JP" sz="2000" b="0" i="0">
                <a:solidFill>
                  <a:srgbClr val="333333"/>
                </a:solidFill>
                <a:effectLst/>
                <a:latin typeface="ヒラギノ丸ゴ Pro W4" panose="020F0400000000000000" pitchFamily="34" charset="-128"/>
                <a:ea typeface="ヒラギノ丸ゴ Pro W4" panose="020F0400000000000000" pitchFamily="34" charset="-128"/>
              </a:rPr>
              <a:t>80</a:t>
            </a:r>
            <a:r>
              <a:rPr lang="ja-JP" altLang="en-US" sz="2000" b="0" i="0">
                <a:solidFill>
                  <a:srgbClr val="333333"/>
                </a:solidFill>
                <a:effectLst/>
                <a:latin typeface="ヒラギノ丸ゴ Pro W4" panose="020F0400000000000000" pitchFamily="34" charset="-128"/>
                <a:ea typeface="ヒラギノ丸ゴ Pro W4" panose="020F0400000000000000" pitchFamily="34" charset="-128"/>
              </a:rPr>
              <a:t>年</a:t>
            </a:r>
            <a:r>
              <a:rPr lang="en-US" altLang="ja-JP" sz="2000" b="0" i="0">
                <a:solidFill>
                  <a:srgbClr val="333333"/>
                </a:solidFill>
                <a:effectLst/>
                <a:latin typeface="ヒラギノ丸ゴ Pro W4" panose="020F0400000000000000" pitchFamily="34" charset="-128"/>
                <a:ea typeface="ヒラギノ丸ゴ Pro W4" panose="020F0400000000000000" pitchFamily="34" charset="-128"/>
              </a:rPr>
              <a:t>3</a:t>
            </a:r>
            <a:r>
              <a:rPr lang="ja-JP" altLang="en-US" sz="2000" b="0" i="0">
                <a:solidFill>
                  <a:srgbClr val="333333"/>
                </a:solidFill>
                <a:effectLst/>
                <a:latin typeface="ヒラギノ丸ゴ Pro W4" panose="020F0400000000000000" pitchFamily="34" charset="-128"/>
                <a:ea typeface="ヒラギノ丸ゴ Pro W4" panose="020F0400000000000000" pitchFamily="34" charset="-128"/>
              </a:rPr>
              <a:t>月）</a:t>
            </a:r>
            <a:endParaRPr lang="en-US" altLang="ja-JP" sz="2000" b="0" i="0">
              <a:solidFill>
                <a:srgbClr val="333333"/>
              </a:solidFill>
              <a:effectLst/>
              <a:latin typeface="ヒラギノ丸ゴ Pro W4" panose="020F0400000000000000" pitchFamily="34" charset="-128"/>
              <a:ea typeface="ヒラギノ丸ゴ Pro W4" panose="020F0400000000000000" pitchFamily="34" charset="-128"/>
            </a:endParaRPr>
          </a:p>
          <a:p>
            <a:r>
              <a:rPr lang="ja-JP" altLang="en-US" sz="2000" b="0" i="0">
                <a:solidFill>
                  <a:srgbClr val="333333"/>
                </a:solidFill>
                <a:effectLst/>
                <a:latin typeface="ヒラギノ丸ゴ Pro W4" panose="020F0400000000000000" pitchFamily="34" charset="-128"/>
                <a:ea typeface="ヒラギノ丸ゴ Pro W4" panose="020F0400000000000000" pitchFamily="34" charset="-128"/>
              </a:rPr>
              <a:t>に次ぎ</a:t>
            </a:r>
            <a:endParaRPr lang="en-US" altLang="ja-JP" sz="2000" b="0" i="0">
              <a:solidFill>
                <a:srgbClr val="333333"/>
              </a:solidFill>
              <a:effectLst/>
              <a:latin typeface="ヒラギノ丸ゴ Pro W4" panose="020F0400000000000000" pitchFamily="34" charset="-128"/>
              <a:ea typeface="ヒラギノ丸ゴ Pro W4" panose="020F0400000000000000" pitchFamily="34" charset="-128"/>
            </a:endParaRPr>
          </a:p>
          <a:p>
            <a:r>
              <a:rPr lang="ja-JP" altLang="en-US" sz="2000" b="0" i="0">
                <a:solidFill>
                  <a:srgbClr val="333333"/>
                </a:solidFill>
                <a:effectLst/>
                <a:latin typeface="ヒラギノ丸ゴ Pro W4" panose="020F0400000000000000" pitchFamily="34" charset="-128"/>
                <a:ea typeface="ヒラギノ丸ゴ Pro W4" panose="020F0400000000000000" pitchFamily="34" charset="-128"/>
              </a:rPr>
              <a:t>現在，</a:t>
            </a:r>
            <a:r>
              <a:rPr lang="en-US" altLang="ja-JP" sz="2000" b="0" i="0">
                <a:solidFill>
                  <a:srgbClr val="333333"/>
                </a:solidFill>
                <a:effectLst/>
                <a:latin typeface="ヒラギノ丸ゴ Pro W4" panose="020F0400000000000000" pitchFamily="34" charset="-128"/>
                <a:ea typeface="ヒラギノ丸ゴ Pro W4" panose="020F0400000000000000" pitchFamily="34" charset="-128"/>
              </a:rPr>
              <a:t>4</a:t>
            </a:r>
            <a:r>
              <a:rPr lang="ja-JP" altLang="en-US" sz="2000" b="0" i="0">
                <a:solidFill>
                  <a:srgbClr val="333333"/>
                </a:solidFill>
                <a:effectLst/>
                <a:latin typeface="ヒラギノ丸ゴ Pro W4" panose="020F0400000000000000" pitchFamily="34" charset="-128"/>
                <a:ea typeface="ヒラギノ丸ゴ Pro W4" panose="020F0400000000000000" pitchFamily="34" charset="-128"/>
              </a:rPr>
              <a:t>年</a:t>
            </a:r>
            <a:r>
              <a:rPr lang="en-US" altLang="ja-JP" sz="2000" b="0" i="0">
                <a:solidFill>
                  <a:srgbClr val="333333"/>
                </a:solidFill>
                <a:effectLst/>
                <a:latin typeface="ヒラギノ丸ゴ Pro W4" panose="020F0400000000000000" pitchFamily="34" charset="-128"/>
                <a:ea typeface="ヒラギノ丸ゴ Pro W4" panose="020F0400000000000000" pitchFamily="34" charset="-128"/>
              </a:rPr>
              <a:t>6</a:t>
            </a:r>
            <a:r>
              <a:rPr lang="ja-JP" altLang="en-US" sz="2000" b="0" i="0">
                <a:solidFill>
                  <a:srgbClr val="333333"/>
                </a:solidFill>
                <a:effectLst/>
                <a:latin typeface="ヒラギノ丸ゴ Pro W4" panose="020F0400000000000000" pitchFamily="34" charset="-128"/>
                <a:ea typeface="ヒラギノ丸ゴ Pro W4" panose="020F0400000000000000" pitchFamily="34" charset="-128"/>
              </a:rPr>
              <a:t>ヶ月（</a:t>
            </a:r>
            <a:r>
              <a:rPr lang="en-US" altLang="ja-JP" sz="2000" b="0" i="0">
                <a:solidFill>
                  <a:srgbClr val="333333"/>
                </a:solidFill>
                <a:effectLst/>
                <a:latin typeface="ヒラギノ丸ゴ Pro W4" panose="020F0400000000000000" pitchFamily="34" charset="-128"/>
                <a:ea typeface="ヒラギノ丸ゴ Pro W4" panose="020F0400000000000000" pitchFamily="34" charset="-128"/>
              </a:rPr>
              <a:t>17</a:t>
            </a:r>
            <a:r>
              <a:rPr lang="ja-JP" altLang="en-US" sz="2000" b="0" i="0">
                <a:solidFill>
                  <a:srgbClr val="333333"/>
                </a:solidFill>
                <a:effectLst/>
                <a:latin typeface="ヒラギノ丸ゴ Pro W4" panose="020F0400000000000000" pitchFamily="34" charset="-128"/>
                <a:ea typeface="ヒラギノ丸ゴ Pro W4" panose="020F0400000000000000" pitchFamily="34" charset="-128"/>
              </a:rPr>
              <a:t>年</a:t>
            </a:r>
            <a:r>
              <a:rPr lang="en-US" altLang="ja-JP" sz="2000" b="0" i="0">
                <a:solidFill>
                  <a:srgbClr val="333333"/>
                </a:solidFill>
                <a:effectLst/>
                <a:latin typeface="ヒラギノ丸ゴ Pro W4" panose="020F0400000000000000" pitchFamily="34" charset="-128"/>
                <a:ea typeface="ヒラギノ丸ゴ Pro W4" panose="020F0400000000000000" pitchFamily="34" charset="-128"/>
              </a:rPr>
              <a:t>8</a:t>
            </a:r>
            <a:r>
              <a:rPr lang="ja-JP" altLang="en-US" sz="2000" b="0" i="0">
                <a:solidFill>
                  <a:srgbClr val="333333"/>
                </a:solidFill>
                <a:effectLst/>
                <a:latin typeface="ヒラギノ丸ゴ Pro W4" panose="020F0400000000000000" pitchFamily="34" charset="-128"/>
                <a:ea typeface="ヒラギノ丸ゴ Pro W4" panose="020F0400000000000000" pitchFamily="34" charset="-128"/>
              </a:rPr>
              <a:t>月～）</a:t>
            </a:r>
            <a:endParaRPr lang="en-US" altLang="ja-JP" sz="2000" b="0" i="0">
              <a:solidFill>
                <a:srgbClr val="333333"/>
              </a:solidFill>
              <a:effectLst/>
              <a:latin typeface="ヒラギノ丸ゴ Pro W4" panose="020F0400000000000000" pitchFamily="34" charset="-128"/>
              <a:ea typeface="ヒラギノ丸ゴ Pro W4" panose="020F0400000000000000" pitchFamily="34" charset="-128"/>
            </a:endParaRPr>
          </a:p>
          <a:p>
            <a:r>
              <a:rPr lang="ja-JP" altLang="en-US" sz="2000" b="0" i="0">
                <a:solidFill>
                  <a:srgbClr val="333333"/>
                </a:solidFill>
                <a:effectLst/>
                <a:latin typeface="ヒラギノ丸ゴ Pro W4" panose="020F0400000000000000" pitchFamily="34" charset="-128"/>
                <a:ea typeface="ヒラギノ丸ゴ Pro W4" panose="020F0400000000000000" pitchFamily="34" charset="-128"/>
              </a:rPr>
              <a:t>史上</a:t>
            </a:r>
            <a:r>
              <a:rPr lang="en-US" altLang="ja-JP" sz="2000" b="0" i="0">
                <a:solidFill>
                  <a:srgbClr val="333333"/>
                </a:solidFill>
                <a:effectLst/>
                <a:latin typeface="ヒラギノ丸ゴ Pro W4" panose="020F0400000000000000" pitchFamily="34" charset="-128"/>
                <a:ea typeface="ヒラギノ丸ゴ Pro W4" panose="020F0400000000000000" pitchFamily="34" charset="-128"/>
              </a:rPr>
              <a:t>2</a:t>
            </a:r>
            <a:r>
              <a:rPr lang="ja-JP" altLang="en-US" sz="2000" b="0" i="0">
                <a:solidFill>
                  <a:srgbClr val="333333"/>
                </a:solidFill>
                <a:effectLst/>
                <a:latin typeface="ヒラギノ丸ゴ Pro W4" panose="020F0400000000000000" pitchFamily="34" charset="-128"/>
                <a:ea typeface="ヒラギノ丸ゴ Pro W4" panose="020F0400000000000000" pitchFamily="34" charset="-128"/>
              </a:rPr>
              <a:t>番目の長さ</a:t>
            </a:r>
            <a:endParaRPr lang="ja-JP" altLang="en-US" sz="2000">
              <a:latin typeface="ヒラギノ丸ゴ Pro W4" panose="020F0400000000000000" pitchFamily="34" charset="-128"/>
              <a:ea typeface="ヒラギノ丸ゴ Pro W4" panose="020F0400000000000000" pitchFamily="34" charset="-128"/>
            </a:endParaRPr>
          </a:p>
        </p:txBody>
      </p:sp>
      <p:sp>
        <p:nvSpPr>
          <p:cNvPr id="9" name="テキスト ボックス 8">
            <a:extLst>
              <a:ext uri="{FF2B5EF4-FFF2-40B4-BE49-F238E27FC236}">
                <a16:creationId xmlns:a16="http://schemas.microsoft.com/office/drawing/2014/main" id="{B38F5731-6B23-42D7-984E-743F060AA5E3}"/>
              </a:ext>
            </a:extLst>
          </p:cNvPr>
          <p:cNvSpPr txBox="1"/>
          <p:nvPr/>
        </p:nvSpPr>
        <p:spPr>
          <a:xfrm>
            <a:off x="158579" y="817113"/>
            <a:ext cx="5812156" cy="400110"/>
          </a:xfrm>
          <a:prstGeom prst="rect">
            <a:avLst/>
          </a:prstGeom>
          <a:noFill/>
        </p:spPr>
        <p:txBody>
          <a:bodyPr wrap="square">
            <a:spAutoFit/>
          </a:bodyPr>
          <a:lstStyle/>
          <a:p>
            <a:r>
              <a:rPr lang="ja-JP" altLang="en-US" sz="2000" b="1">
                <a:solidFill>
                  <a:srgbClr val="333333"/>
                </a:solidFill>
                <a:latin typeface="ヒラギノ丸ゴ Pro W4" panose="020F0400000000000000" pitchFamily="34" charset="-128"/>
                <a:ea typeface="ヒラギノ丸ゴ Pro W4" panose="020F0400000000000000" pitchFamily="34" charset="-128"/>
              </a:rPr>
              <a:t>黒潮大蛇行が起こったときの海面水温</a:t>
            </a:r>
            <a:endParaRPr lang="en-US" altLang="ja-JP" sz="2000" b="1">
              <a:solidFill>
                <a:srgbClr val="333333"/>
              </a:solidFill>
              <a:latin typeface="ヒラギノ丸ゴ Pro W4" panose="020F0400000000000000" pitchFamily="34" charset="-128"/>
              <a:ea typeface="ヒラギノ丸ゴ Pro W4" panose="020F0400000000000000" pitchFamily="34" charset="-128"/>
            </a:endParaRPr>
          </a:p>
        </p:txBody>
      </p:sp>
      <p:pic>
        <p:nvPicPr>
          <p:cNvPr id="10" name="コンテンツ プレースホルダー 9" descr="ダイアグラム&#10;&#10;自動的に生成された説明">
            <a:extLst>
              <a:ext uri="{FF2B5EF4-FFF2-40B4-BE49-F238E27FC236}">
                <a16:creationId xmlns:a16="http://schemas.microsoft.com/office/drawing/2014/main" id="{3130E1A3-40B0-44B9-9C9A-4B01CCCD1F8F}"/>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5803" t="5689" b="8794"/>
          <a:stretch/>
        </p:blipFill>
        <p:spPr>
          <a:xfrm>
            <a:off x="69669" y="1133013"/>
            <a:ext cx="5058124" cy="3534781"/>
          </a:xfrm>
        </p:spPr>
      </p:pic>
      <p:sp>
        <p:nvSpPr>
          <p:cNvPr id="15" name="テキスト ボックス 14">
            <a:extLst>
              <a:ext uri="{FF2B5EF4-FFF2-40B4-BE49-F238E27FC236}">
                <a16:creationId xmlns:a16="http://schemas.microsoft.com/office/drawing/2014/main" id="{2FB643B4-F7FE-4BA0-BB48-77E0F070433F}"/>
              </a:ext>
            </a:extLst>
          </p:cNvPr>
          <p:cNvSpPr txBox="1"/>
          <p:nvPr/>
        </p:nvSpPr>
        <p:spPr>
          <a:xfrm>
            <a:off x="5054779" y="984964"/>
            <a:ext cx="4054386" cy="830997"/>
          </a:xfrm>
          <a:prstGeom prst="rect">
            <a:avLst/>
          </a:prstGeom>
          <a:noFill/>
        </p:spPr>
        <p:txBody>
          <a:bodyPr wrap="square">
            <a:spAutoFit/>
          </a:bodyPr>
          <a:lstStyle/>
          <a:p>
            <a:r>
              <a:rPr lang="ja-JP" altLang="en-US" sz="1600" i="0">
                <a:solidFill>
                  <a:srgbClr val="333333"/>
                </a:solidFill>
                <a:effectLst/>
                <a:latin typeface="ヒラギノ丸ゴ Pro W4" panose="020F0400000000000000" pitchFamily="34" charset="-128"/>
                <a:ea typeface="ヒラギノ丸ゴ Pro W4" panose="020F0400000000000000" pitchFamily="34" charset="-128"/>
              </a:rPr>
              <a:t>色：海面水温の差（大蛇行期間ー気候値）矢印：平均海面流（流速</a:t>
            </a:r>
            <a:r>
              <a:rPr lang="en-US" altLang="ja-JP" sz="1600" i="0">
                <a:solidFill>
                  <a:srgbClr val="333333"/>
                </a:solidFill>
                <a:effectLst/>
                <a:latin typeface="ヒラギノ丸ゴ Pro W4" panose="020F0400000000000000" pitchFamily="34" charset="-128"/>
                <a:ea typeface="ヒラギノ丸ゴ Pro W4" panose="020F0400000000000000" pitchFamily="34" charset="-128"/>
              </a:rPr>
              <a:t>0.1</a:t>
            </a:r>
            <a:r>
              <a:rPr lang="en-US" altLang="ja-JP" sz="1600">
                <a:solidFill>
                  <a:srgbClr val="333333"/>
                </a:solidFill>
                <a:latin typeface="ヒラギノ丸ゴ Pro W4" panose="020F0400000000000000" pitchFamily="34" charset="-128"/>
                <a:ea typeface="ヒラギノ丸ゴ Pro W4" panose="020F0400000000000000" pitchFamily="34" charset="-128"/>
              </a:rPr>
              <a:t>m/s</a:t>
            </a:r>
            <a:r>
              <a:rPr lang="ja-JP" altLang="en-US" sz="1600">
                <a:solidFill>
                  <a:srgbClr val="333333"/>
                </a:solidFill>
                <a:latin typeface="ヒラギノ丸ゴ Pro W4" panose="020F0400000000000000" pitchFamily="34" charset="-128"/>
                <a:ea typeface="ヒラギノ丸ゴ Pro W4" panose="020F0400000000000000" pitchFamily="34" charset="-128"/>
              </a:rPr>
              <a:t>以上）</a:t>
            </a:r>
            <a:r>
              <a:rPr lang="ja-JP" altLang="en-US" sz="1400" i="0">
                <a:solidFill>
                  <a:srgbClr val="333333"/>
                </a:solidFill>
                <a:effectLst/>
                <a:latin typeface="ヒラギノ丸ゴ Pro W4" panose="020F0400000000000000" pitchFamily="34" charset="-128"/>
                <a:ea typeface="ヒラギノ丸ゴ Pro W4" panose="020F0400000000000000" pitchFamily="34" charset="-128"/>
              </a:rPr>
              <a:t>（引用：</a:t>
            </a:r>
            <a:r>
              <a:rPr lang="en-US" altLang="ja-JP" sz="1400" i="0">
                <a:solidFill>
                  <a:srgbClr val="333333"/>
                </a:solidFill>
                <a:effectLst/>
                <a:latin typeface="ヒラギノ丸ゴ Pro W4" panose="020F0400000000000000" pitchFamily="34" charset="-128"/>
                <a:ea typeface="ヒラギノ丸ゴ Pro W4" panose="020F0400000000000000" pitchFamily="34" charset="-128"/>
              </a:rPr>
              <a:t>JAMSTEC</a:t>
            </a:r>
            <a:r>
              <a:rPr lang="ja-JP" altLang="en-US" sz="1400">
                <a:solidFill>
                  <a:srgbClr val="333333"/>
                </a:solidFill>
                <a:latin typeface="ヒラギノ丸ゴ Pro W4" panose="020F0400000000000000" pitchFamily="34" charset="-128"/>
                <a:ea typeface="ヒラギノ丸ゴ Pro W4" panose="020F0400000000000000" pitchFamily="34" charset="-128"/>
              </a:rPr>
              <a:t> </a:t>
            </a:r>
            <a:r>
              <a:rPr lang="en-US" altLang="ja-JP" sz="1400" i="0">
                <a:solidFill>
                  <a:srgbClr val="333333"/>
                </a:solidFill>
                <a:effectLst/>
                <a:latin typeface="ヒラギノ丸ゴ Pro W4" panose="020F0400000000000000" pitchFamily="34" charset="-128"/>
                <a:ea typeface="ヒラギノ丸ゴ Pro W4" panose="020F0400000000000000" pitchFamily="34" charset="-128"/>
              </a:rPr>
              <a:t>HP</a:t>
            </a:r>
            <a:r>
              <a:rPr lang="ja-JP" altLang="en-US" sz="1400" i="0">
                <a:solidFill>
                  <a:srgbClr val="333333"/>
                </a:solidFill>
                <a:effectLst/>
                <a:latin typeface="ヒラギノ丸ゴ Pro W4" panose="020F0400000000000000" pitchFamily="34" charset="-128"/>
                <a:ea typeface="ヒラギノ丸ゴ Pro W4" panose="020F0400000000000000" pitchFamily="34" charset="-128"/>
              </a:rPr>
              <a:t>）</a:t>
            </a:r>
            <a:endParaRPr lang="en-US" altLang="ja-JP" sz="1400" i="0">
              <a:solidFill>
                <a:srgbClr val="333333"/>
              </a:solidFill>
              <a:effectLst/>
              <a:latin typeface="ヒラギノ丸ゴ Pro W4" panose="020F0400000000000000" pitchFamily="34" charset="-128"/>
              <a:ea typeface="ヒラギノ丸ゴ Pro W4" panose="020F0400000000000000" pitchFamily="34" charset="-128"/>
            </a:endParaRPr>
          </a:p>
        </p:txBody>
      </p:sp>
      <p:sp>
        <p:nvSpPr>
          <p:cNvPr id="14" name="テキスト ボックス 13">
            <a:extLst>
              <a:ext uri="{FF2B5EF4-FFF2-40B4-BE49-F238E27FC236}">
                <a16:creationId xmlns:a16="http://schemas.microsoft.com/office/drawing/2014/main" id="{804F2317-3CDD-4C28-BF37-11787963100A}"/>
              </a:ext>
            </a:extLst>
          </p:cNvPr>
          <p:cNvSpPr txBox="1"/>
          <p:nvPr/>
        </p:nvSpPr>
        <p:spPr>
          <a:xfrm>
            <a:off x="8237738" y="128347"/>
            <a:ext cx="975932" cy="461665"/>
          </a:xfrm>
          <a:prstGeom prst="rect">
            <a:avLst/>
          </a:prstGeom>
          <a:noFill/>
        </p:spPr>
        <p:txBody>
          <a:bodyPr wrap="square">
            <a:spAutoFit/>
          </a:bodyPr>
          <a:lstStyle/>
          <a:p>
            <a:r>
              <a:rPr kumimoji="1" lang="en-US" altLang="ja-JP" sz="2400">
                <a:latin typeface="ヒラギノ丸ゴ Pro W4" panose="020F0400000000000000" pitchFamily="34" charset="-128"/>
                <a:ea typeface="ヒラギノ丸ゴ Pro W4" panose="020F0400000000000000" pitchFamily="34" charset="-128"/>
              </a:rPr>
              <a:t>2/15</a:t>
            </a:r>
            <a:endParaRPr kumimoji="1" lang="ja-JP" altLang="en-US" sz="2400">
              <a:latin typeface="ヒラギノ丸ゴ Pro W4" panose="020F0400000000000000" pitchFamily="34" charset="-128"/>
              <a:ea typeface="ヒラギノ丸ゴ Pro W4" panose="020F0400000000000000" pitchFamily="34" charset="-128"/>
            </a:endParaRPr>
          </a:p>
        </p:txBody>
      </p:sp>
      <p:pic>
        <p:nvPicPr>
          <p:cNvPr id="19" name="コンテンツ プレースホルダー 9" descr="ダイアグラム&#10;&#10;自動的に生成された説明">
            <a:extLst>
              <a:ext uri="{FF2B5EF4-FFF2-40B4-BE49-F238E27FC236}">
                <a16:creationId xmlns:a16="http://schemas.microsoft.com/office/drawing/2014/main" id="{509410AD-F495-4045-9AC8-8F4A26319CC1}"/>
              </a:ext>
            </a:extLst>
          </p:cNvPr>
          <p:cNvPicPr>
            <a:picLocks noChangeAspect="1"/>
          </p:cNvPicPr>
          <p:nvPr/>
        </p:nvPicPr>
        <p:blipFill rotWithShape="1">
          <a:blip r:embed="rId3">
            <a:extLst>
              <a:ext uri="{28A0092B-C50C-407E-A947-70E740481C1C}">
                <a14:useLocalDpi xmlns:a14="http://schemas.microsoft.com/office/drawing/2010/main" val="0"/>
              </a:ext>
            </a:extLst>
          </a:blip>
          <a:srcRect l="62484" t="92556" r="23540" b="1315"/>
          <a:stretch/>
        </p:blipFill>
        <p:spPr>
          <a:xfrm>
            <a:off x="4586189" y="4236200"/>
            <a:ext cx="750495" cy="253360"/>
          </a:xfrm>
          <a:prstGeom prst="rect">
            <a:avLst/>
          </a:prstGeom>
        </p:spPr>
      </p:pic>
      <p:sp>
        <p:nvSpPr>
          <p:cNvPr id="20" name="テキスト ボックス 19">
            <a:extLst>
              <a:ext uri="{FF2B5EF4-FFF2-40B4-BE49-F238E27FC236}">
                <a16:creationId xmlns:a16="http://schemas.microsoft.com/office/drawing/2014/main" id="{1BCA41E7-0EF5-4430-B12D-CD4464227612}"/>
              </a:ext>
            </a:extLst>
          </p:cNvPr>
          <p:cNvSpPr txBox="1"/>
          <p:nvPr/>
        </p:nvSpPr>
        <p:spPr>
          <a:xfrm>
            <a:off x="6164770" y="4858619"/>
            <a:ext cx="3118568" cy="2492990"/>
          </a:xfrm>
          <a:prstGeom prst="rect">
            <a:avLst/>
          </a:prstGeom>
          <a:noFill/>
        </p:spPr>
        <p:txBody>
          <a:bodyPr wrap="square">
            <a:spAutoFit/>
          </a:bodyPr>
          <a:lstStyle/>
          <a:p>
            <a:r>
              <a:rPr lang="ja-JP" altLang="en-US" b="1" i="0">
                <a:solidFill>
                  <a:srgbClr val="333333"/>
                </a:solidFill>
                <a:effectLst/>
                <a:latin typeface="ヒラギノ丸ゴ Pro W4" panose="020F0400000000000000" pitchFamily="34" charset="-128"/>
                <a:ea typeface="ヒラギノ丸ゴ Pro W4" panose="020F0400000000000000" pitchFamily="34" charset="-128"/>
              </a:rPr>
              <a:t>東海沖における黒潮流路の</a:t>
            </a:r>
            <a:endParaRPr lang="en-US" altLang="ja-JP" b="1" i="0">
              <a:solidFill>
                <a:srgbClr val="333333"/>
              </a:solidFill>
              <a:effectLst/>
              <a:latin typeface="ヒラギノ丸ゴ Pro W4" panose="020F0400000000000000" pitchFamily="34" charset="-128"/>
              <a:ea typeface="ヒラギノ丸ゴ Pro W4" panose="020F0400000000000000" pitchFamily="34" charset="-128"/>
            </a:endParaRPr>
          </a:p>
          <a:p>
            <a:r>
              <a:rPr lang="ja-JP" altLang="en-US" b="1" i="0">
                <a:solidFill>
                  <a:srgbClr val="333333"/>
                </a:solidFill>
                <a:effectLst/>
                <a:latin typeface="ヒラギノ丸ゴ Pro W4" panose="020F0400000000000000" pitchFamily="34" charset="-128"/>
                <a:ea typeface="ヒラギノ丸ゴ Pro W4" panose="020F0400000000000000" pitchFamily="34" charset="-128"/>
              </a:rPr>
              <a:t>最南緯度の経年変動</a:t>
            </a:r>
            <a:endParaRPr lang="en-US" altLang="ja-JP" b="1" i="0">
              <a:solidFill>
                <a:srgbClr val="333333"/>
              </a:solidFill>
              <a:effectLst/>
              <a:latin typeface="ヒラギノ丸ゴ Pro W4" panose="020F0400000000000000" pitchFamily="34" charset="-128"/>
              <a:ea typeface="ヒラギノ丸ゴ Pro W4" panose="020F0400000000000000" pitchFamily="34" charset="-128"/>
            </a:endParaRPr>
          </a:p>
          <a:p>
            <a:r>
              <a:rPr lang="ja-JP" altLang="en-US" sz="1600" i="0">
                <a:solidFill>
                  <a:srgbClr val="333333"/>
                </a:solidFill>
                <a:effectLst/>
                <a:latin typeface="ヒラギノ丸ゴ Pro W4" panose="020F0400000000000000" pitchFamily="34" charset="-128"/>
                <a:ea typeface="ヒラギノ丸ゴ Pro W4" panose="020F0400000000000000" pitchFamily="34" charset="-128"/>
              </a:rPr>
              <a:t>（</a:t>
            </a:r>
            <a:r>
              <a:rPr lang="en-US" altLang="ja-JP" sz="1600" i="0">
                <a:solidFill>
                  <a:srgbClr val="333333"/>
                </a:solidFill>
                <a:effectLst/>
                <a:latin typeface="ヒラギノ丸ゴ Pro W4" panose="020F0400000000000000" pitchFamily="34" charset="-128"/>
                <a:ea typeface="ヒラギノ丸ゴ Pro W4" panose="020F0400000000000000" pitchFamily="34" charset="-128"/>
              </a:rPr>
              <a:t>1961</a:t>
            </a:r>
            <a:r>
              <a:rPr lang="ja-JP" altLang="en-US" sz="1600" i="0">
                <a:solidFill>
                  <a:srgbClr val="333333"/>
                </a:solidFill>
                <a:effectLst/>
                <a:latin typeface="ヒラギノ丸ゴ Pro W4" panose="020F0400000000000000" pitchFamily="34" charset="-128"/>
                <a:ea typeface="ヒラギノ丸ゴ Pro W4" panose="020F0400000000000000" pitchFamily="34" charset="-128"/>
              </a:rPr>
              <a:t>年</a:t>
            </a:r>
            <a:r>
              <a:rPr lang="en-US" altLang="ja-JP" sz="1600" i="0">
                <a:solidFill>
                  <a:srgbClr val="333333"/>
                </a:solidFill>
                <a:effectLst/>
                <a:latin typeface="ヒラギノ丸ゴ Pro W4" panose="020F0400000000000000" pitchFamily="34" charset="-128"/>
                <a:ea typeface="ヒラギノ丸ゴ Pro W4" panose="020F0400000000000000" pitchFamily="34" charset="-128"/>
              </a:rPr>
              <a:t>1</a:t>
            </a:r>
            <a:r>
              <a:rPr lang="ja-JP" altLang="en-US" sz="1600" i="0">
                <a:solidFill>
                  <a:srgbClr val="333333"/>
                </a:solidFill>
                <a:effectLst/>
                <a:latin typeface="ヒラギノ丸ゴ Pro W4" panose="020F0400000000000000" pitchFamily="34" charset="-128"/>
                <a:ea typeface="ヒラギノ丸ゴ Pro W4" panose="020F0400000000000000" pitchFamily="34" charset="-128"/>
              </a:rPr>
              <a:t>月～</a:t>
            </a:r>
            <a:r>
              <a:rPr lang="en-US" altLang="ja-JP" sz="1600" i="0">
                <a:solidFill>
                  <a:srgbClr val="333333"/>
                </a:solidFill>
                <a:effectLst/>
                <a:latin typeface="ヒラギノ丸ゴ Pro W4" panose="020F0400000000000000" pitchFamily="34" charset="-128"/>
                <a:ea typeface="ヒラギノ丸ゴ Pro W4" panose="020F0400000000000000" pitchFamily="34" charset="-128"/>
              </a:rPr>
              <a:t>2020</a:t>
            </a:r>
            <a:r>
              <a:rPr lang="ja-JP" altLang="en-US" sz="1600" i="0">
                <a:solidFill>
                  <a:srgbClr val="333333"/>
                </a:solidFill>
                <a:effectLst/>
                <a:latin typeface="ヒラギノ丸ゴ Pro W4" panose="020F0400000000000000" pitchFamily="34" charset="-128"/>
                <a:ea typeface="ヒラギノ丸ゴ Pro W4" panose="020F0400000000000000" pitchFamily="34" charset="-128"/>
              </a:rPr>
              <a:t>年</a:t>
            </a:r>
            <a:r>
              <a:rPr lang="en-US" altLang="ja-JP" sz="1600" i="0">
                <a:solidFill>
                  <a:srgbClr val="333333"/>
                </a:solidFill>
                <a:effectLst/>
                <a:latin typeface="ヒラギノ丸ゴ Pro W4" panose="020F0400000000000000" pitchFamily="34" charset="-128"/>
                <a:ea typeface="ヒラギノ丸ゴ Pro W4" panose="020F0400000000000000" pitchFamily="34" charset="-128"/>
              </a:rPr>
              <a:t>12</a:t>
            </a:r>
            <a:r>
              <a:rPr lang="ja-JP" altLang="en-US" sz="1600" i="0">
                <a:solidFill>
                  <a:srgbClr val="333333"/>
                </a:solidFill>
                <a:effectLst/>
                <a:latin typeface="ヒラギノ丸ゴ Pro W4" panose="020F0400000000000000" pitchFamily="34" charset="-128"/>
                <a:ea typeface="ヒラギノ丸ゴ Pro W4" panose="020F0400000000000000" pitchFamily="34" charset="-128"/>
              </a:rPr>
              <a:t>月</a:t>
            </a:r>
            <a:r>
              <a:rPr lang="en-US" altLang="ja-JP" sz="1600" i="0">
                <a:solidFill>
                  <a:srgbClr val="333333"/>
                </a:solidFill>
                <a:effectLst/>
                <a:latin typeface="ヒラギノ丸ゴ Pro W4" panose="020F0400000000000000" pitchFamily="34" charset="-128"/>
                <a:ea typeface="ヒラギノ丸ゴ Pro W4" panose="020F0400000000000000" pitchFamily="34" charset="-128"/>
              </a:rPr>
              <a:t>)</a:t>
            </a:r>
          </a:p>
          <a:p>
            <a:pPr>
              <a:lnSpc>
                <a:spcPts val="1200"/>
              </a:lnSpc>
            </a:pPr>
            <a:endParaRPr lang="en-US" altLang="ja-JP" sz="1600" i="0">
              <a:solidFill>
                <a:srgbClr val="333333"/>
              </a:solidFill>
              <a:effectLst/>
              <a:latin typeface="ヒラギノ丸ゴ Pro W4" panose="020F0400000000000000" pitchFamily="34" charset="-128"/>
              <a:ea typeface="ヒラギノ丸ゴ Pro W4" panose="020F0400000000000000" pitchFamily="34" charset="-128"/>
            </a:endParaRPr>
          </a:p>
          <a:p>
            <a:r>
              <a:rPr lang="ja-JP" altLang="en-US" sz="1600" b="0" i="0">
                <a:solidFill>
                  <a:srgbClr val="333333"/>
                </a:solidFill>
                <a:effectLst/>
                <a:latin typeface="ヒラギノ丸ゴ Pro W4" panose="020F0400000000000000" pitchFamily="34" charset="-128"/>
                <a:ea typeface="ヒラギノ丸ゴ Pro W4" panose="020F0400000000000000" pitchFamily="34" charset="-128"/>
              </a:rPr>
              <a:t>細線：月ごとの値</a:t>
            </a:r>
            <a:endParaRPr lang="en-US" altLang="ja-JP" sz="1600" b="0" i="0">
              <a:solidFill>
                <a:srgbClr val="333333"/>
              </a:solidFill>
              <a:effectLst/>
              <a:latin typeface="ヒラギノ丸ゴ Pro W4" panose="020F0400000000000000" pitchFamily="34" charset="-128"/>
              <a:ea typeface="ヒラギノ丸ゴ Pro W4" panose="020F0400000000000000" pitchFamily="34" charset="-128"/>
            </a:endParaRPr>
          </a:p>
          <a:p>
            <a:r>
              <a:rPr lang="ja-JP" altLang="en-US" sz="1600" b="0" i="0">
                <a:solidFill>
                  <a:srgbClr val="333333"/>
                </a:solidFill>
                <a:effectLst/>
                <a:latin typeface="ヒラギノ丸ゴ Pro W4" panose="020F0400000000000000" pitchFamily="34" charset="-128"/>
                <a:ea typeface="ヒラギノ丸ゴ Pro W4" panose="020F0400000000000000" pitchFamily="34" charset="-128"/>
              </a:rPr>
              <a:t>太線：</a:t>
            </a:r>
            <a:r>
              <a:rPr lang="en-US" altLang="ja-JP" sz="1600" b="0" i="0">
                <a:solidFill>
                  <a:srgbClr val="333333"/>
                </a:solidFill>
                <a:effectLst/>
                <a:latin typeface="ヒラギノ丸ゴ Pro W4" panose="020F0400000000000000" pitchFamily="34" charset="-128"/>
                <a:ea typeface="ヒラギノ丸ゴ Pro W4" panose="020F0400000000000000" pitchFamily="34" charset="-128"/>
              </a:rPr>
              <a:t>13</a:t>
            </a:r>
            <a:r>
              <a:rPr lang="ja-JP" altLang="en-US" sz="1600" b="0" i="0">
                <a:solidFill>
                  <a:srgbClr val="333333"/>
                </a:solidFill>
                <a:effectLst/>
                <a:latin typeface="ヒラギノ丸ゴ Pro W4" panose="020F0400000000000000" pitchFamily="34" charset="-128"/>
                <a:ea typeface="ヒラギノ丸ゴ Pro W4" panose="020F0400000000000000" pitchFamily="34" charset="-128"/>
              </a:rPr>
              <a:t>か月移動平均値</a:t>
            </a:r>
            <a:endParaRPr lang="en-US" altLang="ja-JP" sz="1600" b="0" i="0">
              <a:solidFill>
                <a:srgbClr val="333333"/>
              </a:solidFill>
              <a:effectLst/>
              <a:latin typeface="ヒラギノ丸ゴ Pro W4" panose="020F0400000000000000" pitchFamily="34" charset="-128"/>
              <a:ea typeface="ヒラギノ丸ゴ Pro W4" panose="020F0400000000000000" pitchFamily="34" charset="-128"/>
            </a:endParaRPr>
          </a:p>
          <a:p>
            <a:r>
              <a:rPr lang="ja-JP" altLang="en-US" sz="1600" b="0" i="0">
                <a:solidFill>
                  <a:srgbClr val="333333"/>
                </a:solidFill>
                <a:effectLst/>
                <a:latin typeface="ヒラギノ丸ゴ Pro W4" panose="020F0400000000000000" pitchFamily="34" charset="-128"/>
                <a:ea typeface="ヒラギノ丸ゴ Pro W4" panose="020F0400000000000000" pitchFamily="34" charset="-128"/>
              </a:rPr>
              <a:t>オレンジ色：黒潮大蛇行の期間</a:t>
            </a:r>
            <a:endParaRPr lang="en-US" altLang="ja-JP" sz="1600" b="0" i="0">
              <a:solidFill>
                <a:srgbClr val="333333"/>
              </a:solidFill>
              <a:effectLst/>
              <a:latin typeface="ヒラギノ丸ゴ Pro W4" panose="020F0400000000000000" pitchFamily="34" charset="-128"/>
              <a:ea typeface="ヒラギノ丸ゴ Pro W4" panose="020F0400000000000000" pitchFamily="34" charset="-128"/>
            </a:endParaRPr>
          </a:p>
          <a:p>
            <a:r>
              <a:rPr lang="en-US" altLang="ja-JP" sz="1400">
                <a:solidFill>
                  <a:srgbClr val="333333"/>
                </a:solidFill>
                <a:latin typeface="ヒラギノ丸ゴ Pro W4" panose="020F0400000000000000" pitchFamily="34" charset="-128"/>
                <a:ea typeface="ヒラギノ丸ゴ Pro W4" panose="020F0400000000000000" pitchFamily="34" charset="-128"/>
              </a:rPr>
              <a:t>(</a:t>
            </a:r>
            <a:r>
              <a:rPr lang="ja-JP" altLang="en-US" sz="1400">
                <a:solidFill>
                  <a:srgbClr val="333333"/>
                </a:solidFill>
                <a:latin typeface="ヒラギノ丸ゴ Pro W4" panose="020F0400000000000000" pitchFamily="34" charset="-128"/>
                <a:ea typeface="ヒラギノ丸ゴ Pro W4" panose="020F0400000000000000" pitchFamily="34" charset="-128"/>
              </a:rPr>
              <a:t>引用：気象庁</a:t>
            </a:r>
            <a:r>
              <a:rPr lang="en-US" altLang="ja-JP" sz="1400">
                <a:solidFill>
                  <a:srgbClr val="333333"/>
                </a:solidFill>
                <a:latin typeface="ヒラギノ丸ゴ Pro W4" panose="020F0400000000000000" pitchFamily="34" charset="-128"/>
                <a:ea typeface="ヒラギノ丸ゴ Pro W4" panose="020F0400000000000000" pitchFamily="34" charset="-128"/>
              </a:rPr>
              <a:t>HP)</a:t>
            </a:r>
          </a:p>
          <a:p>
            <a:endParaRPr lang="en-US" altLang="ja-JP" sz="1600" i="0">
              <a:solidFill>
                <a:srgbClr val="333333"/>
              </a:solidFill>
              <a:effectLst/>
              <a:latin typeface="ヒラギノ丸ゴ Pro W4" panose="020F0400000000000000" pitchFamily="34" charset="-128"/>
              <a:ea typeface="ヒラギノ丸ゴ Pro W4" panose="020F0400000000000000" pitchFamily="34" charset="-128"/>
            </a:endParaRPr>
          </a:p>
          <a:p>
            <a:endParaRPr lang="en-US" altLang="ja-JP" sz="1600" i="0">
              <a:solidFill>
                <a:srgbClr val="333333"/>
              </a:solidFill>
              <a:effectLst/>
              <a:latin typeface="ヒラギノ丸ゴ Pro W4" panose="020F0400000000000000" pitchFamily="34" charset="-128"/>
              <a:ea typeface="ヒラギノ丸ゴ Pro W4" panose="020F0400000000000000" pitchFamily="34" charset="-128"/>
            </a:endParaRPr>
          </a:p>
        </p:txBody>
      </p:sp>
      <p:sp>
        <p:nvSpPr>
          <p:cNvPr id="6" name="楕円 5">
            <a:extLst>
              <a:ext uri="{FF2B5EF4-FFF2-40B4-BE49-F238E27FC236}">
                <a16:creationId xmlns:a16="http://schemas.microsoft.com/office/drawing/2014/main" id="{1C737473-04CC-424F-8373-A2790670AA16}"/>
              </a:ext>
            </a:extLst>
          </p:cNvPr>
          <p:cNvSpPr/>
          <p:nvPr/>
        </p:nvSpPr>
        <p:spPr>
          <a:xfrm>
            <a:off x="1632855" y="2666620"/>
            <a:ext cx="1236617" cy="61347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楕円 20">
            <a:extLst>
              <a:ext uri="{FF2B5EF4-FFF2-40B4-BE49-F238E27FC236}">
                <a16:creationId xmlns:a16="http://schemas.microsoft.com/office/drawing/2014/main" id="{9CCED757-186B-4322-9C0D-7DDC0CC67F85}"/>
              </a:ext>
            </a:extLst>
          </p:cNvPr>
          <p:cNvSpPr/>
          <p:nvPr/>
        </p:nvSpPr>
        <p:spPr>
          <a:xfrm>
            <a:off x="2251163" y="2251613"/>
            <a:ext cx="1236617" cy="613471"/>
          </a:xfrm>
          <a:prstGeom prst="ellipse">
            <a:avLst/>
          </a:prstGeom>
          <a:solidFill>
            <a:srgbClr val="D657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テキスト ボックス 21">
            <a:extLst>
              <a:ext uri="{FF2B5EF4-FFF2-40B4-BE49-F238E27FC236}">
                <a16:creationId xmlns:a16="http://schemas.microsoft.com/office/drawing/2014/main" id="{63F88BA2-B1B4-481D-B5BE-B6472C0822D7}"/>
              </a:ext>
            </a:extLst>
          </p:cNvPr>
          <p:cNvSpPr txBox="1"/>
          <p:nvPr/>
        </p:nvSpPr>
        <p:spPr>
          <a:xfrm>
            <a:off x="1780660" y="2789007"/>
            <a:ext cx="1062931" cy="369332"/>
          </a:xfrm>
          <a:prstGeom prst="rect">
            <a:avLst/>
          </a:prstGeom>
          <a:noFill/>
        </p:spPr>
        <p:txBody>
          <a:bodyPr wrap="square" rtlCol="0">
            <a:spAutoFit/>
          </a:bodyPr>
          <a:lstStyle/>
          <a:p>
            <a:pPr defTabSz="685800">
              <a:lnSpc>
                <a:spcPct val="90000"/>
              </a:lnSpc>
              <a:spcBef>
                <a:spcPts val="750"/>
              </a:spcBef>
              <a:defRPr/>
            </a:pPr>
            <a:r>
              <a:rPr lang="ja-JP" altLang="en-US" sz="2000">
                <a:solidFill>
                  <a:schemeClr val="bg1"/>
                </a:solidFill>
                <a:latin typeface="ヒラギノ丸ゴ Pro W4" panose="020F0400000000000000" pitchFamily="34" charset="-128"/>
                <a:ea typeface="ヒラギノ丸ゴ Pro W4" panose="020F0400000000000000" pitchFamily="34" charset="-128"/>
              </a:rPr>
              <a:t>冷水塊　</a:t>
            </a:r>
            <a:endParaRPr lang="en-US" altLang="ja-JP" sz="2000">
              <a:solidFill>
                <a:schemeClr val="bg1"/>
              </a:solidFill>
              <a:latin typeface="ヒラギノ丸ゴ Pro W4" panose="020F0400000000000000" pitchFamily="34" charset="-128"/>
              <a:ea typeface="ヒラギノ丸ゴ Pro W4" panose="020F0400000000000000" pitchFamily="34" charset="-128"/>
            </a:endParaRPr>
          </a:p>
        </p:txBody>
      </p:sp>
      <p:sp>
        <p:nvSpPr>
          <p:cNvPr id="23" name="テキスト ボックス 22">
            <a:extLst>
              <a:ext uri="{FF2B5EF4-FFF2-40B4-BE49-F238E27FC236}">
                <a16:creationId xmlns:a16="http://schemas.microsoft.com/office/drawing/2014/main" id="{9B3FD3FC-D92A-46D2-8EFA-FC193539C3D8}"/>
              </a:ext>
            </a:extLst>
          </p:cNvPr>
          <p:cNvSpPr txBox="1"/>
          <p:nvPr/>
        </p:nvSpPr>
        <p:spPr>
          <a:xfrm>
            <a:off x="2387002" y="2365867"/>
            <a:ext cx="1062931" cy="369332"/>
          </a:xfrm>
          <a:prstGeom prst="rect">
            <a:avLst/>
          </a:prstGeom>
          <a:noFill/>
        </p:spPr>
        <p:txBody>
          <a:bodyPr wrap="square" rtlCol="0">
            <a:spAutoFit/>
          </a:bodyPr>
          <a:lstStyle/>
          <a:p>
            <a:pPr defTabSz="685800">
              <a:lnSpc>
                <a:spcPct val="90000"/>
              </a:lnSpc>
              <a:spcBef>
                <a:spcPts val="750"/>
              </a:spcBef>
              <a:defRPr/>
            </a:pPr>
            <a:r>
              <a:rPr lang="ja-JP" altLang="en-US" sz="2000">
                <a:solidFill>
                  <a:schemeClr val="bg1"/>
                </a:solidFill>
                <a:latin typeface="ヒラギノ丸ゴ Pro W4" panose="020F0400000000000000" pitchFamily="34" charset="-128"/>
                <a:ea typeface="ヒラギノ丸ゴ Pro W4" panose="020F0400000000000000" pitchFamily="34" charset="-128"/>
              </a:rPr>
              <a:t>暖水塊　</a:t>
            </a:r>
            <a:endParaRPr lang="en-US" altLang="ja-JP" sz="2000">
              <a:solidFill>
                <a:schemeClr val="bg1"/>
              </a:solidFill>
              <a:latin typeface="ヒラギノ丸ゴ Pro W4" panose="020F0400000000000000" pitchFamily="34" charset="-128"/>
              <a:ea typeface="ヒラギノ丸ゴ Pro W4" panose="020F0400000000000000" pitchFamily="34" charset="-128"/>
            </a:endParaRPr>
          </a:p>
        </p:txBody>
      </p:sp>
      <p:sp>
        <p:nvSpPr>
          <p:cNvPr id="25" name="吹き出し: 円形 24">
            <a:extLst>
              <a:ext uri="{FF2B5EF4-FFF2-40B4-BE49-F238E27FC236}">
                <a16:creationId xmlns:a16="http://schemas.microsoft.com/office/drawing/2014/main" id="{C9FDB1F4-C24B-4140-B2DD-35DB7FF0E7F9}"/>
              </a:ext>
            </a:extLst>
          </p:cNvPr>
          <p:cNvSpPr/>
          <p:nvPr/>
        </p:nvSpPr>
        <p:spPr>
          <a:xfrm>
            <a:off x="5767505" y="4289514"/>
            <a:ext cx="1063356" cy="545843"/>
          </a:xfrm>
          <a:prstGeom prst="wedgeEllipseCallout">
            <a:avLst>
              <a:gd name="adj1" fmla="val -33336"/>
              <a:gd name="adj2" fmla="val 65940"/>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吹き出し: 円形 25">
            <a:extLst>
              <a:ext uri="{FF2B5EF4-FFF2-40B4-BE49-F238E27FC236}">
                <a16:creationId xmlns:a16="http://schemas.microsoft.com/office/drawing/2014/main" id="{CABCA28B-80D6-45FD-BE61-B6AB11AA0A34}"/>
              </a:ext>
            </a:extLst>
          </p:cNvPr>
          <p:cNvSpPr/>
          <p:nvPr/>
        </p:nvSpPr>
        <p:spPr>
          <a:xfrm>
            <a:off x="1855324" y="4314481"/>
            <a:ext cx="1063356" cy="526630"/>
          </a:xfrm>
          <a:prstGeom prst="wedgeEllipseCallout">
            <a:avLst>
              <a:gd name="adj1" fmla="val -33336"/>
              <a:gd name="adj2" fmla="val 65940"/>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テキスト ボックス 26">
            <a:extLst>
              <a:ext uri="{FF2B5EF4-FFF2-40B4-BE49-F238E27FC236}">
                <a16:creationId xmlns:a16="http://schemas.microsoft.com/office/drawing/2014/main" id="{0E6D26F3-B025-4089-8386-7D633BC9AF16}"/>
              </a:ext>
            </a:extLst>
          </p:cNvPr>
          <p:cNvSpPr txBox="1"/>
          <p:nvPr/>
        </p:nvSpPr>
        <p:spPr>
          <a:xfrm>
            <a:off x="5941805" y="4378614"/>
            <a:ext cx="775063" cy="400110"/>
          </a:xfrm>
          <a:prstGeom prst="rect">
            <a:avLst/>
          </a:prstGeom>
          <a:noFill/>
        </p:spPr>
        <p:txBody>
          <a:bodyPr wrap="square">
            <a:spAutoFit/>
          </a:bodyPr>
          <a:lstStyle/>
          <a:p>
            <a:r>
              <a:rPr lang="ja-JP" altLang="en-US" sz="2000" b="0" i="0">
                <a:solidFill>
                  <a:srgbClr val="333333"/>
                </a:solidFill>
                <a:effectLst/>
                <a:latin typeface="ヒラギノ丸ゴ Pro W4" panose="020F0400000000000000" pitchFamily="34" charset="-128"/>
                <a:ea typeface="ヒラギノ丸ゴ Pro W4" panose="020F0400000000000000" pitchFamily="34" charset="-128"/>
              </a:rPr>
              <a:t>現在</a:t>
            </a:r>
            <a:endParaRPr lang="ja-JP" altLang="en-US" sz="2000"/>
          </a:p>
        </p:txBody>
      </p:sp>
      <p:sp>
        <p:nvSpPr>
          <p:cNvPr id="28" name="テキスト ボックス 27">
            <a:extLst>
              <a:ext uri="{FF2B5EF4-FFF2-40B4-BE49-F238E27FC236}">
                <a16:creationId xmlns:a16="http://schemas.microsoft.com/office/drawing/2014/main" id="{03D9C89E-D8BD-443E-AA60-4C195DF3C117}"/>
              </a:ext>
            </a:extLst>
          </p:cNvPr>
          <p:cNvSpPr txBox="1"/>
          <p:nvPr/>
        </p:nvSpPr>
        <p:spPr>
          <a:xfrm>
            <a:off x="2041367" y="4382966"/>
            <a:ext cx="775063" cy="400110"/>
          </a:xfrm>
          <a:prstGeom prst="rect">
            <a:avLst/>
          </a:prstGeom>
          <a:noFill/>
        </p:spPr>
        <p:txBody>
          <a:bodyPr wrap="square">
            <a:spAutoFit/>
          </a:bodyPr>
          <a:lstStyle/>
          <a:p>
            <a:r>
              <a:rPr lang="ja-JP" altLang="en-US" sz="2000">
                <a:latin typeface="ヒラギノ丸ゴ Pro W4" panose="020F0400000000000000" pitchFamily="34" charset="-128"/>
                <a:ea typeface="ヒラギノ丸ゴ Pro W4" panose="020F0400000000000000" pitchFamily="34" charset="-128"/>
              </a:rPr>
              <a:t>最長</a:t>
            </a:r>
          </a:p>
        </p:txBody>
      </p:sp>
    </p:spTree>
    <p:extLst>
      <p:ext uri="{BB962C8B-B14F-4D97-AF65-F5344CB8AC3E}">
        <p14:creationId xmlns:p14="http://schemas.microsoft.com/office/powerpoint/2010/main" val="3535387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barn(inVertical)">
                                      <p:cBhvr>
                                        <p:cTn id="15" dur="500"/>
                                        <p:tgtEl>
                                          <p:spTgt spid="23"/>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barn(inVertical)">
                                      <p:cBhvr>
                                        <p:cTn id="18"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1" grpId="0" animBg="1"/>
      <p:bldP spid="22" grpId="0"/>
      <p:bldP spid="2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吹き出し: 円形 14">
            <a:extLst>
              <a:ext uri="{FF2B5EF4-FFF2-40B4-BE49-F238E27FC236}">
                <a16:creationId xmlns:a16="http://schemas.microsoft.com/office/drawing/2014/main" id="{6F01CD7E-84A4-425F-A5CC-863173CF3FF8}"/>
              </a:ext>
            </a:extLst>
          </p:cNvPr>
          <p:cNvSpPr/>
          <p:nvPr/>
        </p:nvSpPr>
        <p:spPr>
          <a:xfrm>
            <a:off x="2149211" y="4000841"/>
            <a:ext cx="6096691" cy="1264972"/>
          </a:xfrm>
          <a:prstGeom prst="wedgeEllipseCallout">
            <a:avLst>
              <a:gd name="adj1" fmla="val -27979"/>
              <a:gd name="adj2" fmla="val 77557"/>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a:extLst>
              <a:ext uri="{FF2B5EF4-FFF2-40B4-BE49-F238E27FC236}">
                <a16:creationId xmlns:a16="http://schemas.microsoft.com/office/drawing/2014/main" id="{834E3CAA-D9E5-4F54-A00D-B101B76296D4}"/>
              </a:ext>
            </a:extLst>
          </p:cNvPr>
          <p:cNvSpPr>
            <a:spLocks noGrp="1"/>
          </p:cNvSpPr>
          <p:nvPr>
            <p:ph type="title"/>
          </p:nvPr>
        </p:nvSpPr>
        <p:spPr/>
        <p:txBody>
          <a:bodyPr/>
          <a:lstStyle/>
          <a:p>
            <a:r>
              <a:rPr kumimoji="1" lang="ja-JP" altLang="en-US"/>
              <a:t>使用データ・解析手法</a:t>
            </a:r>
          </a:p>
        </p:txBody>
      </p:sp>
      <p:sp>
        <p:nvSpPr>
          <p:cNvPr id="3" name="コンテンツ プレースホルダー 2">
            <a:extLst>
              <a:ext uri="{FF2B5EF4-FFF2-40B4-BE49-F238E27FC236}">
                <a16:creationId xmlns:a16="http://schemas.microsoft.com/office/drawing/2014/main" id="{0FE76DEE-4B20-488D-A0E9-836C3D99023A}"/>
              </a:ext>
            </a:extLst>
          </p:cNvPr>
          <p:cNvSpPr>
            <a:spLocks noGrp="1"/>
          </p:cNvSpPr>
          <p:nvPr>
            <p:ph idx="1"/>
          </p:nvPr>
        </p:nvSpPr>
        <p:spPr>
          <a:xfrm>
            <a:off x="130597" y="1585660"/>
            <a:ext cx="5259403" cy="2847097"/>
          </a:xfrm>
        </p:spPr>
        <p:txBody>
          <a:bodyPr>
            <a:noAutofit/>
          </a:bodyPr>
          <a:lstStyle/>
          <a:p>
            <a:pPr marL="0" indent="0">
              <a:buNone/>
            </a:pPr>
            <a:r>
              <a:rPr kumimoji="1" lang="ja-JP" altLang="en-US" sz="2000"/>
              <a:t>・</a:t>
            </a:r>
            <a:r>
              <a:rPr kumimoji="1" lang="ja-JP" altLang="en-US" sz="2000" b="1"/>
              <a:t>落雷数データ　</a:t>
            </a:r>
            <a:r>
              <a:rPr kumimoji="1" lang="en-US" altLang="ja-JP" sz="2000"/>
              <a:t>(</a:t>
            </a:r>
            <a:r>
              <a:rPr kumimoji="1" lang="ja-JP" altLang="en-US" sz="2000"/>
              <a:t>月平均</a:t>
            </a:r>
            <a:r>
              <a:rPr kumimoji="1" lang="en-US" altLang="ja-JP" sz="2000"/>
              <a:t>)(0.1°</a:t>
            </a:r>
            <a:r>
              <a:rPr kumimoji="1" lang="ja-JP" altLang="en-US" sz="2000"/>
              <a:t>格子</a:t>
            </a:r>
            <a:r>
              <a:rPr kumimoji="1" lang="en-US" altLang="ja-JP" sz="2000"/>
              <a:t>)</a:t>
            </a:r>
          </a:p>
          <a:p>
            <a:pPr marL="0" indent="0">
              <a:buNone/>
            </a:pPr>
            <a:r>
              <a:rPr lang="ja-JP" altLang="en-US" sz="1800"/>
              <a:t>　株式会社フランクリン・ジャパン様提供</a:t>
            </a:r>
            <a:endParaRPr kumimoji="1" lang="en-US" altLang="ja-JP" sz="1800"/>
          </a:p>
          <a:p>
            <a:pPr marL="0" indent="0">
              <a:buNone/>
            </a:pPr>
            <a:endParaRPr kumimoji="1" lang="en-US" altLang="ja-JP" sz="2000"/>
          </a:p>
          <a:p>
            <a:pPr marL="0" indent="0">
              <a:buNone/>
            </a:pPr>
            <a:r>
              <a:rPr kumimoji="1" lang="ja-JP" altLang="en-US" sz="2000"/>
              <a:t>・</a:t>
            </a:r>
            <a:r>
              <a:rPr kumimoji="1" lang="ja-JP" altLang="en-US" sz="2000" b="1"/>
              <a:t>大気場の変数　</a:t>
            </a:r>
            <a:r>
              <a:rPr kumimoji="1" lang="en-US" altLang="ja-JP" sz="2000"/>
              <a:t>(</a:t>
            </a:r>
            <a:r>
              <a:rPr kumimoji="1" lang="ja-JP" altLang="en-US" sz="2000"/>
              <a:t>月平均</a:t>
            </a:r>
            <a:r>
              <a:rPr kumimoji="1" lang="en-US" altLang="ja-JP" sz="2000"/>
              <a:t>)(0.25°</a:t>
            </a:r>
            <a:r>
              <a:rPr kumimoji="1" lang="ja-JP" altLang="en-US" sz="2000"/>
              <a:t>格子</a:t>
            </a:r>
            <a:r>
              <a:rPr kumimoji="1" lang="en-US" altLang="ja-JP" sz="2000"/>
              <a:t>)</a:t>
            </a:r>
          </a:p>
          <a:p>
            <a:pPr marL="0" indent="0">
              <a:buNone/>
            </a:pPr>
            <a:r>
              <a:rPr lang="ja-JP" altLang="en-US" sz="2000"/>
              <a:t>　</a:t>
            </a:r>
            <a:r>
              <a:rPr lang="en-US" altLang="ja-JP" sz="1800"/>
              <a:t>ERA</a:t>
            </a:r>
            <a:r>
              <a:rPr lang="ja-JP" altLang="en-US" sz="1800"/>
              <a:t>５予報・再解析データ</a:t>
            </a:r>
            <a:endParaRPr kumimoji="1" lang="en-US" altLang="ja-JP" sz="1800"/>
          </a:p>
        </p:txBody>
      </p:sp>
      <p:sp>
        <p:nvSpPr>
          <p:cNvPr id="4" name="スライド番号プレースホルダー 3">
            <a:extLst>
              <a:ext uri="{FF2B5EF4-FFF2-40B4-BE49-F238E27FC236}">
                <a16:creationId xmlns:a16="http://schemas.microsoft.com/office/drawing/2014/main" id="{201B6189-3E79-433B-92AE-37A052F53A7B}"/>
              </a:ext>
            </a:extLst>
          </p:cNvPr>
          <p:cNvSpPr>
            <a:spLocks noGrp="1"/>
          </p:cNvSpPr>
          <p:nvPr>
            <p:ph type="sldNum" sz="quarter" idx="12"/>
          </p:nvPr>
        </p:nvSpPr>
        <p:spPr>
          <a:xfrm>
            <a:off x="6457950" y="6159501"/>
            <a:ext cx="2057400" cy="365125"/>
          </a:xfrm>
        </p:spPr>
        <p:txBody>
          <a:bodyPr/>
          <a:lstStyle/>
          <a:p>
            <a:endParaRPr kumimoji="1" lang="ja-JP" altLang="en-US"/>
          </a:p>
        </p:txBody>
      </p:sp>
      <p:sp>
        <p:nvSpPr>
          <p:cNvPr id="5" name="テキスト ボックス 4">
            <a:extLst>
              <a:ext uri="{FF2B5EF4-FFF2-40B4-BE49-F238E27FC236}">
                <a16:creationId xmlns:a16="http://schemas.microsoft.com/office/drawing/2014/main" id="{B32E1434-5303-41A1-92D4-D84F7B4C6B95}"/>
              </a:ext>
            </a:extLst>
          </p:cNvPr>
          <p:cNvSpPr txBox="1"/>
          <p:nvPr/>
        </p:nvSpPr>
        <p:spPr>
          <a:xfrm>
            <a:off x="8237738" y="128347"/>
            <a:ext cx="975932" cy="461665"/>
          </a:xfrm>
          <a:prstGeom prst="rect">
            <a:avLst/>
          </a:prstGeom>
          <a:noFill/>
        </p:spPr>
        <p:txBody>
          <a:bodyPr wrap="square">
            <a:spAutoFit/>
          </a:bodyPr>
          <a:lstStyle/>
          <a:p>
            <a:r>
              <a:rPr kumimoji="1" lang="en-US" altLang="ja-JP" sz="2400">
                <a:latin typeface="ヒラギノ丸ゴ Pro W4" panose="020F0400000000000000" pitchFamily="34" charset="-128"/>
                <a:ea typeface="ヒラギノ丸ゴ Pro W4" panose="020F0400000000000000" pitchFamily="34" charset="-128"/>
              </a:rPr>
              <a:t>3/15</a:t>
            </a:r>
            <a:endParaRPr kumimoji="1" lang="ja-JP" altLang="en-US" sz="2400">
              <a:latin typeface="ヒラギノ丸ゴ Pro W4" panose="020F0400000000000000" pitchFamily="34" charset="-128"/>
              <a:ea typeface="ヒラギノ丸ゴ Pro W4" panose="020F0400000000000000" pitchFamily="34" charset="-128"/>
            </a:endParaRPr>
          </a:p>
        </p:txBody>
      </p:sp>
      <p:sp>
        <p:nvSpPr>
          <p:cNvPr id="7" name="テキスト ボックス 6">
            <a:extLst>
              <a:ext uri="{FF2B5EF4-FFF2-40B4-BE49-F238E27FC236}">
                <a16:creationId xmlns:a16="http://schemas.microsoft.com/office/drawing/2014/main" id="{583209A3-7D36-4555-8B9B-465A1B915DA4}"/>
              </a:ext>
            </a:extLst>
          </p:cNvPr>
          <p:cNvSpPr txBox="1"/>
          <p:nvPr/>
        </p:nvSpPr>
        <p:spPr>
          <a:xfrm>
            <a:off x="5390000" y="4204958"/>
            <a:ext cx="2716543" cy="830997"/>
          </a:xfrm>
          <a:prstGeom prst="rect">
            <a:avLst/>
          </a:prstGeom>
          <a:noFill/>
        </p:spPr>
        <p:txBody>
          <a:bodyPr wrap="square">
            <a:spAutoFit/>
          </a:bodyPr>
          <a:lstStyle/>
          <a:p>
            <a:r>
              <a:rPr lang="ja-JP" altLang="en-US" sz="2400">
                <a:latin typeface="ヒラギノ丸ゴ Pro W4" panose="020F0400000000000000" pitchFamily="34" charset="-128"/>
                <a:ea typeface="ヒラギノ丸ゴ Pro W4" panose="020F0400000000000000" pitchFamily="34" charset="-128"/>
              </a:rPr>
              <a:t>大蛇行期間</a:t>
            </a:r>
            <a:endParaRPr lang="en-US" altLang="ja-JP" sz="2400">
              <a:latin typeface="ヒラギノ丸ゴ Pro W4" panose="020F0400000000000000" pitchFamily="34" charset="-128"/>
              <a:ea typeface="ヒラギノ丸ゴ Pro W4" panose="020F0400000000000000" pitchFamily="34" charset="-128"/>
            </a:endParaRPr>
          </a:p>
          <a:p>
            <a:r>
              <a:rPr lang="en-US" altLang="ja-JP" sz="2400">
                <a:latin typeface="ヒラギノ丸ゴ Pro W4" panose="020F0400000000000000" pitchFamily="34" charset="-128"/>
                <a:ea typeface="ヒラギノ丸ゴ Pro W4" panose="020F0400000000000000" pitchFamily="34" charset="-128"/>
              </a:rPr>
              <a:t>2018</a:t>
            </a:r>
            <a:r>
              <a:rPr lang="ja-JP" altLang="en-US" sz="2400">
                <a:latin typeface="ヒラギノ丸ゴ Pro W4" panose="020F0400000000000000" pitchFamily="34" charset="-128"/>
                <a:ea typeface="ヒラギノ丸ゴ Pro W4" panose="020F0400000000000000" pitchFamily="34" charset="-128"/>
              </a:rPr>
              <a:t>～</a:t>
            </a:r>
            <a:r>
              <a:rPr lang="en-US" altLang="ja-JP" sz="2400">
                <a:latin typeface="ヒラギノ丸ゴ Pro W4" panose="020F0400000000000000" pitchFamily="34" charset="-128"/>
                <a:ea typeface="ヒラギノ丸ゴ Pro W4" panose="020F0400000000000000" pitchFamily="34" charset="-128"/>
              </a:rPr>
              <a:t>2020</a:t>
            </a:r>
            <a:r>
              <a:rPr lang="ja-JP" altLang="en-US" sz="2400">
                <a:latin typeface="ヒラギノ丸ゴ Pro W4" panose="020F0400000000000000" pitchFamily="34" charset="-128"/>
                <a:ea typeface="ヒラギノ丸ゴ Pro W4" panose="020F0400000000000000" pitchFamily="34" charset="-128"/>
              </a:rPr>
              <a:t>年</a:t>
            </a:r>
            <a:endParaRPr lang="en-US" altLang="ja-JP" sz="2400">
              <a:latin typeface="ヒラギノ丸ゴ Pro W4" panose="020F0400000000000000" pitchFamily="34" charset="-128"/>
              <a:ea typeface="ヒラギノ丸ゴ Pro W4" panose="020F0400000000000000" pitchFamily="34" charset="-128"/>
            </a:endParaRPr>
          </a:p>
        </p:txBody>
      </p:sp>
      <p:sp>
        <p:nvSpPr>
          <p:cNvPr id="9" name="テキスト ボックス 8">
            <a:extLst>
              <a:ext uri="{FF2B5EF4-FFF2-40B4-BE49-F238E27FC236}">
                <a16:creationId xmlns:a16="http://schemas.microsoft.com/office/drawing/2014/main" id="{EA4A892C-D487-425C-A13F-A090214B102E}"/>
              </a:ext>
            </a:extLst>
          </p:cNvPr>
          <p:cNvSpPr txBox="1"/>
          <p:nvPr/>
        </p:nvSpPr>
        <p:spPr>
          <a:xfrm>
            <a:off x="2763805" y="4204959"/>
            <a:ext cx="2626195" cy="830997"/>
          </a:xfrm>
          <a:prstGeom prst="rect">
            <a:avLst/>
          </a:prstGeom>
          <a:noFill/>
        </p:spPr>
        <p:txBody>
          <a:bodyPr wrap="square">
            <a:spAutoFit/>
          </a:bodyPr>
          <a:lstStyle/>
          <a:p>
            <a:r>
              <a:rPr lang="ja-JP" altLang="en-US" sz="2400">
                <a:latin typeface="ヒラギノ丸ゴ Pro W4" panose="020F0400000000000000" pitchFamily="34" charset="-128"/>
                <a:ea typeface="ヒラギノ丸ゴ Pro W4" panose="020F0400000000000000" pitchFamily="34" charset="-128"/>
              </a:rPr>
              <a:t>非大蛇行期間</a:t>
            </a:r>
            <a:endParaRPr lang="en-US" altLang="ja-JP" sz="2400">
              <a:latin typeface="ヒラギノ丸ゴ Pro W4" panose="020F0400000000000000" pitchFamily="34" charset="-128"/>
              <a:ea typeface="ヒラギノ丸ゴ Pro W4" panose="020F0400000000000000" pitchFamily="34" charset="-128"/>
            </a:endParaRPr>
          </a:p>
          <a:p>
            <a:r>
              <a:rPr lang="en-US" altLang="ja-JP" sz="2400">
                <a:latin typeface="ヒラギノ丸ゴ Pro W4" panose="020F0400000000000000" pitchFamily="34" charset="-128"/>
                <a:ea typeface="ヒラギノ丸ゴ Pro W4" panose="020F0400000000000000" pitchFamily="34" charset="-128"/>
              </a:rPr>
              <a:t>2011</a:t>
            </a:r>
            <a:r>
              <a:rPr lang="ja-JP" altLang="en-US" sz="2400">
                <a:latin typeface="ヒラギノ丸ゴ Pro W4" panose="020F0400000000000000" pitchFamily="34" charset="-128"/>
                <a:ea typeface="ヒラギノ丸ゴ Pro W4" panose="020F0400000000000000" pitchFamily="34" charset="-128"/>
              </a:rPr>
              <a:t>～</a:t>
            </a:r>
            <a:r>
              <a:rPr lang="en-US" altLang="ja-JP" sz="2400">
                <a:latin typeface="ヒラギノ丸ゴ Pro W4" panose="020F0400000000000000" pitchFamily="34" charset="-128"/>
                <a:ea typeface="ヒラギノ丸ゴ Pro W4" panose="020F0400000000000000" pitchFamily="34" charset="-128"/>
              </a:rPr>
              <a:t>2016</a:t>
            </a:r>
            <a:r>
              <a:rPr lang="ja-JP" altLang="en-US" sz="2400">
                <a:latin typeface="ヒラギノ丸ゴ Pro W4" panose="020F0400000000000000" pitchFamily="34" charset="-128"/>
                <a:ea typeface="ヒラギノ丸ゴ Pro W4" panose="020F0400000000000000" pitchFamily="34" charset="-128"/>
              </a:rPr>
              <a:t>年</a:t>
            </a:r>
            <a:endParaRPr lang="en-US" altLang="ja-JP" sz="2400">
              <a:latin typeface="ヒラギノ丸ゴ Pro W4" panose="020F0400000000000000" pitchFamily="34" charset="-128"/>
              <a:ea typeface="ヒラギノ丸ゴ Pro W4" panose="020F0400000000000000" pitchFamily="34" charset="-128"/>
            </a:endParaRPr>
          </a:p>
        </p:txBody>
      </p:sp>
      <p:sp>
        <p:nvSpPr>
          <p:cNvPr id="10" name="コンテンツ プレースホルダー 2">
            <a:extLst>
              <a:ext uri="{FF2B5EF4-FFF2-40B4-BE49-F238E27FC236}">
                <a16:creationId xmlns:a16="http://schemas.microsoft.com/office/drawing/2014/main" id="{4D793A65-516A-4254-96A2-518501D046CA}"/>
              </a:ext>
            </a:extLst>
          </p:cNvPr>
          <p:cNvSpPr txBox="1">
            <a:spLocks/>
          </p:cNvSpPr>
          <p:nvPr/>
        </p:nvSpPr>
        <p:spPr>
          <a:xfrm>
            <a:off x="399440" y="5637096"/>
            <a:ext cx="8390910" cy="88753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ヒラギノ丸ゴ Pro W4" panose="020F0400000000000000" pitchFamily="34" charset="-128"/>
                <a:ea typeface="ヒラギノ丸ゴ Pro W4" panose="020F0400000000000000" pitchFamily="34"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ヒラギノ丸ゴ Pro W4" panose="020F0400000000000000" pitchFamily="34" charset="-128"/>
                <a:ea typeface="ヒラギノ丸ゴ Pro W4" panose="020F0400000000000000" pitchFamily="34"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ヒラギノ丸ゴ Pro W4" panose="020F0400000000000000" pitchFamily="34" charset="-128"/>
                <a:ea typeface="ヒラギノ丸ゴ Pro W4" panose="020F0400000000000000" pitchFamily="34"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ヒラギノ丸ゴ Pro W4" panose="020F0400000000000000" pitchFamily="34" charset="-128"/>
                <a:ea typeface="ヒラギノ丸ゴ Pro W4" panose="020F0400000000000000" pitchFamily="34"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ヒラギノ丸ゴ Pro W4" panose="020F0400000000000000" pitchFamily="34" charset="-128"/>
                <a:ea typeface="ヒラギノ丸ゴ Pro W4" panose="020F04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000"/>
              <a:t>①大蛇行時と非大蛇行時の年平均の差，比を計算</a:t>
            </a:r>
            <a:endParaRPr lang="en-US" altLang="ja-JP" sz="2000"/>
          </a:p>
          <a:p>
            <a:pPr marL="0" indent="0">
              <a:buFont typeface="Arial" panose="020B0604020202020204" pitchFamily="34" charset="0"/>
              <a:buNone/>
            </a:pPr>
            <a:r>
              <a:rPr lang="ja-JP" altLang="en-US" sz="2000"/>
              <a:t>②</a:t>
            </a:r>
            <a:r>
              <a:rPr lang="en-US" altLang="ja-JP" sz="2000"/>
              <a:t>2</a:t>
            </a:r>
            <a:r>
              <a:rPr lang="ja-JP" altLang="en-US" sz="2000"/>
              <a:t>つの期間の月推移を領域別に考察</a:t>
            </a:r>
            <a:endParaRPr lang="en-US" altLang="ja-JP" sz="2000"/>
          </a:p>
        </p:txBody>
      </p:sp>
      <p:sp>
        <p:nvSpPr>
          <p:cNvPr id="11" name="四角形: 角を丸くする 10">
            <a:extLst>
              <a:ext uri="{FF2B5EF4-FFF2-40B4-BE49-F238E27FC236}">
                <a16:creationId xmlns:a16="http://schemas.microsoft.com/office/drawing/2014/main" id="{C5451114-F9EC-4F66-9710-C9BDF58BA2BF}"/>
              </a:ext>
            </a:extLst>
          </p:cNvPr>
          <p:cNvSpPr/>
          <p:nvPr/>
        </p:nvSpPr>
        <p:spPr>
          <a:xfrm>
            <a:off x="234340" y="979296"/>
            <a:ext cx="1620949" cy="402247"/>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000">
              <a:latin typeface="Meiryo" panose="020B0604030504040204" pitchFamily="34" charset="-128"/>
              <a:ea typeface="Meiryo" panose="020B0604030504040204" pitchFamily="34" charset="-128"/>
            </a:endParaRPr>
          </a:p>
        </p:txBody>
      </p:sp>
      <p:sp>
        <p:nvSpPr>
          <p:cNvPr id="12" name="テキスト ボックス 11">
            <a:extLst>
              <a:ext uri="{FF2B5EF4-FFF2-40B4-BE49-F238E27FC236}">
                <a16:creationId xmlns:a16="http://schemas.microsoft.com/office/drawing/2014/main" id="{CB5837AD-A419-40BD-8E90-344742D7D107}"/>
              </a:ext>
            </a:extLst>
          </p:cNvPr>
          <p:cNvSpPr txBox="1"/>
          <p:nvPr/>
        </p:nvSpPr>
        <p:spPr>
          <a:xfrm>
            <a:off x="281406" y="1012211"/>
            <a:ext cx="1573884" cy="369332"/>
          </a:xfrm>
          <a:prstGeom prst="rect">
            <a:avLst/>
          </a:prstGeom>
          <a:noFill/>
        </p:spPr>
        <p:txBody>
          <a:bodyPr wrap="square" rtlCol="0">
            <a:spAutoFit/>
          </a:bodyPr>
          <a:lstStyle/>
          <a:p>
            <a:pPr defTabSz="685800">
              <a:lnSpc>
                <a:spcPct val="90000"/>
              </a:lnSpc>
              <a:spcBef>
                <a:spcPts val="750"/>
              </a:spcBef>
              <a:defRPr/>
            </a:pPr>
            <a:r>
              <a:rPr lang="ja-JP" altLang="en-US" sz="2000">
                <a:solidFill>
                  <a:schemeClr val="bg1"/>
                </a:solidFill>
                <a:latin typeface="ヒラギノ丸ゴ Pro W4" panose="020F0400000000000000" pitchFamily="34" charset="-128"/>
                <a:ea typeface="ヒラギノ丸ゴ Pro W4" panose="020F0400000000000000" pitchFamily="34" charset="-128"/>
              </a:rPr>
              <a:t>使用データ　</a:t>
            </a:r>
            <a:endParaRPr lang="en-US" altLang="ja-JP" sz="2000">
              <a:solidFill>
                <a:schemeClr val="bg1"/>
              </a:solidFill>
              <a:latin typeface="ヒラギノ丸ゴ Pro W4" panose="020F0400000000000000" pitchFamily="34" charset="-128"/>
              <a:ea typeface="ヒラギノ丸ゴ Pro W4" panose="020F0400000000000000" pitchFamily="34" charset="-128"/>
            </a:endParaRPr>
          </a:p>
        </p:txBody>
      </p:sp>
      <p:sp>
        <p:nvSpPr>
          <p:cNvPr id="13" name="四角形: 角を丸くする 12">
            <a:extLst>
              <a:ext uri="{FF2B5EF4-FFF2-40B4-BE49-F238E27FC236}">
                <a16:creationId xmlns:a16="http://schemas.microsoft.com/office/drawing/2014/main" id="{1029879B-B8D8-49C4-8FF6-C60BDF9E8058}"/>
              </a:ext>
            </a:extLst>
          </p:cNvPr>
          <p:cNvSpPr/>
          <p:nvPr/>
        </p:nvSpPr>
        <p:spPr>
          <a:xfrm>
            <a:off x="236152" y="5093193"/>
            <a:ext cx="1298731" cy="402247"/>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000">
              <a:latin typeface="Meiryo" panose="020B0604030504040204" pitchFamily="34" charset="-128"/>
              <a:ea typeface="Meiryo" panose="020B0604030504040204" pitchFamily="34" charset="-128"/>
            </a:endParaRPr>
          </a:p>
        </p:txBody>
      </p:sp>
      <p:sp>
        <p:nvSpPr>
          <p:cNvPr id="14" name="テキスト ボックス 13">
            <a:extLst>
              <a:ext uri="{FF2B5EF4-FFF2-40B4-BE49-F238E27FC236}">
                <a16:creationId xmlns:a16="http://schemas.microsoft.com/office/drawing/2014/main" id="{191ED32D-0DE1-464F-8F1E-93A827CDAA71}"/>
              </a:ext>
            </a:extLst>
          </p:cNvPr>
          <p:cNvSpPr txBox="1"/>
          <p:nvPr/>
        </p:nvSpPr>
        <p:spPr>
          <a:xfrm>
            <a:off x="283217" y="5126108"/>
            <a:ext cx="1391330" cy="369332"/>
          </a:xfrm>
          <a:prstGeom prst="rect">
            <a:avLst/>
          </a:prstGeom>
          <a:noFill/>
        </p:spPr>
        <p:txBody>
          <a:bodyPr wrap="square" rtlCol="0">
            <a:spAutoFit/>
          </a:bodyPr>
          <a:lstStyle/>
          <a:p>
            <a:pPr defTabSz="685800">
              <a:lnSpc>
                <a:spcPct val="90000"/>
              </a:lnSpc>
              <a:spcBef>
                <a:spcPts val="750"/>
              </a:spcBef>
              <a:defRPr/>
            </a:pPr>
            <a:r>
              <a:rPr lang="ja-JP" altLang="en-US" sz="2000">
                <a:solidFill>
                  <a:schemeClr val="bg1"/>
                </a:solidFill>
                <a:latin typeface="ヒラギノ丸ゴ Pro W4" panose="020F0400000000000000" pitchFamily="34" charset="-128"/>
                <a:ea typeface="ヒラギノ丸ゴ Pro W4" panose="020F0400000000000000" pitchFamily="34" charset="-128"/>
              </a:rPr>
              <a:t>解析手法　</a:t>
            </a:r>
            <a:endParaRPr lang="en-US" altLang="ja-JP" sz="2000">
              <a:solidFill>
                <a:schemeClr val="bg1"/>
              </a:solidFill>
              <a:latin typeface="ヒラギノ丸ゴ Pro W4" panose="020F0400000000000000" pitchFamily="34" charset="-128"/>
              <a:ea typeface="ヒラギノ丸ゴ Pro W4" panose="020F0400000000000000" pitchFamily="34" charset="-128"/>
            </a:endParaRPr>
          </a:p>
        </p:txBody>
      </p:sp>
      <p:sp>
        <p:nvSpPr>
          <p:cNvPr id="16" name="コンテンツ プレースホルダー 2">
            <a:extLst>
              <a:ext uri="{FF2B5EF4-FFF2-40B4-BE49-F238E27FC236}">
                <a16:creationId xmlns:a16="http://schemas.microsoft.com/office/drawing/2014/main" id="{04D2BBE3-E2C4-44A3-BE11-A526DFE1DEFD}"/>
              </a:ext>
            </a:extLst>
          </p:cNvPr>
          <p:cNvSpPr txBox="1">
            <a:spLocks/>
          </p:cNvSpPr>
          <p:nvPr/>
        </p:nvSpPr>
        <p:spPr>
          <a:xfrm>
            <a:off x="4939551" y="357482"/>
            <a:ext cx="4617200" cy="318761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ヒラギノ丸ゴ Pro W4" panose="020F0400000000000000" pitchFamily="34" charset="-128"/>
                <a:ea typeface="ヒラギノ丸ゴ Pro W4" panose="020F0400000000000000" pitchFamily="34"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ヒラギノ丸ゴ Pro W4" panose="020F0400000000000000" pitchFamily="34" charset="-128"/>
                <a:ea typeface="ヒラギノ丸ゴ Pro W4" panose="020F0400000000000000" pitchFamily="34"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ヒラギノ丸ゴ Pro W4" panose="020F0400000000000000" pitchFamily="34" charset="-128"/>
                <a:ea typeface="ヒラギノ丸ゴ Pro W4" panose="020F0400000000000000" pitchFamily="34"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ヒラギノ丸ゴ Pro W4" panose="020F0400000000000000" pitchFamily="34" charset="-128"/>
                <a:ea typeface="ヒラギノ丸ゴ Pro W4" panose="020F0400000000000000" pitchFamily="34"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ヒラギノ丸ゴ Pro W4" panose="020F0400000000000000" pitchFamily="34" charset="-128"/>
                <a:ea typeface="ヒラギノ丸ゴ Pro W4" panose="020F04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000"/>
              <a:t>　</a:t>
            </a:r>
            <a:endParaRPr lang="en-US" altLang="ja-JP" sz="2000"/>
          </a:p>
          <a:p>
            <a:pPr marL="0" indent="0">
              <a:buFont typeface="Arial" panose="020B0604020202020204" pitchFamily="34" charset="0"/>
              <a:buNone/>
            </a:pPr>
            <a:endParaRPr lang="en-US" altLang="ja-JP" sz="2000"/>
          </a:p>
          <a:p>
            <a:pPr marL="0" indent="0">
              <a:buFont typeface="Arial" panose="020B0604020202020204" pitchFamily="34" charset="0"/>
              <a:buNone/>
            </a:pPr>
            <a:r>
              <a:rPr lang="ja-JP" altLang="en-US" sz="2000"/>
              <a:t>　</a:t>
            </a:r>
            <a:endParaRPr lang="en-US" altLang="ja-JP" sz="2000"/>
          </a:p>
          <a:p>
            <a:pPr marL="0" indent="0">
              <a:buNone/>
            </a:pPr>
            <a:r>
              <a:rPr kumimoji="1" lang="ja-JP" altLang="en-US" sz="2000"/>
              <a:t>・</a:t>
            </a:r>
            <a:r>
              <a:rPr kumimoji="1" lang="ja-JP" altLang="en-US" sz="2000" b="1"/>
              <a:t>降水量　</a:t>
            </a:r>
            <a:r>
              <a:rPr kumimoji="1" lang="en-US" altLang="ja-JP" sz="2000"/>
              <a:t>(</a:t>
            </a:r>
            <a:r>
              <a:rPr kumimoji="1" lang="ja-JP" altLang="en-US" sz="2000"/>
              <a:t>日平均</a:t>
            </a:r>
            <a:r>
              <a:rPr kumimoji="1" lang="en-US" altLang="ja-JP" sz="2000"/>
              <a:t>)(0.25°</a:t>
            </a:r>
            <a:r>
              <a:rPr kumimoji="1" lang="ja-JP" altLang="en-US" sz="2000"/>
              <a:t>格子）</a:t>
            </a:r>
            <a:endParaRPr kumimoji="1" lang="en-US" altLang="ja-JP" sz="2000"/>
          </a:p>
          <a:p>
            <a:pPr marL="0" indent="0">
              <a:buNone/>
            </a:pPr>
            <a:r>
              <a:rPr kumimoji="1" lang="ja-JP" altLang="en-US" sz="2000"/>
              <a:t>　</a:t>
            </a:r>
            <a:r>
              <a:rPr lang="en-US" altLang="ja-JP" sz="1800"/>
              <a:t>PERSIANN-CDR</a:t>
            </a:r>
            <a:r>
              <a:rPr lang="ja-JP" altLang="en-US" sz="1800">
                <a:solidFill>
                  <a:srgbClr val="333333"/>
                </a:solidFill>
              </a:rPr>
              <a:t>（衛星データ）</a:t>
            </a:r>
            <a:endParaRPr lang="en-US" altLang="ja-JP" sz="2000">
              <a:solidFill>
                <a:srgbClr val="333333"/>
              </a:solidFill>
            </a:endParaRPr>
          </a:p>
          <a:p>
            <a:pPr marL="0" indent="0">
              <a:buNone/>
            </a:pPr>
            <a:endParaRPr kumimoji="1" lang="en-US" altLang="ja-JP" sz="2000"/>
          </a:p>
          <a:p>
            <a:pPr marL="0" indent="0">
              <a:buNone/>
            </a:pPr>
            <a:r>
              <a:rPr kumimoji="1" lang="ja-JP" altLang="en-US" sz="2000"/>
              <a:t>・</a:t>
            </a:r>
            <a:r>
              <a:rPr kumimoji="1" lang="ja-JP" altLang="en-US" sz="2000" b="1"/>
              <a:t>海面水温　</a:t>
            </a:r>
            <a:r>
              <a:rPr kumimoji="1" lang="en-US" altLang="ja-JP" sz="2000"/>
              <a:t>(</a:t>
            </a:r>
            <a:r>
              <a:rPr kumimoji="1" lang="ja-JP" altLang="en-US" sz="2000"/>
              <a:t>日平均</a:t>
            </a:r>
            <a:r>
              <a:rPr kumimoji="1" lang="en-US" altLang="ja-JP" sz="2000"/>
              <a:t>)(0.25</a:t>
            </a:r>
            <a:r>
              <a:rPr lang="en-US" altLang="ja-JP" sz="2000"/>
              <a:t>°</a:t>
            </a:r>
            <a:r>
              <a:rPr lang="ja-JP" altLang="en-US" sz="2000"/>
              <a:t>格子</a:t>
            </a:r>
            <a:r>
              <a:rPr kumimoji="1" lang="ja-JP" altLang="en-US" sz="2000"/>
              <a:t>）</a:t>
            </a:r>
            <a:endParaRPr kumimoji="1" lang="en-US" altLang="ja-JP" sz="2000"/>
          </a:p>
          <a:p>
            <a:pPr marL="0" indent="0">
              <a:buNone/>
            </a:pPr>
            <a:r>
              <a:rPr lang="ja-JP" altLang="en-US" sz="1800"/>
              <a:t>　</a:t>
            </a:r>
            <a:r>
              <a:rPr lang="en-US" altLang="ja-JP" sz="1800"/>
              <a:t>OISST</a:t>
            </a:r>
          </a:p>
          <a:p>
            <a:pPr marL="0" indent="0">
              <a:buFont typeface="Arial" panose="020B0604020202020204" pitchFamily="34" charset="0"/>
              <a:buNone/>
            </a:pPr>
            <a:endParaRPr lang="en-US" altLang="ja-JP" sz="2000"/>
          </a:p>
          <a:p>
            <a:pPr marL="0" indent="0">
              <a:buFont typeface="Arial" panose="020B0604020202020204" pitchFamily="34" charset="0"/>
              <a:buNone/>
            </a:pPr>
            <a:r>
              <a:rPr lang="ja-JP" altLang="en-US" sz="2000"/>
              <a:t>　</a:t>
            </a:r>
            <a:endParaRPr lang="en-US" altLang="ja-JP" sz="2000"/>
          </a:p>
        </p:txBody>
      </p:sp>
    </p:spTree>
    <p:extLst>
      <p:ext uri="{BB962C8B-B14F-4D97-AF65-F5344CB8AC3E}">
        <p14:creationId xmlns:p14="http://schemas.microsoft.com/office/powerpoint/2010/main" val="27699199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A18E403-088F-4858-A0EA-45288B443A2D}"/>
              </a:ext>
            </a:extLst>
          </p:cNvPr>
          <p:cNvSpPr>
            <a:spLocks noGrp="1"/>
          </p:cNvSpPr>
          <p:nvPr>
            <p:ph type="title"/>
          </p:nvPr>
        </p:nvSpPr>
        <p:spPr>
          <a:xfrm>
            <a:off x="65314" y="-252413"/>
            <a:ext cx="9078685" cy="1325563"/>
          </a:xfrm>
        </p:spPr>
        <p:txBody>
          <a:bodyPr>
            <a:normAutofit/>
          </a:bodyPr>
          <a:lstStyle/>
          <a:p>
            <a:r>
              <a:rPr kumimoji="1" lang="ja-JP" altLang="en-US" sz="3600"/>
              <a:t>総落雷数　</a:t>
            </a:r>
            <a:r>
              <a:rPr kumimoji="1" lang="en-US" altLang="ja-JP" sz="3600"/>
              <a:t>2011</a:t>
            </a:r>
            <a:r>
              <a:rPr kumimoji="1" lang="ja-JP" altLang="en-US" sz="3600"/>
              <a:t>～</a:t>
            </a:r>
            <a:r>
              <a:rPr kumimoji="1" lang="en-US" altLang="ja-JP" sz="3600"/>
              <a:t>2020</a:t>
            </a:r>
            <a:r>
              <a:rPr kumimoji="1" lang="ja-JP" altLang="en-US" sz="3600"/>
              <a:t>年　</a:t>
            </a:r>
          </a:p>
        </p:txBody>
      </p:sp>
      <p:pic>
        <p:nvPicPr>
          <p:cNvPr id="6" name="コンテンツ プレースホルダー 5" descr="マップ&#10;&#10;自動的に生成された説明">
            <a:extLst>
              <a:ext uri="{FF2B5EF4-FFF2-40B4-BE49-F238E27FC236}">
                <a16:creationId xmlns:a16="http://schemas.microsoft.com/office/drawing/2014/main" id="{09AD8BDA-2AF0-49EA-8D4B-2D222AE4CDF1}"/>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1116" t="9869" r="2065" b="5494"/>
          <a:stretch/>
        </p:blipFill>
        <p:spPr>
          <a:xfrm>
            <a:off x="65314" y="914400"/>
            <a:ext cx="6034581" cy="4545874"/>
          </a:xfrm>
        </p:spPr>
      </p:pic>
      <p:sp>
        <p:nvSpPr>
          <p:cNvPr id="4" name="スライド番号プレースホルダー 3">
            <a:extLst>
              <a:ext uri="{FF2B5EF4-FFF2-40B4-BE49-F238E27FC236}">
                <a16:creationId xmlns:a16="http://schemas.microsoft.com/office/drawing/2014/main" id="{2ED7E0CE-E782-40ED-8993-F01D262DB310}"/>
              </a:ext>
            </a:extLst>
          </p:cNvPr>
          <p:cNvSpPr>
            <a:spLocks noGrp="1"/>
          </p:cNvSpPr>
          <p:nvPr>
            <p:ph type="sldNum" sz="quarter" idx="12"/>
          </p:nvPr>
        </p:nvSpPr>
        <p:spPr/>
        <p:txBody>
          <a:bodyPr/>
          <a:lstStyle/>
          <a:p>
            <a:endParaRPr kumimoji="1" lang="ja-JP" altLang="en-US" dirty="0"/>
          </a:p>
        </p:txBody>
      </p:sp>
      <p:sp>
        <p:nvSpPr>
          <p:cNvPr id="5" name="四角形: 角を丸くする 4">
            <a:extLst>
              <a:ext uri="{FF2B5EF4-FFF2-40B4-BE49-F238E27FC236}">
                <a16:creationId xmlns:a16="http://schemas.microsoft.com/office/drawing/2014/main" id="{27D88723-C8C2-4B0D-AEFB-48AA9782792B}"/>
              </a:ext>
            </a:extLst>
          </p:cNvPr>
          <p:cNvSpPr/>
          <p:nvPr/>
        </p:nvSpPr>
        <p:spPr>
          <a:xfrm>
            <a:off x="6162805" y="1073151"/>
            <a:ext cx="2826112" cy="5469404"/>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7" name="テキスト ボックス 6">
            <a:extLst>
              <a:ext uri="{FF2B5EF4-FFF2-40B4-BE49-F238E27FC236}">
                <a16:creationId xmlns:a16="http://schemas.microsoft.com/office/drawing/2014/main" id="{B6365952-6FBF-405E-9912-49B957D3BFE2}"/>
              </a:ext>
            </a:extLst>
          </p:cNvPr>
          <p:cNvSpPr txBox="1"/>
          <p:nvPr/>
        </p:nvSpPr>
        <p:spPr>
          <a:xfrm>
            <a:off x="6371442" y="1089361"/>
            <a:ext cx="2572141" cy="5078313"/>
          </a:xfrm>
          <a:prstGeom prst="rect">
            <a:avLst/>
          </a:prstGeom>
          <a:noFill/>
        </p:spPr>
        <p:txBody>
          <a:bodyPr wrap="square">
            <a:spAutoFit/>
          </a:bodyPr>
          <a:lstStyle/>
          <a:p>
            <a:r>
              <a:rPr lang="ja-JP" altLang="en-US" dirty="0">
                <a:latin typeface="ヒラギノ丸ゴ Pro W4" panose="020F0400000000000000" pitchFamily="34" charset="-128"/>
                <a:ea typeface="ヒラギノ丸ゴ Pro W4" panose="020F0400000000000000" pitchFamily="34" charset="-128"/>
              </a:rPr>
              <a:t>～陸上～</a:t>
            </a:r>
            <a:endParaRPr lang="en-US" altLang="ja-JP" dirty="0">
              <a:latin typeface="ヒラギノ丸ゴ Pro W4" panose="020F0400000000000000" pitchFamily="34" charset="-128"/>
              <a:ea typeface="ヒラギノ丸ゴ Pro W4" panose="020F0400000000000000" pitchFamily="34" charset="-128"/>
            </a:endParaRPr>
          </a:p>
          <a:p>
            <a:r>
              <a:rPr lang="ja-JP" altLang="en-US" dirty="0">
                <a:highlight>
                  <a:srgbClr val="FFFF00"/>
                </a:highlight>
                <a:latin typeface="ヒラギノ丸ゴ Pro W4" panose="020F0400000000000000" pitchFamily="34" charset="-128"/>
                <a:ea typeface="ヒラギノ丸ゴ Pro W4" panose="020F0400000000000000" pitchFamily="34" charset="-128"/>
              </a:rPr>
              <a:t>関東地方で最多</a:t>
            </a:r>
            <a:endParaRPr lang="en-US" altLang="ja-JP" dirty="0">
              <a:highlight>
                <a:srgbClr val="FFFF00"/>
              </a:highlight>
              <a:latin typeface="ヒラギノ丸ゴ Pro W4" panose="020F0400000000000000" pitchFamily="34" charset="-128"/>
              <a:ea typeface="ヒラギノ丸ゴ Pro W4" panose="020F0400000000000000" pitchFamily="34" charset="-128"/>
            </a:endParaRPr>
          </a:p>
          <a:p>
            <a:r>
              <a:rPr lang="ja-JP" altLang="en-US" dirty="0">
                <a:latin typeface="ヒラギノ丸ゴ Pro W4" panose="020F0400000000000000" pitchFamily="34" charset="-128"/>
                <a:ea typeface="ヒラギノ丸ゴ Pro W4" panose="020F0400000000000000" pitchFamily="34" charset="-128"/>
              </a:rPr>
              <a:t>（約</a:t>
            </a:r>
            <a:r>
              <a:rPr lang="en-US" altLang="ja-JP" dirty="0">
                <a:latin typeface="ヒラギノ丸ゴ Pro W4" panose="020F0400000000000000" pitchFamily="34" charset="-128"/>
                <a:ea typeface="ヒラギノ丸ゴ Pro W4" panose="020F0400000000000000" pitchFamily="34" charset="-128"/>
              </a:rPr>
              <a:t>12000</a:t>
            </a:r>
            <a:r>
              <a:rPr lang="ja-JP" altLang="en-US" dirty="0">
                <a:latin typeface="ヒラギノ丸ゴ Pro W4" panose="020F0400000000000000" pitchFamily="34" charset="-128"/>
                <a:ea typeface="ヒラギノ丸ゴ Pro W4" panose="020F0400000000000000" pitchFamily="34" charset="-128"/>
              </a:rPr>
              <a:t>個）</a:t>
            </a:r>
            <a:endParaRPr lang="en-US" altLang="ja-JP" dirty="0">
              <a:latin typeface="ヒラギノ丸ゴ Pro W4" panose="020F0400000000000000" pitchFamily="34" charset="-128"/>
              <a:ea typeface="ヒラギノ丸ゴ Pro W4" panose="020F0400000000000000" pitchFamily="34" charset="-128"/>
            </a:endParaRPr>
          </a:p>
          <a:p>
            <a:r>
              <a:rPr lang="ja-JP" altLang="en-US" dirty="0">
                <a:latin typeface="ヒラギノ丸ゴ Pro W4" panose="020F0400000000000000" pitchFamily="34" charset="-128"/>
                <a:ea typeface="ヒラギノ丸ゴ Pro W4" panose="020F0400000000000000" pitchFamily="34" charset="-128"/>
              </a:rPr>
              <a:t>他にも愛知県北部，</a:t>
            </a:r>
            <a:endParaRPr lang="en-US" altLang="ja-JP" dirty="0">
              <a:latin typeface="ヒラギノ丸ゴ Pro W4" panose="020F0400000000000000" pitchFamily="34" charset="-128"/>
              <a:ea typeface="ヒラギノ丸ゴ Pro W4" panose="020F0400000000000000" pitchFamily="34" charset="-128"/>
            </a:endParaRPr>
          </a:p>
          <a:p>
            <a:r>
              <a:rPr lang="ja-JP" altLang="en-US" dirty="0">
                <a:latin typeface="ヒラギノ丸ゴ Pro W4" panose="020F0400000000000000" pitchFamily="34" charset="-128"/>
                <a:ea typeface="ヒラギノ丸ゴ Pro W4" panose="020F0400000000000000" pitchFamily="34" charset="-128"/>
              </a:rPr>
              <a:t>九州全域にかけて多くの落雷</a:t>
            </a:r>
            <a:endParaRPr lang="en-US" altLang="ja-JP" dirty="0">
              <a:latin typeface="ヒラギノ丸ゴ Pro W4" panose="020F0400000000000000" pitchFamily="34" charset="-128"/>
              <a:ea typeface="ヒラギノ丸ゴ Pro W4" panose="020F0400000000000000" pitchFamily="34" charset="-128"/>
            </a:endParaRPr>
          </a:p>
          <a:p>
            <a:r>
              <a:rPr lang="ja-JP" altLang="en-US" dirty="0">
                <a:latin typeface="ヒラギノ丸ゴ Pro W4" panose="020F0400000000000000" pitchFamily="34" charset="-128"/>
                <a:ea typeface="ヒラギノ丸ゴ Pro W4" panose="020F0400000000000000" pitchFamily="34" charset="-128"/>
              </a:rPr>
              <a:t>岡山，兵庫でも</a:t>
            </a:r>
            <a:r>
              <a:rPr lang="en-US" altLang="ja-JP" dirty="0">
                <a:latin typeface="ヒラギノ丸ゴ Pro W4" panose="020F0400000000000000" pitchFamily="34" charset="-128"/>
                <a:ea typeface="ヒラギノ丸ゴ Pro W4" panose="020F0400000000000000" pitchFamily="34" charset="-128"/>
              </a:rPr>
              <a:t>7000</a:t>
            </a:r>
            <a:r>
              <a:rPr lang="ja-JP" altLang="en-US" dirty="0">
                <a:latin typeface="ヒラギノ丸ゴ Pro W4" panose="020F0400000000000000" pitchFamily="34" charset="-128"/>
                <a:ea typeface="ヒラギノ丸ゴ Pro W4" panose="020F0400000000000000" pitchFamily="34" charset="-128"/>
              </a:rPr>
              <a:t>～</a:t>
            </a:r>
            <a:r>
              <a:rPr lang="en-US" altLang="ja-JP" dirty="0">
                <a:latin typeface="ヒラギノ丸ゴ Pro W4" panose="020F0400000000000000" pitchFamily="34" charset="-128"/>
                <a:ea typeface="ヒラギノ丸ゴ Pro W4" panose="020F0400000000000000" pitchFamily="34" charset="-128"/>
              </a:rPr>
              <a:t>8000</a:t>
            </a:r>
            <a:r>
              <a:rPr lang="ja-JP" altLang="en-US" dirty="0">
                <a:latin typeface="ヒラギノ丸ゴ Pro W4" panose="020F0400000000000000" pitchFamily="34" charset="-128"/>
                <a:ea typeface="ヒラギノ丸ゴ Pro W4" panose="020F0400000000000000" pitchFamily="34" charset="-128"/>
              </a:rPr>
              <a:t>の落雷</a:t>
            </a:r>
            <a:endParaRPr lang="en-US" altLang="ja-JP" dirty="0">
              <a:latin typeface="ヒラギノ丸ゴ Pro W4" panose="020F0400000000000000" pitchFamily="34" charset="-128"/>
              <a:ea typeface="ヒラギノ丸ゴ Pro W4" panose="020F0400000000000000" pitchFamily="34" charset="-128"/>
            </a:endParaRPr>
          </a:p>
          <a:p>
            <a:r>
              <a:rPr lang="ja-JP" altLang="en-US" dirty="0">
                <a:latin typeface="ヒラギノ丸ゴ Pro W4" panose="020F0400000000000000" pitchFamily="34" charset="-128"/>
                <a:ea typeface="ヒラギノ丸ゴ Pro W4" panose="020F0400000000000000" pitchFamily="34" charset="-128"/>
              </a:rPr>
              <a:t>北海道，東北では比較的少ない（多くて</a:t>
            </a:r>
            <a:r>
              <a:rPr lang="en-US" altLang="ja-JP" dirty="0">
                <a:latin typeface="ヒラギノ丸ゴ Pro W4" panose="020F0400000000000000" pitchFamily="34" charset="-128"/>
                <a:ea typeface="ヒラギノ丸ゴ Pro W4" panose="020F0400000000000000" pitchFamily="34" charset="-128"/>
              </a:rPr>
              <a:t>3000</a:t>
            </a:r>
            <a:r>
              <a:rPr lang="ja-JP" altLang="en-US" dirty="0">
                <a:latin typeface="ヒラギノ丸ゴ Pro W4" panose="020F0400000000000000" pitchFamily="34" charset="-128"/>
                <a:ea typeface="ヒラギノ丸ゴ Pro W4" panose="020F0400000000000000" pitchFamily="34" charset="-128"/>
              </a:rPr>
              <a:t>～</a:t>
            </a:r>
            <a:r>
              <a:rPr lang="en-US" altLang="ja-JP" dirty="0">
                <a:latin typeface="ヒラギノ丸ゴ Pro W4" panose="020F0400000000000000" pitchFamily="34" charset="-128"/>
                <a:ea typeface="ヒラギノ丸ゴ Pro W4" panose="020F0400000000000000" pitchFamily="34" charset="-128"/>
              </a:rPr>
              <a:t>4000</a:t>
            </a:r>
            <a:r>
              <a:rPr lang="ja-JP" altLang="en-US" dirty="0">
                <a:latin typeface="ヒラギノ丸ゴ Pro W4" panose="020F0400000000000000" pitchFamily="34" charset="-128"/>
                <a:ea typeface="ヒラギノ丸ゴ Pro W4" panose="020F0400000000000000" pitchFamily="34" charset="-128"/>
              </a:rPr>
              <a:t>）</a:t>
            </a:r>
            <a:endParaRPr lang="en-US" altLang="ja-JP" dirty="0">
              <a:latin typeface="ヒラギノ丸ゴ Pro W4" panose="020F0400000000000000" pitchFamily="34" charset="-128"/>
              <a:ea typeface="ヒラギノ丸ゴ Pro W4" panose="020F0400000000000000" pitchFamily="34" charset="-128"/>
            </a:endParaRPr>
          </a:p>
          <a:p>
            <a:endParaRPr lang="en-US" altLang="ja-JP" dirty="0">
              <a:latin typeface="ヒラギノ丸ゴ Pro W4" panose="020F0400000000000000" pitchFamily="34" charset="-128"/>
              <a:ea typeface="ヒラギノ丸ゴ Pro W4" panose="020F0400000000000000" pitchFamily="34" charset="-128"/>
            </a:endParaRPr>
          </a:p>
          <a:p>
            <a:r>
              <a:rPr lang="ja-JP" altLang="en-US" dirty="0">
                <a:latin typeface="ヒラギノ丸ゴ Pro W4" panose="020F0400000000000000" pitchFamily="34" charset="-128"/>
                <a:ea typeface="ヒラギノ丸ゴ Pro W4" panose="020F0400000000000000" pitchFamily="34" charset="-128"/>
              </a:rPr>
              <a:t>～海上～</a:t>
            </a:r>
            <a:endParaRPr lang="en-US" altLang="ja-JP" dirty="0">
              <a:latin typeface="ヒラギノ丸ゴ Pro W4" panose="020F0400000000000000" pitchFamily="34" charset="-128"/>
              <a:ea typeface="ヒラギノ丸ゴ Pro W4" panose="020F0400000000000000" pitchFamily="34" charset="-128"/>
            </a:endParaRPr>
          </a:p>
          <a:p>
            <a:r>
              <a:rPr lang="ja-JP" altLang="en-US" dirty="0">
                <a:latin typeface="ヒラギノ丸ゴ Pro W4" panose="020F0400000000000000" pitchFamily="34" charset="-128"/>
                <a:ea typeface="ヒラギノ丸ゴ Pro W4" panose="020F0400000000000000" pitchFamily="34" charset="-128"/>
              </a:rPr>
              <a:t>東シナ海中心　多</a:t>
            </a:r>
            <a:endParaRPr lang="en-US" altLang="ja-JP" dirty="0">
              <a:latin typeface="ヒラギノ丸ゴ Pro W4" panose="020F0400000000000000" pitchFamily="34" charset="-128"/>
              <a:ea typeface="ヒラギノ丸ゴ Pro W4" panose="020F0400000000000000" pitchFamily="34" charset="-128"/>
            </a:endParaRPr>
          </a:p>
          <a:p>
            <a:r>
              <a:rPr lang="ja-JP" altLang="en-US" dirty="0">
                <a:latin typeface="ヒラギノ丸ゴ Pro W4" panose="020F0400000000000000" pitchFamily="34" charset="-128"/>
                <a:ea typeface="ヒラギノ丸ゴ Pro W4" panose="020F0400000000000000" pitchFamily="34" charset="-128"/>
              </a:rPr>
              <a:t>沖縄から関東の東まで黒潮流域に沿うように落雷が見られる</a:t>
            </a:r>
            <a:endParaRPr lang="en-US" altLang="ja-JP" dirty="0">
              <a:latin typeface="ヒラギノ丸ゴ Pro W4" panose="020F0400000000000000" pitchFamily="34" charset="-128"/>
              <a:ea typeface="ヒラギノ丸ゴ Pro W4" panose="020F0400000000000000" pitchFamily="34" charset="-128"/>
            </a:endParaRPr>
          </a:p>
          <a:p>
            <a:r>
              <a:rPr lang="ja-JP" altLang="en-US" dirty="0">
                <a:latin typeface="ヒラギノ丸ゴ Pro W4" panose="020F0400000000000000" pitchFamily="34" charset="-128"/>
                <a:ea typeface="ヒラギノ丸ゴ Pro W4" panose="020F0400000000000000" pitchFamily="34" charset="-128"/>
              </a:rPr>
              <a:t>（約</a:t>
            </a:r>
            <a:r>
              <a:rPr lang="en-US" altLang="ja-JP" dirty="0">
                <a:latin typeface="ヒラギノ丸ゴ Pro W4" panose="020F0400000000000000" pitchFamily="34" charset="-128"/>
                <a:ea typeface="ヒラギノ丸ゴ Pro W4" panose="020F0400000000000000" pitchFamily="34" charset="-128"/>
              </a:rPr>
              <a:t>2000</a:t>
            </a:r>
            <a:r>
              <a:rPr lang="ja-JP" altLang="en-US" dirty="0">
                <a:latin typeface="ヒラギノ丸ゴ Pro W4" panose="020F0400000000000000" pitchFamily="34" charset="-128"/>
                <a:ea typeface="ヒラギノ丸ゴ Pro W4" panose="020F0400000000000000" pitchFamily="34" charset="-128"/>
              </a:rPr>
              <a:t>～</a:t>
            </a:r>
            <a:r>
              <a:rPr lang="en-US" altLang="ja-JP" dirty="0">
                <a:latin typeface="ヒラギノ丸ゴ Pro W4" panose="020F0400000000000000" pitchFamily="34" charset="-128"/>
                <a:ea typeface="ヒラギノ丸ゴ Pro W4" panose="020F0400000000000000" pitchFamily="34" charset="-128"/>
              </a:rPr>
              <a:t>4000</a:t>
            </a:r>
            <a:r>
              <a:rPr lang="ja-JP" altLang="en-US" dirty="0">
                <a:latin typeface="ヒラギノ丸ゴ Pro W4" panose="020F0400000000000000" pitchFamily="34" charset="-128"/>
                <a:ea typeface="ヒラギノ丸ゴ Pro W4" panose="020F0400000000000000" pitchFamily="34" charset="-128"/>
              </a:rPr>
              <a:t>）</a:t>
            </a:r>
          </a:p>
        </p:txBody>
      </p:sp>
      <p:sp>
        <p:nvSpPr>
          <p:cNvPr id="8" name="テキスト ボックス 7">
            <a:extLst>
              <a:ext uri="{FF2B5EF4-FFF2-40B4-BE49-F238E27FC236}">
                <a16:creationId xmlns:a16="http://schemas.microsoft.com/office/drawing/2014/main" id="{3E65284D-26F8-4F05-BA6D-0B99774476BC}"/>
              </a:ext>
            </a:extLst>
          </p:cNvPr>
          <p:cNvSpPr txBox="1"/>
          <p:nvPr/>
        </p:nvSpPr>
        <p:spPr>
          <a:xfrm>
            <a:off x="6418023" y="6016978"/>
            <a:ext cx="3264596" cy="338554"/>
          </a:xfrm>
          <a:prstGeom prst="rect">
            <a:avLst/>
          </a:prstGeom>
          <a:noFill/>
        </p:spPr>
        <p:txBody>
          <a:bodyPr wrap="square">
            <a:spAutoFit/>
          </a:bodyPr>
          <a:lstStyle/>
          <a:p>
            <a:r>
              <a:rPr lang="en-US" altLang="ja-JP" sz="1600" dirty="0">
                <a:solidFill>
                  <a:prstClr val="black"/>
                </a:solidFill>
                <a:latin typeface="ヒラギノ丸ゴ Pro W4" panose="020F0400000000000000" pitchFamily="34" charset="-128"/>
                <a:ea typeface="ヒラギノ丸ゴ Pro W4" panose="020F0400000000000000" pitchFamily="34" charset="-128"/>
              </a:rPr>
              <a:t>Iwasaki(2014</a:t>
            </a:r>
            <a:r>
              <a:rPr lang="ja-JP" altLang="en-US" sz="1600" dirty="0">
                <a:solidFill>
                  <a:prstClr val="black"/>
                </a:solidFill>
                <a:latin typeface="ヒラギノ丸ゴ Pro W4" panose="020F0400000000000000" pitchFamily="34" charset="-128"/>
                <a:ea typeface="ヒラギノ丸ゴ Pro W4" panose="020F0400000000000000" pitchFamily="34" charset="-128"/>
              </a:rPr>
              <a:t>）と整合的 　</a:t>
            </a:r>
            <a:endParaRPr lang="ja-JP" altLang="en-US" sz="1600" dirty="0"/>
          </a:p>
        </p:txBody>
      </p:sp>
      <p:sp>
        <p:nvSpPr>
          <p:cNvPr id="9" name="テキスト ボックス 8">
            <a:extLst>
              <a:ext uri="{FF2B5EF4-FFF2-40B4-BE49-F238E27FC236}">
                <a16:creationId xmlns:a16="http://schemas.microsoft.com/office/drawing/2014/main" id="{12CF9B15-AA52-41FB-9575-9E5485BD672B}"/>
              </a:ext>
            </a:extLst>
          </p:cNvPr>
          <p:cNvSpPr txBox="1"/>
          <p:nvPr/>
        </p:nvSpPr>
        <p:spPr>
          <a:xfrm>
            <a:off x="8237738" y="128347"/>
            <a:ext cx="975932" cy="461665"/>
          </a:xfrm>
          <a:prstGeom prst="rect">
            <a:avLst/>
          </a:prstGeom>
          <a:noFill/>
        </p:spPr>
        <p:txBody>
          <a:bodyPr wrap="square">
            <a:spAutoFit/>
          </a:bodyPr>
          <a:lstStyle/>
          <a:p>
            <a:r>
              <a:rPr kumimoji="1" lang="en-US" altLang="ja-JP" sz="2400">
                <a:latin typeface="ヒラギノ丸ゴ Pro W4" panose="020F0400000000000000" pitchFamily="34" charset="-128"/>
                <a:ea typeface="ヒラギノ丸ゴ Pro W4" panose="020F0400000000000000" pitchFamily="34" charset="-128"/>
              </a:rPr>
              <a:t>4/18</a:t>
            </a:r>
            <a:endParaRPr kumimoji="1" lang="ja-JP" altLang="en-US" sz="2400">
              <a:latin typeface="ヒラギノ丸ゴ Pro W4" panose="020F0400000000000000" pitchFamily="34" charset="-128"/>
              <a:ea typeface="ヒラギノ丸ゴ Pro W4" panose="020F0400000000000000" pitchFamily="34" charset="-128"/>
            </a:endParaRPr>
          </a:p>
        </p:txBody>
      </p:sp>
    </p:spTree>
    <p:extLst>
      <p:ext uri="{BB962C8B-B14F-4D97-AF65-F5344CB8AC3E}">
        <p14:creationId xmlns:p14="http://schemas.microsoft.com/office/powerpoint/2010/main" val="42019068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1BD1DE5-D027-4B6C-8082-43D3F98357CF}"/>
              </a:ext>
            </a:extLst>
          </p:cNvPr>
          <p:cNvSpPr>
            <a:spLocks noGrp="1"/>
          </p:cNvSpPr>
          <p:nvPr>
            <p:ph type="title"/>
          </p:nvPr>
        </p:nvSpPr>
        <p:spPr/>
        <p:txBody>
          <a:bodyPr>
            <a:normAutofit/>
          </a:bodyPr>
          <a:lstStyle/>
          <a:p>
            <a:r>
              <a:rPr kumimoji="1" lang="ja-JP" altLang="en-US" sz="3600"/>
              <a:t>落雷数　気候値（</a:t>
            </a:r>
            <a:r>
              <a:rPr kumimoji="1" lang="en-US" altLang="ja-JP" sz="3600"/>
              <a:t>2011</a:t>
            </a:r>
            <a:r>
              <a:rPr kumimoji="1" lang="ja-JP" altLang="en-US" sz="3600"/>
              <a:t>～</a:t>
            </a:r>
            <a:r>
              <a:rPr kumimoji="1" lang="en-US" altLang="ja-JP" sz="3600"/>
              <a:t>2020</a:t>
            </a:r>
            <a:r>
              <a:rPr kumimoji="1" lang="ja-JP" altLang="en-US" sz="3600"/>
              <a:t>年）</a:t>
            </a:r>
          </a:p>
        </p:txBody>
      </p:sp>
      <p:sp>
        <p:nvSpPr>
          <p:cNvPr id="3" name="コンテンツ プレースホルダー 2">
            <a:extLst>
              <a:ext uri="{FF2B5EF4-FFF2-40B4-BE49-F238E27FC236}">
                <a16:creationId xmlns:a16="http://schemas.microsoft.com/office/drawing/2014/main" id="{F677495E-0F6F-45C6-A700-CE59038813B6}"/>
              </a:ext>
            </a:extLst>
          </p:cNvPr>
          <p:cNvSpPr>
            <a:spLocks noGrp="1"/>
          </p:cNvSpPr>
          <p:nvPr>
            <p:ph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2FAAF73F-8D37-4968-B846-8E5DDFD951EB}"/>
              </a:ext>
            </a:extLst>
          </p:cNvPr>
          <p:cNvSpPr>
            <a:spLocks noGrp="1"/>
          </p:cNvSpPr>
          <p:nvPr>
            <p:ph type="sldNum" sz="quarter" idx="12"/>
          </p:nvPr>
        </p:nvSpPr>
        <p:spPr/>
        <p:txBody>
          <a:bodyPr/>
          <a:lstStyle/>
          <a:p>
            <a:endParaRPr kumimoji="1" lang="ja-JP" altLang="en-US"/>
          </a:p>
        </p:txBody>
      </p:sp>
      <p:pic>
        <p:nvPicPr>
          <p:cNvPr id="5" name="図 4" descr="等高線グラフ&#10;&#10;自動的に生成された説明">
            <a:extLst>
              <a:ext uri="{FF2B5EF4-FFF2-40B4-BE49-F238E27FC236}">
                <a16:creationId xmlns:a16="http://schemas.microsoft.com/office/drawing/2014/main" id="{448CBCBC-9944-42DF-9835-A10DC90DE568}"/>
              </a:ext>
            </a:extLst>
          </p:cNvPr>
          <p:cNvPicPr>
            <a:picLocks noChangeAspect="1"/>
          </p:cNvPicPr>
          <p:nvPr/>
        </p:nvPicPr>
        <p:blipFill rotWithShape="1">
          <a:blip r:embed="rId3">
            <a:extLst>
              <a:ext uri="{28A0092B-C50C-407E-A947-70E740481C1C}">
                <a14:useLocalDpi xmlns:a14="http://schemas.microsoft.com/office/drawing/2010/main" val="0"/>
              </a:ext>
            </a:extLst>
          </a:blip>
          <a:srcRect l="2524" t="3172" r="78358" b="68064"/>
          <a:stretch/>
        </p:blipFill>
        <p:spPr>
          <a:xfrm>
            <a:off x="-87085" y="779172"/>
            <a:ext cx="2369060" cy="2065723"/>
          </a:xfrm>
          <a:prstGeom prst="rect">
            <a:avLst/>
          </a:prstGeom>
        </p:spPr>
      </p:pic>
      <p:pic>
        <p:nvPicPr>
          <p:cNvPr id="8" name="図 7" descr="等高線グラフ&#10;&#10;自動的に生成された説明">
            <a:extLst>
              <a:ext uri="{FF2B5EF4-FFF2-40B4-BE49-F238E27FC236}">
                <a16:creationId xmlns:a16="http://schemas.microsoft.com/office/drawing/2014/main" id="{C9FE5632-DB17-4783-BE43-44E6F290F176}"/>
              </a:ext>
            </a:extLst>
          </p:cNvPr>
          <p:cNvPicPr>
            <a:picLocks noChangeAspect="1"/>
          </p:cNvPicPr>
          <p:nvPr/>
        </p:nvPicPr>
        <p:blipFill rotWithShape="1">
          <a:blip r:embed="rId3">
            <a:extLst>
              <a:ext uri="{28A0092B-C50C-407E-A947-70E740481C1C}">
                <a14:useLocalDpi xmlns:a14="http://schemas.microsoft.com/office/drawing/2010/main" val="0"/>
              </a:ext>
            </a:extLst>
          </a:blip>
          <a:srcRect l="2524" t="69726" r="78358" b="1840"/>
          <a:stretch/>
        </p:blipFill>
        <p:spPr>
          <a:xfrm>
            <a:off x="-86949" y="4774384"/>
            <a:ext cx="2368924" cy="2041898"/>
          </a:xfrm>
          <a:prstGeom prst="rect">
            <a:avLst/>
          </a:prstGeom>
        </p:spPr>
      </p:pic>
      <p:pic>
        <p:nvPicPr>
          <p:cNvPr id="9" name="図 8" descr="等高線グラフ&#10;&#10;自動的に生成された説明">
            <a:extLst>
              <a:ext uri="{FF2B5EF4-FFF2-40B4-BE49-F238E27FC236}">
                <a16:creationId xmlns:a16="http://schemas.microsoft.com/office/drawing/2014/main" id="{6FBB5B26-0EF9-4974-A3D5-F485634D2BC9}"/>
              </a:ext>
            </a:extLst>
          </p:cNvPr>
          <p:cNvPicPr>
            <a:picLocks noChangeAspect="1"/>
          </p:cNvPicPr>
          <p:nvPr/>
        </p:nvPicPr>
        <p:blipFill rotWithShape="1">
          <a:blip r:embed="rId3">
            <a:extLst>
              <a:ext uri="{28A0092B-C50C-407E-A947-70E740481C1C}">
                <a14:useLocalDpi xmlns:a14="http://schemas.microsoft.com/office/drawing/2010/main" val="0"/>
              </a:ext>
            </a:extLst>
          </a:blip>
          <a:srcRect l="2524" t="36490" r="78358" b="35633"/>
          <a:stretch/>
        </p:blipFill>
        <p:spPr>
          <a:xfrm>
            <a:off x="-87085" y="2791143"/>
            <a:ext cx="2369060" cy="2001990"/>
          </a:xfrm>
          <a:prstGeom prst="rect">
            <a:avLst/>
          </a:prstGeom>
        </p:spPr>
      </p:pic>
      <p:pic>
        <p:nvPicPr>
          <p:cNvPr id="10" name="図 9" descr="等高線グラフ&#10;&#10;自動的に生成された説明">
            <a:extLst>
              <a:ext uri="{FF2B5EF4-FFF2-40B4-BE49-F238E27FC236}">
                <a16:creationId xmlns:a16="http://schemas.microsoft.com/office/drawing/2014/main" id="{FC0BAD52-6592-48F6-838F-5D08DA38C5BF}"/>
              </a:ext>
            </a:extLst>
          </p:cNvPr>
          <p:cNvPicPr>
            <a:picLocks noChangeAspect="1"/>
          </p:cNvPicPr>
          <p:nvPr/>
        </p:nvPicPr>
        <p:blipFill rotWithShape="1">
          <a:blip r:embed="rId3">
            <a:extLst>
              <a:ext uri="{28A0092B-C50C-407E-A947-70E740481C1C}">
                <a14:useLocalDpi xmlns:a14="http://schemas.microsoft.com/office/drawing/2010/main" val="0"/>
              </a:ext>
            </a:extLst>
          </a:blip>
          <a:srcRect l="27953" t="3276" r="53607" b="68821"/>
          <a:stretch/>
        </p:blipFill>
        <p:spPr>
          <a:xfrm>
            <a:off x="2175213" y="801067"/>
            <a:ext cx="2284562" cy="2003528"/>
          </a:xfrm>
          <a:prstGeom prst="rect">
            <a:avLst/>
          </a:prstGeom>
        </p:spPr>
      </p:pic>
      <p:pic>
        <p:nvPicPr>
          <p:cNvPr id="11" name="図 10" descr="等高線グラフ&#10;&#10;自動的に生成された説明">
            <a:extLst>
              <a:ext uri="{FF2B5EF4-FFF2-40B4-BE49-F238E27FC236}">
                <a16:creationId xmlns:a16="http://schemas.microsoft.com/office/drawing/2014/main" id="{F76DF0DA-8B6C-4872-AE73-50C75A881D42}"/>
              </a:ext>
            </a:extLst>
          </p:cNvPr>
          <p:cNvPicPr>
            <a:picLocks noChangeAspect="1"/>
          </p:cNvPicPr>
          <p:nvPr/>
        </p:nvPicPr>
        <p:blipFill rotWithShape="1">
          <a:blip r:embed="rId3">
            <a:extLst>
              <a:ext uri="{28A0092B-C50C-407E-A947-70E740481C1C}">
                <a14:useLocalDpi xmlns:a14="http://schemas.microsoft.com/office/drawing/2010/main" val="0"/>
              </a:ext>
            </a:extLst>
          </a:blip>
          <a:srcRect l="27953" t="69935" r="53607" b="2027"/>
          <a:stretch/>
        </p:blipFill>
        <p:spPr>
          <a:xfrm>
            <a:off x="2193514" y="4810054"/>
            <a:ext cx="2284562" cy="2013200"/>
          </a:xfrm>
          <a:prstGeom prst="rect">
            <a:avLst/>
          </a:prstGeom>
        </p:spPr>
      </p:pic>
      <p:pic>
        <p:nvPicPr>
          <p:cNvPr id="12" name="図 11" descr="等高線グラフ&#10;&#10;自動的に生成された説明">
            <a:extLst>
              <a:ext uri="{FF2B5EF4-FFF2-40B4-BE49-F238E27FC236}">
                <a16:creationId xmlns:a16="http://schemas.microsoft.com/office/drawing/2014/main" id="{A02FD2C0-71AA-46C3-AD96-FB5A28345942}"/>
              </a:ext>
            </a:extLst>
          </p:cNvPr>
          <p:cNvPicPr>
            <a:picLocks noChangeAspect="1"/>
          </p:cNvPicPr>
          <p:nvPr/>
        </p:nvPicPr>
        <p:blipFill rotWithShape="1">
          <a:blip r:embed="rId3">
            <a:extLst>
              <a:ext uri="{28A0092B-C50C-407E-A947-70E740481C1C}">
                <a14:useLocalDpi xmlns:a14="http://schemas.microsoft.com/office/drawing/2010/main" val="0"/>
              </a:ext>
            </a:extLst>
          </a:blip>
          <a:srcRect l="27953" t="36472" r="53607" b="35880"/>
          <a:stretch/>
        </p:blipFill>
        <p:spPr>
          <a:xfrm>
            <a:off x="2188039" y="2774222"/>
            <a:ext cx="2284562" cy="1985214"/>
          </a:xfrm>
          <a:prstGeom prst="rect">
            <a:avLst/>
          </a:prstGeom>
        </p:spPr>
      </p:pic>
      <p:pic>
        <p:nvPicPr>
          <p:cNvPr id="13" name="図 12" descr="等高線グラフ&#10;&#10;自動的に生成された説明">
            <a:extLst>
              <a:ext uri="{FF2B5EF4-FFF2-40B4-BE49-F238E27FC236}">
                <a16:creationId xmlns:a16="http://schemas.microsoft.com/office/drawing/2014/main" id="{56D1C308-2CAC-4D9D-B236-1B581DECB2D8}"/>
              </a:ext>
            </a:extLst>
          </p:cNvPr>
          <p:cNvPicPr>
            <a:picLocks noChangeAspect="1"/>
          </p:cNvPicPr>
          <p:nvPr/>
        </p:nvPicPr>
        <p:blipFill rotWithShape="1">
          <a:blip r:embed="rId3">
            <a:extLst>
              <a:ext uri="{28A0092B-C50C-407E-A947-70E740481C1C}">
                <a14:useLocalDpi xmlns:a14="http://schemas.microsoft.com/office/drawing/2010/main" val="0"/>
              </a:ext>
            </a:extLst>
          </a:blip>
          <a:srcRect l="53058" t="3276" r="28502" b="68821"/>
          <a:stretch/>
        </p:blipFill>
        <p:spPr>
          <a:xfrm>
            <a:off x="4396388" y="815723"/>
            <a:ext cx="2284561" cy="2003528"/>
          </a:xfrm>
          <a:prstGeom prst="rect">
            <a:avLst/>
          </a:prstGeom>
        </p:spPr>
      </p:pic>
      <p:pic>
        <p:nvPicPr>
          <p:cNvPr id="14" name="図 13" descr="等高線グラフ&#10;&#10;自動的に生成された説明">
            <a:extLst>
              <a:ext uri="{FF2B5EF4-FFF2-40B4-BE49-F238E27FC236}">
                <a16:creationId xmlns:a16="http://schemas.microsoft.com/office/drawing/2014/main" id="{B324BE30-7D98-443D-9261-D532403A31A7}"/>
              </a:ext>
            </a:extLst>
          </p:cNvPr>
          <p:cNvPicPr>
            <a:picLocks noChangeAspect="1"/>
          </p:cNvPicPr>
          <p:nvPr/>
        </p:nvPicPr>
        <p:blipFill rotWithShape="1">
          <a:blip r:embed="rId3">
            <a:extLst>
              <a:ext uri="{28A0092B-C50C-407E-A947-70E740481C1C}">
                <a14:useLocalDpi xmlns:a14="http://schemas.microsoft.com/office/drawing/2010/main" val="0"/>
              </a:ext>
            </a:extLst>
          </a:blip>
          <a:srcRect l="53058" t="36700" r="28502" b="35115"/>
          <a:stretch/>
        </p:blipFill>
        <p:spPr>
          <a:xfrm>
            <a:off x="4396389" y="2774951"/>
            <a:ext cx="2284560" cy="2023740"/>
          </a:xfrm>
          <a:prstGeom prst="rect">
            <a:avLst/>
          </a:prstGeom>
        </p:spPr>
      </p:pic>
      <p:pic>
        <p:nvPicPr>
          <p:cNvPr id="15" name="図 14" descr="等高線グラフ&#10;&#10;自動的に生成された説明">
            <a:extLst>
              <a:ext uri="{FF2B5EF4-FFF2-40B4-BE49-F238E27FC236}">
                <a16:creationId xmlns:a16="http://schemas.microsoft.com/office/drawing/2014/main" id="{8D49AC47-5A58-42C6-B493-1B787A03ED92}"/>
              </a:ext>
            </a:extLst>
          </p:cNvPr>
          <p:cNvPicPr>
            <a:picLocks noChangeAspect="1"/>
          </p:cNvPicPr>
          <p:nvPr/>
        </p:nvPicPr>
        <p:blipFill rotWithShape="1">
          <a:blip r:embed="rId3">
            <a:extLst>
              <a:ext uri="{28A0092B-C50C-407E-A947-70E740481C1C}">
                <a14:useLocalDpi xmlns:a14="http://schemas.microsoft.com/office/drawing/2010/main" val="0"/>
              </a:ext>
            </a:extLst>
          </a:blip>
          <a:srcRect l="77924" t="3276" r="3637" b="68821"/>
          <a:stretch/>
        </p:blipFill>
        <p:spPr>
          <a:xfrm>
            <a:off x="6601318" y="830399"/>
            <a:ext cx="2250128" cy="1973330"/>
          </a:xfrm>
          <a:prstGeom prst="rect">
            <a:avLst/>
          </a:prstGeom>
        </p:spPr>
      </p:pic>
      <p:pic>
        <p:nvPicPr>
          <p:cNvPr id="16" name="図 15" descr="等高線グラフ&#10;&#10;自動的に生成された説明">
            <a:extLst>
              <a:ext uri="{FF2B5EF4-FFF2-40B4-BE49-F238E27FC236}">
                <a16:creationId xmlns:a16="http://schemas.microsoft.com/office/drawing/2014/main" id="{D845D12F-7515-432E-9C07-E17C69334215}"/>
              </a:ext>
            </a:extLst>
          </p:cNvPr>
          <p:cNvPicPr>
            <a:picLocks noChangeAspect="1"/>
          </p:cNvPicPr>
          <p:nvPr/>
        </p:nvPicPr>
        <p:blipFill rotWithShape="1">
          <a:blip r:embed="rId3">
            <a:extLst>
              <a:ext uri="{28A0092B-C50C-407E-A947-70E740481C1C}">
                <a14:useLocalDpi xmlns:a14="http://schemas.microsoft.com/office/drawing/2010/main" val="0"/>
              </a:ext>
            </a:extLst>
          </a:blip>
          <a:srcRect l="77924" t="69885" r="3637" b="1865"/>
          <a:stretch/>
        </p:blipFill>
        <p:spPr>
          <a:xfrm>
            <a:off x="6588900" y="4784436"/>
            <a:ext cx="2284562" cy="2028414"/>
          </a:xfrm>
          <a:prstGeom prst="rect">
            <a:avLst/>
          </a:prstGeom>
        </p:spPr>
      </p:pic>
      <p:pic>
        <p:nvPicPr>
          <p:cNvPr id="17" name="図 16" descr="等高線グラフ&#10;&#10;自動的に生成された説明">
            <a:extLst>
              <a:ext uri="{FF2B5EF4-FFF2-40B4-BE49-F238E27FC236}">
                <a16:creationId xmlns:a16="http://schemas.microsoft.com/office/drawing/2014/main" id="{46ACACDC-AFB3-4797-A6A0-A25FF842163F}"/>
              </a:ext>
            </a:extLst>
          </p:cNvPr>
          <p:cNvPicPr>
            <a:picLocks noChangeAspect="1"/>
          </p:cNvPicPr>
          <p:nvPr/>
        </p:nvPicPr>
        <p:blipFill rotWithShape="1">
          <a:blip r:embed="rId3">
            <a:extLst>
              <a:ext uri="{28A0092B-C50C-407E-A947-70E740481C1C}">
                <a14:useLocalDpi xmlns:a14="http://schemas.microsoft.com/office/drawing/2010/main" val="0"/>
              </a:ext>
            </a:extLst>
          </a:blip>
          <a:srcRect l="77924" t="36567" r="3637" b="35486"/>
          <a:stretch/>
        </p:blipFill>
        <p:spPr>
          <a:xfrm>
            <a:off x="6599968" y="2778452"/>
            <a:ext cx="2272134" cy="1995728"/>
          </a:xfrm>
          <a:prstGeom prst="rect">
            <a:avLst/>
          </a:prstGeom>
        </p:spPr>
      </p:pic>
      <p:pic>
        <p:nvPicPr>
          <p:cNvPr id="18" name="図 17" descr="等高線グラフ&#10;&#10;自動的に生成された説明">
            <a:extLst>
              <a:ext uri="{FF2B5EF4-FFF2-40B4-BE49-F238E27FC236}">
                <a16:creationId xmlns:a16="http://schemas.microsoft.com/office/drawing/2014/main" id="{29DD7073-E303-41E1-9084-14B131ECE7CC}"/>
              </a:ext>
            </a:extLst>
          </p:cNvPr>
          <p:cNvPicPr>
            <a:picLocks noChangeAspect="1"/>
          </p:cNvPicPr>
          <p:nvPr/>
        </p:nvPicPr>
        <p:blipFill rotWithShape="1">
          <a:blip r:embed="rId3">
            <a:extLst>
              <a:ext uri="{28A0092B-C50C-407E-A947-70E740481C1C}">
                <a14:useLocalDpi xmlns:a14="http://schemas.microsoft.com/office/drawing/2010/main" val="0"/>
              </a:ext>
            </a:extLst>
          </a:blip>
          <a:srcRect l="53058" t="69888" r="28502" b="1692"/>
          <a:stretch/>
        </p:blipFill>
        <p:spPr>
          <a:xfrm>
            <a:off x="4394987" y="4793133"/>
            <a:ext cx="2285962" cy="2041897"/>
          </a:xfrm>
          <a:prstGeom prst="rect">
            <a:avLst/>
          </a:prstGeom>
        </p:spPr>
      </p:pic>
      <p:sp>
        <p:nvSpPr>
          <p:cNvPr id="19" name="テキスト ボックス 18">
            <a:extLst>
              <a:ext uri="{FF2B5EF4-FFF2-40B4-BE49-F238E27FC236}">
                <a16:creationId xmlns:a16="http://schemas.microsoft.com/office/drawing/2014/main" id="{580F534D-EC24-4947-86B9-BD8DC2B8BE4F}"/>
              </a:ext>
            </a:extLst>
          </p:cNvPr>
          <p:cNvSpPr txBox="1"/>
          <p:nvPr/>
        </p:nvSpPr>
        <p:spPr>
          <a:xfrm>
            <a:off x="1614869" y="2368847"/>
            <a:ext cx="9500681" cy="369332"/>
          </a:xfrm>
          <a:prstGeom prst="rect">
            <a:avLst/>
          </a:prstGeom>
          <a:noFill/>
        </p:spPr>
        <p:txBody>
          <a:bodyPr wrap="square">
            <a:spAutoFit/>
          </a:bodyPr>
          <a:lstStyle/>
          <a:p>
            <a:r>
              <a:rPr kumimoji="1" lang="en-US" altLang="ja-JP">
                <a:latin typeface="ヒラギノ丸ゴ Pro W4" panose="020F0400000000000000" pitchFamily="34" charset="-128"/>
                <a:ea typeface="ヒラギノ丸ゴ Pro W4" panose="020F0400000000000000" pitchFamily="34" charset="-128"/>
              </a:rPr>
              <a:t>1</a:t>
            </a:r>
            <a:r>
              <a:rPr kumimoji="1" lang="ja-JP" altLang="en-US">
                <a:latin typeface="ヒラギノ丸ゴ Pro W4" panose="020F0400000000000000" pitchFamily="34" charset="-128"/>
                <a:ea typeface="ヒラギノ丸ゴ Pro W4" panose="020F0400000000000000" pitchFamily="34" charset="-128"/>
              </a:rPr>
              <a:t>月　　　　　　　　</a:t>
            </a:r>
            <a:r>
              <a:rPr kumimoji="1" lang="en-US" altLang="ja-JP">
                <a:latin typeface="ヒラギノ丸ゴ Pro W4" panose="020F0400000000000000" pitchFamily="34" charset="-128"/>
                <a:ea typeface="ヒラギノ丸ゴ Pro W4" panose="020F0400000000000000" pitchFamily="34" charset="-128"/>
              </a:rPr>
              <a:t>2</a:t>
            </a:r>
            <a:r>
              <a:rPr kumimoji="1" lang="ja-JP" altLang="en-US">
                <a:latin typeface="ヒラギノ丸ゴ Pro W4" panose="020F0400000000000000" pitchFamily="34" charset="-128"/>
                <a:ea typeface="ヒラギノ丸ゴ Pro W4" panose="020F0400000000000000" pitchFamily="34" charset="-128"/>
              </a:rPr>
              <a:t>月　　　　　　　   </a:t>
            </a:r>
            <a:r>
              <a:rPr kumimoji="1" lang="en-US" altLang="ja-JP">
                <a:latin typeface="ヒラギノ丸ゴ Pro W4" panose="020F0400000000000000" pitchFamily="34" charset="-128"/>
                <a:ea typeface="ヒラギノ丸ゴ Pro W4" panose="020F0400000000000000" pitchFamily="34" charset="-128"/>
              </a:rPr>
              <a:t>3</a:t>
            </a:r>
            <a:r>
              <a:rPr kumimoji="1" lang="ja-JP" altLang="en-US">
                <a:latin typeface="ヒラギノ丸ゴ Pro W4" panose="020F0400000000000000" pitchFamily="34" charset="-128"/>
                <a:ea typeface="ヒラギノ丸ゴ Pro W4" panose="020F0400000000000000" pitchFamily="34" charset="-128"/>
              </a:rPr>
              <a:t>月　　　　　　　   </a:t>
            </a:r>
            <a:r>
              <a:rPr kumimoji="1" lang="en-US" altLang="ja-JP">
                <a:latin typeface="ヒラギノ丸ゴ Pro W4" panose="020F0400000000000000" pitchFamily="34" charset="-128"/>
                <a:ea typeface="ヒラギノ丸ゴ Pro W4" panose="020F0400000000000000" pitchFamily="34" charset="-128"/>
              </a:rPr>
              <a:t>4</a:t>
            </a:r>
            <a:r>
              <a:rPr kumimoji="1" lang="ja-JP" altLang="en-US">
                <a:latin typeface="ヒラギノ丸ゴ Pro W4" panose="020F0400000000000000" pitchFamily="34" charset="-128"/>
                <a:ea typeface="ヒラギノ丸ゴ Pro W4" panose="020F0400000000000000" pitchFamily="34" charset="-128"/>
              </a:rPr>
              <a:t>月</a:t>
            </a:r>
          </a:p>
        </p:txBody>
      </p:sp>
      <p:pic>
        <p:nvPicPr>
          <p:cNvPr id="58" name="図 57" descr="等高線グラフ&#10;&#10;自動的に生成された説明">
            <a:extLst>
              <a:ext uri="{FF2B5EF4-FFF2-40B4-BE49-F238E27FC236}">
                <a16:creationId xmlns:a16="http://schemas.microsoft.com/office/drawing/2014/main" id="{6160FA19-A178-4DDD-8E64-661E1707CA32}"/>
              </a:ext>
            </a:extLst>
          </p:cNvPr>
          <p:cNvPicPr>
            <a:picLocks noChangeAspect="1"/>
          </p:cNvPicPr>
          <p:nvPr/>
        </p:nvPicPr>
        <p:blipFill rotWithShape="1">
          <a:blip r:embed="rId3">
            <a:extLst>
              <a:ext uri="{28A0092B-C50C-407E-A947-70E740481C1C}">
                <a14:useLocalDpi xmlns:a14="http://schemas.microsoft.com/office/drawing/2010/main" val="0"/>
              </a:ext>
            </a:extLst>
          </a:blip>
          <a:srcRect l="97276" t="3048" r="1182" b="70785"/>
          <a:stretch/>
        </p:blipFill>
        <p:spPr>
          <a:xfrm>
            <a:off x="8851445" y="1933336"/>
            <a:ext cx="357285" cy="3516002"/>
          </a:xfrm>
          <a:prstGeom prst="rect">
            <a:avLst/>
          </a:prstGeom>
        </p:spPr>
      </p:pic>
      <p:sp>
        <p:nvSpPr>
          <p:cNvPr id="60" name="テキスト ボックス 59">
            <a:extLst>
              <a:ext uri="{FF2B5EF4-FFF2-40B4-BE49-F238E27FC236}">
                <a16:creationId xmlns:a16="http://schemas.microsoft.com/office/drawing/2014/main" id="{C0ADD28F-6A3C-4BDE-AB25-8F43FD75A2D7}"/>
              </a:ext>
            </a:extLst>
          </p:cNvPr>
          <p:cNvSpPr txBox="1"/>
          <p:nvPr/>
        </p:nvSpPr>
        <p:spPr>
          <a:xfrm>
            <a:off x="1646465" y="4371821"/>
            <a:ext cx="7539446" cy="369332"/>
          </a:xfrm>
          <a:prstGeom prst="rect">
            <a:avLst/>
          </a:prstGeom>
          <a:noFill/>
        </p:spPr>
        <p:txBody>
          <a:bodyPr wrap="square">
            <a:spAutoFit/>
          </a:bodyPr>
          <a:lstStyle/>
          <a:p>
            <a:r>
              <a:rPr kumimoji="1" lang="en-US" altLang="ja-JP">
                <a:latin typeface="ヒラギノ丸ゴ Pro W4" panose="020F0400000000000000" pitchFamily="34" charset="-128"/>
                <a:ea typeface="ヒラギノ丸ゴ Pro W4" panose="020F0400000000000000" pitchFamily="34" charset="-128"/>
              </a:rPr>
              <a:t>5</a:t>
            </a:r>
            <a:r>
              <a:rPr kumimoji="1" lang="ja-JP" altLang="en-US">
                <a:latin typeface="ヒラギノ丸ゴ Pro W4" panose="020F0400000000000000" pitchFamily="34" charset="-128"/>
                <a:ea typeface="ヒラギノ丸ゴ Pro W4" panose="020F0400000000000000" pitchFamily="34" charset="-128"/>
              </a:rPr>
              <a:t>月　　　　　　　　</a:t>
            </a:r>
            <a:r>
              <a:rPr kumimoji="1" lang="en-US" altLang="ja-JP">
                <a:latin typeface="ヒラギノ丸ゴ Pro W4" panose="020F0400000000000000" pitchFamily="34" charset="-128"/>
                <a:ea typeface="ヒラギノ丸ゴ Pro W4" panose="020F0400000000000000" pitchFamily="34" charset="-128"/>
              </a:rPr>
              <a:t>6</a:t>
            </a:r>
            <a:r>
              <a:rPr kumimoji="1" lang="ja-JP" altLang="en-US">
                <a:latin typeface="ヒラギノ丸ゴ Pro W4" panose="020F0400000000000000" pitchFamily="34" charset="-128"/>
                <a:ea typeface="ヒラギノ丸ゴ Pro W4" panose="020F0400000000000000" pitchFamily="34" charset="-128"/>
              </a:rPr>
              <a:t>月　　　　　　　   </a:t>
            </a:r>
            <a:r>
              <a:rPr kumimoji="1" lang="en-US" altLang="ja-JP">
                <a:latin typeface="ヒラギノ丸ゴ Pro W4" panose="020F0400000000000000" pitchFamily="34" charset="-128"/>
                <a:ea typeface="ヒラギノ丸ゴ Pro W4" panose="020F0400000000000000" pitchFamily="34" charset="-128"/>
              </a:rPr>
              <a:t>7</a:t>
            </a:r>
            <a:r>
              <a:rPr kumimoji="1" lang="ja-JP" altLang="en-US">
                <a:latin typeface="ヒラギノ丸ゴ Pro W4" panose="020F0400000000000000" pitchFamily="34" charset="-128"/>
                <a:ea typeface="ヒラギノ丸ゴ Pro W4" panose="020F0400000000000000" pitchFamily="34" charset="-128"/>
              </a:rPr>
              <a:t>月　　　　　　　   </a:t>
            </a:r>
            <a:r>
              <a:rPr kumimoji="1" lang="en-US" altLang="ja-JP">
                <a:latin typeface="ヒラギノ丸ゴ Pro W4" panose="020F0400000000000000" pitchFamily="34" charset="-128"/>
                <a:ea typeface="ヒラギノ丸ゴ Pro W4" panose="020F0400000000000000" pitchFamily="34" charset="-128"/>
              </a:rPr>
              <a:t>8</a:t>
            </a:r>
            <a:r>
              <a:rPr kumimoji="1" lang="ja-JP" altLang="en-US">
                <a:latin typeface="ヒラギノ丸ゴ Pro W4" panose="020F0400000000000000" pitchFamily="34" charset="-128"/>
                <a:ea typeface="ヒラギノ丸ゴ Pro W4" panose="020F0400000000000000" pitchFamily="34" charset="-128"/>
              </a:rPr>
              <a:t>月</a:t>
            </a:r>
          </a:p>
        </p:txBody>
      </p:sp>
      <p:sp>
        <p:nvSpPr>
          <p:cNvPr id="62" name="テキスト ボックス 61">
            <a:extLst>
              <a:ext uri="{FF2B5EF4-FFF2-40B4-BE49-F238E27FC236}">
                <a16:creationId xmlns:a16="http://schemas.microsoft.com/office/drawing/2014/main" id="{A2BD75BB-F60A-40EC-9143-09DD0632D8DC}"/>
              </a:ext>
            </a:extLst>
          </p:cNvPr>
          <p:cNvSpPr txBox="1"/>
          <p:nvPr/>
        </p:nvSpPr>
        <p:spPr>
          <a:xfrm>
            <a:off x="1595842" y="6365030"/>
            <a:ext cx="7807421" cy="369332"/>
          </a:xfrm>
          <a:prstGeom prst="rect">
            <a:avLst/>
          </a:prstGeom>
          <a:noFill/>
        </p:spPr>
        <p:txBody>
          <a:bodyPr wrap="square">
            <a:spAutoFit/>
          </a:bodyPr>
          <a:lstStyle/>
          <a:p>
            <a:r>
              <a:rPr kumimoji="1" lang="en-US" altLang="ja-JP">
                <a:latin typeface="ヒラギノ丸ゴ Pro W4" panose="020F0400000000000000" pitchFamily="34" charset="-128"/>
                <a:ea typeface="ヒラギノ丸ゴ Pro W4" panose="020F0400000000000000" pitchFamily="34" charset="-128"/>
              </a:rPr>
              <a:t>9</a:t>
            </a:r>
            <a:r>
              <a:rPr kumimoji="1" lang="ja-JP" altLang="en-US">
                <a:latin typeface="ヒラギノ丸ゴ Pro W4" panose="020F0400000000000000" pitchFamily="34" charset="-128"/>
                <a:ea typeface="ヒラギノ丸ゴ Pro W4" panose="020F0400000000000000" pitchFamily="34" charset="-128"/>
              </a:rPr>
              <a:t>月　　　　　　　  </a:t>
            </a:r>
            <a:r>
              <a:rPr kumimoji="1" lang="en-US" altLang="ja-JP">
                <a:latin typeface="ヒラギノ丸ゴ Pro W4" panose="020F0400000000000000" pitchFamily="34" charset="-128"/>
                <a:ea typeface="ヒラギノ丸ゴ Pro W4" panose="020F0400000000000000" pitchFamily="34" charset="-128"/>
              </a:rPr>
              <a:t>10</a:t>
            </a:r>
            <a:r>
              <a:rPr kumimoji="1" lang="ja-JP" altLang="en-US">
                <a:latin typeface="ヒラギノ丸ゴ Pro W4" panose="020F0400000000000000" pitchFamily="34" charset="-128"/>
                <a:ea typeface="ヒラギノ丸ゴ Pro W4" panose="020F0400000000000000" pitchFamily="34" charset="-128"/>
              </a:rPr>
              <a:t>月　　　　　　　 </a:t>
            </a:r>
            <a:r>
              <a:rPr kumimoji="1" lang="en-US" altLang="ja-JP">
                <a:latin typeface="ヒラギノ丸ゴ Pro W4" panose="020F0400000000000000" pitchFamily="34" charset="-128"/>
                <a:ea typeface="ヒラギノ丸ゴ Pro W4" panose="020F0400000000000000" pitchFamily="34" charset="-128"/>
              </a:rPr>
              <a:t>11</a:t>
            </a:r>
            <a:r>
              <a:rPr kumimoji="1" lang="ja-JP" altLang="en-US">
                <a:latin typeface="ヒラギノ丸ゴ Pro W4" panose="020F0400000000000000" pitchFamily="34" charset="-128"/>
                <a:ea typeface="ヒラギノ丸ゴ Pro W4" panose="020F0400000000000000" pitchFamily="34" charset="-128"/>
              </a:rPr>
              <a:t>月　　　　　　　 </a:t>
            </a:r>
            <a:r>
              <a:rPr kumimoji="1" lang="en-US" altLang="ja-JP">
                <a:latin typeface="ヒラギノ丸ゴ Pro W4" panose="020F0400000000000000" pitchFamily="34" charset="-128"/>
                <a:ea typeface="ヒラギノ丸ゴ Pro W4" panose="020F0400000000000000" pitchFamily="34" charset="-128"/>
              </a:rPr>
              <a:t>12</a:t>
            </a:r>
            <a:r>
              <a:rPr kumimoji="1" lang="ja-JP" altLang="en-US">
                <a:latin typeface="ヒラギノ丸ゴ Pro W4" panose="020F0400000000000000" pitchFamily="34" charset="-128"/>
                <a:ea typeface="ヒラギノ丸ゴ Pro W4" panose="020F0400000000000000" pitchFamily="34" charset="-128"/>
              </a:rPr>
              <a:t>月</a:t>
            </a:r>
          </a:p>
        </p:txBody>
      </p:sp>
      <p:sp>
        <p:nvSpPr>
          <p:cNvPr id="21" name="テキスト ボックス 20">
            <a:extLst>
              <a:ext uri="{FF2B5EF4-FFF2-40B4-BE49-F238E27FC236}">
                <a16:creationId xmlns:a16="http://schemas.microsoft.com/office/drawing/2014/main" id="{74EE8162-29CE-4E34-98D9-494518FCDF65}"/>
              </a:ext>
            </a:extLst>
          </p:cNvPr>
          <p:cNvSpPr txBox="1"/>
          <p:nvPr/>
        </p:nvSpPr>
        <p:spPr>
          <a:xfrm>
            <a:off x="8237738" y="128347"/>
            <a:ext cx="975932" cy="461665"/>
          </a:xfrm>
          <a:prstGeom prst="rect">
            <a:avLst/>
          </a:prstGeom>
          <a:noFill/>
        </p:spPr>
        <p:txBody>
          <a:bodyPr wrap="square">
            <a:spAutoFit/>
          </a:bodyPr>
          <a:lstStyle/>
          <a:p>
            <a:r>
              <a:rPr kumimoji="1" lang="en-US" altLang="ja-JP" sz="2400">
                <a:latin typeface="ヒラギノ丸ゴ Pro W4" panose="020F0400000000000000" pitchFamily="34" charset="-128"/>
                <a:ea typeface="ヒラギノ丸ゴ Pro W4" panose="020F0400000000000000" pitchFamily="34" charset="-128"/>
              </a:rPr>
              <a:t>5/18</a:t>
            </a:r>
            <a:endParaRPr kumimoji="1" lang="ja-JP" altLang="en-US" sz="2400">
              <a:latin typeface="ヒラギノ丸ゴ Pro W4" panose="020F0400000000000000" pitchFamily="34" charset="-128"/>
              <a:ea typeface="ヒラギノ丸ゴ Pro W4" panose="020F0400000000000000" pitchFamily="34" charset="-128"/>
            </a:endParaRPr>
          </a:p>
        </p:txBody>
      </p:sp>
    </p:spTree>
    <p:extLst>
      <p:ext uri="{BB962C8B-B14F-4D97-AF65-F5344CB8AC3E}">
        <p14:creationId xmlns:p14="http://schemas.microsoft.com/office/powerpoint/2010/main" val="1578864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2FAAF73F-8D37-4968-B846-8E5DDFD951EB}"/>
              </a:ext>
            </a:extLst>
          </p:cNvPr>
          <p:cNvSpPr>
            <a:spLocks noGrp="1"/>
          </p:cNvSpPr>
          <p:nvPr>
            <p:ph type="sldNum" sz="quarter" idx="12"/>
          </p:nvPr>
        </p:nvSpPr>
        <p:spPr>
          <a:xfrm>
            <a:off x="4244444" y="7808631"/>
            <a:ext cx="2057400" cy="365125"/>
          </a:xfrm>
        </p:spPr>
        <p:txBody>
          <a:bodyPr/>
          <a:lstStyle/>
          <a:p>
            <a:endParaRPr kumimoji="1" lang="ja-JP" altLang="en-US"/>
          </a:p>
        </p:txBody>
      </p:sp>
      <p:pic>
        <p:nvPicPr>
          <p:cNvPr id="5" name="図 4" descr="等高線グラフ&#10;&#10;自動的に生成された説明">
            <a:extLst>
              <a:ext uri="{FF2B5EF4-FFF2-40B4-BE49-F238E27FC236}">
                <a16:creationId xmlns:a16="http://schemas.microsoft.com/office/drawing/2014/main" id="{448CBCBC-9944-42DF-9835-A10DC90DE568}"/>
              </a:ext>
            </a:extLst>
          </p:cNvPr>
          <p:cNvPicPr>
            <a:picLocks noChangeAspect="1"/>
          </p:cNvPicPr>
          <p:nvPr/>
        </p:nvPicPr>
        <p:blipFill rotWithShape="1">
          <a:blip r:embed="rId3">
            <a:extLst>
              <a:ext uri="{28A0092B-C50C-407E-A947-70E740481C1C}">
                <a14:useLocalDpi xmlns:a14="http://schemas.microsoft.com/office/drawing/2010/main" val="0"/>
              </a:ext>
            </a:extLst>
          </a:blip>
          <a:srcRect l="2524" t="3172" r="78358" b="68064"/>
          <a:stretch/>
        </p:blipFill>
        <p:spPr>
          <a:xfrm>
            <a:off x="-87085" y="232324"/>
            <a:ext cx="2369060" cy="2065723"/>
          </a:xfrm>
          <a:prstGeom prst="rect">
            <a:avLst/>
          </a:prstGeom>
        </p:spPr>
      </p:pic>
      <p:pic>
        <p:nvPicPr>
          <p:cNvPr id="8" name="図 7" descr="等高線グラフ&#10;&#10;自動的に生成された説明">
            <a:extLst>
              <a:ext uri="{FF2B5EF4-FFF2-40B4-BE49-F238E27FC236}">
                <a16:creationId xmlns:a16="http://schemas.microsoft.com/office/drawing/2014/main" id="{C9FE5632-DB17-4783-BE43-44E6F290F176}"/>
              </a:ext>
            </a:extLst>
          </p:cNvPr>
          <p:cNvPicPr>
            <a:picLocks noChangeAspect="1"/>
          </p:cNvPicPr>
          <p:nvPr/>
        </p:nvPicPr>
        <p:blipFill rotWithShape="1">
          <a:blip r:embed="rId3">
            <a:extLst>
              <a:ext uri="{28A0092B-C50C-407E-A947-70E740481C1C}">
                <a14:useLocalDpi xmlns:a14="http://schemas.microsoft.com/office/drawing/2010/main" val="0"/>
              </a:ext>
            </a:extLst>
          </a:blip>
          <a:srcRect l="2524" t="69726" r="78358" b="1840"/>
          <a:stretch/>
        </p:blipFill>
        <p:spPr>
          <a:xfrm>
            <a:off x="4342398" y="4227536"/>
            <a:ext cx="2368924" cy="2041898"/>
          </a:xfrm>
          <a:prstGeom prst="rect">
            <a:avLst/>
          </a:prstGeom>
        </p:spPr>
      </p:pic>
      <p:pic>
        <p:nvPicPr>
          <p:cNvPr id="9" name="図 8" descr="等高線グラフ&#10;&#10;自動的に生成された説明">
            <a:extLst>
              <a:ext uri="{FF2B5EF4-FFF2-40B4-BE49-F238E27FC236}">
                <a16:creationId xmlns:a16="http://schemas.microsoft.com/office/drawing/2014/main" id="{6FBB5B26-0EF9-4974-A3D5-F485634D2BC9}"/>
              </a:ext>
            </a:extLst>
          </p:cNvPr>
          <p:cNvPicPr>
            <a:picLocks noChangeAspect="1"/>
          </p:cNvPicPr>
          <p:nvPr/>
        </p:nvPicPr>
        <p:blipFill rotWithShape="1">
          <a:blip r:embed="rId3">
            <a:extLst>
              <a:ext uri="{28A0092B-C50C-407E-A947-70E740481C1C}">
                <a14:useLocalDpi xmlns:a14="http://schemas.microsoft.com/office/drawing/2010/main" val="0"/>
              </a:ext>
            </a:extLst>
          </a:blip>
          <a:srcRect l="2524" t="36490" r="78358" b="35633"/>
          <a:stretch/>
        </p:blipFill>
        <p:spPr>
          <a:xfrm>
            <a:off x="2116191" y="2244295"/>
            <a:ext cx="2369060" cy="2001990"/>
          </a:xfrm>
          <a:prstGeom prst="rect">
            <a:avLst/>
          </a:prstGeom>
        </p:spPr>
      </p:pic>
      <p:pic>
        <p:nvPicPr>
          <p:cNvPr id="10" name="図 9" descr="等高線グラフ&#10;&#10;自動的に生成された説明">
            <a:extLst>
              <a:ext uri="{FF2B5EF4-FFF2-40B4-BE49-F238E27FC236}">
                <a16:creationId xmlns:a16="http://schemas.microsoft.com/office/drawing/2014/main" id="{FC0BAD52-6592-48F6-838F-5D08DA38C5BF}"/>
              </a:ext>
            </a:extLst>
          </p:cNvPr>
          <p:cNvPicPr>
            <a:picLocks noChangeAspect="1"/>
          </p:cNvPicPr>
          <p:nvPr/>
        </p:nvPicPr>
        <p:blipFill rotWithShape="1">
          <a:blip r:embed="rId3">
            <a:extLst>
              <a:ext uri="{28A0092B-C50C-407E-A947-70E740481C1C}">
                <a14:useLocalDpi xmlns:a14="http://schemas.microsoft.com/office/drawing/2010/main" val="0"/>
              </a:ext>
            </a:extLst>
          </a:blip>
          <a:srcRect l="27953" t="3276" r="53607" b="68821"/>
          <a:stretch/>
        </p:blipFill>
        <p:spPr>
          <a:xfrm>
            <a:off x="2175213" y="254219"/>
            <a:ext cx="2284562" cy="2003528"/>
          </a:xfrm>
          <a:prstGeom prst="rect">
            <a:avLst/>
          </a:prstGeom>
        </p:spPr>
      </p:pic>
      <p:pic>
        <p:nvPicPr>
          <p:cNvPr id="11" name="図 10" descr="等高線グラフ&#10;&#10;自動的に生成された説明">
            <a:extLst>
              <a:ext uri="{FF2B5EF4-FFF2-40B4-BE49-F238E27FC236}">
                <a16:creationId xmlns:a16="http://schemas.microsoft.com/office/drawing/2014/main" id="{F76DF0DA-8B6C-4872-AE73-50C75A881D42}"/>
              </a:ext>
            </a:extLst>
          </p:cNvPr>
          <p:cNvPicPr>
            <a:picLocks noChangeAspect="1"/>
          </p:cNvPicPr>
          <p:nvPr/>
        </p:nvPicPr>
        <p:blipFill rotWithShape="1">
          <a:blip r:embed="rId3">
            <a:extLst>
              <a:ext uri="{28A0092B-C50C-407E-A947-70E740481C1C}">
                <a14:useLocalDpi xmlns:a14="http://schemas.microsoft.com/office/drawing/2010/main" val="0"/>
              </a:ext>
            </a:extLst>
          </a:blip>
          <a:srcRect l="27953" t="69935" r="53607" b="2027"/>
          <a:stretch/>
        </p:blipFill>
        <p:spPr>
          <a:xfrm>
            <a:off x="-19992" y="6262334"/>
            <a:ext cx="2284562" cy="2013200"/>
          </a:xfrm>
          <a:prstGeom prst="rect">
            <a:avLst/>
          </a:prstGeom>
        </p:spPr>
      </p:pic>
      <p:pic>
        <p:nvPicPr>
          <p:cNvPr id="12" name="図 11" descr="等高線グラフ&#10;&#10;自動的に生成された説明">
            <a:extLst>
              <a:ext uri="{FF2B5EF4-FFF2-40B4-BE49-F238E27FC236}">
                <a16:creationId xmlns:a16="http://schemas.microsoft.com/office/drawing/2014/main" id="{A02FD2C0-71AA-46C3-AD96-FB5A28345942}"/>
              </a:ext>
            </a:extLst>
          </p:cNvPr>
          <p:cNvPicPr>
            <a:picLocks noChangeAspect="1"/>
          </p:cNvPicPr>
          <p:nvPr/>
        </p:nvPicPr>
        <p:blipFill rotWithShape="1">
          <a:blip r:embed="rId3">
            <a:extLst>
              <a:ext uri="{28A0092B-C50C-407E-A947-70E740481C1C}">
                <a14:useLocalDpi xmlns:a14="http://schemas.microsoft.com/office/drawing/2010/main" val="0"/>
              </a:ext>
            </a:extLst>
          </a:blip>
          <a:srcRect l="28175" t="36399" r="53607" b="35880"/>
          <a:stretch/>
        </p:blipFill>
        <p:spPr>
          <a:xfrm>
            <a:off x="4391872" y="2222115"/>
            <a:ext cx="2257109" cy="1990473"/>
          </a:xfrm>
          <a:prstGeom prst="rect">
            <a:avLst/>
          </a:prstGeom>
        </p:spPr>
      </p:pic>
      <p:pic>
        <p:nvPicPr>
          <p:cNvPr id="13" name="図 12" descr="等高線グラフ&#10;&#10;自動的に生成された説明">
            <a:extLst>
              <a:ext uri="{FF2B5EF4-FFF2-40B4-BE49-F238E27FC236}">
                <a16:creationId xmlns:a16="http://schemas.microsoft.com/office/drawing/2014/main" id="{56D1C308-2CAC-4D9D-B236-1B581DECB2D8}"/>
              </a:ext>
            </a:extLst>
          </p:cNvPr>
          <p:cNvPicPr>
            <a:picLocks noChangeAspect="1"/>
          </p:cNvPicPr>
          <p:nvPr/>
        </p:nvPicPr>
        <p:blipFill rotWithShape="1">
          <a:blip r:embed="rId3">
            <a:extLst>
              <a:ext uri="{28A0092B-C50C-407E-A947-70E740481C1C}">
                <a14:useLocalDpi xmlns:a14="http://schemas.microsoft.com/office/drawing/2010/main" val="0"/>
              </a:ext>
            </a:extLst>
          </a:blip>
          <a:srcRect l="53058" t="3276" r="28502" b="68821"/>
          <a:stretch/>
        </p:blipFill>
        <p:spPr>
          <a:xfrm>
            <a:off x="4396388" y="268875"/>
            <a:ext cx="2284561" cy="2003528"/>
          </a:xfrm>
          <a:prstGeom prst="rect">
            <a:avLst/>
          </a:prstGeom>
        </p:spPr>
      </p:pic>
      <p:pic>
        <p:nvPicPr>
          <p:cNvPr id="14" name="図 13" descr="等高線グラフ&#10;&#10;自動的に生成された説明">
            <a:extLst>
              <a:ext uri="{FF2B5EF4-FFF2-40B4-BE49-F238E27FC236}">
                <a16:creationId xmlns:a16="http://schemas.microsoft.com/office/drawing/2014/main" id="{B324BE30-7D98-443D-9261-D532403A31A7}"/>
              </a:ext>
            </a:extLst>
          </p:cNvPr>
          <p:cNvPicPr>
            <a:picLocks noChangeAspect="1"/>
          </p:cNvPicPr>
          <p:nvPr/>
        </p:nvPicPr>
        <p:blipFill rotWithShape="1">
          <a:blip r:embed="rId3">
            <a:extLst>
              <a:ext uri="{28A0092B-C50C-407E-A947-70E740481C1C}">
                <a14:useLocalDpi xmlns:a14="http://schemas.microsoft.com/office/drawing/2010/main" val="0"/>
              </a:ext>
            </a:extLst>
          </a:blip>
          <a:srcRect l="53058" t="36700" r="28502" b="35115"/>
          <a:stretch/>
        </p:blipFill>
        <p:spPr>
          <a:xfrm>
            <a:off x="-16289" y="4245159"/>
            <a:ext cx="2284560" cy="2023740"/>
          </a:xfrm>
          <a:prstGeom prst="rect">
            <a:avLst/>
          </a:prstGeom>
        </p:spPr>
      </p:pic>
      <p:pic>
        <p:nvPicPr>
          <p:cNvPr id="15" name="図 14" descr="等高線グラフ&#10;&#10;自動的に生成された説明">
            <a:extLst>
              <a:ext uri="{FF2B5EF4-FFF2-40B4-BE49-F238E27FC236}">
                <a16:creationId xmlns:a16="http://schemas.microsoft.com/office/drawing/2014/main" id="{8D49AC47-5A58-42C6-B493-1B787A03ED92}"/>
              </a:ext>
            </a:extLst>
          </p:cNvPr>
          <p:cNvPicPr>
            <a:picLocks noChangeAspect="1"/>
          </p:cNvPicPr>
          <p:nvPr/>
        </p:nvPicPr>
        <p:blipFill rotWithShape="1">
          <a:blip r:embed="rId3">
            <a:extLst>
              <a:ext uri="{28A0092B-C50C-407E-A947-70E740481C1C}">
                <a14:useLocalDpi xmlns:a14="http://schemas.microsoft.com/office/drawing/2010/main" val="0"/>
              </a:ext>
            </a:extLst>
          </a:blip>
          <a:srcRect l="77924" t="3276" r="3637" b="68821"/>
          <a:stretch/>
        </p:blipFill>
        <p:spPr>
          <a:xfrm>
            <a:off x="0" y="2254002"/>
            <a:ext cx="2250128" cy="1973330"/>
          </a:xfrm>
          <a:prstGeom prst="rect">
            <a:avLst/>
          </a:prstGeom>
        </p:spPr>
      </p:pic>
      <p:pic>
        <p:nvPicPr>
          <p:cNvPr id="16" name="図 15" descr="等高線グラフ&#10;&#10;自動的に生成された説明">
            <a:extLst>
              <a:ext uri="{FF2B5EF4-FFF2-40B4-BE49-F238E27FC236}">
                <a16:creationId xmlns:a16="http://schemas.microsoft.com/office/drawing/2014/main" id="{D845D12F-7515-432E-9C07-E17C69334215}"/>
              </a:ext>
            </a:extLst>
          </p:cNvPr>
          <p:cNvPicPr>
            <a:picLocks noChangeAspect="1"/>
          </p:cNvPicPr>
          <p:nvPr/>
        </p:nvPicPr>
        <p:blipFill rotWithShape="1">
          <a:blip r:embed="rId3">
            <a:extLst>
              <a:ext uri="{28A0092B-C50C-407E-A947-70E740481C1C}">
                <a14:useLocalDpi xmlns:a14="http://schemas.microsoft.com/office/drawing/2010/main" val="0"/>
              </a:ext>
            </a:extLst>
          </a:blip>
          <a:srcRect l="77924" t="69885" r="3637" b="1865"/>
          <a:stretch/>
        </p:blipFill>
        <p:spPr>
          <a:xfrm>
            <a:off x="4375394" y="6236716"/>
            <a:ext cx="2284562" cy="2028414"/>
          </a:xfrm>
          <a:prstGeom prst="rect">
            <a:avLst/>
          </a:prstGeom>
        </p:spPr>
      </p:pic>
      <p:pic>
        <p:nvPicPr>
          <p:cNvPr id="17" name="図 16" descr="等高線グラフ&#10;&#10;自動的に生成された説明">
            <a:extLst>
              <a:ext uri="{FF2B5EF4-FFF2-40B4-BE49-F238E27FC236}">
                <a16:creationId xmlns:a16="http://schemas.microsoft.com/office/drawing/2014/main" id="{46ACACDC-AFB3-4797-A6A0-A25FF842163F}"/>
              </a:ext>
            </a:extLst>
          </p:cNvPr>
          <p:cNvPicPr>
            <a:picLocks noChangeAspect="1"/>
          </p:cNvPicPr>
          <p:nvPr/>
        </p:nvPicPr>
        <p:blipFill rotWithShape="1">
          <a:blip r:embed="rId3">
            <a:extLst>
              <a:ext uri="{28A0092B-C50C-407E-A947-70E740481C1C}">
                <a14:useLocalDpi xmlns:a14="http://schemas.microsoft.com/office/drawing/2010/main" val="0"/>
              </a:ext>
            </a:extLst>
          </a:blip>
          <a:srcRect l="77924" t="36567" r="3637" b="35486"/>
          <a:stretch/>
        </p:blipFill>
        <p:spPr>
          <a:xfrm>
            <a:off x="2187290" y="4248660"/>
            <a:ext cx="2272134" cy="1995728"/>
          </a:xfrm>
          <a:prstGeom prst="rect">
            <a:avLst/>
          </a:prstGeom>
        </p:spPr>
      </p:pic>
      <p:pic>
        <p:nvPicPr>
          <p:cNvPr id="18" name="図 17" descr="等高線グラフ&#10;&#10;自動的に生成された説明">
            <a:extLst>
              <a:ext uri="{FF2B5EF4-FFF2-40B4-BE49-F238E27FC236}">
                <a16:creationId xmlns:a16="http://schemas.microsoft.com/office/drawing/2014/main" id="{29DD7073-E303-41E1-9084-14B131ECE7CC}"/>
              </a:ext>
            </a:extLst>
          </p:cNvPr>
          <p:cNvPicPr>
            <a:picLocks noChangeAspect="1"/>
          </p:cNvPicPr>
          <p:nvPr/>
        </p:nvPicPr>
        <p:blipFill rotWithShape="1">
          <a:blip r:embed="rId3">
            <a:extLst>
              <a:ext uri="{28A0092B-C50C-407E-A947-70E740481C1C}">
                <a14:useLocalDpi xmlns:a14="http://schemas.microsoft.com/office/drawing/2010/main" val="0"/>
              </a:ext>
            </a:extLst>
          </a:blip>
          <a:srcRect l="53058" t="69888" r="28502" b="1692"/>
          <a:stretch/>
        </p:blipFill>
        <p:spPr>
          <a:xfrm>
            <a:off x="2181481" y="6245413"/>
            <a:ext cx="2285962" cy="2041897"/>
          </a:xfrm>
          <a:prstGeom prst="rect">
            <a:avLst/>
          </a:prstGeom>
        </p:spPr>
      </p:pic>
      <p:sp>
        <p:nvSpPr>
          <p:cNvPr id="19" name="テキスト ボックス 18">
            <a:extLst>
              <a:ext uri="{FF2B5EF4-FFF2-40B4-BE49-F238E27FC236}">
                <a16:creationId xmlns:a16="http://schemas.microsoft.com/office/drawing/2014/main" id="{580F534D-EC24-4947-86B9-BD8DC2B8BE4F}"/>
              </a:ext>
            </a:extLst>
          </p:cNvPr>
          <p:cNvSpPr txBox="1"/>
          <p:nvPr/>
        </p:nvSpPr>
        <p:spPr>
          <a:xfrm>
            <a:off x="1614869" y="1821999"/>
            <a:ext cx="5238777" cy="369332"/>
          </a:xfrm>
          <a:prstGeom prst="rect">
            <a:avLst/>
          </a:prstGeom>
          <a:noFill/>
        </p:spPr>
        <p:txBody>
          <a:bodyPr wrap="square">
            <a:spAutoFit/>
          </a:bodyPr>
          <a:lstStyle/>
          <a:p>
            <a:r>
              <a:rPr kumimoji="1" lang="en-US" altLang="ja-JP" dirty="0">
                <a:latin typeface="ヒラギノ丸ゴ Pro W4" panose="020F0400000000000000" pitchFamily="34" charset="-128"/>
                <a:ea typeface="ヒラギノ丸ゴ Pro W4" panose="020F0400000000000000" pitchFamily="34" charset="-128"/>
              </a:rPr>
              <a:t>1</a:t>
            </a:r>
            <a:r>
              <a:rPr kumimoji="1" lang="ja-JP" altLang="en-US" dirty="0">
                <a:latin typeface="ヒラギノ丸ゴ Pro W4" panose="020F0400000000000000" pitchFamily="34" charset="-128"/>
                <a:ea typeface="ヒラギノ丸ゴ Pro W4" panose="020F0400000000000000" pitchFamily="34" charset="-128"/>
              </a:rPr>
              <a:t>月　　　　　　　　</a:t>
            </a:r>
            <a:r>
              <a:rPr kumimoji="1" lang="en-US" altLang="ja-JP" dirty="0">
                <a:latin typeface="ヒラギノ丸ゴ Pro W4" panose="020F0400000000000000" pitchFamily="34" charset="-128"/>
                <a:ea typeface="ヒラギノ丸ゴ Pro W4" panose="020F0400000000000000" pitchFamily="34" charset="-128"/>
              </a:rPr>
              <a:t>2</a:t>
            </a:r>
            <a:r>
              <a:rPr kumimoji="1" lang="ja-JP" altLang="en-US" dirty="0">
                <a:latin typeface="ヒラギノ丸ゴ Pro W4" panose="020F0400000000000000" pitchFamily="34" charset="-128"/>
                <a:ea typeface="ヒラギノ丸ゴ Pro W4" panose="020F0400000000000000" pitchFamily="34" charset="-128"/>
              </a:rPr>
              <a:t>月　　　　　　　   </a:t>
            </a:r>
            <a:r>
              <a:rPr kumimoji="1" lang="en-US" altLang="ja-JP" dirty="0">
                <a:latin typeface="ヒラギノ丸ゴ Pro W4" panose="020F0400000000000000" pitchFamily="34" charset="-128"/>
                <a:ea typeface="ヒラギノ丸ゴ Pro W4" panose="020F0400000000000000" pitchFamily="34" charset="-128"/>
              </a:rPr>
              <a:t>3</a:t>
            </a:r>
            <a:r>
              <a:rPr kumimoji="1" lang="ja-JP" altLang="en-US" dirty="0">
                <a:latin typeface="ヒラギノ丸ゴ Pro W4" panose="020F0400000000000000" pitchFamily="34" charset="-128"/>
                <a:ea typeface="ヒラギノ丸ゴ Pro W4" panose="020F0400000000000000" pitchFamily="34" charset="-128"/>
              </a:rPr>
              <a:t>月　　　　　　　  </a:t>
            </a:r>
          </a:p>
        </p:txBody>
      </p:sp>
      <p:pic>
        <p:nvPicPr>
          <p:cNvPr id="58" name="図 57" descr="等高線グラフ&#10;&#10;自動的に生成された説明">
            <a:extLst>
              <a:ext uri="{FF2B5EF4-FFF2-40B4-BE49-F238E27FC236}">
                <a16:creationId xmlns:a16="http://schemas.microsoft.com/office/drawing/2014/main" id="{6160FA19-A178-4DDD-8E64-661E1707CA32}"/>
              </a:ext>
            </a:extLst>
          </p:cNvPr>
          <p:cNvPicPr>
            <a:picLocks noChangeAspect="1"/>
          </p:cNvPicPr>
          <p:nvPr/>
        </p:nvPicPr>
        <p:blipFill rotWithShape="1">
          <a:blip r:embed="rId3">
            <a:extLst>
              <a:ext uri="{28A0092B-C50C-407E-A947-70E740481C1C}">
                <a14:useLocalDpi xmlns:a14="http://schemas.microsoft.com/office/drawing/2010/main" val="0"/>
              </a:ext>
            </a:extLst>
          </a:blip>
          <a:srcRect l="97276" t="3048" r="1182" b="70785"/>
          <a:stretch/>
        </p:blipFill>
        <p:spPr>
          <a:xfrm>
            <a:off x="6754371" y="1353708"/>
            <a:ext cx="546876" cy="5381746"/>
          </a:xfrm>
          <a:prstGeom prst="rect">
            <a:avLst/>
          </a:prstGeom>
        </p:spPr>
      </p:pic>
      <p:sp>
        <p:nvSpPr>
          <p:cNvPr id="60" name="テキスト ボックス 59">
            <a:extLst>
              <a:ext uri="{FF2B5EF4-FFF2-40B4-BE49-F238E27FC236}">
                <a16:creationId xmlns:a16="http://schemas.microsoft.com/office/drawing/2014/main" id="{C0ADD28F-6A3C-4BDE-AB25-8F43FD75A2D7}"/>
              </a:ext>
            </a:extLst>
          </p:cNvPr>
          <p:cNvSpPr txBox="1"/>
          <p:nvPr/>
        </p:nvSpPr>
        <p:spPr>
          <a:xfrm>
            <a:off x="1640414" y="3806558"/>
            <a:ext cx="5316296" cy="369332"/>
          </a:xfrm>
          <a:prstGeom prst="rect">
            <a:avLst/>
          </a:prstGeom>
          <a:noFill/>
        </p:spPr>
        <p:txBody>
          <a:bodyPr wrap="square">
            <a:spAutoFit/>
          </a:bodyPr>
          <a:lstStyle/>
          <a:p>
            <a:r>
              <a:rPr kumimoji="1" lang="en-US" altLang="ja-JP" dirty="0">
                <a:latin typeface="ヒラギノ丸ゴ Pro W4" panose="020F0400000000000000" pitchFamily="34" charset="-128"/>
                <a:ea typeface="ヒラギノ丸ゴ Pro W4" panose="020F0400000000000000" pitchFamily="34" charset="-128"/>
              </a:rPr>
              <a:t>4</a:t>
            </a:r>
            <a:r>
              <a:rPr kumimoji="1" lang="ja-JP" altLang="en-US" dirty="0">
                <a:latin typeface="ヒラギノ丸ゴ Pro W4" panose="020F0400000000000000" pitchFamily="34" charset="-128"/>
                <a:ea typeface="ヒラギノ丸ゴ Pro W4" panose="020F0400000000000000" pitchFamily="34" charset="-128"/>
              </a:rPr>
              <a:t>月　　　　　　　　</a:t>
            </a:r>
            <a:r>
              <a:rPr kumimoji="1" lang="en-US" altLang="ja-JP" dirty="0">
                <a:latin typeface="ヒラギノ丸ゴ Pro W4" panose="020F0400000000000000" pitchFamily="34" charset="-128"/>
                <a:ea typeface="ヒラギノ丸ゴ Pro W4" panose="020F0400000000000000" pitchFamily="34" charset="-128"/>
              </a:rPr>
              <a:t>5</a:t>
            </a:r>
            <a:r>
              <a:rPr kumimoji="1" lang="ja-JP" altLang="en-US" dirty="0">
                <a:latin typeface="ヒラギノ丸ゴ Pro W4" panose="020F0400000000000000" pitchFamily="34" charset="-128"/>
                <a:ea typeface="ヒラギノ丸ゴ Pro W4" panose="020F0400000000000000" pitchFamily="34" charset="-128"/>
              </a:rPr>
              <a:t>月　　　　　　　　</a:t>
            </a:r>
            <a:r>
              <a:rPr kumimoji="1" lang="en-US" altLang="ja-JP" dirty="0">
                <a:latin typeface="ヒラギノ丸ゴ Pro W4" panose="020F0400000000000000" pitchFamily="34" charset="-128"/>
                <a:ea typeface="ヒラギノ丸ゴ Pro W4" panose="020F0400000000000000" pitchFamily="34" charset="-128"/>
              </a:rPr>
              <a:t>6</a:t>
            </a:r>
            <a:r>
              <a:rPr kumimoji="1" lang="ja-JP" altLang="en-US" dirty="0">
                <a:latin typeface="ヒラギノ丸ゴ Pro W4" panose="020F0400000000000000" pitchFamily="34" charset="-128"/>
                <a:ea typeface="ヒラギノ丸ゴ Pro W4" panose="020F0400000000000000" pitchFamily="34" charset="-128"/>
              </a:rPr>
              <a:t>月</a:t>
            </a:r>
          </a:p>
        </p:txBody>
      </p:sp>
      <p:sp>
        <p:nvSpPr>
          <p:cNvPr id="62" name="テキスト ボックス 61">
            <a:extLst>
              <a:ext uri="{FF2B5EF4-FFF2-40B4-BE49-F238E27FC236}">
                <a16:creationId xmlns:a16="http://schemas.microsoft.com/office/drawing/2014/main" id="{A2BD75BB-F60A-40EC-9143-09DD0632D8DC}"/>
              </a:ext>
            </a:extLst>
          </p:cNvPr>
          <p:cNvSpPr txBox="1"/>
          <p:nvPr/>
        </p:nvSpPr>
        <p:spPr>
          <a:xfrm>
            <a:off x="-241143" y="7817310"/>
            <a:ext cx="7807421" cy="369332"/>
          </a:xfrm>
          <a:prstGeom prst="rect">
            <a:avLst/>
          </a:prstGeom>
          <a:noFill/>
        </p:spPr>
        <p:txBody>
          <a:bodyPr wrap="square">
            <a:spAutoFit/>
          </a:bodyPr>
          <a:lstStyle/>
          <a:p>
            <a:r>
              <a:rPr kumimoji="1" lang="ja-JP" altLang="en-US" dirty="0">
                <a:latin typeface="ヒラギノ丸ゴ Pro W4" panose="020F0400000000000000" pitchFamily="34" charset="-128"/>
                <a:ea typeface="ヒラギノ丸ゴ Pro W4" panose="020F0400000000000000" pitchFamily="34" charset="-128"/>
              </a:rPr>
              <a:t>　　　　　　　  </a:t>
            </a:r>
            <a:r>
              <a:rPr kumimoji="1" lang="en-US" altLang="ja-JP" dirty="0">
                <a:latin typeface="ヒラギノ丸ゴ Pro W4" panose="020F0400000000000000" pitchFamily="34" charset="-128"/>
                <a:ea typeface="ヒラギノ丸ゴ Pro W4" panose="020F0400000000000000" pitchFamily="34" charset="-128"/>
              </a:rPr>
              <a:t>10</a:t>
            </a:r>
            <a:r>
              <a:rPr kumimoji="1" lang="ja-JP" altLang="en-US" dirty="0">
                <a:latin typeface="ヒラギノ丸ゴ Pro W4" panose="020F0400000000000000" pitchFamily="34" charset="-128"/>
                <a:ea typeface="ヒラギノ丸ゴ Pro W4" panose="020F0400000000000000" pitchFamily="34" charset="-128"/>
              </a:rPr>
              <a:t>月　　　　　　　 </a:t>
            </a:r>
            <a:r>
              <a:rPr kumimoji="1" lang="en-US" altLang="ja-JP" dirty="0">
                <a:latin typeface="ヒラギノ丸ゴ Pro W4" panose="020F0400000000000000" pitchFamily="34" charset="-128"/>
                <a:ea typeface="ヒラギノ丸ゴ Pro W4" panose="020F0400000000000000" pitchFamily="34" charset="-128"/>
              </a:rPr>
              <a:t>11</a:t>
            </a:r>
            <a:r>
              <a:rPr kumimoji="1" lang="ja-JP" altLang="en-US" dirty="0">
                <a:latin typeface="ヒラギノ丸ゴ Pro W4" panose="020F0400000000000000" pitchFamily="34" charset="-128"/>
                <a:ea typeface="ヒラギノ丸ゴ Pro W4" panose="020F0400000000000000" pitchFamily="34" charset="-128"/>
              </a:rPr>
              <a:t>月　　　　　　　 </a:t>
            </a:r>
            <a:r>
              <a:rPr kumimoji="1" lang="en-US" altLang="ja-JP" dirty="0">
                <a:latin typeface="ヒラギノ丸ゴ Pro W4" panose="020F0400000000000000" pitchFamily="34" charset="-128"/>
                <a:ea typeface="ヒラギノ丸ゴ Pro W4" panose="020F0400000000000000" pitchFamily="34" charset="-128"/>
              </a:rPr>
              <a:t>12</a:t>
            </a:r>
            <a:r>
              <a:rPr kumimoji="1" lang="ja-JP" altLang="en-US" dirty="0">
                <a:latin typeface="ヒラギノ丸ゴ Pro W4" panose="020F0400000000000000" pitchFamily="34" charset="-128"/>
                <a:ea typeface="ヒラギノ丸ゴ Pro W4" panose="020F0400000000000000" pitchFamily="34" charset="-128"/>
              </a:rPr>
              <a:t>月</a:t>
            </a:r>
          </a:p>
        </p:txBody>
      </p:sp>
      <p:sp>
        <p:nvSpPr>
          <p:cNvPr id="21" name="テキスト ボックス 20">
            <a:extLst>
              <a:ext uri="{FF2B5EF4-FFF2-40B4-BE49-F238E27FC236}">
                <a16:creationId xmlns:a16="http://schemas.microsoft.com/office/drawing/2014/main" id="{74EE8162-29CE-4E34-98D9-494518FCDF65}"/>
              </a:ext>
            </a:extLst>
          </p:cNvPr>
          <p:cNvSpPr txBox="1"/>
          <p:nvPr/>
        </p:nvSpPr>
        <p:spPr>
          <a:xfrm>
            <a:off x="8237738" y="128347"/>
            <a:ext cx="975932" cy="461665"/>
          </a:xfrm>
          <a:prstGeom prst="rect">
            <a:avLst/>
          </a:prstGeom>
          <a:noFill/>
        </p:spPr>
        <p:txBody>
          <a:bodyPr wrap="square">
            <a:spAutoFit/>
          </a:bodyPr>
          <a:lstStyle/>
          <a:p>
            <a:r>
              <a:rPr kumimoji="1" lang="en-US" altLang="ja-JP" sz="2400">
                <a:latin typeface="ヒラギノ丸ゴ Pro W4" panose="020F0400000000000000" pitchFamily="34" charset="-128"/>
                <a:ea typeface="ヒラギノ丸ゴ Pro W4" panose="020F0400000000000000" pitchFamily="34" charset="-128"/>
              </a:rPr>
              <a:t>5/18</a:t>
            </a:r>
            <a:endParaRPr kumimoji="1" lang="ja-JP" altLang="en-US" sz="2400">
              <a:latin typeface="ヒラギノ丸ゴ Pro W4" panose="020F0400000000000000" pitchFamily="34" charset="-128"/>
              <a:ea typeface="ヒラギノ丸ゴ Pro W4" panose="020F0400000000000000" pitchFamily="34" charset="-128"/>
            </a:endParaRPr>
          </a:p>
        </p:txBody>
      </p:sp>
      <p:sp>
        <p:nvSpPr>
          <p:cNvPr id="22" name="テキスト ボックス 21">
            <a:extLst>
              <a:ext uri="{FF2B5EF4-FFF2-40B4-BE49-F238E27FC236}">
                <a16:creationId xmlns:a16="http://schemas.microsoft.com/office/drawing/2014/main" id="{642226B1-0AC2-40B7-87BE-C489C627E1F6}"/>
              </a:ext>
            </a:extLst>
          </p:cNvPr>
          <p:cNvSpPr txBox="1"/>
          <p:nvPr/>
        </p:nvSpPr>
        <p:spPr>
          <a:xfrm>
            <a:off x="1196187" y="5813800"/>
            <a:ext cx="7539446" cy="369332"/>
          </a:xfrm>
          <a:prstGeom prst="rect">
            <a:avLst/>
          </a:prstGeom>
          <a:noFill/>
        </p:spPr>
        <p:txBody>
          <a:bodyPr wrap="square">
            <a:spAutoFit/>
          </a:bodyPr>
          <a:lstStyle/>
          <a:p>
            <a:r>
              <a:rPr kumimoji="1" lang="ja-JP" altLang="en-US" dirty="0">
                <a:latin typeface="ヒラギノ丸ゴ Pro W4" panose="020F0400000000000000" pitchFamily="34" charset="-128"/>
                <a:ea typeface="ヒラギノ丸ゴ Pro W4" panose="020F0400000000000000" pitchFamily="34" charset="-128"/>
              </a:rPr>
              <a:t>　   </a:t>
            </a:r>
            <a:r>
              <a:rPr kumimoji="1" lang="en-US" altLang="ja-JP" dirty="0">
                <a:latin typeface="ヒラギノ丸ゴ Pro W4" panose="020F0400000000000000" pitchFamily="34" charset="-128"/>
                <a:ea typeface="ヒラギノ丸ゴ Pro W4" panose="020F0400000000000000" pitchFamily="34" charset="-128"/>
              </a:rPr>
              <a:t>7</a:t>
            </a:r>
            <a:r>
              <a:rPr kumimoji="1" lang="ja-JP" altLang="en-US" dirty="0">
                <a:latin typeface="ヒラギノ丸ゴ Pro W4" panose="020F0400000000000000" pitchFamily="34" charset="-128"/>
                <a:ea typeface="ヒラギノ丸ゴ Pro W4" panose="020F0400000000000000" pitchFamily="34" charset="-128"/>
              </a:rPr>
              <a:t>月　　　　　　　   </a:t>
            </a:r>
            <a:r>
              <a:rPr kumimoji="1" lang="en-US" altLang="ja-JP" dirty="0">
                <a:latin typeface="ヒラギノ丸ゴ Pro W4" panose="020F0400000000000000" pitchFamily="34" charset="-128"/>
                <a:ea typeface="ヒラギノ丸ゴ Pro W4" panose="020F0400000000000000" pitchFamily="34" charset="-128"/>
              </a:rPr>
              <a:t>8</a:t>
            </a:r>
            <a:r>
              <a:rPr kumimoji="1" lang="ja-JP" altLang="en-US" dirty="0">
                <a:latin typeface="ヒラギノ丸ゴ Pro W4" panose="020F0400000000000000" pitchFamily="34" charset="-128"/>
                <a:ea typeface="ヒラギノ丸ゴ Pro W4" panose="020F0400000000000000" pitchFamily="34" charset="-128"/>
              </a:rPr>
              <a:t>月　　　　　　　　</a:t>
            </a:r>
            <a:r>
              <a:rPr kumimoji="1" lang="en-US" altLang="ja-JP" dirty="0">
                <a:latin typeface="ヒラギノ丸ゴ Pro W4" panose="020F0400000000000000" pitchFamily="34" charset="-128"/>
                <a:ea typeface="ヒラギノ丸ゴ Pro W4" panose="020F0400000000000000" pitchFamily="34" charset="-128"/>
              </a:rPr>
              <a:t>9</a:t>
            </a:r>
            <a:r>
              <a:rPr kumimoji="1" lang="ja-JP" altLang="en-US" dirty="0">
                <a:latin typeface="ヒラギノ丸ゴ Pro W4" panose="020F0400000000000000" pitchFamily="34" charset="-128"/>
                <a:ea typeface="ヒラギノ丸ゴ Pro W4" panose="020F0400000000000000" pitchFamily="34" charset="-128"/>
              </a:rPr>
              <a:t>月</a:t>
            </a:r>
          </a:p>
        </p:txBody>
      </p:sp>
    </p:spTree>
    <p:extLst>
      <p:ext uri="{BB962C8B-B14F-4D97-AF65-F5344CB8AC3E}">
        <p14:creationId xmlns:p14="http://schemas.microsoft.com/office/powerpoint/2010/main" val="3110254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1" name="図 10" descr="グラフ&#10;&#10;低い精度で自動的に生成された説明">
            <a:extLst>
              <a:ext uri="{FF2B5EF4-FFF2-40B4-BE49-F238E27FC236}">
                <a16:creationId xmlns:a16="http://schemas.microsoft.com/office/drawing/2014/main" id="{E56192C4-1302-4867-BBA0-9FEA7E3E78C5}"/>
              </a:ext>
            </a:extLst>
          </p:cNvPr>
          <p:cNvPicPr>
            <a:picLocks noChangeAspect="1"/>
          </p:cNvPicPr>
          <p:nvPr/>
        </p:nvPicPr>
        <p:blipFill rotWithShape="1">
          <a:blip r:embed="rId2">
            <a:extLst>
              <a:ext uri="{28A0092B-C50C-407E-A947-70E740481C1C}">
                <a14:useLocalDpi xmlns:a14="http://schemas.microsoft.com/office/drawing/2010/main" val="0"/>
              </a:ext>
            </a:extLst>
          </a:blip>
          <a:srcRect l="87036" t="8669" r="3531" b="8604"/>
          <a:stretch/>
        </p:blipFill>
        <p:spPr>
          <a:xfrm>
            <a:off x="6442695" y="1272044"/>
            <a:ext cx="746986" cy="5062603"/>
          </a:xfrm>
          <a:prstGeom prst="rect">
            <a:avLst/>
          </a:prstGeom>
        </p:spPr>
      </p:pic>
      <p:sp>
        <p:nvSpPr>
          <p:cNvPr id="2" name="タイトル 1">
            <a:extLst>
              <a:ext uri="{FF2B5EF4-FFF2-40B4-BE49-F238E27FC236}">
                <a16:creationId xmlns:a16="http://schemas.microsoft.com/office/drawing/2014/main" id="{2A18E403-088F-4858-A0EA-45288B443A2D}"/>
              </a:ext>
            </a:extLst>
          </p:cNvPr>
          <p:cNvSpPr>
            <a:spLocks noGrp="1"/>
          </p:cNvSpPr>
          <p:nvPr>
            <p:ph type="title"/>
          </p:nvPr>
        </p:nvSpPr>
        <p:spPr/>
        <p:txBody>
          <a:bodyPr/>
          <a:lstStyle/>
          <a:p>
            <a:r>
              <a:rPr kumimoji="1" lang="ja-JP" altLang="en-US"/>
              <a:t>落雷数（気候値）～夏～</a:t>
            </a:r>
          </a:p>
        </p:txBody>
      </p:sp>
      <p:sp>
        <p:nvSpPr>
          <p:cNvPr id="4" name="スライド番号プレースホルダー 3">
            <a:extLst>
              <a:ext uri="{FF2B5EF4-FFF2-40B4-BE49-F238E27FC236}">
                <a16:creationId xmlns:a16="http://schemas.microsoft.com/office/drawing/2014/main" id="{2ED7E0CE-E782-40ED-8993-F01D262DB310}"/>
              </a:ext>
            </a:extLst>
          </p:cNvPr>
          <p:cNvSpPr>
            <a:spLocks noGrp="1"/>
          </p:cNvSpPr>
          <p:nvPr>
            <p:ph type="sldNum" sz="quarter" idx="12"/>
          </p:nvPr>
        </p:nvSpPr>
        <p:spPr>
          <a:xfrm>
            <a:off x="6127032" y="6356351"/>
            <a:ext cx="2057400" cy="365125"/>
          </a:xfrm>
        </p:spPr>
        <p:txBody>
          <a:bodyPr/>
          <a:lstStyle/>
          <a:p>
            <a:endParaRPr kumimoji="1" lang="ja-JP" altLang="en-US"/>
          </a:p>
        </p:txBody>
      </p:sp>
      <p:pic>
        <p:nvPicPr>
          <p:cNvPr id="5" name="コンテンツ プレースホルダー 5" descr="マップ&#10;&#10;自動的に生成された説明">
            <a:extLst>
              <a:ext uri="{FF2B5EF4-FFF2-40B4-BE49-F238E27FC236}">
                <a16:creationId xmlns:a16="http://schemas.microsoft.com/office/drawing/2014/main" id="{8B9753E0-F2B9-437C-8452-C0A54D4E20DF}"/>
              </a:ext>
            </a:extLst>
          </p:cNvPr>
          <p:cNvPicPr>
            <a:picLocks noChangeAspect="1"/>
          </p:cNvPicPr>
          <p:nvPr/>
        </p:nvPicPr>
        <p:blipFill rotWithShape="1">
          <a:blip r:embed="rId3">
            <a:extLst>
              <a:ext uri="{28A0092B-C50C-407E-A947-70E740481C1C}">
                <a14:useLocalDpi xmlns:a14="http://schemas.microsoft.com/office/drawing/2010/main" val="0"/>
              </a:ext>
            </a:extLst>
          </a:blip>
          <a:srcRect l="11422" t="9357" r="13856"/>
          <a:stretch/>
        </p:blipFill>
        <p:spPr>
          <a:xfrm>
            <a:off x="-21405" y="785639"/>
            <a:ext cx="3451586" cy="3235417"/>
          </a:xfrm>
          <a:prstGeom prst="rect">
            <a:avLst/>
          </a:prstGeom>
        </p:spPr>
      </p:pic>
      <p:pic>
        <p:nvPicPr>
          <p:cNvPr id="6" name="図 5" descr="マップ&#10;&#10;自動的に生成された説明">
            <a:extLst>
              <a:ext uri="{FF2B5EF4-FFF2-40B4-BE49-F238E27FC236}">
                <a16:creationId xmlns:a16="http://schemas.microsoft.com/office/drawing/2014/main" id="{9D4E1F61-B5C3-4FF3-85E6-5275FBEB5244}"/>
              </a:ext>
            </a:extLst>
          </p:cNvPr>
          <p:cNvPicPr>
            <a:picLocks noChangeAspect="1"/>
          </p:cNvPicPr>
          <p:nvPr/>
        </p:nvPicPr>
        <p:blipFill rotWithShape="1">
          <a:blip r:embed="rId4">
            <a:extLst>
              <a:ext uri="{28A0092B-C50C-407E-A947-70E740481C1C}">
                <a14:useLocalDpi xmlns:a14="http://schemas.microsoft.com/office/drawing/2010/main" val="0"/>
              </a:ext>
            </a:extLst>
          </a:blip>
          <a:srcRect l="11421" t="9357" r="15931"/>
          <a:stretch/>
        </p:blipFill>
        <p:spPr>
          <a:xfrm>
            <a:off x="3288868" y="785639"/>
            <a:ext cx="3355772" cy="3235417"/>
          </a:xfrm>
          <a:prstGeom prst="rect">
            <a:avLst/>
          </a:prstGeom>
        </p:spPr>
      </p:pic>
      <p:pic>
        <p:nvPicPr>
          <p:cNvPr id="7" name="図 6" descr="グラフ, マップ&#10;&#10;自動的に生成された説明">
            <a:extLst>
              <a:ext uri="{FF2B5EF4-FFF2-40B4-BE49-F238E27FC236}">
                <a16:creationId xmlns:a16="http://schemas.microsoft.com/office/drawing/2014/main" id="{41140888-F658-40B8-97BA-8CB154924657}"/>
              </a:ext>
            </a:extLst>
          </p:cNvPr>
          <p:cNvPicPr>
            <a:picLocks noChangeAspect="1"/>
          </p:cNvPicPr>
          <p:nvPr/>
        </p:nvPicPr>
        <p:blipFill rotWithShape="1">
          <a:blip r:embed="rId5">
            <a:extLst>
              <a:ext uri="{28A0092B-C50C-407E-A947-70E740481C1C}">
                <a14:useLocalDpi xmlns:a14="http://schemas.microsoft.com/office/drawing/2010/main" val="0"/>
              </a:ext>
            </a:extLst>
          </a:blip>
          <a:srcRect l="11421" t="9357" r="13857" b="5065"/>
          <a:stretch/>
        </p:blipFill>
        <p:spPr>
          <a:xfrm>
            <a:off x="-21405" y="3803346"/>
            <a:ext cx="3451586" cy="3054654"/>
          </a:xfrm>
          <a:prstGeom prst="rect">
            <a:avLst/>
          </a:prstGeom>
        </p:spPr>
      </p:pic>
      <p:pic>
        <p:nvPicPr>
          <p:cNvPr id="8" name="図 7" descr="グラフ&#10;&#10;低い精度で自動的に生成された説明">
            <a:extLst>
              <a:ext uri="{FF2B5EF4-FFF2-40B4-BE49-F238E27FC236}">
                <a16:creationId xmlns:a16="http://schemas.microsoft.com/office/drawing/2014/main" id="{3C243487-DEDF-4799-A37E-A844DADB36E6}"/>
              </a:ext>
            </a:extLst>
          </p:cNvPr>
          <p:cNvPicPr>
            <a:picLocks noChangeAspect="1"/>
          </p:cNvPicPr>
          <p:nvPr/>
        </p:nvPicPr>
        <p:blipFill rotWithShape="1">
          <a:blip r:embed="rId2">
            <a:extLst>
              <a:ext uri="{28A0092B-C50C-407E-A947-70E740481C1C}">
                <a14:useLocalDpi xmlns:a14="http://schemas.microsoft.com/office/drawing/2010/main" val="0"/>
              </a:ext>
            </a:extLst>
          </a:blip>
          <a:srcRect l="11421" t="9356" r="16088" b="5421"/>
          <a:stretch/>
        </p:blipFill>
        <p:spPr>
          <a:xfrm>
            <a:off x="3282129" y="3780935"/>
            <a:ext cx="3362511" cy="3054654"/>
          </a:xfrm>
          <a:prstGeom prst="rect">
            <a:avLst/>
          </a:prstGeom>
        </p:spPr>
      </p:pic>
      <p:sp>
        <p:nvSpPr>
          <p:cNvPr id="9" name="テキスト ボックス 8">
            <a:extLst>
              <a:ext uri="{FF2B5EF4-FFF2-40B4-BE49-F238E27FC236}">
                <a16:creationId xmlns:a16="http://schemas.microsoft.com/office/drawing/2014/main" id="{722EE8C8-8E34-4A3F-B934-764BC0BB7DAA}"/>
              </a:ext>
            </a:extLst>
          </p:cNvPr>
          <p:cNvSpPr txBox="1"/>
          <p:nvPr/>
        </p:nvSpPr>
        <p:spPr>
          <a:xfrm>
            <a:off x="2604838" y="3222589"/>
            <a:ext cx="6094970" cy="400110"/>
          </a:xfrm>
          <a:prstGeom prst="rect">
            <a:avLst/>
          </a:prstGeom>
          <a:noFill/>
        </p:spPr>
        <p:txBody>
          <a:bodyPr wrap="square">
            <a:spAutoFit/>
          </a:bodyPr>
          <a:lstStyle/>
          <a:p>
            <a:r>
              <a:rPr lang="en-US" altLang="ja-JP" sz="2000">
                <a:solidFill>
                  <a:prstClr val="black"/>
                </a:solidFill>
                <a:latin typeface="ヒラギノ丸ゴ Pro W4" panose="020F0400000000000000" pitchFamily="34" charset="-128"/>
                <a:ea typeface="ヒラギノ丸ゴ Pro W4" panose="020F0400000000000000" pitchFamily="34" charset="-128"/>
              </a:rPr>
              <a:t>6</a:t>
            </a:r>
            <a:r>
              <a:rPr kumimoji="1" lang="ja-JP" altLang="en-US" sz="2000" u="none" strike="noStrike" kern="1200" cap="none" spc="0" normalizeH="0" baseline="0" noProof="0">
                <a:ln>
                  <a:noFill/>
                </a:ln>
                <a:solidFill>
                  <a:prstClr val="black"/>
                </a:solidFill>
                <a:effectLst/>
                <a:uLnTx/>
                <a:uFillTx/>
                <a:latin typeface="ヒラギノ丸ゴ Pro W4" panose="020F0400000000000000" pitchFamily="34" charset="-128"/>
                <a:ea typeface="ヒラギノ丸ゴ Pro W4" panose="020F0400000000000000" pitchFamily="34" charset="-128"/>
              </a:rPr>
              <a:t>月　　　　　　　　　　  　</a:t>
            </a:r>
            <a:r>
              <a:rPr lang="en-US" altLang="ja-JP" sz="2000">
                <a:solidFill>
                  <a:prstClr val="black"/>
                </a:solidFill>
                <a:latin typeface="ヒラギノ丸ゴ Pro W4" panose="020F0400000000000000" pitchFamily="34" charset="-128"/>
                <a:ea typeface="ヒラギノ丸ゴ Pro W4" panose="020F0400000000000000" pitchFamily="34" charset="-128"/>
              </a:rPr>
              <a:t>7</a:t>
            </a:r>
            <a:r>
              <a:rPr kumimoji="1" lang="ja-JP" altLang="en-US" sz="2000" u="none" strike="noStrike" kern="1200" cap="none" spc="0" normalizeH="0" baseline="0" noProof="0">
                <a:ln>
                  <a:noFill/>
                </a:ln>
                <a:solidFill>
                  <a:prstClr val="black"/>
                </a:solidFill>
                <a:effectLst/>
                <a:uLnTx/>
                <a:uFillTx/>
                <a:latin typeface="ヒラギノ丸ゴ Pro W4" panose="020F0400000000000000" pitchFamily="34" charset="-128"/>
                <a:ea typeface="ヒラギノ丸ゴ Pro W4" panose="020F0400000000000000" pitchFamily="34" charset="-128"/>
              </a:rPr>
              <a:t>月　</a:t>
            </a:r>
            <a:endParaRPr lang="ja-JP" altLang="en-US" sz="2000">
              <a:latin typeface="ヒラギノ丸ゴ Pro W4" panose="020F0400000000000000" pitchFamily="34" charset="-128"/>
              <a:ea typeface="ヒラギノ丸ゴ Pro W4" panose="020F0400000000000000" pitchFamily="34" charset="-128"/>
            </a:endParaRPr>
          </a:p>
        </p:txBody>
      </p:sp>
      <p:sp>
        <p:nvSpPr>
          <p:cNvPr id="10" name="テキスト ボックス 9">
            <a:extLst>
              <a:ext uri="{FF2B5EF4-FFF2-40B4-BE49-F238E27FC236}">
                <a16:creationId xmlns:a16="http://schemas.microsoft.com/office/drawing/2014/main" id="{E3BE1D5D-0089-4F76-9D5C-F8BE73C51D0A}"/>
              </a:ext>
            </a:extLst>
          </p:cNvPr>
          <p:cNvSpPr txBox="1"/>
          <p:nvPr/>
        </p:nvSpPr>
        <p:spPr>
          <a:xfrm>
            <a:off x="2665796" y="6240296"/>
            <a:ext cx="6094970" cy="400110"/>
          </a:xfrm>
          <a:prstGeom prst="rect">
            <a:avLst/>
          </a:prstGeom>
          <a:noFill/>
        </p:spPr>
        <p:txBody>
          <a:bodyPr wrap="square">
            <a:spAutoFit/>
          </a:bodyPr>
          <a:lstStyle/>
          <a:p>
            <a:r>
              <a:rPr kumimoji="1" lang="en-US" altLang="ja-JP" sz="2000" u="none" strike="noStrike" kern="1200" cap="none" spc="0" normalizeH="0" baseline="0" noProof="0">
                <a:ln>
                  <a:noFill/>
                </a:ln>
                <a:solidFill>
                  <a:prstClr val="black"/>
                </a:solidFill>
                <a:effectLst/>
                <a:uLnTx/>
                <a:uFillTx/>
                <a:latin typeface="ヒラギノ丸ゴ Pro W4" panose="020F0400000000000000" pitchFamily="34" charset="-128"/>
                <a:ea typeface="ヒラギノ丸ゴ Pro W4" panose="020F0400000000000000" pitchFamily="34" charset="-128"/>
              </a:rPr>
              <a:t>8</a:t>
            </a:r>
            <a:r>
              <a:rPr kumimoji="1" lang="ja-JP" altLang="en-US" sz="2000" u="none" strike="noStrike" kern="1200" cap="none" spc="0" normalizeH="0" baseline="0" noProof="0">
                <a:ln>
                  <a:noFill/>
                </a:ln>
                <a:solidFill>
                  <a:prstClr val="black"/>
                </a:solidFill>
                <a:effectLst/>
                <a:uLnTx/>
                <a:uFillTx/>
                <a:latin typeface="ヒラギノ丸ゴ Pro W4" panose="020F0400000000000000" pitchFamily="34" charset="-128"/>
                <a:ea typeface="ヒラギノ丸ゴ Pro W4" panose="020F0400000000000000" pitchFamily="34" charset="-128"/>
              </a:rPr>
              <a:t>月　　　　　　　　　   　 </a:t>
            </a:r>
            <a:r>
              <a:rPr kumimoji="1" lang="en-US" altLang="ja-JP" sz="2000" u="none" strike="noStrike" kern="1200" cap="none" spc="0" normalizeH="0" baseline="0" noProof="0">
                <a:ln>
                  <a:noFill/>
                </a:ln>
                <a:solidFill>
                  <a:prstClr val="black"/>
                </a:solidFill>
                <a:effectLst/>
                <a:uLnTx/>
                <a:uFillTx/>
                <a:latin typeface="ヒラギノ丸ゴ Pro W4" panose="020F0400000000000000" pitchFamily="34" charset="-128"/>
                <a:ea typeface="ヒラギノ丸ゴ Pro W4" panose="020F0400000000000000" pitchFamily="34" charset="-128"/>
              </a:rPr>
              <a:t>9</a:t>
            </a:r>
            <a:r>
              <a:rPr kumimoji="1" lang="ja-JP" altLang="en-US" sz="2000" u="none" strike="noStrike" kern="1200" cap="none" spc="0" normalizeH="0" baseline="0" noProof="0">
                <a:ln>
                  <a:noFill/>
                </a:ln>
                <a:solidFill>
                  <a:prstClr val="black"/>
                </a:solidFill>
                <a:effectLst/>
                <a:uLnTx/>
                <a:uFillTx/>
                <a:latin typeface="ヒラギノ丸ゴ Pro W4" panose="020F0400000000000000" pitchFamily="34" charset="-128"/>
                <a:ea typeface="ヒラギノ丸ゴ Pro W4" panose="020F0400000000000000" pitchFamily="34" charset="-128"/>
              </a:rPr>
              <a:t>月　</a:t>
            </a:r>
            <a:endParaRPr lang="ja-JP" altLang="en-US" sz="2000">
              <a:latin typeface="ヒラギノ丸ゴ Pro W4" panose="020F0400000000000000" pitchFamily="34" charset="-128"/>
              <a:ea typeface="ヒラギノ丸ゴ Pro W4" panose="020F0400000000000000" pitchFamily="34" charset="-128"/>
            </a:endParaRPr>
          </a:p>
        </p:txBody>
      </p:sp>
      <p:sp>
        <p:nvSpPr>
          <p:cNvPr id="12" name="四角形: 角を丸くする 11">
            <a:extLst>
              <a:ext uri="{FF2B5EF4-FFF2-40B4-BE49-F238E27FC236}">
                <a16:creationId xmlns:a16="http://schemas.microsoft.com/office/drawing/2014/main" id="{08547353-313B-4839-858E-80EAFA2303EA}"/>
              </a:ext>
            </a:extLst>
          </p:cNvPr>
          <p:cNvSpPr/>
          <p:nvPr/>
        </p:nvSpPr>
        <p:spPr>
          <a:xfrm>
            <a:off x="7163225" y="954684"/>
            <a:ext cx="1913945" cy="5685722"/>
          </a:xfrm>
          <a:prstGeom prst="roundRect">
            <a:avLst>
              <a:gd name="adj" fmla="val 9809"/>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dirty="0">
                <a:solidFill>
                  <a:schemeClr val="tx1"/>
                </a:solidFill>
                <a:latin typeface="ヒラギノ丸ゴ Pro W4" panose="020F0400000000000000" pitchFamily="34" charset="-128"/>
                <a:ea typeface="ヒラギノ丸ゴ Pro W4" panose="020F0400000000000000" pitchFamily="34" charset="-128"/>
              </a:rPr>
              <a:t>６月</a:t>
            </a:r>
            <a:endParaRPr kumimoji="1" lang="en-US" altLang="ja-JP" dirty="0">
              <a:solidFill>
                <a:schemeClr val="tx1"/>
              </a:solidFill>
              <a:latin typeface="ヒラギノ丸ゴ Pro W4" panose="020F0400000000000000" pitchFamily="34" charset="-128"/>
              <a:ea typeface="ヒラギノ丸ゴ Pro W4" panose="020F0400000000000000" pitchFamily="34" charset="-128"/>
            </a:endParaRPr>
          </a:p>
          <a:p>
            <a:r>
              <a:rPr kumimoji="1" lang="ja-JP" altLang="en-US" dirty="0">
                <a:solidFill>
                  <a:schemeClr val="tx1"/>
                </a:solidFill>
                <a:latin typeface="ヒラギノ丸ゴ Pro W4" panose="020F0400000000000000" pitchFamily="34" charset="-128"/>
                <a:ea typeface="ヒラギノ丸ゴ Pro W4" panose="020F0400000000000000" pitchFamily="34" charset="-128"/>
              </a:rPr>
              <a:t>東シナ海中心に落雷が多い</a:t>
            </a:r>
            <a:endParaRPr kumimoji="1" lang="en-US" altLang="ja-JP" dirty="0">
              <a:solidFill>
                <a:schemeClr val="tx1"/>
              </a:solidFill>
              <a:latin typeface="ヒラギノ丸ゴ Pro W4" panose="020F0400000000000000" pitchFamily="34" charset="-128"/>
              <a:ea typeface="ヒラギノ丸ゴ Pro W4" panose="020F0400000000000000" pitchFamily="34" charset="-128"/>
            </a:endParaRPr>
          </a:p>
          <a:p>
            <a:endParaRPr lang="en-US" altLang="ja-JP" dirty="0">
              <a:solidFill>
                <a:schemeClr val="tx1"/>
              </a:solidFill>
              <a:latin typeface="ヒラギノ丸ゴ Pro W4" panose="020F0400000000000000" pitchFamily="34" charset="-128"/>
              <a:ea typeface="ヒラギノ丸ゴ Pro W4" panose="020F0400000000000000" pitchFamily="34" charset="-128"/>
            </a:endParaRPr>
          </a:p>
          <a:p>
            <a:r>
              <a:rPr kumimoji="1" lang="ja-JP" altLang="en-US" dirty="0">
                <a:solidFill>
                  <a:schemeClr val="tx1"/>
                </a:solidFill>
                <a:latin typeface="ヒラギノ丸ゴ Pro W4" panose="020F0400000000000000" pitchFamily="34" charset="-128"/>
                <a:ea typeface="ヒラギノ丸ゴ Pro W4" panose="020F0400000000000000" pitchFamily="34" charset="-128"/>
              </a:rPr>
              <a:t>７月</a:t>
            </a:r>
            <a:endParaRPr kumimoji="1" lang="en-US" altLang="ja-JP" dirty="0">
              <a:solidFill>
                <a:schemeClr val="tx1"/>
              </a:solidFill>
              <a:latin typeface="ヒラギノ丸ゴ Pro W4" panose="020F0400000000000000" pitchFamily="34" charset="-128"/>
              <a:ea typeface="ヒラギノ丸ゴ Pro W4" panose="020F0400000000000000" pitchFamily="34" charset="-128"/>
            </a:endParaRPr>
          </a:p>
          <a:p>
            <a:r>
              <a:rPr kumimoji="1" lang="ja-JP" altLang="en-US" dirty="0">
                <a:solidFill>
                  <a:schemeClr val="tx1"/>
                </a:solidFill>
                <a:latin typeface="ヒラギノ丸ゴ Pro W4" panose="020F0400000000000000" pitchFamily="34" charset="-128"/>
                <a:ea typeface="ヒラギノ丸ゴ Pro W4" panose="020F0400000000000000" pitchFamily="34" charset="-128"/>
              </a:rPr>
              <a:t>四国，東海沖の海域と陸上で増え始める</a:t>
            </a:r>
            <a:endParaRPr kumimoji="1" lang="en-US" altLang="ja-JP" dirty="0">
              <a:solidFill>
                <a:schemeClr val="tx1"/>
              </a:solidFill>
              <a:latin typeface="ヒラギノ丸ゴ Pro W4" panose="020F0400000000000000" pitchFamily="34" charset="-128"/>
              <a:ea typeface="ヒラギノ丸ゴ Pro W4" panose="020F0400000000000000" pitchFamily="34" charset="-128"/>
            </a:endParaRPr>
          </a:p>
          <a:p>
            <a:endParaRPr lang="en-US" altLang="ja-JP" dirty="0">
              <a:solidFill>
                <a:schemeClr val="tx1"/>
              </a:solidFill>
              <a:latin typeface="ヒラギノ丸ゴ Pro W4" panose="020F0400000000000000" pitchFamily="34" charset="-128"/>
              <a:ea typeface="ヒラギノ丸ゴ Pro W4" panose="020F0400000000000000" pitchFamily="34" charset="-128"/>
            </a:endParaRPr>
          </a:p>
          <a:p>
            <a:r>
              <a:rPr kumimoji="1" lang="ja-JP" altLang="en-US" dirty="0">
                <a:solidFill>
                  <a:schemeClr val="tx1"/>
                </a:solidFill>
                <a:latin typeface="ヒラギノ丸ゴ Pro W4" panose="020F0400000000000000" pitchFamily="34" charset="-128"/>
                <a:ea typeface="ヒラギノ丸ゴ Pro W4" panose="020F0400000000000000" pitchFamily="34" charset="-128"/>
              </a:rPr>
              <a:t>８月</a:t>
            </a:r>
            <a:endParaRPr kumimoji="1" lang="en-US" altLang="ja-JP" dirty="0">
              <a:solidFill>
                <a:schemeClr val="tx1"/>
              </a:solidFill>
              <a:latin typeface="ヒラギノ丸ゴ Pro W4" panose="020F0400000000000000" pitchFamily="34" charset="-128"/>
              <a:ea typeface="ヒラギノ丸ゴ Pro W4" panose="020F0400000000000000" pitchFamily="34" charset="-128"/>
            </a:endParaRPr>
          </a:p>
          <a:p>
            <a:r>
              <a:rPr kumimoji="1" lang="ja-JP" altLang="en-US" dirty="0">
                <a:solidFill>
                  <a:schemeClr val="tx1"/>
                </a:solidFill>
                <a:latin typeface="ヒラギノ丸ゴ Pro W4" panose="020F0400000000000000" pitchFamily="34" charset="-128"/>
                <a:ea typeface="ヒラギノ丸ゴ Pro W4" panose="020F0400000000000000" pitchFamily="34" charset="-128"/>
              </a:rPr>
              <a:t>１年のピーク</a:t>
            </a:r>
            <a:endParaRPr kumimoji="1" lang="en-US" altLang="ja-JP" dirty="0">
              <a:solidFill>
                <a:schemeClr val="tx1"/>
              </a:solidFill>
              <a:latin typeface="ヒラギノ丸ゴ Pro W4" panose="020F0400000000000000" pitchFamily="34" charset="-128"/>
              <a:ea typeface="ヒラギノ丸ゴ Pro W4" panose="020F0400000000000000" pitchFamily="34" charset="-128"/>
            </a:endParaRPr>
          </a:p>
          <a:p>
            <a:endParaRPr lang="en-US" altLang="ja-JP" dirty="0">
              <a:solidFill>
                <a:schemeClr val="tx1"/>
              </a:solidFill>
              <a:latin typeface="ヒラギノ丸ゴ Pro W4" panose="020F0400000000000000" pitchFamily="34" charset="-128"/>
              <a:ea typeface="ヒラギノ丸ゴ Pro W4" panose="020F0400000000000000" pitchFamily="34" charset="-128"/>
            </a:endParaRPr>
          </a:p>
          <a:p>
            <a:r>
              <a:rPr kumimoji="1" lang="ja-JP" altLang="en-US" dirty="0">
                <a:solidFill>
                  <a:schemeClr val="tx1"/>
                </a:solidFill>
                <a:latin typeface="ヒラギノ丸ゴ Pro W4" panose="020F0400000000000000" pitchFamily="34" charset="-128"/>
                <a:ea typeface="ヒラギノ丸ゴ Pro W4" panose="020F0400000000000000" pitchFamily="34" charset="-128"/>
              </a:rPr>
              <a:t>９月</a:t>
            </a:r>
            <a:endParaRPr kumimoji="1" lang="en-US" altLang="ja-JP" dirty="0">
              <a:solidFill>
                <a:schemeClr val="tx1"/>
              </a:solidFill>
              <a:latin typeface="ヒラギノ丸ゴ Pro W4" panose="020F0400000000000000" pitchFamily="34" charset="-128"/>
              <a:ea typeface="ヒラギノ丸ゴ Pro W4" panose="020F0400000000000000" pitchFamily="34" charset="-128"/>
            </a:endParaRPr>
          </a:p>
          <a:p>
            <a:r>
              <a:rPr kumimoji="1" lang="ja-JP" altLang="en-US" dirty="0">
                <a:solidFill>
                  <a:schemeClr val="tx1"/>
                </a:solidFill>
                <a:latin typeface="ヒラギノ丸ゴ Pro W4" panose="020F0400000000000000" pitchFamily="34" charset="-128"/>
                <a:ea typeface="ヒラギノ丸ゴ Pro W4" panose="020F0400000000000000" pitchFamily="34" charset="-128"/>
              </a:rPr>
              <a:t>陸上の落雷→激減</a:t>
            </a:r>
            <a:endParaRPr kumimoji="1" lang="en-US" altLang="ja-JP" dirty="0">
              <a:solidFill>
                <a:schemeClr val="tx1"/>
              </a:solidFill>
              <a:latin typeface="ヒラギノ丸ゴ Pro W4" panose="020F0400000000000000" pitchFamily="34" charset="-128"/>
              <a:ea typeface="ヒラギノ丸ゴ Pro W4" panose="020F0400000000000000" pitchFamily="34" charset="-128"/>
            </a:endParaRPr>
          </a:p>
          <a:p>
            <a:r>
              <a:rPr kumimoji="1" lang="ja-JP" altLang="en-US" dirty="0">
                <a:solidFill>
                  <a:schemeClr val="tx1"/>
                </a:solidFill>
                <a:latin typeface="ヒラギノ丸ゴ Pro W4" panose="020F0400000000000000" pitchFamily="34" charset="-128"/>
                <a:ea typeface="ヒラギノ丸ゴ Pro W4" panose="020F0400000000000000" pitchFamily="34" charset="-128"/>
              </a:rPr>
              <a:t>海上の落雷→ほぼ変化なし</a:t>
            </a:r>
            <a:endParaRPr kumimoji="1" lang="en-US" altLang="ja-JP" dirty="0">
              <a:solidFill>
                <a:schemeClr val="tx1"/>
              </a:solidFill>
              <a:latin typeface="ヒラギノ丸ゴ Pro W4" panose="020F0400000000000000" pitchFamily="34" charset="-128"/>
              <a:ea typeface="ヒラギノ丸ゴ Pro W4" panose="020F0400000000000000" pitchFamily="34" charset="-128"/>
            </a:endParaRPr>
          </a:p>
          <a:p>
            <a:endParaRPr lang="en-US" altLang="ja-JP" dirty="0">
              <a:solidFill>
                <a:schemeClr val="tx1"/>
              </a:solidFill>
              <a:latin typeface="Meiryo" panose="020B0604030504040204" pitchFamily="34" charset="-128"/>
              <a:ea typeface="Meiryo" panose="020B0604030504040204" pitchFamily="34" charset="-128"/>
            </a:endParaRPr>
          </a:p>
        </p:txBody>
      </p:sp>
      <p:sp>
        <p:nvSpPr>
          <p:cNvPr id="13" name="楕円 12">
            <a:extLst>
              <a:ext uri="{FF2B5EF4-FFF2-40B4-BE49-F238E27FC236}">
                <a16:creationId xmlns:a16="http://schemas.microsoft.com/office/drawing/2014/main" id="{04495EAD-3367-4A72-95E2-3B1C3DCF4AF2}"/>
              </a:ext>
            </a:extLst>
          </p:cNvPr>
          <p:cNvSpPr/>
          <p:nvPr/>
        </p:nvSpPr>
        <p:spPr>
          <a:xfrm rot="2248567">
            <a:off x="433061" y="2261745"/>
            <a:ext cx="834409" cy="1435946"/>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楕円 13">
            <a:extLst>
              <a:ext uri="{FF2B5EF4-FFF2-40B4-BE49-F238E27FC236}">
                <a16:creationId xmlns:a16="http://schemas.microsoft.com/office/drawing/2014/main" id="{4B0A7111-1BAC-415C-942C-88ED8517B59F}"/>
              </a:ext>
            </a:extLst>
          </p:cNvPr>
          <p:cNvSpPr/>
          <p:nvPr/>
        </p:nvSpPr>
        <p:spPr>
          <a:xfrm>
            <a:off x="4765824" y="2320394"/>
            <a:ext cx="911921" cy="457126"/>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5" name="グループ化 14">
            <a:extLst>
              <a:ext uri="{FF2B5EF4-FFF2-40B4-BE49-F238E27FC236}">
                <a16:creationId xmlns:a16="http://schemas.microsoft.com/office/drawing/2014/main" id="{34400555-6CD6-4969-91F5-3D2DEAECCB25}"/>
              </a:ext>
            </a:extLst>
          </p:cNvPr>
          <p:cNvGrpSpPr/>
          <p:nvPr/>
        </p:nvGrpSpPr>
        <p:grpSpPr>
          <a:xfrm>
            <a:off x="4256414" y="1814061"/>
            <a:ext cx="1421201" cy="980877"/>
            <a:chOff x="4982400" y="1796643"/>
            <a:chExt cx="1421201" cy="980877"/>
          </a:xfrm>
        </p:grpSpPr>
        <p:sp>
          <p:nvSpPr>
            <p:cNvPr id="16" name="楕円 15">
              <a:extLst>
                <a:ext uri="{FF2B5EF4-FFF2-40B4-BE49-F238E27FC236}">
                  <a16:creationId xmlns:a16="http://schemas.microsoft.com/office/drawing/2014/main" id="{62A71F25-12B2-4058-BA70-5D1B895188D6}"/>
                </a:ext>
              </a:extLst>
            </p:cNvPr>
            <p:cNvSpPr/>
            <p:nvPr/>
          </p:nvSpPr>
          <p:spPr>
            <a:xfrm>
              <a:off x="5929509" y="1796643"/>
              <a:ext cx="474092" cy="457126"/>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楕円 16">
              <a:extLst>
                <a:ext uri="{FF2B5EF4-FFF2-40B4-BE49-F238E27FC236}">
                  <a16:creationId xmlns:a16="http://schemas.microsoft.com/office/drawing/2014/main" id="{9304C307-32E2-4838-AF4B-4547280F7175}"/>
                </a:ext>
              </a:extLst>
            </p:cNvPr>
            <p:cNvSpPr/>
            <p:nvPr/>
          </p:nvSpPr>
          <p:spPr>
            <a:xfrm>
              <a:off x="5275680" y="2013363"/>
              <a:ext cx="653829" cy="337998"/>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楕円 17">
              <a:extLst>
                <a:ext uri="{FF2B5EF4-FFF2-40B4-BE49-F238E27FC236}">
                  <a16:creationId xmlns:a16="http://schemas.microsoft.com/office/drawing/2014/main" id="{3D838863-4860-436F-A93B-B78D66C9444B}"/>
                </a:ext>
              </a:extLst>
            </p:cNvPr>
            <p:cNvSpPr/>
            <p:nvPr/>
          </p:nvSpPr>
          <p:spPr>
            <a:xfrm>
              <a:off x="4982400" y="2320394"/>
              <a:ext cx="424971" cy="457126"/>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9" name="グループ化 18">
            <a:extLst>
              <a:ext uri="{FF2B5EF4-FFF2-40B4-BE49-F238E27FC236}">
                <a16:creationId xmlns:a16="http://schemas.microsoft.com/office/drawing/2014/main" id="{9B65F91F-2E98-4F8A-B459-CEED427B28C5}"/>
              </a:ext>
            </a:extLst>
          </p:cNvPr>
          <p:cNvGrpSpPr/>
          <p:nvPr/>
        </p:nvGrpSpPr>
        <p:grpSpPr>
          <a:xfrm>
            <a:off x="4250170" y="4810720"/>
            <a:ext cx="1421201" cy="980877"/>
            <a:chOff x="4982400" y="1796643"/>
            <a:chExt cx="1421201" cy="980877"/>
          </a:xfrm>
        </p:grpSpPr>
        <p:sp>
          <p:nvSpPr>
            <p:cNvPr id="20" name="楕円 19">
              <a:extLst>
                <a:ext uri="{FF2B5EF4-FFF2-40B4-BE49-F238E27FC236}">
                  <a16:creationId xmlns:a16="http://schemas.microsoft.com/office/drawing/2014/main" id="{3ADF0CC7-7168-4082-B573-207493F43397}"/>
                </a:ext>
              </a:extLst>
            </p:cNvPr>
            <p:cNvSpPr/>
            <p:nvPr/>
          </p:nvSpPr>
          <p:spPr>
            <a:xfrm>
              <a:off x="5929509" y="1796643"/>
              <a:ext cx="474092" cy="457126"/>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楕円 20">
              <a:extLst>
                <a:ext uri="{FF2B5EF4-FFF2-40B4-BE49-F238E27FC236}">
                  <a16:creationId xmlns:a16="http://schemas.microsoft.com/office/drawing/2014/main" id="{7518651A-F2CE-4B0D-818D-02ECD0EF27D4}"/>
                </a:ext>
              </a:extLst>
            </p:cNvPr>
            <p:cNvSpPr/>
            <p:nvPr/>
          </p:nvSpPr>
          <p:spPr>
            <a:xfrm>
              <a:off x="5275680" y="2013363"/>
              <a:ext cx="653829" cy="337998"/>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楕円 21">
              <a:extLst>
                <a:ext uri="{FF2B5EF4-FFF2-40B4-BE49-F238E27FC236}">
                  <a16:creationId xmlns:a16="http://schemas.microsoft.com/office/drawing/2014/main" id="{F8DCB478-E342-44DC-BC4D-510B9D137BDD}"/>
                </a:ext>
              </a:extLst>
            </p:cNvPr>
            <p:cNvSpPr/>
            <p:nvPr/>
          </p:nvSpPr>
          <p:spPr>
            <a:xfrm>
              <a:off x="4982400" y="2320394"/>
              <a:ext cx="424971" cy="457126"/>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3" name="テキスト ボックス 22">
            <a:extLst>
              <a:ext uri="{FF2B5EF4-FFF2-40B4-BE49-F238E27FC236}">
                <a16:creationId xmlns:a16="http://schemas.microsoft.com/office/drawing/2014/main" id="{2901B040-01F8-4C8F-85F7-CDFDC8A1366D}"/>
              </a:ext>
            </a:extLst>
          </p:cNvPr>
          <p:cNvSpPr txBox="1"/>
          <p:nvPr/>
        </p:nvSpPr>
        <p:spPr>
          <a:xfrm>
            <a:off x="8237738" y="128347"/>
            <a:ext cx="975932" cy="461665"/>
          </a:xfrm>
          <a:prstGeom prst="rect">
            <a:avLst/>
          </a:prstGeom>
          <a:noFill/>
        </p:spPr>
        <p:txBody>
          <a:bodyPr wrap="square">
            <a:spAutoFit/>
          </a:bodyPr>
          <a:lstStyle/>
          <a:p>
            <a:r>
              <a:rPr kumimoji="1" lang="en-US" altLang="ja-JP" sz="2400">
                <a:latin typeface="ヒラギノ丸ゴ Pro W4" panose="020F0400000000000000" pitchFamily="34" charset="-128"/>
                <a:ea typeface="ヒラギノ丸ゴ Pro W4" panose="020F0400000000000000" pitchFamily="34" charset="-128"/>
              </a:rPr>
              <a:t>6/18</a:t>
            </a:r>
            <a:endParaRPr kumimoji="1" lang="ja-JP" altLang="en-US" sz="2400">
              <a:latin typeface="ヒラギノ丸ゴ Pro W4" panose="020F0400000000000000" pitchFamily="34" charset="-128"/>
              <a:ea typeface="ヒラギノ丸ゴ Pro W4" panose="020F0400000000000000" pitchFamily="34" charset="-128"/>
            </a:endParaRPr>
          </a:p>
        </p:txBody>
      </p:sp>
    </p:spTree>
    <p:extLst>
      <p:ext uri="{BB962C8B-B14F-4D97-AF65-F5344CB8AC3E}">
        <p14:creationId xmlns:p14="http://schemas.microsoft.com/office/powerpoint/2010/main" val="2613674465"/>
      </p:ext>
    </p:extLst>
  </p:cSld>
  <p:clrMapOvr>
    <a:masterClrMapping/>
  </p:clrMapOvr>
</p:sld>
</file>

<file path=ppt/theme/theme1.xml><?xml version="1.0" encoding="utf-8"?>
<a:theme xmlns:a="http://schemas.openxmlformats.org/drawingml/2006/main" name="Office テーマ">
  <a:themeElements>
    <a:clrScheme name="青 II">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836</TotalTime>
  <Words>3113</Words>
  <Application>Microsoft Office PowerPoint</Application>
  <PresentationFormat>画面に合わせる (4:3)</PresentationFormat>
  <Paragraphs>724</Paragraphs>
  <Slides>39</Slides>
  <Notes>12</Notes>
  <HiddenSlides>9</HiddenSlides>
  <MMClips>0</MMClips>
  <ScaleCrop>false</ScaleCrop>
  <HeadingPairs>
    <vt:vector size="6" baseType="variant">
      <vt:variant>
        <vt:lpstr>使用されているフォント</vt:lpstr>
      </vt:variant>
      <vt:variant>
        <vt:i4>6</vt:i4>
      </vt:variant>
      <vt:variant>
        <vt:lpstr>テーマ</vt:lpstr>
      </vt:variant>
      <vt:variant>
        <vt:i4>1</vt:i4>
      </vt:variant>
      <vt:variant>
        <vt:lpstr>スライド タイトル</vt:lpstr>
      </vt:variant>
      <vt:variant>
        <vt:i4>39</vt:i4>
      </vt:variant>
    </vt:vector>
  </HeadingPairs>
  <TitlesOfParts>
    <vt:vector size="46" baseType="lpstr">
      <vt:lpstr>ヒラギノ丸ゴ Pro W4</vt:lpstr>
      <vt:lpstr>Meiryo</vt:lpstr>
      <vt:lpstr>游ゴシック</vt:lpstr>
      <vt:lpstr>Arial</vt:lpstr>
      <vt:lpstr>Calibri</vt:lpstr>
      <vt:lpstr>Calibri Light</vt:lpstr>
      <vt:lpstr>Office テーマ</vt:lpstr>
      <vt:lpstr>黒潮大蛇行が及ぼす 海上の落雷分布の変化</vt:lpstr>
      <vt:lpstr>研究背景</vt:lpstr>
      <vt:lpstr>黒潮大蛇行とは？</vt:lpstr>
      <vt:lpstr>黒潮大蛇行とは？</vt:lpstr>
      <vt:lpstr>使用データ・解析手法</vt:lpstr>
      <vt:lpstr>総落雷数　2011～2020年　</vt:lpstr>
      <vt:lpstr>落雷数　気候値（2011～2020年）</vt:lpstr>
      <vt:lpstr>PowerPoint プレゼンテーション</vt:lpstr>
      <vt:lpstr>落雷数（気候値）～夏～</vt:lpstr>
      <vt:lpstr>落雷数（気候値）～冬～</vt:lpstr>
      <vt:lpstr>大蛇行，非大蛇行時の海面水温偏差</vt:lpstr>
      <vt:lpstr>大蛇行，非大蛇行時の落雷分布</vt:lpstr>
      <vt:lpstr>大蛇行，非大蛇行の比</vt:lpstr>
      <vt:lpstr>大蛇行ー非大蛇行（2m気温，風速，潜熱フラックス，CAPE）</vt:lpstr>
      <vt:lpstr>大蛇行ー非大蛇行（降水量）</vt:lpstr>
      <vt:lpstr>領域ごとの月推移</vt:lpstr>
      <vt:lpstr>大蛇行，非大蛇行時の月推移</vt:lpstr>
      <vt:lpstr>領域平均した落雷数の月推移</vt:lpstr>
      <vt:lpstr>領域平均した落雷数の月推移</vt:lpstr>
      <vt:lpstr>領域平均した降水量×CAPEの月推移</vt:lpstr>
      <vt:lpstr>領域平均した降水量×CAPEの月推移</vt:lpstr>
      <vt:lpstr>結論</vt:lpstr>
      <vt:lpstr>結論</vt:lpstr>
      <vt:lpstr>参考引用文献</vt:lpstr>
      <vt:lpstr>落雷データについて</vt:lpstr>
      <vt:lpstr>PowerPoint プレゼンテーション</vt:lpstr>
      <vt:lpstr>大蛇行時，非蛇行時の落雷数の月推移の相関</vt:lpstr>
      <vt:lpstr>CAPE　年平均</vt:lpstr>
      <vt:lpstr>領域ごとの落雷数の月推移</vt:lpstr>
      <vt:lpstr>落雷数とCAPEの比（陸上）</vt:lpstr>
      <vt:lpstr>落雷数とCAPEの比（海）</vt:lpstr>
      <vt:lpstr>CAPE</vt:lpstr>
      <vt:lpstr>10ｍ風</vt:lpstr>
      <vt:lpstr>潜熱フラックス</vt:lpstr>
      <vt:lpstr>2m気温</vt:lpstr>
      <vt:lpstr>3つの領域での降水量の比較</vt:lpstr>
      <vt:lpstr>落雷数　月別　比</vt:lpstr>
      <vt:lpstr>落雷数　月変化</vt:lpstr>
      <vt:lpstr>落雷数（年ごと）のEOF解析</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加藤 実紗</dc:creator>
  <cp:lastModifiedBy>加藤 実紗</cp:lastModifiedBy>
  <cp:revision>2</cp:revision>
  <dcterms:created xsi:type="dcterms:W3CDTF">2021-05-19T04:22:53Z</dcterms:created>
  <dcterms:modified xsi:type="dcterms:W3CDTF">2022-04-15T01:47:02Z</dcterms:modified>
</cp:coreProperties>
</file>